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4"/>
  </p:notesMasterIdLst>
  <p:sldIdLst>
    <p:sldId id="333" r:id="rId2"/>
    <p:sldId id="259" r:id="rId3"/>
    <p:sldId id="276" r:id="rId4"/>
    <p:sldId id="261" r:id="rId5"/>
    <p:sldId id="338" r:id="rId6"/>
    <p:sldId id="339" r:id="rId7"/>
    <p:sldId id="340" r:id="rId8"/>
    <p:sldId id="277" r:id="rId9"/>
    <p:sldId id="268" r:id="rId10"/>
    <p:sldId id="269" r:id="rId11"/>
    <p:sldId id="342" r:id="rId12"/>
    <p:sldId id="271" r:id="rId13"/>
    <p:sldId id="341" r:id="rId14"/>
    <p:sldId id="272" r:id="rId15"/>
    <p:sldId id="329" r:id="rId16"/>
    <p:sldId id="334" r:id="rId17"/>
    <p:sldId id="327" r:id="rId18"/>
    <p:sldId id="335" r:id="rId19"/>
    <p:sldId id="275" r:id="rId20"/>
    <p:sldId id="280" r:id="rId21"/>
    <p:sldId id="279" r:id="rId22"/>
    <p:sldId id="343" r:id="rId23"/>
    <p:sldId id="281" r:id="rId24"/>
    <p:sldId id="282" r:id="rId25"/>
    <p:sldId id="283" r:id="rId26"/>
    <p:sldId id="284" r:id="rId27"/>
    <p:sldId id="344" r:id="rId28"/>
    <p:sldId id="351" r:id="rId29"/>
    <p:sldId id="352" r:id="rId30"/>
    <p:sldId id="337" r:id="rId31"/>
    <p:sldId id="347" r:id="rId32"/>
    <p:sldId id="353" r:id="rId33"/>
    <p:sldId id="345" r:id="rId34"/>
    <p:sldId id="290" r:id="rId35"/>
    <p:sldId id="349" r:id="rId36"/>
    <p:sldId id="350" r:id="rId37"/>
    <p:sldId id="346" r:id="rId38"/>
    <p:sldId id="295" r:id="rId39"/>
    <p:sldId id="296" r:id="rId40"/>
    <p:sldId id="28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14" r:id="rId50"/>
    <p:sldId id="310" r:id="rId51"/>
    <p:sldId id="311" r:id="rId52"/>
    <p:sldId id="312" r:id="rId53"/>
    <p:sldId id="313" r:id="rId54"/>
    <p:sldId id="354" r:id="rId55"/>
    <p:sldId id="322" r:id="rId56"/>
    <p:sldId id="307" r:id="rId57"/>
    <p:sldId id="308" r:id="rId58"/>
    <p:sldId id="315" r:id="rId59"/>
    <p:sldId id="316" r:id="rId60"/>
    <p:sldId id="324" r:id="rId61"/>
    <p:sldId id="348" r:id="rId62"/>
    <p:sldId id="309" r:id="rId6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39729"/>
    <a:srgbClr val="FF9900"/>
    <a:srgbClr val="CCECFF"/>
    <a:srgbClr val="FFFFCC"/>
    <a:srgbClr val="AAD3F4"/>
  </p:clrMru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../slides/slide15.xm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slide" Target="../slides/slide8.xml"/><Relationship Id="rId1" Type="http://schemas.openxmlformats.org/officeDocument/2006/relationships/slide" Target="../slides/slide3.xml"/><Relationship Id="rId6" Type="http://schemas.openxmlformats.org/officeDocument/2006/relationships/slide" Target="../slides/slide59.xml"/><Relationship Id="rId11" Type="http://schemas.openxmlformats.org/officeDocument/2006/relationships/image" Target="../media/image12.png"/><Relationship Id="rId5" Type="http://schemas.openxmlformats.org/officeDocument/2006/relationships/slide" Target="../slides/slide41.xml"/><Relationship Id="rId10" Type="http://schemas.openxmlformats.org/officeDocument/2006/relationships/image" Target="../media/image11.jpeg"/><Relationship Id="rId4" Type="http://schemas.openxmlformats.org/officeDocument/2006/relationships/slide" Target="../slides/slide27.xml"/><Relationship Id="rId9" Type="http://schemas.openxmlformats.org/officeDocument/2006/relationships/image" Target="../media/image10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23.xml"/><Relationship Id="rId1" Type="http://schemas.openxmlformats.org/officeDocument/2006/relationships/slide" Target="../slides/slide18.xml"/><Relationship Id="rId4" Type="http://schemas.openxmlformats.org/officeDocument/2006/relationships/slide" Target="../slides/slide2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33.xml"/><Relationship Id="rId1" Type="http://schemas.openxmlformats.org/officeDocument/2006/relationships/slide" Target="../slides/slide32.xml"/><Relationship Id="rId4" Type="http://schemas.openxmlformats.org/officeDocument/2006/relationships/slide" Target="../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../slides/slide10.xml"/><Relationship Id="rId7" Type="http://schemas.openxmlformats.org/officeDocument/2006/relationships/image" Target="../media/image21.jpeg"/><Relationship Id="rId2" Type="http://schemas.openxmlformats.org/officeDocument/2006/relationships/slide" Target="../slides/slide14.xml"/><Relationship Id="rId1" Type="http://schemas.openxmlformats.org/officeDocument/2006/relationships/slide" Target="../slides/slide9.xml"/><Relationship Id="rId6" Type="http://schemas.openxmlformats.org/officeDocument/2006/relationships/image" Target="../media/image20.png"/><Relationship Id="rId5" Type="http://schemas.openxmlformats.org/officeDocument/2006/relationships/slide" Target="../slides/slide11.xml"/><Relationship Id="rId10" Type="http://schemas.openxmlformats.org/officeDocument/2006/relationships/image" Target="../media/image24.png"/><Relationship Id="rId4" Type="http://schemas.openxmlformats.org/officeDocument/2006/relationships/slide" Target="../slides/slide12.xml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2.png"/><Relationship Id="rId1" Type="http://schemas.openxmlformats.org/officeDocument/2006/relationships/image" Target="../media/image51.jpeg"/><Relationship Id="rId6" Type="http://schemas.openxmlformats.org/officeDocument/2006/relationships/image" Target="../media/image101.jpeg"/><Relationship Id="rId5" Type="http://schemas.openxmlformats.org/officeDocument/2006/relationships/image" Target="../media/image91.jpeg"/><Relationship Id="rId4" Type="http://schemas.openxmlformats.org/officeDocument/2006/relationships/image" Target="../media/image81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jpeg"/><Relationship Id="rId2" Type="http://schemas.openxmlformats.org/officeDocument/2006/relationships/image" Target="../media/image661.jpeg"/><Relationship Id="rId1" Type="http://schemas.openxmlformats.org/officeDocument/2006/relationships/image" Target="../media/image651.jpeg"/><Relationship Id="rId4" Type="http://schemas.openxmlformats.org/officeDocument/2006/relationships/image" Target="../media/image68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../TESIS/CAPITULOS/Organigrama%20Personal%20SEDEMI%20Final.vsd" TargetMode="External"/><Relationship Id="rId2" Type="http://schemas.openxmlformats.org/officeDocument/2006/relationships/hyperlink" Target="Visio-Organigrama%20Funcional%20SEDEMI%20FINAL.pdf" TargetMode="External"/><Relationship Id="rId1" Type="http://schemas.openxmlformats.org/officeDocument/2006/relationships/hyperlink" Target="Visio-Organigrama%20Estructural%20SEDEMI%20FINAL.pdf" TargetMode="External"/><Relationship Id="rId4" Type="http://schemas.openxmlformats.org/officeDocument/2006/relationships/hyperlink" Target="Visio-Organigrama%20Personal%20SEDEMI%20FINAL.pdf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image" Target="../media/image421.png"/><Relationship Id="rId6" Type="http://schemas.openxmlformats.org/officeDocument/2006/relationships/image" Target="../media/image471.png"/><Relationship Id="rId5" Type="http://schemas.openxmlformats.org/officeDocument/2006/relationships/image" Target="../media/image461.jpeg"/><Relationship Id="rId4" Type="http://schemas.openxmlformats.org/officeDocument/2006/relationships/image" Target="../media/image4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24EDC-8904-4D02-A4EE-92CCD88D29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0A3C509-4648-4695-8B51-5245009C9429}">
      <dgm:prSet phldrT="[Texto]"/>
      <dgm:spPr>
        <a:solidFill>
          <a:srgbClr val="AAD3F4"/>
        </a:solidFill>
      </dgm:spPr>
      <dgm:t>
        <a:bodyPr/>
        <a:lstStyle/>
        <a:p>
          <a:r>
            <a:rPr lang="es-EC" baseline="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CAPÍTULO 1</a:t>
          </a:r>
          <a:endParaRPr lang="es-EC" baseline="0" dirty="0">
            <a:solidFill>
              <a:schemeClr val="tx1"/>
            </a:solidFill>
          </a:endParaRPr>
        </a:p>
      </dgm:t>
    </dgm:pt>
    <dgm:pt modelId="{0386FBF0-5892-4AEA-8439-F86684598881}" type="parTrans" cxnId="{60AE8A35-C834-4460-ABD7-B44D8ACEC82E}">
      <dgm:prSet/>
      <dgm:spPr/>
      <dgm:t>
        <a:bodyPr/>
        <a:lstStyle/>
        <a:p>
          <a:endParaRPr lang="es-EC"/>
        </a:p>
      </dgm:t>
    </dgm:pt>
    <dgm:pt modelId="{4D59BD41-23AE-48EF-B132-375243581742}" type="sibTrans" cxnId="{60AE8A35-C834-4460-ABD7-B44D8ACEC82E}">
      <dgm:prSet/>
      <dgm:spPr/>
      <dgm:t>
        <a:bodyPr/>
        <a:lstStyle/>
        <a:p>
          <a:endParaRPr lang="es-EC"/>
        </a:p>
      </dgm:t>
    </dgm:pt>
    <dgm:pt modelId="{2CC95918-2C88-4663-B519-4DF3CD76FE95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solidFill>
                <a:srgbClr val="0066CC"/>
              </a:solidFill>
            </a:rPr>
            <a:t>Aspectos Generales</a:t>
          </a:r>
          <a:endParaRPr lang="es-EC" dirty="0">
            <a:solidFill>
              <a:srgbClr val="0066CC"/>
            </a:solidFill>
          </a:endParaRPr>
        </a:p>
      </dgm:t>
    </dgm:pt>
    <dgm:pt modelId="{9E6C525C-98DA-4208-BF6D-2C2A1C1F2913}" type="parTrans" cxnId="{5FF1F2D9-FEB3-4F24-AE3B-65DDC67829D8}">
      <dgm:prSet/>
      <dgm:spPr/>
      <dgm:t>
        <a:bodyPr/>
        <a:lstStyle/>
        <a:p>
          <a:endParaRPr lang="es-EC"/>
        </a:p>
      </dgm:t>
    </dgm:pt>
    <dgm:pt modelId="{25F61C61-FB92-4AF3-BED1-292C608564D0}" type="sibTrans" cxnId="{5FF1F2D9-FEB3-4F24-AE3B-65DDC67829D8}">
      <dgm:prSet/>
      <dgm:spPr/>
      <dgm:t>
        <a:bodyPr/>
        <a:lstStyle/>
        <a:p>
          <a:endParaRPr lang="es-EC"/>
        </a:p>
      </dgm:t>
    </dgm:pt>
    <dgm:pt modelId="{225BE2A8-9905-4274-AC5D-1DCFA8986E3A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CAPÍTULO 2</a:t>
          </a:r>
          <a:endParaRPr lang="es-EC" dirty="0"/>
        </a:p>
      </dgm:t>
    </dgm:pt>
    <dgm:pt modelId="{9349A463-59E0-4142-88EB-407EA05A0A1E}" type="parTrans" cxnId="{4B1656BE-96D9-42B8-A783-ECD07FB4A87D}">
      <dgm:prSet/>
      <dgm:spPr/>
      <dgm:t>
        <a:bodyPr/>
        <a:lstStyle/>
        <a:p>
          <a:endParaRPr lang="es-EC"/>
        </a:p>
      </dgm:t>
    </dgm:pt>
    <dgm:pt modelId="{8D6266FA-F623-44F6-8D07-94394628EF85}" type="sibTrans" cxnId="{4B1656BE-96D9-42B8-A783-ECD07FB4A87D}">
      <dgm:prSet/>
      <dgm:spPr/>
      <dgm:t>
        <a:bodyPr/>
        <a:lstStyle/>
        <a:p>
          <a:endParaRPr lang="es-EC"/>
        </a:p>
      </dgm:t>
    </dgm:pt>
    <dgm:pt modelId="{4450257C-9B0D-4C16-A436-8D2405F6BD05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solidFill>
                <a:srgbClr val="0066CC"/>
              </a:solidFill>
            </a:rPr>
            <a:t>Direccionamiento Estratégico</a:t>
          </a:r>
          <a:endParaRPr lang="es-EC" dirty="0">
            <a:solidFill>
              <a:srgbClr val="0066CC"/>
            </a:solidFill>
          </a:endParaRPr>
        </a:p>
      </dgm:t>
    </dgm:pt>
    <dgm:pt modelId="{EA3C13FC-10CA-4C4E-821D-971D5486349F}" type="parTrans" cxnId="{744924E0-D126-4744-A29B-02FB5F89C8F7}">
      <dgm:prSet/>
      <dgm:spPr/>
      <dgm:t>
        <a:bodyPr/>
        <a:lstStyle/>
        <a:p>
          <a:endParaRPr lang="es-EC"/>
        </a:p>
      </dgm:t>
    </dgm:pt>
    <dgm:pt modelId="{C19559E8-AE35-4D9E-BF08-738F817F915C}" type="sibTrans" cxnId="{744924E0-D126-4744-A29B-02FB5F89C8F7}">
      <dgm:prSet/>
      <dgm:spPr/>
      <dgm:t>
        <a:bodyPr/>
        <a:lstStyle/>
        <a:p>
          <a:endParaRPr lang="es-EC"/>
        </a:p>
      </dgm:t>
    </dgm:pt>
    <dgm:pt modelId="{E5EAF833-BF9C-4BBC-8C18-4BCEF01BD85E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CAPÍTULO 3</a:t>
          </a:r>
          <a:endParaRPr lang="es-EC" dirty="0"/>
        </a:p>
      </dgm:t>
    </dgm:pt>
    <dgm:pt modelId="{422524FB-CCC3-44A5-BCC7-02F78A4B2384}" type="parTrans" cxnId="{9F62EAA5-BD09-4648-878D-A99C42ECD72F}">
      <dgm:prSet/>
      <dgm:spPr/>
      <dgm:t>
        <a:bodyPr/>
        <a:lstStyle/>
        <a:p>
          <a:endParaRPr lang="es-EC"/>
        </a:p>
      </dgm:t>
    </dgm:pt>
    <dgm:pt modelId="{C1ECB96E-F6CD-4E46-A56D-F0DC122A1000}" type="sibTrans" cxnId="{9F62EAA5-BD09-4648-878D-A99C42ECD72F}">
      <dgm:prSet/>
      <dgm:spPr/>
      <dgm:t>
        <a:bodyPr/>
        <a:lstStyle/>
        <a:p>
          <a:endParaRPr lang="es-EC"/>
        </a:p>
      </dgm:t>
    </dgm:pt>
    <dgm:pt modelId="{EADFE60F-795A-4548-85A4-30FA3C04C608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solidFill>
                <a:srgbClr val="0070C0"/>
              </a:solidFill>
            </a:rPr>
            <a:t>Análisis Situacional</a:t>
          </a:r>
          <a:endParaRPr lang="es-EC" dirty="0">
            <a:solidFill>
              <a:srgbClr val="0070C0"/>
            </a:solidFill>
          </a:endParaRPr>
        </a:p>
      </dgm:t>
    </dgm:pt>
    <dgm:pt modelId="{DD5B7402-79BE-4196-86B3-68BF1BB7AD43}" type="parTrans" cxnId="{75F43A00-B6DB-4036-8DB1-8A1C630FDA37}">
      <dgm:prSet/>
      <dgm:spPr/>
      <dgm:t>
        <a:bodyPr/>
        <a:lstStyle/>
        <a:p>
          <a:endParaRPr lang="es-EC"/>
        </a:p>
      </dgm:t>
    </dgm:pt>
    <dgm:pt modelId="{5C7EDE98-E205-4432-8133-82B6C81E2DF0}" type="sibTrans" cxnId="{75F43A00-B6DB-4036-8DB1-8A1C630FDA37}">
      <dgm:prSet/>
      <dgm:spPr/>
      <dgm:t>
        <a:bodyPr/>
        <a:lstStyle/>
        <a:p>
          <a:endParaRPr lang="es-EC"/>
        </a:p>
      </dgm:t>
    </dgm:pt>
    <dgm:pt modelId="{D56F870A-C77B-4C76-9E02-2ED8B9327F4C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4" action="ppaction://hlinksldjump"/>
            </a:rPr>
            <a:t>CAPÍTULO 4</a:t>
          </a:r>
          <a:endParaRPr lang="es-EC" dirty="0"/>
        </a:p>
      </dgm:t>
    </dgm:pt>
    <dgm:pt modelId="{7EE94886-73A0-4F00-B45B-43C9A48B2564}" type="parTrans" cxnId="{C8E64DFC-5CDE-4F96-9045-ACE976B636E6}">
      <dgm:prSet/>
      <dgm:spPr/>
      <dgm:t>
        <a:bodyPr/>
        <a:lstStyle/>
        <a:p>
          <a:endParaRPr lang="es-EC"/>
        </a:p>
      </dgm:t>
    </dgm:pt>
    <dgm:pt modelId="{C4C4A0F9-30BB-4689-B47C-731C415EE7B9}" type="sibTrans" cxnId="{C8E64DFC-5CDE-4F96-9045-ACE976B636E6}">
      <dgm:prSet/>
      <dgm:spPr/>
      <dgm:t>
        <a:bodyPr/>
        <a:lstStyle/>
        <a:p>
          <a:endParaRPr lang="es-EC"/>
        </a:p>
      </dgm:t>
    </dgm:pt>
    <dgm:pt modelId="{004D70D6-F082-411E-A98D-7FC81094990F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solidFill>
                <a:srgbClr val="0066CC"/>
              </a:solidFill>
            </a:rPr>
            <a:t>Metodología Auditoría de Gestión</a:t>
          </a:r>
          <a:endParaRPr lang="es-EC" dirty="0">
            <a:solidFill>
              <a:srgbClr val="0066CC"/>
            </a:solidFill>
          </a:endParaRPr>
        </a:p>
      </dgm:t>
    </dgm:pt>
    <dgm:pt modelId="{B56D58DD-DDA1-4C67-B369-9FD4F0278782}" type="parTrans" cxnId="{C6DDCC7B-6B80-490D-B78D-A33BEF50BF42}">
      <dgm:prSet/>
      <dgm:spPr/>
      <dgm:t>
        <a:bodyPr/>
        <a:lstStyle/>
        <a:p>
          <a:endParaRPr lang="es-EC"/>
        </a:p>
      </dgm:t>
    </dgm:pt>
    <dgm:pt modelId="{2537C745-6CA9-4CC7-AC5F-D3345411608D}" type="sibTrans" cxnId="{C6DDCC7B-6B80-490D-B78D-A33BEF50BF42}">
      <dgm:prSet/>
      <dgm:spPr/>
      <dgm:t>
        <a:bodyPr/>
        <a:lstStyle/>
        <a:p>
          <a:endParaRPr lang="es-EC"/>
        </a:p>
      </dgm:t>
    </dgm:pt>
    <dgm:pt modelId="{65637ABC-0152-4FC3-B7B7-2EFCF0217CC4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5" action="ppaction://hlinksldjump"/>
            </a:rPr>
            <a:t>CAPÍTULO 5</a:t>
          </a:r>
          <a:endParaRPr lang="es-EC" dirty="0"/>
        </a:p>
      </dgm:t>
    </dgm:pt>
    <dgm:pt modelId="{C09A3CFD-4674-4116-9280-47E4E0387772}" type="parTrans" cxnId="{FFE5BDA7-486B-49E6-A73E-2BFB88E010D0}">
      <dgm:prSet/>
      <dgm:spPr/>
      <dgm:t>
        <a:bodyPr/>
        <a:lstStyle/>
        <a:p>
          <a:endParaRPr lang="es-EC"/>
        </a:p>
      </dgm:t>
    </dgm:pt>
    <dgm:pt modelId="{3E3AA28C-62CB-4F16-9AAD-23CD3A4F7620}" type="sibTrans" cxnId="{FFE5BDA7-486B-49E6-A73E-2BFB88E010D0}">
      <dgm:prSet/>
      <dgm:spPr/>
      <dgm:t>
        <a:bodyPr/>
        <a:lstStyle/>
        <a:p>
          <a:endParaRPr lang="es-EC"/>
        </a:p>
      </dgm:t>
    </dgm:pt>
    <dgm:pt modelId="{86EB7E61-6A3E-4A3F-8099-D7C57BE7F2E5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solidFill>
                <a:srgbClr val="0066CC"/>
              </a:solidFill>
            </a:rPr>
            <a:t>Ejercicio Práctico</a:t>
          </a:r>
          <a:endParaRPr lang="es-EC" dirty="0">
            <a:solidFill>
              <a:srgbClr val="0066CC"/>
            </a:solidFill>
          </a:endParaRPr>
        </a:p>
      </dgm:t>
    </dgm:pt>
    <dgm:pt modelId="{0EFFA0CD-BCE0-4162-8150-D45C5B1BDB20}" type="parTrans" cxnId="{A9ED616C-2621-4B5F-B03C-580DA8E9E5B2}">
      <dgm:prSet/>
      <dgm:spPr/>
      <dgm:t>
        <a:bodyPr/>
        <a:lstStyle/>
        <a:p>
          <a:endParaRPr lang="es-EC"/>
        </a:p>
      </dgm:t>
    </dgm:pt>
    <dgm:pt modelId="{FB6796B0-1879-44BB-BBBF-36B697CC24AE}" type="sibTrans" cxnId="{A9ED616C-2621-4B5F-B03C-580DA8E9E5B2}">
      <dgm:prSet/>
      <dgm:spPr/>
      <dgm:t>
        <a:bodyPr/>
        <a:lstStyle/>
        <a:p>
          <a:endParaRPr lang="es-EC"/>
        </a:p>
      </dgm:t>
    </dgm:pt>
    <dgm:pt modelId="{D1B6B320-BD06-461F-9317-ED79BA878BD3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6" action="ppaction://hlinksldjump"/>
            </a:rPr>
            <a:t>CAPÍTULO 6</a:t>
          </a:r>
          <a:endParaRPr lang="es-EC" dirty="0"/>
        </a:p>
      </dgm:t>
    </dgm:pt>
    <dgm:pt modelId="{087F0CA9-486C-414A-831D-B0236E357DE1}" type="parTrans" cxnId="{425294C4-D677-45A8-9583-AB4BB0D92EE4}">
      <dgm:prSet/>
      <dgm:spPr/>
      <dgm:t>
        <a:bodyPr/>
        <a:lstStyle/>
        <a:p>
          <a:endParaRPr lang="es-EC"/>
        </a:p>
      </dgm:t>
    </dgm:pt>
    <dgm:pt modelId="{066A2F6F-5BC9-46E0-A502-CE6AA1457F22}" type="sibTrans" cxnId="{425294C4-D677-45A8-9583-AB4BB0D92EE4}">
      <dgm:prSet/>
      <dgm:spPr/>
      <dgm:t>
        <a:bodyPr/>
        <a:lstStyle/>
        <a:p>
          <a:endParaRPr lang="es-EC"/>
        </a:p>
      </dgm:t>
    </dgm:pt>
    <dgm:pt modelId="{F74F2082-4670-41B8-951F-F9FB5D4CA1AA}">
      <dgm:prSet phldrT="[Texto]"/>
      <dgm:spPr>
        <a:solidFill>
          <a:srgbClr val="AAD3F4"/>
        </a:solidFill>
      </dgm:spPr>
      <dgm:t>
        <a:bodyPr/>
        <a:lstStyle/>
        <a:p>
          <a:r>
            <a:rPr lang="es-EC" dirty="0" smtClean="0">
              <a:solidFill>
                <a:srgbClr val="0066CC"/>
              </a:solidFill>
            </a:rPr>
            <a:t>Conclusiones y Recomendaciones</a:t>
          </a:r>
          <a:endParaRPr lang="es-EC" dirty="0">
            <a:solidFill>
              <a:srgbClr val="0066CC"/>
            </a:solidFill>
          </a:endParaRPr>
        </a:p>
      </dgm:t>
    </dgm:pt>
    <dgm:pt modelId="{1A2108EF-FBF9-438C-B07A-7A2A81C925CC}" type="parTrans" cxnId="{1A36173B-C651-4B53-8F96-142BB6C176AC}">
      <dgm:prSet/>
      <dgm:spPr/>
      <dgm:t>
        <a:bodyPr/>
        <a:lstStyle/>
        <a:p>
          <a:endParaRPr lang="es-EC"/>
        </a:p>
      </dgm:t>
    </dgm:pt>
    <dgm:pt modelId="{0FA07009-4506-4192-8304-4AA61B2B8B23}" type="sibTrans" cxnId="{1A36173B-C651-4B53-8F96-142BB6C176AC}">
      <dgm:prSet/>
      <dgm:spPr/>
      <dgm:t>
        <a:bodyPr/>
        <a:lstStyle/>
        <a:p>
          <a:endParaRPr lang="es-EC"/>
        </a:p>
      </dgm:t>
    </dgm:pt>
    <dgm:pt modelId="{DE2859A0-47D3-4D4A-81F1-7D6B898E1F8C}" type="pres">
      <dgm:prSet presAssocID="{5EE24EDC-8904-4D02-A4EE-92CCD88D29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E7B435-69B7-4B98-9D67-952FD5E32D1E}" type="pres">
      <dgm:prSet presAssocID="{50A3C509-4648-4695-8B51-5245009C9429}" presName="comp" presStyleCnt="0"/>
      <dgm:spPr/>
      <dgm:t>
        <a:bodyPr/>
        <a:lstStyle/>
        <a:p>
          <a:endParaRPr lang="es-ES"/>
        </a:p>
      </dgm:t>
    </dgm:pt>
    <dgm:pt modelId="{999CED3D-E987-4573-AD53-E8CAED6E9FEA}" type="pres">
      <dgm:prSet presAssocID="{50A3C509-4648-4695-8B51-5245009C9429}" presName="box" presStyleLbl="node1" presStyleIdx="0" presStyleCnt="6" custLinFactNeighborY="2540"/>
      <dgm:spPr/>
      <dgm:t>
        <a:bodyPr/>
        <a:lstStyle/>
        <a:p>
          <a:endParaRPr lang="es-EC"/>
        </a:p>
      </dgm:t>
    </dgm:pt>
    <dgm:pt modelId="{C972170E-787E-41A0-A54D-977E8DB76F22}" type="pres">
      <dgm:prSet presAssocID="{50A3C509-4648-4695-8B51-5245009C9429}" presName="img" presStyleLbl="fgImgPlace1" presStyleIdx="0" presStyleCnt="6" custScaleX="65594" custLinFactNeighborX="-1531" custLinFactNeighborY="-860"/>
      <dgm:spPr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836C2D3-7115-4F82-8B8A-DCDB0ACAF7B3}" type="pres">
      <dgm:prSet presAssocID="{50A3C509-4648-4695-8B51-5245009C942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73F35C-513F-47C6-BD8C-B1321AD14C8D}" type="pres">
      <dgm:prSet presAssocID="{4D59BD41-23AE-48EF-B132-375243581742}" presName="spacer" presStyleCnt="0"/>
      <dgm:spPr/>
      <dgm:t>
        <a:bodyPr/>
        <a:lstStyle/>
        <a:p>
          <a:endParaRPr lang="es-ES"/>
        </a:p>
      </dgm:t>
    </dgm:pt>
    <dgm:pt modelId="{D42AD96D-D881-40EF-BEDA-453C26163A1C}" type="pres">
      <dgm:prSet presAssocID="{225BE2A8-9905-4274-AC5D-1DCFA8986E3A}" presName="comp" presStyleCnt="0"/>
      <dgm:spPr/>
      <dgm:t>
        <a:bodyPr/>
        <a:lstStyle/>
        <a:p>
          <a:endParaRPr lang="es-ES"/>
        </a:p>
      </dgm:t>
    </dgm:pt>
    <dgm:pt modelId="{39834183-7270-481B-9A24-E448A1CFF1E3}" type="pres">
      <dgm:prSet presAssocID="{225BE2A8-9905-4274-AC5D-1DCFA8986E3A}" presName="box" presStyleLbl="node1" presStyleIdx="1" presStyleCnt="6"/>
      <dgm:spPr/>
      <dgm:t>
        <a:bodyPr/>
        <a:lstStyle/>
        <a:p>
          <a:endParaRPr lang="es-EC"/>
        </a:p>
      </dgm:t>
    </dgm:pt>
    <dgm:pt modelId="{01C85E60-1B0C-493B-9B34-78949C69EA30}" type="pres">
      <dgm:prSet presAssocID="{225BE2A8-9905-4274-AC5D-1DCFA8986E3A}" presName="img" presStyleLbl="fgImgPlace1" presStyleIdx="1" presStyleCnt="6" custScaleX="65594" custLinFactNeighborX="-1531" custLinFactNeighborY="406"/>
      <dgm:spPr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1939B7E-4CC4-4BA0-A549-964ABED3F590}" type="pres">
      <dgm:prSet presAssocID="{225BE2A8-9905-4274-AC5D-1DCFA8986E3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51BF7-F25B-4AEF-B5E1-5B57CE62DB2F}" type="pres">
      <dgm:prSet presAssocID="{8D6266FA-F623-44F6-8D07-94394628EF85}" presName="spacer" presStyleCnt="0"/>
      <dgm:spPr/>
      <dgm:t>
        <a:bodyPr/>
        <a:lstStyle/>
        <a:p>
          <a:endParaRPr lang="es-ES"/>
        </a:p>
      </dgm:t>
    </dgm:pt>
    <dgm:pt modelId="{9D902B00-E5B1-457A-BFFD-848542AA4EB9}" type="pres">
      <dgm:prSet presAssocID="{E5EAF833-BF9C-4BBC-8C18-4BCEF01BD85E}" presName="comp" presStyleCnt="0"/>
      <dgm:spPr/>
      <dgm:t>
        <a:bodyPr/>
        <a:lstStyle/>
        <a:p>
          <a:endParaRPr lang="es-ES"/>
        </a:p>
      </dgm:t>
    </dgm:pt>
    <dgm:pt modelId="{47BA6157-C6CC-4D00-96EB-1FCA23121C28}" type="pres">
      <dgm:prSet presAssocID="{E5EAF833-BF9C-4BBC-8C18-4BCEF01BD85E}" presName="box" presStyleLbl="node1" presStyleIdx="2" presStyleCnt="6"/>
      <dgm:spPr/>
      <dgm:t>
        <a:bodyPr/>
        <a:lstStyle/>
        <a:p>
          <a:endParaRPr lang="es-EC"/>
        </a:p>
      </dgm:t>
    </dgm:pt>
    <dgm:pt modelId="{DD09A8B3-52B4-4CB4-9668-6D9AFFE934DD}" type="pres">
      <dgm:prSet presAssocID="{E5EAF833-BF9C-4BBC-8C18-4BCEF01BD85E}" presName="img" presStyleLbl="fgImgPlace1" presStyleIdx="2" presStyleCnt="6" custScaleX="65594" custLinFactNeighborX="-1531" custLinFactNeighborY="406"/>
      <dgm:spPr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3277D7E-CFF9-4259-8A7B-BA9C1F845044}" type="pres">
      <dgm:prSet presAssocID="{E5EAF833-BF9C-4BBC-8C18-4BCEF01BD85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47726D-EDC9-41F7-8BB4-1019CAF15BE0}" type="pres">
      <dgm:prSet presAssocID="{C1ECB96E-F6CD-4E46-A56D-F0DC122A1000}" presName="spacer" presStyleCnt="0"/>
      <dgm:spPr/>
      <dgm:t>
        <a:bodyPr/>
        <a:lstStyle/>
        <a:p>
          <a:endParaRPr lang="es-ES"/>
        </a:p>
      </dgm:t>
    </dgm:pt>
    <dgm:pt modelId="{230CA8C6-9F14-4A37-BF86-E4CB5EBFCD59}" type="pres">
      <dgm:prSet presAssocID="{D56F870A-C77B-4C76-9E02-2ED8B9327F4C}" presName="comp" presStyleCnt="0"/>
      <dgm:spPr/>
      <dgm:t>
        <a:bodyPr/>
        <a:lstStyle/>
        <a:p>
          <a:endParaRPr lang="es-ES"/>
        </a:p>
      </dgm:t>
    </dgm:pt>
    <dgm:pt modelId="{346CF0C9-6F8A-44EF-ADAA-03BE14506EE8}" type="pres">
      <dgm:prSet presAssocID="{D56F870A-C77B-4C76-9E02-2ED8B9327F4C}" presName="box" presStyleLbl="node1" presStyleIdx="3" presStyleCnt="6"/>
      <dgm:spPr/>
      <dgm:t>
        <a:bodyPr/>
        <a:lstStyle/>
        <a:p>
          <a:endParaRPr lang="es-EC"/>
        </a:p>
      </dgm:t>
    </dgm:pt>
    <dgm:pt modelId="{CA15451F-FFE6-47EF-A10D-F39FAFCB5469}" type="pres">
      <dgm:prSet presAssocID="{D56F870A-C77B-4C76-9E02-2ED8B9327F4C}" presName="img" presStyleLbl="fgImgPlace1" presStyleIdx="3" presStyleCnt="6" custScaleX="65594" custLinFactNeighborX="-1531" custLinFactNeighborY="406"/>
      <dgm:spPr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09EEE97-E117-4381-A82E-524763FBA997}" type="pres">
      <dgm:prSet presAssocID="{D56F870A-C77B-4C76-9E02-2ED8B9327F4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D27897-07CD-45F5-A429-7888AA8C5A22}" type="pres">
      <dgm:prSet presAssocID="{C4C4A0F9-30BB-4689-B47C-731C415EE7B9}" presName="spacer" presStyleCnt="0"/>
      <dgm:spPr/>
      <dgm:t>
        <a:bodyPr/>
        <a:lstStyle/>
        <a:p>
          <a:endParaRPr lang="es-ES"/>
        </a:p>
      </dgm:t>
    </dgm:pt>
    <dgm:pt modelId="{6F9F1D9A-817F-4904-BCEE-6273895BDC53}" type="pres">
      <dgm:prSet presAssocID="{65637ABC-0152-4FC3-B7B7-2EFCF0217CC4}" presName="comp" presStyleCnt="0"/>
      <dgm:spPr/>
      <dgm:t>
        <a:bodyPr/>
        <a:lstStyle/>
        <a:p>
          <a:endParaRPr lang="es-ES"/>
        </a:p>
      </dgm:t>
    </dgm:pt>
    <dgm:pt modelId="{D44DE5E6-48BC-4B7B-8A6D-B295A5426842}" type="pres">
      <dgm:prSet presAssocID="{65637ABC-0152-4FC3-B7B7-2EFCF0217CC4}" presName="box" presStyleLbl="node1" presStyleIdx="4" presStyleCnt="6"/>
      <dgm:spPr/>
      <dgm:t>
        <a:bodyPr/>
        <a:lstStyle/>
        <a:p>
          <a:endParaRPr lang="es-EC"/>
        </a:p>
      </dgm:t>
    </dgm:pt>
    <dgm:pt modelId="{8700A243-5088-41FA-9281-1E79E50B8561}" type="pres">
      <dgm:prSet presAssocID="{65637ABC-0152-4FC3-B7B7-2EFCF0217CC4}" presName="img" presStyleLbl="fgImgPlace1" presStyleIdx="4" presStyleCnt="6" custScaleX="65594" custLinFactNeighborY="-1052"/>
      <dgm:spPr>
        <a:prstGeom prst="roundRect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0B7FA53-8490-469C-9FC6-8F1424E11EF2}" type="pres">
      <dgm:prSet presAssocID="{65637ABC-0152-4FC3-B7B7-2EFCF0217CC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AD4BAA-B03B-41BF-90E1-FA1E269F3EC5}" type="pres">
      <dgm:prSet presAssocID="{3E3AA28C-62CB-4F16-9AAD-23CD3A4F7620}" presName="spacer" presStyleCnt="0"/>
      <dgm:spPr/>
      <dgm:t>
        <a:bodyPr/>
        <a:lstStyle/>
        <a:p>
          <a:endParaRPr lang="es-ES"/>
        </a:p>
      </dgm:t>
    </dgm:pt>
    <dgm:pt modelId="{47E69BC5-4FD5-44E1-B018-A972100F32B2}" type="pres">
      <dgm:prSet presAssocID="{D1B6B320-BD06-461F-9317-ED79BA878BD3}" presName="comp" presStyleCnt="0"/>
      <dgm:spPr/>
      <dgm:t>
        <a:bodyPr/>
        <a:lstStyle/>
        <a:p>
          <a:endParaRPr lang="es-ES"/>
        </a:p>
      </dgm:t>
    </dgm:pt>
    <dgm:pt modelId="{08C2E8C9-737B-46B1-A4F9-39C87FC0E369}" type="pres">
      <dgm:prSet presAssocID="{D1B6B320-BD06-461F-9317-ED79BA878BD3}" presName="box" presStyleLbl="node1" presStyleIdx="5" presStyleCnt="6"/>
      <dgm:spPr/>
      <dgm:t>
        <a:bodyPr/>
        <a:lstStyle/>
        <a:p>
          <a:endParaRPr lang="es-EC"/>
        </a:p>
      </dgm:t>
    </dgm:pt>
    <dgm:pt modelId="{6F858EE2-5279-44E3-8E17-ED0F3F7FA208}" type="pres">
      <dgm:prSet presAssocID="{D1B6B320-BD06-461F-9317-ED79BA878BD3}" presName="img" presStyleLbl="fgImgPlace1" presStyleIdx="5" presStyleCnt="6" custScaleX="65594" custLinFactNeighborY="-1052"/>
      <dgm:spPr>
        <a:prstGeom prst="roundRect">
          <a:avLst/>
        </a:prstGeom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32FAEEB-3B3D-4C61-B6F7-AB11CE8D1C6B}" type="pres">
      <dgm:prSet presAssocID="{D1B6B320-BD06-461F-9317-ED79BA878BD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62EAA5-BD09-4648-878D-A99C42ECD72F}" srcId="{5EE24EDC-8904-4D02-A4EE-92CCD88D29D6}" destId="{E5EAF833-BF9C-4BBC-8C18-4BCEF01BD85E}" srcOrd="2" destOrd="0" parTransId="{422524FB-CCC3-44A5-BCC7-02F78A4B2384}" sibTransId="{C1ECB96E-F6CD-4E46-A56D-F0DC122A1000}"/>
    <dgm:cxn modelId="{9E932884-31B4-4565-B1F0-42FACDED7876}" type="presOf" srcId="{5EE24EDC-8904-4D02-A4EE-92CCD88D29D6}" destId="{DE2859A0-47D3-4D4A-81F1-7D6B898E1F8C}" srcOrd="0" destOrd="0" presId="urn:microsoft.com/office/officeart/2005/8/layout/vList4"/>
    <dgm:cxn modelId="{BD6EA472-546B-4042-B046-F74ECA76DA4F}" type="presOf" srcId="{65637ABC-0152-4FC3-B7B7-2EFCF0217CC4}" destId="{60B7FA53-8490-469C-9FC6-8F1424E11EF2}" srcOrd="1" destOrd="0" presId="urn:microsoft.com/office/officeart/2005/8/layout/vList4"/>
    <dgm:cxn modelId="{425294C4-D677-45A8-9583-AB4BB0D92EE4}" srcId="{5EE24EDC-8904-4D02-A4EE-92CCD88D29D6}" destId="{D1B6B320-BD06-461F-9317-ED79BA878BD3}" srcOrd="5" destOrd="0" parTransId="{087F0CA9-486C-414A-831D-B0236E357DE1}" sibTransId="{066A2F6F-5BC9-46E0-A502-CE6AA1457F22}"/>
    <dgm:cxn modelId="{67B1459D-86E2-46E2-954A-518BAB80E571}" type="presOf" srcId="{004D70D6-F082-411E-A98D-7FC81094990F}" destId="{346CF0C9-6F8A-44EF-ADAA-03BE14506EE8}" srcOrd="0" destOrd="1" presId="urn:microsoft.com/office/officeart/2005/8/layout/vList4"/>
    <dgm:cxn modelId="{75ED4EFA-4E5B-47A4-94B2-08E9E2D53E54}" type="presOf" srcId="{2CC95918-2C88-4663-B519-4DF3CD76FE95}" destId="{7836C2D3-7115-4F82-8B8A-DCDB0ACAF7B3}" srcOrd="1" destOrd="1" presId="urn:microsoft.com/office/officeart/2005/8/layout/vList4"/>
    <dgm:cxn modelId="{75F43A00-B6DB-4036-8DB1-8A1C630FDA37}" srcId="{E5EAF833-BF9C-4BBC-8C18-4BCEF01BD85E}" destId="{EADFE60F-795A-4548-85A4-30FA3C04C608}" srcOrd="0" destOrd="0" parTransId="{DD5B7402-79BE-4196-86B3-68BF1BB7AD43}" sibTransId="{5C7EDE98-E205-4432-8133-82B6C81E2DF0}"/>
    <dgm:cxn modelId="{EF030DD9-B14D-4AFC-8560-BF64DB1AA32E}" type="presOf" srcId="{D56F870A-C77B-4C76-9E02-2ED8B9327F4C}" destId="{109EEE97-E117-4381-A82E-524763FBA997}" srcOrd="1" destOrd="0" presId="urn:microsoft.com/office/officeart/2005/8/layout/vList4"/>
    <dgm:cxn modelId="{6CB6F401-3270-4E72-9BC1-55B464C08D3F}" type="presOf" srcId="{E5EAF833-BF9C-4BBC-8C18-4BCEF01BD85E}" destId="{B3277D7E-CFF9-4259-8A7B-BA9C1F845044}" srcOrd="1" destOrd="0" presId="urn:microsoft.com/office/officeart/2005/8/layout/vList4"/>
    <dgm:cxn modelId="{C8E64DFC-5CDE-4F96-9045-ACE976B636E6}" srcId="{5EE24EDC-8904-4D02-A4EE-92CCD88D29D6}" destId="{D56F870A-C77B-4C76-9E02-2ED8B9327F4C}" srcOrd="3" destOrd="0" parTransId="{7EE94886-73A0-4F00-B45B-43C9A48B2564}" sibTransId="{C4C4A0F9-30BB-4689-B47C-731C415EE7B9}"/>
    <dgm:cxn modelId="{D4BB3BA9-D608-4A99-A5FD-DA8C93308CD1}" type="presOf" srcId="{4450257C-9B0D-4C16-A436-8D2405F6BD05}" destId="{D1939B7E-4CC4-4BA0-A549-964ABED3F590}" srcOrd="1" destOrd="1" presId="urn:microsoft.com/office/officeart/2005/8/layout/vList4"/>
    <dgm:cxn modelId="{71A2E9EF-1800-4B52-A38A-A17EA2BF9DC8}" type="presOf" srcId="{EADFE60F-795A-4548-85A4-30FA3C04C608}" destId="{47BA6157-C6CC-4D00-96EB-1FCA23121C28}" srcOrd="0" destOrd="1" presId="urn:microsoft.com/office/officeart/2005/8/layout/vList4"/>
    <dgm:cxn modelId="{4B1656BE-96D9-42B8-A783-ECD07FB4A87D}" srcId="{5EE24EDC-8904-4D02-A4EE-92CCD88D29D6}" destId="{225BE2A8-9905-4274-AC5D-1DCFA8986E3A}" srcOrd="1" destOrd="0" parTransId="{9349A463-59E0-4142-88EB-407EA05A0A1E}" sibTransId="{8D6266FA-F623-44F6-8D07-94394628EF85}"/>
    <dgm:cxn modelId="{AAFD06EA-8187-4458-AFCF-95837D0E2C53}" type="presOf" srcId="{225BE2A8-9905-4274-AC5D-1DCFA8986E3A}" destId="{D1939B7E-4CC4-4BA0-A549-964ABED3F590}" srcOrd="1" destOrd="0" presId="urn:microsoft.com/office/officeart/2005/8/layout/vList4"/>
    <dgm:cxn modelId="{5FF1F2D9-FEB3-4F24-AE3B-65DDC67829D8}" srcId="{50A3C509-4648-4695-8B51-5245009C9429}" destId="{2CC95918-2C88-4663-B519-4DF3CD76FE95}" srcOrd="0" destOrd="0" parTransId="{9E6C525C-98DA-4208-BF6D-2C2A1C1F2913}" sibTransId="{25F61C61-FB92-4AF3-BED1-292C608564D0}"/>
    <dgm:cxn modelId="{68BE3947-73EA-4CB8-B7BD-39F4ECC4D9C6}" type="presOf" srcId="{F74F2082-4670-41B8-951F-F9FB5D4CA1AA}" destId="{08C2E8C9-737B-46B1-A4F9-39C87FC0E369}" srcOrd="0" destOrd="1" presId="urn:microsoft.com/office/officeart/2005/8/layout/vList4"/>
    <dgm:cxn modelId="{C6DDCC7B-6B80-490D-B78D-A33BEF50BF42}" srcId="{D56F870A-C77B-4C76-9E02-2ED8B9327F4C}" destId="{004D70D6-F082-411E-A98D-7FC81094990F}" srcOrd="0" destOrd="0" parTransId="{B56D58DD-DDA1-4C67-B369-9FD4F0278782}" sibTransId="{2537C745-6CA9-4CC7-AC5F-D3345411608D}"/>
    <dgm:cxn modelId="{1A36173B-C651-4B53-8F96-142BB6C176AC}" srcId="{D1B6B320-BD06-461F-9317-ED79BA878BD3}" destId="{F74F2082-4670-41B8-951F-F9FB5D4CA1AA}" srcOrd="0" destOrd="0" parTransId="{1A2108EF-FBF9-438C-B07A-7A2A81C925CC}" sibTransId="{0FA07009-4506-4192-8304-4AA61B2B8B23}"/>
    <dgm:cxn modelId="{744924E0-D126-4744-A29B-02FB5F89C8F7}" srcId="{225BE2A8-9905-4274-AC5D-1DCFA8986E3A}" destId="{4450257C-9B0D-4C16-A436-8D2405F6BD05}" srcOrd="0" destOrd="0" parTransId="{EA3C13FC-10CA-4C4E-821D-971D5486349F}" sibTransId="{C19559E8-AE35-4D9E-BF08-738F817F915C}"/>
    <dgm:cxn modelId="{A20B465A-225C-43BE-AB30-0F49A2EE6B34}" type="presOf" srcId="{65637ABC-0152-4FC3-B7B7-2EFCF0217CC4}" destId="{D44DE5E6-48BC-4B7B-8A6D-B295A5426842}" srcOrd="0" destOrd="0" presId="urn:microsoft.com/office/officeart/2005/8/layout/vList4"/>
    <dgm:cxn modelId="{7516F5E0-B0C3-4BB3-9BCF-F47038E41D56}" type="presOf" srcId="{E5EAF833-BF9C-4BBC-8C18-4BCEF01BD85E}" destId="{47BA6157-C6CC-4D00-96EB-1FCA23121C28}" srcOrd="0" destOrd="0" presId="urn:microsoft.com/office/officeart/2005/8/layout/vList4"/>
    <dgm:cxn modelId="{3685F664-DF42-4BF5-B456-FDF747C8750D}" type="presOf" srcId="{4450257C-9B0D-4C16-A436-8D2405F6BD05}" destId="{39834183-7270-481B-9A24-E448A1CFF1E3}" srcOrd="0" destOrd="1" presId="urn:microsoft.com/office/officeart/2005/8/layout/vList4"/>
    <dgm:cxn modelId="{5856A7F3-8A74-4586-9840-C7BABABE5084}" type="presOf" srcId="{EADFE60F-795A-4548-85A4-30FA3C04C608}" destId="{B3277D7E-CFF9-4259-8A7B-BA9C1F845044}" srcOrd="1" destOrd="1" presId="urn:microsoft.com/office/officeart/2005/8/layout/vList4"/>
    <dgm:cxn modelId="{3D09C815-908D-4E55-A3AE-400734479CB4}" type="presOf" srcId="{2CC95918-2C88-4663-B519-4DF3CD76FE95}" destId="{999CED3D-E987-4573-AD53-E8CAED6E9FEA}" srcOrd="0" destOrd="1" presId="urn:microsoft.com/office/officeart/2005/8/layout/vList4"/>
    <dgm:cxn modelId="{796B2DBB-1E40-400C-A134-FA3B97098C7D}" type="presOf" srcId="{D56F870A-C77B-4C76-9E02-2ED8B9327F4C}" destId="{346CF0C9-6F8A-44EF-ADAA-03BE14506EE8}" srcOrd="0" destOrd="0" presId="urn:microsoft.com/office/officeart/2005/8/layout/vList4"/>
    <dgm:cxn modelId="{18A16725-6722-4B53-82D8-9D7B6F2BADD7}" type="presOf" srcId="{50A3C509-4648-4695-8B51-5245009C9429}" destId="{7836C2D3-7115-4F82-8B8A-DCDB0ACAF7B3}" srcOrd="1" destOrd="0" presId="urn:microsoft.com/office/officeart/2005/8/layout/vList4"/>
    <dgm:cxn modelId="{4A6B5926-D187-43C7-B754-CAE24853B9FB}" type="presOf" srcId="{004D70D6-F082-411E-A98D-7FC81094990F}" destId="{109EEE97-E117-4381-A82E-524763FBA997}" srcOrd="1" destOrd="1" presId="urn:microsoft.com/office/officeart/2005/8/layout/vList4"/>
    <dgm:cxn modelId="{A9ED616C-2621-4B5F-B03C-580DA8E9E5B2}" srcId="{65637ABC-0152-4FC3-B7B7-2EFCF0217CC4}" destId="{86EB7E61-6A3E-4A3F-8099-D7C57BE7F2E5}" srcOrd="0" destOrd="0" parTransId="{0EFFA0CD-BCE0-4162-8150-D45C5B1BDB20}" sibTransId="{FB6796B0-1879-44BB-BBBF-36B697CC24AE}"/>
    <dgm:cxn modelId="{9D8A96E7-54F1-4E98-A182-090A744D59D7}" type="presOf" srcId="{86EB7E61-6A3E-4A3F-8099-D7C57BE7F2E5}" destId="{D44DE5E6-48BC-4B7B-8A6D-B295A5426842}" srcOrd="0" destOrd="1" presId="urn:microsoft.com/office/officeart/2005/8/layout/vList4"/>
    <dgm:cxn modelId="{217A4755-1217-4EB4-B232-6491F30373EE}" type="presOf" srcId="{86EB7E61-6A3E-4A3F-8099-D7C57BE7F2E5}" destId="{60B7FA53-8490-469C-9FC6-8F1424E11EF2}" srcOrd="1" destOrd="1" presId="urn:microsoft.com/office/officeart/2005/8/layout/vList4"/>
    <dgm:cxn modelId="{A106BBE9-15BC-4DFF-8C0C-F9E3CE4B0B0E}" type="presOf" srcId="{50A3C509-4648-4695-8B51-5245009C9429}" destId="{999CED3D-E987-4573-AD53-E8CAED6E9FEA}" srcOrd="0" destOrd="0" presId="urn:microsoft.com/office/officeart/2005/8/layout/vList4"/>
    <dgm:cxn modelId="{FFE5BDA7-486B-49E6-A73E-2BFB88E010D0}" srcId="{5EE24EDC-8904-4D02-A4EE-92CCD88D29D6}" destId="{65637ABC-0152-4FC3-B7B7-2EFCF0217CC4}" srcOrd="4" destOrd="0" parTransId="{C09A3CFD-4674-4116-9280-47E4E0387772}" sibTransId="{3E3AA28C-62CB-4F16-9AAD-23CD3A4F7620}"/>
    <dgm:cxn modelId="{F1E272BD-EAC0-47F2-8AFD-042BEAFFD468}" type="presOf" srcId="{F74F2082-4670-41B8-951F-F9FB5D4CA1AA}" destId="{932FAEEB-3B3D-4C61-B6F7-AB11CE8D1C6B}" srcOrd="1" destOrd="1" presId="urn:microsoft.com/office/officeart/2005/8/layout/vList4"/>
    <dgm:cxn modelId="{F2E95A6E-6DD5-4E6E-870C-4770B467134F}" type="presOf" srcId="{225BE2A8-9905-4274-AC5D-1DCFA8986E3A}" destId="{39834183-7270-481B-9A24-E448A1CFF1E3}" srcOrd="0" destOrd="0" presId="urn:microsoft.com/office/officeart/2005/8/layout/vList4"/>
    <dgm:cxn modelId="{AF574CF6-2D01-4DEE-B185-881DB7E8827C}" type="presOf" srcId="{D1B6B320-BD06-461F-9317-ED79BA878BD3}" destId="{932FAEEB-3B3D-4C61-B6F7-AB11CE8D1C6B}" srcOrd="1" destOrd="0" presId="urn:microsoft.com/office/officeart/2005/8/layout/vList4"/>
    <dgm:cxn modelId="{60AE8A35-C834-4460-ABD7-B44D8ACEC82E}" srcId="{5EE24EDC-8904-4D02-A4EE-92CCD88D29D6}" destId="{50A3C509-4648-4695-8B51-5245009C9429}" srcOrd="0" destOrd="0" parTransId="{0386FBF0-5892-4AEA-8439-F86684598881}" sibTransId="{4D59BD41-23AE-48EF-B132-375243581742}"/>
    <dgm:cxn modelId="{FC299435-DA90-4C05-8A22-60515411BD23}" type="presOf" srcId="{D1B6B320-BD06-461F-9317-ED79BA878BD3}" destId="{08C2E8C9-737B-46B1-A4F9-39C87FC0E369}" srcOrd="0" destOrd="0" presId="urn:microsoft.com/office/officeart/2005/8/layout/vList4"/>
    <dgm:cxn modelId="{9CD49097-16D8-4304-BA05-5E0CAA0E5BB9}" type="presParOf" srcId="{DE2859A0-47D3-4D4A-81F1-7D6B898E1F8C}" destId="{82E7B435-69B7-4B98-9D67-952FD5E32D1E}" srcOrd="0" destOrd="0" presId="urn:microsoft.com/office/officeart/2005/8/layout/vList4"/>
    <dgm:cxn modelId="{4767B062-AAC2-44A7-9F7A-C3A86773979C}" type="presParOf" srcId="{82E7B435-69B7-4B98-9D67-952FD5E32D1E}" destId="{999CED3D-E987-4573-AD53-E8CAED6E9FEA}" srcOrd="0" destOrd="0" presId="urn:microsoft.com/office/officeart/2005/8/layout/vList4"/>
    <dgm:cxn modelId="{B50AB0A9-71BF-400B-B56F-F01ABC21273B}" type="presParOf" srcId="{82E7B435-69B7-4B98-9D67-952FD5E32D1E}" destId="{C972170E-787E-41A0-A54D-977E8DB76F22}" srcOrd="1" destOrd="0" presId="urn:microsoft.com/office/officeart/2005/8/layout/vList4"/>
    <dgm:cxn modelId="{BBE9C16E-2375-43AE-9987-40E286C5693A}" type="presParOf" srcId="{82E7B435-69B7-4B98-9D67-952FD5E32D1E}" destId="{7836C2D3-7115-4F82-8B8A-DCDB0ACAF7B3}" srcOrd="2" destOrd="0" presId="urn:microsoft.com/office/officeart/2005/8/layout/vList4"/>
    <dgm:cxn modelId="{49073430-5EAA-4D50-BECC-F38C67F00801}" type="presParOf" srcId="{DE2859A0-47D3-4D4A-81F1-7D6B898E1F8C}" destId="{BB73F35C-513F-47C6-BD8C-B1321AD14C8D}" srcOrd="1" destOrd="0" presId="urn:microsoft.com/office/officeart/2005/8/layout/vList4"/>
    <dgm:cxn modelId="{95E784A2-13AC-42AE-B0AC-86F61FDBF5E5}" type="presParOf" srcId="{DE2859A0-47D3-4D4A-81F1-7D6B898E1F8C}" destId="{D42AD96D-D881-40EF-BEDA-453C26163A1C}" srcOrd="2" destOrd="0" presId="urn:microsoft.com/office/officeart/2005/8/layout/vList4"/>
    <dgm:cxn modelId="{E78CA4CD-ECD4-4219-AE96-0971A28B16E3}" type="presParOf" srcId="{D42AD96D-D881-40EF-BEDA-453C26163A1C}" destId="{39834183-7270-481B-9A24-E448A1CFF1E3}" srcOrd="0" destOrd="0" presId="urn:microsoft.com/office/officeart/2005/8/layout/vList4"/>
    <dgm:cxn modelId="{D7BDF29E-2220-4E8F-8F54-AB024DB5044D}" type="presParOf" srcId="{D42AD96D-D881-40EF-BEDA-453C26163A1C}" destId="{01C85E60-1B0C-493B-9B34-78949C69EA30}" srcOrd="1" destOrd="0" presId="urn:microsoft.com/office/officeart/2005/8/layout/vList4"/>
    <dgm:cxn modelId="{5FCACEBB-A1F8-4ABF-83F0-867CD8E71DA1}" type="presParOf" srcId="{D42AD96D-D881-40EF-BEDA-453C26163A1C}" destId="{D1939B7E-4CC4-4BA0-A549-964ABED3F590}" srcOrd="2" destOrd="0" presId="urn:microsoft.com/office/officeart/2005/8/layout/vList4"/>
    <dgm:cxn modelId="{72AE3DB5-C498-43A8-9B9A-CB8E9299E050}" type="presParOf" srcId="{DE2859A0-47D3-4D4A-81F1-7D6B898E1F8C}" destId="{76351BF7-F25B-4AEF-B5E1-5B57CE62DB2F}" srcOrd="3" destOrd="0" presId="urn:microsoft.com/office/officeart/2005/8/layout/vList4"/>
    <dgm:cxn modelId="{AB4E617C-BA21-4EE3-B810-C83EE785C959}" type="presParOf" srcId="{DE2859A0-47D3-4D4A-81F1-7D6B898E1F8C}" destId="{9D902B00-E5B1-457A-BFFD-848542AA4EB9}" srcOrd="4" destOrd="0" presId="urn:microsoft.com/office/officeart/2005/8/layout/vList4"/>
    <dgm:cxn modelId="{1F5F7F9D-F1FB-477C-8A48-7E5076E1685A}" type="presParOf" srcId="{9D902B00-E5B1-457A-BFFD-848542AA4EB9}" destId="{47BA6157-C6CC-4D00-96EB-1FCA23121C28}" srcOrd="0" destOrd="0" presId="urn:microsoft.com/office/officeart/2005/8/layout/vList4"/>
    <dgm:cxn modelId="{6D59781C-EA25-4C9C-AE76-0B0562C6064F}" type="presParOf" srcId="{9D902B00-E5B1-457A-BFFD-848542AA4EB9}" destId="{DD09A8B3-52B4-4CB4-9668-6D9AFFE934DD}" srcOrd="1" destOrd="0" presId="urn:microsoft.com/office/officeart/2005/8/layout/vList4"/>
    <dgm:cxn modelId="{00B652A6-A020-4E72-A6AA-4D005D04698B}" type="presParOf" srcId="{9D902B00-E5B1-457A-BFFD-848542AA4EB9}" destId="{B3277D7E-CFF9-4259-8A7B-BA9C1F845044}" srcOrd="2" destOrd="0" presId="urn:microsoft.com/office/officeart/2005/8/layout/vList4"/>
    <dgm:cxn modelId="{ABB1E1ED-CFAE-4DD6-9E23-96C58B857BC8}" type="presParOf" srcId="{DE2859A0-47D3-4D4A-81F1-7D6B898E1F8C}" destId="{0747726D-EDC9-41F7-8BB4-1019CAF15BE0}" srcOrd="5" destOrd="0" presId="urn:microsoft.com/office/officeart/2005/8/layout/vList4"/>
    <dgm:cxn modelId="{95872CC1-26CC-415A-909F-FC4652C0F43B}" type="presParOf" srcId="{DE2859A0-47D3-4D4A-81F1-7D6B898E1F8C}" destId="{230CA8C6-9F14-4A37-BF86-E4CB5EBFCD59}" srcOrd="6" destOrd="0" presId="urn:microsoft.com/office/officeart/2005/8/layout/vList4"/>
    <dgm:cxn modelId="{F60AEA1D-9AA8-4285-A49C-D89AC53B428F}" type="presParOf" srcId="{230CA8C6-9F14-4A37-BF86-E4CB5EBFCD59}" destId="{346CF0C9-6F8A-44EF-ADAA-03BE14506EE8}" srcOrd="0" destOrd="0" presId="urn:microsoft.com/office/officeart/2005/8/layout/vList4"/>
    <dgm:cxn modelId="{0B3F3D40-BF23-4D24-AE89-EEE48832F93F}" type="presParOf" srcId="{230CA8C6-9F14-4A37-BF86-E4CB5EBFCD59}" destId="{CA15451F-FFE6-47EF-A10D-F39FAFCB5469}" srcOrd="1" destOrd="0" presId="urn:microsoft.com/office/officeart/2005/8/layout/vList4"/>
    <dgm:cxn modelId="{F3C21D7E-08E5-4108-83E1-7BBC6FBF34F1}" type="presParOf" srcId="{230CA8C6-9F14-4A37-BF86-E4CB5EBFCD59}" destId="{109EEE97-E117-4381-A82E-524763FBA997}" srcOrd="2" destOrd="0" presId="urn:microsoft.com/office/officeart/2005/8/layout/vList4"/>
    <dgm:cxn modelId="{97AFC43D-940B-4027-8B59-075E128E6A49}" type="presParOf" srcId="{DE2859A0-47D3-4D4A-81F1-7D6B898E1F8C}" destId="{F8D27897-07CD-45F5-A429-7888AA8C5A22}" srcOrd="7" destOrd="0" presId="urn:microsoft.com/office/officeart/2005/8/layout/vList4"/>
    <dgm:cxn modelId="{2CA26D5D-76A2-4028-B616-D5AAF4836D52}" type="presParOf" srcId="{DE2859A0-47D3-4D4A-81F1-7D6B898E1F8C}" destId="{6F9F1D9A-817F-4904-BCEE-6273895BDC53}" srcOrd="8" destOrd="0" presId="urn:microsoft.com/office/officeart/2005/8/layout/vList4"/>
    <dgm:cxn modelId="{AAA62C36-F448-402D-80BA-F51431AFC13E}" type="presParOf" srcId="{6F9F1D9A-817F-4904-BCEE-6273895BDC53}" destId="{D44DE5E6-48BC-4B7B-8A6D-B295A5426842}" srcOrd="0" destOrd="0" presId="urn:microsoft.com/office/officeart/2005/8/layout/vList4"/>
    <dgm:cxn modelId="{D820AED6-5BA5-471F-8105-875F36F28602}" type="presParOf" srcId="{6F9F1D9A-817F-4904-BCEE-6273895BDC53}" destId="{8700A243-5088-41FA-9281-1E79E50B8561}" srcOrd="1" destOrd="0" presId="urn:microsoft.com/office/officeart/2005/8/layout/vList4"/>
    <dgm:cxn modelId="{BA875ED7-EEAD-4218-B710-161D76AC81FC}" type="presParOf" srcId="{6F9F1D9A-817F-4904-BCEE-6273895BDC53}" destId="{60B7FA53-8490-469C-9FC6-8F1424E11EF2}" srcOrd="2" destOrd="0" presId="urn:microsoft.com/office/officeart/2005/8/layout/vList4"/>
    <dgm:cxn modelId="{5FF91427-172C-4001-A469-69C11D2D4BD3}" type="presParOf" srcId="{DE2859A0-47D3-4D4A-81F1-7D6B898E1F8C}" destId="{17AD4BAA-B03B-41BF-90E1-FA1E269F3EC5}" srcOrd="9" destOrd="0" presId="urn:microsoft.com/office/officeart/2005/8/layout/vList4"/>
    <dgm:cxn modelId="{A96549A7-2183-4E3B-BB1C-ACC9504DA758}" type="presParOf" srcId="{DE2859A0-47D3-4D4A-81F1-7D6B898E1F8C}" destId="{47E69BC5-4FD5-44E1-B018-A972100F32B2}" srcOrd="10" destOrd="0" presId="urn:microsoft.com/office/officeart/2005/8/layout/vList4"/>
    <dgm:cxn modelId="{F6B7D87D-62FC-46C4-BEA2-D3F76A4F1D3E}" type="presParOf" srcId="{47E69BC5-4FD5-44E1-B018-A972100F32B2}" destId="{08C2E8C9-737B-46B1-A4F9-39C87FC0E369}" srcOrd="0" destOrd="0" presId="urn:microsoft.com/office/officeart/2005/8/layout/vList4"/>
    <dgm:cxn modelId="{5EEC903B-DFEB-4C5D-8F64-CC793AF4BC28}" type="presParOf" srcId="{47E69BC5-4FD5-44E1-B018-A972100F32B2}" destId="{6F858EE2-5279-44E3-8E17-ED0F3F7FA208}" srcOrd="1" destOrd="0" presId="urn:microsoft.com/office/officeart/2005/8/layout/vList4"/>
    <dgm:cxn modelId="{F0FCBD42-E3A9-4980-AAC1-3CB2B0DB064B}" type="presParOf" srcId="{47E69BC5-4FD5-44E1-B018-A972100F32B2}" destId="{932FAEEB-3B3D-4C61-B6F7-AB11CE8D1C6B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259909-43C9-44B5-960C-47C50E361D14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56A71EE-A737-4AF1-875B-559DF7105B17}">
      <dgm:prSet phldrT="[Texto]"/>
      <dgm:spPr/>
      <dgm:t>
        <a:bodyPr/>
        <a:lstStyle/>
        <a:p>
          <a:r>
            <a:rPr lang="es-EC" b="1" dirty="0" smtClean="0">
              <a:hlinkClick xmlns:r="http://schemas.openxmlformats.org/officeDocument/2006/relationships" r:id="rId1" action="ppaction://hlinksldjump"/>
            </a:rPr>
            <a:t>FACTOR POLITÍCO</a:t>
          </a:r>
          <a:endParaRPr lang="es-EC" b="1" dirty="0"/>
        </a:p>
      </dgm:t>
    </dgm:pt>
    <dgm:pt modelId="{2AF561D0-0964-48B6-A800-080BED01CD4B}" type="parTrans" cxnId="{9533918C-ACB8-4FFC-BFF9-1752827F5E10}">
      <dgm:prSet/>
      <dgm:spPr/>
      <dgm:t>
        <a:bodyPr/>
        <a:lstStyle/>
        <a:p>
          <a:endParaRPr lang="es-EC"/>
        </a:p>
      </dgm:t>
    </dgm:pt>
    <dgm:pt modelId="{31DF6AC7-0A57-4327-ABB8-BDA5701C452D}" type="sibTrans" cxnId="{9533918C-ACB8-4FFC-BFF9-1752827F5E10}">
      <dgm:prSet/>
      <dgm:spPr/>
      <dgm:t>
        <a:bodyPr/>
        <a:lstStyle/>
        <a:p>
          <a:endParaRPr lang="es-EC"/>
        </a:p>
      </dgm:t>
    </dgm:pt>
    <dgm:pt modelId="{066E6391-3C98-4FD4-8CA0-C5B34DF52431}">
      <dgm:prSet phldrT="[Texto]"/>
      <dgm:spPr/>
      <dgm:t>
        <a:bodyPr/>
        <a:lstStyle/>
        <a:p>
          <a:r>
            <a:rPr lang="es-EC" b="1" dirty="0" smtClean="0">
              <a:hlinkClick xmlns:r="http://schemas.openxmlformats.org/officeDocument/2006/relationships" r:id="rId2" action="ppaction://hlinksldjump"/>
            </a:rPr>
            <a:t>FACTOR TECNOLÓGICO</a:t>
          </a:r>
          <a:endParaRPr lang="es-EC" b="1" dirty="0"/>
        </a:p>
      </dgm:t>
    </dgm:pt>
    <dgm:pt modelId="{B91C414A-1982-40BF-8227-53288A7B5D33}" type="parTrans" cxnId="{6245FF51-4CE3-4A7C-924B-678B2C34F730}">
      <dgm:prSet/>
      <dgm:spPr/>
      <dgm:t>
        <a:bodyPr/>
        <a:lstStyle/>
        <a:p>
          <a:endParaRPr lang="es-EC"/>
        </a:p>
      </dgm:t>
    </dgm:pt>
    <dgm:pt modelId="{64237C22-61C5-479F-B196-6BE331DB8763}" type="sibTrans" cxnId="{6245FF51-4CE3-4A7C-924B-678B2C34F730}">
      <dgm:prSet/>
      <dgm:spPr/>
      <dgm:t>
        <a:bodyPr/>
        <a:lstStyle/>
        <a:p>
          <a:endParaRPr lang="es-EC"/>
        </a:p>
      </dgm:t>
    </dgm:pt>
    <dgm:pt modelId="{06E89C8A-324D-464B-94F2-36DB6E757825}">
      <dgm:prSet phldrT="[Texto]"/>
      <dgm:spPr/>
      <dgm:t>
        <a:bodyPr/>
        <a:lstStyle/>
        <a:p>
          <a:r>
            <a:rPr lang="es-EC" b="1" dirty="0" smtClean="0"/>
            <a:t>FACTOR LEGAL</a:t>
          </a:r>
          <a:endParaRPr lang="es-EC" b="1" dirty="0"/>
        </a:p>
      </dgm:t>
    </dgm:pt>
    <dgm:pt modelId="{24BE894D-5E4E-4071-A765-957207B99995}" type="parTrans" cxnId="{4A26D8CC-38A0-4295-BBC8-B9BB3CDA5111}">
      <dgm:prSet/>
      <dgm:spPr/>
      <dgm:t>
        <a:bodyPr/>
        <a:lstStyle/>
        <a:p>
          <a:endParaRPr lang="es-EC"/>
        </a:p>
      </dgm:t>
    </dgm:pt>
    <dgm:pt modelId="{8891C3D7-C7EB-4AB6-9E29-D044CF834D4B}" type="sibTrans" cxnId="{4A26D8CC-38A0-4295-BBC8-B9BB3CDA5111}">
      <dgm:prSet/>
      <dgm:spPr/>
      <dgm:t>
        <a:bodyPr/>
        <a:lstStyle/>
        <a:p>
          <a:endParaRPr lang="es-EC"/>
        </a:p>
      </dgm:t>
    </dgm:pt>
    <dgm:pt modelId="{D218611B-7ADB-428B-B4AB-076D3F4881C7}">
      <dgm:prSet phldrT="[Texto]"/>
      <dgm:spPr/>
      <dgm:t>
        <a:bodyPr/>
        <a:lstStyle/>
        <a:p>
          <a:r>
            <a:rPr lang="es-EC" b="1" dirty="0" smtClean="0">
              <a:hlinkClick xmlns:r="http://schemas.openxmlformats.org/officeDocument/2006/relationships" r:id="rId3" action="ppaction://hlinksldjump"/>
            </a:rPr>
            <a:t>FACTOR ECONÓMICO</a:t>
          </a:r>
          <a:endParaRPr lang="es-EC" b="1" dirty="0"/>
        </a:p>
      </dgm:t>
    </dgm:pt>
    <dgm:pt modelId="{8F4843CC-F867-4F72-B165-09097E4AA23F}" type="parTrans" cxnId="{B948577A-D6A0-4CC2-8D63-106A0841A5E6}">
      <dgm:prSet/>
      <dgm:spPr/>
      <dgm:t>
        <a:bodyPr/>
        <a:lstStyle/>
        <a:p>
          <a:endParaRPr lang="es-EC"/>
        </a:p>
      </dgm:t>
    </dgm:pt>
    <dgm:pt modelId="{367D5005-555E-41AE-8ED2-07EB9281C312}" type="sibTrans" cxnId="{B948577A-D6A0-4CC2-8D63-106A0841A5E6}">
      <dgm:prSet/>
      <dgm:spPr/>
      <dgm:t>
        <a:bodyPr/>
        <a:lstStyle/>
        <a:p>
          <a:endParaRPr lang="es-EC"/>
        </a:p>
      </dgm:t>
    </dgm:pt>
    <dgm:pt modelId="{2AA2E938-8502-461B-A0F6-BDB495C327B6}">
      <dgm:prSet phldrT="[Texto]"/>
      <dgm:spPr/>
      <dgm:t>
        <a:bodyPr/>
        <a:lstStyle/>
        <a:p>
          <a:r>
            <a:rPr lang="es-EC" b="1" dirty="0" smtClean="0">
              <a:hlinkClick xmlns:r="http://schemas.openxmlformats.org/officeDocument/2006/relationships" r:id="rId4" action="ppaction://hlinksldjump"/>
            </a:rPr>
            <a:t>FACTOR </a:t>
          </a:r>
        </a:p>
        <a:p>
          <a:r>
            <a:rPr lang="es-EC" b="1" dirty="0" smtClean="0">
              <a:hlinkClick xmlns:r="http://schemas.openxmlformats.org/officeDocument/2006/relationships" r:id="rId4" action="ppaction://hlinksldjump"/>
            </a:rPr>
            <a:t>SOCIAL</a:t>
          </a:r>
          <a:endParaRPr lang="es-EC" b="1" dirty="0"/>
        </a:p>
      </dgm:t>
    </dgm:pt>
    <dgm:pt modelId="{1ED27EE1-6C16-43DF-81B7-BA07278529AD}" type="parTrans" cxnId="{1F1DEF74-BE0C-4F55-8745-AF5A391B5973}">
      <dgm:prSet/>
      <dgm:spPr/>
      <dgm:t>
        <a:bodyPr/>
        <a:lstStyle/>
        <a:p>
          <a:endParaRPr lang="es-EC"/>
        </a:p>
      </dgm:t>
    </dgm:pt>
    <dgm:pt modelId="{B6283FB5-FE2D-4A83-A72E-41399B1CBED4}" type="sibTrans" cxnId="{1F1DEF74-BE0C-4F55-8745-AF5A391B5973}">
      <dgm:prSet/>
      <dgm:spPr/>
      <dgm:t>
        <a:bodyPr/>
        <a:lstStyle/>
        <a:p>
          <a:endParaRPr lang="es-EC"/>
        </a:p>
      </dgm:t>
    </dgm:pt>
    <dgm:pt modelId="{0CE4396A-3B07-4B85-9011-06048F96ECDD}" type="pres">
      <dgm:prSet presAssocID="{09259909-43C9-44B5-960C-47C50E361D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0D7A7C-5D30-447E-A921-1C5300FB1642}" type="pres">
      <dgm:prSet presAssocID="{E56A71EE-A737-4AF1-875B-559DF7105B17}" presName="linNode" presStyleCnt="0"/>
      <dgm:spPr/>
    </dgm:pt>
    <dgm:pt modelId="{17786EF2-FB59-4A5E-94B9-33AEDE58EC44}" type="pres">
      <dgm:prSet presAssocID="{E56A71EE-A737-4AF1-875B-559DF7105B17}" presName="parentText" presStyleLbl="node1" presStyleIdx="0" presStyleCnt="5" custLinFactNeighborX="-5846" custLinFactNeighborY="1362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080F2-9FBC-446A-BF27-5DF1944C7288}" type="pres">
      <dgm:prSet presAssocID="{31DF6AC7-0A57-4327-ABB8-BDA5701C452D}" presName="sp" presStyleCnt="0"/>
      <dgm:spPr/>
    </dgm:pt>
    <dgm:pt modelId="{576DC4E6-6DED-41D6-A1ED-5CF448235619}" type="pres">
      <dgm:prSet presAssocID="{066E6391-3C98-4FD4-8CA0-C5B34DF52431}" presName="linNode" presStyleCnt="0"/>
      <dgm:spPr/>
    </dgm:pt>
    <dgm:pt modelId="{C9CA45CE-464E-4A9B-BF5F-40C8FC2FF929}" type="pres">
      <dgm:prSet presAssocID="{066E6391-3C98-4FD4-8CA0-C5B34DF52431}" presName="parentText" presStyleLbl="node1" presStyleIdx="1" presStyleCnt="5" custLinFactY="100000" custLinFactNeighborX="-60070" custLinFactNeighborY="13733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A497C2-3BAC-43FB-AC2C-B0AF3B2B2214}" type="pres">
      <dgm:prSet presAssocID="{64237C22-61C5-479F-B196-6BE331DB8763}" presName="sp" presStyleCnt="0"/>
      <dgm:spPr/>
    </dgm:pt>
    <dgm:pt modelId="{E21B2369-388D-4347-8F49-D141A4AC93F7}" type="pres">
      <dgm:prSet presAssocID="{06E89C8A-324D-464B-94F2-36DB6E757825}" presName="linNode" presStyleCnt="0"/>
      <dgm:spPr/>
    </dgm:pt>
    <dgm:pt modelId="{479E1D75-4308-4B45-8DF0-67A7090D65B4}" type="pres">
      <dgm:prSet presAssocID="{06E89C8A-324D-464B-94F2-36DB6E757825}" presName="parentText" presStyleLbl="node1" presStyleIdx="2" presStyleCnt="5" custLinFactY="41487" custLinFactNeighborX="9162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DDEE6-C7AE-4D10-9595-67832E484BBC}" type="pres">
      <dgm:prSet presAssocID="{8891C3D7-C7EB-4AB6-9E29-D044CF834D4B}" presName="sp" presStyleCnt="0"/>
      <dgm:spPr/>
    </dgm:pt>
    <dgm:pt modelId="{6998B7CE-3272-4CEE-A277-84CFC96FB375}" type="pres">
      <dgm:prSet presAssocID="{D218611B-7ADB-428B-B4AB-076D3F4881C7}" presName="linNode" presStyleCnt="0"/>
      <dgm:spPr/>
    </dgm:pt>
    <dgm:pt modelId="{2614BE6D-E7F9-4039-926E-25CA80B6F1AB}" type="pres">
      <dgm:prSet presAssocID="{D218611B-7ADB-428B-B4AB-076D3F4881C7}" presName="parentText" presStyleLbl="node1" presStyleIdx="3" presStyleCnt="5" custLinFactY="-46487" custLinFactNeighborX="-6006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D4999-0759-46CE-A5D3-CCEB7653D825}" type="pres">
      <dgm:prSet presAssocID="{367D5005-555E-41AE-8ED2-07EB9281C312}" presName="sp" presStyleCnt="0"/>
      <dgm:spPr/>
    </dgm:pt>
    <dgm:pt modelId="{DCE1F7A5-2436-4EBA-89BB-D1F8F326A3F4}" type="pres">
      <dgm:prSet presAssocID="{2AA2E938-8502-461B-A0F6-BDB495C327B6}" presName="linNode" presStyleCnt="0"/>
      <dgm:spPr/>
    </dgm:pt>
    <dgm:pt modelId="{D43AE303-10E2-482C-8AE3-A1EEDFBB474B}" type="pres">
      <dgm:prSet presAssocID="{2AA2E938-8502-461B-A0F6-BDB495C327B6}" presName="parentText" presStyleLbl="node1" presStyleIdx="4" presStyleCnt="5" custLinFactY="-100000" custLinFactNeighborX="89097" custLinFactNeighborY="-14233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48577A-D6A0-4CC2-8D63-106A0841A5E6}" srcId="{09259909-43C9-44B5-960C-47C50E361D14}" destId="{D218611B-7ADB-428B-B4AB-076D3F4881C7}" srcOrd="3" destOrd="0" parTransId="{8F4843CC-F867-4F72-B165-09097E4AA23F}" sibTransId="{367D5005-555E-41AE-8ED2-07EB9281C312}"/>
    <dgm:cxn modelId="{4A26D8CC-38A0-4295-BBC8-B9BB3CDA5111}" srcId="{09259909-43C9-44B5-960C-47C50E361D14}" destId="{06E89C8A-324D-464B-94F2-36DB6E757825}" srcOrd="2" destOrd="0" parTransId="{24BE894D-5E4E-4071-A765-957207B99995}" sibTransId="{8891C3D7-C7EB-4AB6-9E29-D044CF834D4B}"/>
    <dgm:cxn modelId="{9533918C-ACB8-4FFC-BFF9-1752827F5E10}" srcId="{09259909-43C9-44B5-960C-47C50E361D14}" destId="{E56A71EE-A737-4AF1-875B-559DF7105B17}" srcOrd="0" destOrd="0" parTransId="{2AF561D0-0964-48B6-A800-080BED01CD4B}" sibTransId="{31DF6AC7-0A57-4327-ABB8-BDA5701C452D}"/>
    <dgm:cxn modelId="{243C9CF2-9CA0-4A61-88AF-BC11B3777D62}" type="presOf" srcId="{066E6391-3C98-4FD4-8CA0-C5B34DF52431}" destId="{C9CA45CE-464E-4A9B-BF5F-40C8FC2FF929}" srcOrd="0" destOrd="0" presId="urn:microsoft.com/office/officeart/2005/8/layout/vList5"/>
    <dgm:cxn modelId="{3D78CF8E-DADD-4571-BA6F-2C5A9B27DEED}" type="presOf" srcId="{06E89C8A-324D-464B-94F2-36DB6E757825}" destId="{479E1D75-4308-4B45-8DF0-67A7090D65B4}" srcOrd="0" destOrd="0" presId="urn:microsoft.com/office/officeart/2005/8/layout/vList5"/>
    <dgm:cxn modelId="{4F1DD741-746F-4108-A813-DFE48EA32403}" type="presOf" srcId="{E56A71EE-A737-4AF1-875B-559DF7105B17}" destId="{17786EF2-FB59-4A5E-94B9-33AEDE58EC44}" srcOrd="0" destOrd="0" presId="urn:microsoft.com/office/officeart/2005/8/layout/vList5"/>
    <dgm:cxn modelId="{FCB24DDC-3164-4697-912A-ABD0E47C7BAB}" type="presOf" srcId="{2AA2E938-8502-461B-A0F6-BDB495C327B6}" destId="{D43AE303-10E2-482C-8AE3-A1EEDFBB474B}" srcOrd="0" destOrd="0" presId="urn:microsoft.com/office/officeart/2005/8/layout/vList5"/>
    <dgm:cxn modelId="{1DE8BEFC-0FD9-4F5D-8A58-D3140DB9019F}" type="presOf" srcId="{D218611B-7ADB-428B-B4AB-076D3F4881C7}" destId="{2614BE6D-E7F9-4039-926E-25CA80B6F1AB}" srcOrd="0" destOrd="0" presId="urn:microsoft.com/office/officeart/2005/8/layout/vList5"/>
    <dgm:cxn modelId="{6245FF51-4CE3-4A7C-924B-678B2C34F730}" srcId="{09259909-43C9-44B5-960C-47C50E361D14}" destId="{066E6391-3C98-4FD4-8CA0-C5B34DF52431}" srcOrd="1" destOrd="0" parTransId="{B91C414A-1982-40BF-8227-53288A7B5D33}" sibTransId="{64237C22-61C5-479F-B196-6BE331DB8763}"/>
    <dgm:cxn modelId="{4296D066-3950-4391-B84D-82EDBB1B8A18}" type="presOf" srcId="{09259909-43C9-44B5-960C-47C50E361D14}" destId="{0CE4396A-3B07-4B85-9011-06048F96ECDD}" srcOrd="0" destOrd="0" presId="urn:microsoft.com/office/officeart/2005/8/layout/vList5"/>
    <dgm:cxn modelId="{1F1DEF74-BE0C-4F55-8745-AF5A391B5973}" srcId="{09259909-43C9-44B5-960C-47C50E361D14}" destId="{2AA2E938-8502-461B-A0F6-BDB495C327B6}" srcOrd="4" destOrd="0" parTransId="{1ED27EE1-6C16-43DF-81B7-BA07278529AD}" sibTransId="{B6283FB5-FE2D-4A83-A72E-41399B1CBED4}"/>
    <dgm:cxn modelId="{4875898E-4387-46DE-A1D5-FA9A95A025D4}" type="presParOf" srcId="{0CE4396A-3B07-4B85-9011-06048F96ECDD}" destId="{0C0D7A7C-5D30-447E-A921-1C5300FB1642}" srcOrd="0" destOrd="0" presId="urn:microsoft.com/office/officeart/2005/8/layout/vList5"/>
    <dgm:cxn modelId="{C257E680-9BBB-4C01-9776-3EDA26435A03}" type="presParOf" srcId="{0C0D7A7C-5D30-447E-A921-1C5300FB1642}" destId="{17786EF2-FB59-4A5E-94B9-33AEDE58EC44}" srcOrd="0" destOrd="0" presId="urn:microsoft.com/office/officeart/2005/8/layout/vList5"/>
    <dgm:cxn modelId="{D7948713-9359-4443-B6C1-93E489F01089}" type="presParOf" srcId="{0CE4396A-3B07-4B85-9011-06048F96ECDD}" destId="{F53080F2-9FBC-446A-BF27-5DF1944C7288}" srcOrd="1" destOrd="0" presId="urn:microsoft.com/office/officeart/2005/8/layout/vList5"/>
    <dgm:cxn modelId="{51828ABC-58D2-4CED-933C-19BC1AA18F67}" type="presParOf" srcId="{0CE4396A-3B07-4B85-9011-06048F96ECDD}" destId="{576DC4E6-6DED-41D6-A1ED-5CF448235619}" srcOrd="2" destOrd="0" presId="urn:microsoft.com/office/officeart/2005/8/layout/vList5"/>
    <dgm:cxn modelId="{3BB1F26B-8A84-4743-AEF0-0555798561F5}" type="presParOf" srcId="{576DC4E6-6DED-41D6-A1ED-5CF448235619}" destId="{C9CA45CE-464E-4A9B-BF5F-40C8FC2FF929}" srcOrd="0" destOrd="0" presId="urn:microsoft.com/office/officeart/2005/8/layout/vList5"/>
    <dgm:cxn modelId="{C937DAA6-17A5-4EA5-BC83-C695D5825516}" type="presParOf" srcId="{0CE4396A-3B07-4B85-9011-06048F96ECDD}" destId="{A9A497C2-3BAC-43FB-AC2C-B0AF3B2B2214}" srcOrd="3" destOrd="0" presId="urn:microsoft.com/office/officeart/2005/8/layout/vList5"/>
    <dgm:cxn modelId="{F522CA17-E2E3-4BCC-B5A2-3B518177BAAC}" type="presParOf" srcId="{0CE4396A-3B07-4B85-9011-06048F96ECDD}" destId="{E21B2369-388D-4347-8F49-D141A4AC93F7}" srcOrd="4" destOrd="0" presId="urn:microsoft.com/office/officeart/2005/8/layout/vList5"/>
    <dgm:cxn modelId="{B899DBAF-A9CC-46AB-A76A-E3585780F115}" type="presParOf" srcId="{E21B2369-388D-4347-8F49-D141A4AC93F7}" destId="{479E1D75-4308-4B45-8DF0-67A7090D65B4}" srcOrd="0" destOrd="0" presId="urn:microsoft.com/office/officeart/2005/8/layout/vList5"/>
    <dgm:cxn modelId="{7BB95D1B-910F-49C0-8692-1591540F0E4B}" type="presParOf" srcId="{0CE4396A-3B07-4B85-9011-06048F96ECDD}" destId="{B83DDEE6-C7AE-4D10-9595-67832E484BBC}" srcOrd="5" destOrd="0" presId="urn:microsoft.com/office/officeart/2005/8/layout/vList5"/>
    <dgm:cxn modelId="{7EBAC4BC-2FDC-4ACB-8C74-EC36E9EECBE0}" type="presParOf" srcId="{0CE4396A-3B07-4B85-9011-06048F96ECDD}" destId="{6998B7CE-3272-4CEE-A277-84CFC96FB375}" srcOrd="6" destOrd="0" presId="urn:microsoft.com/office/officeart/2005/8/layout/vList5"/>
    <dgm:cxn modelId="{C5107A88-4DA6-4726-8AC1-3534DE48BB47}" type="presParOf" srcId="{6998B7CE-3272-4CEE-A277-84CFC96FB375}" destId="{2614BE6D-E7F9-4039-926E-25CA80B6F1AB}" srcOrd="0" destOrd="0" presId="urn:microsoft.com/office/officeart/2005/8/layout/vList5"/>
    <dgm:cxn modelId="{DBB72CD2-D452-4118-B76A-0A935E6296DB}" type="presParOf" srcId="{0CE4396A-3B07-4B85-9011-06048F96ECDD}" destId="{762D4999-0759-46CE-A5D3-CCEB7653D825}" srcOrd="7" destOrd="0" presId="urn:microsoft.com/office/officeart/2005/8/layout/vList5"/>
    <dgm:cxn modelId="{8A9D9031-F1AA-44B3-92E2-C1B85945358F}" type="presParOf" srcId="{0CE4396A-3B07-4B85-9011-06048F96ECDD}" destId="{DCE1F7A5-2436-4EBA-89BB-D1F8F326A3F4}" srcOrd="8" destOrd="0" presId="urn:microsoft.com/office/officeart/2005/8/layout/vList5"/>
    <dgm:cxn modelId="{6CE1067F-7F08-40A2-8D7F-B270FB478EFD}" type="presParOf" srcId="{DCE1F7A5-2436-4EBA-89BB-D1F8F326A3F4}" destId="{D43AE303-10E2-482C-8AE3-A1EEDFBB474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757245-1832-4654-924F-C864F1B39122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0C921A6-6F54-4C1E-BDF7-54F2287A8847}">
      <dgm:prSet custT="1"/>
      <dgm:spPr>
        <a:solidFill>
          <a:srgbClr val="CCECFF"/>
        </a:solidFill>
      </dgm:spPr>
      <dgm:t>
        <a:bodyPr/>
        <a:lstStyle/>
        <a:p>
          <a:r>
            <a:rPr lang="es-EC" sz="1300" dirty="0" smtClean="0">
              <a:hlinkClick xmlns:r="http://schemas.openxmlformats.org/officeDocument/2006/relationships" r:id="rId1" action="ppaction://hlinksldjump"/>
            </a:rPr>
            <a:t>Evaluación del C.I</a:t>
          </a:r>
          <a:r>
            <a:rPr lang="es-EC" sz="1300" dirty="0" smtClean="0">
              <a:hlinkClick xmlns:r="http://schemas.openxmlformats.org/officeDocument/2006/relationships" r:id="rId2" action="ppaction://hlinksldjump"/>
            </a:rPr>
            <a:t>.</a:t>
          </a:r>
          <a:endParaRPr lang="es-EC" sz="1300" dirty="0" smtClean="0"/>
        </a:p>
      </dgm:t>
    </dgm:pt>
    <dgm:pt modelId="{7A4B8C32-3C5C-4F2B-A222-3ED61687E3BC}" type="parTrans" cxnId="{DCEEAC1F-6EDE-4991-AFCA-F018AA3C72AA}">
      <dgm:prSet/>
      <dgm:spPr/>
      <dgm:t>
        <a:bodyPr/>
        <a:lstStyle/>
        <a:p>
          <a:endParaRPr lang="es-EC"/>
        </a:p>
      </dgm:t>
    </dgm:pt>
    <dgm:pt modelId="{6CBECC7F-C2CF-48F5-A2E6-EB661F558BC6}" type="sibTrans" cxnId="{DCEEAC1F-6EDE-4991-AFCA-F018AA3C72AA}">
      <dgm:prSet/>
      <dgm:spPr/>
      <dgm:t>
        <a:bodyPr/>
        <a:lstStyle/>
        <a:p>
          <a:endParaRPr lang="es-EC"/>
        </a:p>
      </dgm:t>
    </dgm:pt>
    <dgm:pt modelId="{E13698E8-4BD2-4B73-979E-7C591721AF73}">
      <dgm:prSet custT="1"/>
      <dgm:spPr>
        <a:solidFill>
          <a:schemeClr val="bg1"/>
        </a:solidFill>
      </dgm:spPr>
      <dgm:t>
        <a:bodyPr/>
        <a:lstStyle/>
        <a:p>
          <a:r>
            <a:rPr lang="es-EC" sz="1300" b="0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Medición de riesgo</a:t>
          </a:r>
          <a:endParaRPr lang="es-EC" sz="1300" b="0" dirty="0">
            <a:solidFill>
              <a:schemeClr val="bg1"/>
            </a:solidFill>
          </a:endParaRPr>
        </a:p>
      </dgm:t>
    </dgm:pt>
    <dgm:pt modelId="{995A408C-5F15-4099-8755-8ECAF4CB8422}">
      <dgm:prSet custT="1"/>
      <dgm:spPr>
        <a:solidFill>
          <a:srgbClr val="00B0F0"/>
        </a:solidFill>
      </dgm:spPr>
      <dgm:t>
        <a:bodyPr/>
        <a:lstStyle/>
        <a:p>
          <a:r>
            <a:rPr lang="es-EC" sz="1300" b="0" dirty="0" smtClean="0">
              <a:solidFill>
                <a:schemeClr val="bg1"/>
              </a:solidFill>
            </a:rPr>
            <a:t>Papeles de Trabajo</a:t>
          </a:r>
          <a:endParaRPr lang="es-EC" sz="1300" b="0" dirty="0">
            <a:solidFill>
              <a:schemeClr val="bg1"/>
            </a:solidFill>
          </a:endParaRPr>
        </a:p>
      </dgm:t>
    </dgm:pt>
    <dgm:pt modelId="{EFCE0741-ADD1-4906-8481-73370A545938}">
      <dgm:prSet custT="1"/>
      <dgm:spPr>
        <a:solidFill>
          <a:srgbClr val="FFFFCC"/>
        </a:solidFill>
      </dgm:spPr>
      <dgm:t>
        <a:bodyPr/>
        <a:lstStyle/>
        <a:p>
          <a:r>
            <a:rPr lang="es-EC" sz="1300" b="0" dirty="0" smtClean="0">
              <a:solidFill>
                <a:srgbClr val="00B0F0"/>
              </a:solidFill>
              <a:hlinkClick xmlns:r="http://schemas.openxmlformats.org/officeDocument/2006/relationships" r:id="rId4" action="ppaction://hlinksldjump"/>
            </a:rPr>
            <a:t>Aplicación de Procedimientos y Técnicas de Auditoría</a:t>
          </a:r>
          <a:endParaRPr lang="es-EC" sz="1300" b="0" dirty="0">
            <a:solidFill>
              <a:srgbClr val="00B0F0"/>
            </a:solidFill>
          </a:endParaRPr>
        </a:p>
      </dgm:t>
    </dgm:pt>
    <dgm:pt modelId="{A67E3DB1-1E9C-4885-9082-4AC55B5A03A7}">
      <dgm:prSet custT="1"/>
      <dgm:spPr>
        <a:solidFill>
          <a:srgbClr val="0066CC"/>
        </a:solidFill>
      </dgm:spPr>
      <dgm:t>
        <a:bodyPr/>
        <a:lstStyle/>
        <a:p>
          <a:r>
            <a:rPr lang="es-EC" sz="1300" dirty="0" smtClean="0">
              <a:solidFill>
                <a:schemeClr val="bg1"/>
              </a:solidFill>
            </a:rPr>
            <a:t>Ejecución</a:t>
          </a:r>
          <a:endParaRPr lang="es-EC" sz="1300" dirty="0">
            <a:solidFill>
              <a:schemeClr val="bg1"/>
            </a:solidFill>
          </a:endParaRPr>
        </a:p>
      </dgm:t>
    </dgm:pt>
    <dgm:pt modelId="{0FAE8FD8-092B-4112-8E93-F641CFA3CF1B}" type="sibTrans" cxnId="{AD23E45E-2A8B-4C82-B075-DD6803806B30}">
      <dgm:prSet/>
      <dgm:spPr/>
      <dgm:t>
        <a:bodyPr/>
        <a:lstStyle/>
        <a:p>
          <a:endParaRPr lang="es-EC"/>
        </a:p>
      </dgm:t>
    </dgm:pt>
    <dgm:pt modelId="{D0C14B99-0C9A-48C5-9153-B14CF485322D}" type="parTrans" cxnId="{AD23E45E-2A8B-4C82-B075-DD6803806B30}">
      <dgm:prSet/>
      <dgm:spPr/>
      <dgm:t>
        <a:bodyPr/>
        <a:lstStyle/>
        <a:p>
          <a:endParaRPr lang="es-EC"/>
        </a:p>
      </dgm:t>
    </dgm:pt>
    <dgm:pt modelId="{401DF70B-467F-44DE-8235-27D085299634}" type="sibTrans" cxnId="{87D05309-C31A-46F8-8ECD-5BDCBCD0651E}">
      <dgm:prSet/>
      <dgm:spPr/>
      <dgm:t>
        <a:bodyPr/>
        <a:lstStyle/>
        <a:p>
          <a:endParaRPr lang="es-EC"/>
        </a:p>
      </dgm:t>
    </dgm:pt>
    <dgm:pt modelId="{062C5F3C-F6FC-4468-BB86-2FFF184AAB91}" type="parTrans" cxnId="{87D05309-C31A-46F8-8ECD-5BDCBCD0651E}">
      <dgm:prSet/>
      <dgm:spPr/>
      <dgm:t>
        <a:bodyPr/>
        <a:lstStyle/>
        <a:p>
          <a:endParaRPr lang="es-EC"/>
        </a:p>
      </dgm:t>
    </dgm:pt>
    <dgm:pt modelId="{76CA9FDC-8F41-4A55-84E0-83AFB5EE49A0}" type="sibTrans" cxnId="{D68F192E-5169-406A-B403-26E9141CC904}">
      <dgm:prSet/>
      <dgm:spPr/>
      <dgm:t>
        <a:bodyPr/>
        <a:lstStyle/>
        <a:p>
          <a:endParaRPr lang="es-EC"/>
        </a:p>
      </dgm:t>
    </dgm:pt>
    <dgm:pt modelId="{174F9763-8129-4D6E-BEBB-32C6127D40D9}" type="parTrans" cxnId="{D68F192E-5169-406A-B403-26E9141CC904}">
      <dgm:prSet/>
      <dgm:spPr/>
      <dgm:t>
        <a:bodyPr/>
        <a:lstStyle/>
        <a:p>
          <a:endParaRPr lang="es-EC"/>
        </a:p>
      </dgm:t>
    </dgm:pt>
    <dgm:pt modelId="{11C9AD21-EBDB-4FAC-B208-AA49C24BC914}" type="sibTrans" cxnId="{FF1A38C2-A677-4F31-8CA5-FB19E232F820}">
      <dgm:prSet/>
      <dgm:spPr/>
      <dgm:t>
        <a:bodyPr/>
        <a:lstStyle/>
        <a:p>
          <a:endParaRPr lang="es-EC"/>
        </a:p>
      </dgm:t>
    </dgm:pt>
    <dgm:pt modelId="{42FD1745-EAB8-477B-B39D-E74577F93B1A}" type="parTrans" cxnId="{FF1A38C2-A677-4F31-8CA5-FB19E232F820}">
      <dgm:prSet/>
      <dgm:spPr/>
      <dgm:t>
        <a:bodyPr/>
        <a:lstStyle/>
        <a:p>
          <a:endParaRPr lang="es-EC"/>
        </a:p>
      </dgm:t>
    </dgm:pt>
    <dgm:pt modelId="{BC8D6FD4-C01F-4397-B115-7BDD6835B6D7}" type="pres">
      <dgm:prSet presAssocID="{FC757245-1832-4654-924F-C864F1B391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585E5F-123C-4A7D-B438-2F77563C45F6}" type="pres">
      <dgm:prSet presAssocID="{A67E3DB1-1E9C-4885-9082-4AC55B5A03A7}" presName="root1" presStyleCnt="0"/>
      <dgm:spPr/>
    </dgm:pt>
    <dgm:pt modelId="{B36EA8AA-CA36-4793-80E5-C488A990BD0B}" type="pres">
      <dgm:prSet presAssocID="{A67E3DB1-1E9C-4885-9082-4AC55B5A03A7}" presName="LevelOneTextNode" presStyleLbl="node0" presStyleIdx="0" presStyleCnt="1" custLinFactNeighborX="10093" custLinFactNeighborY="-127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DC0492-94FB-40D2-9329-49F2DD0A4C22}" type="pres">
      <dgm:prSet presAssocID="{A67E3DB1-1E9C-4885-9082-4AC55B5A03A7}" presName="level2hierChild" presStyleCnt="0"/>
      <dgm:spPr/>
    </dgm:pt>
    <dgm:pt modelId="{2997CD7A-0049-4B41-B6B3-165B5395770F}" type="pres">
      <dgm:prSet presAssocID="{7A4B8C32-3C5C-4F2B-A222-3ED61687E3BC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3A635F66-8BE7-4490-B581-23F4CFEC6857}" type="pres">
      <dgm:prSet presAssocID="{7A4B8C32-3C5C-4F2B-A222-3ED61687E3BC}" presName="connTx" presStyleLbl="parChTrans1D2" presStyleIdx="0" presStyleCnt="4"/>
      <dgm:spPr/>
      <dgm:t>
        <a:bodyPr/>
        <a:lstStyle/>
        <a:p>
          <a:endParaRPr lang="es-EC"/>
        </a:p>
      </dgm:t>
    </dgm:pt>
    <dgm:pt modelId="{B451377A-04A2-4EB6-B8A7-23890A7FB2DA}" type="pres">
      <dgm:prSet presAssocID="{E0C921A6-6F54-4C1E-BDF7-54F2287A8847}" presName="root2" presStyleCnt="0"/>
      <dgm:spPr/>
    </dgm:pt>
    <dgm:pt modelId="{17B7B862-7B6A-4211-9FC4-2E3A09F2D24C}" type="pres">
      <dgm:prSet presAssocID="{E0C921A6-6F54-4C1E-BDF7-54F2287A8847}" presName="LevelTwoTextNode" presStyleLbl="node2" presStyleIdx="0" presStyleCnt="4" custScaleX="131213" custLinFactNeighborX="79238" custLinFactNeighborY="-1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72D8AD-EEC3-4808-A122-0E5DA998AB89}" type="pres">
      <dgm:prSet presAssocID="{E0C921A6-6F54-4C1E-BDF7-54F2287A8847}" presName="level3hierChild" presStyleCnt="0"/>
      <dgm:spPr/>
    </dgm:pt>
    <dgm:pt modelId="{6969203B-F667-4935-B4A5-BE2100B19680}" type="pres">
      <dgm:prSet presAssocID="{42FD1745-EAB8-477B-B39D-E74577F93B1A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A6155459-DEEB-47FC-88AD-5F153F24FBC4}" type="pres">
      <dgm:prSet presAssocID="{42FD1745-EAB8-477B-B39D-E74577F93B1A}" presName="connTx" presStyleLbl="parChTrans1D2" presStyleIdx="1" presStyleCnt="4"/>
      <dgm:spPr/>
      <dgm:t>
        <a:bodyPr/>
        <a:lstStyle/>
        <a:p>
          <a:endParaRPr lang="es-EC"/>
        </a:p>
      </dgm:t>
    </dgm:pt>
    <dgm:pt modelId="{BB665170-B84A-48DF-8E4F-2D67B29D2D32}" type="pres">
      <dgm:prSet presAssocID="{EFCE0741-ADD1-4906-8481-73370A545938}" presName="root2" presStyleCnt="0"/>
      <dgm:spPr/>
    </dgm:pt>
    <dgm:pt modelId="{66C771D9-17EA-4A81-933D-7C95CD5C5C2C}" type="pres">
      <dgm:prSet presAssocID="{EFCE0741-ADD1-4906-8481-73370A545938}" presName="LevelTwoTextNode" presStyleLbl="node2" presStyleIdx="1" presStyleCnt="4" custScaleX="131213" custLinFactNeighborX="79238" custLinFactNeighborY="19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90243E-F837-48E3-A7C5-9ACC6DDEB849}" type="pres">
      <dgm:prSet presAssocID="{EFCE0741-ADD1-4906-8481-73370A545938}" presName="level3hierChild" presStyleCnt="0"/>
      <dgm:spPr/>
    </dgm:pt>
    <dgm:pt modelId="{44495CE6-F15B-4EA1-8537-1ECEA5440B43}" type="pres">
      <dgm:prSet presAssocID="{174F9763-8129-4D6E-BEBB-32C6127D40D9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CCD3676A-8F32-4B80-9067-9DF1C9612CAC}" type="pres">
      <dgm:prSet presAssocID="{174F9763-8129-4D6E-BEBB-32C6127D40D9}" presName="connTx" presStyleLbl="parChTrans1D2" presStyleIdx="2" presStyleCnt="4"/>
      <dgm:spPr/>
      <dgm:t>
        <a:bodyPr/>
        <a:lstStyle/>
        <a:p>
          <a:endParaRPr lang="es-EC"/>
        </a:p>
      </dgm:t>
    </dgm:pt>
    <dgm:pt modelId="{5B5D1CC7-C58E-493F-BD53-79837431B43B}" type="pres">
      <dgm:prSet presAssocID="{995A408C-5F15-4099-8755-8ECAF4CB8422}" presName="root2" presStyleCnt="0"/>
      <dgm:spPr/>
    </dgm:pt>
    <dgm:pt modelId="{1FD396BD-D018-45E9-8882-C69B6251FEBC}" type="pres">
      <dgm:prSet presAssocID="{995A408C-5F15-4099-8755-8ECAF4CB8422}" presName="LevelTwoTextNode" presStyleLbl="node2" presStyleIdx="2" presStyleCnt="4" custScaleX="131213" custLinFactY="100000" custLinFactNeighborX="79246" custLinFactNeighborY="1385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53F9C9-0753-4036-822A-5BBB589BD9A0}" type="pres">
      <dgm:prSet presAssocID="{995A408C-5F15-4099-8755-8ECAF4CB8422}" presName="level3hierChild" presStyleCnt="0"/>
      <dgm:spPr/>
    </dgm:pt>
    <dgm:pt modelId="{A3CEF602-9004-4103-BA30-4E0AF03AA3ED}" type="pres">
      <dgm:prSet presAssocID="{062C5F3C-F6FC-4468-BB86-2FFF184AAB91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B024DDFE-B7FB-4DFE-B85D-4A5C6AC59E95}" type="pres">
      <dgm:prSet presAssocID="{062C5F3C-F6FC-4468-BB86-2FFF184AAB91}" presName="connTx" presStyleLbl="parChTrans1D2" presStyleIdx="3" presStyleCnt="4"/>
      <dgm:spPr/>
      <dgm:t>
        <a:bodyPr/>
        <a:lstStyle/>
        <a:p>
          <a:endParaRPr lang="es-EC"/>
        </a:p>
      </dgm:t>
    </dgm:pt>
    <dgm:pt modelId="{55AEE82C-E83F-4831-8805-FF2B1B1593FC}" type="pres">
      <dgm:prSet presAssocID="{E13698E8-4BD2-4B73-979E-7C591721AF73}" presName="root2" presStyleCnt="0"/>
      <dgm:spPr/>
    </dgm:pt>
    <dgm:pt modelId="{810CE8D7-DDFE-4DA5-87C0-B54CD80D8952}" type="pres">
      <dgm:prSet presAssocID="{E13698E8-4BD2-4B73-979E-7C591721AF73}" presName="LevelTwoTextNode" presStyleLbl="node2" presStyleIdx="3" presStyleCnt="4" custScaleX="131213" custLinFactY="-16792" custLinFactNeighborX="29854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9778B1-A496-4D21-9806-9C60220845F3}" type="pres">
      <dgm:prSet presAssocID="{E13698E8-4BD2-4B73-979E-7C591721AF73}" presName="level3hierChild" presStyleCnt="0"/>
      <dgm:spPr/>
    </dgm:pt>
  </dgm:ptLst>
  <dgm:cxnLst>
    <dgm:cxn modelId="{DCEEAC1F-6EDE-4991-AFCA-F018AA3C72AA}" srcId="{A67E3DB1-1E9C-4885-9082-4AC55B5A03A7}" destId="{E0C921A6-6F54-4C1E-BDF7-54F2287A8847}" srcOrd="0" destOrd="0" parTransId="{7A4B8C32-3C5C-4F2B-A222-3ED61687E3BC}" sibTransId="{6CBECC7F-C2CF-48F5-A2E6-EB661F558BC6}"/>
    <dgm:cxn modelId="{AEFD9363-5292-404F-B13C-EEFACA2E83A6}" type="presOf" srcId="{062C5F3C-F6FC-4468-BB86-2FFF184AAB91}" destId="{A3CEF602-9004-4103-BA30-4E0AF03AA3ED}" srcOrd="0" destOrd="0" presId="urn:microsoft.com/office/officeart/2005/8/layout/hierarchy2"/>
    <dgm:cxn modelId="{FF1A38C2-A677-4F31-8CA5-FB19E232F820}" srcId="{A67E3DB1-1E9C-4885-9082-4AC55B5A03A7}" destId="{EFCE0741-ADD1-4906-8481-73370A545938}" srcOrd="1" destOrd="0" parTransId="{42FD1745-EAB8-477B-B39D-E74577F93B1A}" sibTransId="{11C9AD21-EBDB-4FAC-B208-AA49C24BC914}"/>
    <dgm:cxn modelId="{498530EE-2E4F-4A5D-ABE4-E00BCCF9D0A8}" type="presOf" srcId="{174F9763-8129-4D6E-BEBB-32C6127D40D9}" destId="{CCD3676A-8F32-4B80-9067-9DF1C9612CAC}" srcOrd="1" destOrd="0" presId="urn:microsoft.com/office/officeart/2005/8/layout/hierarchy2"/>
    <dgm:cxn modelId="{87D05309-C31A-46F8-8ECD-5BDCBCD0651E}" srcId="{A67E3DB1-1E9C-4885-9082-4AC55B5A03A7}" destId="{E13698E8-4BD2-4B73-979E-7C591721AF73}" srcOrd="3" destOrd="0" parTransId="{062C5F3C-F6FC-4468-BB86-2FFF184AAB91}" sibTransId="{401DF70B-467F-44DE-8235-27D085299634}"/>
    <dgm:cxn modelId="{D68F192E-5169-406A-B403-26E9141CC904}" srcId="{A67E3DB1-1E9C-4885-9082-4AC55B5A03A7}" destId="{995A408C-5F15-4099-8755-8ECAF4CB8422}" srcOrd="2" destOrd="0" parTransId="{174F9763-8129-4D6E-BEBB-32C6127D40D9}" sibTransId="{76CA9FDC-8F41-4A55-84E0-83AFB5EE49A0}"/>
    <dgm:cxn modelId="{A448D313-E022-47C8-B299-9B5DCE321EEF}" type="presOf" srcId="{EFCE0741-ADD1-4906-8481-73370A545938}" destId="{66C771D9-17EA-4A81-933D-7C95CD5C5C2C}" srcOrd="0" destOrd="0" presId="urn:microsoft.com/office/officeart/2005/8/layout/hierarchy2"/>
    <dgm:cxn modelId="{E3D73F34-0B5A-451A-90E8-5DFEE6036340}" type="presOf" srcId="{E13698E8-4BD2-4B73-979E-7C591721AF73}" destId="{810CE8D7-DDFE-4DA5-87C0-B54CD80D8952}" srcOrd="0" destOrd="0" presId="urn:microsoft.com/office/officeart/2005/8/layout/hierarchy2"/>
    <dgm:cxn modelId="{345CDB68-70D7-424D-A051-53CF2EB31236}" type="presOf" srcId="{42FD1745-EAB8-477B-B39D-E74577F93B1A}" destId="{A6155459-DEEB-47FC-88AD-5F153F24FBC4}" srcOrd="1" destOrd="0" presId="urn:microsoft.com/office/officeart/2005/8/layout/hierarchy2"/>
    <dgm:cxn modelId="{489B6EE9-06A2-4BF2-B827-A88C190CAD97}" type="presOf" srcId="{174F9763-8129-4D6E-BEBB-32C6127D40D9}" destId="{44495CE6-F15B-4EA1-8537-1ECEA5440B43}" srcOrd="0" destOrd="0" presId="urn:microsoft.com/office/officeart/2005/8/layout/hierarchy2"/>
    <dgm:cxn modelId="{9E34B0B0-364B-47C6-9C8E-4BA2C32008B5}" type="presOf" srcId="{062C5F3C-F6FC-4468-BB86-2FFF184AAB91}" destId="{B024DDFE-B7FB-4DFE-B85D-4A5C6AC59E95}" srcOrd="1" destOrd="0" presId="urn:microsoft.com/office/officeart/2005/8/layout/hierarchy2"/>
    <dgm:cxn modelId="{AD23E45E-2A8B-4C82-B075-DD6803806B30}" srcId="{FC757245-1832-4654-924F-C864F1B39122}" destId="{A67E3DB1-1E9C-4885-9082-4AC55B5A03A7}" srcOrd="0" destOrd="0" parTransId="{D0C14B99-0C9A-48C5-9153-B14CF485322D}" sibTransId="{0FAE8FD8-092B-4112-8E93-F641CFA3CF1B}"/>
    <dgm:cxn modelId="{C9ECBBFC-2AE7-4E1D-9DCC-DA1D5A5C1512}" type="presOf" srcId="{E0C921A6-6F54-4C1E-BDF7-54F2287A8847}" destId="{17B7B862-7B6A-4211-9FC4-2E3A09F2D24C}" srcOrd="0" destOrd="0" presId="urn:microsoft.com/office/officeart/2005/8/layout/hierarchy2"/>
    <dgm:cxn modelId="{6F9D33FC-F0E1-4623-BC79-642C019842DB}" type="presOf" srcId="{FC757245-1832-4654-924F-C864F1B39122}" destId="{BC8D6FD4-C01F-4397-B115-7BDD6835B6D7}" srcOrd="0" destOrd="0" presId="urn:microsoft.com/office/officeart/2005/8/layout/hierarchy2"/>
    <dgm:cxn modelId="{B1279CE8-89B6-49F9-99B3-9805F19D70E7}" type="presOf" srcId="{7A4B8C32-3C5C-4F2B-A222-3ED61687E3BC}" destId="{3A635F66-8BE7-4490-B581-23F4CFEC6857}" srcOrd="1" destOrd="0" presId="urn:microsoft.com/office/officeart/2005/8/layout/hierarchy2"/>
    <dgm:cxn modelId="{2A23A058-7891-42BB-BE64-B4F65B74EDBC}" type="presOf" srcId="{7A4B8C32-3C5C-4F2B-A222-3ED61687E3BC}" destId="{2997CD7A-0049-4B41-B6B3-165B5395770F}" srcOrd="0" destOrd="0" presId="urn:microsoft.com/office/officeart/2005/8/layout/hierarchy2"/>
    <dgm:cxn modelId="{311FC2F2-01AD-4A7A-B0C2-6FACF56DE080}" type="presOf" srcId="{A67E3DB1-1E9C-4885-9082-4AC55B5A03A7}" destId="{B36EA8AA-CA36-4793-80E5-C488A990BD0B}" srcOrd="0" destOrd="0" presId="urn:microsoft.com/office/officeart/2005/8/layout/hierarchy2"/>
    <dgm:cxn modelId="{C7B68551-C0E5-408E-AA77-29065597E550}" type="presOf" srcId="{42FD1745-EAB8-477B-B39D-E74577F93B1A}" destId="{6969203B-F667-4935-B4A5-BE2100B19680}" srcOrd="0" destOrd="0" presId="urn:microsoft.com/office/officeart/2005/8/layout/hierarchy2"/>
    <dgm:cxn modelId="{949F7457-20CE-4C94-B938-E084B6EB50D1}" type="presOf" srcId="{995A408C-5F15-4099-8755-8ECAF4CB8422}" destId="{1FD396BD-D018-45E9-8882-C69B6251FEBC}" srcOrd="0" destOrd="0" presId="urn:microsoft.com/office/officeart/2005/8/layout/hierarchy2"/>
    <dgm:cxn modelId="{455FD098-4FE4-43D5-9339-9EE2AF486E70}" type="presParOf" srcId="{BC8D6FD4-C01F-4397-B115-7BDD6835B6D7}" destId="{9D585E5F-123C-4A7D-B438-2F77563C45F6}" srcOrd="0" destOrd="0" presId="urn:microsoft.com/office/officeart/2005/8/layout/hierarchy2"/>
    <dgm:cxn modelId="{AACC2945-DEE1-479B-A5CD-792066280E07}" type="presParOf" srcId="{9D585E5F-123C-4A7D-B438-2F77563C45F6}" destId="{B36EA8AA-CA36-4793-80E5-C488A990BD0B}" srcOrd="0" destOrd="0" presId="urn:microsoft.com/office/officeart/2005/8/layout/hierarchy2"/>
    <dgm:cxn modelId="{6818D66E-3852-4AF5-BEA6-2063FEC570B4}" type="presParOf" srcId="{9D585E5F-123C-4A7D-B438-2F77563C45F6}" destId="{72DC0492-94FB-40D2-9329-49F2DD0A4C22}" srcOrd="1" destOrd="0" presId="urn:microsoft.com/office/officeart/2005/8/layout/hierarchy2"/>
    <dgm:cxn modelId="{F570D256-7B82-46FE-9377-D9988435401C}" type="presParOf" srcId="{72DC0492-94FB-40D2-9329-49F2DD0A4C22}" destId="{2997CD7A-0049-4B41-B6B3-165B5395770F}" srcOrd="0" destOrd="0" presId="urn:microsoft.com/office/officeart/2005/8/layout/hierarchy2"/>
    <dgm:cxn modelId="{DA55B97C-59A3-433E-BC32-A97F6AC04B2A}" type="presParOf" srcId="{2997CD7A-0049-4B41-B6B3-165B5395770F}" destId="{3A635F66-8BE7-4490-B581-23F4CFEC6857}" srcOrd="0" destOrd="0" presId="urn:microsoft.com/office/officeart/2005/8/layout/hierarchy2"/>
    <dgm:cxn modelId="{82D217FB-8418-4A27-84A4-7719C542C03F}" type="presParOf" srcId="{72DC0492-94FB-40D2-9329-49F2DD0A4C22}" destId="{B451377A-04A2-4EB6-B8A7-23890A7FB2DA}" srcOrd="1" destOrd="0" presId="urn:microsoft.com/office/officeart/2005/8/layout/hierarchy2"/>
    <dgm:cxn modelId="{273850FC-25E4-430A-9627-5CA21E15BC7A}" type="presParOf" srcId="{B451377A-04A2-4EB6-B8A7-23890A7FB2DA}" destId="{17B7B862-7B6A-4211-9FC4-2E3A09F2D24C}" srcOrd="0" destOrd="0" presId="urn:microsoft.com/office/officeart/2005/8/layout/hierarchy2"/>
    <dgm:cxn modelId="{E92FE4CF-1770-422A-9D4F-73AB0AE9443B}" type="presParOf" srcId="{B451377A-04A2-4EB6-B8A7-23890A7FB2DA}" destId="{EF72D8AD-EEC3-4808-A122-0E5DA998AB89}" srcOrd="1" destOrd="0" presId="urn:microsoft.com/office/officeart/2005/8/layout/hierarchy2"/>
    <dgm:cxn modelId="{35375C17-CA27-497C-A972-7C535C08C3C1}" type="presParOf" srcId="{72DC0492-94FB-40D2-9329-49F2DD0A4C22}" destId="{6969203B-F667-4935-B4A5-BE2100B19680}" srcOrd="2" destOrd="0" presId="urn:microsoft.com/office/officeart/2005/8/layout/hierarchy2"/>
    <dgm:cxn modelId="{38D02B60-2E2E-4782-82EB-660F4D28FC9B}" type="presParOf" srcId="{6969203B-F667-4935-B4A5-BE2100B19680}" destId="{A6155459-DEEB-47FC-88AD-5F153F24FBC4}" srcOrd="0" destOrd="0" presId="urn:microsoft.com/office/officeart/2005/8/layout/hierarchy2"/>
    <dgm:cxn modelId="{5DA80F9D-4BC5-4977-B8DA-7AD9A7A1FC82}" type="presParOf" srcId="{72DC0492-94FB-40D2-9329-49F2DD0A4C22}" destId="{BB665170-B84A-48DF-8E4F-2D67B29D2D32}" srcOrd="3" destOrd="0" presId="urn:microsoft.com/office/officeart/2005/8/layout/hierarchy2"/>
    <dgm:cxn modelId="{D3658C0F-8A25-45D6-9FD0-4D9E5D26D8CD}" type="presParOf" srcId="{BB665170-B84A-48DF-8E4F-2D67B29D2D32}" destId="{66C771D9-17EA-4A81-933D-7C95CD5C5C2C}" srcOrd="0" destOrd="0" presId="urn:microsoft.com/office/officeart/2005/8/layout/hierarchy2"/>
    <dgm:cxn modelId="{01D763B3-C548-4B41-8C1A-018393832EF4}" type="presParOf" srcId="{BB665170-B84A-48DF-8E4F-2D67B29D2D32}" destId="{8B90243E-F837-48E3-A7C5-9ACC6DDEB849}" srcOrd="1" destOrd="0" presId="urn:microsoft.com/office/officeart/2005/8/layout/hierarchy2"/>
    <dgm:cxn modelId="{1AE0694B-FC77-4D92-88B6-D1837C63C3E2}" type="presParOf" srcId="{72DC0492-94FB-40D2-9329-49F2DD0A4C22}" destId="{44495CE6-F15B-4EA1-8537-1ECEA5440B43}" srcOrd="4" destOrd="0" presId="urn:microsoft.com/office/officeart/2005/8/layout/hierarchy2"/>
    <dgm:cxn modelId="{0B0546C7-8FE4-453E-8DEF-1761B4AFD6B1}" type="presParOf" srcId="{44495CE6-F15B-4EA1-8537-1ECEA5440B43}" destId="{CCD3676A-8F32-4B80-9067-9DF1C9612CAC}" srcOrd="0" destOrd="0" presId="urn:microsoft.com/office/officeart/2005/8/layout/hierarchy2"/>
    <dgm:cxn modelId="{410EE8AB-824A-4AEC-80C9-D95E52A04DA9}" type="presParOf" srcId="{72DC0492-94FB-40D2-9329-49F2DD0A4C22}" destId="{5B5D1CC7-C58E-493F-BD53-79837431B43B}" srcOrd="5" destOrd="0" presId="urn:microsoft.com/office/officeart/2005/8/layout/hierarchy2"/>
    <dgm:cxn modelId="{EC08F5EE-AED2-40C6-A8C0-AD0CBF3CD4FB}" type="presParOf" srcId="{5B5D1CC7-C58E-493F-BD53-79837431B43B}" destId="{1FD396BD-D018-45E9-8882-C69B6251FEBC}" srcOrd="0" destOrd="0" presId="urn:microsoft.com/office/officeart/2005/8/layout/hierarchy2"/>
    <dgm:cxn modelId="{5268B7CB-31F4-49A3-B225-57FF0067EE87}" type="presParOf" srcId="{5B5D1CC7-C58E-493F-BD53-79837431B43B}" destId="{AE53F9C9-0753-4036-822A-5BBB589BD9A0}" srcOrd="1" destOrd="0" presId="urn:microsoft.com/office/officeart/2005/8/layout/hierarchy2"/>
    <dgm:cxn modelId="{583508BF-5591-4900-80EF-3DA8F09AD8BA}" type="presParOf" srcId="{72DC0492-94FB-40D2-9329-49F2DD0A4C22}" destId="{A3CEF602-9004-4103-BA30-4E0AF03AA3ED}" srcOrd="6" destOrd="0" presId="urn:microsoft.com/office/officeart/2005/8/layout/hierarchy2"/>
    <dgm:cxn modelId="{A35B8F99-B003-419C-85AC-8AFB5EE2AF5D}" type="presParOf" srcId="{A3CEF602-9004-4103-BA30-4E0AF03AA3ED}" destId="{B024DDFE-B7FB-4DFE-B85D-4A5C6AC59E95}" srcOrd="0" destOrd="0" presId="urn:microsoft.com/office/officeart/2005/8/layout/hierarchy2"/>
    <dgm:cxn modelId="{717771AC-DD72-4C56-9235-102185F60B9A}" type="presParOf" srcId="{72DC0492-94FB-40D2-9329-49F2DD0A4C22}" destId="{55AEE82C-E83F-4831-8805-FF2B1B1593FC}" srcOrd="7" destOrd="0" presId="urn:microsoft.com/office/officeart/2005/8/layout/hierarchy2"/>
    <dgm:cxn modelId="{F2604813-A935-414C-B59A-D24293829801}" type="presParOf" srcId="{55AEE82C-E83F-4831-8805-FF2B1B1593FC}" destId="{810CE8D7-DDFE-4DA5-87C0-B54CD80D8952}" srcOrd="0" destOrd="0" presId="urn:microsoft.com/office/officeart/2005/8/layout/hierarchy2"/>
    <dgm:cxn modelId="{F3E49A99-A127-4606-AC99-5A2664AE50B4}" type="presParOf" srcId="{55AEE82C-E83F-4831-8805-FF2B1B1593FC}" destId="{9F9778B1-A496-4D21-9806-9C60220845F3}" srcOrd="1" destOrd="0" presId="urn:microsoft.com/office/officeart/2005/8/layout/hierarchy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9D64CF-E4BA-4EF5-92F2-3E8CBB278A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757D1DD-7D1B-4746-908E-807E434A008F}">
      <dgm:prSet phldrT="[Texto]"/>
      <dgm:spPr>
        <a:xfrm>
          <a:off x="360760" y="82192"/>
          <a:ext cx="5050644" cy="6789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Observación Directa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A081D28-BD72-4FB6-BEFA-CC818ED6EAF9}" type="parTrans" cxnId="{12B8B17D-4850-427B-89E3-5506FDC64DD9}">
      <dgm:prSet/>
      <dgm:spPr/>
      <dgm:t>
        <a:bodyPr/>
        <a:lstStyle/>
        <a:p>
          <a:endParaRPr lang="es-ES"/>
        </a:p>
      </dgm:t>
    </dgm:pt>
    <dgm:pt modelId="{DF108F65-2CCE-41BA-A5D0-3AD172652DAC}" type="sibTrans" cxnId="{12B8B17D-4850-427B-89E3-5506FDC64DD9}">
      <dgm:prSet/>
      <dgm:spPr/>
      <dgm:t>
        <a:bodyPr/>
        <a:lstStyle/>
        <a:p>
          <a:endParaRPr lang="es-ES"/>
        </a:p>
      </dgm:t>
    </dgm:pt>
    <dgm:pt modelId="{92F1B882-E2D5-43BF-A794-B2505CDA733C}">
      <dgm:prSet phldrT="[Texto]"/>
      <dgm:spPr>
        <a:xfrm>
          <a:off x="360760" y="1125471"/>
          <a:ext cx="5050644" cy="67896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redes de información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F24CD1-DC18-4261-9040-23AE9744FF5E}" type="parTrans" cxnId="{962973CC-CF2C-4B8B-A962-F6C018C71975}">
      <dgm:prSet/>
      <dgm:spPr/>
      <dgm:t>
        <a:bodyPr/>
        <a:lstStyle/>
        <a:p>
          <a:endParaRPr lang="es-ES"/>
        </a:p>
      </dgm:t>
    </dgm:pt>
    <dgm:pt modelId="{CDD99008-1334-4459-B083-76FC77117A3D}" type="sibTrans" cxnId="{962973CC-CF2C-4B8B-A962-F6C018C71975}">
      <dgm:prSet/>
      <dgm:spPr/>
      <dgm:t>
        <a:bodyPr/>
        <a:lstStyle/>
        <a:p>
          <a:endParaRPr lang="es-ES"/>
        </a:p>
      </dgm:t>
    </dgm:pt>
    <dgm:pt modelId="{A831C213-7A39-48D3-8912-5EB85B5F8563}">
      <dgm:prSet phldrT="[Texto]"/>
      <dgm:spPr>
        <a:xfrm>
          <a:off x="360760" y="4255312"/>
          <a:ext cx="5050644" cy="678960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Cédulas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FB9AFE-4807-4A14-A473-F41BD2BB8E8E}" type="parTrans" cxnId="{7D481BB9-D0A3-49F1-B648-8D2EB21C02E5}">
      <dgm:prSet/>
      <dgm:spPr/>
      <dgm:t>
        <a:bodyPr/>
        <a:lstStyle/>
        <a:p>
          <a:endParaRPr lang="es-ES"/>
        </a:p>
      </dgm:t>
    </dgm:pt>
    <dgm:pt modelId="{98B3550C-0379-41B4-8E2D-8438E6FB34FE}" type="sibTrans" cxnId="{7D481BB9-D0A3-49F1-B648-8D2EB21C02E5}">
      <dgm:prSet/>
      <dgm:spPr/>
      <dgm:t>
        <a:bodyPr/>
        <a:lstStyle/>
        <a:p>
          <a:endParaRPr lang="es-ES"/>
        </a:p>
      </dgm:t>
    </dgm:pt>
    <dgm:pt modelId="{3603F26C-09A4-4C35-9D22-91C2E9605CE2}">
      <dgm:prSet/>
      <dgm:spPr>
        <a:xfrm>
          <a:off x="360760" y="2168752"/>
          <a:ext cx="5050644" cy="678960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Entrevista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13FF8E-BF4A-4FBD-960C-62592394ADA9}" type="parTrans" cxnId="{803D19B5-A586-45B2-825B-6EEBCF298621}">
      <dgm:prSet/>
      <dgm:spPr/>
      <dgm:t>
        <a:bodyPr/>
        <a:lstStyle/>
        <a:p>
          <a:endParaRPr lang="es-EC"/>
        </a:p>
      </dgm:t>
    </dgm:pt>
    <dgm:pt modelId="{D4591876-E896-4339-8CF4-613227EBB53D}" type="sibTrans" cxnId="{803D19B5-A586-45B2-825B-6EEBCF298621}">
      <dgm:prSet/>
      <dgm:spPr/>
      <dgm:t>
        <a:bodyPr/>
        <a:lstStyle/>
        <a:p>
          <a:endParaRPr lang="es-EC"/>
        </a:p>
      </dgm:t>
    </dgm:pt>
    <dgm:pt modelId="{5D0E007E-569C-43C6-B7FC-B4B25C2E924B}">
      <dgm:prSet/>
      <dgm:spPr>
        <a:xfrm>
          <a:off x="360760" y="3212032"/>
          <a:ext cx="5050644" cy="678960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Cuestionarios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DE07F2-34C5-4340-BFFE-9EAAF51D9077}" type="parTrans" cxnId="{46FCB693-0F37-4AC0-A46B-2B00DA7B0ABC}">
      <dgm:prSet/>
      <dgm:spPr/>
      <dgm:t>
        <a:bodyPr/>
        <a:lstStyle/>
        <a:p>
          <a:endParaRPr lang="es-ES"/>
        </a:p>
      </dgm:t>
    </dgm:pt>
    <dgm:pt modelId="{7DB179F6-A2C7-4D76-AC48-E5FD8DF357BF}" type="sibTrans" cxnId="{46FCB693-0F37-4AC0-A46B-2B00DA7B0ABC}">
      <dgm:prSet/>
      <dgm:spPr/>
      <dgm:t>
        <a:bodyPr/>
        <a:lstStyle/>
        <a:p>
          <a:endParaRPr lang="es-ES"/>
        </a:p>
      </dgm:t>
    </dgm:pt>
    <dgm:pt modelId="{1BB38606-A378-445F-8F1C-E1A35FA28D69}">
      <dgm:prSet/>
      <dgm:spPr/>
      <dgm:t>
        <a:bodyPr/>
        <a:lstStyle/>
        <a:p>
          <a:r>
            <a:rPr lang="es-ES" dirty="0" smtClean="0"/>
            <a:t>Investigación documental</a:t>
          </a:r>
          <a:endParaRPr lang="es-ES" dirty="0"/>
        </a:p>
      </dgm:t>
    </dgm:pt>
    <dgm:pt modelId="{6365EBD4-91F3-43E8-B69B-DCC2EEE4AF7E}" type="parTrans" cxnId="{5B4E0ACE-E77D-4DFC-8DEA-8CF1DAFD50DE}">
      <dgm:prSet/>
      <dgm:spPr/>
      <dgm:t>
        <a:bodyPr/>
        <a:lstStyle/>
        <a:p>
          <a:endParaRPr lang="es-ES"/>
        </a:p>
      </dgm:t>
    </dgm:pt>
    <dgm:pt modelId="{92D44B22-A997-4EA5-94C4-95CB02B3926F}" type="sibTrans" cxnId="{5B4E0ACE-E77D-4DFC-8DEA-8CF1DAFD50DE}">
      <dgm:prSet/>
      <dgm:spPr/>
      <dgm:t>
        <a:bodyPr/>
        <a:lstStyle/>
        <a:p>
          <a:endParaRPr lang="es-ES"/>
        </a:p>
      </dgm:t>
    </dgm:pt>
    <dgm:pt modelId="{5CC41566-1EBD-44EC-AE08-304FF1D35F7E}" type="pres">
      <dgm:prSet presAssocID="{D09D64CF-E4BA-4EF5-92F2-3E8CBB278A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AE855D-513F-4945-A138-834EAF0991CD}" type="pres">
      <dgm:prSet presAssocID="{1BB38606-A378-445F-8F1C-E1A35FA28D69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23EBEA9-4E40-4A89-A787-3D8F91A2D2B8}" type="pres">
      <dgm:prSet presAssocID="{92D44B22-A997-4EA5-94C4-95CB02B3926F}" presName="sibTrans" presStyleCnt="0"/>
      <dgm:spPr/>
    </dgm:pt>
    <dgm:pt modelId="{2759451D-8F03-490F-AEF3-A16B72E71B20}" type="pres">
      <dgm:prSet presAssocID="{E757D1DD-7D1B-4746-908E-807E434A008F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38D42E7B-CCCF-40DF-AA91-2C71255E473F}" type="pres">
      <dgm:prSet presAssocID="{DF108F65-2CCE-41BA-A5D0-3AD172652DAC}" presName="sibTrans" presStyleCnt="0"/>
      <dgm:spPr/>
    </dgm:pt>
    <dgm:pt modelId="{5B7A00B0-1F30-4611-BD67-8B54F536ECFF}" type="pres">
      <dgm:prSet presAssocID="{92F1B882-E2D5-43BF-A794-B2505CDA733C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47C032D-1BC6-4CCF-B893-ACD191F1F213}" type="pres">
      <dgm:prSet presAssocID="{CDD99008-1334-4459-B083-76FC77117A3D}" presName="sibTrans" presStyleCnt="0"/>
      <dgm:spPr/>
    </dgm:pt>
    <dgm:pt modelId="{7B39068E-8531-4249-8282-5C9DF359F03E}" type="pres">
      <dgm:prSet presAssocID="{3603F26C-09A4-4C35-9D22-91C2E9605CE2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A6BA4F7-5C49-4231-981B-66A3A4DAFB1A}" type="pres">
      <dgm:prSet presAssocID="{D4591876-E896-4339-8CF4-613227EBB53D}" presName="sibTrans" presStyleCnt="0"/>
      <dgm:spPr/>
    </dgm:pt>
    <dgm:pt modelId="{E60E3BC4-06C8-490B-A3DE-38731C201BFE}" type="pres">
      <dgm:prSet presAssocID="{5D0E007E-569C-43C6-B7FC-B4B25C2E924B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ADB1131-944C-48EE-8DBA-75F8EEB0579B}" type="pres">
      <dgm:prSet presAssocID="{7DB179F6-A2C7-4D76-AC48-E5FD8DF357BF}" presName="sibTrans" presStyleCnt="0"/>
      <dgm:spPr/>
    </dgm:pt>
    <dgm:pt modelId="{1CF9AC8E-9F36-4AFC-8DE7-E50606BBA551}" type="pres">
      <dgm:prSet presAssocID="{A831C213-7A39-48D3-8912-5EB85B5F8563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962973CC-CF2C-4B8B-A962-F6C018C71975}" srcId="{D09D64CF-E4BA-4EF5-92F2-3E8CBB278AC2}" destId="{92F1B882-E2D5-43BF-A794-B2505CDA733C}" srcOrd="2" destOrd="0" parTransId="{29F24CD1-DC18-4261-9040-23AE9744FF5E}" sibTransId="{CDD99008-1334-4459-B083-76FC77117A3D}"/>
    <dgm:cxn modelId="{E88E65BC-4631-4C10-96D1-EB00303FB79C}" type="presOf" srcId="{92F1B882-E2D5-43BF-A794-B2505CDA733C}" destId="{5B7A00B0-1F30-4611-BD67-8B54F536ECFF}" srcOrd="0" destOrd="0" presId="urn:microsoft.com/office/officeart/2005/8/layout/default"/>
    <dgm:cxn modelId="{6115BCC7-9308-4D2A-85A7-D4F3D0BB9F1B}" type="presOf" srcId="{5D0E007E-569C-43C6-B7FC-B4B25C2E924B}" destId="{E60E3BC4-06C8-490B-A3DE-38731C201BFE}" srcOrd="0" destOrd="0" presId="urn:microsoft.com/office/officeart/2005/8/layout/default"/>
    <dgm:cxn modelId="{803D19B5-A586-45B2-825B-6EEBCF298621}" srcId="{D09D64CF-E4BA-4EF5-92F2-3E8CBB278AC2}" destId="{3603F26C-09A4-4C35-9D22-91C2E9605CE2}" srcOrd="3" destOrd="0" parTransId="{3E13FF8E-BF4A-4FBD-960C-62592394ADA9}" sibTransId="{D4591876-E896-4339-8CF4-613227EBB53D}"/>
    <dgm:cxn modelId="{CDCF273D-BC50-4FF5-9C0C-1477956D8FCE}" type="presOf" srcId="{3603F26C-09A4-4C35-9D22-91C2E9605CE2}" destId="{7B39068E-8531-4249-8282-5C9DF359F03E}" srcOrd="0" destOrd="0" presId="urn:microsoft.com/office/officeart/2005/8/layout/default"/>
    <dgm:cxn modelId="{87E90B1F-E3D7-42DC-B9DD-0CCA1F1795F3}" type="presOf" srcId="{1BB38606-A378-445F-8F1C-E1A35FA28D69}" destId="{12AE855D-513F-4945-A138-834EAF0991CD}" srcOrd="0" destOrd="0" presId="urn:microsoft.com/office/officeart/2005/8/layout/default"/>
    <dgm:cxn modelId="{7D481BB9-D0A3-49F1-B648-8D2EB21C02E5}" srcId="{D09D64CF-E4BA-4EF5-92F2-3E8CBB278AC2}" destId="{A831C213-7A39-48D3-8912-5EB85B5F8563}" srcOrd="5" destOrd="0" parTransId="{4CFB9AFE-4807-4A14-A473-F41BD2BB8E8E}" sibTransId="{98B3550C-0379-41B4-8E2D-8438E6FB34FE}"/>
    <dgm:cxn modelId="{5B4E0ACE-E77D-4DFC-8DEA-8CF1DAFD50DE}" srcId="{D09D64CF-E4BA-4EF5-92F2-3E8CBB278AC2}" destId="{1BB38606-A378-445F-8F1C-E1A35FA28D69}" srcOrd="0" destOrd="0" parTransId="{6365EBD4-91F3-43E8-B69B-DCC2EEE4AF7E}" sibTransId="{92D44B22-A997-4EA5-94C4-95CB02B3926F}"/>
    <dgm:cxn modelId="{12B8B17D-4850-427B-89E3-5506FDC64DD9}" srcId="{D09D64CF-E4BA-4EF5-92F2-3E8CBB278AC2}" destId="{E757D1DD-7D1B-4746-908E-807E434A008F}" srcOrd="1" destOrd="0" parTransId="{CA081D28-BD72-4FB6-BEFA-CC818ED6EAF9}" sibTransId="{DF108F65-2CCE-41BA-A5D0-3AD172652DAC}"/>
    <dgm:cxn modelId="{4CA502B1-F8DC-4F4B-87DB-C7672DA63185}" type="presOf" srcId="{E757D1DD-7D1B-4746-908E-807E434A008F}" destId="{2759451D-8F03-490F-AEF3-A16B72E71B20}" srcOrd="0" destOrd="0" presId="urn:microsoft.com/office/officeart/2005/8/layout/default"/>
    <dgm:cxn modelId="{9C2D09E4-736A-4A0E-B65E-B101DD03C04F}" type="presOf" srcId="{D09D64CF-E4BA-4EF5-92F2-3E8CBB278AC2}" destId="{5CC41566-1EBD-44EC-AE08-304FF1D35F7E}" srcOrd="0" destOrd="0" presId="urn:microsoft.com/office/officeart/2005/8/layout/default"/>
    <dgm:cxn modelId="{05BC38E8-8A86-4C68-B7DC-61C6D018686D}" type="presOf" srcId="{A831C213-7A39-48D3-8912-5EB85B5F8563}" destId="{1CF9AC8E-9F36-4AFC-8DE7-E50606BBA551}" srcOrd="0" destOrd="0" presId="urn:microsoft.com/office/officeart/2005/8/layout/default"/>
    <dgm:cxn modelId="{46FCB693-0F37-4AC0-A46B-2B00DA7B0ABC}" srcId="{D09D64CF-E4BA-4EF5-92F2-3E8CBB278AC2}" destId="{5D0E007E-569C-43C6-B7FC-B4B25C2E924B}" srcOrd="4" destOrd="0" parTransId="{D5DE07F2-34C5-4340-BFFE-9EAAF51D9077}" sibTransId="{7DB179F6-A2C7-4D76-AC48-E5FD8DF357BF}"/>
    <dgm:cxn modelId="{A03D5EE5-F80F-44A8-A62D-B797BFE423B9}" type="presParOf" srcId="{5CC41566-1EBD-44EC-AE08-304FF1D35F7E}" destId="{12AE855D-513F-4945-A138-834EAF0991CD}" srcOrd="0" destOrd="0" presId="urn:microsoft.com/office/officeart/2005/8/layout/default"/>
    <dgm:cxn modelId="{9847C7B2-DC1F-4EBF-A399-4F17E61CF513}" type="presParOf" srcId="{5CC41566-1EBD-44EC-AE08-304FF1D35F7E}" destId="{623EBEA9-4E40-4A89-A787-3D8F91A2D2B8}" srcOrd="1" destOrd="0" presId="urn:microsoft.com/office/officeart/2005/8/layout/default"/>
    <dgm:cxn modelId="{3910EAB2-B84B-409E-8EFA-1B14150A5F09}" type="presParOf" srcId="{5CC41566-1EBD-44EC-AE08-304FF1D35F7E}" destId="{2759451D-8F03-490F-AEF3-A16B72E71B20}" srcOrd="2" destOrd="0" presId="urn:microsoft.com/office/officeart/2005/8/layout/default"/>
    <dgm:cxn modelId="{61405F28-7BA1-44EF-83E1-1715FFEB9132}" type="presParOf" srcId="{5CC41566-1EBD-44EC-AE08-304FF1D35F7E}" destId="{38D42E7B-CCCF-40DF-AA91-2C71255E473F}" srcOrd="3" destOrd="0" presId="urn:microsoft.com/office/officeart/2005/8/layout/default"/>
    <dgm:cxn modelId="{77191B7F-CA78-493B-82D1-496D6592E47E}" type="presParOf" srcId="{5CC41566-1EBD-44EC-AE08-304FF1D35F7E}" destId="{5B7A00B0-1F30-4611-BD67-8B54F536ECFF}" srcOrd="4" destOrd="0" presId="urn:microsoft.com/office/officeart/2005/8/layout/default"/>
    <dgm:cxn modelId="{05C1A757-6B73-4A5C-8724-88612E70554A}" type="presParOf" srcId="{5CC41566-1EBD-44EC-AE08-304FF1D35F7E}" destId="{847C032D-1BC6-4CCF-B893-ACD191F1F213}" srcOrd="5" destOrd="0" presId="urn:microsoft.com/office/officeart/2005/8/layout/default"/>
    <dgm:cxn modelId="{E4669C47-E99A-45BD-BBEA-8AF65D145521}" type="presParOf" srcId="{5CC41566-1EBD-44EC-AE08-304FF1D35F7E}" destId="{7B39068E-8531-4249-8282-5C9DF359F03E}" srcOrd="6" destOrd="0" presId="urn:microsoft.com/office/officeart/2005/8/layout/default"/>
    <dgm:cxn modelId="{A3EE9AC3-D88B-4864-827C-F0A4D1CA8AE7}" type="presParOf" srcId="{5CC41566-1EBD-44EC-AE08-304FF1D35F7E}" destId="{0A6BA4F7-5C49-4231-981B-66A3A4DAFB1A}" srcOrd="7" destOrd="0" presId="urn:microsoft.com/office/officeart/2005/8/layout/default"/>
    <dgm:cxn modelId="{725B0673-656C-46ED-B04B-478E0621BFB8}" type="presParOf" srcId="{5CC41566-1EBD-44EC-AE08-304FF1D35F7E}" destId="{E60E3BC4-06C8-490B-A3DE-38731C201BFE}" srcOrd="8" destOrd="0" presId="urn:microsoft.com/office/officeart/2005/8/layout/default"/>
    <dgm:cxn modelId="{4C6CB86E-B7A6-40B2-B8D0-F6FD97BC7B84}" type="presParOf" srcId="{5CC41566-1EBD-44EC-AE08-304FF1D35F7E}" destId="{1ADB1131-944C-48EE-8DBA-75F8EEB0579B}" srcOrd="9" destOrd="0" presId="urn:microsoft.com/office/officeart/2005/8/layout/default"/>
    <dgm:cxn modelId="{392E9A4A-1720-4AC1-8315-DB22359A82D7}" type="presParOf" srcId="{5CC41566-1EBD-44EC-AE08-304FF1D35F7E}" destId="{1CF9AC8E-9F36-4AFC-8DE7-E50606BBA5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F723E2-285D-41BE-81C7-80DE4541EC8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42B9405-0803-4508-BAD4-7DCDE7608D91}">
      <dgm:prSet phldrT="[Texto]"/>
      <dgm:spPr>
        <a:xfrm>
          <a:off x="304800" y="806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de Presentación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BDF53A-7DE9-4716-B4DD-52FFC9AB163D}" type="parTrans" cxnId="{BC20019F-AA60-4CCF-BACF-42703DE2C3FB}">
      <dgm:prSet/>
      <dgm:spPr/>
      <dgm:t>
        <a:bodyPr/>
        <a:lstStyle/>
        <a:p>
          <a:endParaRPr lang="es-EC"/>
        </a:p>
      </dgm:t>
    </dgm:pt>
    <dgm:pt modelId="{4C4B9B71-29B0-4746-A9DB-7FA3518C0592}" type="sibTrans" cxnId="{BC20019F-AA60-4CCF-BACF-42703DE2C3FB}">
      <dgm:prSet/>
      <dgm:spPr/>
      <dgm:t>
        <a:bodyPr/>
        <a:lstStyle/>
        <a:p>
          <a:endParaRPr lang="es-EC"/>
        </a:p>
      </dgm:t>
    </dgm:pt>
    <dgm:pt modelId="{1D696D17-8D96-4D4A-B97A-7DC9847BD3BA}">
      <dgm:prSet phldrT="[Texto]"/>
      <dgm:spPr>
        <a:xfrm>
          <a:off x="304800" y="851807"/>
          <a:ext cx="4267200" cy="50184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Aceptación de la Oferta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143167-21DF-4662-A715-08EC7CCFB61F}" type="parTrans" cxnId="{A595F692-2CB6-495E-AEA6-4A176E8C181C}">
      <dgm:prSet/>
      <dgm:spPr/>
      <dgm:t>
        <a:bodyPr/>
        <a:lstStyle/>
        <a:p>
          <a:endParaRPr lang="es-EC"/>
        </a:p>
      </dgm:t>
    </dgm:pt>
    <dgm:pt modelId="{62D044AD-33A1-4813-AEDD-EA120005AC01}" type="sibTrans" cxnId="{A595F692-2CB6-495E-AEA6-4A176E8C181C}">
      <dgm:prSet/>
      <dgm:spPr/>
      <dgm:t>
        <a:bodyPr/>
        <a:lstStyle/>
        <a:p>
          <a:endParaRPr lang="es-EC"/>
        </a:p>
      </dgm:t>
    </dgm:pt>
    <dgm:pt modelId="{1B799F3D-3D89-41E7-A00E-E903CCD9C498}">
      <dgm:prSet phldrT="[Texto]"/>
      <dgm:spPr>
        <a:xfrm>
          <a:off x="304800" y="3165168"/>
          <a:ext cx="4267200" cy="50184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Notificación de Inicio de Examen 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B93A83-546C-49F2-9E8D-6BE417DB07C4}" type="parTrans" cxnId="{7F20A2BB-1444-4039-A363-0AAF945EB0F2}">
      <dgm:prSet/>
      <dgm:spPr/>
      <dgm:t>
        <a:bodyPr/>
        <a:lstStyle/>
        <a:p>
          <a:endParaRPr lang="es-EC"/>
        </a:p>
      </dgm:t>
    </dgm:pt>
    <dgm:pt modelId="{8BCCAE92-3236-4D19-85B1-EF3B17FB4E31}" type="sibTrans" cxnId="{7F20A2BB-1444-4039-A363-0AAF945EB0F2}">
      <dgm:prSet/>
      <dgm:spPr/>
      <dgm:t>
        <a:bodyPr/>
        <a:lstStyle/>
        <a:p>
          <a:endParaRPr lang="es-EC"/>
        </a:p>
      </dgm:t>
    </dgm:pt>
    <dgm:pt modelId="{2BC5F801-B872-4E4D-A187-56DE93FD8BB1}">
      <dgm:prSet/>
      <dgm:spPr>
        <a:xfrm>
          <a:off x="304800" y="1622927"/>
          <a:ext cx="4267200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Orden de Trabajo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381047C-80AA-4921-8924-C9D4AF6F348E}" type="parTrans" cxnId="{B215C721-4CD4-415C-BA0D-048A4B3EEA6C}">
      <dgm:prSet/>
      <dgm:spPr/>
      <dgm:t>
        <a:bodyPr/>
        <a:lstStyle/>
        <a:p>
          <a:endParaRPr lang="es-EC"/>
        </a:p>
      </dgm:t>
    </dgm:pt>
    <dgm:pt modelId="{E19A3611-62B7-4267-A7B3-D25832F157D3}" type="sibTrans" cxnId="{B215C721-4CD4-415C-BA0D-048A4B3EEA6C}">
      <dgm:prSet/>
      <dgm:spPr/>
      <dgm:t>
        <a:bodyPr/>
        <a:lstStyle/>
        <a:p>
          <a:endParaRPr lang="es-EC"/>
        </a:p>
      </dgm:t>
    </dgm:pt>
    <dgm:pt modelId="{A93DBA6C-FDF3-4622-887B-DE8BAABF7BCD}">
      <dgm:prSet/>
      <dgm:spPr>
        <a:xfrm>
          <a:off x="304800" y="2394047"/>
          <a:ext cx="4267200" cy="50184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Contrato de Servicios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692E03-1691-4D5A-915D-3325B7349F6A}" type="parTrans" cxnId="{A1309AE6-BA28-40CC-A700-51B1D70B1ED3}">
      <dgm:prSet/>
      <dgm:spPr/>
      <dgm:t>
        <a:bodyPr/>
        <a:lstStyle/>
        <a:p>
          <a:endParaRPr lang="es-EC"/>
        </a:p>
      </dgm:t>
    </dgm:pt>
    <dgm:pt modelId="{8F348B0B-E76E-411C-8E24-F8E38E5525CE}" type="sibTrans" cxnId="{A1309AE6-BA28-40CC-A700-51B1D70B1ED3}">
      <dgm:prSet/>
      <dgm:spPr/>
      <dgm:t>
        <a:bodyPr/>
        <a:lstStyle/>
        <a:p>
          <a:endParaRPr lang="es-EC"/>
        </a:p>
      </dgm:t>
    </dgm:pt>
    <dgm:pt modelId="{45D5997D-BFDC-4683-85A9-C2DE35D06C99}">
      <dgm:prSet/>
      <dgm:spPr>
        <a:xfrm>
          <a:off x="304800" y="39362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Guía de Distribución 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C41FA2-9BF2-40DE-8E53-3D26233265A5}" type="parTrans" cxnId="{D47FB345-E56C-4874-B2C4-E4EA797F923D}">
      <dgm:prSet/>
      <dgm:spPr/>
      <dgm:t>
        <a:bodyPr/>
        <a:lstStyle/>
        <a:p>
          <a:endParaRPr lang="es-EC"/>
        </a:p>
      </dgm:t>
    </dgm:pt>
    <dgm:pt modelId="{28B08C3F-EAEA-4539-A205-70B5DFB81B53}" type="sibTrans" cxnId="{D47FB345-E56C-4874-B2C4-E4EA797F923D}">
      <dgm:prSet/>
      <dgm:spPr/>
      <dgm:t>
        <a:bodyPr/>
        <a:lstStyle/>
        <a:p>
          <a:endParaRPr lang="es-EC"/>
        </a:p>
      </dgm:t>
    </dgm:pt>
    <dgm:pt modelId="{87B9AC37-BD2B-41BE-8A0B-F8CDB4BF22EA}" type="pres">
      <dgm:prSet presAssocID="{86F723E2-285D-41BE-81C7-80DE4541E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0A4A27-A72F-40E3-BF56-7C4DBBCB2317}" type="pres">
      <dgm:prSet presAssocID="{D42B9405-0803-4508-BAD4-7DCDE7608D91}" presName="parentLin" presStyleCnt="0"/>
      <dgm:spPr/>
    </dgm:pt>
    <dgm:pt modelId="{DC539E5F-69EC-4F47-BDDF-B93C80005AFE}" type="pres">
      <dgm:prSet presAssocID="{D42B9405-0803-4508-BAD4-7DCDE7608D91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3EE06674-4ECA-40F4-A018-5B286EA53D93}" type="pres">
      <dgm:prSet presAssocID="{D42B9405-0803-4508-BAD4-7DCDE7608D9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C25430-F068-42F8-8E38-FF1704DBEC76}" type="pres">
      <dgm:prSet presAssocID="{D42B9405-0803-4508-BAD4-7DCDE7608D91}" presName="negativeSpace" presStyleCnt="0"/>
      <dgm:spPr/>
    </dgm:pt>
    <dgm:pt modelId="{05E107D5-FB88-456B-89C1-3899F3A7E718}" type="pres">
      <dgm:prSet presAssocID="{D42B9405-0803-4508-BAD4-7DCDE7608D91}" presName="childText" presStyleLbl="conFgAcc1" presStyleIdx="0" presStyleCnt="6">
        <dgm:presLayoutVars>
          <dgm:bulletEnabled val="1"/>
        </dgm:presLayoutVars>
      </dgm:prSet>
      <dgm:spPr>
        <a:xfrm>
          <a:off x="0" y="3316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9D0D34BD-032C-49AB-91E4-FC7FD22D0477}" type="pres">
      <dgm:prSet presAssocID="{4C4B9B71-29B0-4746-A9DB-7FA3518C0592}" presName="spaceBetweenRectangles" presStyleCnt="0"/>
      <dgm:spPr/>
    </dgm:pt>
    <dgm:pt modelId="{D1948AEE-F492-4666-825C-FCD80E1ED072}" type="pres">
      <dgm:prSet presAssocID="{1D696D17-8D96-4D4A-B97A-7DC9847BD3BA}" presName="parentLin" presStyleCnt="0"/>
      <dgm:spPr/>
    </dgm:pt>
    <dgm:pt modelId="{6F4E5CDB-F905-4F2C-93AD-E2C63182BD69}" type="pres">
      <dgm:prSet presAssocID="{1D696D17-8D96-4D4A-B97A-7DC9847BD3BA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08935A20-B0E6-494C-B73E-2083AFDECF59}" type="pres">
      <dgm:prSet presAssocID="{1D696D17-8D96-4D4A-B97A-7DC9847BD3B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B176B-1679-4087-94E1-8F61C6D41DD5}" type="pres">
      <dgm:prSet presAssocID="{1D696D17-8D96-4D4A-B97A-7DC9847BD3BA}" presName="negativeSpace" presStyleCnt="0"/>
      <dgm:spPr/>
    </dgm:pt>
    <dgm:pt modelId="{FA2E8192-0D27-4033-B503-9AE61F910445}" type="pres">
      <dgm:prSet presAssocID="{1D696D17-8D96-4D4A-B97A-7DC9847BD3BA}" presName="childText" presStyleLbl="conFgAcc1" presStyleIdx="1" presStyleCnt="6">
        <dgm:presLayoutVars>
          <dgm:bulletEnabled val="1"/>
        </dgm:presLayoutVars>
      </dgm:prSet>
      <dgm:spPr>
        <a:xfrm>
          <a:off x="0" y="110272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8F78D23B-FB99-45B2-A2E2-1AEF172FB1FD}" type="pres">
      <dgm:prSet presAssocID="{62D044AD-33A1-4813-AEDD-EA120005AC01}" presName="spaceBetweenRectangles" presStyleCnt="0"/>
      <dgm:spPr/>
    </dgm:pt>
    <dgm:pt modelId="{6A679190-B8CE-4A0D-B0D1-2E01F619C237}" type="pres">
      <dgm:prSet presAssocID="{2BC5F801-B872-4E4D-A187-56DE93FD8BB1}" presName="parentLin" presStyleCnt="0"/>
      <dgm:spPr/>
    </dgm:pt>
    <dgm:pt modelId="{EC4112D7-36F3-4A6F-87BA-E405EDB96510}" type="pres">
      <dgm:prSet presAssocID="{2BC5F801-B872-4E4D-A187-56DE93FD8BB1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D655E227-D628-4069-A8AD-BD4B73007C44}" type="pres">
      <dgm:prSet presAssocID="{2BC5F801-B872-4E4D-A187-56DE93FD8B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8E93D1-B756-479D-9917-8A65F12ABABA}" type="pres">
      <dgm:prSet presAssocID="{2BC5F801-B872-4E4D-A187-56DE93FD8BB1}" presName="negativeSpace" presStyleCnt="0"/>
      <dgm:spPr/>
    </dgm:pt>
    <dgm:pt modelId="{9384ECE1-42CF-415B-87AA-C72619F1C72A}" type="pres">
      <dgm:prSet presAssocID="{2BC5F801-B872-4E4D-A187-56DE93FD8BB1}" presName="childText" presStyleLbl="conFgAcc1" presStyleIdx="2" presStyleCnt="6">
        <dgm:presLayoutVars>
          <dgm:bulletEnabled val="1"/>
        </dgm:presLayoutVars>
      </dgm:prSet>
      <dgm:spPr>
        <a:xfrm>
          <a:off x="0" y="187384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7272DE0F-B009-4775-98BE-5C01DE745246}" type="pres">
      <dgm:prSet presAssocID="{E19A3611-62B7-4267-A7B3-D25832F157D3}" presName="spaceBetweenRectangles" presStyleCnt="0"/>
      <dgm:spPr/>
    </dgm:pt>
    <dgm:pt modelId="{FE1690B9-FC5F-414B-B5B1-6DEC35879331}" type="pres">
      <dgm:prSet presAssocID="{A93DBA6C-FDF3-4622-887B-DE8BAABF7BCD}" presName="parentLin" presStyleCnt="0"/>
      <dgm:spPr/>
    </dgm:pt>
    <dgm:pt modelId="{97C5E4B5-6E44-4FA3-A7BA-652B9C8F4FBB}" type="pres">
      <dgm:prSet presAssocID="{A93DBA6C-FDF3-4622-887B-DE8BAABF7BCD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CF425580-A367-4FAE-A3EC-91E7602BA28D}" type="pres">
      <dgm:prSet presAssocID="{A93DBA6C-FDF3-4622-887B-DE8BAABF7BC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7AFBD-FF45-4304-A7E5-F7D96DF727CF}" type="pres">
      <dgm:prSet presAssocID="{A93DBA6C-FDF3-4622-887B-DE8BAABF7BCD}" presName="negativeSpace" presStyleCnt="0"/>
      <dgm:spPr/>
    </dgm:pt>
    <dgm:pt modelId="{9311183D-1519-4B9F-BFF7-1E92091AE886}" type="pres">
      <dgm:prSet presAssocID="{A93DBA6C-FDF3-4622-887B-DE8BAABF7BCD}" presName="childText" presStyleLbl="conFgAcc1" presStyleIdx="3" presStyleCnt="6">
        <dgm:presLayoutVars>
          <dgm:bulletEnabled val="1"/>
        </dgm:presLayoutVars>
      </dgm:prSet>
      <dgm:spPr>
        <a:xfrm>
          <a:off x="0" y="264496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2F92ECC7-A401-4032-B564-645E5A1DDFFC}" type="pres">
      <dgm:prSet presAssocID="{8F348B0B-E76E-411C-8E24-F8E38E5525CE}" presName="spaceBetweenRectangles" presStyleCnt="0"/>
      <dgm:spPr/>
    </dgm:pt>
    <dgm:pt modelId="{F207DA67-1180-4351-A424-1E7420B9EC5A}" type="pres">
      <dgm:prSet presAssocID="{1B799F3D-3D89-41E7-A00E-E903CCD9C498}" presName="parentLin" presStyleCnt="0"/>
      <dgm:spPr/>
    </dgm:pt>
    <dgm:pt modelId="{20C3C2A4-44AF-4F9C-BC24-F5DF76C420DF}" type="pres">
      <dgm:prSet presAssocID="{1B799F3D-3D89-41E7-A00E-E903CCD9C498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41A8262B-5F05-4C08-A317-DBC0336F023C}" type="pres">
      <dgm:prSet presAssocID="{1B799F3D-3D89-41E7-A00E-E903CCD9C49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00E67-C50C-457C-9494-32F9204FBB91}" type="pres">
      <dgm:prSet presAssocID="{1B799F3D-3D89-41E7-A00E-E903CCD9C498}" presName="negativeSpace" presStyleCnt="0"/>
      <dgm:spPr/>
    </dgm:pt>
    <dgm:pt modelId="{4BAAA7EA-9FEF-4B85-B839-65F26FD3836E}" type="pres">
      <dgm:prSet presAssocID="{1B799F3D-3D89-41E7-A00E-E903CCD9C498}" presName="childText" presStyleLbl="conFgAcc1" presStyleIdx="4" presStyleCnt="6">
        <dgm:presLayoutVars>
          <dgm:bulletEnabled val="1"/>
        </dgm:presLayoutVars>
      </dgm:prSet>
      <dgm:spPr>
        <a:xfrm>
          <a:off x="0" y="3416088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2CA85291-0810-4BFE-9D81-9ECDD33FB9EA}" type="pres">
      <dgm:prSet presAssocID="{8BCCAE92-3236-4D19-85B1-EF3B17FB4E31}" presName="spaceBetweenRectangles" presStyleCnt="0"/>
      <dgm:spPr/>
    </dgm:pt>
    <dgm:pt modelId="{015C037D-AC65-4C83-811C-B636E1463DBC}" type="pres">
      <dgm:prSet presAssocID="{45D5997D-BFDC-4683-85A9-C2DE35D06C99}" presName="parentLin" presStyleCnt="0"/>
      <dgm:spPr/>
    </dgm:pt>
    <dgm:pt modelId="{005CA57C-3F16-4745-9DCD-677747D411DE}" type="pres">
      <dgm:prSet presAssocID="{45D5997D-BFDC-4683-85A9-C2DE35D06C99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3FBC56A9-3E66-43B8-A48F-649CFFCC55A9}" type="pres">
      <dgm:prSet presAssocID="{45D5997D-BFDC-4683-85A9-C2DE35D06C9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5B403D-A3C2-4AB3-8295-30C0948BB312}" type="pres">
      <dgm:prSet presAssocID="{45D5997D-BFDC-4683-85A9-C2DE35D06C99}" presName="negativeSpace" presStyleCnt="0"/>
      <dgm:spPr/>
    </dgm:pt>
    <dgm:pt modelId="{85AC30C9-6F1F-4DF2-9FDA-40B32AB8F456}" type="pres">
      <dgm:prSet presAssocID="{45D5997D-BFDC-4683-85A9-C2DE35D06C99}" presName="childText" presStyleLbl="conFgAcc1" presStyleIdx="5" presStyleCnt="6">
        <dgm:presLayoutVars>
          <dgm:bulletEnabled val="1"/>
        </dgm:presLayoutVars>
      </dgm:prSet>
      <dgm:spPr>
        <a:xfrm>
          <a:off x="0" y="41872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</dgm:ptLst>
  <dgm:cxnLst>
    <dgm:cxn modelId="{1038E421-6CA6-4868-8B8D-F8F16F723E2F}" type="presOf" srcId="{2BC5F801-B872-4E4D-A187-56DE93FD8BB1}" destId="{D655E227-D628-4069-A8AD-BD4B73007C44}" srcOrd="1" destOrd="0" presId="urn:microsoft.com/office/officeart/2005/8/layout/list1"/>
    <dgm:cxn modelId="{A1309AE6-BA28-40CC-A700-51B1D70B1ED3}" srcId="{86F723E2-285D-41BE-81C7-80DE4541EC88}" destId="{A93DBA6C-FDF3-4622-887B-DE8BAABF7BCD}" srcOrd="3" destOrd="0" parTransId="{5E692E03-1691-4D5A-915D-3325B7349F6A}" sibTransId="{8F348B0B-E76E-411C-8E24-F8E38E5525CE}"/>
    <dgm:cxn modelId="{38989024-CCDB-4165-A92B-CBE2F8F4BCC3}" type="presOf" srcId="{86F723E2-285D-41BE-81C7-80DE4541EC88}" destId="{87B9AC37-BD2B-41BE-8A0B-F8CDB4BF22EA}" srcOrd="0" destOrd="0" presId="urn:microsoft.com/office/officeart/2005/8/layout/list1"/>
    <dgm:cxn modelId="{7CB048F2-544E-4244-ABC2-B09BFF10DAB8}" type="presOf" srcId="{1B799F3D-3D89-41E7-A00E-E903CCD9C498}" destId="{20C3C2A4-44AF-4F9C-BC24-F5DF76C420DF}" srcOrd="0" destOrd="0" presId="urn:microsoft.com/office/officeart/2005/8/layout/list1"/>
    <dgm:cxn modelId="{7F20A2BB-1444-4039-A363-0AAF945EB0F2}" srcId="{86F723E2-285D-41BE-81C7-80DE4541EC88}" destId="{1B799F3D-3D89-41E7-A00E-E903CCD9C498}" srcOrd="4" destOrd="0" parTransId="{AEB93A83-546C-49F2-9E8D-6BE417DB07C4}" sibTransId="{8BCCAE92-3236-4D19-85B1-EF3B17FB4E31}"/>
    <dgm:cxn modelId="{5C918FFC-12BF-4FF7-A69E-9278215731B7}" type="presOf" srcId="{A93DBA6C-FDF3-4622-887B-DE8BAABF7BCD}" destId="{CF425580-A367-4FAE-A3EC-91E7602BA28D}" srcOrd="1" destOrd="0" presId="urn:microsoft.com/office/officeart/2005/8/layout/list1"/>
    <dgm:cxn modelId="{E479DAE8-3236-4C5E-A26A-45188E93D098}" type="presOf" srcId="{A93DBA6C-FDF3-4622-887B-DE8BAABF7BCD}" destId="{97C5E4B5-6E44-4FA3-A7BA-652B9C8F4FBB}" srcOrd="0" destOrd="0" presId="urn:microsoft.com/office/officeart/2005/8/layout/list1"/>
    <dgm:cxn modelId="{5FF0CD58-4464-4A47-B79E-699DB2BFC0CC}" type="presOf" srcId="{1D696D17-8D96-4D4A-B97A-7DC9847BD3BA}" destId="{6F4E5CDB-F905-4F2C-93AD-E2C63182BD69}" srcOrd="0" destOrd="0" presId="urn:microsoft.com/office/officeart/2005/8/layout/list1"/>
    <dgm:cxn modelId="{5DB48449-EC95-49CC-AD83-D2947A161F8A}" type="presOf" srcId="{2BC5F801-B872-4E4D-A187-56DE93FD8BB1}" destId="{EC4112D7-36F3-4A6F-87BA-E405EDB96510}" srcOrd="0" destOrd="0" presId="urn:microsoft.com/office/officeart/2005/8/layout/list1"/>
    <dgm:cxn modelId="{BC20019F-AA60-4CCF-BACF-42703DE2C3FB}" srcId="{86F723E2-285D-41BE-81C7-80DE4541EC88}" destId="{D42B9405-0803-4508-BAD4-7DCDE7608D91}" srcOrd="0" destOrd="0" parTransId="{B7BDF53A-7DE9-4716-B4DD-52FFC9AB163D}" sibTransId="{4C4B9B71-29B0-4746-A9DB-7FA3518C0592}"/>
    <dgm:cxn modelId="{1FCD6505-0B55-43E3-AC9A-6D6BFBF3EE72}" type="presOf" srcId="{1B799F3D-3D89-41E7-A00E-E903CCD9C498}" destId="{41A8262B-5F05-4C08-A317-DBC0336F023C}" srcOrd="1" destOrd="0" presId="urn:microsoft.com/office/officeart/2005/8/layout/list1"/>
    <dgm:cxn modelId="{D06578DF-AA38-471C-964E-6147609E0BB1}" type="presOf" srcId="{1D696D17-8D96-4D4A-B97A-7DC9847BD3BA}" destId="{08935A20-B0E6-494C-B73E-2083AFDECF59}" srcOrd="1" destOrd="0" presId="urn:microsoft.com/office/officeart/2005/8/layout/list1"/>
    <dgm:cxn modelId="{D47FB345-E56C-4874-B2C4-E4EA797F923D}" srcId="{86F723E2-285D-41BE-81C7-80DE4541EC88}" destId="{45D5997D-BFDC-4683-85A9-C2DE35D06C99}" srcOrd="5" destOrd="0" parTransId="{45C41FA2-9BF2-40DE-8E53-3D26233265A5}" sibTransId="{28B08C3F-EAEA-4539-A205-70B5DFB81B53}"/>
    <dgm:cxn modelId="{4DFAAE7E-89D5-48F0-99A7-41CCD9791E70}" type="presOf" srcId="{45D5997D-BFDC-4683-85A9-C2DE35D06C99}" destId="{3FBC56A9-3E66-43B8-A48F-649CFFCC55A9}" srcOrd="1" destOrd="0" presId="urn:microsoft.com/office/officeart/2005/8/layout/list1"/>
    <dgm:cxn modelId="{98EC603D-6D2D-47F3-86CD-B4037560B06E}" type="presOf" srcId="{45D5997D-BFDC-4683-85A9-C2DE35D06C99}" destId="{005CA57C-3F16-4745-9DCD-677747D411DE}" srcOrd="0" destOrd="0" presId="urn:microsoft.com/office/officeart/2005/8/layout/list1"/>
    <dgm:cxn modelId="{8305AEC1-D33D-446C-9AAC-4589B7FFF608}" type="presOf" srcId="{D42B9405-0803-4508-BAD4-7DCDE7608D91}" destId="{3EE06674-4ECA-40F4-A018-5B286EA53D93}" srcOrd="1" destOrd="0" presId="urn:microsoft.com/office/officeart/2005/8/layout/list1"/>
    <dgm:cxn modelId="{8FC3DF1A-2028-4696-9461-1CAE07466AD6}" type="presOf" srcId="{D42B9405-0803-4508-BAD4-7DCDE7608D91}" destId="{DC539E5F-69EC-4F47-BDDF-B93C80005AFE}" srcOrd="0" destOrd="0" presId="urn:microsoft.com/office/officeart/2005/8/layout/list1"/>
    <dgm:cxn modelId="{A595F692-2CB6-495E-AEA6-4A176E8C181C}" srcId="{86F723E2-285D-41BE-81C7-80DE4541EC88}" destId="{1D696D17-8D96-4D4A-B97A-7DC9847BD3BA}" srcOrd="1" destOrd="0" parTransId="{A0143167-21DF-4662-A715-08EC7CCFB61F}" sibTransId="{62D044AD-33A1-4813-AEDD-EA120005AC01}"/>
    <dgm:cxn modelId="{B215C721-4CD4-415C-BA0D-048A4B3EEA6C}" srcId="{86F723E2-285D-41BE-81C7-80DE4541EC88}" destId="{2BC5F801-B872-4E4D-A187-56DE93FD8BB1}" srcOrd="2" destOrd="0" parTransId="{E381047C-80AA-4921-8924-C9D4AF6F348E}" sibTransId="{E19A3611-62B7-4267-A7B3-D25832F157D3}"/>
    <dgm:cxn modelId="{EB4C7EA8-674E-42B3-85C8-0A71BBF1A0EA}" type="presParOf" srcId="{87B9AC37-BD2B-41BE-8A0B-F8CDB4BF22EA}" destId="{730A4A27-A72F-40E3-BF56-7C4DBBCB2317}" srcOrd="0" destOrd="0" presId="urn:microsoft.com/office/officeart/2005/8/layout/list1"/>
    <dgm:cxn modelId="{BCF210E8-3973-4365-AFFE-1E02A2F69A97}" type="presParOf" srcId="{730A4A27-A72F-40E3-BF56-7C4DBBCB2317}" destId="{DC539E5F-69EC-4F47-BDDF-B93C80005AFE}" srcOrd="0" destOrd="0" presId="urn:microsoft.com/office/officeart/2005/8/layout/list1"/>
    <dgm:cxn modelId="{53298B7E-A5C9-4F09-87F9-674A6EFEAE58}" type="presParOf" srcId="{730A4A27-A72F-40E3-BF56-7C4DBBCB2317}" destId="{3EE06674-4ECA-40F4-A018-5B286EA53D93}" srcOrd="1" destOrd="0" presId="urn:microsoft.com/office/officeart/2005/8/layout/list1"/>
    <dgm:cxn modelId="{ABD6BA48-228E-4086-BD52-C35A64BACDF7}" type="presParOf" srcId="{87B9AC37-BD2B-41BE-8A0B-F8CDB4BF22EA}" destId="{8DC25430-F068-42F8-8E38-FF1704DBEC76}" srcOrd="1" destOrd="0" presId="urn:microsoft.com/office/officeart/2005/8/layout/list1"/>
    <dgm:cxn modelId="{A73295DB-4347-4A38-8D7C-FED88093A8CD}" type="presParOf" srcId="{87B9AC37-BD2B-41BE-8A0B-F8CDB4BF22EA}" destId="{05E107D5-FB88-456B-89C1-3899F3A7E718}" srcOrd="2" destOrd="0" presId="urn:microsoft.com/office/officeart/2005/8/layout/list1"/>
    <dgm:cxn modelId="{6FEBA5A2-D9E3-4266-8CF0-EEB5D8738E89}" type="presParOf" srcId="{87B9AC37-BD2B-41BE-8A0B-F8CDB4BF22EA}" destId="{9D0D34BD-032C-49AB-91E4-FC7FD22D0477}" srcOrd="3" destOrd="0" presId="urn:microsoft.com/office/officeart/2005/8/layout/list1"/>
    <dgm:cxn modelId="{ED79CCFB-94CA-41B6-AD7E-F5137FB70E67}" type="presParOf" srcId="{87B9AC37-BD2B-41BE-8A0B-F8CDB4BF22EA}" destId="{D1948AEE-F492-4666-825C-FCD80E1ED072}" srcOrd="4" destOrd="0" presId="urn:microsoft.com/office/officeart/2005/8/layout/list1"/>
    <dgm:cxn modelId="{E7E95B25-F62A-4FF7-BB1B-03DE9B85B197}" type="presParOf" srcId="{D1948AEE-F492-4666-825C-FCD80E1ED072}" destId="{6F4E5CDB-F905-4F2C-93AD-E2C63182BD69}" srcOrd="0" destOrd="0" presId="urn:microsoft.com/office/officeart/2005/8/layout/list1"/>
    <dgm:cxn modelId="{B5A974E7-3F9E-4C4E-88CA-45C43E063F68}" type="presParOf" srcId="{D1948AEE-F492-4666-825C-FCD80E1ED072}" destId="{08935A20-B0E6-494C-B73E-2083AFDECF59}" srcOrd="1" destOrd="0" presId="urn:microsoft.com/office/officeart/2005/8/layout/list1"/>
    <dgm:cxn modelId="{A690D87B-EB8C-4C3E-BAB6-29664D65AEFC}" type="presParOf" srcId="{87B9AC37-BD2B-41BE-8A0B-F8CDB4BF22EA}" destId="{741B176B-1679-4087-94E1-8F61C6D41DD5}" srcOrd="5" destOrd="0" presId="urn:microsoft.com/office/officeart/2005/8/layout/list1"/>
    <dgm:cxn modelId="{F6604DA5-176C-411C-BFE8-2920D3CE39D3}" type="presParOf" srcId="{87B9AC37-BD2B-41BE-8A0B-F8CDB4BF22EA}" destId="{FA2E8192-0D27-4033-B503-9AE61F910445}" srcOrd="6" destOrd="0" presId="urn:microsoft.com/office/officeart/2005/8/layout/list1"/>
    <dgm:cxn modelId="{A806F3CD-4A28-43F3-A71A-55D0DA765641}" type="presParOf" srcId="{87B9AC37-BD2B-41BE-8A0B-F8CDB4BF22EA}" destId="{8F78D23B-FB99-45B2-A2E2-1AEF172FB1FD}" srcOrd="7" destOrd="0" presId="urn:microsoft.com/office/officeart/2005/8/layout/list1"/>
    <dgm:cxn modelId="{87B7D8E4-5569-462A-8368-CA1628ED8B5A}" type="presParOf" srcId="{87B9AC37-BD2B-41BE-8A0B-F8CDB4BF22EA}" destId="{6A679190-B8CE-4A0D-B0D1-2E01F619C237}" srcOrd="8" destOrd="0" presId="urn:microsoft.com/office/officeart/2005/8/layout/list1"/>
    <dgm:cxn modelId="{A3C37661-0B1F-4A9C-9CB1-41E88AA337A3}" type="presParOf" srcId="{6A679190-B8CE-4A0D-B0D1-2E01F619C237}" destId="{EC4112D7-36F3-4A6F-87BA-E405EDB96510}" srcOrd="0" destOrd="0" presId="urn:microsoft.com/office/officeart/2005/8/layout/list1"/>
    <dgm:cxn modelId="{1894FA0B-7212-4983-AC44-49BEBF2171BA}" type="presParOf" srcId="{6A679190-B8CE-4A0D-B0D1-2E01F619C237}" destId="{D655E227-D628-4069-A8AD-BD4B73007C44}" srcOrd="1" destOrd="0" presId="urn:microsoft.com/office/officeart/2005/8/layout/list1"/>
    <dgm:cxn modelId="{CD731D5E-CB0B-4ACC-A626-9A4CDCB7F058}" type="presParOf" srcId="{87B9AC37-BD2B-41BE-8A0B-F8CDB4BF22EA}" destId="{E28E93D1-B756-479D-9917-8A65F12ABABA}" srcOrd="9" destOrd="0" presId="urn:microsoft.com/office/officeart/2005/8/layout/list1"/>
    <dgm:cxn modelId="{83BEBCC2-D0D1-4C25-818C-4C0467246CE7}" type="presParOf" srcId="{87B9AC37-BD2B-41BE-8A0B-F8CDB4BF22EA}" destId="{9384ECE1-42CF-415B-87AA-C72619F1C72A}" srcOrd="10" destOrd="0" presId="urn:microsoft.com/office/officeart/2005/8/layout/list1"/>
    <dgm:cxn modelId="{5D176031-A647-466C-8300-4CA79003720A}" type="presParOf" srcId="{87B9AC37-BD2B-41BE-8A0B-F8CDB4BF22EA}" destId="{7272DE0F-B009-4775-98BE-5C01DE745246}" srcOrd="11" destOrd="0" presId="urn:microsoft.com/office/officeart/2005/8/layout/list1"/>
    <dgm:cxn modelId="{1FA5FB10-3C7A-476F-AABF-93BEAEA9BD4C}" type="presParOf" srcId="{87B9AC37-BD2B-41BE-8A0B-F8CDB4BF22EA}" destId="{FE1690B9-FC5F-414B-B5B1-6DEC35879331}" srcOrd="12" destOrd="0" presId="urn:microsoft.com/office/officeart/2005/8/layout/list1"/>
    <dgm:cxn modelId="{C1F0D742-01E6-49DE-89AD-4AFE9990D30C}" type="presParOf" srcId="{FE1690B9-FC5F-414B-B5B1-6DEC35879331}" destId="{97C5E4B5-6E44-4FA3-A7BA-652B9C8F4FBB}" srcOrd="0" destOrd="0" presId="urn:microsoft.com/office/officeart/2005/8/layout/list1"/>
    <dgm:cxn modelId="{DBA90989-5605-4839-8EBA-BDF108A0DF93}" type="presParOf" srcId="{FE1690B9-FC5F-414B-B5B1-6DEC35879331}" destId="{CF425580-A367-4FAE-A3EC-91E7602BA28D}" srcOrd="1" destOrd="0" presId="urn:microsoft.com/office/officeart/2005/8/layout/list1"/>
    <dgm:cxn modelId="{345F32CC-67EF-432D-8E60-50F81CDC0873}" type="presParOf" srcId="{87B9AC37-BD2B-41BE-8A0B-F8CDB4BF22EA}" destId="{5AB7AFBD-FF45-4304-A7E5-F7D96DF727CF}" srcOrd="13" destOrd="0" presId="urn:microsoft.com/office/officeart/2005/8/layout/list1"/>
    <dgm:cxn modelId="{31A04EB8-9E9B-4DA7-A496-FF40C2F2DC70}" type="presParOf" srcId="{87B9AC37-BD2B-41BE-8A0B-F8CDB4BF22EA}" destId="{9311183D-1519-4B9F-BFF7-1E92091AE886}" srcOrd="14" destOrd="0" presId="urn:microsoft.com/office/officeart/2005/8/layout/list1"/>
    <dgm:cxn modelId="{753615F6-1392-49F2-8AA6-7BCB85095798}" type="presParOf" srcId="{87B9AC37-BD2B-41BE-8A0B-F8CDB4BF22EA}" destId="{2F92ECC7-A401-4032-B564-645E5A1DDFFC}" srcOrd="15" destOrd="0" presId="urn:microsoft.com/office/officeart/2005/8/layout/list1"/>
    <dgm:cxn modelId="{6FA17903-2776-428F-B00D-804DB499E4F9}" type="presParOf" srcId="{87B9AC37-BD2B-41BE-8A0B-F8CDB4BF22EA}" destId="{F207DA67-1180-4351-A424-1E7420B9EC5A}" srcOrd="16" destOrd="0" presId="urn:microsoft.com/office/officeart/2005/8/layout/list1"/>
    <dgm:cxn modelId="{27C61800-2EB0-4DFC-9E27-9E315B074541}" type="presParOf" srcId="{F207DA67-1180-4351-A424-1E7420B9EC5A}" destId="{20C3C2A4-44AF-4F9C-BC24-F5DF76C420DF}" srcOrd="0" destOrd="0" presId="urn:microsoft.com/office/officeart/2005/8/layout/list1"/>
    <dgm:cxn modelId="{50D24CC2-E448-4205-96E2-4B93E346D5DE}" type="presParOf" srcId="{F207DA67-1180-4351-A424-1E7420B9EC5A}" destId="{41A8262B-5F05-4C08-A317-DBC0336F023C}" srcOrd="1" destOrd="0" presId="urn:microsoft.com/office/officeart/2005/8/layout/list1"/>
    <dgm:cxn modelId="{F2F3564A-98F3-43E0-BD32-126FB7F8EE59}" type="presParOf" srcId="{87B9AC37-BD2B-41BE-8A0B-F8CDB4BF22EA}" destId="{DA800E67-C50C-457C-9494-32F9204FBB91}" srcOrd="17" destOrd="0" presId="urn:microsoft.com/office/officeart/2005/8/layout/list1"/>
    <dgm:cxn modelId="{1697D718-69CF-4FEE-8E57-7CD6468B14BC}" type="presParOf" srcId="{87B9AC37-BD2B-41BE-8A0B-F8CDB4BF22EA}" destId="{4BAAA7EA-9FEF-4B85-B839-65F26FD3836E}" srcOrd="18" destOrd="0" presId="urn:microsoft.com/office/officeart/2005/8/layout/list1"/>
    <dgm:cxn modelId="{10B6F63D-8CD6-46C8-ADDC-B1C017C35362}" type="presParOf" srcId="{87B9AC37-BD2B-41BE-8A0B-F8CDB4BF22EA}" destId="{2CA85291-0810-4BFE-9D81-9ECDD33FB9EA}" srcOrd="19" destOrd="0" presId="urn:microsoft.com/office/officeart/2005/8/layout/list1"/>
    <dgm:cxn modelId="{5C5DB531-2F27-469D-AB19-E64C31F65961}" type="presParOf" srcId="{87B9AC37-BD2B-41BE-8A0B-F8CDB4BF22EA}" destId="{015C037D-AC65-4C83-811C-B636E1463DBC}" srcOrd="20" destOrd="0" presId="urn:microsoft.com/office/officeart/2005/8/layout/list1"/>
    <dgm:cxn modelId="{2B31BE92-E65B-4303-AD0C-05D3D64A382B}" type="presParOf" srcId="{015C037D-AC65-4C83-811C-B636E1463DBC}" destId="{005CA57C-3F16-4745-9DCD-677747D411DE}" srcOrd="0" destOrd="0" presId="urn:microsoft.com/office/officeart/2005/8/layout/list1"/>
    <dgm:cxn modelId="{0CD8C73C-EB44-45F8-88E2-E06ABB016102}" type="presParOf" srcId="{015C037D-AC65-4C83-811C-B636E1463DBC}" destId="{3FBC56A9-3E66-43B8-A48F-649CFFCC55A9}" srcOrd="1" destOrd="0" presId="urn:microsoft.com/office/officeart/2005/8/layout/list1"/>
    <dgm:cxn modelId="{65AF1400-F6CC-4251-B8F5-7E3BC52F6057}" type="presParOf" srcId="{87B9AC37-BD2B-41BE-8A0B-F8CDB4BF22EA}" destId="{6F5B403D-A3C2-4AB3-8295-30C0948BB312}" srcOrd="21" destOrd="0" presId="urn:microsoft.com/office/officeart/2005/8/layout/list1"/>
    <dgm:cxn modelId="{76920575-7BFA-4DAC-84A8-B65A0E267F9F}" type="presParOf" srcId="{87B9AC37-BD2B-41BE-8A0B-F8CDB4BF22EA}" destId="{85AC30C9-6F1F-4DF2-9FDA-40B32AB8F45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018502B-090A-47AF-A248-FBC2374AB8E1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C" sz="2500" b="1" dirty="0" smtClean="0">
              <a:solidFill>
                <a:schemeClr val="bg1"/>
              </a:solidFill>
            </a:rPr>
            <a:t>CONCLUSIONES</a:t>
          </a:r>
          <a:endParaRPr lang="es-EC" sz="2500" b="1" dirty="0">
            <a:solidFill>
              <a:schemeClr val="bg1"/>
            </a:solidFill>
          </a:endParaRPr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67805A0A-54D8-4D75-AD87-0C92A8392959}">
      <dgm:prSet/>
      <dgm:spPr/>
      <dgm:t>
        <a:bodyPr/>
        <a:lstStyle/>
        <a:p>
          <a:pPr algn="just"/>
          <a:r>
            <a:rPr lang="es-ES" dirty="0" smtClean="0"/>
            <a:t>La base legal de las instituciones bancarias es fundamental para su desenvolvimiento, debido a que establecen normas que regulan las actividades y operaciones logrando control para el cumplimiento de los objetivos establecidos.</a:t>
          </a:r>
          <a:endParaRPr lang="es-ES" b="0" dirty="0" smtClean="0"/>
        </a:p>
      </dgm:t>
    </dgm:pt>
    <dgm:pt modelId="{CC545213-F489-4A42-8B44-DB3E6752151B}" type="parTrans" cxnId="{CE6CFCD8-9551-4705-82EF-DF09F04D82DB}">
      <dgm:prSet/>
      <dgm:spPr/>
      <dgm:t>
        <a:bodyPr/>
        <a:lstStyle/>
        <a:p>
          <a:endParaRPr lang="es-ES"/>
        </a:p>
      </dgm:t>
    </dgm:pt>
    <dgm:pt modelId="{7DD8746F-D631-44F6-A503-5184CE2A1717}" type="sibTrans" cxnId="{CE6CFCD8-9551-4705-82EF-DF09F04D82DB}">
      <dgm:prSet/>
      <dgm:spPr/>
      <dgm:t>
        <a:bodyPr/>
        <a:lstStyle/>
        <a:p>
          <a:endParaRPr lang="es-ES"/>
        </a:p>
      </dgm:t>
    </dgm:pt>
    <dgm:pt modelId="{332FD7D9-3AB8-4F5A-B1B9-480D48CC50E5}">
      <dgm:prSet/>
      <dgm:spPr/>
      <dgm:t>
        <a:bodyPr/>
        <a:lstStyle/>
        <a:p>
          <a:pPr algn="l"/>
          <a:endParaRPr lang="es-ES" dirty="0" smtClean="0"/>
        </a:p>
      </dgm:t>
    </dgm:pt>
    <dgm:pt modelId="{9D5548D8-DE40-41DE-B7E4-DC2E575B939C}" type="parTrans" cxnId="{DF6C645B-C4B8-4A14-B8B3-E6869E325D77}">
      <dgm:prSet/>
      <dgm:spPr/>
      <dgm:t>
        <a:bodyPr/>
        <a:lstStyle/>
        <a:p>
          <a:endParaRPr lang="es-ES"/>
        </a:p>
      </dgm:t>
    </dgm:pt>
    <dgm:pt modelId="{385BB453-71ED-44D4-9FCA-2DC321F6293F}" type="sibTrans" cxnId="{DF6C645B-C4B8-4A14-B8B3-E6869E325D77}">
      <dgm:prSet/>
      <dgm:spPr/>
      <dgm:t>
        <a:bodyPr/>
        <a:lstStyle/>
        <a:p>
          <a:endParaRPr lang="es-ES"/>
        </a:p>
      </dgm:t>
    </dgm:pt>
    <dgm:pt modelId="{ED75933F-B42F-467C-BD28-21D8F954EBD3}">
      <dgm:prSet/>
      <dgm:spPr/>
      <dgm:t>
        <a:bodyPr/>
        <a:lstStyle/>
        <a:p>
          <a:pPr algn="just"/>
          <a:endParaRPr lang="es-ES" dirty="0"/>
        </a:p>
      </dgm:t>
    </dgm:pt>
    <dgm:pt modelId="{0B05850F-CEA0-4169-9C15-3D4F1F20D15D}" type="parTrans" cxnId="{0E3189DC-28A8-4F24-B60D-54FF99E03202}">
      <dgm:prSet/>
      <dgm:spPr/>
      <dgm:t>
        <a:bodyPr/>
        <a:lstStyle/>
        <a:p>
          <a:endParaRPr lang="es-ES"/>
        </a:p>
      </dgm:t>
    </dgm:pt>
    <dgm:pt modelId="{D2EDAED1-B3C1-4128-A9D4-A4A1FAFC3076}" type="sibTrans" cxnId="{0E3189DC-28A8-4F24-B60D-54FF99E03202}">
      <dgm:prSet/>
      <dgm:spPr/>
      <dgm:t>
        <a:bodyPr/>
        <a:lstStyle/>
        <a:p>
          <a:endParaRPr lang="es-ES"/>
        </a:p>
      </dgm:t>
    </dgm:pt>
    <dgm:pt modelId="{22C60542-330A-4B51-B787-0DE603A4EF35}">
      <dgm:prSet/>
      <dgm:spPr/>
      <dgm:t>
        <a:bodyPr/>
        <a:lstStyle/>
        <a:p>
          <a:pPr algn="just"/>
          <a:r>
            <a:rPr lang="es-ES" dirty="0" smtClean="0"/>
            <a:t>Para las  instituciones bancarias públicas es importante la elaboración de planes departamentales que ayuden a estructurar la Planificación  Estratégica, para el logro de los objetivos.</a:t>
          </a:r>
          <a:endParaRPr lang="es-ES" dirty="0"/>
        </a:p>
      </dgm:t>
    </dgm:pt>
    <dgm:pt modelId="{C4F453B7-1AE6-4811-8EF6-9E2C44C910A4}" type="parTrans" cxnId="{B5D2062C-8B3B-4BC4-A21F-2715B226CA39}">
      <dgm:prSet/>
      <dgm:spPr/>
      <dgm:t>
        <a:bodyPr/>
        <a:lstStyle/>
        <a:p>
          <a:endParaRPr lang="es-ES"/>
        </a:p>
      </dgm:t>
    </dgm:pt>
    <dgm:pt modelId="{EE3739EB-8086-4AB7-A6C6-46BC470AE998}" type="sibTrans" cxnId="{B5D2062C-8B3B-4BC4-A21F-2715B226CA39}">
      <dgm:prSet/>
      <dgm:spPr/>
      <dgm:t>
        <a:bodyPr/>
        <a:lstStyle/>
        <a:p>
          <a:endParaRPr lang="es-ES"/>
        </a:p>
      </dgm:t>
    </dgm:pt>
    <dgm:pt modelId="{C4A5B5F7-5B61-4701-A9D2-45995939CDF6}">
      <dgm:prSet/>
      <dgm:spPr/>
      <dgm:t>
        <a:bodyPr/>
        <a:lstStyle/>
        <a:p>
          <a:pPr algn="just"/>
          <a:endParaRPr lang="es-ES" dirty="0"/>
        </a:p>
      </dgm:t>
    </dgm:pt>
    <dgm:pt modelId="{BD9CF985-BB9F-4437-B66E-1802F9E3FD51}" type="parTrans" cxnId="{345F17E8-47BF-4DC6-A9F7-45ECE7B876EB}">
      <dgm:prSet/>
      <dgm:spPr/>
      <dgm:t>
        <a:bodyPr/>
        <a:lstStyle/>
        <a:p>
          <a:endParaRPr lang="es-ES"/>
        </a:p>
      </dgm:t>
    </dgm:pt>
    <dgm:pt modelId="{20A1D4AD-43F9-4F23-9E29-E7274C890DBB}" type="sibTrans" cxnId="{345F17E8-47BF-4DC6-A9F7-45ECE7B876EB}">
      <dgm:prSet/>
      <dgm:spPr/>
      <dgm:t>
        <a:bodyPr/>
        <a:lstStyle/>
        <a:p>
          <a:endParaRPr lang="es-ES"/>
        </a:p>
      </dgm:t>
    </dgm:pt>
    <dgm:pt modelId="{B5EF835A-77BD-47A5-9905-6739FAFD12DF}">
      <dgm:prSet/>
      <dgm:spPr/>
      <dgm:t>
        <a:bodyPr/>
        <a:lstStyle/>
        <a:p>
          <a:pPr algn="just"/>
          <a:r>
            <a:rPr lang="es-ES" dirty="0" smtClean="0"/>
            <a:t>La carencia de controles en los sistemas de información, impide una gestión adecuada de todas las áreas, generando una desventaja competitiva.</a:t>
          </a:r>
          <a:endParaRPr lang="es-ES" dirty="0"/>
        </a:p>
      </dgm:t>
    </dgm:pt>
    <dgm:pt modelId="{A1F980FD-6894-4C77-AF3C-A49372C191E6}" type="parTrans" cxnId="{7261AA3A-86C6-49BB-9088-079A5787D33F}">
      <dgm:prSet/>
      <dgm:spPr/>
      <dgm:t>
        <a:bodyPr/>
        <a:lstStyle/>
        <a:p>
          <a:endParaRPr lang="es-ES"/>
        </a:p>
      </dgm:t>
    </dgm:pt>
    <dgm:pt modelId="{577A7451-E5AD-42F4-8561-9388FA94AF0C}" type="sibTrans" cxnId="{7261AA3A-86C6-49BB-9088-079A5787D33F}">
      <dgm:prSet/>
      <dgm:spPr/>
      <dgm:t>
        <a:bodyPr/>
        <a:lstStyle/>
        <a:p>
          <a:endParaRPr lang="es-ES"/>
        </a:p>
      </dgm:t>
    </dgm:pt>
    <dgm:pt modelId="{1B6ED423-62A0-4809-8532-D190EC940ABD}">
      <dgm:prSet/>
      <dgm:spPr/>
      <dgm:t>
        <a:bodyPr/>
        <a:lstStyle/>
        <a:p>
          <a:pPr algn="just"/>
          <a:endParaRPr lang="es-ES" dirty="0"/>
        </a:p>
      </dgm:t>
    </dgm:pt>
    <dgm:pt modelId="{9E869CAA-06C4-41C2-9246-39021DF1E604}" type="parTrans" cxnId="{B265793E-EC08-4C19-8B49-C521E9B71E5E}">
      <dgm:prSet/>
      <dgm:spPr/>
      <dgm:t>
        <a:bodyPr/>
        <a:lstStyle/>
        <a:p>
          <a:endParaRPr lang="es-ES"/>
        </a:p>
      </dgm:t>
    </dgm:pt>
    <dgm:pt modelId="{CD0750AD-006D-4065-A078-ACBC10A13431}" type="sibTrans" cxnId="{B265793E-EC08-4C19-8B49-C521E9B71E5E}">
      <dgm:prSet/>
      <dgm:spPr/>
      <dgm:t>
        <a:bodyPr/>
        <a:lstStyle/>
        <a:p>
          <a:endParaRPr lang="es-ES"/>
        </a:p>
      </dgm:t>
    </dgm:pt>
    <dgm:pt modelId="{B7B4FF28-BFFF-4E22-8656-0CD777AFF01A}">
      <dgm:prSet/>
      <dgm:spPr/>
      <dgm:t>
        <a:bodyPr/>
        <a:lstStyle/>
        <a:p>
          <a:pPr algn="just"/>
          <a:r>
            <a:rPr lang="es-ES" dirty="0" smtClean="0"/>
            <a:t>Las instituciones bancarias públicas que no cuenten con indicadores de gestión, no pueden medir el grado de efectividad, eficiencia, economía, ecología y  ética  en  la gestión y cumplimiento de objetivos.</a:t>
          </a:r>
          <a:endParaRPr lang="es-ES" dirty="0"/>
        </a:p>
      </dgm:t>
    </dgm:pt>
    <dgm:pt modelId="{2A0894C8-EB1F-4C5E-A42D-2E0462B7CF8C}" type="parTrans" cxnId="{4B5905B1-8D60-4125-AB83-A0233BA5FFFD}">
      <dgm:prSet/>
      <dgm:spPr/>
      <dgm:t>
        <a:bodyPr/>
        <a:lstStyle/>
        <a:p>
          <a:endParaRPr lang="es-ES"/>
        </a:p>
      </dgm:t>
    </dgm:pt>
    <dgm:pt modelId="{DBEF110D-55D7-45E0-8842-E63A5C672F1D}" type="sibTrans" cxnId="{4B5905B1-8D60-4125-AB83-A0233BA5FFFD}">
      <dgm:prSet/>
      <dgm:spPr/>
      <dgm:t>
        <a:bodyPr/>
        <a:lstStyle/>
        <a:p>
          <a:endParaRPr lang="es-ES"/>
        </a:p>
      </dgm:t>
    </dgm:pt>
    <dgm:pt modelId="{DFB6F260-C5B7-4DAC-8128-AA675B95EBB6}" type="pres">
      <dgm:prSet presAssocID="{5C173B78-CF44-40D0-AEEF-A0907AE45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09D00-18B1-4450-BEEA-067B96F954D6}" type="pres">
      <dgm:prSet presAssocID="{0018502B-090A-47AF-A248-FBC2374AB8E1}" presName="parentLin" presStyleCnt="0"/>
      <dgm:spPr/>
    </dgm:pt>
    <dgm:pt modelId="{06CFA086-9A16-4FF5-B941-C3CF22D70B2E}" type="pres">
      <dgm:prSet presAssocID="{0018502B-090A-47AF-A248-FBC2374AB8E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9560CC-D307-4EC1-AB1B-67AF8F064143}" type="pres">
      <dgm:prSet presAssocID="{0018502B-090A-47AF-A248-FBC2374AB8E1}" presName="parentText" presStyleLbl="node1" presStyleIdx="0" presStyleCnt="1" custLinFactY="-200000" custLinFactNeighborX="4348" custLinFactNeighborY="-24369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8E73-289E-47AD-A992-D5B2453A7C09}" type="pres">
      <dgm:prSet presAssocID="{0018502B-090A-47AF-A248-FBC2374AB8E1}" presName="negativeSpace" presStyleCnt="0"/>
      <dgm:spPr/>
    </dgm:pt>
    <dgm:pt modelId="{E117DDEF-B223-49A3-813E-236DF23E6959}" type="pres">
      <dgm:prSet presAssocID="{0018502B-090A-47AF-A248-FBC2374AB8E1}" presName="childText" presStyleLbl="conFgAcc1" presStyleIdx="0" presStyleCnt="1" custLinFactNeighborY="-81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C9AE46-42D2-4569-9A0B-0732AE2DAF11}" type="presOf" srcId="{332FD7D9-3AB8-4F5A-B1B9-480D48CC50E5}" destId="{E117DDEF-B223-49A3-813E-236DF23E6959}" srcOrd="0" destOrd="7" presId="urn:microsoft.com/office/officeart/2005/8/layout/list1"/>
    <dgm:cxn modelId="{DF6C645B-C4B8-4A14-B8B3-E6869E325D77}" srcId="{0018502B-090A-47AF-A248-FBC2374AB8E1}" destId="{332FD7D9-3AB8-4F5A-B1B9-480D48CC50E5}" srcOrd="5" destOrd="0" parTransId="{9D5548D8-DE40-41DE-B7E4-DC2E575B939C}" sibTransId="{385BB453-71ED-44D4-9FCA-2DC321F6293F}"/>
    <dgm:cxn modelId="{8C1CBC35-F8E1-484D-ABA2-A76922E62E4D}" type="presOf" srcId="{67805A0A-54D8-4D75-AD87-0C92A8392959}" destId="{E117DDEF-B223-49A3-813E-236DF23E6959}" srcOrd="0" destOrd="0" presId="urn:microsoft.com/office/officeart/2005/8/layout/list1"/>
    <dgm:cxn modelId="{B8C15760-8EB6-42EB-9341-5995D0612109}" type="presOf" srcId="{0018502B-090A-47AF-A248-FBC2374AB8E1}" destId="{859560CC-D307-4EC1-AB1B-67AF8F064143}" srcOrd="1" destOrd="0" presId="urn:microsoft.com/office/officeart/2005/8/layout/list1"/>
    <dgm:cxn modelId="{23B99A44-3F53-4C93-85D8-B5503A8E6CF2}" type="presOf" srcId="{B7B4FF28-BFFF-4E22-8656-0CD777AFF01A}" destId="{E117DDEF-B223-49A3-813E-236DF23E6959}" srcOrd="0" destOrd="6" presId="urn:microsoft.com/office/officeart/2005/8/layout/list1"/>
    <dgm:cxn modelId="{88EB4271-FB13-456C-A55E-046BAACFEB2F}" type="presOf" srcId="{C4A5B5F7-5B61-4701-A9D2-45995939CDF6}" destId="{E117DDEF-B223-49A3-813E-236DF23E6959}" srcOrd="0" destOrd="3" presId="urn:microsoft.com/office/officeart/2005/8/layout/list1"/>
    <dgm:cxn modelId="{345F17E8-47BF-4DC6-A9F7-45ECE7B876EB}" srcId="{22C60542-330A-4B51-B787-0DE603A4EF35}" destId="{C4A5B5F7-5B61-4701-A9D2-45995939CDF6}" srcOrd="0" destOrd="0" parTransId="{BD9CF985-BB9F-4437-B66E-1802F9E3FD51}" sibTransId="{20A1D4AD-43F9-4F23-9E29-E7274C890DBB}"/>
    <dgm:cxn modelId="{B5D2062C-8B3B-4BC4-A21F-2715B226CA39}" srcId="{0018502B-090A-47AF-A248-FBC2374AB8E1}" destId="{22C60542-330A-4B51-B787-0DE603A4EF35}" srcOrd="1" destOrd="0" parTransId="{C4F453B7-1AE6-4811-8EF6-9E2C44C910A4}" sibTransId="{EE3739EB-8086-4AB7-A6C6-46BC470AE998}"/>
    <dgm:cxn modelId="{DBF9F528-C3DC-4FD7-ADD7-33CB01E0EB4B}" type="presOf" srcId="{0018502B-090A-47AF-A248-FBC2374AB8E1}" destId="{06CFA086-9A16-4FF5-B941-C3CF22D70B2E}" srcOrd="0" destOrd="0" presId="urn:microsoft.com/office/officeart/2005/8/layout/list1"/>
    <dgm:cxn modelId="{80639C7D-1FF2-465C-B041-EB5751EB8E42}" type="presOf" srcId="{ED75933F-B42F-467C-BD28-21D8F954EBD3}" destId="{E117DDEF-B223-49A3-813E-236DF23E6959}" srcOrd="0" destOrd="1" presId="urn:microsoft.com/office/officeart/2005/8/layout/list1"/>
    <dgm:cxn modelId="{CE6CFCD8-9551-4705-82EF-DF09F04D82DB}" srcId="{0018502B-090A-47AF-A248-FBC2374AB8E1}" destId="{67805A0A-54D8-4D75-AD87-0C92A8392959}" srcOrd="0" destOrd="0" parTransId="{CC545213-F489-4A42-8B44-DB3E6752151B}" sibTransId="{7DD8746F-D631-44F6-A503-5184CE2A1717}"/>
    <dgm:cxn modelId="{7D6ECE5E-AE24-4D68-B0EE-52DC1DAEC4FB}" type="presOf" srcId="{1B6ED423-62A0-4809-8532-D190EC940ABD}" destId="{E117DDEF-B223-49A3-813E-236DF23E6959}" srcOrd="0" destOrd="5" presId="urn:microsoft.com/office/officeart/2005/8/layout/list1"/>
    <dgm:cxn modelId="{0E3189DC-28A8-4F24-B60D-54FF99E03202}" srcId="{67805A0A-54D8-4D75-AD87-0C92A8392959}" destId="{ED75933F-B42F-467C-BD28-21D8F954EBD3}" srcOrd="0" destOrd="0" parTransId="{0B05850F-CEA0-4169-9C15-3D4F1F20D15D}" sibTransId="{D2EDAED1-B3C1-4128-A9D4-A4A1FAFC3076}"/>
    <dgm:cxn modelId="{C0985750-9B1B-435C-AEB4-85BA4BCC7CDD}" type="presOf" srcId="{22C60542-330A-4B51-B787-0DE603A4EF35}" destId="{E117DDEF-B223-49A3-813E-236DF23E6959}" srcOrd="0" destOrd="2" presId="urn:microsoft.com/office/officeart/2005/8/layout/list1"/>
    <dgm:cxn modelId="{B265793E-EC08-4C19-8B49-C521E9B71E5E}" srcId="{0018502B-090A-47AF-A248-FBC2374AB8E1}" destId="{1B6ED423-62A0-4809-8532-D190EC940ABD}" srcOrd="3" destOrd="0" parTransId="{9E869CAA-06C4-41C2-9246-39021DF1E604}" sibTransId="{CD0750AD-006D-4065-A078-ACBC10A13431}"/>
    <dgm:cxn modelId="{4B5905B1-8D60-4125-AB83-A0233BA5FFFD}" srcId="{0018502B-090A-47AF-A248-FBC2374AB8E1}" destId="{B7B4FF28-BFFF-4E22-8656-0CD777AFF01A}" srcOrd="4" destOrd="0" parTransId="{2A0894C8-EB1F-4C5E-A42D-2E0462B7CF8C}" sibTransId="{DBEF110D-55D7-45E0-8842-E63A5C672F1D}"/>
    <dgm:cxn modelId="{F9F26C05-8033-4D84-897D-E2235D1FA36D}" type="presOf" srcId="{5C173B78-CF44-40D0-AEEF-A0907AE4599D}" destId="{DFB6F260-C5B7-4DAC-8128-AA675B95EBB6}" srcOrd="0" destOrd="0" presId="urn:microsoft.com/office/officeart/2005/8/layout/list1"/>
    <dgm:cxn modelId="{6F8EC08E-1B2B-494B-A546-736978E2437F}" type="presOf" srcId="{B5EF835A-77BD-47A5-9905-6739FAFD12DF}" destId="{E117DDEF-B223-49A3-813E-236DF23E6959}" srcOrd="0" destOrd="4" presId="urn:microsoft.com/office/officeart/2005/8/layout/list1"/>
    <dgm:cxn modelId="{7261AA3A-86C6-49BB-9088-079A5787D33F}" srcId="{0018502B-090A-47AF-A248-FBC2374AB8E1}" destId="{B5EF835A-77BD-47A5-9905-6739FAFD12DF}" srcOrd="2" destOrd="0" parTransId="{A1F980FD-6894-4C77-AF3C-A49372C191E6}" sibTransId="{577A7451-E5AD-42F4-8561-9388FA94AF0C}"/>
    <dgm:cxn modelId="{CC2CD9FB-45AC-4495-8FA2-CD9F13675D6D}" srcId="{5C173B78-CF44-40D0-AEEF-A0907AE4599D}" destId="{0018502B-090A-47AF-A248-FBC2374AB8E1}" srcOrd="0" destOrd="0" parTransId="{1D527011-7D08-4BCF-BFE5-80C95A7BFC92}" sibTransId="{77D8AF39-550C-4AE1-B581-7218C30E093E}"/>
    <dgm:cxn modelId="{CF9C8C06-FD37-4508-90D6-C37957EA318D}" type="presParOf" srcId="{DFB6F260-C5B7-4DAC-8128-AA675B95EBB6}" destId="{C9B09D00-18B1-4450-BEEA-067B96F954D6}" srcOrd="0" destOrd="0" presId="urn:microsoft.com/office/officeart/2005/8/layout/list1"/>
    <dgm:cxn modelId="{9A255DFB-D429-4FCF-A1BE-FDC6F1D15AE5}" type="presParOf" srcId="{C9B09D00-18B1-4450-BEEA-067B96F954D6}" destId="{06CFA086-9A16-4FF5-B941-C3CF22D70B2E}" srcOrd="0" destOrd="0" presId="urn:microsoft.com/office/officeart/2005/8/layout/list1"/>
    <dgm:cxn modelId="{DAEE7EF4-379C-45B8-8ADD-0E2794A4DD36}" type="presParOf" srcId="{C9B09D00-18B1-4450-BEEA-067B96F954D6}" destId="{859560CC-D307-4EC1-AB1B-67AF8F064143}" srcOrd="1" destOrd="0" presId="urn:microsoft.com/office/officeart/2005/8/layout/list1"/>
    <dgm:cxn modelId="{78A354E0-4C09-48A4-B4EC-522626638495}" type="presParOf" srcId="{DFB6F260-C5B7-4DAC-8128-AA675B95EBB6}" destId="{791B8E73-289E-47AD-A992-D5B2453A7C09}" srcOrd="1" destOrd="0" presId="urn:microsoft.com/office/officeart/2005/8/layout/list1"/>
    <dgm:cxn modelId="{E809618C-6366-4C3E-9C7A-6E7EEDD11BA2}" type="presParOf" srcId="{DFB6F260-C5B7-4DAC-8128-AA675B95EBB6}" destId="{E117DDEF-B223-49A3-813E-236DF23E6959}" srcOrd="2" destOrd="0" presId="urn:microsoft.com/office/officeart/2005/8/layout/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018502B-090A-47AF-A248-FBC2374AB8E1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C" sz="2500" b="1" dirty="0" smtClean="0">
              <a:solidFill>
                <a:schemeClr val="bg1"/>
              </a:solidFill>
            </a:rPr>
            <a:t>RECOMENDACIONES</a:t>
          </a:r>
          <a:endParaRPr lang="es-EC" sz="2500" b="1" dirty="0">
            <a:solidFill>
              <a:schemeClr val="bg1"/>
            </a:solidFill>
          </a:endParaRPr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67805A0A-54D8-4D75-AD87-0C92A8392959}">
      <dgm:prSet custT="1"/>
      <dgm:spPr/>
      <dgm:t>
        <a:bodyPr/>
        <a:lstStyle/>
        <a:p>
          <a:pPr algn="just"/>
          <a:r>
            <a:rPr lang="es-ES" sz="1800" dirty="0" smtClean="0"/>
            <a:t>Reformar la base legal acorde a los requerimientos de la institución y a la normativa legal vigente, con el fin de que las actividades puedan desarrollarse eficientemente y se logre el cumplimiento de los objetivos institucionales.</a:t>
          </a:r>
          <a:endParaRPr lang="es-ES" sz="1800" b="0" dirty="0" smtClean="0"/>
        </a:p>
      </dgm:t>
    </dgm:pt>
    <dgm:pt modelId="{CC545213-F489-4A42-8B44-DB3E6752151B}" type="parTrans" cxnId="{CE6CFCD8-9551-4705-82EF-DF09F04D82DB}">
      <dgm:prSet/>
      <dgm:spPr/>
      <dgm:t>
        <a:bodyPr/>
        <a:lstStyle/>
        <a:p>
          <a:endParaRPr lang="es-ES"/>
        </a:p>
      </dgm:t>
    </dgm:pt>
    <dgm:pt modelId="{7DD8746F-D631-44F6-A503-5184CE2A1717}" type="sibTrans" cxnId="{CE6CFCD8-9551-4705-82EF-DF09F04D82DB}">
      <dgm:prSet/>
      <dgm:spPr/>
      <dgm:t>
        <a:bodyPr/>
        <a:lstStyle/>
        <a:p>
          <a:endParaRPr lang="es-ES"/>
        </a:p>
      </dgm:t>
    </dgm:pt>
    <dgm:pt modelId="{3F4FBF47-2855-45AE-B792-1B1EAFFDD8A5}">
      <dgm:prSet custT="1"/>
      <dgm:spPr/>
      <dgm:t>
        <a:bodyPr/>
        <a:lstStyle/>
        <a:p>
          <a:pPr algn="just"/>
          <a:endParaRPr lang="es-ES" sz="1800" dirty="0"/>
        </a:p>
      </dgm:t>
    </dgm:pt>
    <dgm:pt modelId="{4EF60C96-1223-48EC-97FB-3D552F3050CD}" type="parTrans" cxnId="{B2A451C1-5CA1-49C8-BE9B-36ABB663B147}">
      <dgm:prSet/>
      <dgm:spPr/>
      <dgm:t>
        <a:bodyPr/>
        <a:lstStyle/>
        <a:p>
          <a:endParaRPr lang="es-ES"/>
        </a:p>
      </dgm:t>
    </dgm:pt>
    <dgm:pt modelId="{D68A2948-4FE1-4E19-B4F2-83000E675631}" type="sibTrans" cxnId="{B2A451C1-5CA1-49C8-BE9B-36ABB663B147}">
      <dgm:prSet/>
      <dgm:spPr/>
      <dgm:t>
        <a:bodyPr/>
        <a:lstStyle/>
        <a:p>
          <a:endParaRPr lang="es-ES"/>
        </a:p>
      </dgm:t>
    </dgm:pt>
    <dgm:pt modelId="{ED1ABF24-4BAB-4DA9-ACF8-BC06BAF14310}">
      <dgm:prSet custT="1"/>
      <dgm:spPr/>
      <dgm:t>
        <a:bodyPr/>
        <a:lstStyle/>
        <a:p>
          <a:pPr algn="just"/>
          <a:r>
            <a:rPr lang="es-ES" sz="1800" dirty="0" smtClean="0"/>
            <a:t>Difundir a todo el personal la Planificación Estratégica Institucional, que permita evaluar el desempeño de sus servidores en base al cumplimiento de planes y objetivos estratégicos.</a:t>
          </a:r>
          <a:endParaRPr lang="es-ES" sz="1800" dirty="0"/>
        </a:p>
      </dgm:t>
    </dgm:pt>
    <dgm:pt modelId="{2339E329-9BF2-4628-B9FA-FB7A4711176E}" type="parTrans" cxnId="{F094C53E-D980-4CFF-A4C9-ED9C766B34BB}">
      <dgm:prSet/>
      <dgm:spPr/>
      <dgm:t>
        <a:bodyPr/>
        <a:lstStyle/>
        <a:p>
          <a:endParaRPr lang="es-ES"/>
        </a:p>
      </dgm:t>
    </dgm:pt>
    <dgm:pt modelId="{838ED493-F26F-4A48-8EA1-5F3AA032FA65}" type="sibTrans" cxnId="{F094C53E-D980-4CFF-A4C9-ED9C766B34BB}">
      <dgm:prSet/>
      <dgm:spPr/>
      <dgm:t>
        <a:bodyPr/>
        <a:lstStyle/>
        <a:p>
          <a:endParaRPr lang="es-ES"/>
        </a:p>
      </dgm:t>
    </dgm:pt>
    <dgm:pt modelId="{F2151459-CA16-4A9A-98D0-D8624D1E9326}">
      <dgm:prSet custT="1"/>
      <dgm:spPr/>
      <dgm:t>
        <a:bodyPr/>
        <a:lstStyle/>
        <a:p>
          <a:pPr algn="just"/>
          <a:endParaRPr lang="es-ES" sz="1800" dirty="0"/>
        </a:p>
      </dgm:t>
    </dgm:pt>
    <dgm:pt modelId="{4DE3A4E2-0647-490F-ADB6-C5BFA03C13EE}" type="parTrans" cxnId="{0076ACD4-42AC-43BA-B371-1F0386116507}">
      <dgm:prSet/>
      <dgm:spPr/>
      <dgm:t>
        <a:bodyPr/>
        <a:lstStyle/>
        <a:p>
          <a:endParaRPr lang="es-ES"/>
        </a:p>
      </dgm:t>
    </dgm:pt>
    <dgm:pt modelId="{BB778A5F-E68C-49C4-A7E7-0D2F31EB9870}" type="sibTrans" cxnId="{0076ACD4-42AC-43BA-B371-1F0386116507}">
      <dgm:prSet/>
      <dgm:spPr/>
      <dgm:t>
        <a:bodyPr/>
        <a:lstStyle/>
        <a:p>
          <a:endParaRPr lang="es-ES"/>
        </a:p>
      </dgm:t>
    </dgm:pt>
    <dgm:pt modelId="{266523B2-63EC-4522-95B6-D36C6B0B5BFE}">
      <dgm:prSet custT="1"/>
      <dgm:spPr/>
      <dgm:t>
        <a:bodyPr/>
        <a:lstStyle/>
        <a:p>
          <a:pPr algn="just"/>
          <a:r>
            <a:rPr lang="es-EC" sz="1800" dirty="0" smtClean="0"/>
            <a:t>La Gerencia debe implementar controles a los sistemas de información, que permitan prevenir los riesgos de generación de errores.</a:t>
          </a:r>
          <a:endParaRPr lang="es-ES" sz="1800" dirty="0"/>
        </a:p>
      </dgm:t>
    </dgm:pt>
    <dgm:pt modelId="{558EF455-E564-42AC-AD35-8345EA56A31C}" type="parTrans" cxnId="{B75BE1A6-84D4-4CF1-8F07-B516FB08F479}">
      <dgm:prSet/>
      <dgm:spPr/>
      <dgm:t>
        <a:bodyPr/>
        <a:lstStyle/>
        <a:p>
          <a:endParaRPr lang="es-ES"/>
        </a:p>
      </dgm:t>
    </dgm:pt>
    <dgm:pt modelId="{CEF3A2DD-CAB3-4124-A66F-B88A11DD24F1}" type="sibTrans" cxnId="{B75BE1A6-84D4-4CF1-8F07-B516FB08F479}">
      <dgm:prSet/>
      <dgm:spPr/>
      <dgm:t>
        <a:bodyPr/>
        <a:lstStyle/>
        <a:p>
          <a:endParaRPr lang="es-ES"/>
        </a:p>
      </dgm:t>
    </dgm:pt>
    <dgm:pt modelId="{C70DAE74-EDEE-48AB-8AE6-8AD72E076B58}">
      <dgm:prSet custT="1"/>
      <dgm:spPr/>
      <dgm:t>
        <a:bodyPr/>
        <a:lstStyle/>
        <a:p>
          <a:pPr algn="just"/>
          <a:endParaRPr lang="es-ES" sz="1800" dirty="0"/>
        </a:p>
      </dgm:t>
    </dgm:pt>
    <dgm:pt modelId="{F1313727-5568-4A1A-BCBC-63C43BD0DCC3}" type="parTrans" cxnId="{A6BE5D92-166F-4DDC-B7C3-D6942F3376AD}">
      <dgm:prSet/>
      <dgm:spPr/>
      <dgm:t>
        <a:bodyPr/>
        <a:lstStyle/>
        <a:p>
          <a:endParaRPr lang="es-ES"/>
        </a:p>
      </dgm:t>
    </dgm:pt>
    <dgm:pt modelId="{4EDAF6E4-7769-42FC-9596-55E78971F662}" type="sibTrans" cxnId="{A6BE5D92-166F-4DDC-B7C3-D6942F3376AD}">
      <dgm:prSet/>
      <dgm:spPr/>
      <dgm:t>
        <a:bodyPr/>
        <a:lstStyle/>
        <a:p>
          <a:endParaRPr lang="es-ES"/>
        </a:p>
      </dgm:t>
    </dgm:pt>
    <dgm:pt modelId="{349E3CA9-47BA-40C1-8D06-D53FE48F5FE7}">
      <dgm:prSet custT="1"/>
      <dgm:spPr/>
      <dgm:t>
        <a:bodyPr/>
        <a:lstStyle/>
        <a:p>
          <a:pPr algn="just"/>
          <a:r>
            <a:rPr lang="es-ES" sz="1800" dirty="0" smtClean="0"/>
            <a:t>Elaborar indicadores de eficiencia, eficacia, economía, ética y ecología, que permitan obtener resultados de su gestión  para el logro de los objetivos propuestos</a:t>
          </a:r>
          <a:endParaRPr lang="es-ES" sz="1800" dirty="0"/>
        </a:p>
      </dgm:t>
    </dgm:pt>
    <dgm:pt modelId="{FBA5CF4C-145A-4877-B60F-7A9B67F3AFC4}" type="parTrans" cxnId="{C572693E-633C-47E4-AECD-B835D31E820F}">
      <dgm:prSet/>
      <dgm:spPr/>
      <dgm:t>
        <a:bodyPr/>
        <a:lstStyle/>
        <a:p>
          <a:endParaRPr lang="es-ES"/>
        </a:p>
      </dgm:t>
    </dgm:pt>
    <dgm:pt modelId="{456B02C6-F262-4678-804E-A4A01AC4F85F}" type="sibTrans" cxnId="{C572693E-633C-47E4-AECD-B835D31E820F}">
      <dgm:prSet/>
      <dgm:spPr/>
      <dgm:t>
        <a:bodyPr/>
        <a:lstStyle/>
        <a:p>
          <a:endParaRPr lang="es-ES"/>
        </a:p>
      </dgm:t>
    </dgm:pt>
    <dgm:pt modelId="{DFB6F260-C5B7-4DAC-8128-AA675B95EBB6}" type="pres">
      <dgm:prSet presAssocID="{5C173B78-CF44-40D0-AEEF-A0907AE45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09D00-18B1-4450-BEEA-067B96F954D6}" type="pres">
      <dgm:prSet presAssocID="{0018502B-090A-47AF-A248-FBC2374AB8E1}" presName="parentLin" presStyleCnt="0"/>
      <dgm:spPr/>
    </dgm:pt>
    <dgm:pt modelId="{06CFA086-9A16-4FF5-B941-C3CF22D70B2E}" type="pres">
      <dgm:prSet presAssocID="{0018502B-090A-47AF-A248-FBC2374AB8E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9560CC-D307-4EC1-AB1B-67AF8F064143}" type="pres">
      <dgm:prSet presAssocID="{0018502B-090A-47AF-A248-FBC2374AB8E1}" presName="parentText" presStyleLbl="node1" presStyleIdx="0" presStyleCnt="1" custScaleY="40104" custLinFactY="-200000" custLinFactNeighborX="4348" custLinFactNeighborY="-24369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8E73-289E-47AD-A992-D5B2453A7C09}" type="pres">
      <dgm:prSet presAssocID="{0018502B-090A-47AF-A248-FBC2374AB8E1}" presName="negativeSpace" presStyleCnt="0"/>
      <dgm:spPr/>
    </dgm:pt>
    <dgm:pt modelId="{E117DDEF-B223-49A3-813E-236DF23E6959}" type="pres">
      <dgm:prSet presAssocID="{0018502B-090A-47AF-A248-FBC2374AB8E1}" presName="childText" presStyleLbl="conFgAcc1" presStyleIdx="0" presStyleCnt="1" custScaleY="88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5BE1A6-84D4-4CF1-8F07-B516FB08F479}" srcId="{0018502B-090A-47AF-A248-FBC2374AB8E1}" destId="{266523B2-63EC-4522-95B6-D36C6B0B5BFE}" srcOrd="3" destOrd="0" parTransId="{558EF455-E564-42AC-AD35-8345EA56A31C}" sibTransId="{CEF3A2DD-CAB3-4124-A66F-B88A11DD24F1}"/>
    <dgm:cxn modelId="{F094C53E-D980-4CFF-A4C9-ED9C766B34BB}" srcId="{0018502B-090A-47AF-A248-FBC2374AB8E1}" destId="{ED1ABF24-4BAB-4DA9-ACF8-BC06BAF14310}" srcOrd="1" destOrd="0" parTransId="{2339E329-9BF2-4628-B9FA-FB7A4711176E}" sibTransId="{838ED493-F26F-4A48-8EA1-5F3AA032FA65}"/>
    <dgm:cxn modelId="{B2A451C1-5CA1-49C8-BE9B-36ABB663B147}" srcId="{67805A0A-54D8-4D75-AD87-0C92A8392959}" destId="{3F4FBF47-2855-45AE-B792-1B1EAFFDD8A5}" srcOrd="0" destOrd="0" parTransId="{4EF60C96-1223-48EC-97FB-3D552F3050CD}" sibTransId="{D68A2948-4FE1-4E19-B4F2-83000E675631}"/>
    <dgm:cxn modelId="{B53C6825-3331-492B-BBED-A6C672362806}" type="presOf" srcId="{266523B2-63EC-4522-95B6-D36C6B0B5BFE}" destId="{E117DDEF-B223-49A3-813E-236DF23E6959}" srcOrd="0" destOrd="4" presId="urn:microsoft.com/office/officeart/2005/8/layout/list1"/>
    <dgm:cxn modelId="{78EC07A2-0967-4E89-A44E-80526E2E41A1}" type="presOf" srcId="{3F4FBF47-2855-45AE-B792-1B1EAFFDD8A5}" destId="{E117DDEF-B223-49A3-813E-236DF23E6959}" srcOrd="0" destOrd="1" presId="urn:microsoft.com/office/officeart/2005/8/layout/list1"/>
    <dgm:cxn modelId="{2F1F2519-21CA-4D4A-B01A-E2BE0268EDCD}" type="presOf" srcId="{67805A0A-54D8-4D75-AD87-0C92A8392959}" destId="{E117DDEF-B223-49A3-813E-236DF23E6959}" srcOrd="0" destOrd="0" presId="urn:microsoft.com/office/officeart/2005/8/layout/list1"/>
    <dgm:cxn modelId="{C572693E-633C-47E4-AECD-B835D31E820F}" srcId="{0018502B-090A-47AF-A248-FBC2374AB8E1}" destId="{349E3CA9-47BA-40C1-8D06-D53FE48F5FE7}" srcOrd="5" destOrd="0" parTransId="{FBA5CF4C-145A-4877-B60F-7A9B67F3AFC4}" sibTransId="{456B02C6-F262-4678-804E-A4A01AC4F85F}"/>
    <dgm:cxn modelId="{CE6CFCD8-9551-4705-82EF-DF09F04D82DB}" srcId="{0018502B-090A-47AF-A248-FBC2374AB8E1}" destId="{67805A0A-54D8-4D75-AD87-0C92A8392959}" srcOrd="0" destOrd="0" parTransId="{CC545213-F489-4A42-8B44-DB3E6752151B}" sibTransId="{7DD8746F-D631-44F6-A503-5184CE2A1717}"/>
    <dgm:cxn modelId="{631E8C8D-DA41-456E-AF12-D8D42C68BADE}" type="presOf" srcId="{C70DAE74-EDEE-48AB-8AE6-8AD72E076B58}" destId="{E117DDEF-B223-49A3-813E-236DF23E6959}" srcOrd="0" destOrd="5" presId="urn:microsoft.com/office/officeart/2005/8/layout/list1"/>
    <dgm:cxn modelId="{A671AA03-07A8-4A56-8B3D-5C86E11C7997}" type="presOf" srcId="{ED1ABF24-4BAB-4DA9-ACF8-BC06BAF14310}" destId="{E117DDEF-B223-49A3-813E-236DF23E6959}" srcOrd="0" destOrd="2" presId="urn:microsoft.com/office/officeart/2005/8/layout/list1"/>
    <dgm:cxn modelId="{E87B8650-73AC-4F02-808A-48EE43614647}" type="presOf" srcId="{349E3CA9-47BA-40C1-8D06-D53FE48F5FE7}" destId="{E117DDEF-B223-49A3-813E-236DF23E6959}" srcOrd="0" destOrd="6" presId="urn:microsoft.com/office/officeart/2005/8/layout/list1"/>
    <dgm:cxn modelId="{93E0A4CC-F934-43F7-9890-57312A162309}" type="presOf" srcId="{5C173B78-CF44-40D0-AEEF-A0907AE4599D}" destId="{DFB6F260-C5B7-4DAC-8128-AA675B95EBB6}" srcOrd="0" destOrd="0" presId="urn:microsoft.com/office/officeart/2005/8/layout/list1"/>
    <dgm:cxn modelId="{606EC911-C00A-4CB0-BA73-E33F523F0C8F}" type="presOf" srcId="{0018502B-090A-47AF-A248-FBC2374AB8E1}" destId="{859560CC-D307-4EC1-AB1B-67AF8F064143}" srcOrd="1" destOrd="0" presId="urn:microsoft.com/office/officeart/2005/8/layout/list1"/>
    <dgm:cxn modelId="{A6BE5D92-166F-4DDC-B7C3-D6942F3376AD}" srcId="{0018502B-090A-47AF-A248-FBC2374AB8E1}" destId="{C70DAE74-EDEE-48AB-8AE6-8AD72E076B58}" srcOrd="4" destOrd="0" parTransId="{F1313727-5568-4A1A-BCBC-63C43BD0DCC3}" sibTransId="{4EDAF6E4-7769-42FC-9596-55E78971F662}"/>
    <dgm:cxn modelId="{0076ACD4-42AC-43BA-B371-1F0386116507}" srcId="{0018502B-090A-47AF-A248-FBC2374AB8E1}" destId="{F2151459-CA16-4A9A-98D0-D8624D1E9326}" srcOrd="2" destOrd="0" parTransId="{4DE3A4E2-0647-490F-ADB6-C5BFA03C13EE}" sibTransId="{BB778A5F-E68C-49C4-A7E7-0D2F31EB9870}"/>
    <dgm:cxn modelId="{CC2CD9FB-45AC-4495-8FA2-CD9F13675D6D}" srcId="{5C173B78-CF44-40D0-AEEF-A0907AE4599D}" destId="{0018502B-090A-47AF-A248-FBC2374AB8E1}" srcOrd="0" destOrd="0" parTransId="{1D527011-7D08-4BCF-BFE5-80C95A7BFC92}" sibTransId="{77D8AF39-550C-4AE1-B581-7218C30E093E}"/>
    <dgm:cxn modelId="{70674925-FE1E-4D5E-B3B8-64C53D5CBBE2}" type="presOf" srcId="{0018502B-090A-47AF-A248-FBC2374AB8E1}" destId="{06CFA086-9A16-4FF5-B941-C3CF22D70B2E}" srcOrd="0" destOrd="0" presId="urn:microsoft.com/office/officeart/2005/8/layout/list1"/>
    <dgm:cxn modelId="{19C9F24D-0284-4BAF-A89B-DF5CD42786A2}" type="presOf" srcId="{F2151459-CA16-4A9A-98D0-D8624D1E9326}" destId="{E117DDEF-B223-49A3-813E-236DF23E6959}" srcOrd="0" destOrd="3" presId="urn:microsoft.com/office/officeart/2005/8/layout/list1"/>
    <dgm:cxn modelId="{FDBEF22C-977F-43D3-B831-D1D5152ED6A2}" type="presParOf" srcId="{DFB6F260-C5B7-4DAC-8128-AA675B95EBB6}" destId="{C9B09D00-18B1-4450-BEEA-067B96F954D6}" srcOrd="0" destOrd="0" presId="urn:microsoft.com/office/officeart/2005/8/layout/list1"/>
    <dgm:cxn modelId="{C5E4374C-390A-4C71-9B13-56B29137FC6B}" type="presParOf" srcId="{C9B09D00-18B1-4450-BEEA-067B96F954D6}" destId="{06CFA086-9A16-4FF5-B941-C3CF22D70B2E}" srcOrd="0" destOrd="0" presId="urn:microsoft.com/office/officeart/2005/8/layout/list1"/>
    <dgm:cxn modelId="{4F7A25AC-D6C5-40BD-996F-395F8F496BE0}" type="presParOf" srcId="{C9B09D00-18B1-4450-BEEA-067B96F954D6}" destId="{859560CC-D307-4EC1-AB1B-67AF8F064143}" srcOrd="1" destOrd="0" presId="urn:microsoft.com/office/officeart/2005/8/layout/list1"/>
    <dgm:cxn modelId="{D5F964D7-313C-4A32-9BCE-CAD5398E846A}" type="presParOf" srcId="{DFB6F260-C5B7-4DAC-8128-AA675B95EBB6}" destId="{791B8E73-289E-47AD-A992-D5B2453A7C09}" srcOrd="1" destOrd="0" presId="urn:microsoft.com/office/officeart/2005/8/layout/list1"/>
    <dgm:cxn modelId="{C4078C16-1094-499B-BC46-5E5AD77CC2E1}" type="presParOf" srcId="{DFB6F260-C5B7-4DAC-8128-AA675B95EBB6}" destId="{E117DDEF-B223-49A3-813E-236DF23E6959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6CC1E-46DF-4F5F-97EB-76CA19DF18D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6F1FF3C-8550-4CA8-977D-747839EADE1C}">
      <dgm:prSet phldrT="[Texto]" custT="1"/>
      <dgm:spPr>
        <a:solidFill>
          <a:srgbClr val="AAD3F4"/>
        </a:solidFill>
      </dgm:spPr>
      <dgm:t>
        <a:bodyPr/>
        <a:lstStyle/>
        <a:p>
          <a:pPr algn="just"/>
          <a:r>
            <a:rPr lang="es-E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El </a:t>
          </a:r>
          <a:r>
            <a:rPr lang="es-E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OHH NATIONAL BANK,  </a:t>
          </a:r>
          <a:r>
            <a:rPr lang="es-E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es una entidad financiera de desarrollo, autónoma, con finalidad social y pública enfocada al sector productivo del país, motivo por el cual  contribuye altamente a la sociedad a través de su sistema crediticio, el mismo que esta enfocado al apoyo de actividades agrícolas, pecuarias, industriales, artesanales, turísticas, de servicios y comerciales.</a:t>
          </a:r>
          <a:endParaRPr lang="es-EC" sz="1300" b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488BE3-522C-4855-8486-2894D66D1B05}" type="parTrans" cxnId="{92664BD1-433E-4BE9-8411-719BDB00861D}">
      <dgm:prSet/>
      <dgm:spPr/>
      <dgm:t>
        <a:bodyPr/>
        <a:lstStyle/>
        <a:p>
          <a:endParaRPr lang="es-EC"/>
        </a:p>
      </dgm:t>
    </dgm:pt>
    <dgm:pt modelId="{BD0438FE-D95F-47BA-8419-EDF673899B3A}" type="sibTrans" cxnId="{92664BD1-433E-4BE9-8411-719BDB00861D}">
      <dgm:prSet/>
      <dgm:spPr/>
      <dgm:t>
        <a:bodyPr/>
        <a:lstStyle/>
        <a:p>
          <a:endParaRPr lang="es-EC"/>
        </a:p>
      </dgm:t>
    </dgm:pt>
    <dgm:pt modelId="{7AF8B769-FC57-442F-A82C-0A07BB2239B4}">
      <dgm:prSet phldrT="[Texto]" custT="1"/>
      <dgm:spPr>
        <a:solidFill>
          <a:srgbClr val="AAD3F4"/>
        </a:solidFill>
      </dgm:spPr>
      <dgm:t>
        <a:bodyPr/>
        <a:lstStyle/>
        <a:p>
          <a:r>
            <a:rPr lang="es-E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El </a:t>
          </a:r>
          <a:r>
            <a:rPr lang="es-E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OHH NATIONAL BANK </a:t>
          </a:r>
          <a:r>
            <a:rPr lang="es-E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nació con la llegada de la Misión </a:t>
          </a:r>
          <a:r>
            <a:rPr lang="es-ES" sz="1300" i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Kemerer</a:t>
          </a:r>
          <a:r>
            <a:rPr lang="es-ES" sz="13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en la década de los años veinte, a igual que el Banco Central del Ecuador, la Superintendencia de Bancos y la Contraloría General del Estado</a:t>
          </a:r>
          <a:endParaRPr lang="es-EC" sz="1300" b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DCE7140-7816-48F9-AFB3-31613EFADB73}" type="parTrans" cxnId="{A7EC9D9F-E997-4519-A618-43AEDC848CD7}">
      <dgm:prSet/>
      <dgm:spPr/>
      <dgm:t>
        <a:bodyPr/>
        <a:lstStyle/>
        <a:p>
          <a:endParaRPr lang="es-EC"/>
        </a:p>
      </dgm:t>
    </dgm:pt>
    <dgm:pt modelId="{00A76118-9092-481A-8910-801DF72617B2}" type="sibTrans" cxnId="{A7EC9D9F-E997-4519-A618-43AEDC848CD7}">
      <dgm:prSet/>
      <dgm:spPr/>
      <dgm:t>
        <a:bodyPr/>
        <a:lstStyle/>
        <a:p>
          <a:endParaRPr lang="es-EC"/>
        </a:p>
      </dgm:t>
    </dgm:pt>
    <dgm:pt modelId="{3EEC6082-7077-4067-B208-B86EDF9C47C9}">
      <dgm:prSet phldrT="[Texto]" custT="1"/>
      <dgm:spPr>
        <a:solidFill>
          <a:srgbClr val="AAD3F4"/>
        </a:solidFill>
      </dgm:spPr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FF3AFA6E-8ACB-435F-9F11-1E015396F87B}" type="parTrans" cxnId="{C5C75408-87B6-49F9-97AA-A69E78BC3E7D}">
      <dgm:prSet/>
      <dgm:spPr/>
      <dgm:t>
        <a:bodyPr/>
        <a:lstStyle/>
        <a:p>
          <a:endParaRPr lang="es-EC"/>
        </a:p>
      </dgm:t>
    </dgm:pt>
    <dgm:pt modelId="{C9E50595-F30D-4C43-B35E-6F37D9249BA1}" type="sibTrans" cxnId="{C5C75408-87B6-49F9-97AA-A69E78BC3E7D}">
      <dgm:prSet/>
      <dgm:spPr/>
      <dgm:t>
        <a:bodyPr/>
        <a:lstStyle/>
        <a:p>
          <a:endParaRPr lang="es-EC"/>
        </a:p>
      </dgm:t>
    </dgm:pt>
    <dgm:pt modelId="{6DDB8BF8-2BDA-499D-855B-B5EAC3790719}">
      <dgm:prSet phldrT="[Texto]" custT="1"/>
      <dgm:spPr>
        <a:solidFill>
          <a:srgbClr val="AAD3F4"/>
        </a:solidFill>
      </dgm:spPr>
      <dgm:t>
        <a:bodyPr/>
        <a:lstStyle/>
        <a:p>
          <a:endParaRPr lang="es-EC" sz="1300" b="0" baseline="0" dirty="0" smtClean="0">
            <a:solidFill>
              <a:schemeClr val="tx1"/>
            </a:solidFill>
          </a:endParaRPr>
        </a:p>
      </dgm:t>
    </dgm:pt>
    <dgm:pt modelId="{73A7BC46-B2AB-413C-A977-1E7B5340AB16}" type="parTrans" cxnId="{F6753C59-A66F-41F6-9E55-055D06E1DD6E}">
      <dgm:prSet/>
      <dgm:spPr/>
      <dgm:t>
        <a:bodyPr/>
        <a:lstStyle/>
        <a:p>
          <a:endParaRPr lang="es-ES"/>
        </a:p>
      </dgm:t>
    </dgm:pt>
    <dgm:pt modelId="{8397A972-0DEF-4E04-BDC8-3D9F32AB70E4}" type="sibTrans" cxnId="{F6753C59-A66F-41F6-9E55-055D06E1DD6E}">
      <dgm:prSet/>
      <dgm:spPr/>
      <dgm:t>
        <a:bodyPr/>
        <a:lstStyle/>
        <a:p>
          <a:endParaRPr lang="es-ES"/>
        </a:p>
      </dgm:t>
    </dgm:pt>
    <dgm:pt modelId="{57FB6A77-0FD1-473D-B769-7B8225C0D85A}" type="pres">
      <dgm:prSet presAssocID="{4136CC1E-46DF-4F5F-97EB-76CA19DF18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A55B4C-82F6-469E-AB78-1CF98F7FB181}" type="pres">
      <dgm:prSet presAssocID="{B6F1FF3C-8550-4CA8-977D-747839EADE1C}" presName="parentLin" presStyleCnt="0"/>
      <dgm:spPr/>
    </dgm:pt>
    <dgm:pt modelId="{DDD1CF2A-614F-47F8-9CCC-04280F222A52}" type="pres">
      <dgm:prSet presAssocID="{B6F1FF3C-8550-4CA8-977D-747839EADE1C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9A4331E7-A44C-4084-A8FA-C0DA08BFD30E}" type="pres">
      <dgm:prSet presAssocID="{B6F1FF3C-8550-4CA8-977D-747839EADE1C}" presName="parentText" presStyleLbl="node1" presStyleIdx="0" presStyleCnt="4" custScaleX="133739" custScaleY="131770" custLinFactNeighborX="-40771" custLinFactNeighborY="196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FD507E-EA2B-44F2-AC30-D182AF4E8AFE}" type="pres">
      <dgm:prSet presAssocID="{B6F1FF3C-8550-4CA8-977D-747839EADE1C}" presName="negativeSpace" presStyleCnt="0"/>
      <dgm:spPr/>
    </dgm:pt>
    <dgm:pt modelId="{6A298443-071D-4246-B90E-A37E556F41C7}" type="pres">
      <dgm:prSet presAssocID="{B6F1FF3C-8550-4CA8-977D-747839EADE1C}" presName="childText" presStyleLbl="conFgAcc1" presStyleIdx="0" presStyleCnt="4" custLinFactNeighborY="-46081">
        <dgm:presLayoutVars>
          <dgm:bulletEnabled val="1"/>
        </dgm:presLayoutVars>
      </dgm:prSet>
      <dgm:spPr/>
    </dgm:pt>
    <dgm:pt modelId="{43DE202F-0312-49DB-90FA-9CE32D4DF939}" type="pres">
      <dgm:prSet presAssocID="{BD0438FE-D95F-47BA-8419-EDF673899B3A}" presName="spaceBetweenRectangles" presStyleCnt="0"/>
      <dgm:spPr/>
    </dgm:pt>
    <dgm:pt modelId="{6EB8B7BB-2755-493B-AD97-E00DF3FFFC7B}" type="pres">
      <dgm:prSet presAssocID="{7AF8B769-FC57-442F-A82C-0A07BB2239B4}" presName="parentLin" presStyleCnt="0"/>
      <dgm:spPr/>
    </dgm:pt>
    <dgm:pt modelId="{14C55DD9-77B0-4D45-809F-FC8DD8C0EB97}" type="pres">
      <dgm:prSet presAssocID="{7AF8B769-FC57-442F-A82C-0A07BB2239B4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2998C56A-F477-400E-BDAC-33153961DF7A}" type="pres">
      <dgm:prSet presAssocID="{7AF8B769-FC57-442F-A82C-0A07BB2239B4}" presName="parentText" presStyleLbl="node1" presStyleIdx="1" presStyleCnt="4" custScaleX="133426" custScaleY="84914" custLinFactNeighborX="-40771" custLinFactNeighborY="-606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CAD1B6-6B49-4C70-927F-66F90C8D454D}" type="pres">
      <dgm:prSet presAssocID="{7AF8B769-FC57-442F-A82C-0A07BB2239B4}" presName="negativeSpace" presStyleCnt="0"/>
      <dgm:spPr/>
    </dgm:pt>
    <dgm:pt modelId="{D06508A9-576A-443C-BC9F-AF42B55F44FE}" type="pres">
      <dgm:prSet presAssocID="{7AF8B769-FC57-442F-A82C-0A07BB2239B4}" presName="childText" presStyleLbl="conFgAcc1" presStyleIdx="1" presStyleCnt="4" custScaleY="84251" custLinFactNeighborX="-1481" custLinFactNeighborY="-940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E1719-E1B7-4259-923D-CEE96CB604AB}" type="pres">
      <dgm:prSet presAssocID="{00A76118-9092-481A-8910-801DF72617B2}" presName="spaceBetweenRectangles" presStyleCnt="0"/>
      <dgm:spPr/>
    </dgm:pt>
    <dgm:pt modelId="{4CB512CE-2F50-43BA-807D-86940D4C65A5}" type="pres">
      <dgm:prSet presAssocID="{6DDB8BF8-2BDA-499D-855B-B5EAC3790719}" presName="parentLin" presStyleCnt="0"/>
      <dgm:spPr/>
    </dgm:pt>
    <dgm:pt modelId="{9E8904DA-CE74-4B23-9120-BA4DBD3350A9}" type="pres">
      <dgm:prSet presAssocID="{6DDB8BF8-2BDA-499D-855B-B5EAC3790719}" presName="parentLeftMargin" presStyleLbl="node1" presStyleIdx="1" presStyleCnt="4" custScaleX="142600" custScaleY="84914" custLinFactNeighborX="-70149" custLinFactNeighborY="-21526"/>
      <dgm:spPr/>
      <dgm:t>
        <a:bodyPr/>
        <a:lstStyle/>
        <a:p>
          <a:endParaRPr lang="es-ES"/>
        </a:p>
      </dgm:t>
    </dgm:pt>
    <dgm:pt modelId="{1309AC50-126E-4896-AAD8-B41A6EC409A9}" type="pres">
      <dgm:prSet presAssocID="{6DDB8BF8-2BDA-499D-855B-B5EAC3790719}" presName="parentText" presStyleLbl="node1" presStyleIdx="2" presStyleCnt="4" custScaleX="153179" custLinFactNeighborX="-84716" custLinFactNeighborY="-86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F8046B-E463-4F02-82BC-67B9A916EFD8}" type="pres">
      <dgm:prSet presAssocID="{6DDB8BF8-2BDA-499D-855B-B5EAC3790719}" presName="negativeSpace" presStyleCnt="0"/>
      <dgm:spPr/>
    </dgm:pt>
    <dgm:pt modelId="{104A2AC5-43F3-44D5-B5DB-97BE575626A9}" type="pres">
      <dgm:prSet presAssocID="{6DDB8BF8-2BDA-499D-855B-B5EAC3790719}" presName="childText" presStyleLbl="conFgAcc1" presStyleIdx="2" presStyleCnt="4" custLinFactY="-13362" custLinFactNeighborY="-100000">
        <dgm:presLayoutVars>
          <dgm:bulletEnabled val="1"/>
        </dgm:presLayoutVars>
      </dgm:prSet>
      <dgm:spPr/>
    </dgm:pt>
    <dgm:pt modelId="{2CAF73F3-01C9-4EAB-8BC6-03A42C842800}" type="pres">
      <dgm:prSet presAssocID="{8397A972-0DEF-4E04-BDC8-3D9F32AB70E4}" presName="spaceBetweenRectangles" presStyleCnt="0"/>
      <dgm:spPr/>
    </dgm:pt>
    <dgm:pt modelId="{C03CBEF0-DACC-4FA8-9C9E-E076AD2118FE}" type="pres">
      <dgm:prSet presAssocID="{3EEC6082-7077-4067-B208-B86EDF9C47C9}" presName="parentLin" presStyleCnt="0"/>
      <dgm:spPr/>
    </dgm:pt>
    <dgm:pt modelId="{1CB7E8BB-BF82-4D67-AEE0-17D5127DBBC1}" type="pres">
      <dgm:prSet presAssocID="{3EEC6082-7077-4067-B208-B86EDF9C47C9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270287DB-C4AA-4475-8F48-FBC74152A4B7}" type="pres">
      <dgm:prSet presAssocID="{3EEC6082-7077-4067-B208-B86EDF9C47C9}" presName="parentText" presStyleLbl="node1" presStyleIdx="3" presStyleCnt="4" custScaleX="138380" custLinFactNeighborX="-59702" custLinFactNeighborY="-2226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4D1BE-2F45-4739-B207-DD2A86FFD1E4}" type="pres">
      <dgm:prSet presAssocID="{3EEC6082-7077-4067-B208-B86EDF9C47C9}" presName="negativeSpace" presStyleCnt="0"/>
      <dgm:spPr/>
    </dgm:pt>
    <dgm:pt modelId="{A0E948B4-31AC-49A3-BE20-3B54B0D3F5BB}" type="pres">
      <dgm:prSet presAssocID="{3EEC6082-7077-4067-B208-B86EDF9C47C9}" presName="childText" presStyleLbl="conFgAcc1" presStyleIdx="3" presStyleCnt="4" custLinFactNeighborY="-80246">
        <dgm:presLayoutVars>
          <dgm:bulletEnabled val="1"/>
        </dgm:presLayoutVars>
      </dgm:prSet>
      <dgm:spPr/>
    </dgm:pt>
  </dgm:ptLst>
  <dgm:cxnLst>
    <dgm:cxn modelId="{D49DFF58-BE7B-48D9-BC91-477299CFECCA}" type="presOf" srcId="{B6F1FF3C-8550-4CA8-977D-747839EADE1C}" destId="{9A4331E7-A44C-4084-A8FA-C0DA08BFD30E}" srcOrd="1" destOrd="0" presId="urn:microsoft.com/office/officeart/2005/8/layout/list1"/>
    <dgm:cxn modelId="{92664BD1-433E-4BE9-8411-719BDB00861D}" srcId="{4136CC1E-46DF-4F5F-97EB-76CA19DF18DA}" destId="{B6F1FF3C-8550-4CA8-977D-747839EADE1C}" srcOrd="0" destOrd="0" parTransId="{74488BE3-522C-4855-8486-2894D66D1B05}" sibTransId="{BD0438FE-D95F-47BA-8419-EDF673899B3A}"/>
    <dgm:cxn modelId="{F6753C59-A66F-41F6-9E55-055D06E1DD6E}" srcId="{4136CC1E-46DF-4F5F-97EB-76CA19DF18DA}" destId="{6DDB8BF8-2BDA-499D-855B-B5EAC3790719}" srcOrd="2" destOrd="0" parTransId="{73A7BC46-B2AB-413C-A977-1E7B5340AB16}" sibTransId="{8397A972-0DEF-4E04-BDC8-3D9F32AB70E4}"/>
    <dgm:cxn modelId="{04DBFABE-3891-4897-ACF4-60BD9623B01F}" type="presOf" srcId="{3EEC6082-7077-4067-B208-B86EDF9C47C9}" destId="{270287DB-C4AA-4475-8F48-FBC74152A4B7}" srcOrd="1" destOrd="0" presId="urn:microsoft.com/office/officeart/2005/8/layout/list1"/>
    <dgm:cxn modelId="{F9FD1313-99E2-4ADD-846E-C2A5B04E7E18}" type="presOf" srcId="{3EEC6082-7077-4067-B208-B86EDF9C47C9}" destId="{1CB7E8BB-BF82-4D67-AEE0-17D5127DBBC1}" srcOrd="0" destOrd="0" presId="urn:microsoft.com/office/officeart/2005/8/layout/list1"/>
    <dgm:cxn modelId="{0A770C5F-30EA-43E5-8922-6610CFDBEAEA}" type="presOf" srcId="{B6F1FF3C-8550-4CA8-977D-747839EADE1C}" destId="{DDD1CF2A-614F-47F8-9CCC-04280F222A52}" srcOrd="0" destOrd="0" presId="urn:microsoft.com/office/officeart/2005/8/layout/list1"/>
    <dgm:cxn modelId="{4D136BCF-E2D6-4137-8412-1A3D5273B7F1}" type="presOf" srcId="{7AF8B769-FC57-442F-A82C-0A07BB2239B4}" destId="{14C55DD9-77B0-4D45-809F-FC8DD8C0EB97}" srcOrd="0" destOrd="0" presId="urn:microsoft.com/office/officeart/2005/8/layout/list1"/>
    <dgm:cxn modelId="{D67D0F68-D0D1-4ECD-8FC7-04076A2419BA}" type="presOf" srcId="{4136CC1E-46DF-4F5F-97EB-76CA19DF18DA}" destId="{57FB6A77-0FD1-473D-B769-7B8225C0D85A}" srcOrd="0" destOrd="0" presId="urn:microsoft.com/office/officeart/2005/8/layout/list1"/>
    <dgm:cxn modelId="{78E268B2-7277-436B-B5C0-45011211B772}" type="presOf" srcId="{6DDB8BF8-2BDA-499D-855B-B5EAC3790719}" destId="{1309AC50-126E-4896-AAD8-B41A6EC409A9}" srcOrd="1" destOrd="0" presId="urn:microsoft.com/office/officeart/2005/8/layout/list1"/>
    <dgm:cxn modelId="{25DCFCB4-3927-480F-A35A-D98705722302}" type="presOf" srcId="{6DDB8BF8-2BDA-499D-855B-B5EAC3790719}" destId="{9E8904DA-CE74-4B23-9120-BA4DBD3350A9}" srcOrd="0" destOrd="0" presId="urn:microsoft.com/office/officeart/2005/8/layout/list1"/>
    <dgm:cxn modelId="{AD5F414B-EC5A-446F-AEA5-6E4C612F0980}" type="presOf" srcId="{7AF8B769-FC57-442F-A82C-0A07BB2239B4}" destId="{2998C56A-F477-400E-BDAC-33153961DF7A}" srcOrd="1" destOrd="0" presId="urn:microsoft.com/office/officeart/2005/8/layout/list1"/>
    <dgm:cxn modelId="{C5C75408-87B6-49F9-97AA-A69E78BC3E7D}" srcId="{4136CC1E-46DF-4F5F-97EB-76CA19DF18DA}" destId="{3EEC6082-7077-4067-B208-B86EDF9C47C9}" srcOrd="3" destOrd="0" parTransId="{FF3AFA6E-8ACB-435F-9F11-1E015396F87B}" sibTransId="{C9E50595-F30D-4C43-B35E-6F37D9249BA1}"/>
    <dgm:cxn modelId="{A7EC9D9F-E997-4519-A618-43AEDC848CD7}" srcId="{4136CC1E-46DF-4F5F-97EB-76CA19DF18DA}" destId="{7AF8B769-FC57-442F-A82C-0A07BB2239B4}" srcOrd="1" destOrd="0" parTransId="{1DCE7140-7816-48F9-AFB3-31613EFADB73}" sibTransId="{00A76118-9092-481A-8910-801DF72617B2}"/>
    <dgm:cxn modelId="{3D50529A-DAD9-42C8-BB33-B7A7970833C5}" type="presParOf" srcId="{57FB6A77-0FD1-473D-B769-7B8225C0D85A}" destId="{AFA55B4C-82F6-469E-AB78-1CF98F7FB181}" srcOrd="0" destOrd="0" presId="urn:microsoft.com/office/officeart/2005/8/layout/list1"/>
    <dgm:cxn modelId="{066DDDD0-93B8-47CD-B0C0-52F2553480C1}" type="presParOf" srcId="{AFA55B4C-82F6-469E-AB78-1CF98F7FB181}" destId="{DDD1CF2A-614F-47F8-9CCC-04280F222A52}" srcOrd="0" destOrd="0" presId="urn:microsoft.com/office/officeart/2005/8/layout/list1"/>
    <dgm:cxn modelId="{EC588C0E-C33E-4D86-8E42-E1128D83B807}" type="presParOf" srcId="{AFA55B4C-82F6-469E-AB78-1CF98F7FB181}" destId="{9A4331E7-A44C-4084-A8FA-C0DA08BFD30E}" srcOrd="1" destOrd="0" presId="urn:microsoft.com/office/officeart/2005/8/layout/list1"/>
    <dgm:cxn modelId="{075C213C-3173-4EFB-922F-E56568DB139D}" type="presParOf" srcId="{57FB6A77-0FD1-473D-B769-7B8225C0D85A}" destId="{61FD507E-EA2B-44F2-AC30-D182AF4E8AFE}" srcOrd="1" destOrd="0" presId="urn:microsoft.com/office/officeart/2005/8/layout/list1"/>
    <dgm:cxn modelId="{68C50D23-994F-4026-B030-40174F3B57BF}" type="presParOf" srcId="{57FB6A77-0FD1-473D-B769-7B8225C0D85A}" destId="{6A298443-071D-4246-B90E-A37E556F41C7}" srcOrd="2" destOrd="0" presId="urn:microsoft.com/office/officeart/2005/8/layout/list1"/>
    <dgm:cxn modelId="{1B52E726-5B1F-4A4C-ACA8-6310BE47677B}" type="presParOf" srcId="{57FB6A77-0FD1-473D-B769-7B8225C0D85A}" destId="{43DE202F-0312-49DB-90FA-9CE32D4DF939}" srcOrd="3" destOrd="0" presId="urn:microsoft.com/office/officeart/2005/8/layout/list1"/>
    <dgm:cxn modelId="{3D92DC2A-4800-423A-9F4F-87427229E487}" type="presParOf" srcId="{57FB6A77-0FD1-473D-B769-7B8225C0D85A}" destId="{6EB8B7BB-2755-493B-AD97-E00DF3FFFC7B}" srcOrd="4" destOrd="0" presId="urn:microsoft.com/office/officeart/2005/8/layout/list1"/>
    <dgm:cxn modelId="{71FCC477-3C30-442B-B2B9-EB7B530EF1CD}" type="presParOf" srcId="{6EB8B7BB-2755-493B-AD97-E00DF3FFFC7B}" destId="{14C55DD9-77B0-4D45-809F-FC8DD8C0EB97}" srcOrd="0" destOrd="0" presId="urn:microsoft.com/office/officeart/2005/8/layout/list1"/>
    <dgm:cxn modelId="{9F986CF5-494A-4F94-9F80-141DEFF22E02}" type="presParOf" srcId="{6EB8B7BB-2755-493B-AD97-E00DF3FFFC7B}" destId="{2998C56A-F477-400E-BDAC-33153961DF7A}" srcOrd="1" destOrd="0" presId="urn:microsoft.com/office/officeart/2005/8/layout/list1"/>
    <dgm:cxn modelId="{08369603-CA8F-4E17-84A0-9214AC665591}" type="presParOf" srcId="{57FB6A77-0FD1-473D-B769-7B8225C0D85A}" destId="{20CAD1B6-6B49-4C70-927F-66F90C8D454D}" srcOrd="5" destOrd="0" presId="urn:microsoft.com/office/officeart/2005/8/layout/list1"/>
    <dgm:cxn modelId="{F11B3BBD-D0CD-4577-B10F-3779FAB601B6}" type="presParOf" srcId="{57FB6A77-0FD1-473D-B769-7B8225C0D85A}" destId="{D06508A9-576A-443C-BC9F-AF42B55F44FE}" srcOrd="6" destOrd="0" presId="urn:microsoft.com/office/officeart/2005/8/layout/list1"/>
    <dgm:cxn modelId="{264168F4-2251-4E05-9EE7-781789092DF7}" type="presParOf" srcId="{57FB6A77-0FD1-473D-B769-7B8225C0D85A}" destId="{D9AE1719-E1B7-4259-923D-CEE96CB604AB}" srcOrd="7" destOrd="0" presId="urn:microsoft.com/office/officeart/2005/8/layout/list1"/>
    <dgm:cxn modelId="{2D8FBEAA-3ED2-436C-9E30-AF0CFD237BBA}" type="presParOf" srcId="{57FB6A77-0FD1-473D-B769-7B8225C0D85A}" destId="{4CB512CE-2F50-43BA-807D-86940D4C65A5}" srcOrd="8" destOrd="0" presId="urn:microsoft.com/office/officeart/2005/8/layout/list1"/>
    <dgm:cxn modelId="{84A4446E-1A7A-4273-AC28-58AAE77D3DF0}" type="presParOf" srcId="{4CB512CE-2F50-43BA-807D-86940D4C65A5}" destId="{9E8904DA-CE74-4B23-9120-BA4DBD3350A9}" srcOrd="0" destOrd="0" presId="urn:microsoft.com/office/officeart/2005/8/layout/list1"/>
    <dgm:cxn modelId="{E4511907-DC67-4D4D-91F9-AD87D8328A35}" type="presParOf" srcId="{4CB512CE-2F50-43BA-807D-86940D4C65A5}" destId="{1309AC50-126E-4896-AAD8-B41A6EC409A9}" srcOrd="1" destOrd="0" presId="urn:microsoft.com/office/officeart/2005/8/layout/list1"/>
    <dgm:cxn modelId="{B722551D-948A-4750-AC3E-9FFC8FED527F}" type="presParOf" srcId="{57FB6A77-0FD1-473D-B769-7B8225C0D85A}" destId="{48F8046B-E463-4F02-82BC-67B9A916EFD8}" srcOrd="9" destOrd="0" presId="urn:microsoft.com/office/officeart/2005/8/layout/list1"/>
    <dgm:cxn modelId="{1382B2AE-E3C2-4D3B-9D43-A451E1C4D861}" type="presParOf" srcId="{57FB6A77-0FD1-473D-B769-7B8225C0D85A}" destId="{104A2AC5-43F3-44D5-B5DB-97BE575626A9}" srcOrd="10" destOrd="0" presId="urn:microsoft.com/office/officeart/2005/8/layout/list1"/>
    <dgm:cxn modelId="{00E28FAA-2B5C-4EF9-84D2-2E2350D1D4ED}" type="presParOf" srcId="{57FB6A77-0FD1-473D-B769-7B8225C0D85A}" destId="{2CAF73F3-01C9-4EAB-8BC6-03A42C842800}" srcOrd="11" destOrd="0" presId="urn:microsoft.com/office/officeart/2005/8/layout/list1"/>
    <dgm:cxn modelId="{4E20F585-5570-4596-9E0F-204F2CD9A233}" type="presParOf" srcId="{57FB6A77-0FD1-473D-B769-7B8225C0D85A}" destId="{C03CBEF0-DACC-4FA8-9C9E-E076AD2118FE}" srcOrd="12" destOrd="0" presId="urn:microsoft.com/office/officeart/2005/8/layout/list1"/>
    <dgm:cxn modelId="{F3191C53-098A-4D0E-9E9C-55A85D7DEF53}" type="presParOf" srcId="{C03CBEF0-DACC-4FA8-9C9E-E076AD2118FE}" destId="{1CB7E8BB-BF82-4D67-AEE0-17D5127DBBC1}" srcOrd="0" destOrd="0" presId="urn:microsoft.com/office/officeart/2005/8/layout/list1"/>
    <dgm:cxn modelId="{E40434C1-2279-489C-9125-B2FC7304CD49}" type="presParOf" srcId="{C03CBEF0-DACC-4FA8-9C9E-E076AD2118FE}" destId="{270287DB-C4AA-4475-8F48-FBC74152A4B7}" srcOrd="1" destOrd="0" presId="urn:microsoft.com/office/officeart/2005/8/layout/list1"/>
    <dgm:cxn modelId="{BDE12841-E392-445C-A3AC-FE0D12D568FF}" type="presParOf" srcId="{57FB6A77-0FD1-473D-B769-7B8225C0D85A}" destId="{C174D1BE-2F45-4739-B207-DD2A86FFD1E4}" srcOrd="13" destOrd="0" presId="urn:microsoft.com/office/officeart/2005/8/layout/list1"/>
    <dgm:cxn modelId="{EBE85A24-561E-4DB7-9AEC-2B1F2DE0A3C0}" type="presParOf" srcId="{57FB6A77-0FD1-473D-B769-7B8225C0D85A}" destId="{A0E948B4-31AC-49A3-BE20-3B54B0D3F5B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0AFF5-766E-491E-AF52-8CF840D1646D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494101-0A1C-42D3-AE24-6291F6CD4418}">
      <dgm:prSet phldrT="[Texto]" custT="1"/>
      <dgm:spPr>
        <a:noFill/>
      </dgm:spPr>
      <dgm:t>
        <a:bodyPr/>
        <a:lstStyle/>
        <a:p>
          <a:pPr algn="ctr"/>
          <a:r>
            <a:rPr lang="es-EC" sz="2200" b="1" dirty="0" smtClean="0">
              <a:solidFill>
                <a:schemeClr val="tx1"/>
              </a:solidFill>
            </a:rPr>
            <a:t>La Institución</a:t>
          </a:r>
        </a:p>
      </dgm:t>
    </dgm:pt>
    <dgm:pt modelId="{4661194B-B44A-4095-BD4E-74648A3D4BCD}" type="parTrans" cxnId="{B4D41341-28FE-44F8-AF6E-AA9A92B1B81A}">
      <dgm:prSet/>
      <dgm:spPr/>
      <dgm:t>
        <a:bodyPr/>
        <a:lstStyle/>
        <a:p>
          <a:endParaRPr lang="es-EC"/>
        </a:p>
      </dgm:t>
    </dgm:pt>
    <dgm:pt modelId="{6A6172B8-5693-4C79-B654-F0BA42CBE135}" type="sibTrans" cxnId="{B4D41341-28FE-44F8-AF6E-AA9A92B1B81A}">
      <dgm:prSet/>
      <dgm:spPr/>
      <dgm:t>
        <a:bodyPr/>
        <a:lstStyle/>
        <a:p>
          <a:endParaRPr lang="es-EC"/>
        </a:p>
      </dgm:t>
    </dgm:pt>
    <dgm:pt modelId="{EA4C5D77-5F58-4CC0-B238-4EC39CA22AFF}">
      <dgm:prSet phldrT="[Texto]" custT="1"/>
      <dgm:spPr>
        <a:noFill/>
      </dgm:spPr>
      <dgm:t>
        <a:bodyPr/>
        <a:lstStyle/>
        <a:p>
          <a:r>
            <a:rPr lang="es-EC" sz="2200" b="1" dirty="0" smtClean="0">
              <a:solidFill>
                <a:schemeClr val="tx1"/>
              </a:solidFill>
            </a:rPr>
            <a:t>Reseña  Histórica</a:t>
          </a:r>
        </a:p>
      </dgm:t>
    </dgm:pt>
    <dgm:pt modelId="{F8C3D2D6-CB5F-4827-B95C-195C35E5D866}" type="parTrans" cxnId="{F9C4AFFC-EA7B-4413-89CF-D407156EC687}">
      <dgm:prSet/>
      <dgm:spPr/>
      <dgm:t>
        <a:bodyPr/>
        <a:lstStyle/>
        <a:p>
          <a:endParaRPr lang="es-ES"/>
        </a:p>
      </dgm:t>
    </dgm:pt>
    <dgm:pt modelId="{F14C2B35-42A4-4326-8D9E-59EE6CAA053F}" type="sibTrans" cxnId="{F9C4AFFC-EA7B-4413-89CF-D407156EC687}">
      <dgm:prSet/>
      <dgm:spPr/>
      <dgm:t>
        <a:bodyPr/>
        <a:lstStyle/>
        <a:p>
          <a:endParaRPr lang="es-ES"/>
        </a:p>
      </dgm:t>
    </dgm:pt>
    <dgm:pt modelId="{10F84B55-3387-4720-9642-0D546C3B0556}">
      <dgm:prSet phldrT="[Texto]" custT="1"/>
      <dgm:spPr>
        <a:noFill/>
      </dgm:spPr>
      <dgm:t>
        <a:bodyPr/>
        <a:lstStyle/>
        <a:p>
          <a:r>
            <a:rPr lang="es-EC" sz="2200" b="1" dirty="0" smtClean="0">
              <a:solidFill>
                <a:schemeClr val="tx1"/>
              </a:solidFill>
            </a:rPr>
            <a:t>Leyes</a:t>
          </a:r>
        </a:p>
      </dgm:t>
    </dgm:pt>
    <dgm:pt modelId="{0A39020D-0245-4BFA-ADD9-507FACE0F0C3}" type="parTrans" cxnId="{B1B87942-00EF-475A-915D-D7F165E95530}">
      <dgm:prSet/>
      <dgm:spPr/>
      <dgm:t>
        <a:bodyPr/>
        <a:lstStyle/>
        <a:p>
          <a:endParaRPr lang="es-ES"/>
        </a:p>
      </dgm:t>
    </dgm:pt>
    <dgm:pt modelId="{01504E19-5C39-4663-AE02-EEAFEB32E3BB}" type="sibTrans" cxnId="{B1B87942-00EF-475A-915D-D7F165E95530}">
      <dgm:prSet/>
      <dgm:spPr/>
      <dgm:t>
        <a:bodyPr/>
        <a:lstStyle/>
        <a:p>
          <a:endParaRPr lang="es-ES"/>
        </a:p>
      </dgm:t>
    </dgm:pt>
    <dgm:pt modelId="{0940F667-0C02-4EAB-9792-02AB8C13CB32}">
      <dgm:prSet phldrT="[Texto]" custT="1"/>
      <dgm:spPr>
        <a:noFill/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Organigramas</a:t>
          </a:r>
        </a:p>
      </dgm:t>
    </dgm:pt>
    <dgm:pt modelId="{4FDC29CF-40EA-4717-B67C-E24461A74167}" type="parTrans" cxnId="{3EAAFFA8-A5E6-4106-AC24-436886BF3789}">
      <dgm:prSet/>
      <dgm:spPr/>
      <dgm:t>
        <a:bodyPr/>
        <a:lstStyle/>
        <a:p>
          <a:endParaRPr lang="es-ES"/>
        </a:p>
      </dgm:t>
    </dgm:pt>
    <dgm:pt modelId="{41B22FCD-B049-46B5-847C-D81022E09EBC}" type="sibTrans" cxnId="{3EAAFFA8-A5E6-4106-AC24-436886BF3789}">
      <dgm:prSet/>
      <dgm:spPr/>
      <dgm:t>
        <a:bodyPr/>
        <a:lstStyle/>
        <a:p>
          <a:endParaRPr lang="es-ES"/>
        </a:p>
      </dgm:t>
    </dgm:pt>
    <dgm:pt modelId="{8AEBE7C5-7368-4C4B-ADD4-50F990C1AB04}" type="pres">
      <dgm:prSet presAssocID="{05A0AFF5-766E-491E-AF52-8CF840D164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A9CA0B-BE47-4F15-B90E-924D97819099}" type="pres">
      <dgm:prSet presAssocID="{AF494101-0A1C-42D3-AE24-6291F6CD4418}" presName="composite" presStyleCnt="0"/>
      <dgm:spPr/>
    </dgm:pt>
    <dgm:pt modelId="{3D0A92EA-EDA7-438C-A7A7-50F355887487}" type="pres">
      <dgm:prSet presAssocID="{AF494101-0A1C-42D3-AE24-6291F6CD4418}" presName="imgShp" presStyleLbl="fgImgPlace1" presStyleIdx="0" presStyleCnt="4" custScaleX="55708" custScaleY="55035" custLinFactNeighborY="9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9D67444-CDC7-42B0-BA6E-4B55AED99C9A}" type="pres">
      <dgm:prSet presAssocID="{AF494101-0A1C-42D3-AE24-6291F6CD4418}" presName="txShp" presStyleLbl="node1" presStyleIdx="0" presStyleCnt="4" custScaleX="49801" custScaleY="55035" custLinFactNeighborX="-24808" custLinFactNeighborY="9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A6282-7423-4089-9843-1CBC50DDC78B}" type="pres">
      <dgm:prSet presAssocID="{6A6172B8-5693-4C79-B654-F0BA42CBE135}" presName="spacing" presStyleCnt="0"/>
      <dgm:spPr/>
    </dgm:pt>
    <dgm:pt modelId="{ED5B1ED3-7266-4673-B367-18FE1D15295A}" type="pres">
      <dgm:prSet presAssocID="{EA4C5D77-5F58-4CC0-B238-4EC39CA22AFF}" presName="composite" presStyleCnt="0"/>
      <dgm:spPr/>
    </dgm:pt>
    <dgm:pt modelId="{BC7391BC-0EAC-46AB-AAFC-8FD6A3E5E349}" type="pres">
      <dgm:prSet presAssocID="{EA4C5D77-5F58-4CC0-B238-4EC39CA22AFF}" presName="imgShp" presStyleLbl="fgImgPlace1" presStyleIdx="1" presStyleCnt="4" custScaleX="55708" custScaleY="55035" custLinFactNeighborY="22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D4176D-7F5E-4294-A17D-EC37031D7978}" type="pres">
      <dgm:prSet presAssocID="{EA4C5D77-5F58-4CC0-B238-4EC39CA22AFF}" presName="txShp" presStyleLbl="node1" presStyleIdx="1" presStyleCnt="4" custScaleX="49801" custScaleY="55035" custLinFactNeighborX="-24808" custLinFactNeighborY="22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956A9F-AF53-4D69-AB63-2F1A2B7A9EC8}" type="pres">
      <dgm:prSet presAssocID="{F14C2B35-42A4-4326-8D9E-59EE6CAA053F}" presName="spacing" presStyleCnt="0"/>
      <dgm:spPr/>
    </dgm:pt>
    <dgm:pt modelId="{F5C62263-9118-46C6-AD0D-CAE07064DBBC}" type="pres">
      <dgm:prSet presAssocID="{10F84B55-3387-4720-9642-0D546C3B0556}" presName="composite" presStyleCnt="0"/>
      <dgm:spPr/>
    </dgm:pt>
    <dgm:pt modelId="{3CF33F40-CFBF-4959-A46B-17C1776FA1BD}" type="pres">
      <dgm:prSet presAssocID="{10F84B55-3387-4720-9642-0D546C3B0556}" presName="imgShp" presStyleLbl="fgImgPlace1" presStyleIdx="2" presStyleCnt="4" custScaleX="55708" custScaleY="55035" custLinFactNeighborY="-47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B55E2A8-706F-41A4-90B9-26FA6CB9F8F4}" type="pres">
      <dgm:prSet presAssocID="{10F84B55-3387-4720-9642-0D546C3B0556}" presName="txShp" presStyleLbl="node1" presStyleIdx="2" presStyleCnt="4" custScaleX="49801" custScaleY="55035" custLinFactNeighborX="-24808" custLinFactNeighborY="-47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7E6C6C-FF6F-46F3-B10D-EE2E58337DD0}" type="pres">
      <dgm:prSet presAssocID="{01504E19-5C39-4663-AE02-EEAFEB32E3BB}" presName="spacing" presStyleCnt="0"/>
      <dgm:spPr/>
    </dgm:pt>
    <dgm:pt modelId="{39B1237C-AA64-4D87-92B9-E8BC63173C58}" type="pres">
      <dgm:prSet presAssocID="{0940F667-0C02-4EAB-9792-02AB8C13CB32}" presName="composite" presStyleCnt="0"/>
      <dgm:spPr/>
    </dgm:pt>
    <dgm:pt modelId="{FF01A114-92B7-47BF-80FD-6E00D4BA2BD4}" type="pres">
      <dgm:prSet presAssocID="{0940F667-0C02-4EAB-9792-02AB8C13CB32}" presName="imgShp" presStyleLbl="fgImgPlace1" presStyleIdx="3" presStyleCnt="4" custScaleX="55708" custScaleY="55035" custLinFactNeighborY="-9857"/>
      <dgm:spPr>
        <a:blipFill dpi="0" rotWithShape="0">
          <a:blip xmlns:r="http://schemas.openxmlformats.org/officeDocument/2006/relationships" r:embed="rId4"/>
          <a:srcRect/>
          <a:tile tx="0" ty="0" sx="100000" sy="100000" flip="none" algn="tl"/>
        </a:blipFill>
      </dgm:spPr>
      <dgm:t>
        <a:bodyPr/>
        <a:lstStyle/>
        <a:p>
          <a:endParaRPr lang="es-ES"/>
        </a:p>
      </dgm:t>
    </dgm:pt>
    <dgm:pt modelId="{6F810B69-2C55-485F-A2A8-9A8F1F94DD72}" type="pres">
      <dgm:prSet presAssocID="{0940F667-0C02-4EAB-9792-02AB8C13CB32}" presName="txShp" presStyleLbl="node1" presStyleIdx="3" presStyleCnt="4" custScaleX="49801" custScaleY="55035" custLinFactNeighborX="-24808" custLinFactNeighborY="-9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764EBC-56DD-4C39-9BAE-A952FE4FD4EA}" type="presOf" srcId="{05A0AFF5-766E-491E-AF52-8CF840D1646D}" destId="{8AEBE7C5-7368-4C4B-ADD4-50F990C1AB04}" srcOrd="0" destOrd="0" presId="urn:microsoft.com/office/officeart/2005/8/layout/vList3"/>
    <dgm:cxn modelId="{D65B0E37-5A02-4921-8BF9-5BAD2C63C134}" type="presOf" srcId="{0940F667-0C02-4EAB-9792-02AB8C13CB32}" destId="{6F810B69-2C55-485F-A2A8-9A8F1F94DD72}" srcOrd="0" destOrd="0" presId="urn:microsoft.com/office/officeart/2005/8/layout/vList3"/>
    <dgm:cxn modelId="{CB2F809C-DABC-4AC9-897C-1205931EA4E4}" type="presOf" srcId="{AF494101-0A1C-42D3-AE24-6291F6CD4418}" destId="{19D67444-CDC7-42B0-BA6E-4B55AED99C9A}" srcOrd="0" destOrd="0" presId="urn:microsoft.com/office/officeart/2005/8/layout/vList3"/>
    <dgm:cxn modelId="{B1B87942-00EF-475A-915D-D7F165E95530}" srcId="{05A0AFF5-766E-491E-AF52-8CF840D1646D}" destId="{10F84B55-3387-4720-9642-0D546C3B0556}" srcOrd="2" destOrd="0" parTransId="{0A39020D-0245-4BFA-ADD9-507FACE0F0C3}" sibTransId="{01504E19-5C39-4663-AE02-EEAFEB32E3BB}"/>
    <dgm:cxn modelId="{43048F25-CFF8-4FB0-BDE4-669CC88E83B3}" type="presOf" srcId="{EA4C5D77-5F58-4CC0-B238-4EC39CA22AFF}" destId="{BBD4176D-7F5E-4294-A17D-EC37031D7978}" srcOrd="0" destOrd="0" presId="urn:microsoft.com/office/officeart/2005/8/layout/vList3"/>
    <dgm:cxn modelId="{B4D41341-28FE-44F8-AF6E-AA9A92B1B81A}" srcId="{05A0AFF5-766E-491E-AF52-8CF840D1646D}" destId="{AF494101-0A1C-42D3-AE24-6291F6CD4418}" srcOrd="0" destOrd="0" parTransId="{4661194B-B44A-4095-BD4E-74648A3D4BCD}" sibTransId="{6A6172B8-5693-4C79-B654-F0BA42CBE135}"/>
    <dgm:cxn modelId="{55715974-119A-4D37-AD2E-38FF38AABBE2}" type="presOf" srcId="{10F84B55-3387-4720-9642-0D546C3B0556}" destId="{FB55E2A8-706F-41A4-90B9-26FA6CB9F8F4}" srcOrd="0" destOrd="0" presId="urn:microsoft.com/office/officeart/2005/8/layout/vList3"/>
    <dgm:cxn modelId="{F9C4AFFC-EA7B-4413-89CF-D407156EC687}" srcId="{05A0AFF5-766E-491E-AF52-8CF840D1646D}" destId="{EA4C5D77-5F58-4CC0-B238-4EC39CA22AFF}" srcOrd="1" destOrd="0" parTransId="{F8C3D2D6-CB5F-4827-B95C-195C35E5D866}" sibTransId="{F14C2B35-42A4-4326-8D9E-59EE6CAA053F}"/>
    <dgm:cxn modelId="{3EAAFFA8-A5E6-4106-AC24-436886BF3789}" srcId="{05A0AFF5-766E-491E-AF52-8CF840D1646D}" destId="{0940F667-0C02-4EAB-9792-02AB8C13CB32}" srcOrd="3" destOrd="0" parTransId="{4FDC29CF-40EA-4717-B67C-E24461A74167}" sibTransId="{41B22FCD-B049-46B5-847C-D81022E09EBC}"/>
    <dgm:cxn modelId="{108E15D8-CC86-4883-A4C9-EFEE1E5F840C}" type="presParOf" srcId="{8AEBE7C5-7368-4C4B-ADD4-50F990C1AB04}" destId="{99A9CA0B-BE47-4F15-B90E-924D97819099}" srcOrd="0" destOrd="0" presId="urn:microsoft.com/office/officeart/2005/8/layout/vList3"/>
    <dgm:cxn modelId="{CD2D7A90-81C2-457E-9102-422BDB4BDB18}" type="presParOf" srcId="{99A9CA0B-BE47-4F15-B90E-924D97819099}" destId="{3D0A92EA-EDA7-438C-A7A7-50F355887487}" srcOrd="0" destOrd="0" presId="urn:microsoft.com/office/officeart/2005/8/layout/vList3"/>
    <dgm:cxn modelId="{55F497D4-BF47-4948-A007-6DC77701C7FD}" type="presParOf" srcId="{99A9CA0B-BE47-4F15-B90E-924D97819099}" destId="{19D67444-CDC7-42B0-BA6E-4B55AED99C9A}" srcOrd="1" destOrd="0" presId="urn:microsoft.com/office/officeart/2005/8/layout/vList3"/>
    <dgm:cxn modelId="{BAA7CD4A-F440-479B-A988-A7FA1016F31C}" type="presParOf" srcId="{8AEBE7C5-7368-4C4B-ADD4-50F990C1AB04}" destId="{0D7A6282-7423-4089-9843-1CBC50DDC78B}" srcOrd="1" destOrd="0" presId="urn:microsoft.com/office/officeart/2005/8/layout/vList3"/>
    <dgm:cxn modelId="{B8F7BA4A-4692-4BE7-A29D-7FD04E777707}" type="presParOf" srcId="{8AEBE7C5-7368-4C4B-ADD4-50F990C1AB04}" destId="{ED5B1ED3-7266-4673-B367-18FE1D15295A}" srcOrd="2" destOrd="0" presId="urn:microsoft.com/office/officeart/2005/8/layout/vList3"/>
    <dgm:cxn modelId="{7E149B21-7F1F-4920-9477-FCE92A0D35A4}" type="presParOf" srcId="{ED5B1ED3-7266-4673-B367-18FE1D15295A}" destId="{BC7391BC-0EAC-46AB-AAFC-8FD6A3E5E349}" srcOrd="0" destOrd="0" presId="urn:microsoft.com/office/officeart/2005/8/layout/vList3"/>
    <dgm:cxn modelId="{30C6293C-12DA-4BD4-9283-B144563C5E7E}" type="presParOf" srcId="{ED5B1ED3-7266-4673-B367-18FE1D15295A}" destId="{BBD4176D-7F5E-4294-A17D-EC37031D7978}" srcOrd="1" destOrd="0" presId="urn:microsoft.com/office/officeart/2005/8/layout/vList3"/>
    <dgm:cxn modelId="{1C1F1EF9-13E2-454C-A15A-12177C992CA4}" type="presParOf" srcId="{8AEBE7C5-7368-4C4B-ADD4-50F990C1AB04}" destId="{93956A9F-AF53-4D69-AB63-2F1A2B7A9EC8}" srcOrd="3" destOrd="0" presId="urn:microsoft.com/office/officeart/2005/8/layout/vList3"/>
    <dgm:cxn modelId="{664EFBBC-D13F-4583-9F8D-9288D2702A2D}" type="presParOf" srcId="{8AEBE7C5-7368-4C4B-ADD4-50F990C1AB04}" destId="{F5C62263-9118-46C6-AD0D-CAE07064DBBC}" srcOrd="4" destOrd="0" presId="urn:microsoft.com/office/officeart/2005/8/layout/vList3"/>
    <dgm:cxn modelId="{1194EB16-B320-4FBB-A5CD-26BB503CD28C}" type="presParOf" srcId="{F5C62263-9118-46C6-AD0D-CAE07064DBBC}" destId="{3CF33F40-CFBF-4959-A46B-17C1776FA1BD}" srcOrd="0" destOrd="0" presId="urn:microsoft.com/office/officeart/2005/8/layout/vList3"/>
    <dgm:cxn modelId="{64C1E882-4D72-44B9-955A-29BDEA86DD81}" type="presParOf" srcId="{F5C62263-9118-46C6-AD0D-CAE07064DBBC}" destId="{FB55E2A8-706F-41A4-90B9-26FA6CB9F8F4}" srcOrd="1" destOrd="0" presId="urn:microsoft.com/office/officeart/2005/8/layout/vList3"/>
    <dgm:cxn modelId="{71B5F308-758D-490A-BBA6-33125F525215}" type="presParOf" srcId="{8AEBE7C5-7368-4C4B-ADD4-50F990C1AB04}" destId="{EA7E6C6C-FF6F-46F3-B10D-EE2E58337DD0}" srcOrd="5" destOrd="0" presId="urn:microsoft.com/office/officeart/2005/8/layout/vList3"/>
    <dgm:cxn modelId="{94A8187D-4C03-4E7B-BAF6-F78C07E737AB}" type="presParOf" srcId="{8AEBE7C5-7368-4C4B-ADD4-50F990C1AB04}" destId="{39B1237C-AA64-4D87-92B9-E8BC63173C58}" srcOrd="6" destOrd="0" presId="urn:microsoft.com/office/officeart/2005/8/layout/vList3"/>
    <dgm:cxn modelId="{A705DFD9-C679-489E-8BD0-AF158F12493D}" type="presParOf" srcId="{39B1237C-AA64-4D87-92B9-E8BC63173C58}" destId="{FF01A114-92B7-47BF-80FD-6E00D4BA2BD4}" srcOrd="0" destOrd="0" presId="urn:microsoft.com/office/officeart/2005/8/layout/vList3"/>
    <dgm:cxn modelId="{A4A5171F-31F4-49B4-A55E-E5FF7BBAB6F4}" type="presParOf" srcId="{39B1237C-AA64-4D87-92B9-E8BC63173C58}" destId="{6F810B69-2C55-485F-A2A8-9A8F1F94DD72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01AC-D599-4AEA-8C0E-A787005D5941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8F9907B-DE43-4752-A3F6-01FE2529C3A2}">
      <dgm:prSet phldrT="[Texto]" custT="1"/>
      <dgm:spPr>
        <a:solidFill>
          <a:schemeClr val="bg1"/>
        </a:solidFill>
      </dgm:spPr>
      <dgm:t>
        <a:bodyPr/>
        <a:lstStyle/>
        <a:p>
          <a:pPr algn="ctr"/>
          <a:r>
            <a:rPr lang="es-EC" sz="1000" b="1" i="0" dirty="0" smtClean="0">
              <a:solidFill>
                <a:schemeClr val="bg1"/>
              </a:solidFill>
              <a:latin typeface="Arial Black" pitchFamily="34" charset="0"/>
              <a:hlinkClick xmlns:r="http://schemas.openxmlformats.org/officeDocument/2006/relationships" r:id="rId1" action="ppaction://hlinksldjump"/>
            </a:rPr>
            <a:t>BASE</a:t>
          </a:r>
        </a:p>
        <a:p>
          <a:pPr algn="ctr"/>
          <a:r>
            <a:rPr lang="es-EC" sz="1000" b="1" i="0" dirty="0" smtClean="0">
              <a:solidFill>
                <a:schemeClr val="bg1"/>
              </a:solidFill>
              <a:latin typeface="Arial Black" pitchFamily="34" charset="0"/>
              <a:hlinkClick xmlns:r="http://schemas.openxmlformats.org/officeDocument/2006/relationships" r:id="rId1" action="ppaction://hlinksldjump"/>
            </a:rPr>
            <a:t>LEGAL</a:t>
          </a:r>
          <a:endParaRPr lang="es-EC" sz="1000" b="1" i="0" dirty="0">
            <a:solidFill>
              <a:schemeClr val="bg1"/>
            </a:solidFill>
            <a:latin typeface="Arial Black" pitchFamily="34" charset="0"/>
          </a:endParaRPr>
        </a:p>
      </dgm:t>
    </dgm:pt>
    <dgm:pt modelId="{DC27CFF8-25FE-4B01-9929-E220140144D7}" type="parTrans" cxnId="{D2277A73-39F3-4DC7-B767-A2374E7FDB97}">
      <dgm:prSet/>
      <dgm:spPr/>
      <dgm:t>
        <a:bodyPr/>
        <a:lstStyle/>
        <a:p>
          <a:endParaRPr lang="es-EC"/>
        </a:p>
      </dgm:t>
    </dgm:pt>
    <dgm:pt modelId="{B8461631-CAE6-4E15-9DA0-4907989B2EC5}" type="sibTrans" cxnId="{D2277A73-39F3-4DC7-B767-A2374E7FDB97}">
      <dgm:prSet/>
      <dgm:spPr/>
      <dgm:t>
        <a:bodyPr/>
        <a:lstStyle/>
        <a:p>
          <a:endParaRPr lang="es-EC"/>
        </a:p>
      </dgm:t>
    </dgm:pt>
    <dgm:pt modelId="{B1EC3D3A-2B3D-4181-ABC8-F4590F5E3B4E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Constitución Política de la República del Ecuador</a:t>
          </a:r>
          <a:endParaRPr lang="es-EC" sz="1000" dirty="0">
            <a:solidFill>
              <a:schemeClr val="bg1"/>
            </a:solidFill>
          </a:endParaRPr>
        </a:p>
      </dgm:t>
    </dgm:pt>
    <dgm:pt modelId="{156D7698-93E1-43BA-B2F2-95D11A6F26D4}" type="parTrans" cxnId="{7D86CB91-FD91-4C5B-94D0-67B7851EF2FC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D11869D0-B14B-41B6-AA08-C3ADCAE86EE3}" type="sibTrans" cxnId="{7D86CB91-FD91-4C5B-94D0-67B7851EF2FC}">
      <dgm:prSet/>
      <dgm:spPr/>
      <dgm:t>
        <a:bodyPr/>
        <a:lstStyle/>
        <a:p>
          <a:endParaRPr lang="es-EC"/>
        </a:p>
      </dgm:t>
    </dgm:pt>
    <dgm:pt modelId="{540E213B-122C-4B73-A842-512BAFA3188C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es-EC" sz="900" dirty="0" smtClean="0">
              <a:solidFill>
                <a:schemeClr val="bg1"/>
              </a:solidFill>
            </a:rPr>
            <a:t>Ley Orgánica del Sistema Nacional de Contratación Pública y reglamento</a:t>
          </a:r>
          <a:endParaRPr lang="es-EC" sz="900" dirty="0">
            <a:solidFill>
              <a:schemeClr val="bg1"/>
            </a:solidFill>
          </a:endParaRPr>
        </a:p>
      </dgm:t>
    </dgm:pt>
    <dgm:pt modelId="{934BA9E2-B68A-457F-B52C-C6AC4EF9AC17}" type="parTrans" cxnId="{3E397310-ADC1-49E0-9E09-C96CBCB6A474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AA8A0CF7-F131-4607-A40A-C57240C14CBC}" type="sibTrans" cxnId="{3E397310-ADC1-49E0-9E09-C96CBCB6A474}">
      <dgm:prSet/>
      <dgm:spPr/>
      <dgm:t>
        <a:bodyPr/>
        <a:lstStyle/>
        <a:p>
          <a:endParaRPr lang="es-EC"/>
        </a:p>
      </dgm:t>
    </dgm:pt>
    <dgm:pt modelId="{DA6EFBDA-5D96-4220-8502-E30F21996B7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Ley Orgánica del </a:t>
          </a:r>
          <a:r>
            <a:rPr lang="es-EC" sz="1000" dirty="0" smtClean="0">
              <a:solidFill>
                <a:schemeClr val="bg1"/>
              </a:solidFill>
            </a:rPr>
            <a:t>OHH NATIONAL BANK</a:t>
          </a:r>
          <a:endParaRPr lang="es-EC" sz="1000" dirty="0">
            <a:solidFill>
              <a:schemeClr val="bg1"/>
            </a:solidFill>
          </a:endParaRPr>
        </a:p>
      </dgm:t>
    </dgm:pt>
    <dgm:pt modelId="{4F671628-6223-40AF-9C14-00860F8EA9C2}" type="parTrans" cxnId="{87EE8973-34F6-432D-82CA-F8CD50F3400B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CBD15C1C-F333-4172-9D30-F41F7889728A}" type="sibTrans" cxnId="{87EE8973-34F6-432D-82CA-F8CD50F3400B}">
      <dgm:prSet/>
      <dgm:spPr/>
      <dgm:t>
        <a:bodyPr/>
        <a:lstStyle/>
        <a:p>
          <a:endParaRPr lang="es-EC"/>
        </a:p>
      </dgm:t>
    </dgm:pt>
    <dgm:pt modelId="{9BF35E65-8E1D-4153-B657-2C679AD8B6E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LOSSCA y Reglamento </a:t>
          </a:r>
          <a:endParaRPr lang="es-EC" sz="1000" dirty="0">
            <a:solidFill>
              <a:schemeClr val="bg1"/>
            </a:solidFill>
          </a:endParaRPr>
        </a:p>
      </dgm:t>
    </dgm:pt>
    <dgm:pt modelId="{5C075B31-D28D-42B0-A77D-C547C192A9E2}" type="parTrans" cxnId="{8D3AF1F1-B160-4DD9-BD38-ADAAA90FCE95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1FB1FF11-67DD-4616-A607-A3246F149699}" type="sibTrans" cxnId="{8D3AF1F1-B160-4DD9-BD38-ADAAA90FCE95}">
      <dgm:prSet/>
      <dgm:spPr/>
      <dgm:t>
        <a:bodyPr/>
        <a:lstStyle/>
        <a:p>
          <a:endParaRPr lang="es-EC"/>
        </a:p>
      </dgm:t>
    </dgm:pt>
    <dgm:pt modelId="{7CF800C2-6AB1-44CA-AFA9-151E8BA97B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Ley de Cheques</a:t>
          </a:r>
          <a:endParaRPr lang="es-EC" sz="1000" dirty="0">
            <a:solidFill>
              <a:schemeClr val="bg1"/>
            </a:solidFill>
          </a:endParaRPr>
        </a:p>
      </dgm:t>
    </dgm:pt>
    <dgm:pt modelId="{6E42223A-65A6-4C7C-A2D9-FF9E892E11B9}" type="parTrans" cxnId="{FA4D71E2-D71A-4FE1-9ABC-A0E7581065BC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BEED603F-CA90-4D18-ACBE-D3AAEB90526E}" type="sibTrans" cxnId="{FA4D71E2-D71A-4FE1-9ABC-A0E7581065BC}">
      <dgm:prSet/>
      <dgm:spPr/>
      <dgm:t>
        <a:bodyPr/>
        <a:lstStyle/>
        <a:p>
          <a:endParaRPr lang="es-EC"/>
        </a:p>
      </dgm:t>
    </dgm:pt>
    <dgm:pt modelId="{B2749218-E832-4130-BF1E-649DF37496B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Ley de Instituciones Financieras</a:t>
          </a:r>
          <a:endParaRPr lang="es-EC" sz="1000" dirty="0">
            <a:solidFill>
              <a:schemeClr val="bg1"/>
            </a:solidFill>
          </a:endParaRPr>
        </a:p>
      </dgm:t>
    </dgm:pt>
    <dgm:pt modelId="{8A92592C-61E5-4982-AB9E-592287E87714}" type="parTrans" cxnId="{EF104786-8EAA-4756-9ADC-17BBE2F1B5D5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DD191836-7F62-4A81-AECA-1C1882AD17AB}" type="sibTrans" cxnId="{EF104786-8EAA-4756-9ADC-17BBE2F1B5D5}">
      <dgm:prSet/>
      <dgm:spPr/>
      <dgm:t>
        <a:bodyPr/>
        <a:lstStyle/>
        <a:p>
          <a:endParaRPr lang="es-EC"/>
        </a:p>
      </dgm:t>
    </dgm:pt>
    <dgm:pt modelId="{58F1A230-D74B-4658-B9E6-265C0F1516B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Ley de Seguridad Social</a:t>
          </a:r>
        </a:p>
      </dgm:t>
    </dgm:pt>
    <dgm:pt modelId="{73FBD87D-2610-4A0F-8584-193778CA83C3}" type="parTrans" cxnId="{27F2007E-FC25-4468-91E7-D87CE2CE4A8C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660BBE89-C6BB-4BDE-8555-BF5F30CDC4AE}" type="sibTrans" cxnId="{27F2007E-FC25-4468-91E7-D87CE2CE4A8C}">
      <dgm:prSet/>
      <dgm:spPr/>
      <dgm:t>
        <a:bodyPr/>
        <a:lstStyle/>
        <a:p>
          <a:endParaRPr lang="es-EC"/>
        </a:p>
      </dgm:t>
    </dgm:pt>
    <dgm:pt modelId="{4EC33AB7-A10F-46D5-98CF-F8EF8CE1215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LOSEP</a:t>
          </a:r>
        </a:p>
        <a:p>
          <a:r>
            <a:rPr lang="es-EC" sz="1000" dirty="0" smtClean="0">
              <a:solidFill>
                <a:schemeClr val="bg1"/>
              </a:solidFill>
            </a:rPr>
            <a:t> y Reglamento</a:t>
          </a:r>
        </a:p>
      </dgm:t>
    </dgm:pt>
    <dgm:pt modelId="{6CCC973D-543E-496D-8CDD-AD75632302D4}" type="parTrans" cxnId="{FCD7A96C-F3D3-439D-881F-34EEB9689ED0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8ADCD19C-5842-4AAC-A0BB-D4C07B53628A}" type="sibTrans" cxnId="{FCD7A96C-F3D3-439D-881F-34EEB9689ED0}">
      <dgm:prSet/>
      <dgm:spPr/>
      <dgm:t>
        <a:bodyPr/>
        <a:lstStyle/>
        <a:p>
          <a:endParaRPr lang="es-EC"/>
        </a:p>
      </dgm:t>
    </dgm:pt>
    <dgm:pt modelId="{F2CFEEE9-D9CF-432E-A3BC-590EB9DDC7E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Código de Trabajo</a:t>
          </a:r>
        </a:p>
      </dgm:t>
    </dgm:pt>
    <dgm:pt modelId="{9F561479-0F64-4948-A375-5CCC68695EE0}" type="parTrans" cxnId="{88D15600-2460-4541-BB5B-9A2D550C39FD}">
      <dgm:prSet custT="1"/>
      <dgm:spPr>
        <a:solidFill>
          <a:srgbClr val="0066CC"/>
        </a:solidFill>
      </dgm:spPr>
      <dgm:t>
        <a:bodyPr/>
        <a:lstStyle/>
        <a:p>
          <a:endParaRPr lang="es-EC" sz="1000">
            <a:solidFill>
              <a:schemeClr val="bg1"/>
            </a:solidFill>
          </a:endParaRPr>
        </a:p>
      </dgm:t>
    </dgm:pt>
    <dgm:pt modelId="{0419E625-8FDD-497B-968D-DF15406B0941}" type="sibTrans" cxnId="{88D15600-2460-4541-BB5B-9A2D550C39FD}">
      <dgm:prSet/>
      <dgm:spPr/>
      <dgm:t>
        <a:bodyPr/>
        <a:lstStyle/>
        <a:p>
          <a:endParaRPr lang="es-EC"/>
        </a:p>
      </dgm:t>
    </dgm:pt>
    <dgm:pt modelId="{80C8310C-5908-463A-8E08-137400EB4E9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es-ES" sz="1000" dirty="0" smtClean="0">
              <a:solidFill>
                <a:schemeClr val="bg1"/>
              </a:solidFill>
            </a:rPr>
            <a:t>Ley Orgánica de la Contraloría General del Estado</a:t>
          </a:r>
          <a:endParaRPr lang="es-ES" sz="1000" dirty="0">
            <a:solidFill>
              <a:schemeClr val="bg1"/>
            </a:solidFill>
          </a:endParaRPr>
        </a:p>
      </dgm:t>
    </dgm:pt>
    <dgm:pt modelId="{3C2221C7-ECE3-4BC7-8B5E-5AC742FE1537}" type="parTrans" cxnId="{372B7C45-2D8D-4C07-A774-87A3379C1E5D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7608C833-0625-4D78-BC49-D465E6E260DC}" type="sibTrans" cxnId="{372B7C45-2D8D-4C07-A774-87A3379C1E5D}">
      <dgm:prSet/>
      <dgm:spPr/>
      <dgm:t>
        <a:bodyPr/>
        <a:lstStyle/>
        <a:p>
          <a:endParaRPr lang="es-ES"/>
        </a:p>
      </dgm:t>
    </dgm:pt>
    <dgm:pt modelId="{38B26E85-D407-4296-B514-38A0A09632B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es-ES" sz="1000" dirty="0" smtClean="0">
              <a:solidFill>
                <a:schemeClr val="bg1"/>
              </a:solidFill>
            </a:rPr>
            <a:t>Estatuto Orgánico del </a:t>
          </a:r>
          <a:r>
            <a:rPr lang="es-ES" sz="1000" dirty="0" smtClean="0">
              <a:solidFill>
                <a:schemeClr val="bg1"/>
              </a:solidFill>
            </a:rPr>
            <a:t>ONB</a:t>
          </a:r>
          <a:endParaRPr lang="es-ES" sz="1000" dirty="0">
            <a:solidFill>
              <a:schemeClr val="bg1"/>
            </a:solidFill>
          </a:endParaRPr>
        </a:p>
      </dgm:t>
    </dgm:pt>
    <dgm:pt modelId="{3BEC6C73-8351-43EA-81C8-31A3F383B2F3}" type="parTrans" cxnId="{E339E86C-284A-4FAE-B22C-4F8E316AE2DE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9F781E08-887D-46A0-A1D8-D072C2A672CD}" type="sibTrans" cxnId="{E339E86C-284A-4FAE-B22C-4F8E316AE2DE}">
      <dgm:prSet/>
      <dgm:spPr/>
      <dgm:t>
        <a:bodyPr/>
        <a:lstStyle/>
        <a:p>
          <a:endParaRPr lang="es-ES"/>
        </a:p>
      </dgm:t>
    </dgm:pt>
    <dgm:pt modelId="{867510DF-D979-4DBC-A33A-F2312AC19D8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ES" sz="1000" dirty="0" smtClean="0">
              <a:solidFill>
                <a:schemeClr val="bg1"/>
              </a:solidFill>
            </a:rPr>
            <a:t>Estatuto Orgánico del </a:t>
          </a:r>
          <a:r>
            <a:rPr lang="es-ES" sz="1000" dirty="0" smtClean="0">
              <a:solidFill>
                <a:schemeClr val="bg1"/>
              </a:solidFill>
            </a:rPr>
            <a:t>ONB</a:t>
          </a:r>
          <a:endParaRPr lang="es-ES" sz="1000" dirty="0">
            <a:solidFill>
              <a:schemeClr val="bg1"/>
            </a:solidFill>
          </a:endParaRPr>
        </a:p>
      </dgm:t>
    </dgm:pt>
    <dgm:pt modelId="{EE214D38-D1AC-4E00-9AED-27729BF1BA9F}" type="parTrans" cxnId="{E26A3E68-7441-4224-8541-8A59FAA9B458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EB9DB6C8-7A3A-49CA-96D0-2C4E4D7B1C99}" type="sibTrans" cxnId="{E26A3E68-7441-4224-8541-8A59FAA9B458}">
      <dgm:prSet/>
      <dgm:spPr/>
      <dgm:t>
        <a:bodyPr/>
        <a:lstStyle/>
        <a:p>
          <a:endParaRPr lang="es-ES"/>
        </a:p>
      </dgm:t>
    </dgm:pt>
    <dgm:pt modelId="{50F0FB65-3DED-401C-BF88-C7E6C97F331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ES" sz="1000" dirty="0" smtClean="0">
              <a:solidFill>
                <a:schemeClr val="bg1"/>
              </a:solidFill>
            </a:rPr>
            <a:t>Reglamento General de Crédito</a:t>
          </a:r>
          <a:endParaRPr lang="es-ES" sz="1000" dirty="0">
            <a:solidFill>
              <a:schemeClr val="bg1"/>
            </a:solidFill>
          </a:endParaRPr>
        </a:p>
      </dgm:t>
    </dgm:pt>
    <dgm:pt modelId="{4C2C6ED1-E237-45F3-9CAE-1E4B57316DB3}" type="parTrans" cxnId="{11D99E16-4432-41ED-91FF-B06CA02ADAF6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80427D69-9E27-4860-8553-FAF1F03D20CF}" type="sibTrans" cxnId="{11D99E16-4432-41ED-91FF-B06CA02ADAF6}">
      <dgm:prSet/>
      <dgm:spPr/>
      <dgm:t>
        <a:bodyPr/>
        <a:lstStyle/>
        <a:p>
          <a:endParaRPr lang="es-ES"/>
        </a:p>
      </dgm:t>
    </dgm:pt>
    <dgm:pt modelId="{E97A49F7-44F6-4AB6-939B-86F2FF38674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ES" sz="1000" dirty="0" smtClean="0">
              <a:solidFill>
                <a:schemeClr val="bg1"/>
              </a:solidFill>
            </a:rPr>
            <a:t>Reglamento de Administración de RRHH</a:t>
          </a:r>
          <a:endParaRPr lang="es-ES" sz="1000" dirty="0">
            <a:solidFill>
              <a:schemeClr val="bg1"/>
            </a:solidFill>
          </a:endParaRPr>
        </a:p>
      </dgm:t>
    </dgm:pt>
    <dgm:pt modelId="{5F89D77E-507C-4CC8-A285-0B9E1699D801}" type="parTrans" cxnId="{031A04F9-A010-4613-B637-386259B503EE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47476351-B43A-4A9E-972B-AE2B8C8A168B}" type="sibTrans" cxnId="{031A04F9-A010-4613-B637-386259B503EE}">
      <dgm:prSet/>
      <dgm:spPr/>
      <dgm:t>
        <a:bodyPr/>
        <a:lstStyle/>
        <a:p>
          <a:endParaRPr lang="es-ES"/>
        </a:p>
      </dgm:t>
    </dgm:pt>
    <dgm:pt modelId="{FCD20517-DE56-4287-AB5C-87EBAD0FAF2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ES" sz="1000" dirty="0" smtClean="0">
              <a:solidFill>
                <a:schemeClr val="bg1"/>
              </a:solidFill>
            </a:rPr>
            <a:t>Plan de Regularización </a:t>
          </a:r>
          <a:endParaRPr lang="es-ES" sz="1000" dirty="0">
            <a:solidFill>
              <a:schemeClr val="bg1"/>
            </a:solidFill>
          </a:endParaRPr>
        </a:p>
      </dgm:t>
    </dgm:pt>
    <dgm:pt modelId="{074740C8-33A8-4B86-8C93-89E69004C375}" type="parTrans" cxnId="{EC9DB6F1-0F1A-4CC5-92EE-FF017D3FC440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B491E66B-F33E-4FD0-94B4-E652DB362742}" type="sibTrans" cxnId="{EC9DB6F1-0F1A-4CC5-92EE-FF017D3FC440}">
      <dgm:prSet/>
      <dgm:spPr/>
      <dgm:t>
        <a:bodyPr/>
        <a:lstStyle/>
        <a:p>
          <a:endParaRPr lang="es-ES"/>
        </a:p>
      </dgm:t>
    </dgm:pt>
    <dgm:pt modelId="{69371F5A-A279-438D-84BE-69DE8F12A3D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</a:rPr>
            <a:t>Plan Operativo</a:t>
          </a:r>
          <a:endParaRPr lang="es-ES" sz="900" dirty="0">
            <a:solidFill>
              <a:schemeClr val="bg1"/>
            </a:solidFill>
          </a:endParaRPr>
        </a:p>
      </dgm:t>
    </dgm:pt>
    <dgm:pt modelId="{8C57C901-BEA0-41D9-A209-C6DC81A8E788}" type="parTrans" cxnId="{3E4A556B-2997-43F8-A8A8-88D91232CBC0}">
      <dgm:prSet custT="1"/>
      <dgm:spPr>
        <a:solidFill>
          <a:srgbClr val="0066CC"/>
        </a:solidFill>
      </dgm:spPr>
      <dgm:t>
        <a:bodyPr/>
        <a:lstStyle/>
        <a:p>
          <a:endParaRPr lang="es-ES" sz="1000">
            <a:solidFill>
              <a:schemeClr val="bg1"/>
            </a:solidFill>
          </a:endParaRPr>
        </a:p>
      </dgm:t>
    </dgm:pt>
    <dgm:pt modelId="{364D824D-B134-4635-B703-CD1811B970DA}" type="sibTrans" cxnId="{3E4A556B-2997-43F8-A8A8-88D91232CBC0}">
      <dgm:prSet/>
      <dgm:spPr/>
      <dgm:t>
        <a:bodyPr/>
        <a:lstStyle/>
        <a:p>
          <a:endParaRPr lang="es-ES"/>
        </a:p>
      </dgm:t>
    </dgm:pt>
    <dgm:pt modelId="{F6B6F731-E751-4A47-8413-E1E0E8EA85F0}" type="pres">
      <dgm:prSet presAssocID="{213401AC-D599-4AEA-8C0E-A787005D59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567E96-0318-4158-807D-80B25384BFC6}" type="pres">
      <dgm:prSet presAssocID="{28F9907B-DE43-4752-A3F6-01FE2529C3A2}" presName="centerShape" presStyleLbl="node0" presStyleIdx="0" presStyleCnt="1"/>
      <dgm:spPr/>
      <dgm:t>
        <a:bodyPr/>
        <a:lstStyle/>
        <a:p>
          <a:endParaRPr lang="es-ES"/>
        </a:p>
      </dgm:t>
    </dgm:pt>
    <dgm:pt modelId="{72A7D3B6-2D71-481C-BBB6-9F132A920124}" type="pres">
      <dgm:prSet presAssocID="{156D7698-93E1-43BA-B2F2-95D11A6F26D4}" presName="Name9" presStyleLbl="parChTrans1D2" presStyleIdx="0" presStyleCnt="16"/>
      <dgm:spPr/>
      <dgm:t>
        <a:bodyPr/>
        <a:lstStyle/>
        <a:p>
          <a:endParaRPr lang="es-ES"/>
        </a:p>
      </dgm:t>
    </dgm:pt>
    <dgm:pt modelId="{E3EEF065-2B78-444C-858F-A0DCBAAA467C}" type="pres">
      <dgm:prSet presAssocID="{156D7698-93E1-43BA-B2F2-95D11A6F26D4}" presName="connTx" presStyleLbl="parChTrans1D2" presStyleIdx="0" presStyleCnt="16"/>
      <dgm:spPr/>
      <dgm:t>
        <a:bodyPr/>
        <a:lstStyle/>
        <a:p>
          <a:endParaRPr lang="es-ES"/>
        </a:p>
      </dgm:t>
    </dgm:pt>
    <dgm:pt modelId="{09F309C5-2380-41C5-832C-C133227E6C5A}" type="pres">
      <dgm:prSet presAssocID="{B1EC3D3A-2B3D-4181-ABC8-F4590F5E3B4E}" presName="node" presStyleLbl="node1" presStyleIdx="0" presStyleCnt="16" custScaleX="125057" custRadScaleRad="98232" custRadScaleInc="-19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657003E-A4C4-4CDB-8789-E80D486A252B}" type="pres">
      <dgm:prSet presAssocID="{4F671628-6223-40AF-9C14-00860F8EA9C2}" presName="Name9" presStyleLbl="parChTrans1D2" presStyleIdx="1" presStyleCnt="16"/>
      <dgm:spPr/>
      <dgm:t>
        <a:bodyPr/>
        <a:lstStyle/>
        <a:p>
          <a:endParaRPr lang="es-ES"/>
        </a:p>
      </dgm:t>
    </dgm:pt>
    <dgm:pt modelId="{84AA87ED-88B2-4E5D-BD43-5D3C5D665A03}" type="pres">
      <dgm:prSet presAssocID="{4F671628-6223-40AF-9C14-00860F8EA9C2}" presName="connTx" presStyleLbl="parChTrans1D2" presStyleIdx="1" presStyleCnt="16"/>
      <dgm:spPr/>
      <dgm:t>
        <a:bodyPr/>
        <a:lstStyle/>
        <a:p>
          <a:endParaRPr lang="es-ES"/>
        </a:p>
      </dgm:t>
    </dgm:pt>
    <dgm:pt modelId="{590DFD06-869A-498D-9EFE-9939671261A1}" type="pres">
      <dgm:prSet presAssocID="{DA6EFBDA-5D96-4220-8502-E30F21996B78}" presName="node" presStyleLbl="node1" presStyleIdx="1" presStyleCnt="16" custRadScaleRad="98224" custRadScaleInc="173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335742C-440E-4501-AA4D-AB2A2F02C1A0}" type="pres">
      <dgm:prSet presAssocID="{5C075B31-D28D-42B0-A77D-C547C192A9E2}" presName="Name9" presStyleLbl="parChTrans1D2" presStyleIdx="2" presStyleCnt="16"/>
      <dgm:spPr/>
      <dgm:t>
        <a:bodyPr/>
        <a:lstStyle/>
        <a:p>
          <a:endParaRPr lang="es-ES"/>
        </a:p>
      </dgm:t>
    </dgm:pt>
    <dgm:pt modelId="{E42D7571-A5D8-4C6F-993B-4A005624FBFC}" type="pres">
      <dgm:prSet presAssocID="{5C075B31-D28D-42B0-A77D-C547C192A9E2}" presName="connTx" presStyleLbl="parChTrans1D2" presStyleIdx="2" presStyleCnt="16"/>
      <dgm:spPr/>
      <dgm:t>
        <a:bodyPr/>
        <a:lstStyle/>
        <a:p>
          <a:endParaRPr lang="es-ES"/>
        </a:p>
      </dgm:t>
    </dgm:pt>
    <dgm:pt modelId="{2C511D4F-9180-4B5A-ADFB-6F84A8166F9C}" type="pres">
      <dgm:prSet presAssocID="{9BF35E65-8E1D-4153-B657-2C679AD8B6E5}" presName="node" presStyleLbl="node1" presStyleIdx="2" presStyleCnt="16" custRadScaleRad="98492" custRadScaleInc="51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4F20BCB-49F7-4E03-A689-F6326CD7DD71}" type="pres">
      <dgm:prSet presAssocID="{6CCC973D-543E-496D-8CDD-AD75632302D4}" presName="Name9" presStyleLbl="parChTrans1D2" presStyleIdx="3" presStyleCnt="16"/>
      <dgm:spPr/>
      <dgm:t>
        <a:bodyPr/>
        <a:lstStyle/>
        <a:p>
          <a:endParaRPr lang="es-ES"/>
        </a:p>
      </dgm:t>
    </dgm:pt>
    <dgm:pt modelId="{C2EFCD2D-1719-4637-A7D9-F484AB091214}" type="pres">
      <dgm:prSet presAssocID="{6CCC973D-543E-496D-8CDD-AD75632302D4}" presName="connTx" presStyleLbl="parChTrans1D2" presStyleIdx="3" presStyleCnt="16"/>
      <dgm:spPr/>
      <dgm:t>
        <a:bodyPr/>
        <a:lstStyle/>
        <a:p>
          <a:endParaRPr lang="es-ES"/>
        </a:p>
      </dgm:t>
    </dgm:pt>
    <dgm:pt modelId="{74111BC8-24D0-47BA-ABB4-447E7E436C70}" type="pres">
      <dgm:prSet presAssocID="{4EC33AB7-A10F-46D5-98CF-F8EF8CE12158}" presName="node" presStyleLbl="node1" presStyleIdx="3" presStyleCnt="16" custRadScaleRad="96020" custRadScaleInc="1456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9E7C002-23D5-4063-AFA6-6A87CE0FD1AF}" type="pres">
      <dgm:prSet presAssocID="{73FBD87D-2610-4A0F-8584-193778CA83C3}" presName="Name9" presStyleLbl="parChTrans1D2" presStyleIdx="4" presStyleCnt="16"/>
      <dgm:spPr/>
      <dgm:t>
        <a:bodyPr/>
        <a:lstStyle/>
        <a:p>
          <a:endParaRPr lang="es-ES"/>
        </a:p>
      </dgm:t>
    </dgm:pt>
    <dgm:pt modelId="{56803524-763D-4C3A-8C67-01349B76D719}" type="pres">
      <dgm:prSet presAssocID="{73FBD87D-2610-4A0F-8584-193778CA83C3}" presName="connTx" presStyleLbl="parChTrans1D2" presStyleIdx="4" presStyleCnt="16"/>
      <dgm:spPr/>
      <dgm:t>
        <a:bodyPr/>
        <a:lstStyle/>
        <a:p>
          <a:endParaRPr lang="es-ES"/>
        </a:p>
      </dgm:t>
    </dgm:pt>
    <dgm:pt modelId="{2E708E75-9703-414A-AF60-1AFAC5B6579A}" type="pres">
      <dgm:prSet presAssocID="{58F1A230-D74B-4658-B9E6-265C0F1516B5}" presName="node" presStyleLbl="node1" presStyleIdx="4" presStyleCnt="16" custRadScaleRad="97423" custRadScaleInc="213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F8D115DC-0FF3-42AA-BB2A-36A0DAEBC5CA}" type="pres">
      <dgm:prSet presAssocID="{9F561479-0F64-4948-A375-5CCC68695EE0}" presName="Name9" presStyleLbl="parChTrans1D2" presStyleIdx="5" presStyleCnt="16"/>
      <dgm:spPr/>
      <dgm:t>
        <a:bodyPr/>
        <a:lstStyle/>
        <a:p>
          <a:endParaRPr lang="es-ES"/>
        </a:p>
      </dgm:t>
    </dgm:pt>
    <dgm:pt modelId="{42BE191D-B9FD-478B-A7CE-684869443E20}" type="pres">
      <dgm:prSet presAssocID="{9F561479-0F64-4948-A375-5CCC68695EE0}" presName="connTx" presStyleLbl="parChTrans1D2" presStyleIdx="5" presStyleCnt="16"/>
      <dgm:spPr/>
      <dgm:t>
        <a:bodyPr/>
        <a:lstStyle/>
        <a:p>
          <a:endParaRPr lang="es-ES"/>
        </a:p>
      </dgm:t>
    </dgm:pt>
    <dgm:pt modelId="{9E1E8763-70B9-460A-A32F-FE2F30FDF16F}" type="pres">
      <dgm:prSet presAssocID="{F2CFEEE9-D9CF-432E-A3BC-590EB9DDC7EE}" presName="node" presStyleLbl="node1" presStyleIdx="5" presStyleCnt="16" custRadScaleRad="98811" custRadScaleInc="154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8F2D165-AFE7-4688-A46C-BED54C5F883F}" type="pres">
      <dgm:prSet presAssocID="{8A92592C-61E5-4982-AB9E-592287E87714}" presName="Name9" presStyleLbl="parChTrans1D2" presStyleIdx="6" presStyleCnt="16"/>
      <dgm:spPr/>
      <dgm:t>
        <a:bodyPr/>
        <a:lstStyle/>
        <a:p>
          <a:endParaRPr lang="es-ES"/>
        </a:p>
      </dgm:t>
    </dgm:pt>
    <dgm:pt modelId="{7D605EF8-858D-4A9A-B1FA-380BF6AF4F0F}" type="pres">
      <dgm:prSet presAssocID="{8A92592C-61E5-4982-AB9E-592287E87714}" presName="connTx" presStyleLbl="parChTrans1D2" presStyleIdx="6" presStyleCnt="16"/>
      <dgm:spPr/>
      <dgm:t>
        <a:bodyPr/>
        <a:lstStyle/>
        <a:p>
          <a:endParaRPr lang="es-ES"/>
        </a:p>
      </dgm:t>
    </dgm:pt>
    <dgm:pt modelId="{1F4915A8-30AF-492B-9E41-E0F0D4B09133}" type="pres">
      <dgm:prSet presAssocID="{B2749218-E832-4130-BF1E-649DF37496BA}" presName="node" presStyleLbl="node1" presStyleIdx="6" presStyleCnt="16" custRadScaleRad="100062" custRadScaleInc="165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31F0E45-4581-4956-95BE-3D651DB5D1E8}" type="pres">
      <dgm:prSet presAssocID="{6E42223A-65A6-4C7C-A2D9-FF9E892E11B9}" presName="Name9" presStyleLbl="parChTrans1D2" presStyleIdx="7" presStyleCnt="16"/>
      <dgm:spPr/>
      <dgm:t>
        <a:bodyPr/>
        <a:lstStyle/>
        <a:p>
          <a:endParaRPr lang="es-ES"/>
        </a:p>
      </dgm:t>
    </dgm:pt>
    <dgm:pt modelId="{66DA342B-38A2-42EC-9A43-8C10DC9E739A}" type="pres">
      <dgm:prSet presAssocID="{6E42223A-65A6-4C7C-A2D9-FF9E892E11B9}" presName="connTx" presStyleLbl="parChTrans1D2" presStyleIdx="7" presStyleCnt="16"/>
      <dgm:spPr/>
      <dgm:t>
        <a:bodyPr/>
        <a:lstStyle/>
        <a:p>
          <a:endParaRPr lang="es-ES"/>
        </a:p>
      </dgm:t>
    </dgm:pt>
    <dgm:pt modelId="{52FB8398-7EF0-4403-8A5E-66C8CBBE655E}" type="pres">
      <dgm:prSet presAssocID="{7CF800C2-6AB1-44CA-AFA9-151E8BA97BA8}" presName="node" presStyleLbl="node1" presStyleIdx="7" presStyleCnt="16" custRadScaleRad="102481" custRadScaleInc="124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7449025-8691-4AA7-B864-C83D2B8FB22C}" type="pres">
      <dgm:prSet presAssocID="{934BA9E2-B68A-457F-B52C-C6AC4EF9AC17}" presName="Name9" presStyleLbl="parChTrans1D2" presStyleIdx="8" presStyleCnt="16"/>
      <dgm:spPr/>
      <dgm:t>
        <a:bodyPr/>
        <a:lstStyle/>
        <a:p>
          <a:endParaRPr lang="es-ES"/>
        </a:p>
      </dgm:t>
    </dgm:pt>
    <dgm:pt modelId="{4DC60E83-2E06-4D98-9957-04D17CF25737}" type="pres">
      <dgm:prSet presAssocID="{934BA9E2-B68A-457F-B52C-C6AC4EF9AC17}" presName="connTx" presStyleLbl="parChTrans1D2" presStyleIdx="8" presStyleCnt="16"/>
      <dgm:spPr/>
      <dgm:t>
        <a:bodyPr/>
        <a:lstStyle/>
        <a:p>
          <a:endParaRPr lang="es-ES"/>
        </a:p>
      </dgm:t>
    </dgm:pt>
    <dgm:pt modelId="{5513911B-4DCC-4E56-8BFC-138E2640D207}" type="pres">
      <dgm:prSet presAssocID="{540E213B-122C-4B73-A842-512BAFA3188C}" presName="node" presStyleLbl="node1" presStyleIdx="8" presStyleCnt="16" custScaleX="12753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09D7044-B65F-4EC2-B6CA-6DF958BACC52}" type="pres">
      <dgm:prSet presAssocID="{3C2221C7-ECE3-4BC7-8B5E-5AC742FE1537}" presName="Name9" presStyleLbl="parChTrans1D2" presStyleIdx="9" presStyleCnt="16"/>
      <dgm:spPr/>
      <dgm:t>
        <a:bodyPr/>
        <a:lstStyle/>
        <a:p>
          <a:endParaRPr lang="es-ES"/>
        </a:p>
      </dgm:t>
    </dgm:pt>
    <dgm:pt modelId="{1388F96C-EC2B-45C3-BCFD-A179FFB2B4B0}" type="pres">
      <dgm:prSet presAssocID="{3C2221C7-ECE3-4BC7-8B5E-5AC742FE1537}" presName="connTx" presStyleLbl="parChTrans1D2" presStyleIdx="9" presStyleCnt="16"/>
      <dgm:spPr/>
      <dgm:t>
        <a:bodyPr/>
        <a:lstStyle/>
        <a:p>
          <a:endParaRPr lang="es-ES"/>
        </a:p>
      </dgm:t>
    </dgm:pt>
    <dgm:pt modelId="{09A48E0B-29FF-4D3C-8D7D-79E136BAC8BE}" type="pres">
      <dgm:prSet presAssocID="{80C8310C-5908-463A-8E08-137400EB4E99}" presName="node" presStyleLbl="node1" presStyleIdx="9" presStyleCnt="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F1D620C-34C2-4167-8925-08E2796B79E2}" type="pres">
      <dgm:prSet presAssocID="{3BEC6C73-8351-43EA-81C8-31A3F383B2F3}" presName="Name9" presStyleLbl="parChTrans1D2" presStyleIdx="10" presStyleCnt="16"/>
      <dgm:spPr/>
      <dgm:t>
        <a:bodyPr/>
        <a:lstStyle/>
        <a:p>
          <a:endParaRPr lang="es-ES"/>
        </a:p>
      </dgm:t>
    </dgm:pt>
    <dgm:pt modelId="{DE5EC8A2-3C59-44F1-8C6B-386447383130}" type="pres">
      <dgm:prSet presAssocID="{3BEC6C73-8351-43EA-81C8-31A3F383B2F3}" presName="connTx" presStyleLbl="parChTrans1D2" presStyleIdx="10" presStyleCnt="16"/>
      <dgm:spPr/>
      <dgm:t>
        <a:bodyPr/>
        <a:lstStyle/>
        <a:p>
          <a:endParaRPr lang="es-ES"/>
        </a:p>
      </dgm:t>
    </dgm:pt>
    <dgm:pt modelId="{94E12862-8C8E-46C2-8EF6-ACFDD9692B82}" type="pres">
      <dgm:prSet presAssocID="{38B26E85-D407-4296-B514-38A0A09632B0}" presName="node" presStyleLbl="node1" presStyleIdx="10" presStyleCnt="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42F8475-FED6-41C1-AF0B-FEADC72B1790}" type="pres">
      <dgm:prSet presAssocID="{EE214D38-D1AC-4E00-9AED-27729BF1BA9F}" presName="Name9" presStyleLbl="parChTrans1D2" presStyleIdx="11" presStyleCnt="16"/>
      <dgm:spPr/>
      <dgm:t>
        <a:bodyPr/>
        <a:lstStyle/>
        <a:p>
          <a:endParaRPr lang="es-ES"/>
        </a:p>
      </dgm:t>
    </dgm:pt>
    <dgm:pt modelId="{0DE82251-9326-4E4A-9863-59CB3E29D40B}" type="pres">
      <dgm:prSet presAssocID="{EE214D38-D1AC-4E00-9AED-27729BF1BA9F}" presName="connTx" presStyleLbl="parChTrans1D2" presStyleIdx="11" presStyleCnt="16"/>
      <dgm:spPr/>
      <dgm:t>
        <a:bodyPr/>
        <a:lstStyle/>
        <a:p>
          <a:endParaRPr lang="es-ES"/>
        </a:p>
      </dgm:t>
    </dgm:pt>
    <dgm:pt modelId="{06EF44CA-BCC5-472F-A377-8D34D5B975D7}" type="pres">
      <dgm:prSet presAssocID="{867510DF-D979-4DBC-A33A-F2312AC19D8A}" presName="node" presStyleLbl="node1" presStyleIdx="11" presStyleCnt="16" custRadScaleRad="101031" custRadScaleInc="-75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32DD281-BD2B-4A80-B897-10FF7A3A303F}" type="pres">
      <dgm:prSet presAssocID="{4C2C6ED1-E237-45F3-9CAE-1E4B57316DB3}" presName="Name9" presStyleLbl="parChTrans1D2" presStyleIdx="12" presStyleCnt="16"/>
      <dgm:spPr/>
      <dgm:t>
        <a:bodyPr/>
        <a:lstStyle/>
        <a:p>
          <a:endParaRPr lang="es-ES"/>
        </a:p>
      </dgm:t>
    </dgm:pt>
    <dgm:pt modelId="{12C55623-F71E-478C-94E7-607BA2DA1D10}" type="pres">
      <dgm:prSet presAssocID="{4C2C6ED1-E237-45F3-9CAE-1E4B57316DB3}" presName="connTx" presStyleLbl="parChTrans1D2" presStyleIdx="12" presStyleCnt="16"/>
      <dgm:spPr/>
      <dgm:t>
        <a:bodyPr/>
        <a:lstStyle/>
        <a:p>
          <a:endParaRPr lang="es-ES"/>
        </a:p>
      </dgm:t>
    </dgm:pt>
    <dgm:pt modelId="{9A5099A3-1591-4AB7-904F-A8EB089FF9E9}" type="pres">
      <dgm:prSet presAssocID="{50F0FB65-3DED-401C-BF88-C7E6C97F3319}" presName="node" presStyleLbl="node1" presStyleIdx="12" presStyleCnt="16" custRadScaleRad="100387" custRadScaleInc="-89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5D29AD6-1EA3-451C-A77A-E75EB39D1F17}" type="pres">
      <dgm:prSet presAssocID="{5F89D77E-507C-4CC8-A285-0B9E1699D801}" presName="Name9" presStyleLbl="parChTrans1D2" presStyleIdx="13" presStyleCnt="16"/>
      <dgm:spPr/>
      <dgm:t>
        <a:bodyPr/>
        <a:lstStyle/>
        <a:p>
          <a:endParaRPr lang="es-ES"/>
        </a:p>
      </dgm:t>
    </dgm:pt>
    <dgm:pt modelId="{6A6D1970-FF26-478A-83EE-0AD76F3C7DBE}" type="pres">
      <dgm:prSet presAssocID="{5F89D77E-507C-4CC8-A285-0B9E1699D801}" presName="connTx" presStyleLbl="parChTrans1D2" presStyleIdx="13" presStyleCnt="16"/>
      <dgm:spPr/>
      <dgm:t>
        <a:bodyPr/>
        <a:lstStyle/>
        <a:p>
          <a:endParaRPr lang="es-ES"/>
        </a:p>
      </dgm:t>
    </dgm:pt>
    <dgm:pt modelId="{475B7286-A3D1-4B63-BF81-5ADAFB23C42C}" type="pres">
      <dgm:prSet presAssocID="{E97A49F7-44F6-4AB6-939B-86F2FF38674C}" presName="node" presStyleLbl="node1" presStyleIdx="13" presStyleCnt="16" custRadScaleRad="99682" custRadScaleInc="-907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8A73237-0343-45C2-8B0E-CA58DAAF3BCB}" type="pres">
      <dgm:prSet presAssocID="{074740C8-33A8-4B86-8C93-89E69004C375}" presName="Name9" presStyleLbl="parChTrans1D2" presStyleIdx="14" presStyleCnt="16"/>
      <dgm:spPr/>
      <dgm:t>
        <a:bodyPr/>
        <a:lstStyle/>
        <a:p>
          <a:endParaRPr lang="es-ES"/>
        </a:p>
      </dgm:t>
    </dgm:pt>
    <dgm:pt modelId="{253A03AF-1A77-4F70-9AFF-D173F3B6F194}" type="pres">
      <dgm:prSet presAssocID="{074740C8-33A8-4B86-8C93-89E69004C375}" presName="connTx" presStyleLbl="parChTrans1D2" presStyleIdx="14" presStyleCnt="16"/>
      <dgm:spPr/>
      <dgm:t>
        <a:bodyPr/>
        <a:lstStyle/>
        <a:p>
          <a:endParaRPr lang="es-ES"/>
        </a:p>
      </dgm:t>
    </dgm:pt>
    <dgm:pt modelId="{891A30B3-13C2-409C-B92D-2DB5D7D04214}" type="pres">
      <dgm:prSet presAssocID="{FCD20517-DE56-4287-AB5C-87EBAD0FAF2D}" presName="node" presStyleLbl="node1" presStyleIdx="14" presStyleCnt="16" custScaleX="123578" custRadScaleRad="104379" custRadScaleInc="-170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8874522-7EB4-4A62-8BB7-B6991D48391B}" type="pres">
      <dgm:prSet presAssocID="{8C57C901-BEA0-41D9-A209-C6DC81A8E788}" presName="Name9" presStyleLbl="parChTrans1D2" presStyleIdx="15" presStyleCnt="16"/>
      <dgm:spPr/>
      <dgm:t>
        <a:bodyPr/>
        <a:lstStyle/>
        <a:p>
          <a:endParaRPr lang="es-ES"/>
        </a:p>
      </dgm:t>
    </dgm:pt>
    <dgm:pt modelId="{9105F550-74FC-4423-8439-3CE3BA1C1488}" type="pres">
      <dgm:prSet presAssocID="{8C57C901-BEA0-41D9-A209-C6DC81A8E788}" presName="connTx" presStyleLbl="parChTrans1D2" presStyleIdx="15" presStyleCnt="16"/>
      <dgm:spPr/>
      <dgm:t>
        <a:bodyPr/>
        <a:lstStyle/>
        <a:p>
          <a:endParaRPr lang="es-ES"/>
        </a:p>
      </dgm:t>
    </dgm:pt>
    <dgm:pt modelId="{FE4E7C96-99EC-4734-AB36-B7321229FB5C}" type="pres">
      <dgm:prSet presAssocID="{69371F5A-A279-438D-84BE-69DE8F12A3D9}" presName="node" presStyleLbl="node1" presStyleIdx="15" presStyleCnt="16" custRadScaleRad="98513" custRadScaleInc="-52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845A006D-CB58-4E5C-8605-F49AE1D58926}" type="presOf" srcId="{5C075B31-D28D-42B0-A77D-C547C192A9E2}" destId="{E42D7571-A5D8-4C6F-993B-4A005624FBFC}" srcOrd="1" destOrd="0" presId="urn:microsoft.com/office/officeart/2005/8/layout/radial1"/>
    <dgm:cxn modelId="{C49F2093-A9E5-4DA4-BFD7-217DEF5E1685}" type="presOf" srcId="{3BEC6C73-8351-43EA-81C8-31A3F383B2F3}" destId="{AF1D620C-34C2-4167-8925-08E2796B79E2}" srcOrd="0" destOrd="0" presId="urn:microsoft.com/office/officeart/2005/8/layout/radial1"/>
    <dgm:cxn modelId="{6A4A63B9-E9B0-42A9-87CF-66952E611E5F}" type="presOf" srcId="{B2749218-E832-4130-BF1E-649DF37496BA}" destId="{1F4915A8-30AF-492B-9E41-E0F0D4B09133}" srcOrd="0" destOrd="0" presId="urn:microsoft.com/office/officeart/2005/8/layout/radial1"/>
    <dgm:cxn modelId="{031A04F9-A010-4613-B637-386259B503EE}" srcId="{28F9907B-DE43-4752-A3F6-01FE2529C3A2}" destId="{E97A49F7-44F6-4AB6-939B-86F2FF38674C}" srcOrd="13" destOrd="0" parTransId="{5F89D77E-507C-4CC8-A285-0B9E1699D801}" sibTransId="{47476351-B43A-4A9E-972B-AE2B8C8A168B}"/>
    <dgm:cxn modelId="{758BBB2C-CEF0-4B05-A1E5-305CBFC25813}" type="presOf" srcId="{156D7698-93E1-43BA-B2F2-95D11A6F26D4}" destId="{E3EEF065-2B78-444C-858F-A0DCBAAA467C}" srcOrd="1" destOrd="0" presId="urn:microsoft.com/office/officeart/2005/8/layout/radial1"/>
    <dgm:cxn modelId="{87EE8973-34F6-432D-82CA-F8CD50F3400B}" srcId="{28F9907B-DE43-4752-A3F6-01FE2529C3A2}" destId="{DA6EFBDA-5D96-4220-8502-E30F21996B78}" srcOrd="1" destOrd="0" parTransId="{4F671628-6223-40AF-9C14-00860F8EA9C2}" sibTransId="{CBD15C1C-F333-4172-9D30-F41F7889728A}"/>
    <dgm:cxn modelId="{29206FDB-148C-4CAE-9219-B94EA8023B16}" type="presOf" srcId="{934BA9E2-B68A-457F-B52C-C6AC4EF9AC17}" destId="{87449025-8691-4AA7-B864-C83D2B8FB22C}" srcOrd="0" destOrd="0" presId="urn:microsoft.com/office/officeart/2005/8/layout/radial1"/>
    <dgm:cxn modelId="{27F2007E-FC25-4468-91E7-D87CE2CE4A8C}" srcId="{28F9907B-DE43-4752-A3F6-01FE2529C3A2}" destId="{58F1A230-D74B-4658-B9E6-265C0F1516B5}" srcOrd="4" destOrd="0" parTransId="{73FBD87D-2610-4A0F-8584-193778CA83C3}" sibTransId="{660BBE89-C6BB-4BDE-8555-BF5F30CDC4AE}"/>
    <dgm:cxn modelId="{329CA03F-E0D6-438A-B52B-195F0334DB3D}" type="presOf" srcId="{3C2221C7-ECE3-4BC7-8B5E-5AC742FE1537}" destId="{909D7044-B65F-4EC2-B6CA-6DF958BACC52}" srcOrd="0" destOrd="0" presId="urn:microsoft.com/office/officeart/2005/8/layout/radial1"/>
    <dgm:cxn modelId="{08F7A49E-E42E-4AC4-BC3F-BD111E574047}" type="presOf" srcId="{6E42223A-65A6-4C7C-A2D9-FF9E892E11B9}" destId="{B31F0E45-4581-4956-95BE-3D651DB5D1E8}" srcOrd="0" destOrd="0" presId="urn:microsoft.com/office/officeart/2005/8/layout/radial1"/>
    <dgm:cxn modelId="{55611F1C-686F-46EF-B116-136607DBDF02}" type="presOf" srcId="{4F671628-6223-40AF-9C14-00860F8EA9C2}" destId="{84AA87ED-88B2-4E5D-BD43-5D3C5D665A03}" srcOrd="1" destOrd="0" presId="urn:microsoft.com/office/officeart/2005/8/layout/radial1"/>
    <dgm:cxn modelId="{D3E65C12-80DC-4264-8813-B3A3DDB805F0}" type="presOf" srcId="{73FBD87D-2610-4A0F-8584-193778CA83C3}" destId="{56803524-763D-4C3A-8C67-01349B76D719}" srcOrd="1" destOrd="0" presId="urn:microsoft.com/office/officeart/2005/8/layout/radial1"/>
    <dgm:cxn modelId="{FCD7A96C-F3D3-439D-881F-34EEB9689ED0}" srcId="{28F9907B-DE43-4752-A3F6-01FE2529C3A2}" destId="{4EC33AB7-A10F-46D5-98CF-F8EF8CE12158}" srcOrd="3" destOrd="0" parTransId="{6CCC973D-543E-496D-8CDD-AD75632302D4}" sibTransId="{8ADCD19C-5842-4AAC-A0BB-D4C07B53628A}"/>
    <dgm:cxn modelId="{9E9F26CE-87CD-4483-9A09-F390D5FB20BA}" type="presOf" srcId="{9F561479-0F64-4948-A375-5CCC68695EE0}" destId="{42BE191D-B9FD-478B-A7CE-684869443E20}" srcOrd="1" destOrd="0" presId="urn:microsoft.com/office/officeart/2005/8/layout/radial1"/>
    <dgm:cxn modelId="{D5E272EC-CBC0-4DFE-8112-71EEC86BD8BB}" type="presOf" srcId="{540E213B-122C-4B73-A842-512BAFA3188C}" destId="{5513911B-4DCC-4E56-8BFC-138E2640D207}" srcOrd="0" destOrd="0" presId="urn:microsoft.com/office/officeart/2005/8/layout/radial1"/>
    <dgm:cxn modelId="{87723228-0C6D-46D2-A3CB-79FA54CB1E58}" type="presOf" srcId="{6E42223A-65A6-4C7C-A2D9-FF9E892E11B9}" destId="{66DA342B-38A2-42EC-9A43-8C10DC9E739A}" srcOrd="1" destOrd="0" presId="urn:microsoft.com/office/officeart/2005/8/layout/radial1"/>
    <dgm:cxn modelId="{C22FE96B-305F-4388-AE02-C40BA541BECD}" type="presOf" srcId="{4F671628-6223-40AF-9C14-00860F8EA9C2}" destId="{C657003E-A4C4-4CDB-8789-E80D486A252B}" srcOrd="0" destOrd="0" presId="urn:microsoft.com/office/officeart/2005/8/layout/radial1"/>
    <dgm:cxn modelId="{D2277A73-39F3-4DC7-B767-A2374E7FDB97}" srcId="{213401AC-D599-4AEA-8C0E-A787005D5941}" destId="{28F9907B-DE43-4752-A3F6-01FE2529C3A2}" srcOrd="0" destOrd="0" parTransId="{DC27CFF8-25FE-4B01-9929-E220140144D7}" sibTransId="{B8461631-CAE6-4E15-9DA0-4907989B2EC5}"/>
    <dgm:cxn modelId="{761E7CF9-7BD6-41B4-A4EC-01AAEFDFE7D2}" type="presOf" srcId="{80C8310C-5908-463A-8E08-137400EB4E99}" destId="{09A48E0B-29FF-4D3C-8D7D-79E136BAC8BE}" srcOrd="0" destOrd="0" presId="urn:microsoft.com/office/officeart/2005/8/layout/radial1"/>
    <dgm:cxn modelId="{372B7C45-2D8D-4C07-A774-87A3379C1E5D}" srcId="{28F9907B-DE43-4752-A3F6-01FE2529C3A2}" destId="{80C8310C-5908-463A-8E08-137400EB4E99}" srcOrd="9" destOrd="0" parTransId="{3C2221C7-ECE3-4BC7-8B5E-5AC742FE1537}" sibTransId="{7608C833-0625-4D78-BC49-D465E6E260DC}"/>
    <dgm:cxn modelId="{7C3E637E-BB80-448E-80E3-102C2334A4DD}" type="presOf" srcId="{73FBD87D-2610-4A0F-8584-193778CA83C3}" destId="{69E7C002-23D5-4063-AFA6-6A87CE0FD1AF}" srcOrd="0" destOrd="0" presId="urn:microsoft.com/office/officeart/2005/8/layout/radial1"/>
    <dgm:cxn modelId="{EDF37474-DA71-4EF2-A56C-28D26F1F5B58}" type="presOf" srcId="{934BA9E2-B68A-457F-B52C-C6AC4EF9AC17}" destId="{4DC60E83-2E06-4D98-9957-04D17CF25737}" srcOrd="1" destOrd="0" presId="urn:microsoft.com/office/officeart/2005/8/layout/radial1"/>
    <dgm:cxn modelId="{E26A3E68-7441-4224-8541-8A59FAA9B458}" srcId="{28F9907B-DE43-4752-A3F6-01FE2529C3A2}" destId="{867510DF-D979-4DBC-A33A-F2312AC19D8A}" srcOrd="11" destOrd="0" parTransId="{EE214D38-D1AC-4E00-9AED-27729BF1BA9F}" sibTransId="{EB9DB6C8-7A3A-49CA-96D0-2C4E4D7B1C99}"/>
    <dgm:cxn modelId="{581BF611-5953-439D-92EB-1E02DF5C19E2}" type="presOf" srcId="{EE214D38-D1AC-4E00-9AED-27729BF1BA9F}" destId="{0DE82251-9326-4E4A-9863-59CB3E29D40B}" srcOrd="1" destOrd="0" presId="urn:microsoft.com/office/officeart/2005/8/layout/radial1"/>
    <dgm:cxn modelId="{8D3AF1F1-B160-4DD9-BD38-ADAAA90FCE95}" srcId="{28F9907B-DE43-4752-A3F6-01FE2529C3A2}" destId="{9BF35E65-8E1D-4153-B657-2C679AD8B6E5}" srcOrd="2" destOrd="0" parTransId="{5C075B31-D28D-42B0-A77D-C547C192A9E2}" sibTransId="{1FB1FF11-67DD-4616-A607-A3246F149699}"/>
    <dgm:cxn modelId="{3E4A556B-2997-43F8-A8A8-88D91232CBC0}" srcId="{28F9907B-DE43-4752-A3F6-01FE2529C3A2}" destId="{69371F5A-A279-438D-84BE-69DE8F12A3D9}" srcOrd="15" destOrd="0" parTransId="{8C57C901-BEA0-41D9-A209-C6DC81A8E788}" sibTransId="{364D824D-B134-4635-B703-CD1811B970DA}"/>
    <dgm:cxn modelId="{6A98EC1E-DC9A-4F29-A22F-F3E6B4D8D5C7}" type="presOf" srcId="{E97A49F7-44F6-4AB6-939B-86F2FF38674C}" destId="{475B7286-A3D1-4B63-BF81-5ADAFB23C42C}" srcOrd="0" destOrd="0" presId="urn:microsoft.com/office/officeart/2005/8/layout/radial1"/>
    <dgm:cxn modelId="{9F9E5192-BDE1-4D65-B940-67EDC16D84E7}" type="presOf" srcId="{6CCC973D-543E-496D-8CDD-AD75632302D4}" destId="{C2EFCD2D-1719-4637-A7D9-F484AB091214}" srcOrd="1" destOrd="0" presId="urn:microsoft.com/office/officeart/2005/8/layout/radial1"/>
    <dgm:cxn modelId="{D40914BA-B737-401E-8EA5-8939ACC1284E}" type="presOf" srcId="{867510DF-D979-4DBC-A33A-F2312AC19D8A}" destId="{06EF44CA-BCC5-472F-A377-8D34D5B975D7}" srcOrd="0" destOrd="0" presId="urn:microsoft.com/office/officeart/2005/8/layout/radial1"/>
    <dgm:cxn modelId="{5039F8D6-BEFB-4B45-95DC-834CCB10F344}" type="presOf" srcId="{5C075B31-D28D-42B0-A77D-C547C192A9E2}" destId="{6335742C-440E-4501-AA4D-AB2A2F02C1A0}" srcOrd="0" destOrd="0" presId="urn:microsoft.com/office/officeart/2005/8/layout/radial1"/>
    <dgm:cxn modelId="{7D86CB91-FD91-4C5B-94D0-67B7851EF2FC}" srcId="{28F9907B-DE43-4752-A3F6-01FE2529C3A2}" destId="{B1EC3D3A-2B3D-4181-ABC8-F4590F5E3B4E}" srcOrd="0" destOrd="0" parTransId="{156D7698-93E1-43BA-B2F2-95D11A6F26D4}" sibTransId="{D11869D0-B14B-41B6-AA08-C3ADCAE86EE3}"/>
    <dgm:cxn modelId="{539D72BB-24FD-4DBA-9054-61805C6759F6}" type="presOf" srcId="{3C2221C7-ECE3-4BC7-8B5E-5AC742FE1537}" destId="{1388F96C-EC2B-45C3-BCFD-A179FFB2B4B0}" srcOrd="1" destOrd="0" presId="urn:microsoft.com/office/officeart/2005/8/layout/radial1"/>
    <dgm:cxn modelId="{7016CE3B-3F0B-4606-9513-AF4E48BA912D}" type="presOf" srcId="{9F561479-0F64-4948-A375-5CCC68695EE0}" destId="{F8D115DC-0FF3-42AA-BB2A-36A0DAEBC5CA}" srcOrd="0" destOrd="0" presId="urn:microsoft.com/office/officeart/2005/8/layout/radial1"/>
    <dgm:cxn modelId="{F59B4C7D-B0C4-4883-9D84-9D971DFC2700}" type="presOf" srcId="{4EC33AB7-A10F-46D5-98CF-F8EF8CE12158}" destId="{74111BC8-24D0-47BA-ABB4-447E7E436C70}" srcOrd="0" destOrd="0" presId="urn:microsoft.com/office/officeart/2005/8/layout/radial1"/>
    <dgm:cxn modelId="{88D15600-2460-4541-BB5B-9A2D550C39FD}" srcId="{28F9907B-DE43-4752-A3F6-01FE2529C3A2}" destId="{F2CFEEE9-D9CF-432E-A3BC-590EB9DDC7EE}" srcOrd="5" destOrd="0" parTransId="{9F561479-0F64-4948-A375-5CCC68695EE0}" sibTransId="{0419E625-8FDD-497B-968D-DF15406B0941}"/>
    <dgm:cxn modelId="{61235D70-4D51-4999-AC06-A4E80E5EF06D}" type="presOf" srcId="{6CCC973D-543E-496D-8CDD-AD75632302D4}" destId="{34F20BCB-49F7-4E03-A689-F6326CD7DD71}" srcOrd="0" destOrd="0" presId="urn:microsoft.com/office/officeart/2005/8/layout/radial1"/>
    <dgm:cxn modelId="{11D99E16-4432-41ED-91FF-B06CA02ADAF6}" srcId="{28F9907B-DE43-4752-A3F6-01FE2529C3A2}" destId="{50F0FB65-3DED-401C-BF88-C7E6C97F3319}" srcOrd="12" destOrd="0" parTransId="{4C2C6ED1-E237-45F3-9CAE-1E4B57316DB3}" sibTransId="{80427D69-9E27-4860-8553-FAF1F03D20CF}"/>
    <dgm:cxn modelId="{EC9DB6F1-0F1A-4CC5-92EE-FF017D3FC440}" srcId="{28F9907B-DE43-4752-A3F6-01FE2529C3A2}" destId="{FCD20517-DE56-4287-AB5C-87EBAD0FAF2D}" srcOrd="14" destOrd="0" parTransId="{074740C8-33A8-4B86-8C93-89E69004C375}" sibTransId="{B491E66B-F33E-4FD0-94B4-E652DB362742}"/>
    <dgm:cxn modelId="{E339E86C-284A-4FAE-B22C-4F8E316AE2DE}" srcId="{28F9907B-DE43-4752-A3F6-01FE2529C3A2}" destId="{38B26E85-D407-4296-B514-38A0A09632B0}" srcOrd="10" destOrd="0" parTransId="{3BEC6C73-8351-43EA-81C8-31A3F383B2F3}" sibTransId="{9F781E08-887D-46A0-A1D8-D072C2A672CD}"/>
    <dgm:cxn modelId="{3E397310-ADC1-49E0-9E09-C96CBCB6A474}" srcId="{28F9907B-DE43-4752-A3F6-01FE2529C3A2}" destId="{540E213B-122C-4B73-A842-512BAFA3188C}" srcOrd="8" destOrd="0" parTransId="{934BA9E2-B68A-457F-B52C-C6AC4EF9AC17}" sibTransId="{AA8A0CF7-F131-4607-A40A-C57240C14CBC}"/>
    <dgm:cxn modelId="{990B7BDA-17EE-4431-8CEA-72F76B4CE504}" type="presOf" srcId="{5F89D77E-507C-4CC8-A285-0B9E1699D801}" destId="{65D29AD6-1EA3-451C-A77A-E75EB39D1F17}" srcOrd="0" destOrd="0" presId="urn:microsoft.com/office/officeart/2005/8/layout/radial1"/>
    <dgm:cxn modelId="{69B5B441-B850-48D9-BF8C-5AE65C9EA68F}" type="presOf" srcId="{B1EC3D3A-2B3D-4181-ABC8-F4590F5E3B4E}" destId="{09F309C5-2380-41C5-832C-C133227E6C5A}" srcOrd="0" destOrd="0" presId="urn:microsoft.com/office/officeart/2005/8/layout/radial1"/>
    <dgm:cxn modelId="{7EF967A1-CD8D-4929-A7C2-ADD7511F7F61}" type="presOf" srcId="{38B26E85-D407-4296-B514-38A0A09632B0}" destId="{94E12862-8C8E-46C2-8EF6-ACFDD9692B82}" srcOrd="0" destOrd="0" presId="urn:microsoft.com/office/officeart/2005/8/layout/radial1"/>
    <dgm:cxn modelId="{D3B011C9-58DD-4C28-967F-A4FF7C43ED3F}" type="presOf" srcId="{F2CFEEE9-D9CF-432E-A3BC-590EB9DDC7EE}" destId="{9E1E8763-70B9-460A-A32F-FE2F30FDF16F}" srcOrd="0" destOrd="0" presId="urn:microsoft.com/office/officeart/2005/8/layout/radial1"/>
    <dgm:cxn modelId="{E35DE9E3-FB6F-40BB-A52F-BBBBE717ACD1}" type="presOf" srcId="{074740C8-33A8-4B86-8C93-89E69004C375}" destId="{A8A73237-0343-45C2-8B0E-CA58DAAF3BCB}" srcOrd="0" destOrd="0" presId="urn:microsoft.com/office/officeart/2005/8/layout/radial1"/>
    <dgm:cxn modelId="{CBA9EF68-99CA-4B76-AD61-8C43B1A67322}" type="presOf" srcId="{074740C8-33A8-4B86-8C93-89E69004C375}" destId="{253A03AF-1A77-4F70-9AFF-D173F3B6F194}" srcOrd="1" destOrd="0" presId="urn:microsoft.com/office/officeart/2005/8/layout/radial1"/>
    <dgm:cxn modelId="{9CC3113D-F0CB-4E43-858B-B9682A2C3EE9}" type="presOf" srcId="{4C2C6ED1-E237-45F3-9CAE-1E4B57316DB3}" destId="{12C55623-F71E-478C-94E7-607BA2DA1D10}" srcOrd="1" destOrd="0" presId="urn:microsoft.com/office/officeart/2005/8/layout/radial1"/>
    <dgm:cxn modelId="{4DE047D8-41B3-4E72-BBAB-CCAA692D3491}" type="presOf" srcId="{50F0FB65-3DED-401C-BF88-C7E6C97F3319}" destId="{9A5099A3-1591-4AB7-904F-A8EB089FF9E9}" srcOrd="0" destOrd="0" presId="urn:microsoft.com/office/officeart/2005/8/layout/radial1"/>
    <dgm:cxn modelId="{A614F563-6385-4953-9751-F035AFD6B9B8}" type="presOf" srcId="{7CF800C2-6AB1-44CA-AFA9-151E8BA97BA8}" destId="{52FB8398-7EF0-4403-8A5E-66C8CBBE655E}" srcOrd="0" destOrd="0" presId="urn:microsoft.com/office/officeart/2005/8/layout/radial1"/>
    <dgm:cxn modelId="{DD962FAA-6EE0-42A5-94A3-5A09B130C724}" type="presOf" srcId="{213401AC-D599-4AEA-8C0E-A787005D5941}" destId="{F6B6F731-E751-4A47-8413-E1E0E8EA85F0}" srcOrd="0" destOrd="0" presId="urn:microsoft.com/office/officeart/2005/8/layout/radial1"/>
    <dgm:cxn modelId="{FA4D71E2-D71A-4FE1-9ABC-A0E7581065BC}" srcId="{28F9907B-DE43-4752-A3F6-01FE2529C3A2}" destId="{7CF800C2-6AB1-44CA-AFA9-151E8BA97BA8}" srcOrd="7" destOrd="0" parTransId="{6E42223A-65A6-4C7C-A2D9-FF9E892E11B9}" sibTransId="{BEED603F-CA90-4D18-ACBE-D3AAEB90526E}"/>
    <dgm:cxn modelId="{EF104786-8EAA-4756-9ADC-17BBE2F1B5D5}" srcId="{28F9907B-DE43-4752-A3F6-01FE2529C3A2}" destId="{B2749218-E832-4130-BF1E-649DF37496BA}" srcOrd="6" destOrd="0" parTransId="{8A92592C-61E5-4982-AB9E-592287E87714}" sibTransId="{DD191836-7F62-4A81-AECA-1C1882AD17AB}"/>
    <dgm:cxn modelId="{86F1FC5D-07F1-4CE9-B4E7-9DF81C36BAC5}" type="presOf" srcId="{5F89D77E-507C-4CC8-A285-0B9E1699D801}" destId="{6A6D1970-FF26-478A-83EE-0AD76F3C7DBE}" srcOrd="1" destOrd="0" presId="urn:microsoft.com/office/officeart/2005/8/layout/radial1"/>
    <dgm:cxn modelId="{55EFAA1C-5027-44A2-BF72-EB71B865DB4C}" type="presOf" srcId="{3BEC6C73-8351-43EA-81C8-31A3F383B2F3}" destId="{DE5EC8A2-3C59-44F1-8C6B-386447383130}" srcOrd="1" destOrd="0" presId="urn:microsoft.com/office/officeart/2005/8/layout/radial1"/>
    <dgm:cxn modelId="{41E275DD-9382-4B71-8D29-397EB1B52B6C}" type="presOf" srcId="{156D7698-93E1-43BA-B2F2-95D11A6F26D4}" destId="{72A7D3B6-2D71-481C-BBB6-9F132A920124}" srcOrd="0" destOrd="0" presId="urn:microsoft.com/office/officeart/2005/8/layout/radial1"/>
    <dgm:cxn modelId="{77575B92-450D-4B47-A892-A57FC4AEF145}" type="presOf" srcId="{8A92592C-61E5-4982-AB9E-592287E87714}" destId="{88F2D165-AFE7-4688-A46C-BED54C5F883F}" srcOrd="0" destOrd="0" presId="urn:microsoft.com/office/officeart/2005/8/layout/radial1"/>
    <dgm:cxn modelId="{5C948C18-C5BA-4C36-BB15-835E1EBA5734}" type="presOf" srcId="{9BF35E65-8E1D-4153-B657-2C679AD8B6E5}" destId="{2C511D4F-9180-4B5A-ADFB-6F84A8166F9C}" srcOrd="0" destOrd="0" presId="urn:microsoft.com/office/officeart/2005/8/layout/radial1"/>
    <dgm:cxn modelId="{A3F1FD02-9C9A-4D7D-95E2-26A1F2DC00CC}" type="presOf" srcId="{8C57C901-BEA0-41D9-A209-C6DC81A8E788}" destId="{9105F550-74FC-4423-8439-3CE3BA1C1488}" srcOrd="1" destOrd="0" presId="urn:microsoft.com/office/officeart/2005/8/layout/radial1"/>
    <dgm:cxn modelId="{FC1E4083-CC5E-4E8B-BC9D-1AD921809CF5}" type="presOf" srcId="{8C57C901-BEA0-41D9-A209-C6DC81A8E788}" destId="{18874522-7EB4-4A62-8BB7-B6991D48391B}" srcOrd="0" destOrd="0" presId="urn:microsoft.com/office/officeart/2005/8/layout/radial1"/>
    <dgm:cxn modelId="{045B8AC8-BC7B-45A7-BE5D-DF14A324310B}" type="presOf" srcId="{8A92592C-61E5-4982-AB9E-592287E87714}" destId="{7D605EF8-858D-4A9A-B1FA-380BF6AF4F0F}" srcOrd="1" destOrd="0" presId="urn:microsoft.com/office/officeart/2005/8/layout/radial1"/>
    <dgm:cxn modelId="{FB2A80DD-B413-409F-B831-3D30938FC77D}" type="presOf" srcId="{DA6EFBDA-5D96-4220-8502-E30F21996B78}" destId="{590DFD06-869A-498D-9EFE-9939671261A1}" srcOrd="0" destOrd="0" presId="urn:microsoft.com/office/officeart/2005/8/layout/radial1"/>
    <dgm:cxn modelId="{793C1D7C-5392-4EB2-896C-55E9498364FA}" type="presOf" srcId="{EE214D38-D1AC-4E00-9AED-27729BF1BA9F}" destId="{142F8475-FED6-41C1-AF0B-FEADC72B1790}" srcOrd="0" destOrd="0" presId="urn:microsoft.com/office/officeart/2005/8/layout/radial1"/>
    <dgm:cxn modelId="{93DA60A6-0033-4A0A-8309-6C367528C12A}" type="presOf" srcId="{28F9907B-DE43-4752-A3F6-01FE2529C3A2}" destId="{F4567E96-0318-4158-807D-80B25384BFC6}" srcOrd="0" destOrd="0" presId="urn:microsoft.com/office/officeart/2005/8/layout/radial1"/>
    <dgm:cxn modelId="{9DC77676-C6B9-48E2-92FC-70120AC537B0}" type="presOf" srcId="{58F1A230-D74B-4658-B9E6-265C0F1516B5}" destId="{2E708E75-9703-414A-AF60-1AFAC5B6579A}" srcOrd="0" destOrd="0" presId="urn:microsoft.com/office/officeart/2005/8/layout/radial1"/>
    <dgm:cxn modelId="{2F5F92D9-C81C-4621-8CE9-AFCEC81F3A80}" type="presOf" srcId="{4C2C6ED1-E237-45F3-9CAE-1E4B57316DB3}" destId="{432DD281-BD2B-4A80-B897-10FF7A3A303F}" srcOrd="0" destOrd="0" presId="urn:microsoft.com/office/officeart/2005/8/layout/radial1"/>
    <dgm:cxn modelId="{E0C84837-76D4-4A0C-96F0-FBE22C82230F}" type="presOf" srcId="{69371F5A-A279-438D-84BE-69DE8F12A3D9}" destId="{FE4E7C96-99EC-4734-AB36-B7321229FB5C}" srcOrd="0" destOrd="0" presId="urn:microsoft.com/office/officeart/2005/8/layout/radial1"/>
    <dgm:cxn modelId="{EDE91AA6-9955-4EA7-A0B8-D98285D1FE26}" type="presOf" srcId="{FCD20517-DE56-4287-AB5C-87EBAD0FAF2D}" destId="{891A30B3-13C2-409C-B92D-2DB5D7D04214}" srcOrd="0" destOrd="0" presId="urn:microsoft.com/office/officeart/2005/8/layout/radial1"/>
    <dgm:cxn modelId="{76227359-CCB0-4562-AF08-45CD93A52F4D}" type="presParOf" srcId="{F6B6F731-E751-4A47-8413-E1E0E8EA85F0}" destId="{F4567E96-0318-4158-807D-80B25384BFC6}" srcOrd="0" destOrd="0" presId="urn:microsoft.com/office/officeart/2005/8/layout/radial1"/>
    <dgm:cxn modelId="{5DF9BB94-E80B-4D84-AEFE-8D5159063CC6}" type="presParOf" srcId="{F6B6F731-E751-4A47-8413-E1E0E8EA85F0}" destId="{72A7D3B6-2D71-481C-BBB6-9F132A920124}" srcOrd="1" destOrd="0" presId="urn:microsoft.com/office/officeart/2005/8/layout/radial1"/>
    <dgm:cxn modelId="{3BF5C6A3-E1CC-43D8-9347-6CBA3B69DAC0}" type="presParOf" srcId="{72A7D3B6-2D71-481C-BBB6-9F132A920124}" destId="{E3EEF065-2B78-444C-858F-A0DCBAAA467C}" srcOrd="0" destOrd="0" presId="urn:microsoft.com/office/officeart/2005/8/layout/radial1"/>
    <dgm:cxn modelId="{008F7A86-151F-4BC8-85FE-C3131435D512}" type="presParOf" srcId="{F6B6F731-E751-4A47-8413-E1E0E8EA85F0}" destId="{09F309C5-2380-41C5-832C-C133227E6C5A}" srcOrd="2" destOrd="0" presId="urn:microsoft.com/office/officeart/2005/8/layout/radial1"/>
    <dgm:cxn modelId="{029F352A-01BE-4630-8ECD-B87324D133DF}" type="presParOf" srcId="{F6B6F731-E751-4A47-8413-E1E0E8EA85F0}" destId="{C657003E-A4C4-4CDB-8789-E80D486A252B}" srcOrd="3" destOrd="0" presId="urn:microsoft.com/office/officeart/2005/8/layout/radial1"/>
    <dgm:cxn modelId="{B8406E42-535F-45BF-873E-188533162264}" type="presParOf" srcId="{C657003E-A4C4-4CDB-8789-E80D486A252B}" destId="{84AA87ED-88B2-4E5D-BD43-5D3C5D665A03}" srcOrd="0" destOrd="0" presId="urn:microsoft.com/office/officeart/2005/8/layout/radial1"/>
    <dgm:cxn modelId="{E95BE9BF-A6AA-4F0A-B667-5E12FF35CBF7}" type="presParOf" srcId="{F6B6F731-E751-4A47-8413-E1E0E8EA85F0}" destId="{590DFD06-869A-498D-9EFE-9939671261A1}" srcOrd="4" destOrd="0" presId="urn:microsoft.com/office/officeart/2005/8/layout/radial1"/>
    <dgm:cxn modelId="{DCC94182-E7AC-4A4D-BA64-539EE84EB2F8}" type="presParOf" srcId="{F6B6F731-E751-4A47-8413-E1E0E8EA85F0}" destId="{6335742C-440E-4501-AA4D-AB2A2F02C1A0}" srcOrd="5" destOrd="0" presId="urn:microsoft.com/office/officeart/2005/8/layout/radial1"/>
    <dgm:cxn modelId="{DD33F444-490D-4CB0-AD58-266FF17CAB98}" type="presParOf" srcId="{6335742C-440E-4501-AA4D-AB2A2F02C1A0}" destId="{E42D7571-A5D8-4C6F-993B-4A005624FBFC}" srcOrd="0" destOrd="0" presId="urn:microsoft.com/office/officeart/2005/8/layout/radial1"/>
    <dgm:cxn modelId="{1291B34F-2012-4AD7-8447-81C185A4A2D2}" type="presParOf" srcId="{F6B6F731-E751-4A47-8413-E1E0E8EA85F0}" destId="{2C511D4F-9180-4B5A-ADFB-6F84A8166F9C}" srcOrd="6" destOrd="0" presId="urn:microsoft.com/office/officeart/2005/8/layout/radial1"/>
    <dgm:cxn modelId="{12D295C4-9457-426A-AB2A-CB9043C45389}" type="presParOf" srcId="{F6B6F731-E751-4A47-8413-E1E0E8EA85F0}" destId="{34F20BCB-49F7-4E03-A689-F6326CD7DD71}" srcOrd="7" destOrd="0" presId="urn:microsoft.com/office/officeart/2005/8/layout/radial1"/>
    <dgm:cxn modelId="{36381EF4-2EDF-4451-A83C-F5FF7144EB94}" type="presParOf" srcId="{34F20BCB-49F7-4E03-A689-F6326CD7DD71}" destId="{C2EFCD2D-1719-4637-A7D9-F484AB091214}" srcOrd="0" destOrd="0" presId="urn:microsoft.com/office/officeart/2005/8/layout/radial1"/>
    <dgm:cxn modelId="{BBE5293E-7904-4885-8986-F0A645E1EDF4}" type="presParOf" srcId="{F6B6F731-E751-4A47-8413-E1E0E8EA85F0}" destId="{74111BC8-24D0-47BA-ABB4-447E7E436C70}" srcOrd="8" destOrd="0" presId="urn:microsoft.com/office/officeart/2005/8/layout/radial1"/>
    <dgm:cxn modelId="{F276959D-5BC2-46FD-8B23-DE7D2CA38C08}" type="presParOf" srcId="{F6B6F731-E751-4A47-8413-E1E0E8EA85F0}" destId="{69E7C002-23D5-4063-AFA6-6A87CE0FD1AF}" srcOrd="9" destOrd="0" presId="urn:microsoft.com/office/officeart/2005/8/layout/radial1"/>
    <dgm:cxn modelId="{F4CF68C8-1F61-40AC-83B2-E211373DD041}" type="presParOf" srcId="{69E7C002-23D5-4063-AFA6-6A87CE0FD1AF}" destId="{56803524-763D-4C3A-8C67-01349B76D719}" srcOrd="0" destOrd="0" presId="urn:microsoft.com/office/officeart/2005/8/layout/radial1"/>
    <dgm:cxn modelId="{297EFD34-CD3C-4D13-A72B-0A95C9B1B576}" type="presParOf" srcId="{F6B6F731-E751-4A47-8413-E1E0E8EA85F0}" destId="{2E708E75-9703-414A-AF60-1AFAC5B6579A}" srcOrd="10" destOrd="0" presId="urn:microsoft.com/office/officeart/2005/8/layout/radial1"/>
    <dgm:cxn modelId="{459A2767-E7BE-47DF-B158-170F26B594D9}" type="presParOf" srcId="{F6B6F731-E751-4A47-8413-E1E0E8EA85F0}" destId="{F8D115DC-0FF3-42AA-BB2A-36A0DAEBC5CA}" srcOrd="11" destOrd="0" presId="urn:microsoft.com/office/officeart/2005/8/layout/radial1"/>
    <dgm:cxn modelId="{07984FDE-D6F9-413F-AC60-D62ED20E2556}" type="presParOf" srcId="{F8D115DC-0FF3-42AA-BB2A-36A0DAEBC5CA}" destId="{42BE191D-B9FD-478B-A7CE-684869443E20}" srcOrd="0" destOrd="0" presId="urn:microsoft.com/office/officeart/2005/8/layout/radial1"/>
    <dgm:cxn modelId="{2DAA2676-02E7-4669-B916-31C0F98C90AA}" type="presParOf" srcId="{F6B6F731-E751-4A47-8413-E1E0E8EA85F0}" destId="{9E1E8763-70B9-460A-A32F-FE2F30FDF16F}" srcOrd="12" destOrd="0" presId="urn:microsoft.com/office/officeart/2005/8/layout/radial1"/>
    <dgm:cxn modelId="{814F514F-B36D-46B7-8758-9DE6D1E372B0}" type="presParOf" srcId="{F6B6F731-E751-4A47-8413-E1E0E8EA85F0}" destId="{88F2D165-AFE7-4688-A46C-BED54C5F883F}" srcOrd="13" destOrd="0" presId="urn:microsoft.com/office/officeart/2005/8/layout/radial1"/>
    <dgm:cxn modelId="{F24ABF77-6087-4FF8-A988-915B2C1B480E}" type="presParOf" srcId="{88F2D165-AFE7-4688-A46C-BED54C5F883F}" destId="{7D605EF8-858D-4A9A-B1FA-380BF6AF4F0F}" srcOrd="0" destOrd="0" presId="urn:microsoft.com/office/officeart/2005/8/layout/radial1"/>
    <dgm:cxn modelId="{0AD3FA52-3F4F-4D6B-A4BA-F2ECC8B4E118}" type="presParOf" srcId="{F6B6F731-E751-4A47-8413-E1E0E8EA85F0}" destId="{1F4915A8-30AF-492B-9E41-E0F0D4B09133}" srcOrd="14" destOrd="0" presId="urn:microsoft.com/office/officeart/2005/8/layout/radial1"/>
    <dgm:cxn modelId="{77974806-4F97-411A-9AD4-6BB82FA50E29}" type="presParOf" srcId="{F6B6F731-E751-4A47-8413-E1E0E8EA85F0}" destId="{B31F0E45-4581-4956-95BE-3D651DB5D1E8}" srcOrd="15" destOrd="0" presId="urn:microsoft.com/office/officeart/2005/8/layout/radial1"/>
    <dgm:cxn modelId="{EE9653FC-05D4-47DC-8DF3-FD9EB24BF278}" type="presParOf" srcId="{B31F0E45-4581-4956-95BE-3D651DB5D1E8}" destId="{66DA342B-38A2-42EC-9A43-8C10DC9E739A}" srcOrd="0" destOrd="0" presId="urn:microsoft.com/office/officeart/2005/8/layout/radial1"/>
    <dgm:cxn modelId="{1BF60201-512A-46AD-A736-32BF3002120D}" type="presParOf" srcId="{F6B6F731-E751-4A47-8413-E1E0E8EA85F0}" destId="{52FB8398-7EF0-4403-8A5E-66C8CBBE655E}" srcOrd="16" destOrd="0" presId="urn:microsoft.com/office/officeart/2005/8/layout/radial1"/>
    <dgm:cxn modelId="{5F54146C-E4C3-436B-BF68-13335ACB0037}" type="presParOf" srcId="{F6B6F731-E751-4A47-8413-E1E0E8EA85F0}" destId="{87449025-8691-4AA7-B864-C83D2B8FB22C}" srcOrd="17" destOrd="0" presId="urn:microsoft.com/office/officeart/2005/8/layout/radial1"/>
    <dgm:cxn modelId="{9D475F7A-BB40-4C1F-A4B4-E18B3DB6C96E}" type="presParOf" srcId="{87449025-8691-4AA7-B864-C83D2B8FB22C}" destId="{4DC60E83-2E06-4D98-9957-04D17CF25737}" srcOrd="0" destOrd="0" presId="urn:microsoft.com/office/officeart/2005/8/layout/radial1"/>
    <dgm:cxn modelId="{CBDCA6A9-841E-46F7-9027-741D183D620B}" type="presParOf" srcId="{F6B6F731-E751-4A47-8413-E1E0E8EA85F0}" destId="{5513911B-4DCC-4E56-8BFC-138E2640D207}" srcOrd="18" destOrd="0" presId="urn:microsoft.com/office/officeart/2005/8/layout/radial1"/>
    <dgm:cxn modelId="{1B85833B-271A-461D-9E33-A1215AE496EB}" type="presParOf" srcId="{F6B6F731-E751-4A47-8413-E1E0E8EA85F0}" destId="{909D7044-B65F-4EC2-B6CA-6DF958BACC52}" srcOrd="19" destOrd="0" presId="urn:microsoft.com/office/officeart/2005/8/layout/radial1"/>
    <dgm:cxn modelId="{DED136DF-0BF7-44F5-AB81-C0EBB03B2103}" type="presParOf" srcId="{909D7044-B65F-4EC2-B6CA-6DF958BACC52}" destId="{1388F96C-EC2B-45C3-BCFD-A179FFB2B4B0}" srcOrd="0" destOrd="0" presId="urn:microsoft.com/office/officeart/2005/8/layout/radial1"/>
    <dgm:cxn modelId="{5A408F7A-F77A-46CD-B6CC-21ED00502D82}" type="presParOf" srcId="{F6B6F731-E751-4A47-8413-E1E0E8EA85F0}" destId="{09A48E0B-29FF-4D3C-8D7D-79E136BAC8BE}" srcOrd="20" destOrd="0" presId="urn:microsoft.com/office/officeart/2005/8/layout/radial1"/>
    <dgm:cxn modelId="{B490A510-83CE-4B98-9410-64F13F470B91}" type="presParOf" srcId="{F6B6F731-E751-4A47-8413-E1E0E8EA85F0}" destId="{AF1D620C-34C2-4167-8925-08E2796B79E2}" srcOrd="21" destOrd="0" presId="urn:microsoft.com/office/officeart/2005/8/layout/radial1"/>
    <dgm:cxn modelId="{17B5E701-A36C-4D34-97DF-EAE21FCA1E40}" type="presParOf" srcId="{AF1D620C-34C2-4167-8925-08E2796B79E2}" destId="{DE5EC8A2-3C59-44F1-8C6B-386447383130}" srcOrd="0" destOrd="0" presId="urn:microsoft.com/office/officeart/2005/8/layout/radial1"/>
    <dgm:cxn modelId="{12F30E71-6BE4-4882-B84A-1E9666D2A8FB}" type="presParOf" srcId="{F6B6F731-E751-4A47-8413-E1E0E8EA85F0}" destId="{94E12862-8C8E-46C2-8EF6-ACFDD9692B82}" srcOrd="22" destOrd="0" presId="urn:microsoft.com/office/officeart/2005/8/layout/radial1"/>
    <dgm:cxn modelId="{61C67785-CA9B-468F-A115-2E50DCD5A6AF}" type="presParOf" srcId="{F6B6F731-E751-4A47-8413-E1E0E8EA85F0}" destId="{142F8475-FED6-41C1-AF0B-FEADC72B1790}" srcOrd="23" destOrd="0" presId="urn:microsoft.com/office/officeart/2005/8/layout/radial1"/>
    <dgm:cxn modelId="{EED5E1D1-C1A5-4D1E-9ABD-A3B39F7276C5}" type="presParOf" srcId="{142F8475-FED6-41C1-AF0B-FEADC72B1790}" destId="{0DE82251-9326-4E4A-9863-59CB3E29D40B}" srcOrd="0" destOrd="0" presId="urn:microsoft.com/office/officeart/2005/8/layout/radial1"/>
    <dgm:cxn modelId="{3BA3AAB6-3146-48F6-A62D-4555A3B6C6B4}" type="presParOf" srcId="{F6B6F731-E751-4A47-8413-E1E0E8EA85F0}" destId="{06EF44CA-BCC5-472F-A377-8D34D5B975D7}" srcOrd="24" destOrd="0" presId="urn:microsoft.com/office/officeart/2005/8/layout/radial1"/>
    <dgm:cxn modelId="{FF792CD3-89D2-4109-8436-F3FDA04745F9}" type="presParOf" srcId="{F6B6F731-E751-4A47-8413-E1E0E8EA85F0}" destId="{432DD281-BD2B-4A80-B897-10FF7A3A303F}" srcOrd="25" destOrd="0" presId="urn:microsoft.com/office/officeart/2005/8/layout/radial1"/>
    <dgm:cxn modelId="{E96A36D2-D8A2-4B0A-A0A2-6113605DD0D8}" type="presParOf" srcId="{432DD281-BD2B-4A80-B897-10FF7A3A303F}" destId="{12C55623-F71E-478C-94E7-607BA2DA1D10}" srcOrd="0" destOrd="0" presId="urn:microsoft.com/office/officeart/2005/8/layout/radial1"/>
    <dgm:cxn modelId="{C7E48EC8-9F18-4A98-A19B-A7FB7C563E18}" type="presParOf" srcId="{F6B6F731-E751-4A47-8413-E1E0E8EA85F0}" destId="{9A5099A3-1591-4AB7-904F-A8EB089FF9E9}" srcOrd="26" destOrd="0" presId="urn:microsoft.com/office/officeart/2005/8/layout/radial1"/>
    <dgm:cxn modelId="{0BE47A6F-16CC-4DE9-B33F-41B59DA9E9DA}" type="presParOf" srcId="{F6B6F731-E751-4A47-8413-E1E0E8EA85F0}" destId="{65D29AD6-1EA3-451C-A77A-E75EB39D1F17}" srcOrd="27" destOrd="0" presId="urn:microsoft.com/office/officeart/2005/8/layout/radial1"/>
    <dgm:cxn modelId="{7F5F2DE7-680A-4A4C-AFAD-304FD8DB38F9}" type="presParOf" srcId="{65D29AD6-1EA3-451C-A77A-E75EB39D1F17}" destId="{6A6D1970-FF26-478A-83EE-0AD76F3C7DBE}" srcOrd="0" destOrd="0" presId="urn:microsoft.com/office/officeart/2005/8/layout/radial1"/>
    <dgm:cxn modelId="{E40122CE-297F-47AB-B10D-A998479508BA}" type="presParOf" srcId="{F6B6F731-E751-4A47-8413-E1E0E8EA85F0}" destId="{475B7286-A3D1-4B63-BF81-5ADAFB23C42C}" srcOrd="28" destOrd="0" presId="urn:microsoft.com/office/officeart/2005/8/layout/radial1"/>
    <dgm:cxn modelId="{95384FBA-EE82-4605-82FA-FF1A1D504D0B}" type="presParOf" srcId="{F6B6F731-E751-4A47-8413-E1E0E8EA85F0}" destId="{A8A73237-0343-45C2-8B0E-CA58DAAF3BCB}" srcOrd="29" destOrd="0" presId="urn:microsoft.com/office/officeart/2005/8/layout/radial1"/>
    <dgm:cxn modelId="{3030E7BF-DD55-4F5A-94A2-27B9A0D8D927}" type="presParOf" srcId="{A8A73237-0343-45C2-8B0E-CA58DAAF3BCB}" destId="{253A03AF-1A77-4F70-9AFF-D173F3B6F194}" srcOrd="0" destOrd="0" presId="urn:microsoft.com/office/officeart/2005/8/layout/radial1"/>
    <dgm:cxn modelId="{E9809339-2BAA-41A3-BA1B-3483836B3410}" type="presParOf" srcId="{F6B6F731-E751-4A47-8413-E1E0E8EA85F0}" destId="{891A30B3-13C2-409C-B92D-2DB5D7D04214}" srcOrd="30" destOrd="0" presId="urn:microsoft.com/office/officeart/2005/8/layout/radial1"/>
    <dgm:cxn modelId="{4402E532-7226-48F1-9965-879ACA395D0F}" type="presParOf" srcId="{F6B6F731-E751-4A47-8413-E1E0E8EA85F0}" destId="{18874522-7EB4-4A62-8BB7-B6991D48391B}" srcOrd="31" destOrd="0" presId="urn:microsoft.com/office/officeart/2005/8/layout/radial1"/>
    <dgm:cxn modelId="{D39935E9-9069-4711-98D9-DA19F1C73CFA}" type="presParOf" srcId="{18874522-7EB4-4A62-8BB7-B6991D48391B}" destId="{9105F550-74FC-4423-8439-3CE3BA1C1488}" srcOrd="0" destOrd="0" presId="urn:microsoft.com/office/officeart/2005/8/layout/radial1"/>
    <dgm:cxn modelId="{5B01667E-731E-4462-ADFE-BE7189CC3896}" type="presParOf" srcId="{F6B6F731-E751-4A47-8413-E1E0E8EA85F0}" destId="{FE4E7C96-99EC-4734-AB36-B7321229FB5C}" srcOrd="3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59D5C-ED7C-4CAC-B030-0C53E04FBA6B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</dgm:pt>
    <dgm:pt modelId="{4488DB3C-F135-4B47-9D81-93C14D0B012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1" action="ppaction://hlinksldjump"/>
            </a:rPr>
            <a:t>Misión</a:t>
          </a:r>
          <a:endParaRPr lang="es-EC" sz="2000" dirty="0"/>
        </a:p>
      </dgm:t>
    </dgm:pt>
    <dgm:pt modelId="{02B9580E-1748-4B5B-9B49-6282465366AC}" type="parTrans" cxnId="{23F29F2A-24D5-49FB-90AA-682BFA127427}">
      <dgm:prSet/>
      <dgm:spPr/>
      <dgm:t>
        <a:bodyPr/>
        <a:lstStyle/>
        <a:p>
          <a:endParaRPr lang="es-EC"/>
        </a:p>
      </dgm:t>
    </dgm:pt>
    <dgm:pt modelId="{FAAEE357-AD6C-46CE-B2F4-6DC02D161DAC}" type="sibTrans" cxnId="{23F29F2A-24D5-49FB-90AA-682BFA127427}">
      <dgm:prSet/>
      <dgm:spPr/>
      <dgm:t>
        <a:bodyPr/>
        <a:lstStyle/>
        <a:p>
          <a:endParaRPr lang="es-EC"/>
        </a:p>
      </dgm:t>
    </dgm:pt>
    <dgm:pt modelId="{B2E5D27E-363C-4F6C-B3C1-F04E0CA085A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2" action="ppaction://hlinksldjump"/>
            </a:rPr>
            <a:t>Principios y Valores</a:t>
          </a:r>
          <a:endParaRPr lang="es-EC" sz="2000" dirty="0"/>
        </a:p>
      </dgm:t>
    </dgm:pt>
    <dgm:pt modelId="{E70C9E4B-345D-41A1-A998-945F6AD53877}" type="parTrans" cxnId="{23FBEBED-C37F-47E2-9C4B-E1E420438EF1}">
      <dgm:prSet/>
      <dgm:spPr/>
      <dgm:t>
        <a:bodyPr/>
        <a:lstStyle/>
        <a:p>
          <a:endParaRPr lang="es-EC"/>
        </a:p>
      </dgm:t>
    </dgm:pt>
    <dgm:pt modelId="{F28B2A68-7F67-4628-B7E0-E2266CCCCBE6}" type="sibTrans" cxnId="{23FBEBED-C37F-47E2-9C4B-E1E420438EF1}">
      <dgm:prSet/>
      <dgm:spPr/>
      <dgm:t>
        <a:bodyPr/>
        <a:lstStyle/>
        <a:p>
          <a:endParaRPr lang="es-EC"/>
        </a:p>
      </dgm:t>
    </dgm:pt>
    <dgm:pt modelId="{D1E8A37F-5EFA-4048-82FA-24204B862AB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3" action="ppaction://hlinksldjump"/>
            </a:rPr>
            <a:t>Visión</a:t>
          </a:r>
          <a:endParaRPr lang="es-EC" sz="2000" dirty="0"/>
        </a:p>
      </dgm:t>
    </dgm:pt>
    <dgm:pt modelId="{C6CC4EBA-6CF8-455F-A7F0-EC1C6E5F07F7}" type="parTrans" cxnId="{3C2FDB7D-0F08-4AEE-9951-9E8007C9FC11}">
      <dgm:prSet/>
      <dgm:spPr/>
      <dgm:t>
        <a:bodyPr/>
        <a:lstStyle/>
        <a:p>
          <a:endParaRPr lang="es-EC"/>
        </a:p>
      </dgm:t>
    </dgm:pt>
    <dgm:pt modelId="{4187BEDF-C669-4235-8B71-EA6954ECAF9C}" type="sibTrans" cxnId="{3C2FDB7D-0F08-4AEE-9951-9E8007C9FC11}">
      <dgm:prSet/>
      <dgm:spPr/>
      <dgm:t>
        <a:bodyPr/>
        <a:lstStyle/>
        <a:p>
          <a:endParaRPr lang="es-EC"/>
        </a:p>
      </dgm:t>
    </dgm:pt>
    <dgm:pt modelId="{C3CFD578-9D54-458D-916B-1C382904A95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4" action="ppaction://hlinksldjump"/>
            </a:rPr>
            <a:t>Objetivos</a:t>
          </a:r>
          <a:endParaRPr lang="es-EC" sz="2000" dirty="0"/>
        </a:p>
      </dgm:t>
    </dgm:pt>
    <dgm:pt modelId="{8FE537FC-25A1-42E8-B14D-11605F4FC67A}" type="parTrans" cxnId="{20EF2703-BD51-4776-BECE-937537C95CA2}">
      <dgm:prSet/>
      <dgm:spPr/>
      <dgm:t>
        <a:bodyPr/>
        <a:lstStyle/>
        <a:p>
          <a:endParaRPr lang="es-EC"/>
        </a:p>
      </dgm:t>
    </dgm:pt>
    <dgm:pt modelId="{CB98B336-7AC8-483E-946B-44EA4A988B2E}" type="sibTrans" cxnId="{20EF2703-BD51-4776-BECE-937537C95CA2}">
      <dgm:prSet/>
      <dgm:spPr/>
      <dgm:t>
        <a:bodyPr/>
        <a:lstStyle/>
        <a:p>
          <a:endParaRPr lang="es-EC"/>
        </a:p>
      </dgm:t>
    </dgm:pt>
    <dgm:pt modelId="{3E120260-B2BA-4BE6-B7BE-9B0B85A5135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5" action="ppaction://hlinksldjump"/>
            </a:rPr>
            <a:t>Estrategias</a:t>
          </a:r>
          <a:endParaRPr lang="es-EC" sz="2000" dirty="0"/>
        </a:p>
      </dgm:t>
    </dgm:pt>
    <dgm:pt modelId="{F2F4C79B-FF65-4CF1-84B6-9F6A625A41D9}" type="parTrans" cxnId="{3B4AA00D-ECD9-492E-9FC0-83A8FA3D1A7C}">
      <dgm:prSet/>
      <dgm:spPr/>
      <dgm:t>
        <a:bodyPr/>
        <a:lstStyle/>
        <a:p>
          <a:endParaRPr lang="es-EC"/>
        </a:p>
      </dgm:t>
    </dgm:pt>
    <dgm:pt modelId="{F471B3AE-7694-4AFD-9C42-4A9C1C876B98}" type="sibTrans" cxnId="{3B4AA00D-ECD9-492E-9FC0-83A8FA3D1A7C}">
      <dgm:prSet/>
      <dgm:spPr/>
      <dgm:t>
        <a:bodyPr/>
        <a:lstStyle/>
        <a:p>
          <a:endParaRPr lang="es-EC"/>
        </a:p>
      </dgm:t>
    </dgm:pt>
    <dgm:pt modelId="{C61D2885-FC75-4D45-9DFC-BD5F01F03335}" type="pres">
      <dgm:prSet presAssocID="{51959D5C-ED7C-4CAC-B030-0C53E04FBA6B}" presName="Name0" presStyleCnt="0">
        <dgm:presLayoutVars>
          <dgm:dir/>
          <dgm:resizeHandles val="exact"/>
        </dgm:presLayoutVars>
      </dgm:prSet>
      <dgm:spPr/>
    </dgm:pt>
    <dgm:pt modelId="{A3DF87FE-4D6F-4F46-AF90-96FBE1DC6B85}" type="pres">
      <dgm:prSet presAssocID="{51959D5C-ED7C-4CAC-B030-0C53E04FBA6B}" presName="bkgdShp" presStyleLbl="alignAccFollowNode1" presStyleIdx="0" presStyleCnt="1" custFlipVert="1" custScaleX="81899" custScaleY="1680" custLinFactY="72305" custLinFactNeighborX="-2188" custLinFactNeighborY="100000"/>
      <dgm:spPr/>
    </dgm:pt>
    <dgm:pt modelId="{A29BB355-C5D9-4561-9125-2F8A97CC9F36}" type="pres">
      <dgm:prSet presAssocID="{51959D5C-ED7C-4CAC-B030-0C53E04FBA6B}" presName="linComp" presStyleCnt="0"/>
      <dgm:spPr/>
    </dgm:pt>
    <dgm:pt modelId="{B75381D0-6CC9-4B44-A42C-258ABD622786}" type="pres">
      <dgm:prSet presAssocID="{4488DB3C-F135-4B47-9D81-93C14D0B0123}" presName="compNode" presStyleCnt="0"/>
      <dgm:spPr/>
    </dgm:pt>
    <dgm:pt modelId="{0F954152-783D-45A7-B426-85C998B9E8C8}" type="pres">
      <dgm:prSet presAssocID="{4488DB3C-F135-4B47-9D81-93C14D0B0123}" presName="node" presStyleLbl="node1" presStyleIdx="0" presStyleCnt="5" custScaleX="114081" custScaleY="17269" custLinFactX="71749" custLinFactY="-2655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B8D43-9F04-4381-955E-D2344EF9C818}" type="pres">
      <dgm:prSet presAssocID="{4488DB3C-F135-4B47-9D81-93C14D0B0123}" presName="invisiNode" presStyleLbl="node1" presStyleIdx="0" presStyleCnt="5"/>
      <dgm:spPr/>
    </dgm:pt>
    <dgm:pt modelId="{2DAE52C0-2E1A-47C8-A3D8-B519E6EA7280}" type="pres">
      <dgm:prSet presAssocID="{4488DB3C-F135-4B47-9D81-93C14D0B0123}" presName="imagNode" presStyleLbl="fgImgPlace1" presStyleIdx="0" presStyleCnt="5" custScaleX="108286" custScaleY="49891" custLinFactNeighborX="37465" custLinFactNeighborY="-5191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8B2D680-B439-4EF7-BA5F-DEFBE8A1CAB8}" type="pres">
      <dgm:prSet presAssocID="{FAAEE357-AD6C-46CE-B2F4-6DC02D161DA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AB1DA78-8922-4FB6-B719-8C311625C1BB}" type="pres">
      <dgm:prSet presAssocID="{D1E8A37F-5EFA-4048-82FA-24204B862AB3}" presName="compNode" presStyleCnt="0"/>
      <dgm:spPr/>
    </dgm:pt>
    <dgm:pt modelId="{9C8DCB07-19A3-4D41-91B1-6B4687416295}" type="pres">
      <dgm:prSet presAssocID="{D1E8A37F-5EFA-4048-82FA-24204B862AB3}" presName="node" presStyleLbl="node1" presStyleIdx="1" presStyleCnt="5" custScaleX="105060" custScaleY="15854" custLinFactX="200000" custLinFactY="-29686" custLinFactNeighborX="21224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BA1501-EECC-4ABC-A77C-DC4054831C7F}" type="pres">
      <dgm:prSet presAssocID="{D1E8A37F-5EFA-4048-82FA-24204B862AB3}" presName="invisiNode" presStyleLbl="node1" presStyleIdx="1" presStyleCnt="5"/>
      <dgm:spPr/>
    </dgm:pt>
    <dgm:pt modelId="{38ACE22D-B648-4D86-A6FB-7D3A302F58E9}" type="pres">
      <dgm:prSet presAssocID="{D1E8A37F-5EFA-4048-82FA-24204B862AB3}" presName="imagNode" presStyleLbl="fgImgPlace1" presStyleIdx="1" presStyleCnt="5" custScaleX="116181" custScaleY="49891" custLinFactX="100000" custLinFactNeighborX="188851" custLinFactNeighborY="-5542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8952425-5EAB-409E-98B4-9BF68C0724D2}" type="pres">
      <dgm:prSet presAssocID="{4187BEDF-C669-4235-8B71-EA6954ECAF9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28D88C2-DDCB-4D9D-A276-047C6D766161}" type="pres">
      <dgm:prSet presAssocID="{C3CFD578-9D54-458D-916B-1C382904A955}" presName="compNode" presStyleCnt="0"/>
      <dgm:spPr/>
    </dgm:pt>
    <dgm:pt modelId="{4290534E-286B-4DA7-96EC-42DD61810162}" type="pres">
      <dgm:prSet presAssocID="{C3CFD578-9D54-458D-916B-1C382904A955}" presName="node" presStyleLbl="node1" presStyleIdx="2" presStyleCnt="5" custFlipVert="1" custScaleX="149659" custScaleY="15101" custLinFactNeighborX="-65234" custLinFactNeighborY="-352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8052B-8831-4684-A8D0-375AEDB5023B}" type="pres">
      <dgm:prSet presAssocID="{C3CFD578-9D54-458D-916B-1C382904A955}" presName="invisiNode" presStyleLbl="node1" presStyleIdx="2" presStyleCnt="5"/>
      <dgm:spPr/>
    </dgm:pt>
    <dgm:pt modelId="{7DEEC8CA-3D90-4B4D-9C9C-BB23DC814302}" type="pres">
      <dgm:prSet presAssocID="{C3CFD578-9D54-458D-916B-1C382904A955}" presName="imagNode" presStyleLbl="fgImgPlace1" presStyleIdx="2" presStyleCnt="5" custScaleX="128788" custScaleY="49891" custLinFactX="-100000" custLinFactY="6830" custLinFactNeighborX="-117900" custLinFactNeighborY="100000"/>
      <dgm:spPr>
        <a:blipFill dpi="0" rotWithShape="0">
          <a:blip xmlns:r="http://schemas.openxmlformats.org/officeDocument/2006/relationships" r:embed="rId8"/>
          <a:srcRect/>
          <a:stretch>
            <a:fillRect/>
          </a:stretch>
        </a:blipFill>
      </dgm:spPr>
    </dgm:pt>
    <dgm:pt modelId="{043431B1-3699-403F-8ED0-1DED25BC43FD}" type="pres">
      <dgm:prSet presAssocID="{CB98B336-7AC8-483E-946B-44EA4A988B2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F301942-A0B1-4633-B7F0-1C4F5169725D}" type="pres">
      <dgm:prSet presAssocID="{3E120260-B2BA-4BE6-B7BE-9B0B85A5135D}" presName="compNode" presStyleCnt="0"/>
      <dgm:spPr/>
    </dgm:pt>
    <dgm:pt modelId="{BF5988F2-D389-4244-927A-4CBDE98954B4}" type="pres">
      <dgm:prSet presAssocID="{3E120260-B2BA-4BE6-B7BE-9B0B85A5135D}" presName="node" presStyleLbl="node1" presStyleIdx="3" presStyleCnt="5" custScaleX="184806" custScaleY="15329" custLinFactNeighborX="-61913" custLinFactNeighborY="-82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AAC6A9-9117-47C3-A87E-8AC692D8F42F}" type="pres">
      <dgm:prSet presAssocID="{3E120260-B2BA-4BE6-B7BE-9B0B85A5135D}" presName="invisiNode" presStyleLbl="node1" presStyleIdx="3" presStyleCnt="5"/>
      <dgm:spPr/>
    </dgm:pt>
    <dgm:pt modelId="{C137D983-BEBD-4788-A9E6-70F764A12621}" type="pres">
      <dgm:prSet presAssocID="{3E120260-B2BA-4BE6-B7BE-9B0B85A5135D}" presName="imagNode" presStyleLbl="fgImgPlace1" presStyleIdx="3" presStyleCnt="5" custScaleX="100018" custScaleY="49891" custLinFactX="-100000" custLinFactNeighborX="-119949" custLinFactNeighborY="27506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19690DF5-2C84-460D-A9FB-36C1E689A14B}" type="pres">
      <dgm:prSet presAssocID="{F471B3AE-7694-4AFD-9C42-4A9C1C876B9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D88C802-3CBC-449C-9BDC-A4C1463029BB}" type="pres">
      <dgm:prSet presAssocID="{B2E5D27E-363C-4F6C-B3C1-F04E0CA085AC}" presName="compNode" presStyleCnt="0"/>
      <dgm:spPr/>
    </dgm:pt>
    <dgm:pt modelId="{FD1911B3-7FF6-4E15-A5BB-8A0A5A79FE81}" type="pres">
      <dgm:prSet presAssocID="{B2E5D27E-363C-4F6C-B3C1-F04E0CA085AC}" presName="node" presStyleLbl="node1" presStyleIdx="4" presStyleCnt="5" custScaleX="158674" custScaleY="19079" custLinFactNeighborX="-61566" custLinFactNeighborY="-309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9EBF1-CA99-4E1E-9E1B-F9B38305061D}" type="pres">
      <dgm:prSet presAssocID="{B2E5D27E-363C-4F6C-B3C1-F04E0CA085AC}" presName="invisiNode" presStyleLbl="node1" presStyleIdx="4" presStyleCnt="5"/>
      <dgm:spPr/>
    </dgm:pt>
    <dgm:pt modelId="{74D815CC-D82C-4564-94FC-345A7C00C009}" type="pres">
      <dgm:prSet presAssocID="{B2E5D27E-363C-4F6C-B3C1-F04E0CA085AC}" presName="imagNode" presStyleLbl="fgImgPlace1" presStyleIdx="4" presStyleCnt="5" custScaleX="103302" custScaleY="49891" custLinFactX="-100000" custLinFactY="9024" custLinFactNeighborX="-103233" custLinFactNeighborY="100000"/>
      <dgm:spPr>
        <a:blipFill dpi="0" rotWithShape="0">
          <a:blip xmlns:r="http://schemas.openxmlformats.org/officeDocument/2006/relationships" r:embed="rId10"/>
          <a:srcRect/>
          <a:tile tx="0" ty="0" sx="100000" sy="100000" flip="none" algn="tl"/>
        </a:blipFill>
      </dgm:spPr>
      <dgm:t>
        <a:bodyPr/>
        <a:lstStyle/>
        <a:p>
          <a:endParaRPr lang="es-EC"/>
        </a:p>
      </dgm:t>
    </dgm:pt>
  </dgm:ptLst>
  <dgm:cxnLst>
    <dgm:cxn modelId="{20EF2703-BD51-4776-BECE-937537C95CA2}" srcId="{51959D5C-ED7C-4CAC-B030-0C53E04FBA6B}" destId="{C3CFD578-9D54-458D-916B-1C382904A955}" srcOrd="2" destOrd="0" parTransId="{8FE537FC-25A1-42E8-B14D-11605F4FC67A}" sibTransId="{CB98B336-7AC8-483E-946B-44EA4A988B2E}"/>
    <dgm:cxn modelId="{EFAC5BF8-A9BE-4576-B5AD-D1E0563F5E9F}" type="presOf" srcId="{3E120260-B2BA-4BE6-B7BE-9B0B85A5135D}" destId="{BF5988F2-D389-4244-927A-4CBDE98954B4}" srcOrd="0" destOrd="0" presId="urn:microsoft.com/office/officeart/2005/8/layout/pList2"/>
    <dgm:cxn modelId="{4587B54A-9602-4C9C-BBC0-BF37E87E7356}" type="presOf" srcId="{4488DB3C-F135-4B47-9D81-93C14D0B0123}" destId="{0F954152-783D-45A7-B426-85C998B9E8C8}" srcOrd="0" destOrd="0" presId="urn:microsoft.com/office/officeart/2005/8/layout/pList2"/>
    <dgm:cxn modelId="{0476E80B-B204-4C3F-8674-1FFCCF5C759A}" type="presOf" srcId="{FAAEE357-AD6C-46CE-B2F4-6DC02D161DAC}" destId="{28B2D680-B439-4EF7-BA5F-DEFBE8A1CAB8}" srcOrd="0" destOrd="0" presId="urn:microsoft.com/office/officeart/2005/8/layout/pList2"/>
    <dgm:cxn modelId="{3863C3DC-C88D-4EC5-B65A-F92D9F8E779C}" type="presOf" srcId="{D1E8A37F-5EFA-4048-82FA-24204B862AB3}" destId="{9C8DCB07-19A3-4D41-91B1-6B4687416295}" srcOrd="0" destOrd="0" presId="urn:microsoft.com/office/officeart/2005/8/layout/pList2"/>
    <dgm:cxn modelId="{1F66D8C9-9838-494D-8E7B-2471A270675A}" type="presOf" srcId="{C3CFD578-9D54-458D-916B-1C382904A955}" destId="{4290534E-286B-4DA7-96EC-42DD61810162}" srcOrd="0" destOrd="0" presId="urn:microsoft.com/office/officeart/2005/8/layout/pList2"/>
    <dgm:cxn modelId="{E9EC80EA-736E-4C0A-8437-8B1192C80620}" type="presOf" srcId="{51959D5C-ED7C-4CAC-B030-0C53E04FBA6B}" destId="{C61D2885-FC75-4D45-9DFC-BD5F01F03335}" srcOrd="0" destOrd="0" presId="urn:microsoft.com/office/officeart/2005/8/layout/pList2"/>
    <dgm:cxn modelId="{3C2FDB7D-0F08-4AEE-9951-9E8007C9FC11}" srcId="{51959D5C-ED7C-4CAC-B030-0C53E04FBA6B}" destId="{D1E8A37F-5EFA-4048-82FA-24204B862AB3}" srcOrd="1" destOrd="0" parTransId="{C6CC4EBA-6CF8-455F-A7F0-EC1C6E5F07F7}" sibTransId="{4187BEDF-C669-4235-8B71-EA6954ECAF9C}"/>
    <dgm:cxn modelId="{B5EB657F-EFDC-4F26-AC82-5EC4A41BDC4D}" type="presOf" srcId="{CB98B336-7AC8-483E-946B-44EA4A988B2E}" destId="{043431B1-3699-403F-8ED0-1DED25BC43FD}" srcOrd="0" destOrd="0" presId="urn:microsoft.com/office/officeart/2005/8/layout/pList2"/>
    <dgm:cxn modelId="{0FCA78C6-D088-46B9-A773-8025A8AD90A8}" type="presOf" srcId="{B2E5D27E-363C-4F6C-B3C1-F04E0CA085AC}" destId="{FD1911B3-7FF6-4E15-A5BB-8A0A5A79FE81}" srcOrd="0" destOrd="0" presId="urn:microsoft.com/office/officeart/2005/8/layout/pList2"/>
    <dgm:cxn modelId="{23F29F2A-24D5-49FB-90AA-682BFA127427}" srcId="{51959D5C-ED7C-4CAC-B030-0C53E04FBA6B}" destId="{4488DB3C-F135-4B47-9D81-93C14D0B0123}" srcOrd="0" destOrd="0" parTransId="{02B9580E-1748-4B5B-9B49-6282465366AC}" sibTransId="{FAAEE357-AD6C-46CE-B2F4-6DC02D161DAC}"/>
    <dgm:cxn modelId="{50BEDBE9-0BDA-4C36-8839-773DDA19238A}" type="presOf" srcId="{F471B3AE-7694-4AFD-9C42-4A9C1C876B98}" destId="{19690DF5-2C84-460D-A9FB-36C1E689A14B}" srcOrd="0" destOrd="0" presId="urn:microsoft.com/office/officeart/2005/8/layout/pList2"/>
    <dgm:cxn modelId="{84ED3589-F759-415B-ACB7-BBFF18F29E90}" type="presOf" srcId="{4187BEDF-C669-4235-8B71-EA6954ECAF9C}" destId="{38952425-5EAB-409E-98B4-9BF68C0724D2}" srcOrd="0" destOrd="0" presId="urn:microsoft.com/office/officeart/2005/8/layout/pList2"/>
    <dgm:cxn modelId="{3B4AA00D-ECD9-492E-9FC0-83A8FA3D1A7C}" srcId="{51959D5C-ED7C-4CAC-B030-0C53E04FBA6B}" destId="{3E120260-B2BA-4BE6-B7BE-9B0B85A5135D}" srcOrd="3" destOrd="0" parTransId="{F2F4C79B-FF65-4CF1-84B6-9F6A625A41D9}" sibTransId="{F471B3AE-7694-4AFD-9C42-4A9C1C876B98}"/>
    <dgm:cxn modelId="{23FBEBED-C37F-47E2-9C4B-E1E420438EF1}" srcId="{51959D5C-ED7C-4CAC-B030-0C53E04FBA6B}" destId="{B2E5D27E-363C-4F6C-B3C1-F04E0CA085AC}" srcOrd="4" destOrd="0" parTransId="{E70C9E4B-345D-41A1-A998-945F6AD53877}" sibTransId="{F28B2A68-7F67-4628-B7E0-E2266CCCCBE6}"/>
    <dgm:cxn modelId="{BCF721A4-567C-4325-A5DE-0A6FFF783B01}" type="presParOf" srcId="{C61D2885-FC75-4D45-9DFC-BD5F01F03335}" destId="{A3DF87FE-4D6F-4F46-AF90-96FBE1DC6B85}" srcOrd="0" destOrd="0" presId="urn:microsoft.com/office/officeart/2005/8/layout/pList2"/>
    <dgm:cxn modelId="{9BE25435-08CF-407F-AAD1-E6D96C74DBB3}" type="presParOf" srcId="{C61D2885-FC75-4D45-9DFC-BD5F01F03335}" destId="{A29BB355-C5D9-4561-9125-2F8A97CC9F36}" srcOrd="1" destOrd="0" presId="urn:microsoft.com/office/officeart/2005/8/layout/pList2"/>
    <dgm:cxn modelId="{F5A01A8C-AB77-4D12-9F27-AE776803A0C1}" type="presParOf" srcId="{A29BB355-C5D9-4561-9125-2F8A97CC9F36}" destId="{B75381D0-6CC9-4B44-A42C-258ABD622786}" srcOrd="0" destOrd="0" presId="urn:microsoft.com/office/officeart/2005/8/layout/pList2"/>
    <dgm:cxn modelId="{68126CA3-AED9-41A4-B37A-C1AF95639A0C}" type="presParOf" srcId="{B75381D0-6CC9-4B44-A42C-258ABD622786}" destId="{0F954152-783D-45A7-B426-85C998B9E8C8}" srcOrd="0" destOrd="0" presId="urn:microsoft.com/office/officeart/2005/8/layout/pList2"/>
    <dgm:cxn modelId="{A71FA9B1-78FC-45AE-B978-6DCE7108AC6C}" type="presParOf" srcId="{B75381D0-6CC9-4B44-A42C-258ABD622786}" destId="{331B8D43-9F04-4381-955E-D2344EF9C818}" srcOrd="1" destOrd="0" presId="urn:microsoft.com/office/officeart/2005/8/layout/pList2"/>
    <dgm:cxn modelId="{CF75B5AA-C286-4001-9545-41234F0FEA05}" type="presParOf" srcId="{B75381D0-6CC9-4B44-A42C-258ABD622786}" destId="{2DAE52C0-2E1A-47C8-A3D8-B519E6EA7280}" srcOrd="2" destOrd="0" presId="urn:microsoft.com/office/officeart/2005/8/layout/pList2"/>
    <dgm:cxn modelId="{295496EB-B007-40AE-88C4-0A0D1BE30BFF}" type="presParOf" srcId="{A29BB355-C5D9-4561-9125-2F8A97CC9F36}" destId="{28B2D680-B439-4EF7-BA5F-DEFBE8A1CAB8}" srcOrd="1" destOrd="0" presId="urn:microsoft.com/office/officeart/2005/8/layout/pList2"/>
    <dgm:cxn modelId="{ED9B3BAF-D250-400D-9918-D53D6A1339B0}" type="presParOf" srcId="{A29BB355-C5D9-4561-9125-2F8A97CC9F36}" destId="{4AB1DA78-8922-4FB6-B719-8C311625C1BB}" srcOrd="2" destOrd="0" presId="urn:microsoft.com/office/officeart/2005/8/layout/pList2"/>
    <dgm:cxn modelId="{B3F7FACB-C1BD-4B7F-821F-B2A8C1DA1344}" type="presParOf" srcId="{4AB1DA78-8922-4FB6-B719-8C311625C1BB}" destId="{9C8DCB07-19A3-4D41-91B1-6B4687416295}" srcOrd="0" destOrd="0" presId="urn:microsoft.com/office/officeart/2005/8/layout/pList2"/>
    <dgm:cxn modelId="{566D98A9-1882-45AC-AA31-C91C582E0953}" type="presParOf" srcId="{4AB1DA78-8922-4FB6-B719-8C311625C1BB}" destId="{0DBA1501-EECC-4ABC-A77C-DC4054831C7F}" srcOrd="1" destOrd="0" presId="urn:microsoft.com/office/officeart/2005/8/layout/pList2"/>
    <dgm:cxn modelId="{BE422943-D35B-46C6-B460-DEC164724177}" type="presParOf" srcId="{4AB1DA78-8922-4FB6-B719-8C311625C1BB}" destId="{38ACE22D-B648-4D86-A6FB-7D3A302F58E9}" srcOrd="2" destOrd="0" presId="urn:microsoft.com/office/officeart/2005/8/layout/pList2"/>
    <dgm:cxn modelId="{B17A2E59-F1BE-40CA-9172-36E2B3FF9120}" type="presParOf" srcId="{A29BB355-C5D9-4561-9125-2F8A97CC9F36}" destId="{38952425-5EAB-409E-98B4-9BF68C0724D2}" srcOrd="3" destOrd="0" presId="urn:microsoft.com/office/officeart/2005/8/layout/pList2"/>
    <dgm:cxn modelId="{C8CAC400-99F4-4F19-8175-5016C948D6D4}" type="presParOf" srcId="{A29BB355-C5D9-4561-9125-2F8A97CC9F36}" destId="{E28D88C2-DDCB-4D9D-A276-047C6D766161}" srcOrd="4" destOrd="0" presId="urn:microsoft.com/office/officeart/2005/8/layout/pList2"/>
    <dgm:cxn modelId="{A73360FD-D181-4E2A-A644-EC0EA9275BB7}" type="presParOf" srcId="{E28D88C2-DDCB-4D9D-A276-047C6D766161}" destId="{4290534E-286B-4DA7-96EC-42DD61810162}" srcOrd="0" destOrd="0" presId="urn:microsoft.com/office/officeart/2005/8/layout/pList2"/>
    <dgm:cxn modelId="{70D1365E-7E20-40B9-BA48-E29A1DC77EC4}" type="presParOf" srcId="{E28D88C2-DDCB-4D9D-A276-047C6D766161}" destId="{4258052B-8831-4684-A8D0-375AEDB5023B}" srcOrd="1" destOrd="0" presId="urn:microsoft.com/office/officeart/2005/8/layout/pList2"/>
    <dgm:cxn modelId="{15C9B0FE-64B6-47E0-8C56-9A1873905E02}" type="presParOf" srcId="{E28D88C2-DDCB-4D9D-A276-047C6D766161}" destId="{7DEEC8CA-3D90-4B4D-9C9C-BB23DC814302}" srcOrd="2" destOrd="0" presId="urn:microsoft.com/office/officeart/2005/8/layout/pList2"/>
    <dgm:cxn modelId="{D2EBA059-4FD5-49E4-A2A4-02573A505C9F}" type="presParOf" srcId="{A29BB355-C5D9-4561-9125-2F8A97CC9F36}" destId="{043431B1-3699-403F-8ED0-1DED25BC43FD}" srcOrd="5" destOrd="0" presId="urn:microsoft.com/office/officeart/2005/8/layout/pList2"/>
    <dgm:cxn modelId="{8864CB42-50BA-4EFF-B216-AB164F6D745A}" type="presParOf" srcId="{A29BB355-C5D9-4561-9125-2F8A97CC9F36}" destId="{8F301942-A0B1-4633-B7F0-1C4F5169725D}" srcOrd="6" destOrd="0" presId="urn:microsoft.com/office/officeart/2005/8/layout/pList2"/>
    <dgm:cxn modelId="{162CFB7D-3EC6-41BC-BB2E-96E94AC4395D}" type="presParOf" srcId="{8F301942-A0B1-4633-B7F0-1C4F5169725D}" destId="{BF5988F2-D389-4244-927A-4CBDE98954B4}" srcOrd="0" destOrd="0" presId="urn:microsoft.com/office/officeart/2005/8/layout/pList2"/>
    <dgm:cxn modelId="{09AC2065-1772-4B6C-A9C8-0F42F58ED023}" type="presParOf" srcId="{8F301942-A0B1-4633-B7F0-1C4F5169725D}" destId="{CEAAC6A9-9117-47C3-A87E-8AC692D8F42F}" srcOrd="1" destOrd="0" presId="urn:microsoft.com/office/officeart/2005/8/layout/pList2"/>
    <dgm:cxn modelId="{26B573D1-D95B-47D7-A110-5A4384BD785B}" type="presParOf" srcId="{8F301942-A0B1-4633-B7F0-1C4F5169725D}" destId="{C137D983-BEBD-4788-A9E6-70F764A12621}" srcOrd="2" destOrd="0" presId="urn:microsoft.com/office/officeart/2005/8/layout/pList2"/>
    <dgm:cxn modelId="{107267D1-7F8D-4A07-9FB4-45F68E4CD23A}" type="presParOf" srcId="{A29BB355-C5D9-4561-9125-2F8A97CC9F36}" destId="{19690DF5-2C84-460D-A9FB-36C1E689A14B}" srcOrd="7" destOrd="0" presId="urn:microsoft.com/office/officeart/2005/8/layout/pList2"/>
    <dgm:cxn modelId="{9BAABFB0-972F-4970-BF3C-4D156E82F46C}" type="presParOf" srcId="{A29BB355-C5D9-4561-9125-2F8A97CC9F36}" destId="{5D88C802-3CBC-449C-9BDC-A4C1463029BB}" srcOrd="8" destOrd="0" presId="urn:microsoft.com/office/officeart/2005/8/layout/pList2"/>
    <dgm:cxn modelId="{5BBA49AF-775E-47CE-A038-971A78022B0A}" type="presParOf" srcId="{5D88C802-3CBC-449C-9BDC-A4C1463029BB}" destId="{FD1911B3-7FF6-4E15-A5BB-8A0A5A79FE81}" srcOrd="0" destOrd="0" presId="urn:microsoft.com/office/officeart/2005/8/layout/pList2"/>
    <dgm:cxn modelId="{FA7A4724-A89A-4C0C-8870-CA8A598320EC}" type="presParOf" srcId="{5D88C802-3CBC-449C-9BDC-A4C1463029BB}" destId="{8599EBF1-CA99-4E1E-9E1B-F9B38305061D}" srcOrd="1" destOrd="0" presId="urn:microsoft.com/office/officeart/2005/8/layout/pList2"/>
    <dgm:cxn modelId="{674D629E-C306-40E8-8892-F9EF152FFB3C}" type="presParOf" srcId="{5D88C802-3CBC-449C-9BDC-A4C1463029BB}" destId="{74D815CC-D82C-4564-94FC-345A7C00C00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018502B-090A-47AF-A248-FBC2374AB8E1}">
      <dgm:prSet phldrT="[Texto]"/>
      <dgm:spPr>
        <a:solidFill>
          <a:srgbClr val="FF9900"/>
        </a:solidFill>
      </dgm:spPr>
      <dgm:t>
        <a:bodyPr/>
        <a:lstStyle/>
        <a:p>
          <a:r>
            <a:rPr lang="es-EC" dirty="0" smtClean="0"/>
            <a:t>ESTRATEGIAS</a:t>
          </a:r>
          <a:endParaRPr lang="es-EC" dirty="0"/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45F02694-B949-45E2-8E75-797DF84FF213}">
      <dgm:prSet phldrT="[Texto]" custT="1"/>
      <dgm:spPr/>
      <dgm:t>
        <a:bodyPr/>
        <a:lstStyle/>
        <a:p>
          <a:r>
            <a:rPr lang="es-ES" sz="1500" dirty="0" smtClean="0"/>
            <a:t>Iniciar y concluir la implementación del sistema bancario integral de vanguardia del </a:t>
          </a:r>
          <a:r>
            <a:rPr lang="es-ES" sz="1500" dirty="0" smtClean="0"/>
            <a:t>ONB </a:t>
          </a:r>
          <a:r>
            <a:rPr lang="es-ES" sz="1500" dirty="0" smtClean="0"/>
            <a:t>a nivel nacional.</a:t>
          </a:r>
          <a:endParaRPr lang="es-EC" sz="1500" b="0" dirty="0"/>
        </a:p>
      </dgm:t>
    </dgm:pt>
    <dgm:pt modelId="{BE79554E-D7BC-4792-8570-3A87C5F9778B}" type="parTrans" cxnId="{8C9872F2-1C32-4D17-A574-DB59D8204863}">
      <dgm:prSet/>
      <dgm:spPr/>
      <dgm:t>
        <a:bodyPr/>
        <a:lstStyle/>
        <a:p>
          <a:endParaRPr lang="es-EC"/>
        </a:p>
      </dgm:t>
    </dgm:pt>
    <dgm:pt modelId="{46E8E0CF-669B-40FA-8AF3-1EAE97AB5E1C}" type="sibTrans" cxnId="{8C9872F2-1C32-4D17-A574-DB59D8204863}">
      <dgm:prSet/>
      <dgm:spPr/>
      <dgm:t>
        <a:bodyPr/>
        <a:lstStyle/>
        <a:p>
          <a:endParaRPr lang="es-EC"/>
        </a:p>
      </dgm:t>
    </dgm:pt>
    <dgm:pt modelId="{32FBA9F3-7587-4074-90CB-C582DEF0F64C}">
      <dgm:prSet phldrT="[Texto]" custT="1"/>
      <dgm:spPr/>
      <dgm:t>
        <a:bodyPr/>
        <a:lstStyle/>
        <a:p>
          <a:r>
            <a:rPr lang="es-ES" sz="1500" dirty="0" smtClean="0"/>
            <a:t>Ejecutar planes de soluciones a problemas y necesidades urgentes y prioritarias del </a:t>
          </a:r>
          <a:r>
            <a:rPr lang="es-ES" sz="1500" dirty="0" smtClean="0"/>
            <a:t>ONB.</a:t>
          </a:r>
          <a:endParaRPr lang="es-EC" sz="1500" b="0" dirty="0"/>
        </a:p>
      </dgm:t>
    </dgm:pt>
    <dgm:pt modelId="{A4C3A062-1001-47F9-A2DB-B9E8E01F18AF}" type="parTrans" cxnId="{BE2F1923-FF13-486C-BF48-6C37A2B71830}">
      <dgm:prSet/>
      <dgm:spPr/>
      <dgm:t>
        <a:bodyPr/>
        <a:lstStyle/>
        <a:p>
          <a:endParaRPr lang="es-ES"/>
        </a:p>
      </dgm:t>
    </dgm:pt>
    <dgm:pt modelId="{7928D06F-99CB-4C2F-A38E-EA4519B3C26F}" type="sibTrans" cxnId="{BE2F1923-FF13-486C-BF48-6C37A2B71830}">
      <dgm:prSet/>
      <dgm:spPr/>
      <dgm:t>
        <a:bodyPr/>
        <a:lstStyle/>
        <a:p>
          <a:endParaRPr lang="es-ES"/>
        </a:p>
      </dgm:t>
    </dgm:pt>
    <dgm:pt modelId="{4DDBFCB6-BACF-4999-9213-A3997BE2D985}">
      <dgm:prSet phldrT="[Texto]" custT="1"/>
      <dgm:spPr/>
      <dgm:t>
        <a:bodyPr/>
        <a:lstStyle/>
        <a:p>
          <a:endParaRPr lang="es-EC" sz="1500" b="0" dirty="0"/>
        </a:p>
      </dgm:t>
    </dgm:pt>
    <dgm:pt modelId="{AE1EDAC2-7A61-42A3-A8C8-62AF95DF60B6}" type="parTrans" cxnId="{2DD93D7C-B906-4962-8E72-02057512A235}">
      <dgm:prSet/>
      <dgm:spPr/>
      <dgm:t>
        <a:bodyPr/>
        <a:lstStyle/>
        <a:p>
          <a:endParaRPr lang="es-ES"/>
        </a:p>
      </dgm:t>
    </dgm:pt>
    <dgm:pt modelId="{72364B41-B8DA-4D83-8215-4997645B4B7A}" type="sibTrans" cxnId="{2DD93D7C-B906-4962-8E72-02057512A235}">
      <dgm:prSet/>
      <dgm:spPr/>
      <dgm:t>
        <a:bodyPr/>
        <a:lstStyle/>
        <a:p>
          <a:endParaRPr lang="es-ES"/>
        </a:p>
      </dgm:t>
    </dgm:pt>
    <dgm:pt modelId="{647C0801-D94D-46DF-BAFD-30ED53E765F4}">
      <dgm:prSet phldrT="[Texto]" custT="1"/>
      <dgm:spPr/>
      <dgm:t>
        <a:bodyPr/>
        <a:lstStyle/>
        <a:p>
          <a:r>
            <a:rPr lang="es-ES" sz="1500" dirty="0" smtClean="0"/>
            <a:t>Fortalecer el área de crédito y mejorar calidad de la cartera</a:t>
          </a:r>
          <a:endParaRPr lang="es-EC" sz="1500" b="0" dirty="0"/>
        </a:p>
      </dgm:t>
    </dgm:pt>
    <dgm:pt modelId="{F4C07C97-3E32-480F-891E-0DFB8A24535D}" type="parTrans" cxnId="{95ED51FA-8A40-45BC-81EC-D4B6E1F98CD5}">
      <dgm:prSet/>
      <dgm:spPr/>
      <dgm:t>
        <a:bodyPr/>
        <a:lstStyle/>
        <a:p>
          <a:endParaRPr lang="es-ES"/>
        </a:p>
      </dgm:t>
    </dgm:pt>
    <dgm:pt modelId="{277BB5EF-F1AD-4490-810E-3CC564867858}" type="sibTrans" cxnId="{95ED51FA-8A40-45BC-81EC-D4B6E1F98CD5}">
      <dgm:prSet/>
      <dgm:spPr/>
      <dgm:t>
        <a:bodyPr/>
        <a:lstStyle/>
        <a:p>
          <a:endParaRPr lang="es-ES"/>
        </a:p>
      </dgm:t>
    </dgm:pt>
    <dgm:pt modelId="{0F038EAC-605F-4CDC-95C4-B25CE9A25960}">
      <dgm:prSet phldrT="[Texto]" custT="1"/>
      <dgm:spPr/>
      <dgm:t>
        <a:bodyPr/>
        <a:lstStyle/>
        <a:p>
          <a:endParaRPr lang="es-EC" sz="1500" b="0" dirty="0"/>
        </a:p>
      </dgm:t>
    </dgm:pt>
    <dgm:pt modelId="{5CC79978-1447-478C-9B18-A0A6FCA1007F}" type="parTrans" cxnId="{BE9D2950-C7B4-4A7D-BB46-7950D97950BD}">
      <dgm:prSet/>
      <dgm:spPr/>
      <dgm:t>
        <a:bodyPr/>
        <a:lstStyle/>
        <a:p>
          <a:endParaRPr lang="es-ES"/>
        </a:p>
      </dgm:t>
    </dgm:pt>
    <dgm:pt modelId="{A52CE8C4-1111-49D9-B7B5-8C273A30826F}" type="sibTrans" cxnId="{BE9D2950-C7B4-4A7D-BB46-7950D97950BD}">
      <dgm:prSet/>
      <dgm:spPr/>
      <dgm:t>
        <a:bodyPr/>
        <a:lstStyle/>
        <a:p>
          <a:endParaRPr lang="es-ES"/>
        </a:p>
      </dgm:t>
    </dgm:pt>
    <dgm:pt modelId="{DFB6F260-C5B7-4DAC-8128-AA675B95EBB6}" type="pres">
      <dgm:prSet presAssocID="{5C173B78-CF44-40D0-AEEF-A0907AE45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09D00-18B1-4450-BEEA-067B96F954D6}" type="pres">
      <dgm:prSet presAssocID="{0018502B-090A-47AF-A248-FBC2374AB8E1}" presName="parentLin" presStyleCnt="0"/>
      <dgm:spPr/>
    </dgm:pt>
    <dgm:pt modelId="{06CFA086-9A16-4FF5-B941-C3CF22D70B2E}" type="pres">
      <dgm:prSet presAssocID="{0018502B-090A-47AF-A248-FBC2374AB8E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9560CC-D307-4EC1-AB1B-67AF8F064143}" type="pres">
      <dgm:prSet presAssocID="{0018502B-090A-47AF-A248-FBC2374AB8E1}" presName="parentText" presStyleLbl="node1" presStyleIdx="0" presStyleCnt="1" custScaleX="57143" custScaleY="39062" custLinFactNeighborX="-13043" custLinFactNeighborY="-346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8E73-289E-47AD-A992-D5B2453A7C09}" type="pres">
      <dgm:prSet presAssocID="{0018502B-090A-47AF-A248-FBC2374AB8E1}" presName="negativeSpace" presStyleCnt="0"/>
      <dgm:spPr/>
    </dgm:pt>
    <dgm:pt modelId="{E117DDEF-B223-49A3-813E-236DF23E6959}" type="pres">
      <dgm:prSet presAssocID="{0018502B-090A-47AF-A248-FBC2374AB8E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3DF572-7899-4181-A4C6-4E49D9A9E9D8}" type="presOf" srcId="{0018502B-090A-47AF-A248-FBC2374AB8E1}" destId="{859560CC-D307-4EC1-AB1B-67AF8F064143}" srcOrd="1" destOrd="0" presId="urn:microsoft.com/office/officeart/2005/8/layout/list1"/>
    <dgm:cxn modelId="{3C372562-4FB6-4522-BDA7-20AD7CE80951}" type="presOf" srcId="{32FBA9F3-7587-4074-90CB-C582DEF0F64C}" destId="{E117DDEF-B223-49A3-813E-236DF23E6959}" srcOrd="0" destOrd="2" presId="urn:microsoft.com/office/officeart/2005/8/layout/list1"/>
    <dgm:cxn modelId="{95ED51FA-8A40-45BC-81EC-D4B6E1F98CD5}" srcId="{0018502B-090A-47AF-A248-FBC2374AB8E1}" destId="{647C0801-D94D-46DF-BAFD-30ED53E765F4}" srcOrd="4" destOrd="0" parTransId="{F4C07C97-3E32-480F-891E-0DFB8A24535D}" sibTransId="{277BB5EF-F1AD-4490-810E-3CC564867858}"/>
    <dgm:cxn modelId="{2DD93D7C-B906-4962-8E72-02057512A235}" srcId="{0018502B-090A-47AF-A248-FBC2374AB8E1}" destId="{4DDBFCB6-BACF-4999-9213-A3997BE2D985}" srcOrd="1" destOrd="0" parTransId="{AE1EDAC2-7A61-42A3-A8C8-62AF95DF60B6}" sibTransId="{72364B41-B8DA-4D83-8215-4997645B4B7A}"/>
    <dgm:cxn modelId="{8C9872F2-1C32-4D17-A574-DB59D8204863}" srcId="{0018502B-090A-47AF-A248-FBC2374AB8E1}" destId="{45F02694-B949-45E2-8E75-797DF84FF213}" srcOrd="0" destOrd="0" parTransId="{BE79554E-D7BC-4792-8570-3A87C5F9778B}" sibTransId="{46E8E0CF-669B-40FA-8AF3-1EAE97AB5E1C}"/>
    <dgm:cxn modelId="{BE2F1923-FF13-486C-BF48-6C37A2B71830}" srcId="{0018502B-090A-47AF-A248-FBC2374AB8E1}" destId="{32FBA9F3-7587-4074-90CB-C582DEF0F64C}" srcOrd="2" destOrd="0" parTransId="{A4C3A062-1001-47F9-A2DB-B9E8E01F18AF}" sibTransId="{7928D06F-99CB-4C2F-A38E-EA4519B3C26F}"/>
    <dgm:cxn modelId="{BE9D2950-C7B4-4A7D-BB46-7950D97950BD}" srcId="{0018502B-090A-47AF-A248-FBC2374AB8E1}" destId="{0F038EAC-605F-4CDC-95C4-B25CE9A25960}" srcOrd="3" destOrd="0" parTransId="{5CC79978-1447-478C-9B18-A0A6FCA1007F}" sibTransId="{A52CE8C4-1111-49D9-B7B5-8C273A30826F}"/>
    <dgm:cxn modelId="{0E2D51CD-0E25-4DE9-A743-4B0E098DBBB4}" type="presOf" srcId="{0F038EAC-605F-4CDC-95C4-B25CE9A25960}" destId="{E117DDEF-B223-49A3-813E-236DF23E6959}" srcOrd="0" destOrd="3" presId="urn:microsoft.com/office/officeart/2005/8/layout/list1"/>
    <dgm:cxn modelId="{B2E271C4-3267-41BD-BA0E-6FF09BCA7C8B}" type="presOf" srcId="{45F02694-B949-45E2-8E75-797DF84FF213}" destId="{E117DDEF-B223-49A3-813E-236DF23E6959}" srcOrd="0" destOrd="0" presId="urn:microsoft.com/office/officeart/2005/8/layout/list1"/>
    <dgm:cxn modelId="{EE3EA214-D1AA-424B-B458-F7046A77D989}" type="presOf" srcId="{4DDBFCB6-BACF-4999-9213-A3997BE2D985}" destId="{E117DDEF-B223-49A3-813E-236DF23E6959}" srcOrd="0" destOrd="1" presId="urn:microsoft.com/office/officeart/2005/8/layout/list1"/>
    <dgm:cxn modelId="{E83562B5-6608-4369-8F94-B652E10D4EE0}" type="presOf" srcId="{647C0801-D94D-46DF-BAFD-30ED53E765F4}" destId="{E117DDEF-B223-49A3-813E-236DF23E6959}" srcOrd="0" destOrd="4" presId="urn:microsoft.com/office/officeart/2005/8/layout/list1"/>
    <dgm:cxn modelId="{1E53386D-C970-45FC-A786-B609640B2855}" type="presOf" srcId="{5C173B78-CF44-40D0-AEEF-A0907AE4599D}" destId="{DFB6F260-C5B7-4DAC-8128-AA675B95EBB6}" srcOrd="0" destOrd="0" presId="urn:microsoft.com/office/officeart/2005/8/layout/list1"/>
    <dgm:cxn modelId="{CC2CD9FB-45AC-4495-8FA2-CD9F13675D6D}" srcId="{5C173B78-CF44-40D0-AEEF-A0907AE4599D}" destId="{0018502B-090A-47AF-A248-FBC2374AB8E1}" srcOrd="0" destOrd="0" parTransId="{1D527011-7D08-4BCF-BFE5-80C95A7BFC92}" sibTransId="{77D8AF39-550C-4AE1-B581-7218C30E093E}"/>
    <dgm:cxn modelId="{25767461-BE3D-45B9-A9FE-00B7CD1D554D}" type="presOf" srcId="{0018502B-090A-47AF-A248-FBC2374AB8E1}" destId="{06CFA086-9A16-4FF5-B941-C3CF22D70B2E}" srcOrd="0" destOrd="0" presId="urn:microsoft.com/office/officeart/2005/8/layout/list1"/>
    <dgm:cxn modelId="{0E7066CD-BFA4-4E8D-84F5-883A946514AC}" type="presParOf" srcId="{DFB6F260-C5B7-4DAC-8128-AA675B95EBB6}" destId="{C9B09D00-18B1-4450-BEEA-067B96F954D6}" srcOrd="0" destOrd="0" presId="urn:microsoft.com/office/officeart/2005/8/layout/list1"/>
    <dgm:cxn modelId="{32A4A785-6807-4CC1-AB00-44E2A2A627A5}" type="presParOf" srcId="{C9B09D00-18B1-4450-BEEA-067B96F954D6}" destId="{06CFA086-9A16-4FF5-B941-C3CF22D70B2E}" srcOrd="0" destOrd="0" presId="urn:microsoft.com/office/officeart/2005/8/layout/list1"/>
    <dgm:cxn modelId="{20131F50-250C-4AB1-9379-D1B3094B58DD}" type="presParOf" srcId="{C9B09D00-18B1-4450-BEEA-067B96F954D6}" destId="{859560CC-D307-4EC1-AB1B-67AF8F064143}" srcOrd="1" destOrd="0" presId="urn:microsoft.com/office/officeart/2005/8/layout/list1"/>
    <dgm:cxn modelId="{AC51D438-73EB-4818-B82C-5F2B4E42EE88}" type="presParOf" srcId="{DFB6F260-C5B7-4DAC-8128-AA675B95EBB6}" destId="{791B8E73-289E-47AD-A992-D5B2453A7C09}" srcOrd="1" destOrd="0" presId="urn:microsoft.com/office/officeart/2005/8/layout/list1"/>
    <dgm:cxn modelId="{F024BF18-07AF-4DA5-B6A8-543FA1FEFBD6}" type="presParOf" srcId="{DFB6F260-C5B7-4DAC-8128-AA675B95EBB6}" destId="{E117DDEF-B223-49A3-813E-236DF23E6959}" srcOrd="2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018502B-090A-47AF-A248-FBC2374AB8E1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C" sz="2500" b="1" dirty="0" smtClean="0">
              <a:solidFill>
                <a:schemeClr val="bg1"/>
              </a:solidFill>
            </a:rPr>
            <a:t>OBJETIVOS ESTRATÉGICOS</a:t>
          </a:r>
          <a:endParaRPr lang="es-EC" sz="2500" b="1" dirty="0">
            <a:solidFill>
              <a:schemeClr val="bg1"/>
            </a:solidFill>
          </a:endParaRPr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67805A0A-54D8-4D75-AD87-0C92A8392959}">
      <dgm:prSet/>
      <dgm:spPr/>
      <dgm:t>
        <a:bodyPr/>
        <a:lstStyle/>
        <a:p>
          <a:r>
            <a:rPr lang="es-ES" b="1" dirty="0" smtClean="0"/>
            <a:t>Objetivo general 1:</a:t>
          </a:r>
          <a:r>
            <a:rPr lang="es-ES" dirty="0" smtClean="0"/>
            <a:t> Fortalecer el sistema de crédito</a:t>
          </a:r>
          <a:endParaRPr lang="es-ES" b="0" dirty="0" smtClean="0"/>
        </a:p>
      </dgm:t>
    </dgm:pt>
    <dgm:pt modelId="{CC545213-F489-4A42-8B44-DB3E6752151B}" type="parTrans" cxnId="{CE6CFCD8-9551-4705-82EF-DF09F04D82DB}">
      <dgm:prSet/>
      <dgm:spPr/>
      <dgm:t>
        <a:bodyPr/>
        <a:lstStyle/>
        <a:p>
          <a:endParaRPr lang="es-ES"/>
        </a:p>
      </dgm:t>
    </dgm:pt>
    <dgm:pt modelId="{7DD8746F-D631-44F6-A503-5184CE2A1717}" type="sibTrans" cxnId="{CE6CFCD8-9551-4705-82EF-DF09F04D82DB}">
      <dgm:prSet/>
      <dgm:spPr/>
      <dgm:t>
        <a:bodyPr/>
        <a:lstStyle/>
        <a:p>
          <a:endParaRPr lang="es-ES"/>
        </a:p>
      </dgm:t>
    </dgm:pt>
    <dgm:pt modelId="{9BB9860A-FF34-4441-BC37-49A58DAB3C34}">
      <dgm:prSet/>
      <dgm:spPr/>
      <dgm:t>
        <a:bodyPr/>
        <a:lstStyle/>
        <a:p>
          <a:r>
            <a:rPr lang="es-ES" b="1" dirty="0" smtClean="0"/>
            <a:t>Objetivo general 2:</a:t>
          </a:r>
          <a:r>
            <a:rPr lang="es-ES" dirty="0" smtClean="0"/>
            <a:t> Fortalecer la estructura financiera del </a:t>
          </a:r>
          <a:r>
            <a:rPr lang="es-ES" dirty="0" smtClean="0"/>
            <a:t>ONB </a:t>
          </a:r>
          <a:r>
            <a:rPr lang="es-ES" dirty="0" smtClean="0"/>
            <a:t>para lograr la </a:t>
          </a:r>
          <a:r>
            <a:rPr lang="es-ES" dirty="0" err="1" smtClean="0"/>
            <a:t>autosostenibilidad</a:t>
          </a:r>
          <a:endParaRPr lang="es-ES" dirty="0" smtClean="0"/>
        </a:p>
      </dgm:t>
    </dgm:pt>
    <dgm:pt modelId="{24D91873-1C8A-47DB-AB00-07F8C13362FD}" type="parTrans" cxnId="{D0658108-4963-47E8-8AD2-05306672A658}">
      <dgm:prSet/>
      <dgm:spPr/>
      <dgm:t>
        <a:bodyPr/>
        <a:lstStyle/>
        <a:p>
          <a:endParaRPr lang="es-ES"/>
        </a:p>
      </dgm:t>
    </dgm:pt>
    <dgm:pt modelId="{C5EFF9FA-E8DA-45DF-9D8A-A64A8C4BA2D4}" type="sibTrans" cxnId="{D0658108-4963-47E8-8AD2-05306672A658}">
      <dgm:prSet/>
      <dgm:spPr/>
      <dgm:t>
        <a:bodyPr/>
        <a:lstStyle/>
        <a:p>
          <a:endParaRPr lang="es-ES"/>
        </a:p>
      </dgm:t>
    </dgm:pt>
    <dgm:pt modelId="{4F499409-D8F4-4A37-B69F-7CE735754A7A}">
      <dgm:prSet/>
      <dgm:spPr/>
      <dgm:t>
        <a:bodyPr/>
        <a:lstStyle/>
        <a:p>
          <a:r>
            <a:rPr lang="es-ES" b="1" dirty="0" smtClean="0"/>
            <a:t>Objetivo general 3:</a:t>
          </a:r>
          <a:r>
            <a:rPr lang="es-ES" dirty="0" smtClean="0"/>
            <a:t> Incrementar anualmente en 2% el índice de satisfacción del cliente externo</a:t>
          </a:r>
        </a:p>
      </dgm:t>
    </dgm:pt>
    <dgm:pt modelId="{13F15619-835C-4F24-8CB0-DB40CB13F96D}" type="parTrans" cxnId="{3B4BFB29-6E0E-47CE-8999-66EDC99C501E}">
      <dgm:prSet/>
      <dgm:spPr/>
      <dgm:t>
        <a:bodyPr/>
        <a:lstStyle/>
        <a:p>
          <a:endParaRPr lang="es-ES"/>
        </a:p>
      </dgm:t>
    </dgm:pt>
    <dgm:pt modelId="{A530DC00-DB43-49DC-A26D-A4317DC9E568}" type="sibTrans" cxnId="{3B4BFB29-6E0E-47CE-8999-66EDC99C501E}">
      <dgm:prSet/>
      <dgm:spPr/>
      <dgm:t>
        <a:bodyPr/>
        <a:lstStyle/>
        <a:p>
          <a:endParaRPr lang="es-ES"/>
        </a:p>
      </dgm:t>
    </dgm:pt>
    <dgm:pt modelId="{D5BC9765-7A1D-4354-957D-A408BAB5E674}">
      <dgm:prSet/>
      <dgm:spPr/>
      <dgm:t>
        <a:bodyPr/>
        <a:lstStyle/>
        <a:p>
          <a:r>
            <a:rPr lang="es-ES" b="1" dirty="0" smtClean="0"/>
            <a:t>Objetivo general 4:</a:t>
          </a:r>
          <a:r>
            <a:rPr lang="es-ES" dirty="0" smtClean="0"/>
            <a:t> Generar una propuesta de reforma a la Ley Orgánica del </a:t>
          </a:r>
          <a:r>
            <a:rPr lang="es-ES" dirty="0" smtClean="0"/>
            <a:t>ONB </a:t>
          </a:r>
          <a:r>
            <a:rPr lang="es-ES" dirty="0" smtClean="0"/>
            <a:t>y de la actualización de la normativa para la gestión institucional</a:t>
          </a:r>
        </a:p>
      </dgm:t>
    </dgm:pt>
    <dgm:pt modelId="{46BA646F-58D2-48D7-98AC-D5B6DB66F662}" type="parTrans" cxnId="{C4CA5372-69F2-4A56-A2F4-A440E040A5FD}">
      <dgm:prSet/>
      <dgm:spPr/>
      <dgm:t>
        <a:bodyPr/>
        <a:lstStyle/>
        <a:p>
          <a:endParaRPr lang="es-ES"/>
        </a:p>
      </dgm:t>
    </dgm:pt>
    <dgm:pt modelId="{07B09853-E4A8-489D-BD8F-8D26ED5B274F}" type="sibTrans" cxnId="{C4CA5372-69F2-4A56-A2F4-A440E040A5FD}">
      <dgm:prSet/>
      <dgm:spPr/>
      <dgm:t>
        <a:bodyPr/>
        <a:lstStyle/>
        <a:p>
          <a:endParaRPr lang="es-ES"/>
        </a:p>
      </dgm:t>
    </dgm:pt>
    <dgm:pt modelId="{8C0406BA-2E7D-42C7-A37A-CC1FAE62A392}">
      <dgm:prSet/>
      <dgm:spPr/>
      <dgm:t>
        <a:bodyPr/>
        <a:lstStyle/>
        <a:p>
          <a:r>
            <a:rPr lang="es-ES" b="1" dirty="0" smtClean="0"/>
            <a:t>Objetivo general 5:</a:t>
          </a:r>
          <a:r>
            <a:rPr lang="es-ES" dirty="0" smtClean="0"/>
            <a:t> Lograr que la gestión institucional se fundamente en procesos</a:t>
          </a:r>
        </a:p>
      </dgm:t>
    </dgm:pt>
    <dgm:pt modelId="{C75B0075-8BD9-41A7-BBC9-B2DF12648475}" type="parTrans" cxnId="{38A66979-E6A6-4102-B51D-ED614043CC4E}">
      <dgm:prSet/>
      <dgm:spPr/>
      <dgm:t>
        <a:bodyPr/>
        <a:lstStyle/>
        <a:p>
          <a:endParaRPr lang="es-ES"/>
        </a:p>
      </dgm:t>
    </dgm:pt>
    <dgm:pt modelId="{FC982725-DA24-4648-BB36-4C902148FFAE}" type="sibTrans" cxnId="{38A66979-E6A6-4102-B51D-ED614043CC4E}">
      <dgm:prSet/>
      <dgm:spPr/>
      <dgm:t>
        <a:bodyPr/>
        <a:lstStyle/>
        <a:p>
          <a:endParaRPr lang="es-ES"/>
        </a:p>
      </dgm:t>
    </dgm:pt>
    <dgm:pt modelId="{202B6B4E-3229-438D-B249-4BC180D76041}">
      <dgm:prSet/>
      <dgm:spPr/>
      <dgm:t>
        <a:bodyPr/>
        <a:lstStyle/>
        <a:p>
          <a:endParaRPr lang="es-ES" b="0" dirty="0" smtClean="0"/>
        </a:p>
      </dgm:t>
    </dgm:pt>
    <dgm:pt modelId="{4FE8E915-9512-4DDA-8545-A412B30469BA}" type="parTrans" cxnId="{4C7FFD4F-43A8-4EF2-BEA5-CA35092A5DA3}">
      <dgm:prSet/>
      <dgm:spPr/>
      <dgm:t>
        <a:bodyPr/>
        <a:lstStyle/>
        <a:p>
          <a:endParaRPr lang="es-ES"/>
        </a:p>
      </dgm:t>
    </dgm:pt>
    <dgm:pt modelId="{B1ACC17B-4FD7-4473-BDE6-4600D01C0036}" type="sibTrans" cxnId="{4C7FFD4F-43A8-4EF2-BEA5-CA35092A5DA3}">
      <dgm:prSet/>
      <dgm:spPr/>
      <dgm:t>
        <a:bodyPr/>
        <a:lstStyle/>
        <a:p>
          <a:endParaRPr lang="es-ES"/>
        </a:p>
      </dgm:t>
    </dgm:pt>
    <dgm:pt modelId="{AD20FADB-AF1C-429C-9A5D-F7CA192F759A}">
      <dgm:prSet/>
      <dgm:spPr/>
      <dgm:t>
        <a:bodyPr/>
        <a:lstStyle/>
        <a:p>
          <a:endParaRPr lang="es-ES" dirty="0" smtClean="0"/>
        </a:p>
      </dgm:t>
    </dgm:pt>
    <dgm:pt modelId="{4DE71D7C-7291-4545-A43A-8C74D390D630}" type="parTrans" cxnId="{BF44F511-6CAF-416D-9900-7D4B5B89377D}">
      <dgm:prSet/>
      <dgm:spPr/>
      <dgm:t>
        <a:bodyPr/>
        <a:lstStyle/>
        <a:p>
          <a:endParaRPr lang="es-ES"/>
        </a:p>
      </dgm:t>
    </dgm:pt>
    <dgm:pt modelId="{6A543541-F3CE-43B3-9684-D89A49E166FF}" type="sibTrans" cxnId="{BF44F511-6CAF-416D-9900-7D4B5B89377D}">
      <dgm:prSet/>
      <dgm:spPr/>
      <dgm:t>
        <a:bodyPr/>
        <a:lstStyle/>
        <a:p>
          <a:endParaRPr lang="es-ES"/>
        </a:p>
      </dgm:t>
    </dgm:pt>
    <dgm:pt modelId="{650A5FD6-2A52-45A5-B79F-588036BF5A9B}">
      <dgm:prSet/>
      <dgm:spPr/>
      <dgm:t>
        <a:bodyPr/>
        <a:lstStyle/>
        <a:p>
          <a:endParaRPr lang="es-ES" dirty="0" smtClean="0"/>
        </a:p>
      </dgm:t>
    </dgm:pt>
    <dgm:pt modelId="{E9B6D26E-320B-4223-AC0A-A8DD461BC393}" type="parTrans" cxnId="{3619C727-19FD-4595-8D8A-94171F2B61BF}">
      <dgm:prSet/>
      <dgm:spPr/>
      <dgm:t>
        <a:bodyPr/>
        <a:lstStyle/>
        <a:p>
          <a:endParaRPr lang="es-ES"/>
        </a:p>
      </dgm:t>
    </dgm:pt>
    <dgm:pt modelId="{99F072D7-0D21-41A2-A5E7-39DCB0B7A573}" type="sibTrans" cxnId="{3619C727-19FD-4595-8D8A-94171F2B61BF}">
      <dgm:prSet/>
      <dgm:spPr/>
      <dgm:t>
        <a:bodyPr/>
        <a:lstStyle/>
        <a:p>
          <a:endParaRPr lang="es-ES"/>
        </a:p>
      </dgm:t>
    </dgm:pt>
    <dgm:pt modelId="{15F27DEC-7A01-4CF6-A7FF-E4B1A81BC73C}">
      <dgm:prSet/>
      <dgm:spPr/>
      <dgm:t>
        <a:bodyPr/>
        <a:lstStyle/>
        <a:p>
          <a:endParaRPr lang="es-ES" dirty="0" smtClean="0"/>
        </a:p>
      </dgm:t>
    </dgm:pt>
    <dgm:pt modelId="{1E060132-05D2-4054-A083-39683EEA4D61}" type="parTrans" cxnId="{DA6F84BA-8143-40EC-BD1E-6BD46E3AAAC7}">
      <dgm:prSet/>
      <dgm:spPr/>
      <dgm:t>
        <a:bodyPr/>
        <a:lstStyle/>
        <a:p>
          <a:endParaRPr lang="es-ES"/>
        </a:p>
      </dgm:t>
    </dgm:pt>
    <dgm:pt modelId="{4FECB70D-A497-48AC-AC53-4F584506C7D8}" type="sibTrans" cxnId="{DA6F84BA-8143-40EC-BD1E-6BD46E3AAAC7}">
      <dgm:prSet/>
      <dgm:spPr/>
      <dgm:t>
        <a:bodyPr/>
        <a:lstStyle/>
        <a:p>
          <a:endParaRPr lang="es-ES"/>
        </a:p>
      </dgm:t>
    </dgm:pt>
    <dgm:pt modelId="{6D248E2B-71A7-4D2B-A35B-8E545F9A3C3C}">
      <dgm:prSet/>
      <dgm:spPr/>
      <dgm:t>
        <a:bodyPr/>
        <a:lstStyle/>
        <a:p>
          <a:endParaRPr lang="es-ES" dirty="0" smtClean="0"/>
        </a:p>
      </dgm:t>
    </dgm:pt>
    <dgm:pt modelId="{76228EAE-19A2-4B0E-B443-906944A79520}" type="parTrans" cxnId="{44A4EBE8-F2D0-462F-9634-A00FDB961538}">
      <dgm:prSet/>
      <dgm:spPr/>
      <dgm:t>
        <a:bodyPr/>
        <a:lstStyle/>
        <a:p>
          <a:endParaRPr lang="es-ES"/>
        </a:p>
      </dgm:t>
    </dgm:pt>
    <dgm:pt modelId="{9FF17959-B4B2-4F47-9DEE-6CD2AE11C218}" type="sibTrans" cxnId="{44A4EBE8-F2D0-462F-9634-A00FDB961538}">
      <dgm:prSet/>
      <dgm:spPr/>
      <dgm:t>
        <a:bodyPr/>
        <a:lstStyle/>
        <a:p>
          <a:endParaRPr lang="es-ES"/>
        </a:p>
      </dgm:t>
    </dgm:pt>
    <dgm:pt modelId="{DFB6F260-C5B7-4DAC-8128-AA675B95EBB6}" type="pres">
      <dgm:prSet presAssocID="{5C173B78-CF44-40D0-AEEF-A0907AE45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09D00-18B1-4450-BEEA-067B96F954D6}" type="pres">
      <dgm:prSet presAssocID="{0018502B-090A-47AF-A248-FBC2374AB8E1}" presName="parentLin" presStyleCnt="0"/>
      <dgm:spPr/>
    </dgm:pt>
    <dgm:pt modelId="{06CFA086-9A16-4FF5-B941-C3CF22D70B2E}" type="pres">
      <dgm:prSet presAssocID="{0018502B-090A-47AF-A248-FBC2374AB8E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9560CC-D307-4EC1-AB1B-67AF8F064143}" type="pres">
      <dgm:prSet presAssocID="{0018502B-090A-47AF-A248-FBC2374AB8E1}" presName="parentText" presStyleLbl="node1" presStyleIdx="0" presStyleCnt="1" custLinFactY="-200000" custLinFactNeighborX="4348" custLinFactNeighborY="-24369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8E73-289E-47AD-A992-D5B2453A7C09}" type="pres">
      <dgm:prSet presAssocID="{0018502B-090A-47AF-A248-FBC2374AB8E1}" presName="negativeSpace" presStyleCnt="0"/>
      <dgm:spPr/>
    </dgm:pt>
    <dgm:pt modelId="{E117DDEF-B223-49A3-813E-236DF23E6959}" type="pres">
      <dgm:prSet presAssocID="{0018502B-090A-47AF-A248-FBC2374AB8E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7FFD4F-43A8-4EF2-BEA5-CA35092A5DA3}" srcId="{0018502B-090A-47AF-A248-FBC2374AB8E1}" destId="{202B6B4E-3229-438D-B249-4BC180D76041}" srcOrd="1" destOrd="0" parTransId="{4FE8E915-9512-4DDA-8545-A412B30469BA}" sibTransId="{B1ACC17B-4FD7-4473-BDE6-4600D01C0036}"/>
    <dgm:cxn modelId="{0C980C72-170B-4441-BE0E-1548DA19CF03}" type="presOf" srcId="{0018502B-090A-47AF-A248-FBC2374AB8E1}" destId="{859560CC-D307-4EC1-AB1B-67AF8F064143}" srcOrd="1" destOrd="0" presId="urn:microsoft.com/office/officeart/2005/8/layout/list1"/>
    <dgm:cxn modelId="{798AAEC8-FCEF-4BCF-9E70-6129B60A5D42}" type="presOf" srcId="{5C173B78-CF44-40D0-AEEF-A0907AE4599D}" destId="{DFB6F260-C5B7-4DAC-8128-AA675B95EBB6}" srcOrd="0" destOrd="0" presId="urn:microsoft.com/office/officeart/2005/8/layout/list1"/>
    <dgm:cxn modelId="{C788C614-D555-4B4A-92E0-495D6534C9DE}" type="presOf" srcId="{AD20FADB-AF1C-429C-9A5D-F7CA192F759A}" destId="{E117DDEF-B223-49A3-813E-236DF23E6959}" srcOrd="0" destOrd="3" presId="urn:microsoft.com/office/officeart/2005/8/layout/list1"/>
    <dgm:cxn modelId="{3B4BFB29-6E0E-47CE-8999-66EDC99C501E}" srcId="{0018502B-090A-47AF-A248-FBC2374AB8E1}" destId="{4F499409-D8F4-4A37-B69F-7CE735754A7A}" srcOrd="4" destOrd="0" parTransId="{13F15619-835C-4F24-8CB0-DB40CB13F96D}" sibTransId="{A530DC00-DB43-49DC-A26D-A4317DC9E568}"/>
    <dgm:cxn modelId="{D0658108-4963-47E8-8AD2-05306672A658}" srcId="{0018502B-090A-47AF-A248-FBC2374AB8E1}" destId="{9BB9860A-FF34-4441-BC37-49A58DAB3C34}" srcOrd="2" destOrd="0" parTransId="{24D91873-1C8A-47DB-AB00-07F8C13362FD}" sibTransId="{C5EFF9FA-E8DA-45DF-9D8A-A64A8C4BA2D4}"/>
    <dgm:cxn modelId="{C4CA5372-69F2-4A56-A2F4-A440E040A5FD}" srcId="{0018502B-090A-47AF-A248-FBC2374AB8E1}" destId="{D5BC9765-7A1D-4354-957D-A408BAB5E674}" srcOrd="6" destOrd="0" parTransId="{46BA646F-58D2-48D7-98AC-D5B6DB66F662}" sibTransId="{07B09853-E4A8-489D-BD8F-8D26ED5B274F}"/>
    <dgm:cxn modelId="{360C2925-372F-42E0-B4EA-B2797637A293}" type="presOf" srcId="{8C0406BA-2E7D-42C7-A37A-CC1FAE62A392}" destId="{E117DDEF-B223-49A3-813E-236DF23E6959}" srcOrd="0" destOrd="8" presId="urn:microsoft.com/office/officeart/2005/8/layout/list1"/>
    <dgm:cxn modelId="{38A66979-E6A6-4102-B51D-ED614043CC4E}" srcId="{0018502B-090A-47AF-A248-FBC2374AB8E1}" destId="{8C0406BA-2E7D-42C7-A37A-CC1FAE62A392}" srcOrd="8" destOrd="0" parTransId="{C75B0075-8BD9-41A7-BBC9-B2DF12648475}" sibTransId="{FC982725-DA24-4648-BB36-4C902148FFAE}"/>
    <dgm:cxn modelId="{B128D99A-A078-41D9-9592-9678C40AB7AA}" type="presOf" srcId="{15F27DEC-7A01-4CF6-A7FF-E4B1A81BC73C}" destId="{E117DDEF-B223-49A3-813E-236DF23E6959}" srcOrd="0" destOrd="7" presId="urn:microsoft.com/office/officeart/2005/8/layout/list1"/>
    <dgm:cxn modelId="{023A76DF-A5CC-4574-8042-3724A486E300}" type="presOf" srcId="{4F499409-D8F4-4A37-B69F-7CE735754A7A}" destId="{E117DDEF-B223-49A3-813E-236DF23E6959}" srcOrd="0" destOrd="4" presId="urn:microsoft.com/office/officeart/2005/8/layout/list1"/>
    <dgm:cxn modelId="{6B06CA9E-6806-4215-8B19-D15844C0E659}" type="presOf" srcId="{D5BC9765-7A1D-4354-957D-A408BAB5E674}" destId="{E117DDEF-B223-49A3-813E-236DF23E6959}" srcOrd="0" destOrd="6" presId="urn:microsoft.com/office/officeart/2005/8/layout/list1"/>
    <dgm:cxn modelId="{44A4EBE8-F2D0-462F-9634-A00FDB961538}" srcId="{0018502B-090A-47AF-A248-FBC2374AB8E1}" destId="{6D248E2B-71A7-4D2B-A35B-8E545F9A3C3C}" srcOrd="9" destOrd="0" parTransId="{76228EAE-19A2-4B0E-B443-906944A79520}" sibTransId="{9FF17959-B4B2-4F47-9DEE-6CD2AE11C218}"/>
    <dgm:cxn modelId="{5E7CC8BE-583B-4EF8-B43E-47FCAB4257A4}" type="presOf" srcId="{6D248E2B-71A7-4D2B-A35B-8E545F9A3C3C}" destId="{E117DDEF-B223-49A3-813E-236DF23E6959}" srcOrd="0" destOrd="9" presId="urn:microsoft.com/office/officeart/2005/8/layout/list1"/>
    <dgm:cxn modelId="{3619C727-19FD-4595-8D8A-94171F2B61BF}" srcId="{0018502B-090A-47AF-A248-FBC2374AB8E1}" destId="{650A5FD6-2A52-45A5-B79F-588036BF5A9B}" srcOrd="5" destOrd="0" parTransId="{E9B6D26E-320B-4223-AC0A-A8DD461BC393}" sibTransId="{99F072D7-0D21-41A2-A5E7-39DCB0B7A573}"/>
    <dgm:cxn modelId="{DA6F84BA-8143-40EC-BD1E-6BD46E3AAAC7}" srcId="{0018502B-090A-47AF-A248-FBC2374AB8E1}" destId="{15F27DEC-7A01-4CF6-A7FF-E4B1A81BC73C}" srcOrd="7" destOrd="0" parTransId="{1E060132-05D2-4054-A083-39683EEA4D61}" sibTransId="{4FECB70D-A497-48AC-AC53-4F584506C7D8}"/>
    <dgm:cxn modelId="{CE6CFCD8-9551-4705-82EF-DF09F04D82DB}" srcId="{0018502B-090A-47AF-A248-FBC2374AB8E1}" destId="{67805A0A-54D8-4D75-AD87-0C92A8392959}" srcOrd="0" destOrd="0" parTransId="{CC545213-F489-4A42-8B44-DB3E6752151B}" sibTransId="{7DD8746F-D631-44F6-A503-5184CE2A1717}"/>
    <dgm:cxn modelId="{024BD458-97EB-458D-A48D-11909ABB8990}" type="presOf" srcId="{650A5FD6-2A52-45A5-B79F-588036BF5A9B}" destId="{E117DDEF-B223-49A3-813E-236DF23E6959}" srcOrd="0" destOrd="5" presId="urn:microsoft.com/office/officeart/2005/8/layout/list1"/>
    <dgm:cxn modelId="{BF44F511-6CAF-416D-9900-7D4B5B89377D}" srcId="{0018502B-090A-47AF-A248-FBC2374AB8E1}" destId="{AD20FADB-AF1C-429C-9A5D-F7CA192F759A}" srcOrd="3" destOrd="0" parTransId="{4DE71D7C-7291-4545-A43A-8C74D390D630}" sibTransId="{6A543541-F3CE-43B3-9684-D89A49E166FF}"/>
    <dgm:cxn modelId="{26516354-060E-4D88-B1D9-CD9B6BB384B4}" type="presOf" srcId="{202B6B4E-3229-438D-B249-4BC180D76041}" destId="{E117DDEF-B223-49A3-813E-236DF23E6959}" srcOrd="0" destOrd="1" presId="urn:microsoft.com/office/officeart/2005/8/layout/list1"/>
    <dgm:cxn modelId="{CF5778DE-EEAD-42ED-ABD6-71F329D0CD5B}" type="presOf" srcId="{67805A0A-54D8-4D75-AD87-0C92A8392959}" destId="{E117DDEF-B223-49A3-813E-236DF23E6959}" srcOrd="0" destOrd="0" presId="urn:microsoft.com/office/officeart/2005/8/layout/list1"/>
    <dgm:cxn modelId="{68D52CCD-C3B0-4C74-85A0-FC8930F6D6F5}" type="presOf" srcId="{0018502B-090A-47AF-A248-FBC2374AB8E1}" destId="{06CFA086-9A16-4FF5-B941-C3CF22D70B2E}" srcOrd="0" destOrd="0" presId="urn:microsoft.com/office/officeart/2005/8/layout/list1"/>
    <dgm:cxn modelId="{D7E7244A-CFB1-42B1-BE1B-15EADF1AE7EE}" type="presOf" srcId="{9BB9860A-FF34-4441-BC37-49A58DAB3C34}" destId="{E117DDEF-B223-49A3-813E-236DF23E6959}" srcOrd="0" destOrd="2" presId="urn:microsoft.com/office/officeart/2005/8/layout/list1"/>
    <dgm:cxn modelId="{CC2CD9FB-45AC-4495-8FA2-CD9F13675D6D}" srcId="{5C173B78-CF44-40D0-AEEF-A0907AE4599D}" destId="{0018502B-090A-47AF-A248-FBC2374AB8E1}" srcOrd="0" destOrd="0" parTransId="{1D527011-7D08-4BCF-BFE5-80C95A7BFC92}" sibTransId="{77D8AF39-550C-4AE1-B581-7218C30E093E}"/>
    <dgm:cxn modelId="{8DBC1700-E847-46A8-862C-63EFE81CFCAF}" type="presParOf" srcId="{DFB6F260-C5B7-4DAC-8128-AA675B95EBB6}" destId="{C9B09D00-18B1-4450-BEEA-067B96F954D6}" srcOrd="0" destOrd="0" presId="urn:microsoft.com/office/officeart/2005/8/layout/list1"/>
    <dgm:cxn modelId="{0BBA6761-F57C-46AA-B622-651F5D07BF1D}" type="presParOf" srcId="{C9B09D00-18B1-4450-BEEA-067B96F954D6}" destId="{06CFA086-9A16-4FF5-B941-C3CF22D70B2E}" srcOrd="0" destOrd="0" presId="urn:microsoft.com/office/officeart/2005/8/layout/list1"/>
    <dgm:cxn modelId="{953A9BEE-6ABE-47A4-B49D-2DA71EFE7456}" type="presParOf" srcId="{C9B09D00-18B1-4450-BEEA-067B96F954D6}" destId="{859560CC-D307-4EC1-AB1B-67AF8F064143}" srcOrd="1" destOrd="0" presId="urn:microsoft.com/office/officeart/2005/8/layout/list1"/>
    <dgm:cxn modelId="{C81A9F7B-62BB-42E9-A9C8-3769B3358B1B}" type="presParOf" srcId="{DFB6F260-C5B7-4DAC-8128-AA675B95EBB6}" destId="{791B8E73-289E-47AD-A992-D5B2453A7C09}" srcOrd="1" destOrd="0" presId="urn:microsoft.com/office/officeart/2005/8/layout/list1"/>
    <dgm:cxn modelId="{D9FEAE6A-7814-4646-9BF5-C5DAFD64D064}" type="presParOf" srcId="{DFB6F260-C5B7-4DAC-8128-AA675B95EBB6}" destId="{E117DDEF-B223-49A3-813E-236DF23E6959}" srcOrd="2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018502B-090A-47AF-A248-FBC2374AB8E1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C" sz="2500" b="1" dirty="0" smtClean="0">
              <a:solidFill>
                <a:schemeClr val="bg1"/>
              </a:solidFill>
            </a:rPr>
            <a:t>OBJETIVOS ESTRATÉGICOS</a:t>
          </a:r>
          <a:endParaRPr lang="es-EC" sz="2500" b="1" dirty="0">
            <a:solidFill>
              <a:schemeClr val="bg1"/>
            </a:solidFill>
          </a:endParaRPr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67805A0A-54D8-4D75-AD87-0C92A8392959}">
      <dgm:prSet/>
      <dgm:spPr/>
      <dgm:t>
        <a:bodyPr/>
        <a:lstStyle/>
        <a:p>
          <a:endParaRPr lang="es-ES" b="0" dirty="0" smtClean="0"/>
        </a:p>
      </dgm:t>
    </dgm:pt>
    <dgm:pt modelId="{CC545213-F489-4A42-8B44-DB3E6752151B}" type="parTrans" cxnId="{CE6CFCD8-9551-4705-82EF-DF09F04D82DB}">
      <dgm:prSet/>
      <dgm:spPr/>
      <dgm:t>
        <a:bodyPr/>
        <a:lstStyle/>
        <a:p>
          <a:endParaRPr lang="es-ES"/>
        </a:p>
      </dgm:t>
    </dgm:pt>
    <dgm:pt modelId="{7DD8746F-D631-44F6-A503-5184CE2A1717}" type="sibTrans" cxnId="{CE6CFCD8-9551-4705-82EF-DF09F04D82DB}">
      <dgm:prSet/>
      <dgm:spPr/>
      <dgm:t>
        <a:bodyPr/>
        <a:lstStyle/>
        <a:p>
          <a:endParaRPr lang="es-ES"/>
        </a:p>
      </dgm:t>
    </dgm:pt>
    <dgm:pt modelId="{7FDCAD1D-FB58-4069-B329-B25E3F329C99}">
      <dgm:prSet/>
      <dgm:spPr/>
      <dgm:t>
        <a:bodyPr/>
        <a:lstStyle/>
        <a:p>
          <a:r>
            <a:rPr lang="es-ES" b="1" dirty="0" smtClean="0"/>
            <a:t>Objetivo general 6:</a:t>
          </a:r>
          <a:r>
            <a:rPr lang="es-ES" dirty="0" smtClean="0"/>
            <a:t> Lograr la implantación de un Sistema de Gestión de la Calidad para obtener una certificación internacional</a:t>
          </a:r>
        </a:p>
      </dgm:t>
    </dgm:pt>
    <dgm:pt modelId="{428F6ADE-46B1-4DB0-9048-3E4A7F52C999}" type="parTrans" cxnId="{6BCFD296-4767-4875-96A4-976ED46F9BA8}">
      <dgm:prSet/>
      <dgm:spPr/>
      <dgm:t>
        <a:bodyPr/>
        <a:lstStyle/>
        <a:p>
          <a:endParaRPr lang="es-ES"/>
        </a:p>
      </dgm:t>
    </dgm:pt>
    <dgm:pt modelId="{46186967-3974-409F-AD84-F0FD54428B4C}" type="sibTrans" cxnId="{6BCFD296-4767-4875-96A4-976ED46F9BA8}">
      <dgm:prSet/>
      <dgm:spPr/>
      <dgm:t>
        <a:bodyPr/>
        <a:lstStyle/>
        <a:p>
          <a:endParaRPr lang="es-ES"/>
        </a:p>
      </dgm:t>
    </dgm:pt>
    <dgm:pt modelId="{785BC77E-ED99-4538-B64A-1C2E518483B5}">
      <dgm:prSet/>
      <dgm:spPr/>
      <dgm:t>
        <a:bodyPr/>
        <a:lstStyle/>
        <a:p>
          <a:r>
            <a:rPr lang="es-ES" b="1" dirty="0" smtClean="0"/>
            <a:t>Objetivo general 7:</a:t>
          </a:r>
          <a:r>
            <a:rPr lang="es-ES" dirty="0" smtClean="0"/>
            <a:t> Implantar un sistema integral de administración de riesgos</a:t>
          </a:r>
        </a:p>
      </dgm:t>
    </dgm:pt>
    <dgm:pt modelId="{5F83A236-9967-4BA8-AEC1-0316F4384EB9}" type="parTrans" cxnId="{28D3CD32-2193-408C-8915-8A1D4CC004DF}">
      <dgm:prSet/>
      <dgm:spPr/>
      <dgm:t>
        <a:bodyPr/>
        <a:lstStyle/>
        <a:p>
          <a:endParaRPr lang="es-ES"/>
        </a:p>
      </dgm:t>
    </dgm:pt>
    <dgm:pt modelId="{734FC2F1-997E-4B0D-B1A8-5E71A9617517}" type="sibTrans" cxnId="{28D3CD32-2193-408C-8915-8A1D4CC004DF}">
      <dgm:prSet/>
      <dgm:spPr/>
      <dgm:t>
        <a:bodyPr/>
        <a:lstStyle/>
        <a:p>
          <a:endParaRPr lang="es-ES"/>
        </a:p>
      </dgm:t>
    </dgm:pt>
    <dgm:pt modelId="{836C8E07-538A-451D-89B8-5363C373F648}">
      <dgm:prSet/>
      <dgm:spPr/>
      <dgm:t>
        <a:bodyPr/>
        <a:lstStyle/>
        <a:p>
          <a:r>
            <a:rPr lang="es-ES" b="1" dirty="0" smtClean="0"/>
            <a:t>Objetivo general 8:</a:t>
          </a:r>
          <a:r>
            <a:rPr lang="es-ES" dirty="0" smtClean="0"/>
            <a:t> Cumplir y eliminar las causas que originaron el Plan de Regularización del </a:t>
          </a:r>
          <a:r>
            <a:rPr lang="es-ES" dirty="0" smtClean="0"/>
            <a:t>ONB</a:t>
          </a:r>
          <a:endParaRPr lang="es-ES" dirty="0" smtClean="0"/>
        </a:p>
      </dgm:t>
    </dgm:pt>
    <dgm:pt modelId="{237DCE7F-5F75-410B-B526-D3094B3D6234}" type="parTrans" cxnId="{4F273476-0AC9-4B6E-BF46-711DB387AB02}">
      <dgm:prSet/>
      <dgm:spPr/>
      <dgm:t>
        <a:bodyPr/>
        <a:lstStyle/>
        <a:p>
          <a:endParaRPr lang="es-ES"/>
        </a:p>
      </dgm:t>
    </dgm:pt>
    <dgm:pt modelId="{DEA14EB4-0695-458D-B20E-A3112891854E}" type="sibTrans" cxnId="{4F273476-0AC9-4B6E-BF46-711DB387AB02}">
      <dgm:prSet/>
      <dgm:spPr/>
      <dgm:t>
        <a:bodyPr/>
        <a:lstStyle/>
        <a:p>
          <a:endParaRPr lang="es-ES"/>
        </a:p>
      </dgm:t>
    </dgm:pt>
    <dgm:pt modelId="{9C12CACB-BD41-46AC-96A3-D9542C6855A2}">
      <dgm:prSet/>
      <dgm:spPr/>
      <dgm:t>
        <a:bodyPr/>
        <a:lstStyle/>
        <a:p>
          <a:r>
            <a:rPr lang="es-ES" b="1" dirty="0" smtClean="0"/>
            <a:t>Objetivo general 9:</a:t>
          </a:r>
          <a:r>
            <a:rPr lang="es-ES" dirty="0" smtClean="0"/>
            <a:t> Fortalecer el sistema de control interno</a:t>
          </a:r>
        </a:p>
      </dgm:t>
    </dgm:pt>
    <dgm:pt modelId="{3FC6C20E-3B39-4120-9CF6-9764B0763C97}" type="parTrans" cxnId="{489EDEE5-2647-42E8-8F9F-028C5BD7DC0D}">
      <dgm:prSet/>
      <dgm:spPr/>
      <dgm:t>
        <a:bodyPr/>
        <a:lstStyle/>
        <a:p>
          <a:endParaRPr lang="es-ES"/>
        </a:p>
      </dgm:t>
    </dgm:pt>
    <dgm:pt modelId="{74176DF3-FA4A-45D8-BBBA-4DD984617C63}" type="sibTrans" cxnId="{489EDEE5-2647-42E8-8F9F-028C5BD7DC0D}">
      <dgm:prSet/>
      <dgm:spPr/>
      <dgm:t>
        <a:bodyPr/>
        <a:lstStyle/>
        <a:p>
          <a:endParaRPr lang="es-ES"/>
        </a:p>
      </dgm:t>
    </dgm:pt>
    <dgm:pt modelId="{83D41F7C-90FF-455D-9479-5F124EBCB9B4}">
      <dgm:prSet/>
      <dgm:spPr/>
      <dgm:t>
        <a:bodyPr/>
        <a:lstStyle/>
        <a:p>
          <a:r>
            <a:rPr lang="es-ES" b="1" dirty="0" smtClean="0"/>
            <a:t>Objetivo general 10:</a:t>
          </a:r>
          <a:r>
            <a:rPr lang="es-ES" dirty="0" smtClean="0"/>
            <a:t> Incrementar anualmente en 2% el índice de satisfacción laboral</a:t>
          </a:r>
        </a:p>
      </dgm:t>
    </dgm:pt>
    <dgm:pt modelId="{F957F003-566E-42E4-9FBD-CFE0D57B01E6}" type="parTrans" cxnId="{3FAC3660-C35C-4C31-9483-78C0635CDB30}">
      <dgm:prSet/>
      <dgm:spPr/>
      <dgm:t>
        <a:bodyPr/>
        <a:lstStyle/>
        <a:p>
          <a:endParaRPr lang="es-ES"/>
        </a:p>
      </dgm:t>
    </dgm:pt>
    <dgm:pt modelId="{9818A4A1-7B26-4502-AA39-6D71DDF5D8F4}" type="sibTrans" cxnId="{3FAC3660-C35C-4C31-9483-78C0635CDB30}">
      <dgm:prSet/>
      <dgm:spPr/>
      <dgm:t>
        <a:bodyPr/>
        <a:lstStyle/>
        <a:p>
          <a:endParaRPr lang="es-ES"/>
        </a:p>
      </dgm:t>
    </dgm:pt>
    <dgm:pt modelId="{547B2141-5EED-462C-9FC3-88D94ED399EE}">
      <dgm:prSet/>
      <dgm:spPr/>
      <dgm:t>
        <a:bodyPr/>
        <a:lstStyle/>
        <a:p>
          <a:r>
            <a:rPr lang="es-ES" b="1" dirty="0" smtClean="0"/>
            <a:t>Objetivo general 11:</a:t>
          </a:r>
          <a:r>
            <a:rPr lang="es-ES" dirty="0" smtClean="0"/>
            <a:t> Implantar el sistema tecnológico integrado</a:t>
          </a:r>
        </a:p>
      </dgm:t>
    </dgm:pt>
    <dgm:pt modelId="{F1DC7610-F669-4131-A09F-BB5E7E5F6834}" type="parTrans" cxnId="{21EFE4F4-2C78-4F1B-82AF-37633296F0C8}">
      <dgm:prSet/>
      <dgm:spPr/>
      <dgm:t>
        <a:bodyPr/>
        <a:lstStyle/>
        <a:p>
          <a:endParaRPr lang="es-ES"/>
        </a:p>
      </dgm:t>
    </dgm:pt>
    <dgm:pt modelId="{2D8F94B5-4202-42EB-9406-1E8F292412C8}" type="sibTrans" cxnId="{21EFE4F4-2C78-4F1B-82AF-37633296F0C8}">
      <dgm:prSet/>
      <dgm:spPr/>
      <dgm:t>
        <a:bodyPr/>
        <a:lstStyle/>
        <a:p>
          <a:endParaRPr lang="es-ES"/>
        </a:p>
      </dgm:t>
    </dgm:pt>
    <dgm:pt modelId="{77CD0D2B-78D9-45C4-A5AE-398490BC4321}">
      <dgm:prSet/>
      <dgm:spPr/>
      <dgm:t>
        <a:bodyPr/>
        <a:lstStyle/>
        <a:p>
          <a:endParaRPr lang="es-ES" dirty="0" smtClean="0"/>
        </a:p>
      </dgm:t>
    </dgm:pt>
    <dgm:pt modelId="{A55D3877-CC0B-4EB7-AF01-EC620587F7B0}" type="parTrans" cxnId="{8DD818E1-FFC5-4A21-BBCF-E79B829E8CC7}">
      <dgm:prSet/>
      <dgm:spPr/>
      <dgm:t>
        <a:bodyPr/>
        <a:lstStyle/>
        <a:p>
          <a:endParaRPr lang="es-ES"/>
        </a:p>
      </dgm:t>
    </dgm:pt>
    <dgm:pt modelId="{616EF428-E0E3-4974-BB32-02F9409ED877}" type="sibTrans" cxnId="{8DD818E1-FFC5-4A21-BBCF-E79B829E8CC7}">
      <dgm:prSet/>
      <dgm:spPr/>
      <dgm:t>
        <a:bodyPr/>
        <a:lstStyle/>
        <a:p>
          <a:endParaRPr lang="es-ES"/>
        </a:p>
      </dgm:t>
    </dgm:pt>
    <dgm:pt modelId="{DCE2F87F-6DC6-483D-B35C-F3FF268F3198}">
      <dgm:prSet/>
      <dgm:spPr/>
      <dgm:t>
        <a:bodyPr/>
        <a:lstStyle/>
        <a:p>
          <a:endParaRPr lang="es-ES" dirty="0" smtClean="0"/>
        </a:p>
      </dgm:t>
    </dgm:pt>
    <dgm:pt modelId="{A0835C64-285D-4EF3-92A9-B6764A5388E3}" type="parTrans" cxnId="{082D9F62-9EC0-416D-A988-C322C59FCB01}">
      <dgm:prSet/>
      <dgm:spPr/>
      <dgm:t>
        <a:bodyPr/>
        <a:lstStyle/>
        <a:p>
          <a:endParaRPr lang="es-ES"/>
        </a:p>
      </dgm:t>
    </dgm:pt>
    <dgm:pt modelId="{EE5CBE1A-198A-4804-A914-A0D9A57568F6}" type="sibTrans" cxnId="{082D9F62-9EC0-416D-A988-C322C59FCB01}">
      <dgm:prSet/>
      <dgm:spPr/>
      <dgm:t>
        <a:bodyPr/>
        <a:lstStyle/>
        <a:p>
          <a:endParaRPr lang="es-ES"/>
        </a:p>
      </dgm:t>
    </dgm:pt>
    <dgm:pt modelId="{C0F35E15-4C64-4B19-82CC-154073FC0279}">
      <dgm:prSet/>
      <dgm:spPr/>
      <dgm:t>
        <a:bodyPr/>
        <a:lstStyle/>
        <a:p>
          <a:endParaRPr lang="es-ES" dirty="0" smtClean="0"/>
        </a:p>
      </dgm:t>
    </dgm:pt>
    <dgm:pt modelId="{692F1BF7-9EB2-47CC-A877-B36854574B69}" type="parTrans" cxnId="{89BC0961-FB9D-4007-A9D6-BDDFA07E9B47}">
      <dgm:prSet/>
      <dgm:spPr/>
      <dgm:t>
        <a:bodyPr/>
        <a:lstStyle/>
        <a:p>
          <a:endParaRPr lang="es-ES"/>
        </a:p>
      </dgm:t>
    </dgm:pt>
    <dgm:pt modelId="{B52F23A7-2E06-4FC7-9803-D6EE27188DF9}" type="sibTrans" cxnId="{89BC0961-FB9D-4007-A9D6-BDDFA07E9B47}">
      <dgm:prSet/>
      <dgm:spPr/>
      <dgm:t>
        <a:bodyPr/>
        <a:lstStyle/>
        <a:p>
          <a:endParaRPr lang="es-ES"/>
        </a:p>
      </dgm:t>
    </dgm:pt>
    <dgm:pt modelId="{8A6821BE-B8E1-47F4-9E1D-400F4D3320A4}">
      <dgm:prSet/>
      <dgm:spPr/>
      <dgm:t>
        <a:bodyPr/>
        <a:lstStyle/>
        <a:p>
          <a:endParaRPr lang="es-ES" dirty="0" smtClean="0"/>
        </a:p>
      </dgm:t>
    </dgm:pt>
    <dgm:pt modelId="{E8934628-1636-4E69-AC94-CE07DE129833}" type="parTrans" cxnId="{D337E4DF-C58F-48F0-9E72-9F5CF05B2861}">
      <dgm:prSet/>
      <dgm:spPr/>
      <dgm:t>
        <a:bodyPr/>
        <a:lstStyle/>
        <a:p>
          <a:endParaRPr lang="es-ES"/>
        </a:p>
      </dgm:t>
    </dgm:pt>
    <dgm:pt modelId="{C2BBC8C3-21F0-4D43-987D-CB50C4DEB022}" type="sibTrans" cxnId="{D337E4DF-C58F-48F0-9E72-9F5CF05B2861}">
      <dgm:prSet/>
      <dgm:spPr/>
      <dgm:t>
        <a:bodyPr/>
        <a:lstStyle/>
        <a:p>
          <a:endParaRPr lang="es-ES"/>
        </a:p>
      </dgm:t>
    </dgm:pt>
    <dgm:pt modelId="{6A75C502-F78B-4410-A79F-5446F15212EE}">
      <dgm:prSet/>
      <dgm:spPr/>
      <dgm:t>
        <a:bodyPr/>
        <a:lstStyle/>
        <a:p>
          <a:endParaRPr lang="es-ES" dirty="0" smtClean="0"/>
        </a:p>
      </dgm:t>
    </dgm:pt>
    <dgm:pt modelId="{1F2FD193-762F-4353-A376-9ECDC3467271}" type="parTrans" cxnId="{0516B344-3A9E-4744-A4F3-13D916ED22BF}">
      <dgm:prSet/>
      <dgm:spPr/>
      <dgm:t>
        <a:bodyPr/>
        <a:lstStyle/>
        <a:p>
          <a:endParaRPr lang="es-ES"/>
        </a:p>
      </dgm:t>
    </dgm:pt>
    <dgm:pt modelId="{AF9385AE-B936-43DC-A8CB-61DC9170CCDF}" type="sibTrans" cxnId="{0516B344-3A9E-4744-A4F3-13D916ED22BF}">
      <dgm:prSet/>
      <dgm:spPr/>
      <dgm:t>
        <a:bodyPr/>
        <a:lstStyle/>
        <a:p>
          <a:endParaRPr lang="es-ES"/>
        </a:p>
      </dgm:t>
    </dgm:pt>
    <dgm:pt modelId="{332FD7D9-3AB8-4F5A-B1B9-480D48CC50E5}">
      <dgm:prSet/>
      <dgm:spPr/>
      <dgm:t>
        <a:bodyPr/>
        <a:lstStyle/>
        <a:p>
          <a:endParaRPr lang="es-ES" dirty="0" smtClean="0"/>
        </a:p>
      </dgm:t>
    </dgm:pt>
    <dgm:pt modelId="{9D5548D8-DE40-41DE-B7E4-DC2E575B939C}" type="parTrans" cxnId="{DF6C645B-C4B8-4A14-B8B3-E6869E325D77}">
      <dgm:prSet/>
      <dgm:spPr/>
      <dgm:t>
        <a:bodyPr/>
        <a:lstStyle/>
        <a:p>
          <a:endParaRPr lang="es-ES"/>
        </a:p>
      </dgm:t>
    </dgm:pt>
    <dgm:pt modelId="{385BB453-71ED-44D4-9FCA-2DC321F6293F}" type="sibTrans" cxnId="{DF6C645B-C4B8-4A14-B8B3-E6869E325D77}">
      <dgm:prSet/>
      <dgm:spPr/>
      <dgm:t>
        <a:bodyPr/>
        <a:lstStyle/>
        <a:p>
          <a:endParaRPr lang="es-ES"/>
        </a:p>
      </dgm:t>
    </dgm:pt>
    <dgm:pt modelId="{DFB6F260-C5B7-4DAC-8128-AA675B95EBB6}" type="pres">
      <dgm:prSet presAssocID="{5C173B78-CF44-40D0-AEEF-A0907AE45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09D00-18B1-4450-BEEA-067B96F954D6}" type="pres">
      <dgm:prSet presAssocID="{0018502B-090A-47AF-A248-FBC2374AB8E1}" presName="parentLin" presStyleCnt="0"/>
      <dgm:spPr/>
    </dgm:pt>
    <dgm:pt modelId="{06CFA086-9A16-4FF5-B941-C3CF22D70B2E}" type="pres">
      <dgm:prSet presAssocID="{0018502B-090A-47AF-A248-FBC2374AB8E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9560CC-D307-4EC1-AB1B-67AF8F064143}" type="pres">
      <dgm:prSet presAssocID="{0018502B-090A-47AF-A248-FBC2374AB8E1}" presName="parentText" presStyleLbl="node1" presStyleIdx="0" presStyleCnt="1" custLinFactY="-200000" custLinFactNeighborX="4348" custLinFactNeighborY="-24369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8E73-289E-47AD-A992-D5B2453A7C09}" type="pres">
      <dgm:prSet presAssocID="{0018502B-090A-47AF-A248-FBC2374AB8E1}" presName="negativeSpace" presStyleCnt="0"/>
      <dgm:spPr/>
    </dgm:pt>
    <dgm:pt modelId="{E117DDEF-B223-49A3-813E-236DF23E6959}" type="pres">
      <dgm:prSet presAssocID="{0018502B-090A-47AF-A248-FBC2374AB8E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AF4603-0E8F-4FBC-84F0-0FD6C814E137}" type="presOf" srcId="{6A75C502-F78B-4410-A79F-5446F15212EE}" destId="{E117DDEF-B223-49A3-813E-236DF23E6959}" srcOrd="0" destOrd="10" presId="urn:microsoft.com/office/officeart/2005/8/layout/list1"/>
    <dgm:cxn modelId="{082D9F62-9EC0-416D-A988-C322C59FCB01}" srcId="{0018502B-090A-47AF-A248-FBC2374AB8E1}" destId="{DCE2F87F-6DC6-483D-B35C-F3FF268F3198}" srcOrd="4" destOrd="0" parTransId="{A0835C64-285D-4EF3-92A9-B6764A5388E3}" sibTransId="{EE5CBE1A-198A-4804-A914-A0D9A57568F6}"/>
    <dgm:cxn modelId="{DF6C645B-C4B8-4A14-B8B3-E6869E325D77}" srcId="{0018502B-090A-47AF-A248-FBC2374AB8E1}" destId="{332FD7D9-3AB8-4F5A-B1B9-480D48CC50E5}" srcOrd="12" destOrd="0" parTransId="{9D5548D8-DE40-41DE-B7E4-DC2E575B939C}" sibTransId="{385BB453-71ED-44D4-9FCA-2DC321F6293F}"/>
    <dgm:cxn modelId="{1CA8ABC0-8BA7-455B-9130-2BB6E0A997FC}" type="presOf" srcId="{7FDCAD1D-FB58-4069-B329-B25E3F329C99}" destId="{E117DDEF-B223-49A3-813E-236DF23E6959}" srcOrd="0" destOrd="1" presId="urn:microsoft.com/office/officeart/2005/8/layout/list1"/>
    <dgm:cxn modelId="{6FB471FE-063F-4641-BE60-76442B981FF9}" type="presOf" srcId="{836C8E07-538A-451D-89B8-5363C373F648}" destId="{E117DDEF-B223-49A3-813E-236DF23E6959}" srcOrd="0" destOrd="5" presId="urn:microsoft.com/office/officeart/2005/8/layout/list1"/>
    <dgm:cxn modelId="{F29286A0-06AB-43AF-B6C5-1D424FC20644}" type="presOf" srcId="{67805A0A-54D8-4D75-AD87-0C92A8392959}" destId="{E117DDEF-B223-49A3-813E-236DF23E6959}" srcOrd="0" destOrd="0" presId="urn:microsoft.com/office/officeart/2005/8/layout/list1"/>
    <dgm:cxn modelId="{489EDEE5-2647-42E8-8F9F-028C5BD7DC0D}" srcId="{0018502B-090A-47AF-A248-FBC2374AB8E1}" destId="{9C12CACB-BD41-46AC-96A3-D9542C6855A2}" srcOrd="7" destOrd="0" parTransId="{3FC6C20E-3B39-4120-9CF6-9764B0763C97}" sibTransId="{74176DF3-FA4A-45D8-BBBA-4DD984617C63}"/>
    <dgm:cxn modelId="{8DD818E1-FFC5-4A21-BBCF-E79B829E8CC7}" srcId="{0018502B-090A-47AF-A248-FBC2374AB8E1}" destId="{77CD0D2B-78D9-45C4-A5AE-398490BC4321}" srcOrd="2" destOrd="0" parTransId="{A55D3877-CC0B-4EB7-AF01-EC620587F7B0}" sibTransId="{616EF428-E0E3-4974-BB32-02F9409ED877}"/>
    <dgm:cxn modelId="{87B42071-A7AE-4C09-AF22-0B3CF899E4A6}" type="presOf" srcId="{332FD7D9-3AB8-4F5A-B1B9-480D48CC50E5}" destId="{E117DDEF-B223-49A3-813E-236DF23E6959}" srcOrd="0" destOrd="12" presId="urn:microsoft.com/office/officeart/2005/8/layout/list1"/>
    <dgm:cxn modelId="{2C1850FB-1EE5-415D-B006-5AF5C5D235C7}" type="presOf" srcId="{0018502B-090A-47AF-A248-FBC2374AB8E1}" destId="{859560CC-D307-4EC1-AB1B-67AF8F064143}" srcOrd="1" destOrd="0" presId="urn:microsoft.com/office/officeart/2005/8/layout/list1"/>
    <dgm:cxn modelId="{9F118FCB-DEC1-4C88-B0C5-FEEF63DE9327}" type="presOf" srcId="{77CD0D2B-78D9-45C4-A5AE-398490BC4321}" destId="{E117DDEF-B223-49A3-813E-236DF23E6959}" srcOrd="0" destOrd="2" presId="urn:microsoft.com/office/officeart/2005/8/layout/list1"/>
    <dgm:cxn modelId="{21EFE4F4-2C78-4F1B-82AF-37633296F0C8}" srcId="{0018502B-090A-47AF-A248-FBC2374AB8E1}" destId="{547B2141-5EED-462C-9FC3-88D94ED399EE}" srcOrd="11" destOrd="0" parTransId="{F1DC7610-F669-4131-A09F-BB5E7E5F6834}" sibTransId="{2D8F94B5-4202-42EB-9406-1E8F292412C8}"/>
    <dgm:cxn modelId="{1C883293-2DE4-4C3B-929F-46A3C72EDFF8}" type="presOf" srcId="{83D41F7C-90FF-455D-9479-5F124EBCB9B4}" destId="{E117DDEF-B223-49A3-813E-236DF23E6959}" srcOrd="0" destOrd="9" presId="urn:microsoft.com/office/officeart/2005/8/layout/list1"/>
    <dgm:cxn modelId="{E511F0CF-33B2-4AA0-B6E7-F2BD9CC77B04}" type="presOf" srcId="{547B2141-5EED-462C-9FC3-88D94ED399EE}" destId="{E117DDEF-B223-49A3-813E-236DF23E6959}" srcOrd="0" destOrd="11" presId="urn:microsoft.com/office/officeart/2005/8/layout/list1"/>
    <dgm:cxn modelId="{D8DF99F3-2FB9-41B3-A9C6-0EA8FEDFB222}" type="presOf" srcId="{DCE2F87F-6DC6-483D-B35C-F3FF268F3198}" destId="{E117DDEF-B223-49A3-813E-236DF23E6959}" srcOrd="0" destOrd="4" presId="urn:microsoft.com/office/officeart/2005/8/layout/list1"/>
    <dgm:cxn modelId="{28D3CD32-2193-408C-8915-8A1D4CC004DF}" srcId="{0018502B-090A-47AF-A248-FBC2374AB8E1}" destId="{785BC77E-ED99-4538-B64A-1C2E518483B5}" srcOrd="3" destOrd="0" parTransId="{5F83A236-9967-4BA8-AEC1-0316F4384EB9}" sibTransId="{734FC2F1-997E-4B0D-B1A8-5E71A9617517}"/>
    <dgm:cxn modelId="{6EA9E01E-EB66-4901-BF22-472CFCAC80F8}" type="presOf" srcId="{C0F35E15-4C64-4B19-82CC-154073FC0279}" destId="{E117DDEF-B223-49A3-813E-236DF23E6959}" srcOrd="0" destOrd="6" presId="urn:microsoft.com/office/officeart/2005/8/layout/list1"/>
    <dgm:cxn modelId="{6BCFD296-4767-4875-96A4-976ED46F9BA8}" srcId="{0018502B-090A-47AF-A248-FBC2374AB8E1}" destId="{7FDCAD1D-FB58-4069-B329-B25E3F329C99}" srcOrd="1" destOrd="0" parTransId="{428F6ADE-46B1-4DB0-9048-3E4A7F52C999}" sibTransId="{46186967-3974-409F-AD84-F0FD54428B4C}"/>
    <dgm:cxn modelId="{ADD8288C-840C-484B-BE7C-A19FF92AF074}" type="presOf" srcId="{0018502B-090A-47AF-A248-FBC2374AB8E1}" destId="{06CFA086-9A16-4FF5-B941-C3CF22D70B2E}" srcOrd="0" destOrd="0" presId="urn:microsoft.com/office/officeart/2005/8/layout/list1"/>
    <dgm:cxn modelId="{4F273476-0AC9-4B6E-BF46-711DB387AB02}" srcId="{0018502B-090A-47AF-A248-FBC2374AB8E1}" destId="{836C8E07-538A-451D-89B8-5363C373F648}" srcOrd="5" destOrd="0" parTransId="{237DCE7F-5F75-410B-B526-D3094B3D6234}" sibTransId="{DEA14EB4-0695-458D-B20E-A3112891854E}"/>
    <dgm:cxn modelId="{CE6CFCD8-9551-4705-82EF-DF09F04D82DB}" srcId="{0018502B-090A-47AF-A248-FBC2374AB8E1}" destId="{67805A0A-54D8-4D75-AD87-0C92A8392959}" srcOrd="0" destOrd="0" parTransId="{CC545213-F489-4A42-8B44-DB3E6752151B}" sibTransId="{7DD8746F-D631-44F6-A503-5184CE2A1717}"/>
    <dgm:cxn modelId="{D337E4DF-C58F-48F0-9E72-9F5CF05B2861}" srcId="{0018502B-090A-47AF-A248-FBC2374AB8E1}" destId="{8A6821BE-B8E1-47F4-9E1D-400F4D3320A4}" srcOrd="8" destOrd="0" parTransId="{E8934628-1636-4E69-AC94-CE07DE129833}" sibTransId="{C2BBC8C3-21F0-4D43-987D-CB50C4DEB022}"/>
    <dgm:cxn modelId="{89BC0961-FB9D-4007-A9D6-BDDFA07E9B47}" srcId="{0018502B-090A-47AF-A248-FBC2374AB8E1}" destId="{C0F35E15-4C64-4B19-82CC-154073FC0279}" srcOrd="6" destOrd="0" parTransId="{692F1BF7-9EB2-47CC-A877-B36854574B69}" sibTransId="{B52F23A7-2E06-4FC7-9803-D6EE27188DF9}"/>
    <dgm:cxn modelId="{8D98A32D-F62E-4828-B7D2-14209954BAFF}" type="presOf" srcId="{785BC77E-ED99-4538-B64A-1C2E518483B5}" destId="{E117DDEF-B223-49A3-813E-236DF23E6959}" srcOrd="0" destOrd="3" presId="urn:microsoft.com/office/officeart/2005/8/layout/list1"/>
    <dgm:cxn modelId="{3FAC3660-C35C-4C31-9483-78C0635CDB30}" srcId="{0018502B-090A-47AF-A248-FBC2374AB8E1}" destId="{83D41F7C-90FF-455D-9479-5F124EBCB9B4}" srcOrd="9" destOrd="0" parTransId="{F957F003-566E-42E4-9FBD-CFE0D57B01E6}" sibTransId="{9818A4A1-7B26-4502-AA39-6D71DDF5D8F4}"/>
    <dgm:cxn modelId="{C86E36B0-64DF-4A34-8D18-5A64E8A7CCBC}" type="presOf" srcId="{8A6821BE-B8E1-47F4-9E1D-400F4D3320A4}" destId="{E117DDEF-B223-49A3-813E-236DF23E6959}" srcOrd="0" destOrd="8" presId="urn:microsoft.com/office/officeart/2005/8/layout/list1"/>
    <dgm:cxn modelId="{7638C4B5-294B-4781-8ACC-16D1B664D366}" type="presOf" srcId="{5C173B78-CF44-40D0-AEEF-A0907AE4599D}" destId="{DFB6F260-C5B7-4DAC-8128-AA675B95EBB6}" srcOrd="0" destOrd="0" presId="urn:microsoft.com/office/officeart/2005/8/layout/list1"/>
    <dgm:cxn modelId="{0516B344-3A9E-4744-A4F3-13D916ED22BF}" srcId="{0018502B-090A-47AF-A248-FBC2374AB8E1}" destId="{6A75C502-F78B-4410-A79F-5446F15212EE}" srcOrd="10" destOrd="0" parTransId="{1F2FD193-762F-4353-A376-9ECDC3467271}" sibTransId="{AF9385AE-B936-43DC-A8CB-61DC9170CCDF}"/>
    <dgm:cxn modelId="{CC2CD9FB-45AC-4495-8FA2-CD9F13675D6D}" srcId="{5C173B78-CF44-40D0-AEEF-A0907AE4599D}" destId="{0018502B-090A-47AF-A248-FBC2374AB8E1}" srcOrd="0" destOrd="0" parTransId="{1D527011-7D08-4BCF-BFE5-80C95A7BFC92}" sibTransId="{77D8AF39-550C-4AE1-B581-7218C30E093E}"/>
    <dgm:cxn modelId="{000DC064-4D57-4DB1-B46F-357E543D070A}" type="presOf" srcId="{9C12CACB-BD41-46AC-96A3-D9542C6855A2}" destId="{E117DDEF-B223-49A3-813E-236DF23E6959}" srcOrd="0" destOrd="7" presId="urn:microsoft.com/office/officeart/2005/8/layout/list1"/>
    <dgm:cxn modelId="{09DD9C11-CCEA-4E46-BA8A-AB8A0F988DCB}" type="presParOf" srcId="{DFB6F260-C5B7-4DAC-8128-AA675B95EBB6}" destId="{C9B09D00-18B1-4450-BEEA-067B96F954D6}" srcOrd="0" destOrd="0" presId="urn:microsoft.com/office/officeart/2005/8/layout/list1"/>
    <dgm:cxn modelId="{AE4BF9BC-891F-417D-AB61-5F2E10AA2681}" type="presParOf" srcId="{C9B09D00-18B1-4450-BEEA-067B96F954D6}" destId="{06CFA086-9A16-4FF5-B941-C3CF22D70B2E}" srcOrd="0" destOrd="0" presId="urn:microsoft.com/office/officeart/2005/8/layout/list1"/>
    <dgm:cxn modelId="{BDA4C9AC-54A2-44E8-B5A4-20125B1AB5E1}" type="presParOf" srcId="{C9B09D00-18B1-4450-BEEA-067B96F954D6}" destId="{859560CC-D307-4EC1-AB1B-67AF8F064143}" srcOrd="1" destOrd="0" presId="urn:microsoft.com/office/officeart/2005/8/layout/list1"/>
    <dgm:cxn modelId="{75D8037D-3ABC-48E4-AD4A-EBE9549E63F4}" type="presParOf" srcId="{DFB6F260-C5B7-4DAC-8128-AA675B95EBB6}" destId="{791B8E73-289E-47AD-A992-D5B2453A7C09}" srcOrd="1" destOrd="0" presId="urn:microsoft.com/office/officeart/2005/8/layout/list1"/>
    <dgm:cxn modelId="{C2F70B15-94DE-43FD-B439-F066AD3226FC}" type="presParOf" srcId="{DFB6F260-C5B7-4DAC-8128-AA675B95EBB6}" destId="{E117DDEF-B223-49A3-813E-236DF23E6959}" srcOrd="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F0E6442-F623-4B00-98FF-8773D048164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PRINCIPIOS</a:t>
          </a:r>
          <a:endParaRPr lang="es-EC" b="1" dirty="0">
            <a:solidFill>
              <a:schemeClr val="tx1"/>
            </a:solidFill>
          </a:endParaRPr>
        </a:p>
      </dgm:t>
    </dgm:pt>
    <dgm:pt modelId="{EF95682A-E5EC-4A3B-B6E8-398F9427812A}" type="parTrans" cxnId="{D6F716F7-2839-4ED0-A278-816CFDE7CB46}">
      <dgm:prSet/>
      <dgm:spPr/>
      <dgm:t>
        <a:bodyPr/>
        <a:lstStyle/>
        <a:p>
          <a:endParaRPr lang="es-EC"/>
        </a:p>
      </dgm:t>
    </dgm:pt>
    <dgm:pt modelId="{F13D6AE3-E4EE-40F2-BD18-051A548512CA}" type="sibTrans" cxnId="{D6F716F7-2839-4ED0-A278-816CFDE7CB46}">
      <dgm:prSet/>
      <dgm:spPr/>
      <dgm:t>
        <a:bodyPr/>
        <a:lstStyle/>
        <a:p>
          <a:endParaRPr lang="es-EC"/>
        </a:p>
      </dgm:t>
    </dgm:pt>
    <dgm:pt modelId="{0018502B-090A-47AF-A248-FBC2374AB8E1}">
      <dgm:prSet phldrT="[Texto]"/>
      <dgm:spPr/>
      <dgm:t>
        <a:bodyPr/>
        <a:lstStyle/>
        <a:p>
          <a:r>
            <a:rPr lang="es-EC" dirty="0" smtClean="0"/>
            <a:t>VALORES</a:t>
          </a:r>
          <a:endParaRPr lang="es-EC" dirty="0"/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45F02694-B949-45E2-8E75-797DF84FF213}">
      <dgm:prSet phldrT="[Texto]"/>
      <dgm:spPr/>
      <dgm:t>
        <a:bodyPr/>
        <a:lstStyle/>
        <a:p>
          <a:endParaRPr lang="es-EC" b="0" dirty="0" smtClean="0"/>
        </a:p>
        <a:p>
          <a:endParaRPr lang="es-EC" b="0" dirty="0"/>
        </a:p>
      </dgm:t>
    </dgm:pt>
    <dgm:pt modelId="{BE79554E-D7BC-4792-8570-3A87C5F9778B}" type="parTrans" cxnId="{8C9872F2-1C32-4D17-A574-DB59D8204863}">
      <dgm:prSet/>
      <dgm:spPr/>
      <dgm:t>
        <a:bodyPr/>
        <a:lstStyle/>
        <a:p>
          <a:endParaRPr lang="es-EC"/>
        </a:p>
      </dgm:t>
    </dgm:pt>
    <dgm:pt modelId="{46E8E0CF-669B-40FA-8AF3-1EAE97AB5E1C}" type="sibTrans" cxnId="{8C9872F2-1C32-4D17-A574-DB59D8204863}">
      <dgm:prSet/>
      <dgm:spPr/>
      <dgm:t>
        <a:bodyPr/>
        <a:lstStyle/>
        <a:p>
          <a:endParaRPr lang="es-EC"/>
        </a:p>
      </dgm:t>
    </dgm:pt>
    <dgm:pt modelId="{74206FF5-E112-4C05-8EE3-5F5EF8D16BC8}">
      <dgm:prSet/>
      <dgm:spPr/>
      <dgm:t>
        <a:bodyPr/>
        <a:lstStyle/>
        <a:p>
          <a:r>
            <a:rPr lang="es-ES" b="0" dirty="0" smtClean="0"/>
            <a:t>Unidad de objetivos</a:t>
          </a:r>
          <a:endParaRPr lang="es-ES" b="0" dirty="0"/>
        </a:p>
      </dgm:t>
    </dgm:pt>
    <dgm:pt modelId="{9AB8694C-9899-407E-ABC0-7F7748A0C39F}" type="parTrans" cxnId="{AA7D8785-9A3E-4168-A4F4-97690DC4F4EF}">
      <dgm:prSet/>
      <dgm:spPr/>
      <dgm:t>
        <a:bodyPr/>
        <a:lstStyle/>
        <a:p>
          <a:endParaRPr lang="es-ES"/>
        </a:p>
      </dgm:t>
    </dgm:pt>
    <dgm:pt modelId="{9E377B28-70DB-4EF5-81DE-D84B6C98DD65}" type="sibTrans" cxnId="{AA7D8785-9A3E-4168-A4F4-97690DC4F4EF}">
      <dgm:prSet/>
      <dgm:spPr/>
      <dgm:t>
        <a:bodyPr/>
        <a:lstStyle/>
        <a:p>
          <a:endParaRPr lang="es-ES"/>
        </a:p>
      </dgm:t>
    </dgm:pt>
    <dgm:pt modelId="{0B5C1BF3-C788-440B-B74A-42B3E55017F8}">
      <dgm:prSet/>
      <dgm:spPr/>
      <dgm:t>
        <a:bodyPr/>
        <a:lstStyle/>
        <a:p>
          <a:r>
            <a:rPr lang="es-ES" b="0" dirty="0" smtClean="0"/>
            <a:t>Escolar</a:t>
          </a:r>
        </a:p>
      </dgm:t>
    </dgm:pt>
    <dgm:pt modelId="{B28663F6-1FD8-4DB4-8508-65717DBF5E8B}" type="parTrans" cxnId="{BC4987E3-D5CD-4984-8C31-1480608000CF}">
      <dgm:prSet/>
      <dgm:spPr/>
      <dgm:t>
        <a:bodyPr/>
        <a:lstStyle/>
        <a:p>
          <a:endParaRPr lang="es-ES"/>
        </a:p>
      </dgm:t>
    </dgm:pt>
    <dgm:pt modelId="{0B40512D-7139-4F1C-A43E-24DB1DBE5963}" type="sibTrans" cxnId="{BC4987E3-D5CD-4984-8C31-1480608000CF}">
      <dgm:prSet/>
      <dgm:spPr/>
      <dgm:t>
        <a:bodyPr/>
        <a:lstStyle/>
        <a:p>
          <a:endParaRPr lang="es-ES"/>
        </a:p>
      </dgm:t>
    </dgm:pt>
    <dgm:pt modelId="{4A3A5ED4-23E4-4741-9D97-472ED1D96CD8}">
      <dgm:prSet/>
      <dgm:spPr/>
      <dgm:t>
        <a:bodyPr/>
        <a:lstStyle/>
        <a:p>
          <a:r>
            <a:rPr lang="es-ES" b="0" dirty="0" smtClean="0"/>
            <a:t>Delegación por resultados esperados</a:t>
          </a:r>
        </a:p>
      </dgm:t>
    </dgm:pt>
    <dgm:pt modelId="{2FAB7981-464C-4945-8B26-20E5969108D4}" type="parTrans" cxnId="{D0E4245F-7BA6-4BEB-934B-CC203795A9A1}">
      <dgm:prSet/>
      <dgm:spPr/>
      <dgm:t>
        <a:bodyPr/>
        <a:lstStyle/>
        <a:p>
          <a:endParaRPr lang="es-ES"/>
        </a:p>
      </dgm:t>
    </dgm:pt>
    <dgm:pt modelId="{48BEC974-AF4F-4BFD-BA52-E26EB668AEB7}" type="sibTrans" cxnId="{D0E4245F-7BA6-4BEB-934B-CC203795A9A1}">
      <dgm:prSet/>
      <dgm:spPr/>
      <dgm:t>
        <a:bodyPr/>
        <a:lstStyle/>
        <a:p>
          <a:endParaRPr lang="es-ES"/>
        </a:p>
      </dgm:t>
    </dgm:pt>
    <dgm:pt modelId="{87EBDBF9-FDB7-4A05-A28D-07723D09B27B}">
      <dgm:prSet/>
      <dgm:spPr/>
      <dgm:t>
        <a:bodyPr/>
        <a:lstStyle/>
        <a:p>
          <a:r>
            <a:rPr lang="es-ES" b="0" dirty="0" smtClean="0"/>
            <a:t>La definición fundamental</a:t>
          </a:r>
        </a:p>
      </dgm:t>
    </dgm:pt>
    <dgm:pt modelId="{C684B5E0-58FB-4CCB-8F4D-31A0476721FD}" type="parTrans" cxnId="{52E7972D-2FE8-4F92-BD7F-2028169D92D5}">
      <dgm:prSet/>
      <dgm:spPr/>
      <dgm:t>
        <a:bodyPr/>
        <a:lstStyle/>
        <a:p>
          <a:endParaRPr lang="es-ES"/>
        </a:p>
      </dgm:t>
    </dgm:pt>
    <dgm:pt modelId="{3F9F29D6-01C2-45A3-8371-6AB4055957A6}" type="sibTrans" cxnId="{52E7972D-2FE8-4F92-BD7F-2028169D92D5}">
      <dgm:prSet/>
      <dgm:spPr/>
      <dgm:t>
        <a:bodyPr/>
        <a:lstStyle/>
        <a:p>
          <a:endParaRPr lang="es-ES"/>
        </a:p>
      </dgm:t>
    </dgm:pt>
    <dgm:pt modelId="{B9202484-48DD-4862-A24A-189653AE34A8}">
      <dgm:prSet/>
      <dgm:spPr/>
      <dgm:t>
        <a:bodyPr/>
        <a:lstStyle/>
        <a:p>
          <a:r>
            <a:rPr lang="es-ES" b="0" dirty="0" smtClean="0"/>
            <a:t>Facilitación del liderazgo</a:t>
          </a:r>
          <a:endParaRPr lang="es-EC" b="0" dirty="0" smtClean="0"/>
        </a:p>
      </dgm:t>
    </dgm:pt>
    <dgm:pt modelId="{2CB86F88-E6CE-4DB2-867F-02BE985A3A91}" type="parTrans" cxnId="{6D4B537B-0C5A-46A4-A467-430C18275EDC}">
      <dgm:prSet/>
      <dgm:spPr/>
      <dgm:t>
        <a:bodyPr/>
        <a:lstStyle/>
        <a:p>
          <a:endParaRPr lang="es-ES"/>
        </a:p>
      </dgm:t>
    </dgm:pt>
    <dgm:pt modelId="{4A63F142-E0BE-463B-9C94-F9A02A06C692}" type="sibTrans" cxnId="{6D4B537B-0C5A-46A4-A467-430C18275EDC}">
      <dgm:prSet/>
      <dgm:spPr/>
      <dgm:t>
        <a:bodyPr/>
        <a:lstStyle/>
        <a:p>
          <a:endParaRPr lang="es-ES"/>
        </a:p>
      </dgm:t>
    </dgm:pt>
    <dgm:pt modelId="{67805A0A-54D8-4D75-AD87-0C92A8392959}">
      <dgm:prSet/>
      <dgm:spPr/>
      <dgm:t>
        <a:bodyPr/>
        <a:lstStyle/>
        <a:p>
          <a:r>
            <a:rPr lang="es-ES" b="0" smtClean="0"/>
            <a:t>Compromiso y sentido de identidad</a:t>
          </a:r>
          <a:endParaRPr lang="es-ES" b="0" dirty="0" smtClean="0"/>
        </a:p>
      </dgm:t>
    </dgm:pt>
    <dgm:pt modelId="{CC545213-F489-4A42-8B44-DB3E6752151B}" type="parTrans" cxnId="{CE6CFCD8-9551-4705-82EF-DF09F04D82DB}">
      <dgm:prSet/>
      <dgm:spPr/>
      <dgm:t>
        <a:bodyPr/>
        <a:lstStyle/>
        <a:p>
          <a:endParaRPr lang="es-ES"/>
        </a:p>
      </dgm:t>
    </dgm:pt>
    <dgm:pt modelId="{7DD8746F-D631-44F6-A503-5184CE2A1717}" type="sibTrans" cxnId="{CE6CFCD8-9551-4705-82EF-DF09F04D82DB}">
      <dgm:prSet/>
      <dgm:spPr/>
      <dgm:t>
        <a:bodyPr/>
        <a:lstStyle/>
        <a:p>
          <a:endParaRPr lang="es-ES"/>
        </a:p>
      </dgm:t>
    </dgm:pt>
    <dgm:pt modelId="{F26E9DE4-C076-4F0D-9119-BD34568EC045}">
      <dgm:prSet/>
      <dgm:spPr/>
      <dgm:t>
        <a:bodyPr/>
        <a:lstStyle/>
        <a:p>
          <a:r>
            <a:rPr lang="es-ES" b="0" smtClean="0"/>
            <a:t>Justicia y equidad</a:t>
          </a:r>
          <a:endParaRPr lang="es-ES" b="0" dirty="0" smtClean="0"/>
        </a:p>
      </dgm:t>
    </dgm:pt>
    <dgm:pt modelId="{2349C16A-E75B-4CE0-B54D-5268D1636AE5}" type="parTrans" cxnId="{AAB4B765-C8D3-4802-BA18-8AC2003B9704}">
      <dgm:prSet/>
      <dgm:spPr/>
      <dgm:t>
        <a:bodyPr/>
        <a:lstStyle/>
        <a:p>
          <a:endParaRPr lang="es-ES"/>
        </a:p>
      </dgm:t>
    </dgm:pt>
    <dgm:pt modelId="{FC7B24AF-DD44-4AD7-9C06-F915F7B75198}" type="sibTrans" cxnId="{AAB4B765-C8D3-4802-BA18-8AC2003B9704}">
      <dgm:prSet/>
      <dgm:spPr/>
      <dgm:t>
        <a:bodyPr/>
        <a:lstStyle/>
        <a:p>
          <a:endParaRPr lang="es-ES"/>
        </a:p>
      </dgm:t>
    </dgm:pt>
    <dgm:pt modelId="{BFFC2392-6352-4419-BAF2-7FB4E767CBB3}">
      <dgm:prSet/>
      <dgm:spPr/>
      <dgm:t>
        <a:bodyPr/>
        <a:lstStyle/>
        <a:p>
          <a:r>
            <a:rPr lang="es-ES" b="0" smtClean="0"/>
            <a:t>Calidad</a:t>
          </a:r>
          <a:endParaRPr lang="es-ES" b="0" dirty="0" smtClean="0"/>
        </a:p>
      </dgm:t>
    </dgm:pt>
    <dgm:pt modelId="{342826EC-025D-42CF-97FB-8882671C306C}" type="parTrans" cxnId="{67D340F6-6B01-4F6D-8AF4-DC9854DE06A0}">
      <dgm:prSet/>
      <dgm:spPr/>
      <dgm:t>
        <a:bodyPr/>
        <a:lstStyle/>
        <a:p>
          <a:endParaRPr lang="es-ES"/>
        </a:p>
      </dgm:t>
    </dgm:pt>
    <dgm:pt modelId="{CF8F66BE-D1E6-4A56-87BC-CA729E063884}" type="sibTrans" cxnId="{67D340F6-6B01-4F6D-8AF4-DC9854DE06A0}">
      <dgm:prSet/>
      <dgm:spPr/>
      <dgm:t>
        <a:bodyPr/>
        <a:lstStyle/>
        <a:p>
          <a:endParaRPr lang="es-ES"/>
        </a:p>
      </dgm:t>
    </dgm:pt>
    <dgm:pt modelId="{FC4BC804-14E4-4A88-8E65-E6BA1807E59A}">
      <dgm:prSet/>
      <dgm:spPr/>
      <dgm:t>
        <a:bodyPr/>
        <a:lstStyle/>
        <a:p>
          <a:r>
            <a:rPr lang="es-ES" b="0" dirty="0" smtClean="0"/>
            <a:t>Productividad</a:t>
          </a:r>
        </a:p>
      </dgm:t>
    </dgm:pt>
    <dgm:pt modelId="{753273B3-68CA-4971-B6DD-564FC6176AAF}" type="parTrans" cxnId="{836816F3-BC08-4880-AB10-85483E6FCFD3}">
      <dgm:prSet/>
      <dgm:spPr/>
      <dgm:t>
        <a:bodyPr/>
        <a:lstStyle/>
        <a:p>
          <a:endParaRPr lang="es-ES"/>
        </a:p>
      </dgm:t>
    </dgm:pt>
    <dgm:pt modelId="{281BAA11-C0D4-4AC5-9022-4CDEAC8A1CEB}" type="sibTrans" cxnId="{836816F3-BC08-4880-AB10-85483E6FCFD3}">
      <dgm:prSet/>
      <dgm:spPr/>
      <dgm:t>
        <a:bodyPr/>
        <a:lstStyle/>
        <a:p>
          <a:endParaRPr lang="es-ES"/>
        </a:p>
      </dgm:t>
    </dgm:pt>
    <dgm:pt modelId="{8911152F-0589-483F-A455-B5A38C2FAE37}">
      <dgm:prSet/>
      <dgm:spPr/>
      <dgm:t>
        <a:bodyPr/>
        <a:lstStyle/>
        <a:p>
          <a:r>
            <a:rPr lang="es-ES" b="0" smtClean="0"/>
            <a:t>Servicio personalizado</a:t>
          </a:r>
          <a:endParaRPr lang="es-ES" b="0" dirty="0" smtClean="0"/>
        </a:p>
      </dgm:t>
    </dgm:pt>
    <dgm:pt modelId="{05146152-02A1-46B1-929C-C6C6ED485754}" type="parTrans" cxnId="{79F104A6-1746-44B6-8E3D-E630204D015F}">
      <dgm:prSet/>
      <dgm:spPr/>
      <dgm:t>
        <a:bodyPr/>
        <a:lstStyle/>
        <a:p>
          <a:endParaRPr lang="es-ES"/>
        </a:p>
      </dgm:t>
    </dgm:pt>
    <dgm:pt modelId="{1EDDFDC6-17EF-4C7C-BFE1-67787E89D338}" type="sibTrans" cxnId="{79F104A6-1746-44B6-8E3D-E630204D015F}">
      <dgm:prSet/>
      <dgm:spPr/>
      <dgm:t>
        <a:bodyPr/>
        <a:lstStyle/>
        <a:p>
          <a:endParaRPr lang="es-ES"/>
        </a:p>
      </dgm:t>
    </dgm:pt>
    <dgm:pt modelId="{2CDDF974-A91E-4021-A594-37714DDA731F}">
      <dgm:prSet/>
      <dgm:spPr/>
      <dgm:t>
        <a:bodyPr/>
        <a:lstStyle/>
        <a:p>
          <a:r>
            <a:rPr lang="es-ES" b="0" smtClean="0"/>
            <a:t>Contacto permanente con el cliente</a:t>
          </a:r>
          <a:endParaRPr lang="es-ES" b="0" dirty="0" smtClean="0"/>
        </a:p>
      </dgm:t>
    </dgm:pt>
    <dgm:pt modelId="{AD385343-9F04-4C60-9F91-2C7A438AF5D4}" type="parTrans" cxnId="{DD36AE52-A88E-406D-8A1E-E049F8873867}">
      <dgm:prSet/>
      <dgm:spPr/>
      <dgm:t>
        <a:bodyPr/>
        <a:lstStyle/>
        <a:p>
          <a:endParaRPr lang="es-ES"/>
        </a:p>
      </dgm:t>
    </dgm:pt>
    <dgm:pt modelId="{F8892948-9993-4E19-B55E-23601D59CC24}" type="sibTrans" cxnId="{DD36AE52-A88E-406D-8A1E-E049F8873867}">
      <dgm:prSet/>
      <dgm:spPr/>
      <dgm:t>
        <a:bodyPr/>
        <a:lstStyle/>
        <a:p>
          <a:endParaRPr lang="es-ES"/>
        </a:p>
      </dgm:t>
    </dgm:pt>
    <dgm:pt modelId="{7E719305-4D7E-4B3B-A9B6-5D38A2891E19}">
      <dgm:prSet/>
      <dgm:spPr/>
      <dgm:t>
        <a:bodyPr/>
        <a:lstStyle/>
        <a:p>
          <a:r>
            <a:rPr lang="es-ES" b="0" smtClean="0"/>
            <a:t>Trabajo en equipo. </a:t>
          </a:r>
          <a:endParaRPr lang="es-ES" b="0" dirty="0" smtClean="0"/>
        </a:p>
      </dgm:t>
    </dgm:pt>
    <dgm:pt modelId="{A6A0A71B-A97D-417C-B89C-435C6348D6DB}" type="parTrans" cxnId="{A7A4106F-CE0E-4A34-AD3C-84A44C8B78A3}">
      <dgm:prSet/>
      <dgm:spPr/>
      <dgm:t>
        <a:bodyPr/>
        <a:lstStyle/>
        <a:p>
          <a:endParaRPr lang="es-ES"/>
        </a:p>
      </dgm:t>
    </dgm:pt>
    <dgm:pt modelId="{4BCDB55E-8A6F-467F-9D0B-F33D9E59829F}" type="sibTrans" cxnId="{A7A4106F-CE0E-4A34-AD3C-84A44C8B78A3}">
      <dgm:prSet/>
      <dgm:spPr/>
      <dgm:t>
        <a:bodyPr/>
        <a:lstStyle/>
        <a:p>
          <a:endParaRPr lang="es-ES"/>
        </a:p>
      </dgm:t>
    </dgm:pt>
    <dgm:pt modelId="{2577508F-7A9B-4CE1-87E3-20CA5BFA9C16}">
      <dgm:prSet/>
      <dgm:spPr/>
      <dgm:t>
        <a:bodyPr/>
        <a:lstStyle/>
        <a:p>
          <a:r>
            <a:rPr lang="es-ES" b="0" dirty="0" smtClean="0"/>
            <a:t>Comunicación efectiva</a:t>
          </a:r>
        </a:p>
      </dgm:t>
    </dgm:pt>
    <dgm:pt modelId="{0904F692-FA2B-4020-B263-66F2696884D1}" type="parTrans" cxnId="{8155D952-EF23-45C9-A997-CE59BFF9A2A9}">
      <dgm:prSet/>
      <dgm:spPr/>
      <dgm:t>
        <a:bodyPr/>
        <a:lstStyle/>
        <a:p>
          <a:endParaRPr lang="es-ES"/>
        </a:p>
      </dgm:t>
    </dgm:pt>
    <dgm:pt modelId="{79756A04-94F2-42C9-9F68-B5D59AAFF902}" type="sibTrans" cxnId="{8155D952-EF23-45C9-A997-CE59BFF9A2A9}">
      <dgm:prSet/>
      <dgm:spPr/>
      <dgm:t>
        <a:bodyPr/>
        <a:lstStyle/>
        <a:p>
          <a:endParaRPr lang="es-ES"/>
        </a:p>
      </dgm:t>
    </dgm:pt>
    <dgm:pt modelId="{2E626769-4D7E-4185-A8A1-91C09BCD5A76}">
      <dgm:prSet/>
      <dgm:spPr/>
      <dgm:t>
        <a:bodyPr/>
        <a:lstStyle/>
        <a:p>
          <a:r>
            <a:rPr lang="es-ES" b="0" smtClean="0"/>
            <a:t>Desarrollo humano</a:t>
          </a:r>
          <a:endParaRPr lang="es-ES" b="0" dirty="0" smtClean="0"/>
        </a:p>
      </dgm:t>
    </dgm:pt>
    <dgm:pt modelId="{CC117E3F-1375-4D36-91E1-DFBF302FCB79}" type="parTrans" cxnId="{856F69B7-A674-4508-AC03-6ACEFF40F400}">
      <dgm:prSet/>
      <dgm:spPr/>
      <dgm:t>
        <a:bodyPr/>
        <a:lstStyle/>
        <a:p>
          <a:endParaRPr lang="es-ES"/>
        </a:p>
      </dgm:t>
    </dgm:pt>
    <dgm:pt modelId="{C3303D66-F775-4CF3-9D4B-9B88595CCECD}" type="sibTrans" cxnId="{856F69B7-A674-4508-AC03-6ACEFF40F400}">
      <dgm:prSet/>
      <dgm:spPr/>
      <dgm:t>
        <a:bodyPr/>
        <a:lstStyle/>
        <a:p>
          <a:endParaRPr lang="es-ES"/>
        </a:p>
      </dgm:t>
    </dgm:pt>
    <dgm:pt modelId="{8F14991B-1593-457E-BF4A-64D177B38BF3}">
      <dgm:prSet/>
      <dgm:spPr/>
      <dgm:t>
        <a:bodyPr/>
        <a:lstStyle/>
        <a:p>
          <a:r>
            <a:rPr lang="es-ES" b="0" smtClean="0"/>
            <a:t>Creatividad, innovación y mejoramiento continuo</a:t>
          </a:r>
          <a:endParaRPr lang="es-ES" b="0" dirty="0" smtClean="0"/>
        </a:p>
      </dgm:t>
    </dgm:pt>
    <dgm:pt modelId="{EE10AB09-7EEA-425B-A6DD-8B040835DDF6}" type="parTrans" cxnId="{EFAC2787-14EA-45EE-BAC7-C6C4478F57B3}">
      <dgm:prSet/>
      <dgm:spPr/>
      <dgm:t>
        <a:bodyPr/>
        <a:lstStyle/>
        <a:p>
          <a:endParaRPr lang="es-ES"/>
        </a:p>
      </dgm:t>
    </dgm:pt>
    <dgm:pt modelId="{36CD6A3B-6395-4106-9E7B-CBFF03AD4D57}" type="sibTrans" cxnId="{EFAC2787-14EA-45EE-BAC7-C6C4478F57B3}">
      <dgm:prSet/>
      <dgm:spPr/>
      <dgm:t>
        <a:bodyPr/>
        <a:lstStyle/>
        <a:p>
          <a:endParaRPr lang="es-ES"/>
        </a:p>
      </dgm:t>
    </dgm:pt>
    <dgm:pt modelId="{97761BB9-5244-48C5-8AAD-420B11F80368}">
      <dgm:prSet/>
      <dgm:spPr/>
      <dgm:t>
        <a:bodyPr/>
        <a:lstStyle/>
        <a:p>
          <a:r>
            <a:rPr lang="es-ES" b="0" smtClean="0"/>
            <a:t>Pro actividad</a:t>
          </a:r>
          <a:endParaRPr lang="es-ES" b="0" dirty="0" smtClean="0"/>
        </a:p>
      </dgm:t>
    </dgm:pt>
    <dgm:pt modelId="{62D2AA12-BEA4-4C2D-93BF-5FE901AAE597}" type="parTrans" cxnId="{B92AC768-51AB-4180-A3BA-630D1C1F588E}">
      <dgm:prSet/>
      <dgm:spPr/>
      <dgm:t>
        <a:bodyPr/>
        <a:lstStyle/>
        <a:p>
          <a:endParaRPr lang="es-ES"/>
        </a:p>
      </dgm:t>
    </dgm:pt>
    <dgm:pt modelId="{10868083-8DC2-467B-86FE-086671F38D53}" type="sibTrans" cxnId="{B92AC768-51AB-4180-A3BA-630D1C1F588E}">
      <dgm:prSet/>
      <dgm:spPr/>
      <dgm:t>
        <a:bodyPr/>
        <a:lstStyle/>
        <a:p>
          <a:endParaRPr lang="es-ES"/>
        </a:p>
      </dgm:t>
    </dgm:pt>
    <dgm:pt modelId="{6ED646A0-D033-4F09-AA58-3858B013CA88}">
      <dgm:prSet/>
      <dgm:spPr/>
      <dgm:t>
        <a:bodyPr/>
        <a:lstStyle/>
        <a:p>
          <a:r>
            <a:rPr lang="es-ES" b="0" dirty="0" smtClean="0"/>
            <a:t>Liderazgo</a:t>
          </a:r>
          <a:endParaRPr lang="es-ES" b="0" dirty="0"/>
        </a:p>
      </dgm:t>
    </dgm:pt>
    <dgm:pt modelId="{52A30EA6-D9FE-4C2C-8DFC-60E19262BF65}" type="parTrans" cxnId="{6D85F666-A472-480D-8E0E-6B7333729820}">
      <dgm:prSet/>
      <dgm:spPr/>
      <dgm:t>
        <a:bodyPr/>
        <a:lstStyle/>
        <a:p>
          <a:endParaRPr lang="es-ES"/>
        </a:p>
      </dgm:t>
    </dgm:pt>
    <dgm:pt modelId="{F8894400-120E-4F3B-817F-A39BDAC15B19}" type="sibTrans" cxnId="{6D85F666-A472-480D-8E0E-6B7333729820}">
      <dgm:prSet/>
      <dgm:spPr/>
      <dgm:t>
        <a:bodyPr/>
        <a:lstStyle/>
        <a:p>
          <a:endParaRPr lang="es-ES"/>
        </a:p>
      </dgm:t>
    </dgm:pt>
    <dgm:pt modelId="{DFB6F260-C5B7-4DAC-8128-AA675B95EBB6}" type="pres">
      <dgm:prSet presAssocID="{5C173B78-CF44-40D0-AEEF-A0907AE45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419F54-EE1D-4313-9EB7-CC6580180670}" type="pres">
      <dgm:prSet presAssocID="{8F0E6442-F623-4B00-98FF-8773D0481642}" presName="parentLin" presStyleCnt="0"/>
      <dgm:spPr/>
    </dgm:pt>
    <dgm:pt modelId="{A406B38B-40E1-4164-9205-C85384D2D2A2}" type="pres">
      <dgm:prSet presAssocID="{8F0E6442-F623-4B00-98FF-8773D048164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EEDDA9EE-91C8-44D4-8BCF-8E160C3A9A34}" type="pres">
      <dgm:prSet presAssocID="{8F0E6442-F623-4B00-98FF-8773D0481642}" presName="parentText" presStyleLbl="node1" presStyleIdx="0" presStyleCnt="2" custLinFactNeighborY="-420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FAA56-A953-4A75-BB52-5F71D8BBD79B}" type="pres">
      <dgm:prSet presAssocID="{8F0E6442-F623-4B00-98FF-8773D0481642}" presName="negativeSpace" presStyleCnt="0"/>
      <dgm:spPr/>
    </dgm:pt>
    <dgm:pt modelId="{FF580808-632A-400A-B64B-D665AC341D70}" type="pres">
      <dgm:prSet presAssocID="{8F0E6442-F623-4B00-98FF-8773D0481642}" presName="childText" presStyleLbl="conFgAcc1" presStyleIdx="0" presStyleCnt="2" custLinFactY="-146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D4FD84-0DDB-4D08-A3A2-EC34FF96B0F1}" type="pres">
      <dgm:prSet presAssocID="{F13D6AE3-E4EE-40F2-BD18-051A548512CA}" presName="spaceBetweenRectangles" presStyleCnt="0"/>
      <dgm:spPr/>
    </dgm:pt>
    <dgm:pt modelId="{C9B09D00-18B1-4450-BEEA-067B96F954D6}" type="pres">
      <dgm:prSet presAssocID="{0018502B-090A-47AF-A248-FBC2374AB8E1}" presName="parentLin" presStyleCnt="0"/>
      <dgm:spPr/>
    </dgm:pt>
    <dgm:pt modelId="{06CFA086-9A16-4FF5-B941-C3CF22D70B2E}" type="pres">
      <dgm:prSet presAssocID="{0018502B-090A-47AF-A248-FBC2374AB8E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859560CC-D307-4EC1-AB1B-67AF8F064143}" type="pres">
      <dgm:prSet presAssocID="{0018502B-090A-47AF-A248-FBC2374AB8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8E73-289E-47AD-A992-D5B2453A7C09}" type="pres">
      <dgm:prSet presAssocID="{0018502B-090A-47AF-A248-FBC2374AB8E1}" presName="negativeSpace" presStyleCnt="0"/>
      <dgm:spPr/>
    </dgm:pt>
    <dgm:pt modelId="{E117DDEF-B223-49A3-813E-236DF23E6959}" type="pres">
      <dgm:prSet presAssocID="{0018502B-090A-47AF-A248-FBC2374AB8E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4987E3-D5CD-4984-8C31-1480608000CF}" srcId="{8F0E6442-F623-4B00-98FF-8773D0481642}" destId="{0B5C1BF3-C788-440B-B74A-42B3E55017F8}" srcOrd="1" destOrd="0" parTransId="{B28663F6-1FD8-4DB4-8508-65717DBF5E8B}" sibTransId="{0B40512D-7139-4F1C-A43E-24DB1DBE5963}"/>
    <dgm:cxn modelId="{DD8C660F-7AD4-4931-8FDB-A43E06DAC37D}" type="presOf" srcId="{97761BB9-5244-48C5-8AAD-420B11F80368}" destId="{E117DDEF-B223-49A3-813E-236DF23E6959}" srcOrd="0" destOrd="11" presId="urn:microsoft.com/office/officeart/2005/8/layout/list1"/>
    <dgm:cxn modelId="{48129CCD-1BF7-4B2B-9827-1F548BDA2C22}" type="presOf" srcId="{0018502B-090A-47AF-A248-FBC2374AB8E1}" destId="{06CFA086-9A16-4FF5-B941-C3CF22D70B2E}" srcOrd="0" destOrd="0" presId="urn:microsoft.com/office/officeart/2005/8/layout/list1"/>
    <dgm:cxn modelId="{32301BE5-161F-499F-A3A0-751A16AAB70B}" type="presOf" srcId="{8F0E6442-F623-4B00-98FF-8773D0481642}" destId="{EEDDA9EE-91C8-44D4-8BCF-8E160C3A9A34}" srcOrd="1" destOrd="0" presId="urn:microsoft.com/office/officeart/2005/8/layout/list1"/>
    <dgm:cxn modelId="{5060715A-E713-40FD-AFFB-FF350A78F40C}" type="presOf" srcId="{2CDDF974-A91E-4021-A594-37714DDA731F}" destId="{E117DDEF-B223-49A3-813E-236DF23E6959}" srcOrd="0" destOrd="6" presId="urn:microsoft.com/office/officeart/2005/8/layout/list1"/>
    <dgm:cxn modelId="{CC2CD9FB-45AC-4495-8FA2-CD9F13675D6D}" srcId="{5C173B78-CF44-40D0-AEEF-A0907AE4599D}" destId="{0018502B-090A-47AF-A248-FBC2374AB8E1}" srcOrd="1" destOrd="0" parTransId="{1D527011-7D08-4BCF-BFE5-80C95A7BFC92}" sibTransId="{77D8AF39-550C-4AE1-B581-7218C30E093E}"/>
    <dgm:cxn modelId="{856F69B7-A674-4508-AC03-6ACEFF40F400}" srcId="{0018502B-090A-47AF-A248-FBC2374AB8E1}" destId="{2E626769-4D7E-4185-A8A1-91C09BCD5A76}" srcOrd="9" destOrd="0" parTransId="{CC117E3F-1375-4D36-91E1-DFBF302FCB79}" sibTransId="{C3303D66-F775-4CF3-9D4B-9B88595CCECD}"/>
    <dgm:cxn modelId="{D6F716F7-2839-4ED0-A278-816CFDE7CB46}" srcId="{5C173B78-CF44-40D0-AEEF-A0907AE4599D}" destId="{8F0E6442-F623-4B00-98FF-8773D0481642}" srcOrd="0" destOrd="0" parTransId="{EF95682A-E5EC-4A3B-B6E8-398F9427812A}" sibTransId="{F13D6AE3-E4EE-40F2-BD18-051A548512CA}"/>
    <dgm:cxn modelId="{299CF581-84BF-4E1A-98F9-910272361C5C}" type="presOf" srcId="{45F02694-B949-45E2-8E75-797DF84FF213}" destId="{E117DDEF-B223-49A3-813E-236DF23E6959}" srcOrd="0" destOrd="0" presId="urn:microsoft.com/office/officeart/2005/8/layout/list1"/>
    <dgm:cxn modelId="{E48DD8A6-BD95-42A7-982A-81EF72F3C0E4}" type="presOf" srcId="{2E626769-4D7E-4185-A8A1-91C09BCD5A76}" destId="{E117DDEF-B223-49A3-813E-236DF23E6959}" srcOrd="0" destOrd="9" presId="urn:microsoft.com/office/officeart/2005/8/layout/list1"/>
    <dgm:cxn modelId="{A7A4106F-CE0E-4A34-AD3C-84A44C8B78A3}" srcId="{0018502B-090A-47AF-A248-FBC2374AB8E1}" destId="{7E719305-4D7E-4B3B-A9B6-5D38A2891E19}" srcOrd="7" destOrd="0" parTransId="{A6A0A71B-A97D-417C-B89C-435C6348D6DB}" sibTransId="{4BCDB55E-8A6F-467F-9D0B-F33D9E59829F}"/>
    <dgm:cxn modelId="{B9771176-B9FA-4252-8B49-A4658A873705}" type="presOf" srcId="{0B5C1BF3-C788-440B-B74A-42B3E55017F8}" destId="{FF580808-632A-400A-B64B-D665AC341D70}" srcOrd="0" destOrd="1" presId="urn:microsoft.com/office/officeart/2005/8/layout/list1"/>
    <dgm:cxn modelId="{8C9872F2-1C32-4D17-A574-DB59D8204863}" srcId="{0018502B-090A-47AF-A248-FBC2374AB8E1}" destId="{45F02694-B949-45E2-8E75-797DF84FF213}" srcOrd="0" destOrd="0" parTransId="{BE79554E-D7BC-4792-8570-3A87C5F9778B}" sibTransId="{46E8E0CF-669B-40FA-8AF3-1EAE97AB5E1C}"/>
    <dgm:cxn modelId="{AA7D8785-9A3E-4168-A4F4-97690DC4F4EF}" srcId="{8F0E6442-F623-4B00-98FF-8773D0481642}" destId="{74206FF5-E112-4C05-8EE3-5F5EF8D16BC8}" srcOrd="0" destOrd="0" parTransId="{9AB8694C-9899-407E-ABC0-7F7748A0C39F}" sibTransId="{9E377B28-70DB-4EF5-81DE-D84B6C98DD65}"/>
    <dgm:cxn modelId="{6D4B537B-0C5A-46A4-A467-430C18275EDC}" srcId="{8F0E6442-F623-4B00-98FF-8773D0481642}" destId="{B9202484-48DD-4862-A24A-189653AE34A8}" srcOrd="4" destOrd="0" parTransId="{2CB86F88-E6CE-4DB2-867F-02BE985A3A91}" sibTransId="{4A63F142-E0BE-463B-9C94-F9A02A06C692}"/>
    <dgm:cxn modelId="{836816F3-BC08-4880-AB10-85483E6FCFD3}" srcId="{0018502B-090A-47AF-A248-FBC2374AB8E1}" destId="{FC4BC804-14E4-4A88-8E65-E6BA1807E59A}" srcOrd="4" destOrd="0" parTransId="{753273B3-68CA-4971-B6DD-564FC6176AAF}" sibTransId="{281BAA11-C0D4-4AC5-9022-4CDEAC8A1CEB}"/>
    <dgm:cxn modelId="{EFAC2787-14EA-45EE-BAC7-C6C4478F57B3}" srcId="{0018502B-090A-47AF-A248-FBC2374AB8E1}" destId="{8F14991B-1593-457E-BF4A-64D177B38BF3}" srcOrd="10" destOrd="0" parTransId="{EE10AB09-7EEA-425B-A6DD-8B040835DDF6}" sibTransId="{36CD6A3B-6395-4106-9E7B-CBFF03AD4D57}"/>
    <dgm:cxn modelId="{3A8A256D-3BF0-412E-B981-4F2E5C34F6CF}" type="presOf" srcId="{74206FF5-E112-4C05-8EE3-5F5EF8D16BC8}" destId="{FF580808-632A-400A-B64B-D665AC341D70}" srcOrd="0" destOrd="0" presId="urn:microsoft.com/office/officeart/2005/8/layout/list1"/>
    <dgm:cxn modelId="{6D85F666-A472-480D-8E0E-6B7333729820}" srcId="{0018502B-090A-47AF-A248-FBC2374AB8E1}" destId="{6ED646A0-D033-4F09-AA58-3858B013CA88}" srcOrd="12" destOrd="0" parTransId="{52A30EA6-D9FE-4C2C-8DFC-60E19262BF65}" sibTransId="{F8894400-120E-4F3B-817F-A39BDAC15B19}"/>
    <dgm:cxn modelId="{67D340F6-6B01-4F6D-8AF4-DC9854DE06A0}" srcId="{0018502B-090A-47AF-A248-FBC2374AB8E1}" destId="{BFFC2392-6352-4419-BAF2-7FB4E767CBB3}" srcOrd="3" destOrd="0" parTransId="{342826EC-025D-42CF-97FB-8882671C306C}" sibTransId="{CF8F66BE-D1E6-4A56-87BC-CA729E063884}"/>
    <dgm:cxn modelId="{E87E27C9-1790-40E5-9A8F-A33D1732B391}" type="presOf" srcId="{FC4BC804-14E4-4A88-8E65-E6BA1807E59A}" destId="{E117DDEF-B223-49A3-813E-236DF23E6959}" srcOrd="0" destOrd="4" presId="urn:microsoft.com/office/officeart/2005/8/layout/list1"/>
    <dgm:cxn modelId="{CE6CFCD8-9551-4705-82EF-DF09F04D82DB}" srcId="{0018502B-090A-47AF-A248-FBC2374AB8E1}" destId="{67805A0A-54D8-4D75-AD87-0C92A8392959}" srcOrd="1" destOrd="0" parTransId="{CC545213-F489-4A42-8B44-DB3E6752151B}" sibTransId="{7DD8746F-D631-44F6-A503-5184CE2A1717}"/>
    <dgm:cxn modelId="{4A66B865-788F-4362-A156-A41E703D6A90}" type="presOf" srcId="{5C173B78-CF44-40D0-AEEF-A0907AE4599D}" destId="{DFB6F260-C5B7-4DAC-8128-AA675B95EBB6}" srcOrd="0" destOrd="0" presId="urn:microsoft.com/office/officeart/2005/8/layout/list1"/>
    <dgm:cxn modelId="{0B7B9685-8D9C-4A3E-86F5-3ECF7F3E387C}" type="presOf" srcId="{F26E9DE4-C076-4F0D-9119-BD34568EC045}" destId="{E117DDEF-B223-49A3-813E-236DF23E6959}" srcOrd="0" destOrd="2" presId="urn:microsoft.com/office/officeart/2005/8/layout/list1"/>
    <dgm:cxn modelId="{A7B9521B-C5D0-42E2-AF4D-935A1C089381}" type="presOf" srcId="{2577508F-7A9B-4CE1-87E3-20CA5BFA9C16}" destId="{E117DDEF-B223-49A3-813E-236DF23E6959}" srcOrd="0" destOrd="8" presId="urn:microsoft.com/office/officeart/2005/8/layout/list1"/>
    <dgm:cxn modelId="{5DCE3D41-2FDC-4747-89B9-F87086CC6D9F}" type="presOf" srcId="{8911152F-0589-483F-A455-B5A38C2FAE37}" destId="{E117DDEF-B223-49A3-813E-236DF23E6959}" srcOrd="0" destOrd="5" presId="urn:microsoft.com/office/officeart/2005/8/layout/list1"/>
    <dgm:cxn modelId="{DD36AE52-A88E-406D-8A1E-E049F8873867}" srcId="{0018502B-090A-47AF-A248-FBC2374AB8E1}" destId="{2CDDF974-A91E-4021-A594-37714DDA731F}" srcOrd="6" destOrd="0" parTransId="{AD385343-9F04-4C60-9F91-2C7A438AF5D4}" sibTransId="{F8892948-9993-4E19-B55E-23601D59CC24}"/>
    <dgm:cxn modelId="{402C76FF-2848-46C1-AA4C-49C8278AD19E}" type="presOf" srcId="{8F14991B-1593-457E-BF4A-64D177B38BF3}" destId="{E117DDEF-B223-49A3-813E-236DF23E6959}" srcOrd="0" destOrd="10" presId="urn:microsoft.com/office/officeart/2005/8/layout/list1"/>
    <dgm:cxn modelId="{089CD203-6C89-4BBD-9F43-93C3DF765DD1}" type="presOf" srcId="{6ED646A0-D033-4F09-AA58-3858B013CA88}" destId="{E117DDEF-B223-49A3-813E-236DF23E6959}" srcOrd="0" destOrd="12" presId="urn:microsoft.com/office/officeart/2005/8/layout/list1"/>
    <dgm:cxn modelId="{D3D1077F-9FF6-4E2D-B1FB-35706CC50EAF}" type="presOf" srcId="{7E719305-4D7E-4B3B-A9B6-5D38A2891E19}" destId="{E117DDEF-B223-49A3-813E-236DF23E6959}" srcOrd="0" destOrd="7" presId="urn:microsoft.com/office/officeart/2005/8/layout/list1"/>
    <dgm:cxn modelId="{52E7972D-2FE8-4F92-BD7F-2028169D92D5}" srcId="{8F0E6442-F623-4B00-98FF-8773D0481642}" destId="{87EBDBF9-FDB7-4A05-A28D-07723D09B27B}" srcOrd="3" destOrd="0" parTransId="{C684B5E0-58FB-4CCB-8F4D-31A0476721FD}" sibTransId="{3F9F29D6-01C2-45A3-8371-6AB4055957A6}"/>
    <dgm:cxn modelId="{B92AC768-51AB-4180-A3BA-630D1C1F588E}" srcId="{0018502B-090A-47AF-A248-FBC2374AB8E1}" destId="{97761BB9-5244-48C5-8AAD-420B11F80368}" srcOrd="11" destOrd="0" parTransId="{62D2AA12-BEA4-4C2D-93BF-5FE901AAE597}" sibTransId="{10868083-8DC2-467B-86FE-086671F38D53}"/>
    <dgm:cxn modelId="{7C158915-F79B-4081-AD70-35238C363F51}" type="presOf" srcId="{4A3A5ED4-23E4-4741-9D97-472ED1D96CD8}" destId="{FF580808-632A-400A-B64B-D665AC341D70}" srcOrd="0" destOrd="2" presId="urn:microsoft.com/office/officeart/2005/8/layout/list1"/>
    <dgm:cxn modelId="{8155D952-EF23-45C9-A997-CE59BFF9A2A9}" srcId="{0018502B-090A-47AF-A248-FBC2374AB8E1}" destId="{2577508F-7A9B-4CE1-87E3-20CA5BFA9C16}" srcOrd="8" destOrd="0" parTransId="{0904F692-FA2B-4020-B263-66F2696884D1}" sibTransId="{79756A04-94F2-42C9-9F68-B5D59AAFF902}"/>
    <dgm:cxn modelId="{A71BC4BE-0852-41F2-9E3D-089BD0E7664F}" type="presOf" srcId="{87EBDBF9-FDB7-4A05-A28D-07723D09B27B}" destId="{FF580808-632A-400A-B64B-D665AC341D70}" srcOrd="0" destOrd="3" presId="urn:microsoft.com/office/officeart/2005/8/layout/list1"/>
    <dgm:cxn modelId="{ABF36614-9E48-49D5-84C3-3A2A71285880}" type="presOf" srcId="{B9202484-48DD-4862-A24A-189653AE34A8}" destId="{FF580808-632A-400A-B64B-D665AC341D70}" srcOrd="0" destOrd="4" presId="urn:microsoft.com/office/officeart/2005/8/layout/list1"/>
    <dgm:cxn modelId="{79F104A6-1746-44B6-8E3D-E630204D015F}" srcId="{0018502B-090A-47AF-A248-FBC2374AB8E1}" destId="{8911152F-0589-483F-A455-B5A38C2FAE37}" srcOrd="5" destOrd="0" parTransId="{05146152-02A1-46B1-929C-C6C6ED485754}" sibTransId="{1EDDFDC6-17EF-4C7C-BFE1-67787E89D338}"/>
    <dgm:cxn modelId="{24C490AA-7153-43DE-B0D5-027D61060E40}" type="presOf" srcId="{0018502B-090A-47AF-A248-FBC2374AB8E1}" destId="{859560CC-D307-4EC1-AB1B-67AF8F064143}" srcOrd="1" destOrd="0" presId="urn:microsoft.com/office/officeart/2005/8/layout/list1"/>
    <dgm:cxn modelId="{349B2FFA-8179-4186-929C-E47B17DB9752}" type="presOf" srcId="{8F0E6442-F623-4B00-98FF-8773D0481642}" destId="{A406B38B-40E1-4164-9205-C85384D2D2A2}" srcOrd="0" destOrd="0" presId="urn:microsoft.com/office/officeart/2005/8/layout/list1"/>
    <dgm:cxn modelId="{04CD0663-C2D5-4008-9667-266D62AC5E40}" type="presOf" srcId="{67805A0A-54D8-4D75-AD87-0C92A8392959}" destId="{E117DDEF-B223-49A3-813E-236DF23E6959}" srcOrd="0" destOrd="1" presId="urn:microsoft.com/office/officeart/2005/8/layout/list1"/>
    <dgm:cxn modelId="{AAB4B765-C8D3-4802-BA18-8AC2003B9704}" srcId="{0018502B-090A-47AF-A248-FBC2374AB8E1}" destId="{F26E9DE4-C076-4F0D-9119-BD34568EC045}" srcOrd="2" destOrd="0" parTransId="{2349C16A-E75B-4CE0-B54D-5268D1636AE5}" sibTransId="{FC7B24AF-DD44-4AD7-9C06-F915F7B75198}"/>
    <dgm:cxn modelId="{D0E4245F-7BA6-4BEB-934B-CC203795A9A1}" srcId="{8F0E6442-F623-4B00-98FF-8773D0481642}" destId="{4A3A5ED4-23E4-4741-9D97-472ED1D96CD8}" srcOrd="2" destOrd="0" parTransId="{2FAB7981-464C-4945-8B26-20E5969108D4}" sibTransId="{48BEC974-AF4F-4BFD-BA52-E26EB668AEB7}"/>
    <dgm:cxn modelId="{F99475F8-D75D-4D65-A6F5-5CBC93AE0788}" type="presOf" srcId="{BFFC2392-6352-4419-BAF2-7FB4E767CBB3}" destId="{E117DDEF-B223-49A3-813E-236DF23E6959}" srcOrd="0" destOrd="3" presId="urn:microsoft.com/office/officeart/2005/8/layout/list1"/>
    <dgm:cxn modelId="{174B41FB-C258-47D8-8E2B-22D4942BD7FB}" type="presParOf" srcId="{DFB6F260-C5B7-4DAC-8128-AA675B95EBB6}" destId="{6B419F54-EE1D-4313-9EB7-CC6580180670}" srcOrd="0" destOrd="0" presId="urn:microsoft.com/office/officeart/2005/8/layout/list1"/>
    <dgm:cxn modelId="{32B8EE96-3F2F-4853-8C3E-B6555933A8DA}" type="presParOf" srcId="{6B419F54-EE1D-4313-9EB7-CC6580180670}" destId="{A406B38B-40E1-4164-9205-C85384D2D2A2}" srcOrd="0" destOrd="0" presId="urn:microsoft.com/office/officeart/2005/8/layout/list1"/>
    <dgm:cxn modelId="{8B785657-0D76-4E64-8918-0980DF619F96}" type="presParOf" srcId="{6B419F54-EE1D-4313-9EB7-CC6580180670}" destId="{EEDDA9EE-91C8-44D4-8BCF-8E160C3A9A34}" srcOrd="1" destOrd="0" presId="urn:microsoft.com/office/officeart/2005/8/layout/list1"/>
    <dgm:cxn modelId="{A456C15A-2C9A-4237-BB43-949ADDAAED68}" type="presParOf" srcId="{DFB6F260-C5B7-4DAC-8128-AA675B95EBB6}" destId="{AEEFAA56-A953-4A75-BB52-5F71D8BBD79B}" srcOrd="1" destOrd="0" presId="urn:microsoft.com/office/officeart/2005/8/layout/list1"/>
    <dgm:cxn modelId="{C7E2460F-FD4F-4EB0-9436-EDAE9B392B48}" type="presParOf" srcId="{DFB6F260-C5B7-4DAC-8128-AA675B95EBB6}" destId="{FF580808-632A-400A-B64B-D665AC341D70}" srcOrd="2" destOrd="0" presId="urn:microsoft.com/office/officeart/2005/8/layout/list1"/>
    <dgm:cxn modelId="{7F51F139-6D94-45BA-8C83-A9D6418D6E90}" type="presParOf" srcId="{DFB6F260-C5B7-4DAC-8128-AA675B95EBB6}" destId="{84D4FD84-0DDB-4D08-A3A2-EC34FF96B0F1}" srcOrd="3" destOrd="0" presId="urn:microsoft.com/office/officeart/2005/8/layout/list1"/>
    <dgm:cxn modelId="{4D1332CC-D905-4665-9F29-728770A97DB4}" type="presParOf" srcId="{DFB6F260-C5B7-4DAC-8128-AA675B95EBB6}" destId="{C9B09D00-18B1-4450-BEEA-067B96F954D6}" srcOrd="4" destOrd="0" presId="urn:microsoft.com/office/officeart/2005/8/layout/list1"/>
    <dgm:cxn modelId="{FF176BDD-22CC-4CC0-8C63-AD3907E194A0}" type="presParOf" srcId="{C9B09D00-18B1-4450-BEEA-067B96F954D6}" destId="{06CFA086-9A16-4FF5-B941-C3CF22D70B2E}" srcOrd="0" destOrd="0" presId="urn:microsoft.com/office/officeart/2005/8/layout/list1"/>
    <dgm:cxn modelId="{05ED7A85-6B4F-416C-816F-0A5A8895CE7D}" type="presParOf" srcId="{C9B09D00-18B1-4450-BEEA-067B96F954D6}" destId="{859560CC-D307-4EC1-AB1B-67AF8F064143}" srcOrd="1" destOrd="0" presId="urn:microsoft.com/office/officeart/2005/8/layout/list1"/>
    <dgm:cxn modelId="{4A1BCE76-ADFC-4559-BD2F-6839DC0B74A8}" type="presParOf" srcId="{DFB6F260-C5B7-4DAC-8128-AA675B95EBB6}" destId="{791B8E73-289E-47AD-A992-D5B2453A7C09}" srcOrd="5" destOrd="0" presId="urn:microsoft.com/office/officeart/2005/8/layout/list1"/>
    <dgm:cxn modelId="{C528824B-1106-4A8B-BCDA-251EEF32DC0B}" type="presParOf" srcId="{DFB6F260-C5B7-4DAC-8128-AA675B95EBB6}" destId="{E117DDEF-B223-49A3-813E-236DF23E69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CED3D-E987-4573-AD53-E8CAED6E9FEA}">
      <dsp:nvSpPr>
        <dsp:cNvPr id="0" name=""/>
        <dsp:cNvSpPr/>
      </dsp:nvSpPr>
      <dsp:spPr>
        <a:xfrm>
          <a:off x="0" y="0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1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Aspectos Generales</a:t>
          </a:r>
          <a:endParaRPr lang="es-EC" sz="2300" kern="1200" dirty="0"/>
        </a:p>
      </dsp:txBody>
      <dsp:txXfrm>
        <a:off x="1934281" y="0"/>
        <a:ext cx="7209718" cy="1054819"/>
      </dsp:txXfrm>
    </dsp:sp>
    <dsp:sp modelId="{C972170E-787E-41A0-A54D-977E8DB76F22}">
      <dsp:nvSpPr>
        <dsp:cNvPr id="0" name=""/>
        <dsp:cNvSpPr/>
      </dsp:nvSpPr>
      <dsp:spPr>
        <a:xfrm>
          <a:off x="420090" y="105481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34183-7270-481B-9A24-E448A1CFF1E3}">
      <dsp:nvSpPr>
        <dsp:cNvPr id="0" name=""/>
        <dsp:cNvSpPr/>
      </dsp:nvSpPr>
      <dsp:spPr>
        <a:xfrm>
          <a:off x="0" y="1160301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2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Direccionamiento Estratégico</a:t>
          </a:r>
          <a:endParaRPr lang="es-EC" sz="2300" kern="1200" dirty="0"/>
        </a:p>
      </dsp:txBody>
      <dsp:txXfrm>
        <a:off x="1934281" y="1160301"/>
        <a:ext cx="7209718" cy="1054819"/>
      </dsp:txXfrm>
    </dsp:sp>
    <dsp:sp modelId="{01C85E60-1B0C-493B-9B34-78949C69EA30}">
      <dsp:nvSpPr>
        <dsp:cNvPr id="0" name=""/>
        <dsp:cNvSpPr/>
      </dsp:nvSpPr>
      <dsp:spPr>
        <a:xfrm>
          <a:off x="420090" y="1265783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A6157-C6CC-4D00-96EB-1FCA23121C28}">
      <dsp:nvSpPr>
        <dsp:cNvPr id="0" name=""/>
        <dsp:cNvSpPr/>
      </dsp:nvSpPr>
      <dsp:spPr>
        <a:xfrm>
          <a:off x="0" y="2320602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3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Análisis Situacional</a:t>
          </a:r>
          <a:endParaRPr lang="es-EC" sz="2300" kern="1200" dirty="0"/>
        </a:p>
      </dsp:txBody>
      <dsp:txXfrm>
        <a:off x="1934281" y="2320602"/>
        <a:ext cx="7209718" cy="1054819"/>
      </dsp:txXfrm>
    </dsp:sp>
    <dsp:sp modelId="{DD09A8B3-52B4-4CB4-9668-6D9AFFE934DD}">
      <dsp:nvSpPr>
        <dsp:cNvPr id="0" name=""/>
        <dsp:cNvSpPr/>
      </dsp:nvSpPr>
      <dsp:spPr>
        <a:xfrm>
          <a:off x="420090" y="2426084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6CF0C9-6F8A-44EF-ADAA-03BE14506EE8}">
      <dsp:nvSpPr>
        <dsp:cNvPr id="0" name=""/>
        <dsp:cNvSpPr/>
      </dsp:nvSpPr>
      <dsp:spPr>
        <a:xfrm>
          <a:off x="0" y="3480903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4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Metodología Auditoría de Gestión</a:t>
          </a:r>
          <a:endParaRPr lang="es-EC" sz="2300" kern="1200" dirty="0"/>
        </a:p>
      </dsp:txBody>
      <dsp:txXfrm>
        <a:off x="1934281" y="3480903"/>
        <a:ext cx="7209718" cy="1054819"/>
      </dsp:txXfrm>
    </dsp:sp>
    <dsp:sp modelId="{CA15451F-FFE6-47EF-A10D-F39FAFCB5469}">
      <dsp:nvSpPr>
        <dsp:cNvPr id="0" name=""/>
        <dsp:cNvSpPr/>
      </dsp:nvSpPr>
      <dsp:spPr>
        <a:xfrm>
          <a:off x="420090" y="3586385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4DE5E6-48BC-4B7B-8A6D-B295A5426842}">
      <dsp:nvSpPr>
        <dsp:cNvPr id="0" name=""/>
        <dsp:cNvSpPr/>
      </dsp:nvSpPr>
      <dsp:spPr>
        <a:xfrm>
          <a:off x="0" y="4641205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5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Ejercicio Práctico</a:t>
          </a:r>
          <a:endParaRPr lang="es-EC" sz="2300" kern="1200" dirty="0"/>
        </a:p>
      </dsp:txBody>
      <dsp:txXfrm>
        <a:off x="1934281" y="4641205"/>
        <a:ext cx="7209718" cy="1054819"/>
      </dsp:txXfrm>
    </dsp:sp>
    <dsp:sp modelId="{8700A243-5088-41FA-9281-1E79E50B8561}">
      <dsp:nvSpPr>
        <dsp:cNvPr id="0" name=""/>
        <dsp:cNvSpPr/>
      </dsp:nvSpPr>
      <dsp:spPr>
        <a:xfrm>
          <a:off x="420090" y="4746687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C2E8C9-737B-46B1-A4F9-39C87FC0E369}">
      <dsp:nvSpPr>
        <dsp:cNvPr id="0" name=""/>
        <dsp:cNvSpPr/>
      </dsp:nvSpPr>
      <dsp:spPr>
        <a:xfrm>
          <a:off x="0" y="5801506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6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Conclusiones y Recomendaciones</a:t>
          </a:r>
          <a:endParaRPr lang="es-EC" sz="2300" kern="1200" dirty="0"/>
        </a:p>
      </dsp:txBody>
      <dsp:txXfrm>
        <a:off x="1934281" y="5801506"/>
        <a:ext cx="7209718" cy="1054819"/>
      </dsp:txXfrm>
    </dsp:sp>
    <dsp:sp modelId="{6F858EE2-5279-44E3-8E17-ED0F3F7FA208}">
      <dsp:nvSpPr>
        <dsp:cNvPr id="0" name=""/>
        <dsp:cNvSpPr/>
      </dsp:nvSpPr>
      <dsp:spPr>
        <a:xfrm>
          <a:off x="420090" y="5906988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7CAB6-F85C-4392-A320-09F610743F18}">
      <dsp:nvSpPr>
        <dsp:cNvPr id="0" name=""/>
        <dsp:cNvSpPr/>
      </dsp:nvSpPr>
      <dsp:spPr>
        <a:xfrm>
          <a:off x="0" y="42167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7EAD8-6595-4E85-9BF8-F828E3AC5BFE}">
      <dsp:nvSpPr>
        <dsp:cNvPr id="0" name=""/>
        <dsp:cNvSpPr/>
      </dsp:nvSpPr>
      <dsp:spPr>
        <a:xfrm>
          <a:off x="360760" y="82192"/>
          <a:ext cx="5050644" cy="6789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Observación Directa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82192"/>
        <a:ext cx="5050644" cy="678960"/>
      </dsp:txXfrm>
    </dsp:sp>
    <dsp:sp modelId="{597E0215-C2DA-4B0F-940A-950DE7F0ED6D}">
      <dsp:nvSpPr>
        <dsp:cNvPr id="0" name=""/>
        <dsp:cNvSpPr/>
      </dsp:nvSpPr>
      <dsp:spPr>
        <a:xfrm>
          <a:off x="0" y="146495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3A808-8DBE-4998-9301-476A301F7CCE}">
      <dsp:nvSpPr>
        <dsp:cNvPr id="0" name=""/>
        <dsp:cNvSpPr/>
      </dsp:nvSpPr>
      <dsp:spPr>
        <a:xfrm>
          <a:off x="360760" y="1125471"/>
          <a:ext cx="5050644" cy="6789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redes de información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1125471"/>
        <a:ext cx="5050644" cy="678960"/>
      </dsp:txXfrm>
    </dsp:sp>
    <dsp:sp modelId="{D0B22482-6504-4909-9DDC-EB22B5273475}">
      <dsp:nvSpPr>
        <dsp:cNvPr id="0" name=""/>
        <dsp:cNvSpPr/>
      </dsp:nvSpPr>
      <dsp:spPr>
        <a:xfrm>
          <a:off x="0" y="250823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E4144-9F57-4321-91D4-C041271E2387}">
      <dsp:nvSpPr>
        <dsp:cNvPr id="0" name=""/>
        <dsp:cNvSpPr/>
      </dsp:nvSpPr>
      <dsp:spPr>
        <a:xfrm>
          <a:off x="360760" y="2168752"/>
          <a:ext cx="5050644" cy="67896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Entrevista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2168752"/>
        <a:ext cx="5050644" cy="678960"/>
      </dsp:txXfrm>
    </dsp:sp>
    <dsp:sp modelId="{97025FE7-B640-40F2-9388-BC491163D316}">
      <dsp:nvSpPr>
        <dsp:cNvPr id="0" name=""/>
        <dsp:cNvSpPr/>
      </dsp:nvSpPr>
      <dsp:spPr>
        <a:xfrm>
          <a:off x="0" y="355151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EA226-BA2F-420D-B161-526CB0D47916}">
      <dsp:nvSpPr>
        <dsp:cNvPr id="0" name=""/>
        <dsp:cNvSpPr/>
      </dsp:nvSpPr>
      <dsp:spPr>
        <a:xfrm>
          <a:off x="360760" y="3212032"/>
          <a:ext cx="5050644" cy="67896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Cuestionarios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3212032"/>
        <a:ext cx="5050644" cy="678960"/>
      </dsp:txXfrm>
    </dsp:sp>
    <dsp:sp modelId="{AA771610-1D39-4230-AD09-44C0FA8C3850}">
      <dsp:nvSpPr>
        <dsp:cNvPr id="0" name=""/>
        <dsp:cNvSpPr/>
      </dsp:nvSpPr>
      <dsp:spPr>
        <a:xfrm>
          <a:off x="0" y="4599619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D3656-C954-4A50-B8F1-04A48C5FE71C}">
      <dsp:nvSpPr>
        <dsp:cNvPr id="0" name=""/>
        <dsp:cNvSpPr/>
      </dsp:nvSpPr>
      <dsp:spPr>
        <a:xfrm>
          <a:off x="360760" y="4255312"/>
          <a:ext cx="5050644" cy="67896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Cédulas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4255312"/>
        <a:ext cx="5050644" cy="6789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E107D5-FB88-456B-89C1-3899F3A7E718}">
      <dsp:nvSpPr>
        <dsp:cNvPr id="0" name=""/>
        <dsp:cNvSpPr/>
      </dsp:nvSpPr>
      <dsp:spPr>
        <a:xfrm>
          <a:off x="0" y="3316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06674-4ECA-40F4-A018-5B286EA53D93}">
      <dsp:nvSpPr>
        <dsp:cNvPr id="0" name=""/>
        <dsp:cNvSpPr/>
      </dsp:nvSpPr>
      <dsp:spPr>
        <a:xfrm>
          <a:off x="304800" y="806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de Presentación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80687"/>
        <a:ext cx="4267200" cy="501840"/>
      </dsp:txXfrm>
    </dsp:sp>
    <dsp:sp modelId="{FA2E8192-0D27-4033-B503-9AE61F910445}">
      <dsp:nvSpPr>
        <dsp:cNvPr id="0" name=""/>
        <dsp:cNvSpPr/>
      </dsp:nvSpPr>
      <dsp:spPr>
        <a:xfrm>
          <a:off x="0" y="110272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35A20-B0E6-494C-B73E-2083AFDECF59}">
      <dsp:nvSpPr>
        <dsp:cNvPr id="0" name=""/>
        <dsp:cNvSpPr/>
      </dsp:nvSpPr>
      <dsp:spPr>
        <a:xfrm>
          <a:off x="304800" y="851807"/>
          <a:ext cx="4267200" cy="50184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Aceptación de la Oferta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851807"/>
        <a:ext cx="4267200" cy="501840"/>
      </dsp:txXfrm>
    </dsp:sp>
    <dsp:sp modelId="{9384ECE1-42CF-415B-87AA-C72619F1C72A}">
      <dsp:nvSpPr>
        <dsp:cNvPr id="0" name=""/>
        <dsp:cNvSpPr/>
      </dsp:nvSpPr>
      <dsp:spPr>
        <a:xfrm>
          <a:off x="0" y="187384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5E227-D628-4069-A8AD-BD4B73007C44}">
      <dsp:nvSpPr>
        <dsp:cNvPr id="0" name=""/>
        <dsp:cNvSpPr/>
      </dsp:nvSpPr>
      <dsp:spPr>
        <a:xfrm>
          <a:off x="304800" y="1622927"/>
          <a:ext cx="4267200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Orden de Trabajo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1622927"/>
        <a:ext cx="4267200" cy="501840"/>
      </dsp:txXfrm>
    </dsp:sp>
    <dsp:sp modelId="{9311183D-1519-4B9F-BFF7-1E92091AE886}">
      <dsp:nvSpPr>
        <dsp:cNvPr id="0" name=""/>
        <dsp:cNvSpPr/>
      </dsp:nvSpPr>
      <dsp:spPr>
        <a:xfrm>
          <a:off x="0" y="264496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25580-A367-4FAE-A3EC-91E7602BA28D}">
      <dsp:nvSpPr>
        <dsp:cNvPr id="0" name=""/>
        <dsp:cNvSpPr/>
      </dsp:nvSpPr>
      <dsp:spPr>
        <a:xfrm>
          <a:off x="304800" y="2394047"/>
          <a:ext cx="4267200" cy="50184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Contrato de Servicios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2394047"/>
        <a:ext cx="4267200" cy="501840"/>
      </dsp:txXfrm>
    </dsp:sp>
    <dsp:sp modelId="{4BAAA7EA-9FEF-4B85-B839-65F26FD3836E}">
      <dsp:nvSpPr>
        <dsp:cNvPr id="0" name=""/>
        <dsp:cNvSpPr/>
      </dsp:nvSpPr>
      <dsp:spPr>
        <a:xfrm>
          <a:off x="0" y="3416088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8262B-5F05-4C08-A317-DBC0336F023C}">
      <dsp:nvSpPr>
        <dsp:cNvPr id="0" name=""/>
        <dsp:cNvSpPr/>
      </dsp:nvSpPr>
      <dsp:spPr>
        <a:xfrm>
          <a:off x="304800" y="3165168"/>
          <a:ext cx="4267200" cy="50184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Notificación de Inicio de Examen 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3165168"/>
        <a:ext cx="4267200" cy="501840"/>
      </dsp:txXfrm>
    </dsp:sp>
    <dsp:sp modelId="{85AC30C9-6F1F-4DF2-9FDA-40B32AB8F456}">
      <dsp:nvSpPr>
        <dsp:cNvPr id="0" name=""/>
        <dsp:cNvSpPr/>
      </dsp:nvSpPr>
      <dsp:spPr>
        <a:xfrm>
          <a:off x="0" y="41872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C56A9-3E66-43B8-A48F-649CFFCC55A9}">
      <dsp:nvSpPr>
        <dsp:cNvPr id="0" name=""/>
        <dsp:cNvSpPr/>
      </dsp:nvSpPr>
      <dsp:spPr>
        <a:xfrm>
          <a:off x="304800" y="39362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Guía de Distribución 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3936287"/>
        <a:ext cx="4267200" cy="5018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F7090-334E-4826-B582-C3258A8A74BF}">
      <dsp:nvSpPr>
        <dsp:cNvPr id="0" name=""/>
        <dsp:cNvSpPr/>
      </dsp:nvSpPr>
      <dsp:spPr>
        <a:xfrm flipH="1">
          <a:off x="1703446" y="223530"/>
          <a:ext cx="1656207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BASE</a:t>
          </a:r>
          <a:r>
            <a:rPr lang="es-EC" sz="1400" kern="1200" baseline="0" dirty="0" smtClean="0">
              <a:solidFill>
                <a:schemeClr val="tx1"/>
              </a:solidFill>
            </a:rPr>
            <a:t> LEGAL </a:t>
          </a:r>
          <a:endParaRPr lang="es-EC" sz="1400" kern="1200" dirty="0">
            <a:solidFill>
              <a:schemeClr val="tx1"/>
            </a:solidFill>
          </a:endParaRPr>
        </a:p>
      </dsp:txBody>
      <dsp:txXfrm flipH="1">
        <a:off x="2060889" y="223530"/>
        <a:ext cx="1298763" cy="1355634"/>
      </dsp:txXfrm>
    </dsp:sp>
    <dsp:sp modelId="{B87E3CF5-611E-4DE6-8F5E-9542FA755C27}">
      <dsp:nvSpPr>
        <dsp:cNvPr id="0" name=""/>
        <dsp:cNvSpPr/>
      </dsp:nvSpPr>
      <dsp:spPr>
        <a:xfrm>
          <a:off x="669262" y="359123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5D5BF4-9750-4233-8DE1-CEFF9C7C6C86}">
      <dsp:nvSpPr>
        <dsp:cNvPr id="0" name=""/>
        <dsp:cNvSpPr/>
      </dsp:nvSpPr>
      <dsp:spPr>
        <a:xfrm>
          <a:off x="6169734" y="1069107"/>
          <a:ext cx="2376256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AUDITORIA DE GESTIÓN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682578" y="1069107"/>
        <a:ext cx="1863411" cy="1355634"/>
      </dsp:txXfrm>
    </dsp:sp>
    <dsp:sp modelId="{2CC56148-A893-41EB-9A7C-24DEBBD9FE6D}">
      <dsp:nvSpPr>
        <dsp:cNvPr id="0" name=""/>
        <dsp:cNvSpPr/>
      </dsp:nvSpPr>
      <dsp:spPr>
        <a:xfrm>
          <a:off x="5207503" y="1177862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320F51-3994-4A31-A438-A082803DFF5F}">
      <dsp:nvSpPr>
        <dsp:cNvPr id="0" name=""/>
        <dsp:cNvSpPr/>
      </dsp:nvSpPr>
      <dsp:spPr>
        <a:xfrm flipH="1">
          <a:off x="1489243" y="2409586"/>
          <a:ext cx="2393908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CRONOGRAMAS</a:t>
          </a:r>
          <a:endParaRPr lang="es-EC" sz="1400" kern="1200" dirty="0">
            <a:solidFill>
              <a:schemeClr val="tx1"/>
            </a:solidFill>
          </a:endParaRPr>
        </a:p>
      </dsp:txBody>
      <dsp:txXfrm flipH="1">
        <a:off x="2005897" y="2409586"/>
        <a:ext cx="1877254" cy="1355634"/>
      </dsp:txXfrm>
    </dsp:sp>
    <dsp:sp modelId="{3A038ED7-438B-48B9-959A-C1AEFFF2C5D3}">
      <dsp:nvSpPr>
        <dsp:cNvPr id="0" name=""/>
        <dsp:cNvSpPr/>
      </dsp:nvSpPr>
      <dsp:spPr>
        <a:xfrm>
          <a:off x="526979" y="2518325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7AF20-5490-45BE-A8F8-E611270F6C03}">
      <dsp:nvSpPr>
        <dsp:cNvPr id="0" name=""/>
        <dsp:cNvSpPr/>
      </dsp:nvSpPr>
      <dsp:spPr>
        <a:xfrm>
          <a:off x="6192677" y="3419277"/>
          <a:ext cx="2232211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INDICADORES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674434" y="3419277"/>
        <a:ext cx="1750455" cy="1355634"/>
      </dsp:txXfrm>
    </dsp:sp>
    <dsp:sp modelId="{CB40814A-A915-45F9-8D64-F236BE22543B}">
      <dsp:nvSpPr>
        <dsp:cNvPr id="0" name=""/>
        <dsp:cNvSpPr/>
      </dsp:nvSpPr>
      <dsp:spPr>
        <a:xfrm>
          <a:off x="5184577" y="3563259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67444-CDC7-42B0-BA6E-4B55AED99C9A}">
      <dsp:nvSpPr>
        <dsp:cNvPr id="0" name=""/>
        <dsp:cNvSpPr/>
      </dsp:nvSpPr>
      <dsp:spPr>
        <a:xfrm rot="10800000">
          <a:off x="2160256" y="2168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Reseña Histórica</a:t>
          </a:r>
        </a:p>
      </dsp:txBody>
      <dsp:txXfrm rot="10800000">
        <a:off x="2160256" y="2168"/>
        <a:ext cx="3386987" cy="1620318"/>
      </dsp:txXfrm>
    </dsp:sp>
    <dsp:sp modelId="{3D0A92EA-EDA7-438C-A7A7-50F355887487}">
      <dsp:nvSpPr>
        <dsp:cNvPr id="0" name=""/>
        <dsp:cNvSpPr/>
      </dsp:nvSpPr>
      <dsp:spPr>
        <a:xfrm>
          <a:off x="1608061" y="2168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416973-42CF-44F5-A219-10FC74646B8F}">
      <dsp:nvSpPr>
        <dsp:cNvPr id="0" name=""/>
        <dsp:cNvSpPr/>
      </dsp:nvSpPr>
      <dsp:spPr>
        <a:xfrm rot="10800000">
          <a:off x="2160256" y="2322185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Base Legal</a:t>
          </a:r>
        </a:p>
      </dsp:txBody>
      <dsp:txXfrm rot="10800000">
        <a:off x="2160256" y="2322185"/>
        <a:ext cx="3386987" cy="1620318"/>
      </dsp:txXfrm>
    </dsp:sp>
    <dsp:sp modelId="{E6F83BFE-2EBD-4D34-8C02-021164E7A679}">
      <dsp:nvSpPr>
        <dsp:cNvPr id="0" name=""/>
        <dsp:cNvSpPr/>
      </dsp:nvSpPr>
      <dsp:spPr>
        <a:xfrm>
          <a:off x="1608061" y="2340122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59AD07-E731-4654-87E7-AC72A1E2C9CE}">
      <dsp:nvSpPr>
        <dsp:cNvPr id="0" name=""/>
        <dsp:cNvSpPr/>
      </dsp:nvSpPr>
      <dsp:spPr>
        <a:xfrm rot="10800000">
          <a:off x="2160256" y="4210159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Organigramas</a:t>
          </a:r>
        </a:p>
      </dsp:txBody>
      <dsp:txXfrm rot="10800000">
        <a:off x="2160256" y="4210159"/>
        <a:ext cx="3386987" cy="1620318"/>
      </dsp:txXfrm>
    </dsp:sp>
    <dsp:sp modelId="{BC75B781-B153-4E2E-91C6-AC8C06E727A2}">
      <dsp:nvSpPr>
        <dsp:cNvPr id="0" name=""/>
        <dsp:cNvSpPr/>
      </dsp:nvSpPr>
      <dsp:spPr>
        <a:xfrm>
          <a:off x="1608061" y="4210159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98443-071D-4246-B90E-A37E556F41C7}">
      <dsp:nvSpPr>
        <dsp:cNvPr id="0" name=""/>
        <dsp:cNvSpPr/>
      </dsp:nvSpPr>
      <dsp:spPr>
        <a:xfrm>
          <a:off x="0" y="960926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31E7-A44C-4084-A8FA-C0DA08BFD30E}">
      <dsp:nvSpPr>
        <dsp:cNvPr id="0" name=""/>
        <dsp:cNvSpPr/>
      </dsp:nvSpPr>
      <dsp:spPr>
        <a:xfrm>
          <a:off x="70672" y="103474"/>
          <a:ext cx="4586622" cy="2227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En 1999 se constituye legalmente  como SEDEMI S.C.C para atender con responsabilidad los requerimientos de las industrias eléctrica, petrolera, telecomunicación y construcción en general </a:t>
          </a:r>
          <a:r>
            <a:rPr lang="es-ES" sz="1800" b="0" kern="1200" dirty="0" smtClean="0"/>
            <a:t>.</a:t>
          </a:r>
          <a:endParaRPr lang="es-EC" sz="1800" b="0" kern="1200" dirty="0" smtClean="0"/>
        </a:p>
      </dsp:txBody>
      <dsp:txXfrm>
        <a:off x="70672" y="103474"/>
        <a:ext cx="4586622" cy="2227896"/>
      </dsp:txXfrm>
    </dsp:sp>
    <dsp:sp modelId="{D06508A9-576A-443C-BC9F-AF42B55F44FE}">
      <dsp:nvSpPr>
        <dsp:cNvPr id="0" name=""/>
        <dsp:cNvSpPr/>
      </dsp:nvSpPr>
      <dsp:spPr>
        <a:xfrm>
          <a:off x="0" y="3674314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8C56A-F477-400E-BDAC-33153961DF7A}">
      <dsp:nvSpPr>
        <dsp:cNvPr id="0" name=""/>
        <dsp:cNvSpPr/>
      </dsp:nvSpPr>
      <dsp:spPr>
        <a:xfrm>
          <a:off x="70672" y="2592290"/>
          <a:ext cx="4586622" cy="1763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* </a:t>
          </a:r>
          <a:r>
            <a:rPr lang="es-EC" sz="1600" b="0" kern="1200" dirty="0" smtClean="0">
              <a:solidFill>
                <a:schemeClr val="tx1"/>
              </a:solidFill>
            </a:rPr>
            <a:t>Leyes</a:t>
          </a:r>
          <a:r>
            <a:rPr lang="es-EC" sz="1600" b="0" kern="1200" baseline="0" dirty="0" smtClean="0">
              <a:solidFill>
                <a:schemeClr val="tx1"/>
              </a:solidFill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baseline="0" dirty="0" smtClean="0">
              <a:solidFill>
                <a:schemeClr val="tx1"/>
              </a:solidFill>
            </a:rPr>
            <a:t>* Reglamentos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baseline="0" dirty="0" smtClean="0">
              <a:solidFill>
                <a:schemeClr val="tx1"/>
              </a:solidFill>
            </a:rPr>
            <a:t>* Códigos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baseline="0" dirty="0" smtClean="0">
              <a:solidFill>
                <a:schemeClr val="tx1"/>
              </a:solidFill>
            </a:rPr>
            <a:t>* Ordenanzas </a:t>
          </a:r>
          <a:endParaRPr lang="es-EC" sz="1600" b="0" kern="1200" dirty="0">
            <a:solidFill>
              <a:schemeClr val="tx1"/>
            </a:solidFill>
          </a:endParaRPr>
        </a:p>
      </dsp:txBody>
      <dsp:txXfrm>
        <a:off x="70672" y="2592290"/>
        <a:ext cx="4586622" cy="1763923"/>
      </dsp:txXfrm>
    </dsp:sp>
    <dsp:sp modelId="{A0E948B4-31AC-49A3-BE20-3B54B0D3F5BB}">
      <dsp:nvSpPr>
        <dsp:cNvPr id="0" name=""/>
        <dsp:cNvSpPr/>
      </dsp:nvSpPr>
      <dsp:spPr>
        <a:xfrm>
          <a:off x="0" y="5285290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87DB-C4AA-4475-8F48-FBC74152A4B7}">
      <dsp:nvSpPr>
        <dsp:cNvPr id="0" name=""/>
        <dsp:cNvSpPr/>
      </dsp:nvSpPr>
      <dsp:spPr>
        <a:xfrm>
          <a:off x="95405" y="4916517"/>
          <a:ext cx="45866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rId1" action="ppaction://hlinkfile"/>
            </a:rPr>
            <a:t>Estructural</a:t>
          </a: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rId2" action="ppaction://hlinkfile"/>
            </a:rPr>
            <a:t>Funcional</a:t>
          </a: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rId3" action="ppaction://hlinkfile"/>
            </a:rPr>
            <a:t>Per</a:t>
          </a:r>
          <a:r>
            <a:rPr lang="es-EC" sz="1400" kern="1200" dirty="0" smtClean="0">
              <a:hlinkClick xmlns:r="http://schemas.openxmlformats.org/officeDocument/2006/relationships" r:id="rId4" action="ppaction://hlinkfile"/>
            </a:rPr>
            <a:t>s</a:t>
          </a:r>
          <a:r>
            <a:rPr lang="es-EC" sz="1400" kern="1200" dirty="0" smtClean="0">
              <a:hlinkClick xmlns:r="http://schemas.openxmlformats.org/officeDocument/2006/relationships" r:id="rId3" action="ppaction://hlinkfile"/>
            </a:rPr>
            <a:t>onal</a:t>
          </a:r>
          <a:endParaRPr lang="es-EC" sz="1400" kern="1200" dirty="0"/>
        </a:p>
      </dsp:txBody>
      <dsp:txXfrm>
        <a:off x="95405" y="4916517"/>
        <a:ext cx="4586622" cy="1092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FF917-D3F5-4EB5-A7AD-9CACADFF7130}">
      <dsp:nvSpPr>
        <dsp:cNvPr id="0" name=""/>
        <dsp:cNvSpPr/>
      </dsp:nvSpPr>
      <dsp:spPr>
        <a:xfrm>
          <a:off x="3842667" y="3091944"/>
          <a:ext cx="1458664" cy="145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" action="ppaction://hlinksldjump"/>
            </a:rPr>
            <a:t>BASE</a:t>
          </a:r>
          <a:r>
            <a:rPr lang="es-EC" sz="2400" kern="1200" dirty="0" smtClean="0"/>
            <a:t> LEGAL</a:t>
          </a:r>
          <a:endParaRPr lang="es-EC" sz="2400" kern="1200" dirty="0"/>
        </a:p>
      </dsp:txBody>
      <dsp:txXfrm>
        <a:off x="3842667" y="3091944"/>
        <a:ext cx="1458664" cy="1458664"/>
      </dsp:txXfrm>
    </dsp:sp>
    <dsp:sp modelId="{07792C9F-8453-40F4-B414-8D800A23352D}">
      <dsp:nvSpPr>
        <dsp:cNvPr id="0" name=""/>
        <dsp:cNvSpPr/>
      </dsp:nvSpPr>
      <dsp:spPr>
        <a:xfrm rot="10800000">
          <a:off x="1160819" y="3613417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9A495-9585-46C8-85FE-838CB23B3DDE}">
      <dsp:nvSpPr>
        <dsp:cNvPr id="0" name=""/>
        <dsp:cNvSpPr/>
      </dsp:nvSpPr>
      <dsp:spPr>
        <a:xfrm>
          <a:off x="650286" y="3412851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LRTI</a:t>
          </a:r>
          <a:endParaRPr lang="es-EC" sz="1100" kern="1200" dirty="0"/>
        </a:p>
      </dsp:txBody>
      <dsp:txXfrm>
        <a:off x="650286" y="3412851"/>
        <a:ext cx="1021065" cy="816852"/>
      </dsp:txXfrm>
    </dsp:sp>
    <dsp:sp modelId="{8C437CC9-2C3E-4BE8-8C80-EB520C66F4B0}">
      <dsp:nvSpPr>
        <dsp:cNvPr id="0" name=""/>
        <dsp:cNvSpPr/>
      </dsp:nvSpPr>
      <dsp:spPr>
        <a:xfrm rot="12150000">
          <a:off x="1324022" y="2792941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31BCE-928E-4D1A-AFEC-3C27803025FD}">
      <dsp:nvSpPr>
        <dsp:cNvPr id="0" name=""/>
        <dsp:cNvSpPr/>
      </dsp:nvSpPr>
      <dsp:spPr>
        <a:xfrm>
          <a:off x="909947" y="2107448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Reformatoria para la equidad Tributario</a:t>
          </a:r>
          <a:endParaRPr lang="es-EC" sz="1100" kern="1200" dirty="0"/>
        </a:p>
      </dsp:txBody>
      <dsp:txXfrm>
        <a:off x="909947" y="2107448"/>
        <a:ext cx="1021065" cy="816852"/>
      </dsp:txXfrm>
    </dsp:sp>
    <dsp:sp modelId="{2918B764-F720-40AD-801F-6D7518F2E9B1}">
      <dsp:nvSpPr>
        <dsp:cNvPr id="0" name=""/>
        <dsp:cNvSpPr/>
      </dsp:nvSpPr>
      <dsp:spPr>
        <a:xfrm rot="13500000">
          <a:off x="1788784" y="2097375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975D-E211-4801-A322-31ADB03EDEDE}">
      <dsp:nvSpPr>
        <dsp:cNvPr id="0" name=""/>
        <dsp:cNvSpPr/>
      </dsp:nvSpPr>
      <dsp:spPr>
        <a:xfrm>
          <a:off x="1649398" y="1000782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Seguridad Social</a:t>
          </a:r>
          <a:endParaRPr lang="es-EC" sz="1100" kern="1200" dirty="0"/>
        </a:p>
      </dsp:txBody>
      <dsp:txXfrm>
        <a:off x="1649398" y="1000782"/>
        <a:ext cx="1021065" cy="816852"/>
      </dsp:txXfrm>
    </dsp:sp>
    <dsp:sp modelId="{1CEE248A-1BD5-42F1-BE65-C13F7DF29CD5}">
      <dsp:nvSpPr>
        <dsp:cNvPr id="0" name=""/>
        <dsp:cNvSpPr/>
      </dsp:nvSpPr>
      <dsp:spPr>
        <a:xfrm rot="14850000">
          <a:off x="2484350" y="1632613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6CB32-A4F1-4C95-AB2E-C7F2093EDEBF}">
      <dsp:nvSpPr>
        <dsp:cNvPr id="0" name=""/>
        <dsp:cNvSpPr/>
      </dsp:nvSpPr>
      <dsp:spPr>
        <a:xfrm>
          <a:off x="2756065" y="261331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Orgánica de Aduana</a:t>
          </a:r>
        </a:p>
      </dsp:txBody>
      <dsp:txXfrm>
        <a:off x="2756065" y="261331"/>
        <a:ext cx="1021065" cy="816852"/>
      </dsp:txXfrm>
    </dsp:sp>
    <dsp:sp modelId="{CD1ECD78-DC36-4E10-A4AE-825857615D76}">
      <dsp:nvSpPr>
        <dsp:cNvPr id="0" name=""/>
        <dsp:cNvSpPr/>
      </dsp:nvSpPr>
      <dsp:spPr>
        <a:xfrm rot="16200000">
          <a:off x="3304826" y="1469410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54F3A-1BC0-4ED8-A9DD-8FA035CF2A28}">
      <dsp:nvSpPr>
        <dsp:cNvPr id="0" name=""/>
        <dsp:cNvSpPr/>
      </dsp:nvSpPr>
      <dsp:spPr>
        <a:xfrm>
          <a:off x="4061467" y="1670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Gestión Ambiental </a:t>
          </a:r>
        </a:p>
      </dsp:txBody>
      <dsp:txXfrm>
        <a:off x="4061467" y="1670"/>
        <a:ext cx="1021065" cy="816852"/>
      </dsp:txXfrm>
    </dsp:sp>
    <dsp:sp modelId="{A1A27CB1-3C4F-43C5-AADF-7D97E159F15B}">
      <dsp:nvSpPr>
        <dsp:cNvPr id="0" name=""/>
        <dsp:cNvSpPr/>
      </dsp:nvSpPr>
      <dsp:spPr>
        <a:xfrm rot="17550000">
          <a:off x="4125302" y="1632613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3120A-0BA8-4729-A7E3-BBEAD24133ED}">
      <dsp:nvSpPr>
        <dsp:cNvPr id="0" name=""/>
        <dsp:cNvSpPr/>
      </dsp:nvSpPr>
      <dsp:spPr>
        <a:xfrm>
          <a:off x="5366869" y="261331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Consumidor </a:t>
          </a:r>
        </a:p>
      </dsp:txBody>
      <dsp:txXfrm>
        <a:off x="5366869" y="261331"/>
        <a:ext cx="1021065" cy="816852"/>
      </dsp:txXfrm>
    </dsp:sp>
    <dsp:sp modelId="{84FA5B14-150E-40E8-882D-D89C640B72D5}">
      <dsp:nvSpPr>
        <dsp:cNvPr id="0" name=""/>
        <dsp:cNvSpPr/>
      </dsp:nvSpPr>
      <dsp:spPr>
        <a:xfrm rot="18900000">
          <a:off x="4820868" y="2097375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A90A4-55D2-4B0E-B1C6-A718C92870AD}">
      <dsp:nvSpPr>
        <dsp:cNvPr id="0" name=""/>
        <dsp:cNvSpPr/>
      </dsp:nvSpPr>
      <dsp:spPr>
        <a:xfrm>
          <a:off x="6473536" y="1000782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Reglamento Interno</a:t>
          </a:r>
          <a:endParaRPr lang="es-EC" sz="1100" kern="1200" dirty="0"/>
        </a:p>
      </dsp:txBody>
      <dsp:txXfrm>
        <a:off x="6473536" y="1000782"/>
        <a:ext cx="1021065" cy="816852"/>
      </dsp:txXfrm>
    </dsp:sp>
    <dsp:sp modelId="{6520436F-08C1-4D6B-A8A4-75DE26A04902}">
      <dsp:nvSpPr>
        <dsp:cNvPr id="0" name=""/>
        <dsp:cNvSpPr/>
      </dsp:nvSpPr>
      <dsp:spPr>
        <a:xfrm rot="20250000">
          <a:off x="5285631" y="2792941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13AA8-367C-4886-8659-D47E8F0FA4F5}">
      <dsp:nvSpPr>
        <dsp:cNvPr id="0" name=""/>
        <dsp:cNvSpPr/>
      </dsp:nvSpPr>
      <dsp:spPr>
        <a:xfrm>
          <a:off x="7212987" y="2107448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Código de Trabajo</a:t>
          </a:r>
          <a:endParaRPr lang="es-EC" sz="1100" kern="1200" dirty="0"/>
        </a:p>
      </dsp:txBody>
      <dsp:txXfrm>
        <a:off x="7212987" y="2107448"/>
        <a:ext cx="1021065" cy="816852"/>
      </dsp:txXfrm>
    </dsp:sp>
    <dsp:sp modelId="{193A7F1B-E865-41EC-B857-D517E5A5F3C2}">
      <dsp:nvSpPr>
        <dsp:cNvPr id="0" name=""/>
        <dsp:cNvSpPr/>
      </dsp:nvSpPr>
      <dsp:spPr>
        <a:xfrm rot="91464">
          <a:off x="5448142" y="3670471"/>
          <a:ext cx="2535507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C043-223A-4FE1-8EE5-80BDFD3E311A}">
      <dsp:nvSpPr>
        <dsp:cNvPr id="0" name=""/>
        <dsp:cNvSpPr/>
      </dsp:nvSpPr>
      <dsp:spPr>
        <a:xfrm>
          <a:off x="7472668" y="3503630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Ordenanza Ambiental </a:t>
          </a:r>
          <a:endParaRPr lang="es-EC" sz="1100" kern="1200" dirty="0"/>
        </a:p>
      </dsp:txBody>
      <dsp:txXfrm>
        <a:off x="7472668" y="3503630"/>
        <a:ext cx="1021065" cy="8168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F87FE-4D6F-4F46-AF90-96FBE1DC6B85}">
      <dsp:nvSpPr>
        <dsp:cNvPr id="0" name=""/>
        <dsp:cNvSpPr/>
      </dsp:nvSpPr>
      <dsp:spPr>
        <a:xfrm flipV="1">
          <a:off x="662167" y="6717580"/>
          <a:ext cx="7902493" cy="511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52C0-2E1A-47C8-A3D8-B519E6EA7280}">
      <dsp:nvSpPr>
        <dsp:cNvPr id="0" name=""/>
        <dsp:cNvSpPr/>
      </dsp:nvSpPr>
      <dsp:spPr>
        <a:xfrm>
          <a:off x="709513" y="576058"/>
          <a:ext cx="1117407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954152-783D-45A7-B426-85C998B9E8C8}">
      <dsp:nvSpPr>
        <dsp:cNvPr id="0" name=""/>
        <dsp:cNvSpPr/>
      </dsp:nvSpPr>
      <dsp:spPr>
        <a:xfrm rot="10800000">
          <a:off x="2065296" y="644658"/>
          <a:ext cx="1177206" cy="6428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Misión</a:t>
          </a:r>
          <a:endParaRPr lang="es-EC" sz="2000" kern="1200" dirty="0"/>
        </a:p>
      </dsp:txBody>
      <dsp:txXfrm rot="10800000">
        <a:off x="2065296" y="644658"/>
        <a:ext cx="1177206" cy="642892"/>
      </dsp:txXfrm>
    </dsp:sp>
    <dsp:sp modelId="{38ACE22D-B648-4D86-A6FB-7D3A302F58E9}">
      <dsp:nvSpPr>
        <dsp:cNvPr id="0" name=""/>
        <dsp:cNvSpPr/>
      </dsp:nvSpPr>
      <dsp:spPr>
        <a:xfrm>
          <a:off x="693328" y="2175660"/>
          <a:ext cx="1198876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8DCB07-19A3-4D41-91B1-6B4687416295}">
      <dsp:nvSpPr>
        <dsp:cNvPr id="0" name=""/>
        <dsp:cNvSpPr/>
      </dsp:nvSpPr>
      <dsp:spPr>
        <a:xfrm rot="10800000">
          <a:off x="2023984" y="2232261"/>
          <a:ext cx="1084118" cy="5902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Visión</a:t>
          </a:r>
          <a:endParaRPr lang="es-EC" sz="2000" kern="1200" dirty="0"/>
        </a:p>
      </dsp:txBody>
      <dsp:txXfrm rot="10800000">
        <a:off x="2023984" y="2232261"/>
        <a:ext cx="1084118" cy="590214"/>
      </dsp:txXfrm>
    </dsp:sp>
    <dsp:sp modelId="{7DEEC8CA-3D90-4B4D-9C9C-BB23DC814302}">
      <dsp:nvSpPr>
        <dsp:cNvPr id="0" name=""/>
        <dsp:cNvSpPr/>
      </dsp:nvSpPr>
      <dsp:spPr>
        <a:xfrm>
          <a:off x="586975" y="4142171"/>
          <a:ext cx="1328968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90534E-286B-4DA7-96EC-42DD61810162}">
      <dsp:nvSpPr>
        <dsp:cNvPr id="0" name=""/>
        <dsp:cNvSpPr/>
      </dsp:nvSpPr>
      <dsp:spPr>
        <a:xfrm rot="10800000" flipV="1">
          <a:off x="2054657" y="4104455"/>
          <a:ext cx="1544337" cy="5621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Objetivos</a:t>
          </a:r>
          <a:endParaRPr lang="es-EC" sz="2000" kern="1200" dirty="0"/>
        </a:p>
      </dsp:txBody>
      <dsp:txXfrm rot="10800000" flipV="1">
        <a:off x="2054657" y="4104455"/>
        <a:ext cx="1544337" cy="562182"/>
      </dsp:txXfrm>
    </dsp:sp>
    <dsp:sp modelId="{C137D983-BEBD-4788-A9E6-70F764A12621}">
      <dsp:nvSpPr>
        <dsp:cNvPr id="0" name=""/>
        <dsp:cNvSpPr/>
      </dsp:nvSpPr>
      <dsp:spPr>
        <a:xfrm>
          <a:off x="5270648" y="648080"/>
          <a:ext cx="1032089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5988F2-D389-4244-927A-4CBDE98954B4}">
      <dsp:nvSpPr>
        <dsp:cNvPr id="0" name=""/>
        <dsp:cNvSpPr/>
      </dsp:nvSpPr>
      <dsp:spPr>
        <a:xfrm rot="10800000">
          <a:off x="6459980" y="648083"/>
          <a:ext cx="1907020" cy="570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Estrategias</a:t>
          </a:r>
          <a:endParaRPr lang="es-EC" sz="2000" kern="1200" dirty="0"/>
        </a:p>
      </dsp:txBody>
      <dsp:txXfrm rot="10800000">
        <a:off x="6459980" y="648083"/>
        <a:ext cx="1907020" cy="570670"/>
      </dsp:txXfrm>
    </dsp:sp>
    <dsp:sp modelId="{F13FCBBA-724A-4F98-BF11-223F99A58545}">
      <dsp:nvSpPr>
        <dsp:cNvPr id="0" name=""/>
        <dsp:cNvSpPr/>
      </dsp:nvSpPr>
      <dsp:spPr>
        <a:xfrm>
          <a:off x="5220209" y="2304248"/>
          <a:ext cx="1082292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4CB730-ABEB-474A-9DF6-C2A4256004C6}">
      <dsp:nvSpPr>
        <dsp:cNvPr id="0" name=""/>
        <dsp:cNvSpPr/>
      </dsp:nvSpPr>
      <dsp:spPr>
        <a:xfrm rot="10800000">
          <a:off x="6513737" y="2304251"/>
          <a:ext cx="773143" cy="570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FODA</a:t>
          </a:r>
          <a:endParaRPr lang="es-EC" sz="1400" kern="1200" dirty="0"/>
        </a:p>
      </dsp:txBody>
      <dsp:txXfrm rot="10800000">
        <a:off x="6513737" y="2304251"/>
        <a:ext cx="773143" cy="570670"/>
      </dsp:txXfrm>
    </dsp:sp>
    <dsp:sp modelId="{74D815CC-D82C-4564-94FC-345A7C00C009}">
      <dsp:nvSpPr>
        <dsp:cNvPr id="0" name=""/>
        <dsp:cNvSpPr/>
      </dsp:nvSpPr>
      <dsp:spPr>
        <a:xfrm>
          <a:off x="5220209" y="4117075"/>
          <a:ext cx="1065977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1911B3-7FF6-4E15-A5BB-8A0A5A79FE81}">
      <dsp:nvSpPr>
        <dsp:cNvPr id="0" name=""/>
        <dsp:cNvSpPr/>
      </dsp:nvSpPr>
      <dsp:spPr>
        <a:xfrm rot="10800000">
          <a:off x="6396384" y="4114264"/>
          <a:ext cx="1637363" cy="7102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Principios y Valores</a:t>
          </a:r>
          <a:endParaRPr lang="es-EC" sz="2000" kern="1200" dirty="0"/>
        </a:p>
      </dsp:txBody>
      <dsp:txXfrm rot="10800000">
        <a:off x="6396384" y="4114264"/>
        <a:ext cx="1637363" cy="7102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0CC536-4AED-4492-93CD-5FAB0A4C68B2}">
      <dsp:nvSpPr>
        <dsp:cNvPr id="0" name=""/>
        <dsp:cNvSpPr/>
      </dsp:nvSpPr>
      <dsp:spPr>
        <a:xfrm>
          <a:off x="1016793" y="144781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Puntualidad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Responsabilidad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Respeto</a:t>
          </a:r>
          <a:endParaRPr lang="es-EC" sz="1500" kern="1200" dirty="0"/>
        </a:p>
      </dsp:txBody>
      <dsp:txXfrm>
        <a:off x="1321474" y="1447810"/>
        <a:ext cx="1599574" cy="1270138"/>
      </dsp:txXfrm>
    </dsp:sp>
    <dsp:sp modelId="{93A34D2D-945D-41B0-A0D7-E766EACFADC7}">
      <dsp:nvSpPr>
        <dsp:cNvPr id="0" name=""/>
        <dsp:cNvSpPr/>
      </dsp:nvSpPr>
      <dsp:spPr>
        <a:xfrm>
          <a:off x="1016793" y="2717948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1694"/>
              <a:satOff val="-7672"/>
              <a:lumOff val="-4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Orden y limpieza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Mejoramiento Continuo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Compromiso</a:t>
          </a:r>
          <a:endParaRPr lang="es-EC" sz="1500" kern="1200" dirty="0"/>
        </a:p>
      </dsp:txBody>
      <dsp:txXfrm>
        <a:off x="1321474" y="2717948"/>
        <a:ext cx="1599574" cy="1270138"/>
      </dsp:txXfrm>
    </dsp:sp>
    <dsp:sp modelId="{AADFFD8E-E255-4E16-846A-ABED282ABE83}">
      <dsp:nvSpPr>
        <dsp:cNvPr id="0" name=""/>
        <dsp:cNvSpPr/>
      </dsp:nvSpPr>
      <dsp:spPr>
        <a:xfrm>
          <a:off x="1190" y="940008"/>
          <a:ext cx="1269503" cy="1269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PRINCIPIOS</a:t>
          </a:r>
          <a:endParaRPr lang="es-EC" sz="1200" kern="1200" dirty="0"/>
        </a:p>
      </dsp:txBody>
      <dsp:txXfrm>
        <a:off x="1190" y="940008"/>
        <a:ext cx="1269503" cy="1269503"/>
      </dsp:txXfrm>
    </dsp:sp>
    <dsp:sp modelId="{2FCEB311-5B99-4CA5-B0A3-DBE22D5BFB3E}">
      <dsp:nvSpPr>
        <dsp:cNvPr id="0" name=""/>
        <dsp:cNvSpPr/>
      </dsp:nvSpPr>
      <dsp:spPr>
        <a:xfrm>
          <a:off x="4190553" y="144781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Ética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Eficacia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>
        <a:off x="4495234" y="1447810"/>
        <a:ext cx="1599574" cy="1270138"/>
      </dsp:txXfrm>
    </dsp:sp>
    <dsp:sp modelId="{D832F74B-123D-4E27-890D-5B1D379B55E5}">
      <dsp:nvSpPr>
        <dsp:cNvPr id="0" name=""/>
        <dsp:cNvSpPr/>
      </dsp:nvSpPr>
      <dsp:spPr>
        <a:xfrm>
          <a:off x="4190553" y="2717948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Calidad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Honradez</a:t>
          </a:r>
          <a:endParaRPr lang="es-EC" sz="1500" kern="1200" dirty="0"/>
        </a:p>
      </dsp:txBody>
      <dsp:txXfrm>
        <a:off x="4495234" y="2717948"/>
        <a:ext cx="1599574" cy="1270138"/>
      </dsp:txXfrm>
    </dsp:sp>
    <dsp:sp modelId="{573B3374-CB9B-4DB4-A5F5-6B712FB93463}">
      <dsp:nvSpPr>
        <dsp:cNvPr id="0" name=""/>
        <dsp:cNvSpPr/>
      </dsp:nvSpPr>
      <dsp:spPr>
        <a:xfrm>
          <a:off x="3174950" y="940008"/>
          <a:ext cx="1269503" cy="1269503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VALORES</a:t>
          </a:r>
          <a:endParaRPr lang="es-EC" sz="1200" kern="1200" dirty="0"/>
        </a:p>
      </dsp:txBody>
      <dsp:txXfrm>
        <a:off x="3174950" y="940008"/>
        <a:ext cx="1269503" cy="12695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86EF2-FB59-4A5E-94B9-33AEDE58EC44}">
      <dsp:nvSpPr>
        <dsp:cNvPr id="0" name=""/>
        <dsp:cNvSpPr/>
      </dsp:nvSpPr>
      <dsp:spPr>
        <a:xfrm>
          <a:off x="2581629" y="171027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</a:t>
          </a:r>
          <a:r>
            <a:rPr lang="es-EC" sz="2000" b="1" kern="1200" dirty="0" smtClean="0"/>
            <a:t>POLITÍCO</a:t>
          </a:r>
          <a:endParaRPr lang="es-EC" sz="2000" b="1" kern="1200" dirty="0"/>
        </a:p>
      </dsp:txBody>
      <dsp:txXfrm>
        <a:off x="2581629" y="171027"/>
        <a:ext cx="2825593" cy="780851"/>
      </dsp:txXfrm>
    </dsp:sp>
    <dsp:sp modelId="{C9CA45CE-464E-4A9B-BF5F-40C8FC2FF929}">
      <dsp:nvSpPr>
        <dsp:cNvPr id="0" name=""/>
        <dsp:cNvSpPr/>
      </dsp:nvSpPr>
      <dsp:spPr>
        <a:xfrm>
          <a:off x="648075" y="1251148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TECNOLÓGICO</a:t>
          </a:r>
          <a:endParaRPr lang="es-EC" sz="2000" b="1" kern="1200" dirty="0"/>
        </a:p>
      </dsp:txBody>
      <dsp:txXfrm>
        <a:off x="648075" y="1251148"/>
        <a:ext cx="2825593" cy="780851"/>
      </dsp:txXfrm>
    </dsp:sp>
    <dsp:sp modelId="{479E1D75-4308-4B45-8DF0-67A7090D65B4}">
      <dsp:nvSpPr>
        <dsp:cNvPr id="0" name=""/>
        <dsp:cNvSpPr/>
      </dsp:nvSpPr>
      <dsp:spPr>
        <a:xfrm>
          <a:off x="5023278" y="1323158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LEGAL</a:t>
          </a:r>
          <a:endParaRPr lang="es-EC" sz="2000" b="1" kern="1200" dirty="0"/>
        </a:p>
      </dsp:txBody>
      <dsp:txXfrm>
        <a:off x="5023278" y="1323158"/>
        <a:ext cx="2825593" cy="780851"/>
      </dsp:txXfrm>
    </dsp:sp>
    <dsp:sp modelId="{2614BE6D-E7F9-4039-926E-25CA80B6F1AB}">
      <dsp:nvSpPr>
        <dsp:cNvPr id="0" name=""/>
        <dsp:cNvSpPr/>
      </dsp:nvSpPr>
      <dsp:spPr>
        <a:xfrm>
          <a:off x="774802" y="2691312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ECONÓMICO</a:t>
          </a:r>
          <a:endParaRPr lang="es-EC" sz="2000" b="1" kern="1200" dirty="0"/>
        </a:p>
      </dsp:txBody>
      <dsp:txXfrm>
        <a:off x="774802" y="2691312"/>
        <a:ext cx="2825593" cy="780851"/>
      </dsp:txXfrm>
    </dsp:sp>
    <dsp:sp modelId="{D43AE303-10E2-482C-8AE3-A1EEDFBB474B}">
      <dsp:nvSpPr>
        <dsp:cNvPr id="0" name=""/>
        <dsp:cNvSpPr/>
      </dsp:nvSpPr>
      <dsp:spPr>
        <a:xfrm>
          <a:off x="5023278" y="2763314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SOCIAL</a:t>
          </a:r>
          <a:endParaRPr lang="es-EC" sz="2000" b="1" kern="1200" dirty="0"/>
        </a:p>
      </dsp:txBody>
      <dsp:txXfrm>
        <a:off x="5023278" y="2763314"/>
        <a:ext cx="2825593" cy="78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0858-3A06-4A5C-9C8A-22E68699478F}" type="datetimeFigureOut">
              <a:rPr lang="es-EC" smtClean="0"/>
              <a:pPr/>
              <a:t>18/10/2011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AB1F-6306-4723-A278-5AB5FBE2513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AB1F-6306-4723-A278-5AB5FBE2513F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2050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6.xml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1.xml"/><Relationship Id="rId3" Type="http://schemas.openxmlformats.org/officeDocument/2006/relationships/diagramData" Target="../diagrams/data10.xml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0.xml"/><Relationship Id="rId10" Type="http://schemas.openxmlformats.org/officeDocument/2006/relationships/slide" Target="slide24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Hoja_de_c_lculo_de_Microsoft_Office_Excel_97-20032.xls"/><Relationship Id="rId5" Type="http://schemas.openxmlformats.org/officeDocument/2006/relationships/oleObject" Target="../embeddings/Hoja_de_c_lculo_de_Microsoft_Office_Excel_97-20031.xls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slide" Target="slide5.xml"/><Relationship Id="rId1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slide" Target="slide4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5" Type="http://schemas.openxmlformats.org/officeDocument/2006/relationships/slide" Target="slide6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slide" Target="slide3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12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PP%202%201%2034%20Regalmento%20Ad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P5%201%203%20organigramas.pdf" TargetMode="External"/><Relationship Id="rId5" Type="http://schemas.openxmlformats.org/officeDocument/2006/relationships/hyperlink" Target="pp%204%201%209%20Plan%20Est.pdf" TargetMode="External"/><Relationship Id="rId4" Type="http://schemas.openxmlformats.org/officeDocument/2006/relationships/hyperlink" Target="PP%203%20%20%201%2036%20LEY.pdf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planificac%20y%20clasificac/PC%206%201%206%20loscca%20y%20losep.pdf" TargetMode="External"/><Relationship Id="rId3" Type="http://schemas.openxmlformats.org/officeDocument/2006/relationships/hyperlink" Target="planificac%20y%20clasificac/PC%201%20%201%2012%20ingresos.pdf" TargetMode="External"/><Relationship Id="rId7" Type="http://schemas.openxmlformats.org/officeDocument/2006/relationships/hyperlink" Target="planificac%20y%20clasificac/PC%205%201%201%20acuerdo%20ministerial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lanificac%20y%20clasificac/PC%204%201%203%20Servidores%20pasivos.pdf" TargetMode="External"/><Relationship Id="rId5" Type="http://schemas.openxmlformats.org/officeDocument/2006/relationships/hyperlink" Target="planificac%20y%20clasificac/PC%203%201%201%20norma%20clasificacion.pdf" TargetMode="External"/><Relationship Id="rId4" Type="http://schemas.openxmlformats.org/officeDocument/2006/relationships/hyperlink" Target="planificac%20y%20clasificac/PC%202%20%201%20%2015%20indice%20ocup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Vinculac%20y%20administ/AP%201%201%201%20norma%20selecc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Vinculac%20y%20administ/AP%204%201%201%20induccion.pdf" TargetMode="External"/><Relationship Id="rId5" Type="http://schemas.openxmlformats.org/officeDocument/2006/relationships/hyperlink" Target="Vinculac%20y%20administ/AP%203%201%201%20Requisitos%20Ingreso.pdf" TargetMode="External"/><Relationship Id="rId4" Type="http://schemas.openxmlformats.org/officeDocument/2006/relationships/hyperlink" Target="Vinculac%20y%20administ/AP%202%201%201%20nombramientos%20prov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ontrol%20de%20personal/CP%201%202%20Loscca%20y%20losep.pdf" TargetMode="External"/><Relationship Id="rId7" Type="http://schemas.openxmlformats.org/officeDocument/2006/relationships/hyperlink" Target="PP5%201%203%20organigrama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trol%20de%20personal/CP%204%201%201%20Directores%20Administrativos.pdf" TargetMode="External"/><Relationship Id="rId5" Type="http://schemas.openxmlformats.org/officeDocument/2006/relationships/hyperlink" Target="control%20de%20personal/CP%203%201%201%20acciones.pdf" TargetMode="External"/><Relationship Id="rId4" Type="http://schemas.openxmlformats.org/officeDocument/2006/relationships/hyperlink" Target="control%20de%20personal/CP%202%201%201%20Flujograma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Evaluacion%20y%20Capacitacion/ED%201%202%20Norma%20Evaluac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Evaluacion%20y%20Capacitacion/ED%204%201%207%20%20Cursos.pdf" TargetMode="External"/><Relationship Id="rId5" Type="http://schemas.openxmlformats.org/officeDocument/2006/relationships/hyperlink" Target="Evaluacion%20y%20Capacitacion/ED%203%201%201%20Plan%20Capacitaci&#243;n.pdf" TargetMode="External"/><Relationship Id="rId4" Type="http://schemas.openxmlformats.org/officeDocument/2006/relationships/hyperlink" Target="Evaluacion%20y%20Capacitacion/ED%202%201%201%20Reporte%20Calificaciones.pdf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Reporte%20Planificacion%20Preliminar.docx" TargetMode="External"/><Relationship Id="rId3" Type="http://schemas.openxmlformats.org/officeDocument/2006/relationships/hyperlink" Target="desarrollo%20y%20bienestar/DB%201%201%203%20Loscca%20y%20Losep.pdf" TargetMode="External"/><Relationship Id="rId7" Type="http://schemas.openxmlformats.org/officeDocument/2006/relationships/hyperlink" Target="PP%206%201%203%20matriz%20riesto%20preliminar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desarrollo%20y%20bienestar/DB%204%201%204%20Licencias%20maternidad.pdf" TargetMode="External"/><Relationship Id="rId5" Type="http://schemas.openxmlformats.org/officeDocument/2006/relationships/hyperlink" Target="desarrollo%20y%20bienestar/DB%203%201%201%20manual%20induccion.pdf" TargetMode="External"/><Relationship Id="rId4" Type="http://schemas.openxmlformats.org/officeDocument/2006/relationships/hyperlink" Target="desarrollo%20y%20bienestar/DB%202%201%2033%20encuesta.pdf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PLANIFICACION%20ESPECIFICA/PLANIFICACION%20Y%20CLASIFICACION/PPC%201%201%201.pdf" TargetMode="External"/><Relationship Id="rId7" Type="http://schemas.openxmlformats.org/officeDocument/2006/relationships/hyperlink" Target="PLANIFICACION%20ESPECIFICA/PLANIFICACION%20Y%20CLASIFICACION/PCP%205%201%201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LANIFICACION%20ESPECIFICA/PLANIFICACION%20Y%20CLASIFICACION/PCP%204%20%201%204.pdf" TargetMode="External"/><Relationship Id="rId5" Type="http://schemas.openxmlformats.org/officeDocument/2006/relationships/hyperlink" Target="PLANIFICACION%20ESPECIFICA/PLANIFICACION%20Y%20CLASIFICACION/PCP%203%201%201.pdf" TargetMode="External"/><Relationship Id="rId4" Type="http://schemas.openxmlformats.org/officeDocument/2006/relationships/hyperlink" Target="PLANIFICACION%20ESPECIFICA/PLANIFICACION%20Y%20CLASIFICACION/PCP%202%20%201%201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PLANIFICACION%20ESPECIFICA/VINCULAC%20Y%20ADMINIST/C%20D%20P%201%201%201.pdf" TargetMode="External"/><Relationship Id="rId7" Type="http://schemas.openxmlformats.org/officeDocument/2006/relationships/hyperlink" Target="PLANIFICACION%20ESPECIFICA/VINCULAC%20Y%20ADMINIST/V%20A%20P%205%202%20%201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LANIFICACION%20ESPECIFICA/VINCULAC%20Y%20ADMINIST/V%20A%20P%204%201%201%20.pdf" TargetMode="External"/><Relationship Id="rId5" Type="http://schemas.openxmlformats.org/officeDocument/2006/relationships/hyperlink" Target="PLANIFICACION%20ESPECIFICA/VINCULAC%20Y%20ADMINIST/V%20A%20P%203%201%201.pdf" TargetMode="External"/><Relationship Id="rId4" Type="http://schemas.openxmlformats.org/officeDocument/2006/relationships/hyperlink" Target="PLANIFICACION%20ESPECIFICA/VINCULAC%20Y%20ADMINIST/VAP%202%201%20%201.pd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PLANIFICACION%20ESPECIFICA/CONTROL%20DE%20PERSONAL/C%20D%20P%206%201%2012.pdf" TargetMode="External"/><Relationship Id="rId3" Type="http://schemas.openxmlformats.org/officeDocument/2006/relationships/hyperlink" Target="PLANIFICACION%20ESPECIFICA/CONTROL%20DE%20PERSONAL/C%20D%20P%201%201%201.pdf" TargetMode="External"/><Relationship Id="rId7" Type="http://schemas.openxmlformats.org/officeDocument/2006/relationships/hyperlink" Target="PLANIFICACION%20ESPECIFICA/CONTROL%20DE%20PERSONAL/C%20D%20P%205%201%20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LANIFICACION%20ESPECIFICA/CONTROL%20DE%20PERSONAL/C%20D%20P%204%201%201%20.pdf" TargetMode="External"/><Relationship Id="rId5" Type="http://schemas.openxmlformats.org/officeDocument/2006/relationships/hyperlink" Target="PLANIFICACION%20ESPECIFICA/CONTROL%20DE%20PERSONAL/C%20D%20P%203%201%201.pdf" TargetMode="External"/><Relationship Id="rId4" Type="http://schemas.openxmlformats.org/officeDocument/2006/relationships/hyperlink" Target="PLANIFICACION%20ESPECIFICA/CONTROL%20DE%20PERSONAL/C%20D%20P%202%201%201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PLANIFICACION%20ESPECIFICA/EVALUAC%20Y%20CAPACITACION/EDC%201%201%201.pdf" TargetMode="External"/><Relationship Id="rId7" Type="http://schemas.openxmlformats.org/officeDocument/2006/relationships/hyperlink" Target="PLANIFICACION%20ESPECIFICA/EVALUAC%20Y%20CAPACITACION/E%20D%20C%205%20%201%20%201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LANIFICACION%20ESPECIFICA/EVALUAC%20Y%20CAPACITACION/E%20D%20C%204%201%203.pdf" TargetMode="External"/><Relationship Id="rId5" Type="http://schemas.openxmlformats.org/officeDocument/2006/relationships/hyperlink" Target="PLANIFICACION%20ESPECIFICA/EVALUAC%20Y%20CAPACITACION/E%20D%20C%203%201%201.pdf" TargetMode="External"/><Relationship Id="rId4" Type="http://schemas.openxmlformats.org/officeDocument/2006/relationships/hyperlink" Target="PLANIFICACION%20ESPECIFICA/EVALUAC%20Y%20CAPACITACION/E%20D%20C%202%201%201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PLANIFICACION%20ESPECIFICA/DESARROLLO%20Y%20BIENESTAR/D%20B%20P%201%201%201%2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PLANIFICACION%20ESPECIFICA/DESARROLLO%20Y%20BIENESTAR/D%20B%20P%203%201%20%2011.pdf" TargetMode="External"/><Relationship Id="rId4" Type="http://schemas.openxmlformats.org/officeDocument/2006/relationships/hyperlink" Target="PLANIFICACION%20ESPECIFICA/DESARROLLO%20Y%20BIENESTAR/DB%20P%202%20%201%204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ojas%20de%20hallazgo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Informe%20Auditoria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segui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62272" y="1267050"/>
            <a:ext cx="8458200" cy="55195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ESC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UELA POLITÉCNICA DEL EJÉRCITO</a:t>
            </a:r>
            <a:b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DEPARTAMENTO DE CIENCIAS ECONÓMICAS, </a:t>
            </a:r>
            <a:br>
              <a:rPr kumimoji="0" lang="es-MX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ADMINISTRATIVAS Y DE COMERCIO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s-MX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AUDITORÍA DE GESTIÓN A</a:t>
            </a:r>
            <a:r>
              <a:rPr kumimoji="0" lang="es-MX" sz="1800" b="1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 DEPARTAMENTO DE RECURSOS HUMANOS DEL </a:t>
            </a:r>
            <a:r>
              <a:rPr kumimoji="0" lang="es-MX" sz="1800" b="1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OHH NATIONAL BANK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s-MX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KARINA RAQUEL</a:t>
            </a:r>
            <a:r>
              <a:rPr kumimoji="0" lang="es-ES_tradnl" sz="1800" b="0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MUÑOZ VACA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_tradnl" b="1" dirty="0" smtClean="0"/>
              <a:t> INGENIERA EN FINANZAS, CONTADORA PÚBLICA – AUDITORA</a:t>
            </a:r>
            <a:endParaRPr lang="es-EC" dirty="0" smtClean="0"/>
          </a:p>
          <a:p>
            <a:pPr algn="ctr">
              <a:spcBef>
                <a:spcPct val="0"/>
              </a:spcBef>
              <a:defRPr/>
            </a:pP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DIRECTOR: DRA.</a:t>
            </a:r>
            <a:r>
              <a:rPr kumimoji="0" lang="es-EC" sz="1800" b="0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EUGENIA CAMACHO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CODIRECTORA: ING. SONIA BUENO</a:t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Sangolquí,</a:t>
            </a:r>
            <a:r>
              <a:rPr kumimoji="0" lang="es-ES_tradnl" sz="1800" b="1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b="1" dirty="0" smtClean="0">
                <a:ln w="5000" cmpd="sng">
                  <a:noFill/>
                  <a:prstDash val="solid"/>
                </a:ln>
                <a:latin typeface="+mj-lt"/>
                <a:ea typeface="+mj-ea"/>
                <a:cs typeface="+mj-cs"/>
              </a:rPr>
              <a:t>Septiembre</a:t>
            </a:r>
            <a:r>
              <a:rPr kumimoji="0" lang="es-ES_tradnl" sz="1800" b="1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</a:t>
            </a:r>
            <a:r>
              <a:rPr kumimoji="0" lang="es-ES_tradnl" sz="24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es-EC" sz="2400" b="0" i="0" u="none" strike="noStrike" kern="1200" cap="none" spc="0" normalizeH="0" baseline="0" noProof="0" dirty="0" smtClean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5 Pergamino vertical">
            <a:hlinkClick r:id="rId3" action="ppaction://hlinksldjump"/>
          </p:cNvPr>
          <p:cNvSpPr/>
          <p:nvPr/>
        </p:nvSpPr>
        <p:spPr>
          <a:xfrm>
            <a:off x="2643174" y="1857364"/>
            <a:ext cx="4214842" cy="3500462"/>
          </a:xfrm>
          <a:prstGeom prst="vertic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i="1" dirty="0" smtClean="0">
                <a:solidFill>
                  <a:schemeClr val="bg1"/>
                </a:solidFill>
              </a:rPr>
              <a:t>“Ser modelo de la banca de desarrollo  e instrumento que impacte a las personas, insertándolas en el desarrollo productivo, mejorando su calidad de vida, disminuyendo la migración, evitando la desintegración familiar, sembrando juntos un mejor país </a:t>
            </a:r>
            <a:r>
              <a:rPr lang="es-ES" sz="1600" dirty="0" smtClean="0">
                <a:solidFill>
                  <a:schemeClr val="bg1"/>
                </a:solidFill>
              </a:rPr>
              <a:t>“.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868" y="500042"/>
            <a:ext cx="231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VISIÓN</a:t>
            </a:r>
            <a:endParaRPr lang="es-ES" sz="54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500034" y="621828"/>
          <a:ext cx="8215370" cy="480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Flecha arriba">
            <a:hlinkClick r:id="rId7" action="ppaction://hlinksldjump"/>
          </p:cNvPr>
          <p:cNvSpPr/>
          <p:nvPr/>
        </p:nvSpPr>
        <p:spPr>
          <a:xfrm>
            <a:off x="4572000" y="6357958"/>
            <a:ext cx="571504" cy="285752"/>
          </a:xfrm>
          <a:prstGeom prst="upArrow">
            <a:avLst>
              <a:gd name="adj1" fmla="val 53019"/>
              <a:gd name="adj2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428596" y="428604"/>
          <a:ext cx="8215370" cy="559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Flecha abajo">
            <a:hlinkClick r:id="rId7" action="ppaction://hlinksldjump"/>
          </p:cNvPr>
          <p:cNvSpPr/>
          <p:nvPr/>
        </p:nvSpPr>
        <p:spPr>
          <a:xfrm>
            <a:off x="4143372" y="6000768"/>
            <a:ext cx="428628" cy="28575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28596" y="428604"/>
          <a:ext cx="8215370" cy="559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Flecha arriba">
            <a:hlinkClick r:id="rId7" action="ppaction://hlinksldjump"/>
          </p:cNvPr>
          <p:cNvSpPr/>
          <p:nvPr/>
        </p:nvSpPr>
        <p:spPr>
          <a:xfrm>
            <a:off x="4572000" y="6357958"/>
            <a:ext cx="571504" cy="285752"/>
          </a:xfrm>
          <a:prstGeom prst="upArrow">
            <a:avLst>
              <a:gd name="adj1" fmla="val 53019"/>
              <a:gd name="adj2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500034" y="285728"/>
          <a:ext cx="8215370" cy="559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Flecha arriba">
            <a:hlinkClick r:id="rId7" action="ppaction://hlinksldjump"/>
          </p:cNvPr>
          <p:cNvSpPr/>
          <p:nvPr/>
        </p:nvSpPr>
        <p:spPr>
          <a:xfrm>
            <a:off x="4572000" y="6357958"/>
            <a:ext cx="571504" cy="285752"/>
          </a:xfrm>
          <a:prstGeom prst="upArrow">
            <a:avLst>
              <a:gd name="adj1" fmla="val 53019"/>
              <a:gd name="adj2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35062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hlinkClick r:id="rId3" action="ppaction://hlinksldjump"/>
              </a:rPr>
              <a:t>PLANIFICACIÓN DE PERSONAL Y CLASIFICACIÓN DE PUESTOS 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386104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VINCULACIÓN Y ADMINISTRACIÓN DE PERSONAL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228184" y="235062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CONTROL DE PERSONAL</a:t>
            </a:r>
            <a:endParaRPr lang="es-EC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836712"/>
            <a:ext cx="17281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348880"/>
            <a:ext cx="1728192" cy="136815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0552" y="857232"/>
            <a:ext cx="2016224" cy="13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857224" y="457200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EVALUACIÓN DE DESEMPEÑO Y CAPACITACIÓN DE PERSONAL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72198" y="471488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DESARROLLO Y BIENESTAR DE PERSONAL</a:t>
            </a:r>
            <a:endParaRPr lang="es-EC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-8376" y="752"/>
            <a:ext cx="386599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Capítulo 3 – Análisis Interno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6" name="15 Elipse">
            <a:hlinkClick r:id="rId8" action="ppaction://hlinksldjump"/>
          </p:cNvPr>
          <p:cNvSpPr/>
          <p:nvPr/>
        </p:nvSpPr>
        <p:spPr>
          <a:xfrm>
            <a:off x="4714876" y="6357958"/>
            <a:ext cx="785818" cy="357190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Análisis Externo</a:t>
            </a:r>
            <a:endParaRPr lang="es-E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790" y="3500438"/>
            <a:ext cx="1695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áfico 1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 b="-32"/>
          <a:stretch>
            <a:fillRect/>
          </a:stretch>
        </p:blipFill>
        <p:spPr bwMode="auto">
          <a:xfrm>
            <a:off x="428596" y="1000108"/>
            <a:ext cx="3857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Gráfico 2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000108"/>
            <a:ext cx="4248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624273"/>
            <a:ext cx="1695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arriba">
            <a:hlinkClick r:id="rId4" action="ppaction://hlinksldjump"/>
          </p:cNvPr>
          <p:cNvSpPr/>
          <p:nvPr/>
        </p:nvSpPr>
        <p:spPr>
          <a:xfrm>
            <a:off x="4572000" y="6357958"/>
            <a:ext cx="571504" cy="357190"/>
          </a:xfrm>
          <a:prstGeom prst="upArrow">
            <a:avLst>
              <a:gd name="adj1" fmla="val 53019"/>
              <a:gd name="adj2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71600" y="13970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1413991"/>
            <a:ext cx="1728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2053"/>
            <a:ext cx="1593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3934941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2566516"/>
            <a:ext cx="1216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222278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-8376" y="752"/>
            <a:ext cx="386599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Capítulo 3 – Análisis Externo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0" name="9 Rectángulo">
            <a:hlinkClick r:id="rId10" action="ppaction://hlinksldjump"/>
          </p:cNvPr>
          <p:cNvSpPr/>
          <p:nvPr/>
        </p:nvSpPr>
        <p:spPr>
          <a:xfrm>
            <a:off x="4500562" y="6429396"/>
            <a:ext cx="1500198" cy="285752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/>
                </a:solidFill>
              </a:rPr>
              <a:t>Influencia Micro ambientales</a:t>
            </a:r>
            <a:endParaRPr lang="es-E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857224" y="700801"/>
            <a:ext cx="271464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concordancia con los lineamientos y políticas propuestas por el Gobierno Nacional concentró su apoyo crediticio a los sectores productivos tales como: agrícola, pecuario, pequeño industrial y artesanal, pesca, turismo, comercialización y movilización de la producción con el fin de contribuir al desarrollo  socio-económico del país. 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4993" name="Object 1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3991000" y="814386"/>
          <a:ext cx="4152900" cy="2400300"/>
        </p:xfrm>
        <a:graphic>
          <a:graphicData uri="http://schemas.openxmlformats.org/presentationml/2006/ole">
            <p:oleObj spid="_x0000_s84993" name="Worksheet" r:id="rId5" imgW="4676775" imgH="2257425" progId="Excel.Sheet.8">
              <p:embed/>
            </p:oleObj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600803" y="3286124"/>
          <a:ext cx="6114733" cy="152400"/>
        </p:xfrm>
        <a:graphic>
          <a:graphicData uri="http://schemas.openxmlformats.org/drawingml/2006/table">
            <a:tbl>
              <a:tblPr/>
              <a:tblGrid>
                <a:gridCol w="5386130"/>
                <a:gridCol w="97912"/>
                <a:gridCol w="105105"/>
                <a:gridCol w="97912"/>
                <a:gridCol w="104590"/>
                <a:gridCol w="97912"/>
                <a:gridCol w="97912"/>
                <a:gridCol w="127260"/>
              </a:tblGrid>
              <a:tr h="149166">
                <a:tc>
                  <a:txBody>
                    <a:bodyPr/>
                    <a:lstStyle/>
                    <a:p>
                      <a:pPr marR="810260"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ahoma"/>
                          <a:ea typeface="Times New Roman"/>
                          <a:cs typeface="Times New Roman"/>
                        </a:rPr>
                        <a:t>- Miles de dólares-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endParaRPr lang="es-E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6256" marR="36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214414" y="3786190"/>
            <a:ext cx="6715172" cy="7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242" tIns="152352" rIns="80937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es-E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urante el año 2010, el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 fomentado la entrega de créditos en los sectores Agropecuario,  Artesanía, Comercio y Servicios, Consumo, cumpliendo con la política gubernamental emitida.</a:t>
            </a:r>
            <a:endParaRPr kumimoji="0" lang="es-E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714480" y="4714892"/>
          <a:ext cx="5734050" cy="1143000"/>
        </p:xfrm>
        <a:graphic>
          <a:graphicData uri="http://schemas.openxmlformats.org/presentationml/2006/ole">
            <p:oleObj spid="_x0000_s84995" name="Worksheet" r:id="rId6" imgW="5467350" imgH="117157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44489" y="924152"/>
            <a:ext cx="262764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INFLACIÓN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2705" name="Picture 1" descr="tas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52153"/>
            <a:ext cx="4286280" cy="267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00034" y="2012944"/>
            <a:ext cx="3714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Caída del precio del petróleo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Disminución de la actividad económica en los países desarrollados, que incidió en las exportaciones nacionales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Reducción de las  remesas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La fortaleza del dólar, que nos hizo perder competitividad;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La disminución de la oferta de capitales externos ante la crisis inmobiliaria y de inversión que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Soportaron varios países desarrollados como Estados Unidos.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71472" y="214290"/>
          <a:ext cx="7966098" cy="597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2170E-787E-41A0-A54D-977E8DB7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972170E-787E-41A0-A54D-977E8DB7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CED3D-E987-4573-AD53-E8CAED6E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99CED3D-E987-4573-AD53-E8CAED6E9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85E60-1B0C-493B-9B34-78949C69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01C85E60-1B0C-493B-9B34-78949C69E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834183-7270-481B-9A24-E448A1CF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39834183-7270-481B-9A24-E448A1CFF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9A8B3-52B4-4CB4-9668-6D9AFFE93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DD09A8B3-52B4-4CB4-9668-6D9AFFE93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A6157-C6CC-4D00-96EB-1FCA23121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7BA6157-C6CC-4D00-96EB-1FCA23121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5451F-FFE6-47EF-A10D-F39FAFCB5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CA15451F-FFE6-47EF-A10D-F39FAFCB5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CF0C9-6F8A-44EF-ADAA-03BE14506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46CF0C9-6F8A-44EF-ADAA-03BE14506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0A243-5088-41FA-9281-1E79E50B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700A243-5088-41FA-9281-1E79E50B8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DE5E6-48BC-4B7B-8A6D-B295A5426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44DE5E6-48BC-4B7B-8A6D-B295A5426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58EE2-5279-44E3-8E17-ED0F3F7FA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F858EE2-5279-44E3-8E17-ED0F3F7FA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2E8C9-737B-46B1-A4F9-39C87FC0E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8C2E8C9-737B-46B1-A4F9-39C87FC0E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Gráfico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8" y="2285992"/>
            <a:ext cx="3962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715008" y="2500306"/>
          <a:ext cx="1689100" cy="1524000"/>
        </p:xfrm>
        <a:graphic>
          <a:graphicData uri="http://schemas.openxmlformats.org/drawingml/2006/table">
            <a:tbl>
              <a:tblPr/>
              <a:tblGrid>
                <a:gridCol w="424180"/>
                <a:gridCol w="1264920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REMESAS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AÑO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 MILLONES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1316.7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1627.4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2453.5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3087.8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2495.4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087436" y="924152"/>
            <a:ext cx="212750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REMESAS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as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272" y="2000240"/>
            <a:ext cx="43508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71670" y="495524"/>
            <a:ext cx="471475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TASA DE DESEMPLEO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Sectores beneficiarios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Agricultores   				23%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Pecuario					30%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Infraestructura Agropecuaria		2%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Pequeña Industria, Artesanía, 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Pesca artesanal				10%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Servicios, comercio y turismo		35%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Proyecto repoblación ovina en los andes ecuatorianos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363660"/>
            <a:ext cx="4006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dirty="0" smtClean="0">
                <a:solidFill>
                  <a:srgbClr val="0070C0"/>
                </a:solidFill>
              </a:rPr>
              <a:t>Crédito Plan 555</a:t>
            </a:r>
            <a:endParaRPr lang="es-ES" sz="4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4714876" y="6357982"/>
            <a:ext cx="714380" cy="357166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/>
              <a:t>Factor Externo</a:t>
            </a:r>
            <a:endParaRPr lang="es-ES" sz="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214546" y="2433646"/>
          <a:ext cx="4643470" cy="2424112"/>
        </p:xfrm>
        <a:graphic>
          <a:graphicData uri="http://schemas.openxmlformats.org/drawingml/2006/table">
            <a:tbl>
              <a:tblPr/>
              <a:tblGrid>
                <a:gridCol w="3527252"/>
                <a:gridCol w="115930"/>
                <a:gridCol w="1000288"/>
              </a:tblGrid>
              <a:tr h="551695">
                <a:tc>
                  <a:txBody>
                    <a:bodyPr/>
                    <a:lstStyle/>
                    <a:p>
                      <a:pPr marR="810260"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CORE BANCARIO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E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Estado actual % avance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E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Clientes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Administrativa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Activas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Contabilidad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r>
                        <a:rPr lang="es-ES" sz="10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Batch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Giros, Depósitos Judiciales y transferencia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Capacitación módulos producción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80">
                <a:tc>
                  <a:txBody>
                    <a:bodyPr/>
                    <a:lstStyle/>
                    <a:p>
                      <a:pPr marR="810260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Bancos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Inicio de proceso de adquisición para infraestructura de desarrollo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616">
                <a:tc gridSpan="2">
                  <a:txBody>
                    <a:bodyPr/>
                    <a:lstStyle/>
                    <a:p>
                      <a:pPr marR="810260" algn="r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10260"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85786" y="1446242"/>
            <a:ext cx="73581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implementación de la plataforma tecnológica, avanza a través de la introducción de los diferentes módulos tecnológicos que se encuentran desarrollándose.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17573" y="285728"/>
            <a:ext cx="311174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TECNOLOGÍA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8 Flecha arriba">
            <a:hlinkClick r:id="rId3" action="ppaction://hlinksldjump"/>
          </p:cNvPr>
          <p:cNvSpPr/>
          <p:nvPr/>
        </p:nvSpPr>
        <p:spPr>
          <a:xfrm>
            <a:off x="4786314" y="6357958"/>
            <a:ext cx="428628" cy="285752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14600" y="2824173"/>
          <a:ext cx="4114800" cy="2105025"/>
        </p:xfrm>
        <a:graphic>
          <a:graphicData uri="http://schemas.openxmlformats.org/drawingml/2006/table">
            <a:tbl>
              <a:tblPr/>
              <a:tblGrid>
                <a:gridCol w="3073400"/>
                <a:gridCol w="1041400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APLICACIÓN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BANCO CENTRAL DE ECUADOR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PLAZOS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IECE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CORRIENTE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FIDEICOMISO CORREOS DEL 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ECUADOR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AHORROS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BANCO DEL PACIFICO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PLAZOS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FCPC-ADMT. FONDOS PROVIS. 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ONB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AHORROS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 TECNICA CMTE CONSULTORIA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AHORROS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BENEMERITO CUERPO DE BOMBEROS VOLUNTARIO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PLAZOS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BANCO DEL PICHINCHA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CTA CTES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CONTRALORIA GENERAL DEL ESTADO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CTA CTES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PR.NAC.FIN.POP.EMP Y ECO. SOL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CTA CTES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57158" y="1428736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entidad ha brindado el apoyo financiero que requieren las micro, pequeñas y medianas unidades de producción, comercio y servicios.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marzo de 2010, los 10 principales clientes de la institución son: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60865" y="352648"/>
            <a:ext cx="225414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CLIENTES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7 Elipse">
            <a:hlinkClick r:id="rId3" action="ppaction://hlinksldjump"/>
          </p:cNvPr>
          <p:cNvSpPr/>
          <p:nvPr/>
        </p:nvSpPr>
        <p:spPr>
          <a:xfrm>
            <a:off x="4786314" y="6357958"/>
            <a:ext cx="357190" cy="357166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071538" y="1785926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 sus compras a través del Sistema Nacional de Contratación Pública,  que permite la consolidación de la transparencia, la democratización del acceso al mercado público, ahorro y eficiencia en las contrataciones, y la dinamización de las economías nacional y local.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17573" y="638400"/>
            <a:ext cx="334258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PROVEEDORES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7 Imagen" descr="PROV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857496"/>
            <a:ext cx="1981200" cy="22098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8794" y="2928934"/>
            <a:ext cx="22860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CNT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BANRED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Multiservice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Maxgraf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>
            <a:hlinkClick r:id="rId4" action="ppaction://hlinksldjump"/>
          </p:cNvPr>
          <p:cNvSpPr/>
          <p:nvPr/>
        </p:nvSpPr>
        <p:spPr>
          <a:xfrm>
            <a:off x="4786314" y="6357958"/>
            <a:ext cx="357190" cy="357166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85984" y="2942282"/>
          <a:ext cx="4572000" cy="1844040"/>
        </p:xfrm>
        <a:graphic>
          <a:graphicData uri="http://schemas.openxmlformats.org/drawingml/2006/table">
            <a:tbl>
              <a:tblPr/>
              <a:tblGrid>
                <a:gridCol w="1585841"/>
                <a:gridCol w="1146812"/>
                <a:gridCol w="840572"/>
                <a:gridCol w="998775"/>
              </a:tblGrid>
              <a:tr h="222885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es-ES" sz="1100" b="1" i="1" dirty="0">
                          <a:latin typeface="Arial"/>
                          <a:ea typeface="Times New Roman"/>
                          <a:cs typeface="Times New Roman"/>
                        </a:rPr>
                        <a:t>CUENTAS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i="1" dirty="0" smtClean="0">
                          <a:latin typeface="Arial"/>
                          <a:ea typeface="Times New Roman"/>
                          <a:cs typeface="Times New Roman"/>
                        </a:rPr>
                        <a:t>ONB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i="1" dirty="0">
                          <a:latin typeface="Arial"/>
                          <a:ea typeface="Times New Roman"/>
                          <a:cs typeface="Times New Roman"/>
                        </a:rPr>
                        <a:t> - miles de dólares -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latin typeface="Arial"/>
                          <a:ea typeface="Times New Roman"/>
                          <a:cs typeface="Times New Roman"/>
                        </a:rPr>
                        <a:t>Posición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latin typeface="Arial"/>
                          <a:ea typeface="Times New Roman"/>
                          <a:cs typeface="Times New Roman"/>
                        </a:rPr>
                        <a:t>en el SFN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latin typeface="Arial"/>
                          <a:ea typeface="Times New Roman"/>
                          <a:cs typeface="Times New Roman"/>
                        </a:rPr>
                        <a:t>en el SFN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Activos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1.297.269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5.3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Fondos disponibles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113.637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Inversiones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60.321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Cartera de crédito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934.482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7.0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Pasivos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881.496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Depósitos a la vista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462.796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3.7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Depósitos a plazo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310.284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Patrimonio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413.312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i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12.3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R="7620">
                        <a:spcAft>
                          <a:spcPts val="0"/>
                        </a:spcAf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Resultados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>
                        <a:spcAft>
                          <a:spcPts val="0"/>
                        </a:spcAf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2.461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es-ES" sz="1100" b="1" i="1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1100" b="1" i="1" dirty="0"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817573" y="638400"/>
            <a:ext cx="340830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b="1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COMPETENCIA</a:t>
            </a:r>
            <a:endParaRPr lang="es-ES" sz="5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1538" y="1639661"/>
            <a:ext cx="72152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</a:t>
            </a:r>
            <a:r>
              <a:rPr lang="es-ES" sz="1400" dirty="0" smtClean="0"/>
              <a:t>, </a:t>
            </a:r>
            <a:r>
              <a:rPr lang="es-ES" sz="1400" dirty="0" smtClean="0"/>
              <a:t>con relación a las 29 instituciones financieras públicas y privadas, el </a:t>
            </a:r>
            <a:r>
              <a:rPr lang="es-ES" sz="1400" dirty="0" smtClean="0"/>
              <a:t>ONB </a:t>
            </a:r>
            <a:r>
              <a:rPr lang="es-ES" sz="1400" dirty="0" smtClean="0"/>
              <a:t>ocupa los siguientes lugares: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Botón de acción: Inicio">
            <a:hlinkClick r:id="rId3" action="ppaction://hlinksldjump" highlightClick="1"/>
          </p:cNvPr>
          <p:cNvSpPr/>
          <p:nvPr/>
        </p:nvSpPr>
        <p:spPr>
          <a:xfrm>
            <a:off x="4643438" y="6357958"/>
            <a:ext cx="357190" cy="357190"/>
          </a:xfrm>
          <a:prstGeom prst="actionButtonHom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285984" y="3071811"/>
            <a:ext cx="1901419" cy="936526"/>
            <a:chOff x="1218179" y="507871"/>
            <a:chExt cx="1584527" cy="792263"/>
          </a:xfrm>
          <a:solidFill>
            <a:srgbClr val="0066CC">
              <a:alpha val="19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25 Rectángulo redondeado"/>
            <p:cNvSpPr/>
            <p:nvPr/>
          </p:nvSpPr>
          <p:spPr>
            <a:xfrm>
              <a:off x="1218179" y="507871"/>
              <a:ext cx="1584527" cy="792263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1241384" y="531076"/>
              <a:ext cx="1538117" cy="7458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chemeClr val="tx1"/>
                  </a:solidFill>
                </a:rPr>
                <a:t>PLANIFICACIÓN</a:t>
              </a:r>
              <a:endParaRPr lang="es-EC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110087" y="3335486"/>
            <a:ext cx="911325" cy="45566"/>
            <a:chOff x="2725390" y="627284"/>
            <a:chExt cx="911325" cy="45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Conector recto 5"/>
            <p:cNvSpPr/>
            <p:nvPr/>
          </p:nvSpPr>
          <p:spPr>
            <a:xfrm rot="19567892">
              <a:off x="2725390" y="638685"/>
              <a:ext cx="911325" cy="227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81"/>
                  </a:moveTo>
                  <a:lnTo>
                    <a:pt x="911325" y="11381"/>
                  </a:lnTo>
                </a:path>
              </a:pathLst>
            </a:custGeom>
            <a:noFill/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onector recto 6"/>
            <p:cNvSpPr/>
            <p:nvPr/>
          </p:nvSpPr>
          <p:spPr>
            <a:xfrm rot="19567892">
              <a:off x="3158269" y="627284"/>
              <a:ext cx="45566" cy="45566"/>
            </a:xfrm>
            <a:prstGeom prst="rect">
              <a:avLst/>
            </a:prstGeom>
            <a:sp3d z="-11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944095" y="2500306"/>
            <a:ext cx="1584527" cy="792263"/>
            <a:chOff x="3559398" y="0"/>
            <a:chExt cx="1584527" cy="792263"/>
          </a:xfrm>
          <a:solidFill>
            <a:srgbClr val="FFC000">
              <a:alpha val="11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3559398" y="0"/>
              <a:ext cx="1584527" cy="792263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582603" y="23205"/>
              <a:ext cx="1538117" cy="7458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1" kern="1200" dirty="0" smtClean="0">
                  <a:solidFill>
                    <a:srgbClr val="0066CC"/>
                  </a:solidFill>
                  <a:hlinkClick r:id="rId3" action="ppaction://hlinksldjump"/>
                </a:rPr>
                <a:t>Preliminar</a:t>
              </a:r>
              <a:endParaRPr lang="es-EC" sz="1300" b="1" kern="12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073246" y="3904822"/>
            <a:ext cx="997508" cy="49875"/>
            <a:chOff x="2688549" y="1196620"/>
            <a:chExt cx="997508" cy="498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Conector recto 9"/>
            <p:cNvSpPr/>
            <p:nvPr/>
          </p:nvSpPr>
          <p:spPr>
            <a:xfrm rot="2372756">
              <a:off x="2688549" y="1210176"/>
              <a:ext cx="997508" cy="227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81"/>
                  </a:moveTo>
                  <a:lnTo>
                    <a:pt x="997508" y="11381"/>
                  </a:lnTo>
                </a:path>
              </a:pathLst>
            </a:custGeom>
            <a:noFill/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onector recto 10"/>
            <p:cNvSpPr/>
            <p:nvPr/>
          </p:nvSpPr>
          <p:spPr>
            <a:xfrm rot="2372756">
              <a:off x="3162366" y="1196620"/>
              <a:ext cx="49875" cy="49875"/>
            </a:xfrm>
            <a:prstGeom prst="rect">
              <a:avLst/>
            </a:prstGeom>
            <a:sp3d z="-11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956597" y="3851183"/>
            <a:ext cx="1584527" cy="792263"/>
            <a:chOff x="3571900" y="1142981"/>
            <a:chExt cx="1584527" cy="792263"/>
          </a:xfrm>
          <a:solidFill>
            <a:srgbClr val="FF0000">
              <a:alpha val="91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17 Rectángulo redondeado"/>
            <p:cNvSpPr/>
            <p:nvPr/>
          </p:nvSpPr>
          <p:spPr>
            <a:xfrm>
              <a:off x="3571900" y="1142981"/>
              <a:ext cx="1584527" cy="792263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3595105" y="1166186"/>
              <a:ext cx="1538117" cy="7458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>
                  <a:hlinkClick r:id="rId4" action="ppaction://hlinksldjump"/>
                </a:rPr>
                <a:t>Específica</a:t>
              </a:r>
              <a:endParaRPr lang="es-EC" sz="1300" kern="1200" dirty="0"/>
            </a:p>
          </p:txBody>
        </p:sp>
      </p:grpSp>
      <p:sp>
        <p:nvSpPr>
          <p:cNvPr id="28" name="27 Título"/>
          <p:cNvSpPr txBox="1">
            <a:spLocks noGrp="1"/>
          </p:cNvSpPr>
          <p:nvPr>
            <p:ph type="title"/>
          </p:nvPr>
        </p:nvSpPr>
        <p:spPr>
          <a:xfrm>
            <a:off x="-32" y="214290"/>
            <a:ext cx="607219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s-EC" b="1" dirty="0" smtClean="0">
                <a:solidFill>
                  <a:schemeClr val="bg1"/>
                </a:solidFill>
              </a:rPr>
              <a:t>Capítulo 4 – METODOLOGÍA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9" name="28 Elipse">
            <a:hlinkClick r:id="rId5" action="ppaction://hlinksldjump"/>
          </p:cNvPr>
          <p:cNvSpPr/>
          <p:nvPr/>
        </p:nvSpPr>
        <p:spPr>
          <a:xfrm>
            <a:off x="4786314" y="6357958"/>
            <a:ext cx="357190" cy="357166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928794" y="820732"/>
          <a:ext cx="4872887" cy="4965722"/>
        </p:xfrm>
        <a:graphic>
          <a:graphicData uri="http://schemas.openxmlformats.org/drawingml/2006/table">
            <a:tbl>
              <a:tblPr/>
              <a:tblGrid>
                <a:gridCol w="739126"/>
                <a:gridCol w="1130596"/>
                <a:gridCol w="535995"/>
                <a:gridCol w="467146"/>
                <a:gridCol w="644673"/>
                <a:gridCol w="619069"/>
                <a:gridCol w="736282"/>
              </a:tblGrid>
              <a:tr h="1346129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PROGRAMA PRELIMINAR DE AUDITORÍA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DEPARTAMENTO DE RECURSOS HUMANOS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ÁREA:-----------------------------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PERÍODO DEL ------------------------AL-------------------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37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OBJETIVO: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latin typeface="Times New Roman"/>
                          <a:ea typeface="Times New Roman"/>
                          <a:cs typeface="Times New Roman"/>
                        </a:rPr>
          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2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REALIZADO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129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Realizado por: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Fecha: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Revisado por: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Fecha: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arriba">
            <a:hlinkClick r:id="rId3" action="ppaction://hlinksldjump"/>
          </p:cNvPr>
          <p:cNvSpPr/>
          <p:nvPr/>
        </p:nvSpPr>
        <p:spPr>
          <a:xfrm>
            <a:off x="4643438" y="6357958"/>
            <a:ext cx="500066" cy="357190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2905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s-EC" sz="2000" b="1" dirty="0" smtClean="0">
                <a:solidFill>
                  <a:schemeClr val="bg1"/>
                </a:solidFill>
              </a:rPr>
              <a:t>PLANIFICACIÓN PRELIMINAR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071671" y="1213664"/>
          <a:ext cx="4780737" cy="4501354"/>
        </p:xfrm>
        <a:graphic>
          <a:graphicData uri="http://schemas.openxmlformats.org/drawingml/2006/table">
            <a:tbl>
              <a:tblPr/>
              <a:tblGrid>
                <a:gridCol w="725149"/>
                <a:gridCol w="1109216"/>
                <a:gridCol w="525859"/>
                <a:gridCol w="458312"/>
                <a:gridCol w="632482"/>
                <a:gridCol w="573867"/>
                <a:gridCol w="755852"/>
              </a:tblGrid>
              <a:tr h="1168537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PROGRAMA ESPECÍFICO DE AUDITORÍA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DEPARTAMENTO DE RECURSOS HUMANOS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ÁREA:-----------------------------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PERÍODO DEL ------------------------AL-------------------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2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OBJETIVO: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Times New Roman"/>
                          <a:ea typeface="Times New Roman"/>
                          <a:cs typeface="Times New Roman"/>
                          <a:hlinkClick r:id="rId3" action="ppaction://hlinksldjump"/>
                        </a:rPr>
                        <a:t>TRABAJO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REALIZADO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Realizado por: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Fecha: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Revisado por: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Fecha: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27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2905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s-EC" sz="2000" b="1" dirty="0" smtClean="0">
                <a:solidFill>
                  <a:schemeClr val="bg1"/>
                </a:solidFill>
              </a:rPr>
              <a:t>PLANIFICACIÓN ESPECÍFICA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8" name="7 Flecha arriba">
            <a:hlinkClick r:id="rId3" action="ppaction://hlinksldjump"/>
          </p:cNvPr>
          <p:cNvSpPr/>
          <p:nvPr/>
        </p:nvSpPr>
        <p:spPr>
          <a:xfrm>
            <a:off x="4714876" y="6357958"/>
            <a:ext cx="571504" cy="357190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32" y="752"/>
            <a:ext cx="386599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Capítulo 1 – Aspectos Generales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890868" y="-24"/>
          <a:ext cx="48245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-1657738" y="428604"/>
          <a:ext cx="8568952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0 CuadroTexto">
            <a:hlinkClick r:id="rId12" action="ppaction://hlinksldjump"/>
          </p:cNvPr>
          <p:cNvSpPr txBox="1"/>
          <p:nvPr/>
        </p:nvSpPr>
        <p:spPr>
          <a:xfrm>
            <a:off x="4176620" y="3500438"/>
            <a:ext cx="42148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500" dirty="0" smtClean="0">
                <a:latin typeface="Calibri" pitchFamily="34" charset="0"/>
                <a:cs typeface="Calibri" pitchFamily="34" charset="0"/>
              </a:rPr>
              <a:t>  Leyes  </a:t>
            </a:r>
          </a:p>
          <a:p>
            <a:pPr>
              <a:buFont typeface="Wingdings" pitchFamily="2" charset="2"/>
              <a:buChar char="v"/>
            </a:pPr>
            <a:r>
              <a:rPr lang="es-ES" sz="1500" dirty="0" smtClean="0">
                <a:latin typeface="Calibri" pitchFamily="34" charset="0"/>
                <a:cs typeface="Calibri" pitchFamily="34" charset="0"/>
              </a:rPr>
              <a:t>  Reglamentos</a:t>
            </a:r>
          </a:p>
          <a:p>
            <a:pPr>
              <a:buFont typeface="Wingdings" pitchFamily="2" charset="2"/>
              <a:buChar char="v"/>
            </a:pPr>
            <a:r>
              <a:rPr lang="es-ES" sz="1500" dirty="0" smtClean="0">
                <a:latin typeface="Calibri" pitchFamily="34" charset="0"/>
                <a:cs typeface="Calibri" pitchFamily="34" charset="0"/>
              </a:rPr>
              <a:t>  Códigos</a:t>
            </a:r>
            <a:endParaRPr lang="es-ES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76620" y="5093957"/>
            <a:ext cx="4214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300" dirty="0" smtClean="0"/>
              <a:t>  </a:t>
            </a:r>
            <a:r>
              <a:rPr lang="es-ES" sz="1300" dirty="0" smtClean="0">
                <a:hlinkClick r:id="rId13" action="ppaction://hlinksldjump"/>
              </a:rPr>
              <a:t>Estructural</a:t>
            </a:r>
            <a:endParaRPr lang="es-ES" sz="1300" dirty="0" smtClean="0"/>
          </a:p>
          <a:p>
            <a:pPr>
              <a:buFont typeface="Wingdings" pitchFamily="2" charset="2"/>
              <a:buChar char="v"/>
            </a:pPr>
            <a:r>
              <a:rPr lang="es-ES" sz="1300" dirty="0" smtClean="0"/>
              <a:t>  </a:t>
            </a:r>
            <a:r>
              <a:rPr lang="es-ES" sz="1300" dirty="0" smtClean="0">
                <a:hlinkClick r:id="rId14" action="ppaction://hlinksldjump"/>
              </a:rPr>
              <a:t>Funcional </a:t>
            </a:r>
            <a:endParaRPr lang="es-ES" sz="1300" dirty="0" smtClean="0"/>
          </a:p>
          <a:p>
            <a:pPr>
              <a:buFont typeface="Wingdings" pitchFamily="2" charset="2"/>
              <a:buChar char="v"/>
            </a:pPr>
            <a:r>
              <a:rPr lang="es-ES" sz="1300" dirty="0" smtClean="0"/>
              <a:t>  </a:t>
            </a:r>
            <a:r>
              <a:rPr lang="es-ES" sz="1300" dirty="0" smtClean="0">
                <a:hlinkClick r:id="rId15" action="ppaction://hlinksldjump"/>
              </a:rPr>
              <a:t>Personal</a:t>
            </a:r>
            <a:endParaRPr lang="es-ES" sz="1300" dirty="0"/>
          </a:p>
        </p:txBody>
      </p:sp>
      <p:sp>
        <p:nvSpPr>
          <p:cNvPr id="10" name="9 Botón de acción: Inicio">
            <a:hlinkClick r:id="rId16" action="ppaction://hlinksldjump" highlightClick="1"/>
          </p:cNvPr>
          <p:cNvSpPr/>
          <p:nvPr/>
        </p:nvSpPr>
        <p:spPr>
          <a:xfrm>
            <a:off x="4786314" y="6357958"/>
            <a:ext cx="428628" cy="357190"/>
          </a:xfrm>
          <a:prstGeom prst="actionButtonHom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28 Diagrama"/>
          <p:cNvGraphicFramePr/>
          <p:nvPr/>
        </p:nvGraphicFramePr>
        <p:xfrm>
          <a:off x="214282" y="285728"/>
          <a:ext cx="82868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29 Elipse">
            <a:hlinkClick r:id="rId7" action="ppaction://hlinksldjump"/>
          </p:cNvPr>
          <p:cNvSpPr/>
          <p:nvPr/>
        </p:nvSpPr>
        <p:spPr>
          <a:xfrm>
            <a:off x="4786314" y="6357958"/>
            <a:ext cx="357190" cy="357166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7 Título"/>
          <p:cNvSpPr txBox="1">
            <a:spLocks/>
          </p:cNvSpPr>
          <p:nvPr/>
        </p:nvSpPr>
        <p:spPr>
          <a:xfrm>
            <a:off x="-32" y="214290"/>
            <a:ext cx="607219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MEDICIÓN</a:t>
            </a:r>
            <a:r>
              <a:rPr kumimoji="0" lang="es-EC" sz="32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RIESGO</a:t>
            </a: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28597" y="2500306"/>
            <a:ext cx="1928825" cy="1714512"/>
            <a:chOff x="4671289" y="2966276"/>
            <a:chExt cx="2241652" cy="866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4671289" y="2966276"/>
              <a:ext cx="2241652" cy="854203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4707668" y="3028469"/>
              <a:ext cx="2191615" cy="8041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0" kern="1200" dirty="0" smtClean="0">
                  <a:solidFill>
                    <a:schemeClr val="bg1"/>
                  </a:solidFill>
                </a:rPr>
                <a:t>RIESGO DE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0" kern="1200" dirty="0" smtClean="0">
                  <a:solidFill>
                    <a:schemeClr val="bg1"/>
                  </a:solidFill>
                </a:rPr>
                <a:t> AUDITORIA</a:t>
              </a:r>
              <a:endParaRPr lang="es-EC" sz="1300" b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143504" y="2931986"/>
            <a:ext cx="1500198" cy="854203"/>
            <a:chOff x="5187893" y="1"/>
            <a:chExt cx="2241652" cy="8542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5187893" y="1"/>
              <a:ext cx="2241652" cy="85420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212912" y="25020"/>
              <a:ext cx="2191614" cy="8041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dirty="0" smtClean="0">
                  <a:solidFill>
                    <a:schemeClr val="tx1"/>
                  </a:solidFill>
                </a:rPr>
                <a:t>RIESGO DE DETECCIÓN</a:t>
              </a:r>
              <a:endParaRPr lang="es-EC" sz="1300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929454" y="2928933"/>
            <a:ext cx="1643074" cy="854203"/>
            <a:chOff x="5212912" y="1"/>
            <a:chExt cx="2403873" cy="8542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12 Rectángulo redondeado"/>
            <p:cNvSpPr/>
            <p:nvPr/>
          </p:nvSpPr>
          <p:spPr>
            <a:xfrm>
              <a:off x="5375133" y="1"/>
              <a:ext cx="2241652" cy="85420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212912" y="25020"/>
              <a:ext cx="2191614" cy="8041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dirty="0" smtClean="0">
                  <a:solidFill>
                    <a:schemeClr val="tx1"/>
                  </a:solidFill>
                </a:rPr>
                <a:t>RIESGO INERENTE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857488" y="2928933"/>
            <a:ext cx="1857388" cy="854203"/>
            <a:chOff x="5187896" y="1"/>
            <a:chExt cx="2241653" cy="8542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5187896" y="1"/>
              <a:ext cx="2241653" cy="85420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5212912" y="25020"/>
              <a:ext cx="2191614" cy="8041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dirty="0" smtClean="0">
                  <a:solidFill>
                    <a:schemeClr val="tx1"/>
                  </a:solidFill>
                </a:rPr>
                <a:t>RIESGO DE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dirty="0" smtClean="0">
                  <a:solidFill>
                    <a:schemeClr val="tx1"/>
                  </a:solidFill>
                </a:rPr>
                <a:t>CONTROL </a:t>
              </a:r>
              <a:endParaRPr lang="es-EC" sz="13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2500298" y="321468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=</a:t>
            </a:r>
            <a:endParaRPr lang="es-ES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786314" y="321468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*</a:t>
            </a:r>
            <a:endParaRPr lang="es-ES" sz="2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715140" y="321468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*</a:t>
            </a:r>
            <a:endParaRPr lang="es-ES" sz="2400" dirty="0"/>
          </a:p>
        </p:txBody>
      </p:sp>
      <p:sp>
        <p:nvSpPr>
          <p:cNvPr id="22" name="21 Flecha arriba">
            <a:hlinkClick r:id="rId3" action="ppaction://hlinksldjump"/>
          </p:cNvPr>
          <p:cNvSpPr/>
          <p:nvPr/>
        </p:nvSpPr>
        <p:spPr>
          <a:xfrm>
            <a:off x="4714876" y="6357958"/>
            <a:ext cx="500066" cy="357190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4" y="908720"/>
          <a:ext cx="7560836" cy="4968552"/>
        </p:xfrm>
        <a:graphic>
          <a:graphicData uri="http://schemas.openxmlformats.org/drawingml/2006/table">
            <a:tbl>
              <a:tblPr/>
              <a:tblGrid>
                <a:gridCol w="431042"/>
                <a:gridCol w="2741926"/>
                <a:gridCol w="331691"/>
                <a:gridCol w="331691"/>
                <a:gridCol w="293359"/>
                <a:gridCol w="331691"/>
                <a:gridCol w="331691"/>
                <a:gridCol w="290231"/>
                <a:gridCol w="2477514"/>
              </a:tblGrid>
              <a:tr h="429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Componentes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Riesgo Inherente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Riesgo de  Control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Enfoque Preliminar de        Auditoría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69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1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88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91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043608" y="0"/>
            <a:ext cx="7072312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u="sng" dirty="0">
                <a:solidFill>
                  <a:schemeClr val="tx1"/>
                </a:solidFill>
                <a:cs typeface="Arial" pitchFamily="34" charset="0"/>
              </a:rPr>
              <a:t>Matriz de Medición del Control Interno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85852" y="571480"/>
          <a:ext cx="5929353" cy="5286413"/>
        </p:xfrm>
        <a:graphic>
          <a:graphicData uri="http://schemas.openxmlformats.org/drawingml/2006/table">
            <a:tbl>
              <a:tblPr/>
              <a:tblGrid>
                <a:gridCol w="381850"/>
                <a:gridCol w="3174576"/>
                <a:gridCol w="420984"/>
                <a:gridCol w="454189"/>
                <a:gridCol w="508738"/>
                <a:gridCol w="989016"/>
              </a:tblGrid>
              <a:tr h="30655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es-ES" sz="800" b="1" dirty="0">
                          <a:latin typeface="Arial"/>
                          <a:ea typeface="Times New Roman"/>
                          <a:cs typeface="Times New Roman"/>
                        </a:rPr>
                        <a:t>CUESTIONARIO  DE CONTROL INTERNO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es-ES" sz="800" b="1" dirty="0" smtClean="0">
                          <a:latin typeface="Arial"/>
                          <a:ea typeface="Times New Roman"/>
                          <a:cs typeface="Times New Roman"/>
                        </a:rPr>
                        <a:t>OHH NATIONAL BANK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6382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05425" algn="l"/>
                        </a:tabLst>
                      </a:pPr>
                      <a:r>
                        <a:rPr lang="es-MX" sz="800" b="1">
                          <a:latin typeface="Arial"/>
                          <a:ea typeface="Times New Roman"/>
                          <a:cs typeface="Times New Roman"/>
                        </a:rPr>
                        <a:t>OBJETIVO:</a:t>
                      </a: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 ………………………………………………………………………………………………………………………………………………………………………………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00" b="1">
                          <a:latin typeface="Arial"/>
                          <a:ea typeface="Times New Roman"/>
                          <a:cs typeface="Times New Roman"/>
                        </a:rPr>
                        <a:t>INDICACIONES</a:t>
                      </a: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: Marque con una X donde corresponda.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700" b="1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700" b="1">
                          <a:latin typeface="Arial"/>
                          <a:ea typeface="Times New Roman"/>
                          <a:cs typeface="Times New Roman"/>
                        </a:rPr>
                        <a:t>Pregunta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700" b="1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es-MX" sz="700" b="1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133985" indent="-83820" algn="ctr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700" b="1"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700" b="1">
                          <a:latin typeface="Arial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endParaRPr lang="es-MX" sz="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¿La empresa cuenta con planes de bienestar social?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¿Los documentos que mantienen se encuentran en archivos seguros?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¿Existe controles de calidad en los procesos de recursos humanos?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¿Los empleados utilizan ropa de trabajo para realizar sus actividades?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s-MX" sz="800">
                          <a:latin typeface="Arial"/>
                          <a:ea typeface="Times New Roman"/>
                          <a:cs typeface="Times New Roman"/>
                        </a:rPr>
                        <a:t>¿………………………………………?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endParaRPr lang="es-MX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endParaRPr lang="es-MX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85315"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endParaRPr lang="es-MX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endParaRPr lang="es-MX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72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  <a:cs typeface="Times New Roman"/>
                        </a:rPr>
                        <a:t>Realizado por: 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  <a:cs typeface="Times New Roman"/>
                        </a:rPr>
                        <a:t>Fecha: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  <a:cs typeface="Times New Roman"/>
                        </a:rPr>
                        <a:t>Revisado por: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  <a:cs typeface="Times New Roman"/>
                        </a:rPr>
                        <a:t>Fecha: 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Flecha arriba">
            <a:hlinkClick r:id="rId3" action="ppaction://hlinksldjump"/>
          </p:cNvPr>
          <p:cNvSpPr/>
          <p:nvPr/>
        </p:nvSpPr>
        <p:spPr>
          <a:xfrm>
            <a:off x="4714876" y="6357958"/>
            <a:ext cx="500066" cy="357190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619672" y="404664"/>
          <a:ext cx="72152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4 CuadroTexto"/>
          <p:cNvSpPr txBox="1">
            <a:spLocks noChangeArrowheads="1"/>
          </p:cNvSpPr>
          <p:nvPr/>
        </p:nvSpPr>
        <p:spPr bwMode="auto">
          <a:xfrm rot="16200000">
            <a:off x="-256476" y="3042503"/>
            <a:ext cx="3078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/>
              <a:t>TÉCNICAS </a:t>
            </a:r>
            <a:r>
              <a:rPr lang="es-ES" sz="2000" b="1" dirty="0"/>
              <a:t>DE RECOLECIÓN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539552" y="226146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>
                <a:solidFill>
                  <a:srgbClr val="FF9900"/>
                </a:solidFill>
              </a:rPr>
              <a:t>OCULAR</a:t>
            </a:r>
            <a:endParaRPr lang="es-EC" b="1" dirty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500063" y="4877717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>
                <a:solidFill>
                  <a:srgbClr val="FF9900"/>
                </a:solidFill>
              </a:rPr>
              <a:t>VERBAL</a:t>
            </a:r>
            <a:endParaRPr lang="es-EC" b="1" dirty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500313" y="1052736"/>
            <a:ext cx="285750" cy="2786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3000375" y="3148017"/>
            <a:ext cx="5786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s-EC" b="1" dirty="0"/>
              <a:t>Rastreo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seguir la secuencia de una operación dentro del proceso.</a:t>
            </a:r>
          </a:p>
          <a:p>
            <a:endParaRPr lang="es-EC" b="1" dirty="0">
              <a:cs typeface="Arial" charset="0"/>
            </a:endParaRP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3000401" y="2433637"/>
            <a:ext cx="5214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s-EC" b="1" dirty="0"/>
              <a:t>Revisión Selectiva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separar mentalmente asuntos que no son típicos o normales.</a:t>
            </a:r>
          </a:p>
          <a:p>
            <a:r>
              <a:rPr lang="es-EC" b="1" dirty="0">
                <a:sym typeface="Wingdings" pitchFamily="2" charset="2"/>
              </a:rPr>
              <a:t> </a:t>
            </a:r>
            <a:endParaRPr lang="es-EC" b="1" dirty="0">
              <a:cs typeface="Arial" charset="0"/>
            </a:endParaRPr>
          </a:p>
        </p:txBody>
      </p:sp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3000375" y="1825848"/>
            <a:ext cx="535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Observación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Examinar la forma como se ejecutan .</a:t>
            </a:r>
            <a:endParaRPr lang="es-EC" b="1" dirty="0">
              <a:cs typeface="Arial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3000364" y="1124744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Comparación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observar la similitud o diferencia entre  dos.</a:t>
            </a:r>
            <a:endParaRPr lang="es-EC" b="1" dirty="0">
              <a:cs typeface="Arial" charset="0"/>
            </a:endParaRPr>
          </a:p>
        </p:txBody>
      </p:sp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2987824" y="4711713"/>
            <a:ext cx="4929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Indagación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Mediante conversaciones es posible obtener información. </a:t>
            </a:r>
            <a:endParaRPr lang="es-EC" b="1" dirty="0">
              <a:cs typeface="Arial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2500313" y="4306217"/>
            <a:ext cx="285750" cy="1643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85813" y="188640"/>
            <a:ext cx="74295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MX" sz="2400" b="1" u="sng" dirty="0" smtClean="0">
                <a:solidFill>
                  <a:srgbClr val="0066CC"/>
                </a:solidFill>
              </a:rPr>
              <a:t>TÉCNICAS </a:t>
            </a:r>
            <a:r>
              <a:rPr lang="es-MX" sz="2400" b="1" u="sng" dirty="0">
                <a:solidFill>
                  <a:srgbClr val="0066CC"/>
                </a:solidFill>
              </a:rPr>
              <a:t>DE   AUDITORÍA</a:t>
            </a:r>
            <a:endParaRPr lang="es-EC" sz="2400" u="sng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214313" y="1897856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/>
              <a:t>ESCRITA</a:t>
            </a:r>
            <a:endParaRPr lang="es-EC" b="1" dirty="0">
              <a:cs typeface="Arial" charset="0"/>
            </a:endParaRPr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285750" y="3969544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/>
              <a:t>DOCUMENTAL</a:t>
            </a:r>
            <a:endParaRPr lang="es-EC" b="1" dirty="0">
              <a:cs typeface="Arial" charset="0"/>
            </a:endParaRP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285750" y="5398294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FÍSICA</a:t>
            </a:r>
            <a:endParaRPr lang="es-EC" b="1">
              <a:cs typeface="Arial" charset="0"/>
            </a:endParaRPr>
          </a:p>
        </p:txBody>
      </p:sp>
      <p:sp>
        <p:nvSpPr>
          <p:cNvPr id="17" name="16 Abrir llave"/>
          <p:cNvSpPr/>
          <p:nvPr/>
        </p:nvSpPr>
        <p:spPr>
          <a:xfrm>
            <a:off x="2357438" y="1124744"/>
            <a:ext cx="285750" cy="2000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571736" y="2482056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Confirmación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Cerciorarse de la autenticidad de la información.</a:t>
            </a:r>
            <a:endParaRPr lang="es-EC" b="1" dirty="0">
              <a:cs typeface="Arial" charset="0"/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2571750" y="1772444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Conciliación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relación exacta entre dos conjuntos de datos relacionados e independientes.</a:t>
            </a:r>
          </a:p>
          <a:p>
            <a:endParaRPr lang="es-EC" b="1">
              <a:cs typeface="Arial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571736" y="1129506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Análisis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Determinar el contenido clasificándolo y separándolas en partes.</a:t>
            </a:r>
          </a:p>
          <a:p>
            <a:endParaRPr lang="es-EC" b="1" dirty="0">
              <a:cs typeface="Arial" charset="0"/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2428875" y="3482181"/>
            <a:ext cx="214313" cy="13573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2714625" y="5398294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Inspección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examen físico y ocular de los bienes, documentos y valores.</a:t>
            </a:r>
            <a:r>
              <a:rPr lang="es-EC" b="1">
                <a:sym typeface="Wingdings" pitchFamily="2" charset="2"/>
              </a:rPr>
              <a:t> </a:t>
            </a:r>
            <a:endParaRPr lang="es-EC" b="1">
              <a:cs typeface="Arial" charset="0"/>
            </a:endParaRPr>
          </a:p>
        </p:txBody>
      </p:sp>
      <p:sp>
        <p:nvSpPr>
          <p:cNvPr id="23" name="23 CuadroTexto"/>
          <p:cNvSpPr txBox="1">
            <a:spLocks noChangeArrowheads="1"/>
          </p:cNvSpPr>
          <p:nvPr/>
        </p:nvSpPr>
        <p:spPr bwMode="auto">
          <a:xfrm>
            <a:off x="2714625" y="4326731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Computación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verificar la exactitud matemática de las actividades u operaciones realizadas.</a:t>
            </a:r>
            <a:endParaRPr lang="es-EC" b="1">
              <a:cs typeface="Arial" charset="0"/>
            </a:endParaRPr>
          </a:p>
        </p:txBody>
      </p:sp>
      <p:sp>
        <p:nvSpPr>
          <p:cNvPr id="24" name="24 CuadroTexto"/>
          <p:cNvSpPr txBox="1">
            <a:spLocks noChangeArrowheads="1"/>
          </p:cNvSpPr>
          <p:nvPr/>
        </p:nvSpPr>
        <p:spPr bwMode="auto">
          <a:xfrm>
            <a:off x="2714625" y="3612356"/>
            <a:ext cx="5786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Comprobación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determinar legalidad, propiedad y conformidad.</a:t>
            </a:r>
          </a:p>
          <a:p>
            <a:endParaRPr lang="es-EC" b="1" dirty="0">
              <a:cs typeface="Arial" charset="0"/>
            </a:endParaRPr>
          </a:p>
        </p:txBody>
      </p:sp>
      <p:sp>
        <p:nvSpPr>
          <p:cNvPr id="25" name="24 Abrir llave"/>
          <p:cNvSpPr/>
          <p:nvPr/>
        </p:nvSpPr>
        <p:spPr>
          <a:xfrm>
            <a:off x="2428875" y="5053806"/>
            <a:ext cx="214313" cy="10715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785813" y="188640"/>
            <a:ext cx="74295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MX" sz="2400" b="1" u="sng" dirty="0" smtClean="0">
                <a:solidFill>
                  <a:srgbClr val="0066CC"/>
                </a:solidFill>
              </a:rPr>
              <a:t>TÉCNICAS </a:t>
            </a:r>
            <a:r>
              <a:rPr lang="es-MX" sz="2400" b="1" u="sng" dirty="0">
                <a:solidFill>
                  <a:srgbClr val="0066CC"/>
                </a:solidFill>
              </a:rPr>
              <a:t>DE   AUDITORÍA</a:t>
            </a:r>
            <a:endParaRPr lang="es-EC" sz="2400" u="sng" dirty="0">
              <a:solidFill>
                <a:srgbClr val="0066CC"/>
              </a:solidFill>
            </a:endParaRPr>
          </a:p>
        </p:txBody>
      </p:sp>
      <p:sp>
        <p:nvSpPr>
          <p:cNvPr id="27" name="26 Flecha arriba">
            <a:hlinkClick r:id="rId3" action="ppaction://hlinksldjump"/>
          </p:cNvPr>
          <p:cNvSpPr/>
          <p:nvPr/>
        </p:nvSpPr>
        <p:spPr>
          <a:xfrm>
            <a:off x="4714876" y="6357958"/>
            <a:ext cx="571504" cy="357190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28794" y="207706"/>
          <a:ext cx="5572163" cy="5566874"/>
        </p:xfrm>
        <a:graphic>
          <a:graphicData uri="http://schemas.openxmlformats.org/drawingml/2006/table">
            <a:tbl>
              <a:tblPr/>
              <a:tblGrid>
                <a:gridCol w="428628"/>
                <a:gridCol w="1428760"/>
                <a:gridCol w="1428760"/>
                <a:gridCol w="786477"/>
                <a:gridCol w="194288"/>
                <a:gridCol w="1305250"/>
              </a:tblGrid>
              <a:tr h="669762">
                <a:tc gridSpan="6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OHH NATIONAL BANK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CÉDULA PARA REGISTRO 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DE HALLAZGOS Y EVIDENCIAS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72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ÁREA: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ETAPA O ELEMENTO: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b="1" dirty="0">
                          <a:latin typeface="Arial"/>
                          <a:ea typeface="Times New Roman"/>
                          <a:cs typeface="Times New Roman"/>
                        </a:rPr>
                        <a:t>NÚM.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b="1" dirty="0">
                          <a:latin typeface="Arial"/>
                          <a:ea typeface="Times New Roman"/>
                          <a:cs typeface="Times New Roman"/>
                        </a:rPr>
                        <a:t>HALLAZGO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b="1" dirty="0">
                          <a:latin typeface="Arial"/>
                          <a:ea typeface="Times New Roman"/>
                          <a:cs typeface="Times New Roman"/>
                        </a:rPr>
                        <a:t>EVIDENCIAS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b="1">
                          <a:latin typeface="Arial"/>
                          <a:ea typeface="Times New Roman"/>
                          <a:cs typeface="Times New Roman"/>
                        </a:rPr>
                        <a:t>ASPECTOS SÓLIDOS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b="1">
                          <a:latin typeface="Arial"/>
                          <a:ea typeface="Times New Roman"/>
                          <a:cs typeface="Times New Roman"/>
                        </a:rPr>
                        <a:t>ASPECTOS PARA MEJORAR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26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Anotar el comportamiento de un rubro específico en relación con el indicador.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Anotar el nombre del documento y fuente de información.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Relación de las funciones, actividades u operaciones de un desempeño adecuado.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Relación de las actividades u operaciones que puedan ser objeto de mejora.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52"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OBSERVACIONES: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endParaRPr lang="es-ES_tradnl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3952"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ELABORÓ: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endParaRPr lang="es-ES_tradnl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FECHA: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3952"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AUTORIZÓ: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endParaRPr lang="es-ES_tradnl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675"/>
                        </a:spcBef>
                        <a:spcAft>
                          <a:spcPts val="675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FECHA: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853" marR="1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Flecha arriba">
            <a:hlinkClick r:id="rId3" action="ppaction://hlinksldjump"/>
          </p:cNvPr>
          <p:cNvSpPr/>
          <p:nvPr/>
        </p:nvSpPr>
        <p:spPr>
          <a:xfrm>
            <a:off x="4714876" y="6357958"/>
            <a:ext cx="571504" cy="357190"/>
          </a:xfrm>
          <a:prstGeom prst="upArrow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5 CuadroTexto"/>
          <p:cNvSpPr txBox="1">
            <a:spLocks noChangeArrowheads="1"/>
          </p:cNvSpPr>
          <p:nvPr/>
        </p:nvSpPr>
        <p:spPr bwMode="auto">
          <a:xfrm>
            <a:off x="1475656" y="332656"/>
            <a:ext cx="6143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C" sz="2400" b="1" dirty="0">
              <a:latin typeface="Calibri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71472" y="2905536"/>
            <a:ext cx="7929562" cy="772851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6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8800" b="1" dirty="0">
                <a:latin typeface="Arial" pitchFamily="34" charset="0"/>
                <a:cs typeface="Arial" pitchFamily="34" charset="0"/>
              </a:rPr>
              <a:t>CLASIFICACIÓN</a:t>
            </a:r>
            <a:endParaRPr lang="es-EC" sz="8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211960" y="2276872"/>
            <a:ext cx="785812" cy="60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963613" y="3645024"/>
            <a:ext cx="2928937" cy="174786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tx1"/>
                </a:solidFill>
              </a:rPr>
              <a:t>DE GESTION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535613" y="3789040"/>
            <a:ext cx="2928937" cy="1603847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</a:rPr>
              <a:t>FINANCIEROS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15616" y="1052736"/>
            <a:ext cx="7143750" cy="78581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es-ES" sz="38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INDICADORES</a:t>
            </a:r>
            <a:endParaRPr lang="es-EC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043608" y="0"/>
            <a:ext cx="7143750" cy="78581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es-ES" sz="38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3600" b="1" dirty="0" smtClean="0">
                <a:latin typeface="Arial" pitchFamily="34" charset="0"/>
                <a:cs typeface="Arial" pitchFamily="34" charset="0"/>
              </a:rPr>
              <a:t>COMUNICACIÓN DE RESULTADOS</a:t>
            </a:r>
            <a:endParaRPr lang="es-EC" sz="31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00165" y="785794"/>
          <a:ext cx="6000793" cy="5357850"/>
        </p:xfrm>
        <a:graphic>
          <a:graphicData uri="http://schemas.openxmlformats.org/drawingml/2006/table">
            <a:tbl>
              <a:tblPr/>
              <a:tblGrid>
                <a:gridCol w="721720"/>
                <a:gridCol w="1580779"/>
                <a:gridCol w="660060"/>
                <a:gridCol w="702101"/>
                <a:gridCol w="1009008"/>
                <a:gridCol w="1327125"/>
              </a:tblGrid>
              <a:tr h="948373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OHH NATIONAL BANK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PROGRAMA DE AUDITORÍA DE COMUNICACIÓN DE RESULTADOS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DEPARTAMENTO DE RECURSOS HUMANOS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PERÍODO DEL ------------------------AL-------------------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0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OBJETIVO: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Presentar el informe de auditoría realizada al Departamento de Recursos Humanos del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OHH NATIONAL BANK.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2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Redacción de Informe de Auditoría.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IB 1/1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01/12/2010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Karina Muñoz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Convocatoria para revisión de Informe Borrador.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IB 1/2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04/12/2010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Karina Muñoz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Revisión de Informe Borrador de Auditoría.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IB 1/3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07/12/2010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Karina Muñoz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Presentación de Informe Final de Auditoría.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IB 1/4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latin typeface="Times New Roman"/>
                          <a:ea typeface="Times New Roman"/>
                          <a:cs typeface="Times New Roman"/>
                        </a:rPr>
                        <a:t>08/12/2010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Times New Roman"/>
                          <a:ea typeface="Times New Roman"/>
                          <a:cs typeface="Times New Roman"/>
                        </a:rPr>
                        <a:t>Karina Muñoz</a:t>
                      </a: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758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Realizado por: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Fecha: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Revisado por: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Fecha:</a:t>
                      </a: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-1000164" y="71414"/>
          <a:ext cx="1114432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Inicio">
            <a:hlinkClick r:id="rId4" action="ppaction://hlinksldjump" highlightClick="1"/>
          </p:cNvPr>
          <p:cNvSpPr/>
          <p:nvPr/>
        </p:nvSpPr>
        <p:spPr>
          <a:xfrm>
            <a:off x="5072066" y="6357958"/>
            <a:ext cx="428628" cy="357190"/>
          </a:xfrm>
          <a:prstGeom prst="actionButtonHom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1475656" y="928670"/>
          <a:ext cx="6096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-8376" y="752"/>
            <a:ext cx="422318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Capítulo 5 – EJERCICIO PRÁCTICO</a:t>
            </a:r>
            <a:endParaRPr lang="es-EC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9370" y="1888988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PLANIFICACIÓN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PRELIMINAR </a:t>
            </a:r>
            <a:endParaRPr lang="es-ES" sz="54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1536" y="914516"/>
          <a:ext cx="7358116" cy="4300434"/>
        </p:xfrm>
        <a:graphic>
          <a:graphicData uri="http://schemas.openxmlformats.org/drawingml/2006/table">
            <a:tbl>
              <a:tblPr/>
              <a:tblGrid>
                <a:gridCol w="346570"/>
                <a:gridCol w="2425991"/>
                <a:gridCol w="693141"/>
                <a:gridCol w="740071"/>
                <a:gridCol w="695306"/>
                <a:gridCol w="637544"/>
                <a:gridCol w="1819493"/>
              </a:tblGrid>
              <a:tr h="1257619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OHH NATIONAL BANK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PROGRAMA PRELIMINAR DE AUDITORÍA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DEPARTAMENTO DE RECURSOS HUMANOS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PERÍODO DEL 1 DE ENERO AL 31 DE DICIEMBRE DE 2010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71207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OBJETIVO: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Obtener información necesaria que permita conocer los procesos realizados en las Áreas de Planificación de Personal y Clasificación de Puestos, Vinculación y Administración de Personal, Control de Personal, Evaluación de Desempeño y Capacitación de Personal, Desarrollo y Bienestar de Personal.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2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OBSERVACIÓNES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el Reglamento de Recursos Humanos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ES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Ley Orgánica del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OHH NATIONAL BANK.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PP. 2.1/34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PP.3.1/36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30/11/2010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la Planificación Estratégica Institucional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PP.4.1/9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30/11/2010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los organigramas estructurales, de personal y funcional.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PP.5.1/3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30/11/2010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No existe organigramas de personal y funcional, se presenta un propuesto.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928664" y="642917"/>
          <a:ext cx="7358111" cy="5312636"/>
        </p:xfrm>
        <a:graphic>
          <a:graphicData uri="http://schemas.openxmlformats.org/drawingml/2006/table">
            <a:tbl>
              <a:tblPr/>
              <a:tblGrid>
                <a:gridCol w="342968"/>
                <a:gridCol w="2477262"/>
                <a:gridCol w="685933"/>
                <a:gridCol w="732377"/>
                <a:gridCol w="688078"/>
                <a:gridCol w="630916"/>
                <a:gridCol w="1800577"/>
              </a:tblGrid>
              <a:tr h="877149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PLANIFICACIÓN DE PERSONAL Y CLASIFICACIÒN DE PUESTOS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4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OBSERVACIÓNES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Reporte de  Personal que ingresó a la institución hasta el 31 de diciembre del 2010.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PC.1.1/12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04/01/2011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Solicitar el índice ocupacional de los perfiles de puestos del Manual de Clasificación de Puestos Institucional.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PC.2.1/5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04/01/2011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Solicitar la Norma Técnica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de Clasificación de Puestos.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PC.3.1/1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06/01/2011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Solicitar un reporte de personal que salió de la institución hasta el 31 de diciembre de 2010.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PC.4.1/3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07/01/2011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el Acuerdo Ministerial  No. MRL - 2010- 00022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PC.5.1/1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08/01/2011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la base legal del área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en la LOSCCA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y LOSEP.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action="ppaction://hlinkfile"/>
                        </a:rPr>
                        <a:t>PC.6.1/5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10/01/2011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Obtener indicadores de gestión que aplican en el área.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11/01/2011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No existe.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1" marR="64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48" y="642918"/>
          <a:ext cx="7858180" cy="4167217"/>
        </p:xfrm>
        <a:graphic>
          <a:graphicData uri="http://schemas.openxmlformats.org/drawingml/2006/table">
            <a:tbl>
              <a:tblPr/>
              <a:tblGrid>
                <a:gridCol w="370124"/>
                <a:gridCol w="2590863"/>
                <a:gridCol w="740247"/>
                <a:gridCol w="790368"/>
                <a:gridCol w="742559"/>
                <a:gridCol w="680873"/>
                <a:gridCol w="1943146"/>
              </a:tblGrid>
              <a:tr h="666755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VINCULACIÓN Y ADMINISTRACIÒN DE PERSONAL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OBSERVACIÓNES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la Norma Técnica de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Selección de Personal.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AP.1.1/1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12/01/2011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reporte  de personal que ingreso con nombramiento provisional hasta el 31 de diciembre de 2010. 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AP.2.1/1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12/01/2011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el control del  listado de  requisitos del personal que ingreso con nombramiento provisional hasta el 31 de diciembre de 2010.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AP.3.1/1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13/01/2011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Solicitar un reporte del personal que ha sido sujeto de proceso de inducción hasta el 31 de diciembre de 2010.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AP.4.1/1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14/01/2011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Obtener indicadores de gestión que aplican en el área.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15/01/2011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No existe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48" y="500042"/>
          <a:ext cx="7715304" cy="5212486"/>
        </p:xfrm>
        <a:graphic>
          <a:graphicData uri="http://schemas.openxmlformats.org/drawingml/2006/table">
            <a:tbl>
              <a:tblPr/>
              <a:tblGrid>
                <a:gridCol w="363394"/>
                <a:gridCol w="2543757"/>
                <a:gridCol w="726788"/>
                <a:gridCol w="775997"/>
                <a:gridCol w="729058"/>
                <a:gridCol w="668493"/>
                <a:gridCol w="1907817"/>
              </a:tblGrid>
              <a:tr h="815325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CONTROL DE PERSONAL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OBSERVACIÓNES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Obtener información de la base legal de y  LOSEP.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CP.1.1/2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16/01/2011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Solicitar un manual  de  procedimiento de control de personal.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CP.2.1/1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16//01/2011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Solo existe un flujograma.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Solicitar un reporte del registro de acciones de personal con nombramiento de libre remoción al 31 de diciembre de 2010.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CP.3.1/1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17/01/2011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Solicitar reporte de Directores Zonales Administrativos Financieros.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 CP.4.1/1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17/01/2011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Realizar visita al  archivo de expedientes de personal.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CP.5.1/1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18/01/2011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Obtener indicadores de gestión que aplican en el área.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19/01/2011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No existe.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1142984"/>
          <a:ext cx="6929486" cy="4560851"/>
        </p:xfrm>
        <a:graphic>
          <a:graphicData uri="http://schemas.openxmlformats.org/drawingml/2006/table">
            <a:tbl>
              <a:tblPr/>
              <a:tblGrid>
                <a:gridCol w="326381"/>
                <a:gridCol w="2284670"/>
                <a:gridCol w="652763"/>
                <a:gridCol w="696960"/>
                <a:gridCol w="654803"/>
                <a:gridCol w="600406"/>
                <a:gridCol w="1713503"/>
              </a:tblGrid>
              <a:tr h="688403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EVALUACIÒN DE DESEMPEÑO Y CAPACITACIÓN DE PERSONAL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4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OBSERVACIÓNES</a:t>
                      </a:r>
                      <a:endParaRPr lang="es-E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Solicitar </a:t>
                      </a:r>
                      <a:r>
                        <a:rPr lang="es-E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Norma Técnica</a:t>
                      </a:r>
                      <a:r>
                        <a:rPr lang="es-ES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Evaluación de Desempeño.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ED.1.1/2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20/01/2011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Solicitar reporte de resultados de evaluación del personal que obtuvo inaceptable al 31 de diciembre de </a:t>
                      </a:r>
                      <a:r>
                        <a:rPr lang="es-E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2010.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ED.2.1/1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20/01/2011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Solicitar el plan anual de capacitación 2010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ED.3.1/1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21/01/2011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Solicitar el detalle de cursos realizados durante el año 2010.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ED.4.1/7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22/01/2011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Obtener indicadores de gestión que aplican en el área.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22/01/2011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No existe.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00100" y="214290"/>
          <a:ext cx="7143800" cy="5919786"/>
        </p:xfrm>
        <a:graphic>
          <a:graphicData uri="http://schemas.openxmlformats.org/drawingml/2006/table">
            <a:tbl>
              <a:tblPr/>
              <a:tblGrid>
                <a:gridCol w="336477"/>
                <a:gridCol w="2355329"/>
                <a:gridCol w="672952"/>
                <a:gridCol w="718516"/>
                <a:gridCol w="675055"/>
                <a:gridCol w="618974"/>
                <a:gridCol w="1766497"/>
              </a:tblGrid>
              <a:tr h="639126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DESARROLLO Y BIENESTAR DE </a:t>
                      </a:r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PERSONAL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1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FIRMA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OBSERVACIÓNES</a:t>
                      </a: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Obtener la base legal del Proceso de licencias con remuneración en </a:t>
                      </a:r>
                      <a:r>
                        <a:rPr lang="es-E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la LOSCCA y LOSEP</a:t>
                      </a: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DB.1.1/3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23/01/2011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Encuestar al Personal sobre Desarrollo y  Bienestar Social.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DB.2.1/33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23/01/2011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Solicitar Plan de Carrera Institucional.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24/01/2011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No existe.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Solicitar Manual de Inducción de Personal vigente.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DB.3.1/1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25/01/2011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Solicitar Planificación Anual de Programas de Bienestar de Personal.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26/01/2011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No existe.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Solicitar reporte de personal de licencias con maternidad.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DB.4.1/4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27/01/2011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Obtener indicadores de gestión que aplican en el área.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27/01/2011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No existe.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Elaborar </a:t>
                      </a: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una matriz de riesgo preliminar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PP.6.1/3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28/01/2011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Elaborar </a:t>
                      </a: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un reporte de planificación preliminar de </a:t>
                      </a:r>
                      <a:r>
                        <a:rPr lang="es-E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Gestión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action="ppaction://hlinkfile"/>
                        </a:rPr>
                        <a:t>PP</a:t>
                      </a:r>
                      <a:r>
                        <a:rPr lang="es-ES" sz="9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action="ppaction://hlinkfile"/>
                        </a:rPr>
                        <a:t>.7</a:t>
                      </a:r>
                      <a:r>
                        <a:rPr lang="es-ES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action="ppaction://hlinkfile"/>
                        </a:rPr>
                        <a:t>. 1/12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28/01/2011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Preparar </a:t>
                      </a: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los papeles de trabajo que considere conveniente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28/01/2011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411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Realizado por: Karina Muñoz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Revisado por: Paúl Aguirre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  <a:cs typeface="Times New Roman"/>
                        </a:rPr>
                        <a:t>Fecha: 07/12/2010</a:t>
                      </a:r>
                    </a:p>
                  </a:txBody>
                  <a:tcPr marL="49561" marR="4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817550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PLANIFICACIÓN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ESPECÍFICA </a:t>
            </a:r>
            <a:endParaRPr lang="es-ES" sz="54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928670"/>
            <a:ext cx="4643470" cy="517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185718"/>
            <a:ext cx="461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ORGANIGRAMA ESTRUCTURAL DEL 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AÑO 2010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1535" y="278764"/>
          <a:ext cx="7072365" cy="5832868"/>
        </p:xfrm>
        <a:graphic>
          <a:graphicData uri="http://schemas.openxmlformats.org/drawingml/2006/table">
            <a:tbl>
              <a:tblPr/>
              <a:tblGrid>
                <a:gridCol w="332375"/>
                <a:gridCol w="2326628"/>
                <a:gridCol w="852405"/>
                <a:gridCol w="702529"/>
                <a:gridCol w="715288"/>
                <a:gridCol w="642942"/>
                <a:gridCol w="1500198"/>
              </a:tblGrid>
              <a:tr h="847606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OHH NATIONAL BANK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PROGRAMA ESPECÍFICO DE AUDITORÍA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DEPARTAMENTO DE RECURSOS HUMANOS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PERÍODO DEL 1 DE ENERO AL 31 DE DICIEMBRE DE 2010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67622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OBJETIVO: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Realizar procedimientos de análisis, verificación y cumplimiento de los procesos realizados en las Áreas de Planificación de Personal y Clasificación de Puestos, Vinculación y Administración de Personal, Control de Personal, Evaluación de Desempeño y Capacitación de Personal, Desarrollo y Bienestar de Personal.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9150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PLANIFICACIÓN DE PERSONAL Y CLASIFICACIÒN DE PUESTOS</a:t>
                      </a: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REVISA</a:t>
                      </a:r>
                    </a:p>
                  </a:txBody>
                  <a:tcPr marL="49561" marR="4956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OBSERVACIÓN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Verificar la  asignación de  cargos del personal que ingresó hasta el 31 de diciembre de 2010.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P.C.P. 1 1/1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02/02/2011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Analizar los motivos de salida del personal que ya no labora en la institución.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P.C.P 2 1/1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02/02/2011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Verificar si se aplicó el Acuerdo Ministerial No. MRL.2010-00022 del personal que ingreso con contrato de servicios ocasionales.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P.C.P 3 1/1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02//02/2011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Realizar la evaluación de control interno mediante un cuestionario y calificación de riesgos.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P.C.P. 41/4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02/02/2011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Aplicar los parámetros e indicadores de gestión previstos para el área.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P.C.P. 5 1/12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04/02/2011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10" y="500042"/>
          <a:ext cx="8029073" cy="5381146"/>
        </p:xfrm>
        <a:graphic>
          <a:graphicData uri="http://schemas.openxmlformats.org/drawingml/2006/table">
            <a:tbl>
              <a:tblPr/>
              <a:tblGrid>
                <a:gridCol w="376853"/>
                <a:gridCol w="2637970"/>
                <a:gridCol w="966470"/>
                <a:gridCol w="778829"/>
                <a:gridCol w="669166"/>
                <a:gridCol w="621308"/>
                <a:gridCol w="1978477"/>
              </a:tblGrid>
              <a:tr h="684874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VINCULACIÓN Y ADMINISTRACIÒN DE PERSONAL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8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  <a:endParaRPr lang="es-ES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REVISA</a:t>
                      </a:r>
                      <a:endParaRPr lang="es-ES" sz="900" dirty="0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Verificar el cumplimiento de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la Norma Técnica de Selección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de Personal en el otorgamiento de nombramientos provisionales.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V.A.P.1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07/02/2011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Comprobar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el control de los documentos de requisitos </a:t>
                      </a: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de ingreso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del personal con nombramiento provisional.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V.A.P.2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8/02/2011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Analizar el proceso de inducción  realizado en la institución.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V.A.P 3/1/1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8/02/2011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Realizar la evaluación de control interno mediante un cuestionario y calificación de riesgos.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V.A.P. 4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09/02/2011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Aplicar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los parámetros e indicadores de gestión previstos para el área.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V.A.P. 5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9/02/2011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967099" y="470171"/>
          <a:ext cx="7391115" cy="5387721"/>
        </p:xfrm>
        <a:graphic>
          <a:graphicData uri="http://schemas.openxmlformats.org/drawingml/2006/table">
            <a:tbl>
              <a:tblPr/>
              <a:tblGrid>
                <a:gridCol w="346570"/>
                <a:gridCol w="2425989"/>
                <a:gridCol w="888807"/>
                <a:gridCol w="716244"/>
                <a:gridCol w="623049"/>
                <a:gridCol w="570963"/>
                <a:gridCol w="1819493"/>
              </a:tblGrid>
              <a:tr h="618264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CONTROL DE PERSONAL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REVISA</a:t>
                      </a:r>
                      <a:endParaRPr lang="es-ES" sz="900" dirty="0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Observar  </a:t>
                      </a: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el cumplimiento del proceso de control de asistencia  en las zonales.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C.D.P. 1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10/02/2011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Medir el nivel de retraso en registro de acciones de personal en el sistema SRD.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C.D.P. 2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10/02/2011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Revisar las funciones del personal de las zonales que se desempeñan como líderes Administrativos Financieros.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C.D.P. 3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11/02/2011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Revisar que el respaldo de la documentación se encuentre a buen recaudo de la persona  encargada de su manejo.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C.D.P. 4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11/02/2011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Realizar la evaluación de control interno mediante un cuestionario y calificación de riesgos.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C.D.P. 5  </a:t>
                      </a:r>
                      <a:r>
                        <a:rPr lang="es-ES" sz="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1/4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01/02/2011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Aplicar los parámetros e indicadores de gestión previstos para el área.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action="ppaction://hlinkfile"/>
                        </a:rPr>
                        <a:t>C.D.P. 6 1/12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14/02/2011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34" y="714356"/>
          <a:ext cx="8029075" cy="4585768"/>
        </p:xfrm>
        <a:graphic>
          <a:graphicData uri="http://schemas.openxmlformats.org/drawingml/2006/table">
            <a:tbl>
              <a:tblPr/>
              <a:tblGrid>
                <a:gridCol w="376853"/>
                <a:gridCol w="2637970"/>
                <a:gridCol w="966471"/>
                <a:gridCol w="778829"/>
                <a:gridCol w="669165"/>
                <a:gridCol w="621310"/>
                <a:gridCol w="1978477"/>
              </a:tblGrid>
              <a:tr h="586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Times New Roman"/>
                          <a:cs typeface="Times New Roman"/>
                        </a:rPr>
                        <a:t>EVALUACIÒN DE DESEMPEÑO Y CAPACITACIÓN DE PERSONAL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49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PROCEDIMIENTOS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REF. PAPEL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TRABAJO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REALIZA</a:t>
                      </a: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REVISA</a:t>
                      </a:r>
                      <a:endParaRPr lang="es-ES" sz="900" dirty="0"/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1" marR="49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Verificar porcentaje de cumplimiento de procedimientos administrativos para el personal que obtiene la calificación de inaceptable de acuerdo a de Evaluación de Desempeño.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E.D.C. 1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15/02/2011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Verifique  físicamente la existencia de las evaluaciones de personal del personal que obtuvo inaceptable.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E.D.C. 2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15/02/2011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Verificar la infraestructura de las salas de capacitación.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E.D.C. 3 1/1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16/02/2011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Realizar la evaluación de control interno mediante un cuestionario y calificación de riesgos.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E.D.C. 4 </a:t>
                      </a:r>
                      <a:r>
                        <a:rPr lang="es-ES" sz="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action="ppaction://hlinkfile"/>
                        </a:rPr>
                        <a:t>1/3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17/02/2011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Aplicar los parámetros e indicadores de gestión previstos para el área.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E.D.C. 5 </a:t>
                      </a:r>
                      <a:r>
                        <a:rPr lang="es-ES" sz="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action="ppaction://hlinkfile"/>
                        </a:rPr>
                        <a:t>1/11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18/02/2011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0" y="-592138"/>
            <a:ext cx="2057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5060950" y="-644525"/>
            <a:ext cx="1319213" cy="260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714347" y="857231"/>
          <a:ext cx="7358115" cy="4322001"/>
        </p:xfrm>
        <a:graphic>
          <a:graphicData uri="http://schemas.openxmlformats.org/drawingml/2006/table">
            <a:tbl>
              <a:tblPr/>
              <a:tblGrid>
                <a:gridCol w="346365"/>
                <a:gridCol w="2424564"/>
                <a:gridCol w="888284"/>
                <a:gridCol w="822620"/>
                <a:gridCol w="511612"/>
                <a:gridCol w="546248"/>
                <a:gridCol w="1818422"/>
              </a:tblGrid>
              <a:tr h="576267">
                <a:tc gridSpan="7">
                  <a:txBody>
                    <a:bodyPr/>
                    <a:lstStyle/>
                    <a:p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DESARROLLO Y BIENESTAR DE PERSONAL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Analizar resultados de encuesta laboral.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file"/>
                        </a:rPr>
                        <a:t>D.B.P. 1 1/6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19/02/2011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Realizar la evaluación de control interno mediante un cuestionario y calificación de riesgos.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  <a:hlinkClick r:id="rId4" action="ppaction://hlinkfile"/>
                        </a:rPr>
                        <a:t>D.B.P. 2 1/4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20/02/2011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Aplique los parámetros e indicadores de gestión previstos para el área.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  <a:hlinkClick r:id="rId5" action="ppaction://hlinkfile"/>
                        </a:rPr>
                        <a:t>D.B.P. 3 1/11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22/02/2011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KMV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Prepare los papeles de trabajo que considere pertinentes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863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Realizado por: Karina Muñoz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Revisado por:  Paúl Aguirre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Fecha: 01/02/2011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0" y="-592138"/>
            <a:ext cx="2057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5060950" y="-644525"/>
            <a:ext cx="1319213" cy="260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87122" y="2714620"/>
            <a:ext cx="4799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chemeClr val="accent1">
                    <a:lumMod val="50000"/>
                  </a:schemeClr>
                </a:solidFill>
              </a:rPr>
              <a:t>HOJA DE </a:t>
            </a:r>
            <a:r>
              <a:rPr lang="es-EC" sz="30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HALLAZGOS</a:t>
            </a:r>
            <a:r>
              <a:rPr lang="es-EC" sz="3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C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Rectángulo">
            <a:hlinkClick r:id="rId4" action="ppaction://hlinkfile"/>
          </p:cNvPr>
          <p:cNvSpPr/>
          <p:nvPr/>
        </p:nvSpPr>
        <p:spPr>
          <a:xfrm>
            <a:off x="4500562" y="6357958"/>
            <a:ext cx="2071702" cy="285752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Informe de Auditoría</a:t>
            </a:r>
            <a:endParaRPr lang="es-E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556792"/>
            <a:ext cx="58015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COMUNICACIÓN DE RESULTADOS</a:t>
            </a:r>
            <a:endParaRPr lang="es-ES" sz="54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556792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file"/>
              </a:rPr>
              <a:t>SEGUIMIENTO Y MONITOREO</a:t>
            </a:r>
            <a:endParaRPr lang="es-ES" sz="54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556792"/>
            <a:ext cx="7920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CONCLUSIONES Y RECOMENDACIONES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2" name="Object 4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1643042" y="642918"/>
          <a:ext cx="5929354" cy="5429288"/>
        </p:xfrm>
        <a:graphic>
          <a:graphicData uri="http://schemas.openxmlformats.org/presentationml/2006/ole">
            <p:oleObj spid="_x0000_s89092" r:id="rId5" imgW="10509120" imgH="18384480" progId="">
              <p:embed/>
            </p:oleObj>
          </a:graphicData>
        </a:graphic>
      </p:graphicFrame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14346" y="142852"/>
            <a:ext cx="53383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ORGANIGRAMA DE PERSONAL PROPUESTO DEL 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 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AÑO 2010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428596" y="621828"/>
          <a:ext cx="8215370" cy="559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Elipse">
            <a:hlinkClick r:id="" action="ppaction://hlinkshowjump?jump=nextslide"/>
          </p:cNvPr>
          <p:cNvSpPr/>
          <p:nvPr/>
        </p:nvSpPr>
        <p:spPr>
          <a:xfrm>
            <a:off x="4714876" y="6286520"/>
            <a:ext cx="428628" cy="428604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428596" y="428604"/>
          <a:ext cx="8215370" cy="559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Elipse">
            <a:hlinkClick r:id="" action="ppaction://hlinkshowjump?jump=nextslide"/>
          </p:cNvPr>
          <p:cNvSpPr/>
          <p:nvPr/>
        </p:nvSpPr>
        <p:spPr>
          <a:xfrm>
            <a:off x="4714876" y="6357958"/>
            <a:ext cx="357190" cy="357166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0298" y="2428868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GRACIAS!</a:t>
            </a:r>
            <a:endParaRPr lang="es-E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1303359" y="530249"/>
          <a:ext cx="6340475" cy="5684833"/>
        </p:xfrm>
        <a:graphic>
          <a:graphicData uri="http://schemas.openxmlformats.org/presentationml/2006/ole">
            <p:oleObj spid="_x0000_s90114" r:id="rId5" imgW="11124360" imgH="13970880" progId="">
              <p:embed/>
            </p:oleObj>
          </a:graphicData>
        </a:graphic>
      </p:graphicFrame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42842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ORGANIGRAMA FUNCIONAL DEL 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OHH NATIONAL BANK 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PROPUESTO 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AÑO 2010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479469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Capítulo 2 – Direccionamiento Estratégico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-194596" y="303586"/>
          <a:ext cx="964907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Botón de acción: Inicio">
            <a:hlinkClick r:id="rId7" action="ppaction://hlinksldjump" highlightClick="1"/>
          </p:cNvPr>
          <p:cNvSpPr/>
          <p:nvPr/>
        </p:nvSpPr>
        <p:spPr>
          <a:xfrm>
            <a:off x="4786314" y="6357958"/>
            <a:ext cx="428628" cy="357190"/>
          </a:xfrm>
          <a:prstGeom prst="actionButtonHome">
            <a:avLst/>
          </a:prstGeom>
          <a:solidFill>
            <a:srgbClr val="00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059832" y="836712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MISIÓN </a:t>
            </a:r>
            <a:endParaRPr lang="es-ES" sz="54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Pergamino horizontal">
            <a:hlinkClick r:id="rId3" action="ppaction://hlinksldjump"/>
          </p:cNvPr>
          <p:cNvSpPr/>
          <p:nvPr/>
        </p:nvSpPr>
        <p:spPr>
          <a:xfrm>
            <a:off x="1357290" y="2071678"/>
            <a:ext cx="6143668" cy="2500330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i="1" dirty="0" smtClean="0">
                <a:solidFill>
                  <a:schemeClr val="tx1"/>
                </a:solidFill>
              </a:rPr>
              <a:t> 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“Brindar productos y servicios financieros competitivos e intervenir como ejecutor de la política de gobierno para apoyar a los sectores</a:t>
            </a:r>
            <a:r>
              <a:rPr lang="es-ES" dirty="0" smtClean="0">
                <a:solidFill>
                  <a:schemeClr val="bg1"/>
                </a:solidFill>
              </a:rPr>
              <a:t> productivos y a sus organizaciones, contribuyendo al desarrollo socio – económico del país.” 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3453</Words>
  <Application>Microsoft Office PowerPoint</Application>
  <PresentationFormat>Presentación en pantalla (4:3)</PresentationFormat>
  <Paragraphs>947</Paragraphs>
  <Slides>62</Slides>
  <Notes>1</Notes>
  <HiddenSlides>10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65" baseType="lpstr">
      <vt:lpstr>Diseño predeterminado</vt:lpstr>
      <vt:lpstr>CorelDRAW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 </vt:lpstr>
      <vt:lpstr>Diapositiva 23</vt:lpstr>
      <vt:lpstr>Diapositiva 24</vt:lpstr>
      <vt:lpstr>Diapositiva 25</vt:lpstr>
      <vt:lpstr>Diapositiva 26</vt:lpstr>
      <vt:lpstr>Capítulo 4 – METODOLOGÍA</vt:lpstr>
      <vt:lpstr>PLANIFICACIÓN PRELIMINAR</vt:lpstr>
      <vt:lpstr>PLANIFICACIÓN ESPECÍFICA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Andreita</dc:creator>
  <cp:lastModifiedBy>Andres</cp:lastModifiedBy>
  <cp:revision>205</cp:revision>
  <dcterms:created xsi:type="dcterms:W3CDTF">2011-03-01T02:14:24Z</dcterms:created>
  <dcterms:modified xsi:type="dcterms:W3CDTF">2011-10-18T12:28:56Z</dcterms:modified>
</cp:coreProperties>
</file>