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4" r:id="rId9"/>
    <p:sldId id="263" r:id="rId10"/>
    <p:sldId id="265" r:id="rId11"/>
    <p:sldId id="303" r:id="rId12"/>
    <p:sldId id="304" r:id="rId13"/>
    <p:sldId id="267" r:id="rId14"/>
    <p:sldId id="297" r:id="rId15"/>
    <p:sldId id="298" r:id="rId16"/>
    <p:sldId id="268" r:id="rId17"/>
    <p:sldId id="269" r:id="rId18"/>
    <p:sldId id="271" r:id="rId19"/>
    <p:sldId id="272" r:id="rId20"/>
    <p:sldId id="305" r:id="rId21"/>
    <p:sldId id="306" r:id="rId22"/>
    <p:sldId id="302" r:id="rId23"/>
    <p:sldId id="282" r:id="rId24"/>
    <p:sldId id="283" r:id="rId25"/>
    <p:sldId id="285" r:id="rId26"/>
    <p:sldId id="289" r:id="rId27"/>
    <p:sldId id="291" r:id="rId28"/>
    <p:sldId id="293" r:id="rId29"/>
    <p:sldId id="294" r:id="rId30"/>
    <p:sldId id="296" r:id="rId31"/>
    <p:sldId id="300" r:id="rId32"/>
    <p:sldId id="301" r:id="rId33"/>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D332C8-CE91-D54C-8DA0-364712D32FF9}" type="doc">
      <dgm:prSet loTypeId="urn:microsoft.com/office/officeart/2005/8/layout/process1" loCatId="" qsTypeId="urn:microsoft.com/office/officeart/2005/8/quickstyle/simple4" qsCatId="simple" csTypeId="urn:microsoft.com/office/officeart/2005/8/colors/accent1_2" csCatId="accent1" phldr="1"/>
      <dgm:spPr/>
    </dgm:pt>
    <dgm:pt modelId="{5DB1C365-FCBD-BD48-A3FC-D6C4720D7B17}">
      <dgm:prSet phldrT="[Texto]"/>
      <dgm:spPr/>
      <dgm:t>
        <a:bodyPr/>
        <a:lstStyle/>
        <a:p>
          <a:r>
            <a:rPr lang="es-ES" dirty="0" smtClean="0"/>
            <a:t>ESPE</a:t>
          </a:r>
          <a:endParaRPr lang="es-ES" dirty="0"/>
        </a:p>
      </dgm:t>
    </dgm:pt>
    <dgm:pt modelId="{789F53CD-6B35-DA4E-98F1-9CDE19371022}" type="parTrans" cxnId="{17A02B0D-EF2D-AE43-B5CC-0C47867B4BC9}">
      <dgm:prSet/>
      <dgm:spPr/>
      <dgm:t>
        <a:bodyPr/>
        <a:lstStyle/>
        <a:p>
          <a:endParaRPr lang="es-ES"/>
        </a:p>
      </dgm:t>
    </dgm:pt>
    <dgm:pt modelId="{8DB828F3-6BE0-FB4F-8AE3-E2FEA7F2CA96}" type="sibTrans" cxnId="{17A02B0D-EF2D-AE43-B5CC-0C47867B4BC9}">
      <dgm:prSet/>
      <dgm:spPr/>
      <dgm:t>
        <a:bodyPr/>
        <a:lstStyle/>
        <a:p>
          <a:endParaRPr lang="es-ES"/>
        </a:p>
      </dgm:t>
    </dgm:pt>
    <dgm:pt modelId="{399524F1-ABDB-D442-9458-02B7E384DCD1}">
      <dgm:prSet phldrT="[Texto]"/>
      <dgm:spPr/>
      <dgm:t>
        <a:bodyPr/>
        <a:lstStyle/>
        <a:p>
          <a:r>
            <a:rPr lang="es-ES" dirty="0" smtClean="0"/>
            <a:t>DCC y DEE</a:t>
          </a:r>
          <a:endParaRPr lang="es-ES" dirty="0"/>
        </a:p>
      </dgm:t>
    </dgm:pt>
    <dgm:pt modelId="{0269861A-7369-F944-ADDA-9E3994BA489A}" type="parTrans" cxnId="{587B1FC2-5B24-2749-AF47-EADE76882305}">
      <dgm:prSet/>
      <dgm:spPr/>
      <dgm:t>
        <a:bodyPr/>
        <a:lstStyle/>
        <a:p>
          <a:endParaRPr lang="es-ES"/>
        </a:p>
      </dgm:t>
    </dgm:pt>
    <dgm:pt modelId="{1C56B5DB-2278-A644-B03E-A0FB440EB01F}" type="sibTrans" cxnId="{587B1FC2-5B24-2749-AF47-EADE76882305}">
      <dgm:prSet/>
      <dgm:spPr/>
      <dgm:t>
        <a:bodyPr/>
        <a:lstStyle/>
        <a:p>
          <a:endParaRPr lang="es-ES"/>
        </a:p>
      </dgm:t>
    </dgm:pt>
    <dgm:pt modelId="{228C80BD-65FD-DF49-BAFB-2B36C877BAB1}">
      <dgm:prSet phldrT="[Texto]"/>
      <dgm:spPr/>
      <dgm:t>
        <a:bodyPr/>
        <a:lstStyle/>
        <a:p>
          <a:r>
            <a:rPr lang="en-US" dirty="0" smtClean="0"/>
            <a:t>Middleware GINGA  &amp; API GINGA J </a:t>
          </a:r>
          <a:endParaRPr lang="es-ES" dirty="0"/>
        </a:p>
      </dgm:t>
    </dgm:pt>
    <dgm:pt modelId="{79C69582-687E-FF43-AD75-593572CE0D61}" type="parTrans" cxnId="{B266B466-C71B-D44D-A49B-F37564C920DD}">
      <dgm:prSet/>
      <dgm:spPr/>
      <dgm:t>
        <a:bodyPr/>
        <a:lstStyle/>
        <a:p>
          <a:endParaRPr lang="es-ES"/>
        </a:p>
      </dgm:t>
    </dgm:pt>
    <dgm:pt modelId="{EF6D9CC5-A724-F94A-B293-571D2615D392}" type="sibTrans" cxnId="{B266B466-C71B-D44D-A49B-F37564C920DD}">
      <dgm:prSet/>
      <dgm:spPr/>
      <dgm:t>
        <a:bodyPr/>
        <a:lstStyle/>
        <a:p>
          <a:endParaRPr lang="es-ES"/>
        </a:p>
      </dgm:t>
    </dgm:pt>
    <dgm:pt modelId="{F6D40614-8FBC-3649-9F1A-E484AF1B932D}" type="pres">
      <dgm:prSet presAssocID="{35D332C8-CE91-D54C-8DA0-364712D32FF9}" presName="Name0" presStyleCnt="0">
        <dgm:presLayoutVars>
          <dgm:dir/>
          <dgm:resizeHandles val="exact"/>
        </dgm:presLayoutVars>
      </dgm:prSet>
      <dgm:spPr/>
    </dgm:pt>
    <dgm:pt modelId="{DBED128E-60B7-CB49-8AB4-F28E2BAF37D7}" type="pres">
      <dgm:prSet presAssocID="{5DB1C365-FCBD-BD48-A3FC-D6C4720D7B17}" presName="node" presStyleLbl="node1" presStyleIdx="0" presStyleCnt="3">
        <dgm:presLayoutVars>
          <dgm:bulletEnabled val="1"/>
        </dgm:presLayoutVars>
      </dgm:prSet>
      <dgm:spPr/>
      <dgm:t>
        <a:bodyPr/>
        <a:lstStyle/>
        <a:p>
          <a:endParaRPr lang="es-EC"/>
        </a:p>
      </dgm:t>
    </dgm:pt>
    <dgm:pt modelId="{7F2D0F2A-24DA-F64E-8F6A-7479813AFBCA}" type="pres">
      <dgm:prSet presAssocID="{8DB828F3-6BE0-FB4F-8AE3-E2FEA7F2CA96}" presName="sibTrans" presStyleLbl="sibTrans2D1" presStyleIdx="0" presStyleCnt="2"/>
      <dgm:spPr/>
      <dgm:t>
        <a:bodyPr/>
        <a:lstStyle/>
        <a:p>
          <a:endParaRPr lang="es-EC"/>
        </a:p>
      </dgm:t>
    </dgm:pt>
    <dgm:pt modelId="{EC9C6E4F-F8BC-EA44-B633-1B535DF3ECFC}" type="pres">
      <dgm:prSet presAssocID="{8DB828F3-6BE0-FB4F-8AE3-E2FEA7F2CA96}" presName="connectorText" presStyleLbl="sibTrans2D1" presStyleIdx="0" presStyleCnt="2"/>
      <dgm:spPr/>
      <dgm:t>
        <a:bodyPr/>
        <a:lstStyle/>
        <a:p>
          <a:endParaRPr lang="es-EC"/>
        </a:p>
      </dgm:t>
    </dgm:pt>
    <dgm:pt modelId="{FB5BFF69-9EC9-CA4F-B7C2-93CD4B3A270F}" type="pres">
      <dgm:prSet presAssocID="{399524F1-ABDB-D442-9458-02B7E384DCD1}" presName="node" presStyleLbl="node1" presStyleIdx="1" presStyleCnt="3">
        <dgm:presLayoutVars>
          <dgm:bulletEnabled val="1"/>
        </dgm:presLayoutVars>
      </dgm:prSet>
      <dgm:spPr/>
      <dgm:t>
        <a:bodyPr/>
        <a:lstStyle/>
        <a:p>
          <a:endParaRPr lang="es-EC"/>
        </a:p>
      </dgm:t>
    </dgm:pt>
    <dgm:pt modelId="{6CB5DDB7-A15C-044B-B49A-89714A514952}" type="pres">
      <dgm:prSet presAssocID="{1C56B5DB-2278-A644-B03E-A0FB440EB01F}" presName="sibTrans" presStyleLbl="sibTrans2D1" presStyleIdx="1" presStyleCnt="2"/>
      <dgm:spPr/>
      <dgm:t>
        <a:bodyPr/>
        <a:lstStyle/>
        <a:p>
          <a:endParaRPr lang="es-EC"/>
        </a:p>
      </dgm:t>
    </dgm:pt>
    <dgm:pt modelId="{216F7A82-EDC0-E942-B3E9-E1A6ABC94630}" type="pres">
      <dgm:prSet presAssocID="{1C56B5DB-2278-A644-B03E-A0FB440EB01F}" presName="connectorText" presStyleLbl="sibTrans2D1" presStyleIdx="1" presStyleCnt="2"/>
      <dgm:spPr/>
      <dgm:t>
        <a:bodyPr/>
        <a:lstStyle/>
        <a:p>
          <a:endParaRPr lang="es-EC"/>
        </a:p>
      </dgm:t>
    </dgm:pt>
    <dgm:pt modelId="{D51C8F7B-D911-5945-85A0-252E9A760B72}" type="pres">
      <dgm:prSet presAssocID="{228C80BD-65FD-DF49-BAFB-2B36C877BAB1}" presName="node" presStyleLbl="node1" presStyleIdx="2" presStyleCnt="3">
        <dgm:presLayoutVars>
          <dgm:bulletEnabled val="1"/>
        </dgm:presLayoutVars>
      </dgm:prSet>
      <dgm:spPr/>
      <dgm:t>
        <a:bodyPr/>
        <a:lstStyle/>
        <a:p>
          <a:endParaRPr lang="es-ES"/>
        </a:p>
      </dgm:t>
    </dgm:pt>
  </dgm:ptLst>
  <dgm:cxnLst>
    <dgm:cxn modelId="{587B1FC2-5B24-2749-AF47-EADE76882305}" srcId="{35D332C8-CE91-D54C-8DA0-364712D32FF9}" destId="{399524F1-ABDB-D442-9458-02B7E384DCD1}" srcOrd="1" destOrd="0" parTransId="{0269861A-7369-F944-ADDA-9E3994BA489A}" sibTransId="{1C56B5DB-2278-A644-B03E-A0FB440EB01F}"/>
    <dgm:cxn modelId="{5C9A46AC-AC52-3842-A655-36A36FEE5FCF}" type="presOf" srcId="{399524F1-ABDB-D442-9458-02B7E384DCD1}" destId="{FB5BFF69-9EC9-CA4F-B7C2-93CD4B3A270F}" srcOrd="0" destOrd="0" presId="urn:microsoft.com/office/officeart/2005/8/layout/process1"/>
    <dgm:cxn modelId="{B266B466-C71B-D44D-A49B-F37564C920DD}" srcId="{35D332C8-CE91-D54C-8DA0-364712D32FF9}" destId="{228C80BD-65FD-DF49-BAFB-2B36C877BAB1}" srcOrd="2" destOrd="0" parTransId="{79C69582-687E-FF43-AD75-593572CE0D61}" sibTransId="{EF6D9CC5-A724-F94A-B293-571D2615D392}"/>
    <dgm:cxn modelId="{53C30CE5-A4A9-1540-AA55-EC06F1817668}" type="presOf" srcId="{228C80BD-65FD-DF49-BAFB-2B36C877BAB1}" destId="{D51C8F7B-D911-5945-85A0-252E9A760B72}" srcOrd="0" destOrd="0" presId="urn:microsoft.com/office/officeart/2005/8/layout/process1"/>
    <dgm:cxn modelId="{BA1FEC73-8D9F-6D45-9118-CB36702AF527}" type="presOf" srcId="{1C56B5DB-2278-A644-B03E-A0FB440EB01F}" destId="{6CB5DDB7-A15C-044B-B49A-89714A514952}" srcOrd="0" destOrd="0" presId="urn:microsoft.com/office/officeart/2005/8/layout/process1"/>
    <dgm:cxn modelId="{49A42353-7108-0F40-A944-28BF4956DF7A}" type="presOf" srcId="{8DB828F3-6BE0-FB4F-8AE3-E2FEA7F2CA96}" destId="{7F2D0F2A-24DA-F64E-8F6A-7479813AFBCA}" srcOrd="0" destOrd="0" presId="urn:microsoft.com/office/officeart/2005/8/layout/process1"/>
    <dgm:cxn modelId="{A5A0CED9-5C3B-3147-8649-0D290C943898}" type="presOf" srcId="{1C56B5DB-2278-A644-B03E-A0FB440EB01F}" destId="{216F7A82-EDC0-E942-B3E9-E1A6ABC94630}" srcOrd="1" destOrd="0" presId="urn:microsoft.com/office/officeart/2005/8/layout/process1"/>
    <dgm:cxn modelId="{8FE7691E-F9B2-F24E-ACE1-8CB98676D66E}" type="presOf" srcId="{5DB1C365-FCBD-BD48-A3FC-D6C4720D7B17}" destId="{DBED128E-60B7-CB49-8AB4-F28E2BAF37D7}" srcOrd="0" destOrd="0" presId="urn:microsoft.com/office/officeart/2005/8/layout/process1"/>
    <dgm:cxn modelId="{AAAE1A1C-1DBB-4544-B51D-DA449001108C}" type="presOf" srcId="{35D332C8-CE91-D54C-8DA0-364712D32FF9}" destId="{F6D40614-8FBC-3649-9F1A-E484AF1B932D}" srcOrd="0" destOrd="0" presId="urn:microsoft.com/office/officeart/2005/8/layout/process1"/>
    <dgm:cxn modelId="{17A02B0D-EF2D-AE43-B5CC-0C47867B4BC9}" srcId="{35D332C8-CE91-D54C-8DA0-364712D32FF9}" destId="{5DB1C365-FCBD-BD48-A3FC-D6C4720D7B17}" srcOrd="0" destOrd="0" parTransId="{789F53CD-6B35-DA4E-98F1-9CDE19371022}" sibTransId="{8DB828F3-6BE0-FB4F-8AE3-E2FEA7F2CA96}"/>
    <dgm:cxn modelId="{43AC7EED-5DFC-4C46-A7A6-AECC8ABAA733}" type="presOf" srcId="{8DB828F3-6BE0-FB4F-8AE3-E2FEA7F2CA96}" destId="{EC9C6E4F-F8BC-EA44-B633-1B535DF3ECFC}" srcOrd="1" destOrd="0" presId="urn:microsoft.com/office/officeart/2005/8/layout/process1"/>
    <dgm:cxn modelId="{35018F7B-A925-3F41-B829-23AB629391D3}" type="presParOf" srcId="{F6D40614-8FBC-3649-9F1A-E484AF1B932D}" destId="{DBED128E-60B7-CB49-8AB4-F28E2BAF37D7}" srcOrd="0" destOrd="0" presId="urn:microsoft.com/office/officeart/2005/8/layout/process1"/>
    <dgm:cxn modelId="{F8EFB94C-BE62-1247-BA26-DFC6AC7194D9}" type="presParOf" srcId="{F6D40614-8FBC-3649-9F1A-E484AF1B932D}" destId="{7F2D0F2A-24DA-F64E-8F6A-7479813AFBCA}" srcOrd="1" destOrd="0" presId="urn:microsoft.com/office/officeart/2005/8/layout/process1"/>
    <dgm:cxn modelId="{EA122B2E-9E6D-6A49-96A9-859C2C337151}" type="presParOf" srcId="{7F2D0F2A-24DA-F64E-8F6A-7479813AFBCA}" destId="{EC9C6E4F-F8BC-EA44-B633-1B535DF3ECFC}" srcOrd="0" destOrd="0" presId="urn:microsoft.com/office/officeart/2005/8/layout/process1"/>
    <dgm:cxn modelId="{9BE0D324-193B-4B40-9393-0449BF4B4991}" type="presParOf" srcId="{F6D40614-8FBC-3649-9F1A-E484AF1B932D}" destId="{FB5BFF69-9EC9-CA4F-B7C2-93CD4B3A270F}" srcOrd="2" destOrd="0" presId="urn:microsoft.com/office/officeart/2005/8/layout/process1"/>
    <dgm:cxn modelId="{483E5804-3D31-1844-8D86-0DF92D77392B}" type="presParOf" srcId="{F6D40614-8FBC-3649-9F1A-E484AF1B932D}" destId="{6CB5DDB7-A15C-044B-B49A-89714A514952}" srcOrd="3" destOrd="0" presId="urn:microsoft.com/office/officeart/2005/8/layout/process1"/>
    <dgm:cxn modelId="{637E89B9-4D7A-394A-BE8D-C6D8E2953496}" type="presParOf" srcId="{6CB5DDB7-A15C-044B-B49A-89714A514952}" destId="{216F7A82-EDC0-E942-B3E9-E1A6ABC94630}" srcOrd="0" destOrd="0" presId="urn:microsoft.com/office/officeart/2005/8/layout/process1"/>
    <dgm:cxn modelId="{98760E4E-4893-F142-814A-238B073E4797}" type="presParOf" srcId="{F6D40614-8FBC-3649-9F1A-E484AF1B932D}" destId="{D51C8F7B-D911-5945-85A0-252E9A760B7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A29225-7EA5-3F43-99F7-85B133744BA7}" type="doc">
      <dgm:prSet loTypeId="urn:microsoft.com/office/officeart/2005/8/layout/process1" loCatId="" qsTypeId="urn:microsoft.com/office/officeart/2005/8/quickstyle/simple4" qsCatId="simple" csTypeId="urn:microsoft.com/office/officeart/2005/8/colors/accent1_2" csCatId="accent1" phldr="1"/>
      <dgm:spPr/>
    </dgm:pt>
    <dgm:pt modelId="{8AD2EADB-BBCC-5442-8241-700578B6375C}">
      <dgm:prSet phldrT="[Texto]"/>
      <dgm:spPr/>
      <dgm:t>
        <a:bodyPr/>
        <a:lstStyle/>
        <a:p>
          <a:r>
            <a:rPr lang="en-US" dirty="0" err="1" smtClean="0"/>
            <a:t>Estándar</a:t>
          </a:r>
          <a:r>
            <a:rPr lang="en-US" dirty="0" smtClean="0"/>
            <a:t> ISDB-T/SBTD </a:t>
          </a:r>
          <a:endParaRPr lang="es-ES" dirty="0"/>
        </a:p>
      </dgm:t>
    </dgm:pt>
    <dgm:pt modelId="{30C63235-9C9A-BB4E-8147-12BAE0B954E8}" type="parTrans" cxnId="{A72F81F0-B68F-E244-B4A8-906175430498}">
      <dgm:prSet/>
      <dgm:spPr/>
      <dgm:t>
        <a:bodyPr/>
        <a:lstStyle/>
        <a:p>
          <a:endParaRPr lang="es-ES"/>
        </a:p>
      </dgm:t>
    </dgm:pt>
    <dgm:pt modelId="{43FC5B16-D8AC-F641-8883-33BA8BDE07C8}" type="sibTrans" cxnId="{A72F81F0-B68F-E244-B4A8-906175430498}">
      <dgm:prSet/>
      <dgm:spPr/>
      <dgm:t>
        <a:bodyPr/>
        <a:lstStyle/>
        <a:p>
          <a:endParaRPr lang="es-ES"/>
        </a:p>
      </dgm:t>
    </dgm:pt>
    <dgm:pt modelId="{9698B6AC-F5BB-D545-9300-6C6216209E5D}">
      <dgm:prSet phldrT="[Texto]"/>
      <dgm:spPr/>
      <dgm:t>
        <a:bodyPr/>
        <a:lstStyle/>
        <a:p>
          <a:r>
            <a:rPr lang="en-US" dirty="0" err="1" smtClean="0">
              <a:sym typeface="Wingdings"/>
            </a:rPr>
            <a:t>S</a:t>
          </a:r>
          <a:r>
            <a:rPr lang="en-US" dirty="0" err="1" smtClean="0"/>
            <a:t>istema</a:t>
          </a:r>
          <a:r>
            <a:rPr lang="en-US" dirty="0" smtClean="0"/>
            <a:t> TDT</a:t>
          </a:r>
          <a:endParaRPr lang="es-ES" dirty="0"/>
        </a:p>
      </dgm:t>
    </dgm:pt>
    <dgm:pt modelId="{68C0986B-EFE1-0749-A82A-5692E72A5257}" type="parTrans" cxnId="{FEE2B726-225F-1244-9AB3-DA866DD24A53}">
      <dgm:prSet/>
      <dgm:spPr/>
      <dgm:t>
        <a:bodyPr/>
        <a:lstStyle/>
        <a:p>
          <a:endParaRPr lang="es-ES"/>
        </a:p>
      </dgm:t>
    </dgm:pt>
    <dgm:pt modelId="{814809E4-9F5B-B744-BFC4-226A094B612A}" type="sibTrans" cxnId="{FEE2B726-225F-1244-9AB3-DA866DD24A53}">
      <dgm:prSet/>
      <dgm:spPr/>
      <dgm:t>
        <a:bodyPr/>
        <a:lstStyle/>
        <a:p>
          <a:endParaRPr lang="es-ES"/>
        </a:p>
      </dgm:t>
    </dgm:pt>
    <dgm:pt modelId="{934BF7F4-4C35-154E-A117-3E5BAB020819}">
      <dgm:prSet phldrT="[Texto]"/>
      <dgm:spPr/>
      <dgm:t>
        <a:bodyPr/>
        <a:lstStyle/>
        <a:p>
          <a:r>
            <a:rPr lang="es-ES" dirty="0" smtClean="0"/>
            <a:t>I</a:t>
          </a:r>
          <a:r>
            <a:rPr lang="en-US" dirty="0" err="1" smtClean="0"/>
            <a:t>nteracción</a:t>
          </a:r>
          <a:r>
            <a:rPr lang="en-US" dirty="0" smtClean="0"/>
            <a:t> </a:t>
          </a:r>
          <a:r>
            <a:rPr lang="en-US" dirty="0" err="1" smtClean="0"/>
            <a:t>usuario</a:t>
          </a:r>
          <a:r>
            <a:rPr lang="en-US" dirty="0" smtClean="0"/>
            <a:t> con el </a:t>
          </a:r>
          <a:r>
            <a:rPr lang="en-US" dirty="0" err="1" smtClean="0"/>
            <a:t>emisor</a:t>
          </a:r>
          <a:endParaRPr lang="es-ES" dirty="0"/>
        </a:p>
      </dgm:t>
    </dgm:pt>
    <dgm:pt modelId="{E1F0AC4D-1FCB-6A46-AF3E-C0634F5B7610}" type="parTrans" cxnId="{8A48D713-88C8-6D43-8269-82F117442B6E}">
      <dgm:prSet/>
      <dgm:spPr/>
      <dgm:t>
        <a:bodyPr/>
        <a:lstStyle/>
        <a:p>
          <a:endParaRPr lang="es-ES"/>
        </a:p>
      </dgm:t>
    </dgm:pt>
    <dgm:pt modelId="{B92046B8-0D4A-524F-B377-723ECF1F0411}" type="sibTrans" cxnId="{8A48D713-88C8-6D43-8269-82F117442B6E}">
      <dgm:prSet/>
      <dgm:spPr/>
      <dgm:t>
        <a:bodyPr/>
        <a:lstStyle/>
        <a:p>
          <a:endParaRPr lang="es-ES"/>
        </a:p>
      </dgm:t>
    </dgm:pt>
    <dgm:pt modelId="{858B81B1-9065-DE49-B79C-D1BE45FFC09C}">
      <dgm:prSet phldrT="[Texto]"/>
      <dgm:spPr/>
      <dgm:t>
        <a:bodyPr/>
        <a:lstStyle/>
        <a:p>
          <a:r>
            <a:rPr lang="es-ES" dirty="0" smtClean="0"/>
            <a:t>Ecuador</a:t>
          </a:r>
          <a:endParaRPr lang="es-ES" dirty="0"/>
        </a:p>
      </dgm:t>
    </dgm:pt>
    <dgm:pt modelId="{7EDE12D8-A605-DD43-9A94-CC7E2D09F3EA}" type="parTrans" cxnId="{9D12AC25-F773-8E48-B8FA-6267B9B35678}">
      <dgm:prSet/>
      <dgm:spPr/>
      <dgm:t>
        <a:bodyPr/>
        <a:lstStyle/>
        <a:p>
          <a:endParaRPr lang="es-ES"/>
        </a:p>
      </dgm:t>
    </dgm:pt>
    <dgm:pt modelId="{225771BD-F008-4E4F-A34D-52C64582D693}" type="sibTrans" cxnId="{9D12AC25-F773-8E48-B8FA-6267B9B35678}">
      <dgm:prSet/>
      <dgm:spPr/>
      <dgm:t>
        <a:bodyPr/>
        <a:lstStyle/>
        <a:p>
          <a:endParaRPr lang="es-ES"/>
        </a:p>
      </dgm:t>
    </dgm:pt>
    <dgm:pt modelId="{C65CEF07-A9FD-8047-917F-2A8BBA617DC9}" type="pres">
      <dgm:prSet presAssocID="{B4A29225-7EA5-3F43-99F7-85B133744BA7}" presName="Name0" presStyleCnt="0">
        <dgm:presLayoutVars>
          <dgm:dir/>
          <dgm:resizeHandles val="exact"/>
        </dgm:presLayoutVars>
      </dgm:prSet>
      <dgm:spPr/>
    </dgm:pt>
    <dgm:pt modelId="{B47358D9-503D-D045-B862-248A5694FBF9}" type="pres">
      <dgm:prSet presAssocID="{858B81B1-9065-DE49-B79C-D1BE45FFC09C}" presName="node" presStyleLbl="node1" presStyleIdx="0" presStyleCnt="4">
        <dgm:presLayoutVars>
          <dgm:bulletEnabled val="1"/>
        </dgm:presLayoutVars>
      </dgm:prSet>
      <dgm:spPr/>
      <dgm:t>
        <a:bodyPr/>
        <a:lstStyle/>
        <a:p>
          <a:endParaRPr lang="es-EC"/>
        </a:p>
      </dgm:t>
    </dgm:pt>
    <dgm:pt modelId="{04F87247-7D01-B845-B6FA-C7EE1D5D318D}" type="pres">
      <dgm:prSet presAssocID="{225771BD-F008-4E4F-A34D-52C64582D693}" presName="sibTrans" presStyleLbl="sibTrans2D1" presStyleIdx="0" presStyleCnt="3"/>
      <dgm:spPr/>
      <dgm:t>
        <a:bodyPr/>
        <a:lstStyle/>
        <a:p>
          <a:endParaRPr lang="es-EC"/>
        </a:p>
      </dgm:t>
    </dgm:pt>
    <dgm:pt modelId="{BD48FDC7-965C-A34E-BF48-8839F9158B0E}" type="pres">
      <dgm:prSet presAssocID="{225771BD-F008-4E4F-A34D-52C64582D693}" presName="connectorText" presStyleLbl="sibTrans2D1" presStyleIdx="0" presStyleCnt="3"/>
      <dgm:spPr/>
      <dgm:t>
        <a:bodyPr/>
        <a:lstStyle/>
        <a:p>
          <a:endParaRPr lang="es-EC"/>
        </a:p>
      </dgm:t>
    </dgm:pt>
    <dgm:pt modelId="{8751F891-65E3-FB42-B62B-DF74FF75BD50}" type="pres">
      <dgm:prSet presAssocID="{8AD2EADB-BBCC-5442-8241-700578B6375C}" presName="node" presStyleLbl="node1" presStyleIdx="1" presStyleCnt="4">
        <dgm:presLayoutVars>
          <dgm:bulletEnabled val="1"/>
        </dgm:presLayoutVars>
      </dgm:prSet>
      <dgm:spPr/>
      <dgm:t>
        <a:bodyPr/>
        <a:lstStyle/>
        <a:p>
          <a:endParaRPr lang="es-ES"/>
        </a:p>
      </dgm:t>
    </dgm:pt>
    <dgm:pt modelId="{42F59A00-866E-8F4E-9128-D21DE6CAEEBA}" type="pres">
      <dgm:prSet presAssocID="{43FC5B16-D8AC-F641-8883-33BA8BDE07C8}" presName="sibTrans" presStyleLbl="sibTrans2D1" presStyleIdx="1" presStyleCnt="3"/>
      <dgm:spPr/>
      <dgm:t>
        <a:bodyPr/>
        <a:lstStyle/>
        <a:p>
          <a:endParaRPr lang="es-EC"/>
        </a:p>
      </dgm:t>
    </dgm:pt>
    <dgm:pt modelId="{03C034F7-2D76-BD41-99AA-29D7E1F69839}" type="pres">
      <dgm:prSet presAssocID="{43FC5B16-D8AC-F641-8883-33BA8BDE07C8}" presName="connectorText" presStyleLbl="sibTrans2D1" presStyleIdx="1" presStyleCnt="3"/>
      <dgm:spPr/>
      <dgm:t>
        <a:bodyPr/>
        <a:lstStyle/>
        <a:p>
          <a:endParaRPr lang="es-EC"/>
        </a:p>
      </dgm:t>
    </dgm:pt>
    <dgm:pt modelId="{74ED80D1-7887-6046-A75B-7C9504A26E0C}" type="pres">
      <dgm:prSet presAssocID="{9698B6AC-F5BB-D545-9300-6C6216209E5D}" presName="node" presStyleLbl="node1" presStyleIdx="2" presStyleCnt="4">
        <dgm:presLayoutVars>
          <dgm:bulletEnabled val="1"/>
        </dgm:presLayoutVars>
      </dgm:prSet>
      <dgm:spPr/>
      <dgm:t>
        <a:bodyPr/>
        <a:lstStyle/>
        <a:p>
          <a:endParaRPr lang="es-ES"/>
        </a:p>
      </dgm:t>
    </dgm:pt>
    <dgm:pt modelId="{71459BE9-D9CD-1D4B-BDAE-1BB877284B1A}" type="pres">
      <dgm:prSet presAssocID="{814809E4-9F5B-B744-BFC4-226A094B612A}" presName="sibTrans" presStyleLbl="sibTrans2D1" presStyleIdx="2" presStyleCnt="3"/>
      <dgm:spPr/>
      <dgm:t>
        <a:bodyPr/>
        <a:lstStyle/>
        <a:p>
          <a:endParaRPr lang="es-EC"/>
        </a:p>
      </dgm:t>
    </dgm:pt>
    <dgm:pt modelId="{79477E5D-6A85-8A41-A361-3F244C8BAB3C}" type="pres">
      <dgm:prSet presAssocID="{814809E4-9F5B-B744-BFC4-226A094B612A}" presName="connectorText" presStyleLbl="sibTrans2D1" presStyleIdx="2" presStyleCnt="3"/>
      <dgm:spPr/>
      <dgm:t>
        <a:bodyPr/>
        <a:lstStyle/>
        <a:p>
          <a:endParaRPr lang="es-EC"/>
        </a:p>
      </dgm:t>
    </dgm:pt>
    <dgm:pt modelId="{143B8DA3-3C92-904C-8D88-9BC99C8CD994}" type="pres">
      <dgm:prSet presAssocID="{934BF7F4-4C35-154E-A117-3E5BAB020819}" presName="node" presStyleLbl="node1" presStyleIdx="3" presStyleCnt="4">
        <dgm:presLayoutVars>
          <dgm:bulletEnabled val="1"/>
        </dgm:presLayoutVars>
      </dgm:prSet>
      <dgm:spPr/>
      <dgm:t>
        <a:bodyPr/>
        <a:lstStyle/>
        <a:p>
          <a:endParaRPr lang="es-ES"/>
        </a:p>
      </dgm:t>
    </dgm:pt>
  </dgm:ptLst>
  <dgm:cxnLst>
    <dgm:cxn modelId="{F925880B-B2E2-5044-B71A-4F340BD64EBB}" type="presOf" srcId="{43FC5B16-D8AC-F641-8883-33BA8BDE07C8}" destId="{42F59A00-866E-8F4E-9128-D21DE6CAEEBA}" srcOrd="0" destOrd="0" presId="urn:microsoft.com/office/officeart/2005/8/layout/process1"/>
    <dgm:cxn modelId="{802ED369-09ED-D44D-8947-275DDECAB816}" type="presOf" srcId="{858B81B1-9065-DE49-B79C-D1BE45FFC09C}" destId="{B47358D9-503D-D045-B862-248A5694FBF9}" srcOrd="0" destOrd="0" presId="urn:microsoft.com/office/officeart/2005/8/layout/process1"/>
    <dgm:cxn modelId="{A4DCFC25-018E-C247-84FD-1335D4AE6CCB}" type="presOf" srcId="{814809E4-9F5B-B744-BFC4-226A094B612A}" destId="{71459BE9-D9CD-1D4B-BDAE-1BB877284B1A}" srcOrd="0" destOrd="0" presId="urn:microsoft.com/office/officeart/2005/8/layout/process1"/>
    <dgm:cxn modelId="{FEE2B726-225F-1244-9AB3-DA866DD24A53}" srcId="{B4A29225-7EA5-3F43-99F7-85B133744BA7}" destId="{9698B6AC-F5BB-D545-9300-6C6216209E5D}" srcOrd="2" destOrd="0" parTransId="{68C0986B-EFE1-0749-A82A-5692E72A5257}" sibTransId="{814809E4-9F5B-B744-BFC4-226A094B612A}"/>
    <dgm:cxn modelId="{9D12AC25-F773-8E48-B8FA-6267B9B35678}" srcId="{B4A29225-7EA5-3F43-99F7-85B133744BA7}" destId="{858B81B1-9065-DE49-B79C-D1BE45FFC09C}" srcOrd="0" destOrd="0" parTransId="{7EDE12D8-A605-DD43-9A94-CC7E2D09F3EA}" sibTransId="{225771BD-F008-4E4F-A34D-52C64582D693}"/>
    <dgm:cxn modelId="{60B37D3B-4E18-3A47-A1B3-2B5505E0B90D}" type="presOf" srcId="{225771BD-F008-4E4F-A34D-52C64582D693}" destId="{BD48FDC7-965C-A34E-BF48-8839F9158B0E}" srcOrd="1" destOrd="0" presId="urn:microsoft.com/office/officeart/2005/8/layout/process1"/>
    <dgm:cxn modelId="{C31EF562-8B36-5E42-823E-3197865C46D7}" type="presOf" srcId="{934BF7F4-4C35-154E-A117-3E5BAB020819}" destId="{143B8DA3-3C92-904C-8D88-9BC99C8CD994}" srcOrd="0" destOrd="0" presId="urn:microsoft.com/office/officeart/2005/8/layout/process1"/>
    <dgm:cxn modelId="{C34D4244-E9A8-8C49-AB06-04A72062832B}" type="presOf" srcId="{814809E4-9F5B-B744-BFC4-226A094B612A}" destId="{79477E5D-6A85-8A41-A361-3F244C8BAB3C}" srcOrd="1" destOrd="0" presId="urn:microsoft.com/office/officeart/2005/8/layout/process1"/>
    <dgm:cxn modelId="{EDA0C6D0-72AB-1546-B090-DE1B18868079}" type="presOf" srcId="{8AD2EADB-BBCC-5442-8241-700578B6375C}" destId="{8751F891-65E3-FB42-B62B-DF74FF75BD50}" srcOrd="0" destOrd="0" presId="urn:microsoft.com/office/officeart/2005/8/layout/process1"/>
    <dgm:cxn modelId="{8A48D713-88C8-6D43-8269-82F117442B6E}" srcId="{B4A29225-7EA5-3F43-99F7-85B133744BA7}" destId="{934BF7F4-4C35-154E-A117-3E5BAB020819}" srcOrd="3" destOrd="0" parTransId="{E1F0AC4D-1FCB-6A46-AF3E-C0634F5B7610}" sibTransId="{B92046B8-0D4A-524F-B377-723ECF1F0411}"/>
    <dgm:cxn modelId="{2D108773-B691-4D4A-8C3C-9E359371BF76}" type="presOf" srcId="{B4A29225-7EA5-3F43-99F7-85B133744BA7}" destId="{C65CEF07-A9FD-8047-917F-2A8BBA617DC9}" srcOrd="0" destOrd="0" presId="urn:microsoft.com/office/officeart/2005/8/layout/process1"/>
    <dgm:cxn modelId="{403A8FCF-9702-3840-B06F-F548072A031B}" type="presOf" srcId="{9698B6AC-F5BB-D545-9300-6C6216209E5D}" destId="{74ED80D1-7887-6046-A75B-7C9504A26E0C}" srcOrd="0" destOrd="0" presId="urn:microsoft.com/office/officeart/2005/8/layout/process1"/>
    <dgm:cxn modelId="{2BDBB8AB-F4F1-8049-8602-ABE3C3A3EBF6}" type="presOf" srcId="{225771BD-F008-4E4F-A34D-52C64582D693}" destId="{04F87247-7D01-B845-B6FA-C7EE1D5D318D}" srcOrd="0" destOrd="0" presId="urn:microsoft.com/office/officeart/2005/8/layout/process1"/>
    <dgm:cxn modelId="{A72F81F0-B68F-E244-B4A8-906175430498}" srcId="{B4A29225-7EA5-3F43-99F7-85B133744BA7}" destId="{8AD2EADB-BBCC-5442-8241-700578B6375C}" srcOrd="1" destOrd="0" parTransId="{30C63235-9C9A-BB4E-8147-12BAE0B954E8}" sibTransId="{43FC5B16-D8AC-F641-8883-33BA8BDE07C8}"/>
    <dgm:cxn modelId="{078066DC-4BE8-874F-8C47-88D0F9C130B3}" type="presOf" srcId="{43FC5B16-D8AC-F641-8883-33BA8BDE07C8}" destId="{03C034F7-2D76-BD41-99AA-29D7E1F69839}" srcOrd="1" destOrd="0" presId="urn:microsoft.com/office/officeart/2005/8/layout/process1"/>
    <dgm:cxn modelId="{991C7B4B-2A28-484F-ABA4-8603C582B51E}" type="presParOf" srcId="{C65CEF07-A9FD-8047-917F-2A8BBA617DC9}" destId="{B47358D9-503D-D045-B862-248A5694FBF9}" srcOrd="0" destOrd="0" presId="urn:microsoft.com/office/officeart/2005/8/layout/process1"/>
    <dgm:cxn modelId="{7DC9328E-180D-1748-98CC-17D69E40F255}" type="presParOf" srcId="{C65CEF07-A9FD-8047-917F-2A8BBA617DC9}" destId="{04F87247-7D01-B845-B6FA-C7EE1D5D318D}" srcOrd="1" destOrd="0" presId="urn:microsoft.com/office/officeart/2005/8/layout/process1"/>
    <dgm:cxn modelId="{3C05CA5E-1261-E041-ABEB-BEA04EAD214D}" type="presParOf" srcId="{04F87247-7D01-B845-B6FA-C7EE1D5D318D}" destId="{BD48FDC7-965C-A34E-BF48-8839F9158B0E}" srcOrd="0" destOrd="0" presId="urn:microsoft.com/office/officeart/2005/8/layout/process1"/>
    <dgm:cxn modelId="{E5FF40E4-1CF9-164B-A62B-43A21B18C233}" type="presParOf" srcId="{C65CEF07-A9FD-8047-917F-2A8BBA617DC9}" destId="{8751F891-65E3-FB42-B62B-DF74FF75BD50}" srcOrd="2" destOrd="0" presId="urn:microsoft.com/office/officeart/2005/8/layout/process1"/>
    <dgm:cxn modelId="{31085BD8-7C62-5A47-BCB4-05F5A4FEC55A}" type="presParOf" srcId="{C65CEF07-A9FD-8047-917F-2A8BBA617DC9}" destId="{42F59A00-866E-8F4E-9128-D21DE6CAEEBA}" srcOrd="3" destOrd="0" presId="urn:microsoft.com/office/officeart/2005/8/layout/process1"/>
    <dgm:cxn modelId="{220E2CE0-E6D3-1F4E-8BCC-C37A18D7DE51}" type="presParOf" srcId="{42F59A00-866E-8F4E-9128-D21DE6CAEEBA}" destId="{03C034F7-2D76-BD41-99AA-29D7E1F69839}" srcOrd="0" destOrd="0" presId="urn:microsoft.com/office/officeart/2005/8/layout/process1"/>
    <dgm:cxn modelId="{06C5BC08-E6AB-5045-AD18-37CFB66D364C}" type="presParOf" srcId="{C65CEF07-A9FD-8047-917F-2A8BBA617DC9}" destId="{74ED80D1-7887-6046-A75B-7C9504A26E0C}" srcOrd="4" destOrd="0" presId="urn:microsoft.com/office/officeart/2005/8/layout/process1"/>
    <dgm:cxn modelId="{25B90A67-87CC-6245-B728-C9C42FF261C3}" type="presParOf" srcId="{C65CEF07-A9FD-8047-917F-2A8BBA617DC9}" destId="{71459BE9-D9CD-1D4B-BDAE-1BB877284B1A}" srcOrd="5" destOrd="0" presId="urn:microsoft.com/office/officeart/2005/8/layout/process1"/>
    <dgm:cxn modelId="{77DC209A-0D8F-F148-9898-B3FCB8073D9C}" type="presParOf" srcId="{71459BE9-D9CD-1D4B-BDAE-1BB877284B1A}" destId="{79477E5D-6A85-8A41-A361-3F244C8BAB3C}" srcOrd="0" destOrd="0" presId="urn:microsoft.com/office/officeart/2005/8/layout/process1"/>
    <dgm:cxn modelId="{435D3F7C-C6AA-6246-9650-ADD00E4D6CC9}" type="presParOf" srcId="{C65CEF07-A9FD-8047-917F-2A8BBA617DC9}" destId="{143B8DA3-3C92-904C-8D88-9BC99C8CD994}"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C25230-4C7E-334D-8CCA-39D4D18FF0EB}"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es-ES"/>
        </a:p>
      </dgm:t>
    </dgm:pt>
    <dgm:pt modelId="{D113BAC7-0DDC-4C49-AD84-CD0CB7958FF9}">
      <dgm:prSet phldrT="[Texto]"/>
      <dgm:spPr/>
      <dgm:t>
        <a:bodyPr/>
        <a:lstStyle/>
        <a:p>
          <a:r>
            <a:rPr lang="es-ES" dirty="0" smtClean="0"/>
            <a:t>Middleware </a:t>
          </a:r>
          <a:r>
            <a:rPr lang="es-ES" dirty="0" err="1" smtClean="0"/>
            <a:t>Ginga</a:t>
          </a:r>
          <a:r>
            <a:rPr lang="es-ES" dirty="0" smtClean="0"/>
            <a:t> J </a:t>
          </a:r>
          <a:endParaRPr lang="es-ES" dirty="0"/>
        </a:p>
      </dgm:t>
    </dgm:pt>
    <dgm:pt modelId="{0A7334E8-1071-D54E-8634-87BF4AB6524A}" type="parTrans" cxnId="{E1103650-2C23-1A47-9BF2-9A5C7B9B79A1}">
      <dgm:prSet/>
      <dgm:spPr/>
      <dgm:t>
        <a:bodyPr/>
        <a:lstStyle/>
        <a:p>
          <a:endParaRPr lang="es-ES"/>
        </a:p>
      </dgm:t>
    </dgm:pt>
    <dgm:pt modelId="{301691FB-EDFE-3442-ADFA-01FE2A3F1D8D}" type="sibTrans" cxnId="{E1103650-2C23-1A47-9BF2-9A5C7B9B79A1}">
      <dgm:prSet/>
      <dgm:spPr/>
      <dgm:t>
        <a:bodyPr/>
        <a:lstStyle/>
        <a:p>
          <a:endParaRPr lang="es-ES"/>
        </a:p>
      </dgm:t>
    </dgm:pt>
    <dgm:pt modelId="{BDD3AE52-7982-6C44-9A01-7FD6E048CEA6}">
      <dgm:prSet phldrT="[Texto]"/>
      <dgm:spPr/>
      <dgm:t>
        <a:bodyPr/>
        <a:lstStyle/>
        <a:p>
          <a:r>
            <a:rPr lang="es-ES" dirty="0" err="1" smtClean="0"/>
            <a:t>OpenUP</a:t>
          </a:r>
          <a:r>
            <a:rPr lang="es-ES" dirty="0" smtClean="0"/>
            <a:t> / BASIC</a:t>
          </a:r>
          <a:endParaRPr lang="es-ES" dirty="0"/>
        </a:p>
      </dgm:t>
    </dgm:pt>
    <dgm:pt modelId="{0E1A33A3-AB17-E046-AEE0-64CC05243156}" type="parTrans" cxnId="{1E7F5FE8-E927-4F49-8DDE-684DE952D4A1}">
      <dgm:prSet/>
      <dgm:spPr/>
      <dgm:t>
        <a:bodyPr/>
        <a:lstStyle/>
        <a:p>
          <a:endParaRPr lang="es-ES"/>
        </a:p>
      </dgm:t>
    </dgm:pt>
    <dgm:pt modelId="{A7CA6D94-4D5E-4A48-9818-D244FEFBD460}" type="sibTrans" cxnId="{1E7F5FE8-E927-4F49-8DDE-684DE952D4A1}">
      <dgm:prSet/>
      <dgm:spPr/>
      <dgm:t>
        <a:bodyPr/>
        <a:lstStyle/>
        <a:p>
          <a:endParaRPr lang="es-ES"/>
        </a:p>
      </dgm:t>
    </dgm:pt>
    <dgm:pt modelId="{7A506DF7-2765-E34F-BEB9-23783E1F0DA3}">
      <dgm:prSet phldrT="[Texto]"/>
      <dgm:spPr/>
      <dgm:t>
        <a:bodyPr/>
        <a:lstStyle/>
        <a:p>
          <a:r>
            <a:rPr lang="es-ES" dirty="0" smtClean="0"/>
            <a:t>Desarrollo de aplicaciones</a:t>
          </a:r>
          <a:endParaRPr lang="es-ES" dirty="0"/>
        </a:p>
      </dgm:t>
    </dgm:pt>
    <dgm:pt modelId="{D04137AD-1CF1-B649-A2FC-FD7029E7AAD6}" type="parTrans" cxnId="{E34170DF-545A-BD43-8DFE-0C3596C4F086}">
      <dgm:prSet/>
      <dgm:spPr/>
      <dgm:t>
        <a:bodyPr/>
        <a:lstStyle/>
        <a:p>
          <a:endParaRPr lang="es-ES"/>
        </a:p>
      </dgm:t>
    </dgm:pt>
    <dgm:pt modelId="{0018DEDA-DA34-9A40-A69C-A38D6F5481EC}" type="sibTrans" cxnId="{E34170DF-545A-BD43-8DFE-0C3596C4F086}">
      <dgm:prSet/>
      <dgm:spPr/>
      <dgm:t>
        <a:bodyPr/>
        <a:lstStyle/>
        <a:p>
          <a:endParaRPr lang="es-ES"/>
        </a:p>
      </dgm:t>
    </dgm:pt>
    <dgm:pt modelId="{7016C77B-E0A9-2642-B311-49984FDDAD19}">
      <dgm:prSet phldrT="[Texto]"/>
      <dgm:spPr/>
      <dgm:t>
        <a:bodyPr/>
        <a:lstStyle/>
        <a:p>
          <a:r>
            <a:rPr lang="es-ES" dirty="0" smtClean="0"/>
            <a:t>Conocimientos ya desarrollados</a:t>
          </a:r>
          <a:endParaRPr lang="es-ES" dirty="0"/>
        </a:p>
      </dgm:t>
    </dgm:pt>
    <dgm:pt modelId="{1F6C8882-A003-474F-8DCB-C3B9E0E081AA}" type="sibTrans" cxnId="{8CEB4D91-9516-5F4B-93D8-92B42EEEC0B4}">
      <dgm:prSet/>
      <dgm:spPr/>
      <dgm:t>
        <a:bodyPr/>
        <a:lstStyle/>
        <a:p>
          <a:endParaRPr lang="es-ES"/>
        </a:p>
      </dgm:t>
    </dgm:pt>
    <dgm:pt modelId="{91CF21F8-B37A-6F42-9CE2-7BD512113900}" type="parTrans" cxnId="{8CEB4D91-9516-5F4B-93D8-92B42EEEC0B4}">
      <dgm:prSet/>
      <dgm:spPr/>
      <dgm:t>
        <a:bodyPr/>
        <a:lstStyle/>
        <a:p>
          <a:endParaRPr lang="es-ES"/>
        </a:p>
      </dgm:t>
    </dgm:pt>
    <dgm:pt modelId="{8578A749-B67F-2949-A571-233E33757D45}">
      <dgm:prSet phldrT="[Texto]"/>
      <dgm:spPr/>
      <dgm:t>
        <a:bodyPr/>
        <a:lstStyle/>
        <a:p>
          <a:r>
            <a:rPr lang="es-ES" dirty="0" smtClean="0"/>
            <a:t>Investigación Aplicada</a:t>
          </a:r>
          <a:endParaRPr lang="es-ES" dirty="0"/>
        </a:p>
      </dgm:t>
    </dgm:pt>
    <dgm:pt modelId="{5E7E6829-6A4E-C14D-B7FE-C442CD2C18B3}" type="sibTrans" cxnId="{FEB2C4C1-4F55-D248-AE98-B8798EFF598C}">
      <dgm:prSet/>
      <dgm:spPr/>
      <dgm:t>
        <a:bodyPr/>
        <a:lstStyle/>
        <a:p>
          <a:endParaRPr lang="es-ES"/>
        </a:p>
      </dgm:t>
    </dgm:pt>
    <dgm:pt modelId="{D397D4F4-5D13-3944-9AA4-2DB47712EB2F}" type="parTrans" cxnId="{FEB2C4C1-4F55-D248-AE98-B8798EFF598C}">
      <dgm:prSet/>
      <dgm:spPr/>
      <dgm:t>
        <a:bodyPr/>
        <a:lstStyle/>
        <a:p>
          <a:endParaRPr lang="es-ES"/>
        </a:p>
      </dgm:t>
    </dgm:pt>
    <dgm:pt modelId="{A5C80443-CADC-AE4A-8820-4AA94DF11BF6}" type="pres">
      <dgm:prSet presAssocID="{A4C25230-4C7E-334D-8CCA-39D4D18FF0EB}" presName="diagram" presStyleCnt="0">
        <dgm:presLayoutVars>
          <dgm:chPref val="1"/>
          <dgm:dir/>
          <dgm:animOne val="branch"/>
          <dgm:animLvl val="lvl"/>
          <dgm:resizeHandles val="exact"/>
        </dgm:presLayoutVars>
      </dgm:prSet>
      <dgm:spPr/>
      <dgm:t>
        <a:bodyPr/>
        <a:lstStyle/>
        <a:p>
          <a:endParaRPr lang="es-EC"/>
        </a:p>
      </dgm:t>
    </dgm:pt>
    <dgm:pt modelId="{C826FA1A-9DBA-1642-9EF9-6CFA6576CB82}" type="pres">
      <dgm:prSet presAssocID="{D113BAC7-0DDC-4C49-AD84-CD0CB7958FF9}" presName="root1" presStyleCnt="0"/>
      <dgm:spPr/>
    </dgm:pt>
    <dgm:pt modelId="{F96CA4DC-BB9F-EE46-B979-0E896D5251EC}" type="pres">
      <dgm:prSet presAssocID="{D113BAC7-0DDC-4C49-AD84-CD0CB7958FF9}" presName="LevelOneTextNode" presStyleLbl="node0" presStyleIdx="0" presStyleCnt="1">
        <dgm:presLayoutVars>
          <dgm:chPref val="3"/>
        </dgm:presLayoutVars>
      </dgm:prSet>
      <dgm:spPr/>
      <dgm:t>
        <a:bodyPr/>
        <a:lstStyle/>
        <a:p>
          <a:endParaRPr lang="es-ES"/>
        </a:p>
      </dgm:t>
    </dgm:pt>
    <dgm:pt modelId="{4C8A5A6F-36B2-B545-8A7F-2E9C784592C3}" type="pres">
      <dgm:prSet presAssocID="{D113BAC7-0DDC-4C49-AD84-CD0CB7958FF9}" presName="level2hierChild" presStyleCnt="0"/>
      <dgm:spPr/>
    </dgm:pt>
    <dgm:pt modelId="{3CEFCD19-22B8-AB49-A973-09DE49E595E2}" type="pres">
      <dgm:prSet presAssocID="{D397D4F4-5D13-3944-9AA4-2DB47712EB2F}" presName="conn2-1" presStyleLbl="parChTrans1D2" presStyleIdx="0" presStyleCnt="2"/>
      <dgm:spPr/>
      <dgm:t>
        <a:bodyPr/>
        <a:lstStyle/>
        <a:p>
          <a:endParaRPr lang="es-EC"/>
        </a:p>
      </dgm:t>
    </dgm:pt>
    <dgm:pt modelId="{19AB4917-C47E-C643-880F-6A0F5DCA8034}" type="pres">
      <dgm:prSet presAssocID="{D397D4F4-5D13-3944-9AA4-2DB47712EB2F}" presName="connTx" presStyleLbl="parChTrans1D2" presStyleIdx="0" presStyleCnt="2"/>
      <dgm:spPr/>
      <dgm:t>
        <a:bodyPr/>
        <a:lstStyle/>
        <a:p>
          <a:endParaRPr lang="es-EC"/>
        </a:p>
      </dgm:t>
    </dgm:pt>
    <dgm:pt modelId="{6CA0B780-EAF7-DA4F-9625-1B65F5AD2D90}" type="pres">
      <dgm:prSet presAssocID="{8578A749-B67F-2949-A571-233E33757D45}" presName="root2" presStyleCnt="0"/>
      <dgm:spPr/>
    </dgm:pt>
    <dgm:pt modelId="{6A1CDC83-9D31-1E47-BBB8-E3E60C475B54}" type="pres">
      <dgm:prSet presAssocID="{8578A749-B67F-2949-A571-233E33757D45}" presName="LevelTwoTextNode" presStyleLbl="node2" presStyleIdx="0" presStyleCnt="2">
        <dgm:presLayoutVars>
          <dgm:chPref val="3"/>
        </dgm:presLayoutVars>
      </dgm:prSet>
      <dgm:spPr/>
      <dgm:t>
        <a:bodyPr/>
        <a:lstStyle/>
        <a:p>
          <a:endParaRPr lang="es-ES"/>
        </a:p>
      </dgm:t>
    </dgm:pt>
    <dgm:pt modelId="{A20D4C14-661C-CD42-9ED1-BB3397073E45}" type="pres">
      <dgm:prSet presAssocID="{8578A749-B67F-2949-A571-233E33757D45}" presName="level3hierChild" presStyleCnt="0"/>
      <dgm:spPr/>
    </dgm:pt>
    <dgm:pt modelId="{B69C58C1-DC26-1F43-96C6-341BDB150F3C}" type="pres">
      <dgm:prSet presAssocID="{91CF21F8-B37A-6F42-9CE2-7BD512113900}" presName="conn2-1" presStyleLbl="parChTrans1D3" presStyleIdx="0" presStyleCnt="2"/>
      <dgm:spPr/>
      <dgm:t>
        <a:bodyPr/>
        <a:lstStyle/>
        <a:p>
          <a:endParaRPr lang="es-EC"/>
        </a:p>
      </dgm:t>
    </dgm:pt>
    <dgm:pt modelId="{49F44302-7F81-D548-9AA7-CD28DEA8C2DF}" type="pres">
      <dgm:prSet presAssocID="{91CF21F8-B37A-6F42-9CE2-7BD512113900}" presName="connTx" presStyleLbl="parChTrans1D3" presStyleIdx="0" presStyleCnt="2"/>
      <dgm:spPr/>
      <dgm:t>
        <a:bodyPr/>
        <a:lstStyle/>
        <a:p>
          <a:endParaRPr lang="es-EC"/>
        </a:p>
      </dgm:t>
    </dgm:pt>
    <dgm:pt modelId="{C791CF18-860B-5343-85E5-4E47B228E2B2}" type="pres">
      <dgm:prSet presAssocID="{7016C77B-E0A9-2642-B311-49984FDDAD19}" presName="root2" presStyleCnt="0"/>
      <dgm:spPr/>
    </dgm:pt>
    <dgm:pt modelId="{53669B3D-4DDD-A14C-B37B-5218A0E84DF5}" type="pres">
      <dgm:prSet presAssocID="{7016C77B-E0A9-2642-B311-49984FDDAD19}" presName="LevelTwoTextNode" presStyleLbl="node3" presStyleIdx="0" presStyleCnt="2">
        <dgm:presLayoutVars>
          <dgm:chPref val="3"/>
        </dgm:presLayoutVars>
      </dgm:prSet>
      <dgm:spPr/>
      <dgm:t>
        <a:bodyPr/>
        <a:lstStyle/>
        <a:p>
          <a:endParaRPr lang="es-ES"/>
        </a:p>
      </dgm:t>
    </dgm:pt>
    <dgm:pt modelId="{0F4F5348-53DB-C74D-B6A5-158F4F3E9497}" type="pres">
      <dgm:prSet presAssocID="{7016C77B-E0A9-2642-B311-49984FDDAD19}" presName="level3hierChild" presStyleCnt="0"/>
      <dgm:spPr/>
    </dgm:pt>
    <dgm:pt modelId="{30D48E5F-4187-F441-83EA-FB934DBBEEDB}" type="pres">
      <dgm:prSet presAssocID="{0E1A33A3-AB17-E046-AEE0-64CC05243156}" presName="conn2-1" presStyleLbl="parChTrans1D2" presStyleIdx="1" presStyleCnt="2"/>
      <dgm:spPr/>
      <dgm:t>
        <a:bodyPr/>
        <a:lstStyle/>
        <a:p>
          <a:endParaRPr lang="es-EC"/>
        </a:p>
      </dgm:t>
    </dgm:pt>
    <dgm:pt modelId="{CAB6C46A-1A9E-CF48-960E-8CFE8B9DD66F}" type="pres">
      <dgm:prSet presAssocID="{0E1A33A3-AB17-E046-AEE0-64CC05243156}" presName="connTx" presStyleLbl="parChTrans1D2" presStyleIdx="1" presStyleCnt="2"/>
      <dgm:spPr/>
      <dgm:t>
        <a:bodyPr/>
        <a:lstStyle/>
        <a:p>
          <a:endParaRPr lang="es-EC"/>
        </a:p>
      </dgm:t>
    </dgm:pt>
    <dgm:pt modelId="{A7254187-F21D-BC42-8A91-E748D61A5366}" type="pres">
      <dgm:prSet presAssocID="{BDD3AE52-7982-6C44-9A01-7FD6E048CEA6}" presName="root2" presStyleCnt="0"/>
      <dgm:spPr/>
    </dgm:pt>
    <dgm:pt modelId="{A425CEE0-4218-DC41-9DE2-6C034AF503CA}" type="pres">
      <dgm:prSet presAssocID="{BDD3AE52-7982-6C44-9A01-7FD6E048CEA6}" presName="LevelTwoTextNode" presStyleLbl="node2" presStyleIdx="1" presStyleCnt="2">
        <dgm:presLayoutVars>
          <dgm:chPref val="3"/>
        </dgm:presLayoutVars>
      </dgm:prSet>
      <dgm:spPr/>
      <dgm:t>
        <a:bodyPr/>
        <a:lstStyle/>
        <a:p>
          <a:endParaRPr lang="es-ES"/>
        </a:p>
      </dgm:t>
    </dgm:pt>
    <dgm:pt modelId="{D3A0C85A-2095-FF4B-94D3-C54AEBBC7A5B}" type="pres">
      <dgm:prSet presAssocID="{BDD3AE52-7982-6C44-9A01-7FD6E048CEA6}" presName="level3hierChild" presStyleCnt="0"/>
      <dgm:spPr/>
    </dgm:pt>
    <dgm:pt modelId="{46A5660B-9DA4-B040-8112-2D1532644801}" type="pres">
      <dgm:prSet presAssocID="{D04137AD-1CF1-B649-A2FC-FD7029E7AAD6}" presName="conn2-1" presStyleLbl="parChTrans1D3" presStyleIdx="1" presStyleCnt="2"/>
      <dgm:spPr/>
      <dgm:t>
        <a:bodyPr/>
        <a:lstStyle/>
        <a:p>
          <a:endParaRPr lang="es-EC"/>
        </a:p>
      </dgm:t>
    </dgm:pt>
    <dgm:pt modelId="{60AB9625-0432-B444-B300-92EF783E0141}" type="pres">
      <dgm:prSet presAssocID="{D04137AD-1CF1-B649-A2FC-FD7029E7AAD6}" presName="connTx" presStyleLbl="parChTrans1D3" presStyleIdx="1" presStyleCnt="2"/>
      <dgm:spPr/>
      <dgm:t>
        <a:bodyPr/>
        <a:lstStyle/>
        <a:p>
          <a:endParaRPr lang="es-EC"/>
        </a:p>
      </dgm:t>
    </dgm:pt>
    <dgm:pt modelId="{FB037212-0D8E-804A-A9BE-3A006A62A4E7}" type="pres">
      <dgm:prSet presAssocID="{7A506DF7-2765-E34F-BEB9-23783E1F0DA3}" presName="root2" presStyleCnt="0"/>
      <dgm:spPr/>
    </dgm:pt>
    <dgm:pt modelId="{076C227E-4A39-0240-A87B-0AB9EE742E34}" type="pres">
      <dgm:prSet presAssocID="{7A506DF7-2765-E34F-BEB9-23783E1F0DA3}" presName="LevelTwoTextNode" presStyleLbl="node3" presStyleIdx="1" presStyleCnt="2">
        <dgm:presLayoutVars>
          <dgm:chPref val="3"/>
        </dgm:presLayoutVars>
      </dgm:prSet>
      <dgm:spPr/>
      <dgm:t>
        <a:bodyPr/>
        <a:lstStyle/>
        <a:p>
          <a:endParaRPr lang="es-ES"/>
        </a:p>
      </dgm:t>
    </dgm:pt>
    <dgm:pt modelId="{D0E5B906-59A7-E345-9CEE-B50902B65A0F}" type="pres">
      <dgm:prSet presAssocID="{7A506DF7-2765-E34F-BEB9-23783E1F0DA3}" presName="level3hierChild" presStyleCnt="0"/>
      <dgm:spPr/>
    </dgm:pt>
  </dgm:ptLst>
  <dgm:cxnLst>
    <dgm:cxn modelId="{4CCB5A3E-EADD-4C48-BBE4-DF1A48842BC5}" type="presOf" srcId="{A4C25230-4C7E-334D-8CCA-39D4D18FF0EB}" destId="{A5C80443-CADC-AE4A-8820-4AA94DF11BF6}" srcOrd="0" destOrd="0" presId="urn:microsoft.com/office/officeart/2005/8/layout/hierarchy2"/>
    <dgm:cxn modelId="{C322D709-2392-6446-9AF7-87D154D24301}" type="presOf" srcId="{D04137AD-1CF1-B649-A2FC-FD7029E7AAD6}" destId="{60AB9625-0432-B444-B300-92EF783E0141}" srcOrd="1" destOrd="0" presId="urn:microsoft.com/office/officeart/2005/8/layout/hierarchy2"/>
    <dgm:cxn modelId="{E34170DF-545A-BD43-8DFE-0C3596C4F086}" srcId="{BDD3AE52-7982-6C44-9A01-7FD6E048CEA6}" destId="{7A506DF7-2765-E34F-BEB9-23783E1F0DA3}" srcOrd="0" destOrd="0" parTransId="{D04137AD-1CF1-B649-A2FC-FD7029E7AAD6}" sibTransId="{0018DEDA-DA34-9A40-A69C-A38D6F5481EC}"/>
    <dgm:cxn modelId="{F2CC5B80-C754-494B-8BF7-1773F583B28E}" type="presOf" srcId="{D397D4F4-5D13-3944-9AA4-2DB47712EB2F}" destId="{3CEFCD19-22B8-AB49-A973-09DE49E595E2}" srcOrd="0" destOrd="0" presId="urn:microsoft.com/office/officeart/2005/8/layout/hierarchy2"/>
    <dgm:cxn modelId="{E1103650-2C23-1A47-9BF2-9A5C7B9B79A1}" srcId="{A4C25230-4C7E-334D-8CCA-39D4D18FF0EB}" destId="{D113BAC7-0DDC-4C49-AD84-CD0CB7958FF9}" srcOrd="0" destOrd="0" parTransId="{0A7334E8-1071-D54E-8634-87BF4AB6524A}" sibTransId="{301691FB-EDFE-3442-ADFA-01FE2A3F1D8D}"/>
    <dgm:cxn modelId="{DBDC1FEF-5F3D-E443-A49A-6A87C116C84D}" type="presOf" srcId="{7A506DF7-2765-E34F-BEB9-23783E1F0DA3}" destId="{076C227E-4A39-0240-A87B-0AB9EE742E34}" srcOrd="0" destOrd="0" presId="urn:microsoft.com/office/officeart/2005/8/layout/hierarchy2"/>
    <dgm:cxn modelId="{FEB2C4C1-4F55-D248-AE98-B8798EFF598C}" srcId="{D113BAC7-0DDC-4C49-AD84-CD0CB7958FF9}" destId="{8578A749-B67F-2949-A571-233E33757D45}" srcOrd="0" destOrd="0" parTransId="{D397D4F4-5D13-3944-9AA4-2DB47712EB2F}" sibTransId="{5E7E6829-6A4E-C14D-B7FE-C442CD2C18B3}"/>
    <dgm:cxn modelId="{07352F03-9EB1-564D-A88A-969B73220B02}" type="presOf" srcId="{91CF21F8-B37A-6F42-9CE2-7BD512113900}" destId="{49F44302-7F81-D548-9AA7-CD28DEA8C2DF}" srcOrd="1" destOrd="0" presId="urn:microsoft.com/office/officeart/2005/8/layout/hierarchy2"/>
    <dgm:cxn modelId="{47D951EC-644B-F447-961B-3B006217F971}" type="presOf" srcId="{7016C77B-E0A9-2642-B311-49984FDDAD19}" destId="{53669B3D-4DDD-A14C-B37B-5218A0E84DF5}" srcOrd="0" destOrd="0" presId="urn:microsoft.com/office/officeart/2005/8/layout/hierarchy2"/>
    <dgm:cxn modelId="{A97E6F02-87DC-5149-A4E7-2347BA7023A6}" type="presOf" srcId="{D04137AD-1CF1-B649-A2FC-FD7029E7AAD6}" destId="{46A5660B-9DA4-B040-8112-2D1532644801}" srcOrd="0" destOrd="0" presId="urn:microsoft.com/office/officeart/2005/8/layout/hierarchy2"/>
    <dgm:cxn modelId="{D2838310-463A-D547-97C8-5C2F02668FCC}" type="presOf" srcId="{8578A749-B67F-2949-A571-233E33757D45}" destId="{6A1CDC83-9D31-1E47-BBB8-E3E60C475B54}" srcOrd="0" destOrd="0" presId="urn:microsoft.com/office/officeart/2005/8/layout/hierarchy2"/>
    <dgm:cxn modelId="{0A2B5937-4ADC-9E4A-AD08-77B6431611B3}" type="presOf" srcId="{0E1A33A3-AB17-E046-AEE0-64CC05243156}" destId="{30D48E5F-4187-F441-83EA-FB934DBBEEDB}" srcOrd="0" destOrd="0" presId="urn:microsoft.com/office/officeart/2005/8/layout/hierarchy2"/>
    <dgm:cxn modelId="{1E7F5FE8-E927-4F49-8DDE-684DE952D4A1}" srcId="{D113BAC7-0DDC-4C49-AD84-CD0CB7958FF9}" destId="{BDD3AE52-7982-6C44-9A01-7FD6E048CEA6}" srcOrd="1" destOrd="0" parTransId="{0E1A33A3-AB17-E046-AEE0-64CC05243156}" sibTransId="{A7CA6D94-4D5E-4A48-9818-D244FEFBD460}"/>
    <dgm:cxn modelId="{B3C06B2C-B54D-8441-9DCC-8F6969A416E5}" type="presOf" srcId="{D113BAC7-0DDC-4C49-AD84-CD0CB7958FF9}" destId="{F96CA4DC-BB9F-EE46-B979-0E896D5251EC}" srcOrd="0" destOrd="0" presId="urn:microsoft.com/office/officeart/2005/8/layout/hierarchy2"/>
    <dgm:cxn modelId="{3B75B430-7109-6A45-A58C-AF298C623465}" type="presOf" srcId="{BDD3AE52-7982-6C44-9A01-7FD6E048CEA6}" destId="{A425CEE0-4218-DC41-9DE2-6C034AF503CA}" srcOrd="0" destOrd="0" presId="urn:microsoft.com/office/officeart/2005/8/layout/hierarchy2"/>
    <dgm:cxn modelId="{00A87A3F-A959-1841-B7E3-34893277F1DE}" type="presOf" srcId="{D397D4F4-5D13-3944-9AA4-2DB47712EB2F}" destId="{19AB4917-C47E-C643-880F-6A0F5DCA8034}" srcOrd="1" destOrd="0" presId="urn:microsoft.com/office/officeart/2005/8/layout/hierarchy2"/>
    <dgm:cxn modelId="{3CE12163-EB70-724A-83F0-EF10829E6778}" type="presOf" srcId="{0E1A33A3-AB17-E046-AEE0-64CC05243156}" destId="{CAB6C46A-1A9E-CF48-960E-8CFE8B9DD66F}" srcOrd="1" destOrd="0" presId="urn:microsoft.com/office/officeart/2005/8/layout/hierarchy2"/>
    <dgm:cxn modelId="{157C6C53-C048-4848-AFB1-7715E9376AC2}" type="presOf" srcId="{91CF21F8-B37A-6F42-9CE2-7BD512113900}" destId="{B69C58C1-DC26-1F43-96C6-341BDB150F3C}" srcOrd="0" destOrd="0" presId="urn:microsoft.com/office/officeart/2005/8/layout/hierarchy2"/>
    <dgm:cxn modelId="{8CEB4D91-9516-5F4B-93D8-92B42EEEC0B4}" srcId="{8578A749-B67F-2949-A571-233E33757D45}" destId="{7016C77B-E0A9-2642-B311-49984FDDAD19}" srcOrd="0" destOrd="0" parTransId="{91CF21F8-B37A-6F42-9CE2-7BD512113900}" sibTransId="{1F6C8882-A003-474F-8DCB-C3B9E0E081AA}"/>
    <dgm:cxn modelId="{02407CD8-AFCD-FC41-A1CE-A1A744120F74}" type="presParOf" srcId="{A5C80443-CADC-AE4A-8820-4AA94DF11BF6}" destId="{C826FA1A-9DBA-1642-9EF9-6CFA6576CB82}" srcOrd="0" destOrd="0" presId="urn:microsoft.com/office/officeart/2005/8/layout/hierarchy2"/>
    <dgm:cxn modelId="{D5F0E8B5-E9A5-FE4B-9ED6-FE4547157E77}" type="presParOf" srcId="{C826FA1A-9DBA-1642-9EF9-6CFA6576CB82}" destId="{F96CA4DC-BB9F-EE46-B979-0E896D5251EC}" srcOrd="0" destOrd="0" presId="urn:microsoft.com/office/officeart/2005/8/layout/hierarchy2"/>
    <dgm:cxn modelId="{73843103-CAD8-6645-8865-58791A4EB9A4}" type="presParOf" srcId="{C826FA1A-9DBA-1642-9EF9-6CFA6576CB82}" destId="{4C8A5A6F-36B2-B545-8A7F-2E9C784592C3}" srcOrd="1" destOrd="0" presId="urn:microsoft.com/office/officeart/2005/8/layout/hierarchy2"/>
    <dgm:cxn modelId="{15CDCFAF-13F5-9F44-BADB-701C9F2D4D21}" type="presParOf" srcId="{4C8A5A6F-36B2-B545-8A7F-2E9C784592C3}" destId="{3CEFCD19-22B8-AB49-A973-09DE49E595E2}" srcOrd="0" destOrd="0" presId="urn:microsoft.com/office/officeart/2005/8/layout/hierarchy2"/>
    <dgm:cxn modelId="{50D3588B-15F9-A247-A595-B497C0160CA8}" type="presParOf" srcId="{3CEFCD19-22B8-AB49-A973-09DE49E595E2}" destId="{19AB4917-C47E-C643-880F-6A0F5DCA8034}" srcOrd="0" destOrd="0" presId="urn:microsoft.com/office/officeart/2005/8/layout/hierarchy2"/>
    <dgm:cxn modelId="{EAA685E1-6295-4B4E-B545-BF2CFFFAD531}" type="presParOf" srcId="{4C8A5A6F-36B2-B545-8A7F-2E9C784592C3}" destId="{6CA0B780-EAF7-DA4F-9625-1B65F5AD2D90}" srcOrd="1" destOrd="0" presId="urn:microsoft.com/office/officeart/2005/8/layout/hierarchy2"/>
    <dgm:cxn modelId="{0EB25526-C249-824B-B232-EC44780F5428}" type="presParOf" srcId="{6CA0B780-EAF7-DA4F-9625-1B65F5AD2D90}" destId="{6A1CDC83-9D31-1E47-BBB8-E3E60C475B54}" srcOrd="0" destOrd="0" presId="urn:microsoft.com/office/officeart/2005/8/layout/hierarchy2"/>
    <dgm:cxn modelId="{64657A2C-52B3-0D45-B67E-E175A1F44E09}" type="presParOf" srcId="{6CA0B780-EAF7-DA4F-9625-1B65F5AD2D90}" destId="{A20D4C14-661C-CD42-9ED1-BB3397073E45}" srcOrd="1" destOrd="0" presId="urn:microsoft.com/office/officeart/2005/8/layout/hierarchy2"/>
    <dgm:cxn modelId="{0E6F26A5-3231-A144-A672-9F2C74A9DB1A}" type="presParOf" srcId="{A20D4C14-661C-CD42-9ED1-BB3397073E45}" destId="{B69C58C1-DC26-1F43-96C6-341BDB150F3C}" srcOrd="0" destOrd="0" presId="urn:microsoft.com/office/officeart/2005/8/layout/hierarchy2"/>
    <dgm:cxn modelId="{E8AA8F77-2A17-C740-B7DB-5BEBA2A5369F}" type="presParOf" srcId="{B69C58C1-DC26-1F43-96C6-341BDB150F3C}" destId="{49F44302-7F81-D548-9AA7-CD28DEA8C2DF}" srcOrd="0" destOrd="0" presId="urn:microsoft.com/office/officeart/2005/8/layout/hierarchy2"/>
    <dgm:cxn modelId="{BFD901E4-1D6B-8443-B5F6-208396E07FBA}" type="presParOf" srcId="{A20D4C14-661C-CD42-9ED1-BB3397073E45}" destId="{C791CF18-860B-5343-85E5-4E47B228E2B2}" srcOrd="1" destOrd="0" presId="urn:microsoft.com/office/officeart/2005/8/layout/hierarchy2"/>
    <dgm:cxn modelId="{8F513A26-1CB0-6544-8E40-D4830A9420A3}" type="presParOf" srcId="{C791CF18-860B-5343-85E5-4E47B228E2B2}" destId="{53669B3D-4DDD-A14C-B37B-5218A0E84DF5}" srcOrd="0" destOrd="0" presId="urn:microsoft.com/office/officeart/2005/8/layout/hierarchy2"/>
    <dgm:cxn modelId="{A7B368DA-040B-1245-8591-980CE4C10348}" type="presParOf" srcId="{C791CF18-860B-5343-85E5-4E47B228E2B2}" destId="{0F4F5348-53DB-C74D-B6A5-158F4F3E9497}" srcOrd="1" destOrd="0" presId="urn:microsoft.com/office/officeart/2005/8/layout/hierarchy2"/>
    <dgm:cxn modelId="{614DEF03-366E-8644-9DF7-9D00E6D1EAA3}" type="presParOf" srcId="{4C8A5A6F-36B2-B545-8A7F-2E9C784592C3}" destId="{30D48E5F-4187-F441-83EA-FB934DBBEEDB}" srcOrd="2" destOrd="0" presId="urn:microsoft.com/office/officeart/2005/8/layout/hierarchy2"/>
    <dgm:cxn modelId="{7CE17A0B-EBD5-3F4D-B8CA-7733C81A3199}" type="presParOf" srcId="{30D48E5F-4187-F441-83EA-FB934DBBEEDB}" destId="{CAB6C46A-1A9E-CF48-960E-8CFE8B9DD66F}" srcOrd="0" destOrd="0" presId="urn:microsoft.com/office/officeart/2005/8/layout/hierarchy2"/>
    <dgm:cxn modelId="{AF5C6601-5E65-9E47-901F-342FFD0D4176}" type="presParOf" srcId="{4C8A5A6F-36B2-B545-8A7F-2E9C784592C3}" destId="{A7254187-F21D-BC42-8A91-E748D61A5366}" srcOrd="3" destOrd="0" presId="urn:microsoft.com/office/officeart/2005/8/layout/hierarchy2"/>
    <dgm:cxn modelId="{785F99DD-3EBA-7040-AB6B-28157AF27700}" type="presParOf" srcId="{A7254187-F21D-BC42-8A91-E748D61A5366}" destId="{A425CEE0-4218-DC41-9DE2-6C034AF503CA}" srcOrd="0" destOrd="0" presId="urn:microsoft.com/office/officeart/2005/8/layout/hierarchy2"/>
    <dgm:cxn modelId="{2A696519-0AFC-4240-8BA2-F0E13346E714}" type="presParOf" srcId="{A7254187-F21D-BC42-8A91-E748D61A5366}" destId="{D3A0C85A-2095-FF4B-94D3-C54AEBBC7A5B}" srcOrd="1" destOrd="0" presId="urn:microsoft.com/office/officeart/2005/8/layout/hierarchy2"/>
    <dgm:cxn modelId="{164FD546-99F6-0E43-A385-1F21224B8DBE}" type="presParOf" srcId="{D3A0C85A-2095-FF4B-94D3-C54AEBBC7A5B}" destId="{46A5660B-9DA4-B040-8112-2D1532644801}" srcOrd="0" destOrd="0" presId="urn:microsoft.com/office/officeart/2005/8/layout/hierarchy2"/>
    <dgm:cxn modelId="{EA151219-06DC-9C41-94F9-2D1959D6D840}" type="presParOf" srcId="{46A5660B-9DA4-B040-8112-2D1532644801}" destId="{60AB9625-0432-B444-B300-92EF783E0141}" srcOrd="0" destOrd="0" presId="urn:microsoft.com/office/officeart/2005/8/layout/hierarchy2"/>
    <dgm:cxn modelId="{6567B231-5DC4-8347-AF5B-0EF27E77D6BB}" type="presParOf" srcId="{D3A0C85A-2095-FF4B-94D3-C54AEBBC7A5B}" destId="{FB037212-0D8E-804A-A9BE-3A006A62A4E7}" srcOrd="1" destOrd="0" presId="urn:microsoft.com/office/officeart/2005/8/layout/hierarchy2"/>
    <dgm:cxn modelId="{526118D9-3A49-AB42-8DA3-5CD679F9A098}" type="presParOf" srcId="{FB037212-0D8E-804A-A9BE-3A006A62A4E7}" destId="{076C227E-4A39-0240-A87B-0AB9EE742E34}" srcOrd="0" destOrd="0" presId="urn:microsoft.com/office/officeart/2005/8/layout/hierarchy2"/>
    <dgm:cxn modelId="{988B1451-4A23-5846-A742-BDCC8921B14C}" type="presParOf" srcId="{FB037212-0D8E-804A-A9BE-3A006A62A4E7}" destId="{D0E5B906-59A7-E345-9CEE-B50902B65A0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7683EB-5A4D-394E-8A0E-B3E1E288EB57}" type="doc">
      <dgm:prSet loTypeId="urn:microsoft.com/office/officeart/2008/layout/HalfCircleOrganizationChart" loCatId="" qsTypeId="urn:microsoft.com/office/officeart/2005/8/quickstyle/simple4" qsCatId="simple" csTypeId="urn:microsoft.com/office/officeart/2005/8/colors/accent1_2" csCatId="accent1" phldr="1"/>
      <dgm:spPr/>
      <dgm:t>
        <a:bodyPr/>
        <a:lstStyle/>
        <a:p>
          <a:endParaRPr lang="es-ES"/>
        </a:p>
      </dgm:t>
    </dgm:pt>
    <dgm:pt modelId="{7E60B055-AFE9-C647-AC75-DE2A5BCBF34E}" type="asst">
      <dgm:prSet phldrT="[Texto]"/>
      <dgm:spPr/>
      <dgm:t>
        <a:bodyPr/>
        <a:lstStyle/>
        <a:p>
          <a:r>
            <a:rPr lang="es-ES" dirty="0" smtClean="0"/>
            <a:t>Arquitectura </a:t>
          </a:r>
          <a:r>
            <a:rPr lang="es-ES" dirty="0" err="1" smtClean="0"/>
            <a:t>Ginga</a:t>
          </a:r>
          <a:endParaRPr lang="es-ES" dirty="0"/>
        </a:p>
      </dgm:t>
    </dgm:pt>
    <dgm:pt modelId="{5E6D0536-5AB4-AA48-8DC5-24B5C0551750}" type="parTrans" cxnId="{8E5FF790-BF70-B04F-8F17-E0CAD6C81CB8}">
      <dgm:prSet/>
      <dgm:spPr/>
      <dgm:t>
        <a:bodyPr/>
        <a:lstStyle/>
        <a:p>
          <a:endParaRPr lang="es-ES"/>
        </a:p>
      </dgm:t>
    </dgm:pt>
    <dgm:pt modelId="{3C3866A3-3F8C-824A-A07B-6C7388A1DD11}" type="sibTrans" cxnId="{8E5FF790-BF70-B04F-8F17-E0CAD6C81CB8}">
      <dgm:prSet/>
      <dgm:spPr/>
      <dgm:t>
        <a:bodyPr/>
        <a:lstStyle/>
        <a:p>
          <a:endParaRPr lang="es-ES"/>
        </a:p>
      </dgm:t>
    </dgm:pt>
    <dgm:pt modelId="{976FB7A0-08D6-CE47-9EAA-CED143E108F7}">
      <dgm:prSet phldrT="[Texto]"/>
      <dgm:spPr/>
      <dgm:t>
        <a:bodyPr/>
        <a:lstStyle/>
        <a:p>
          <a:r>
            <a:rPr lang="es-ES" dirty="0" err="1" smtClean="0"/>
            <a:t>Ginga</a:t>
          </a:r>
          <a:r>
            <a:rPr lang="es-ES" dirty="0" smtClean="0"/>
            <a:t> J</a:t>
          </a:r>
          <a:endParaRPr lang="es-ES" dirty="0"/>
        </a:p>
      </dgm:t>
    </dgm:pt>
    <dgm:pt modelId="{18DD9B73-2D6E-2344-8B14-F3333AC5B027}" type="parTrans" cxnId="{7BB2E8F1-239C-EA4A-A8D6-2F166F45716F}">
      <dgm:prSet/>
      <dgm:spPr/>
      <dgm:t>
        <a:bodyPr/>
        <a:lstStyle/>
        <a:p>
          <a:endParaRPr lang="es-ES"/>
        </a:p>
      </dgm:t>
    </dgm:pt>
    <dgm:pt modelId="{7A39723F-1E23-1C41-A37D-FB29125C12D1}" type="sibTrans" cxnId="{7BB2E8F1-239C-EA4A-A8D6-2F166F45716F}">
      <dgm:prSet/>
      <dgm:spPr/>
      <dgm:t>
        <a:bodyPr/>
        <a:lstStyle/>
        <a:p>
          <a:endParaRPr lang="es-ES"/>
        </a:p>
      </dgm:t>
    </dgm:pt>
    <dgm:pt modelId="{C08E8AD2-F479-8E44-B2AF-E9A1C68F3DD0}">
      <dgm:prSet phldrT="[Texto]"/>
      <dgm:spPr/>
      <dgm:t>
        <a:bodyPr/>
        <a:lstStyle/>
        <a:p>
          <a:r>
            <a:rPr lang="es-ES" dirty="0" err="1" smtClean="0"/>
            <a:t>Ginga</a:t>
          </a:r>
          <a:r>
            <a:rPr lang="es-ES" dirty="0" smtClean="0"/>
            <a:t> NCL</a:t>
          </a:r>
          <a:endParaRPr lang="es-ES" dirty="0"/>
        </a:p>
      </dgm:t>
    </dgm:pt>
    <dgm:pt modelId="{6E17A071-2C6F-374E-AF6A-DC3F983DBCAD}" type="parTrans" cxnId="{53682264-A1A0-8340-AE5B-07357A538CD1}">
      <dgm:prSet/>
      <dgm:spPr/>
      <dgm:t>
        <a:bodyPr/>
        <a:lstStyle/>
        <a:p>
          <a:endParaRPr lang="es-ES"/>
        </a:p>
      </dgm:t>
    </dgm:pt>
    <dgm:pt modelId="{6128BA5B-9639-E348-9B34-F976A6113304}" type="sibTrans" cxnId="{53682264-A1A0-8340-AE5B-07357A538CD1}">
      <dgm:prSet/>
      <dgm:spPr/>
      <dgm:t>
        <a:bodyPr/>
        <a:lstStyle/>
        <a:p>
          <a:endParaRPr lang="es-ES"/>
        </a:p>
      </dgm:t>
    </dgm:pt>
    <dgm:pt modelId="{57CA9D0A-EDF8-1441-A8F1-5B24EB75A268}" type="pres">
      <dgm:prSet presAssocID="{EE7683EB-5A4D-394E-8A0E-B3E1E288EB57}" presName="Name0" presStyleCnt="0">
        <dgm:presLayoutVars>
          <dgm:orgChart val="1"/>
          <dgm:chPref val="1"/>
          <dgm:dir/>
          <dgm:animOne val="branch"/>
          <dgm:animLvl val="lvl"/>
          <dgm:resizeHandles/>
        </dgm:presLayoutVars>
      </dgm:prSet>
      <dgm:spPr/>
      <dgm:t>
        <a:bodyPr/>
        <a:lstStyle/>
        <a:p>
          <a:endParaRPr lang="es-EC"/>
        </a:p>
      </dgm:t>
    </dgm:pt>
    <dgm:pt modelId="{53B7BAA5-EE12-884F-9ED4-66173EDA7ABF}" type="pres">
      <dgm:prSet presAssocID="{7E60B055-AFE9-C647-AC75-DE2A5BCBF34E}" presName="hierRoot1" presStyleCnt="0">
        <dgm:presLayoutVars>
          <dgm:hierBranch val="init"/>
        </dgm:presLayoutVars>
      </dgm:prSet>
      <dgm:spPr/>
    </dgm:pt>
    <dgm:pt modelId="{E78BFF0C-3F95-D542-B98E-CE90DC08B96E}" type="pres">
      <dgm:prSet presAssocID="{7E60B055-AFE9-C647-AC75-DE2A5BCBF34E}" presName="rootComposite1" presStyleCnt="0"/>
      <dgm:spPr/>
    </dgm:pt>
    <dgm:pt modelId="{4C033652-92D6-E747-B5AE-6E9D569B546D}" type="pres">
      <dgm:prSet presAssocID="{7E60B055-AFE9-C647-AC75-DE2A5BCBF34E}" presName="rootText1" presStyleLbl="alignAcc1" presStyleIdx="0" presStyleCnt="0">
        <dgm:presLayoutVars>
          <dgm:chPref val="3"/>
        </dgm:presLayoutVars>
      </dgm:prSet>
      <dgm:spPr/>
      <dgm:t>
        <a:bodyPr/>
        <a:lstStyle/>
        <a:p>
          <a:endParaRPr lang="es-EC"/>
        </a:p>
      </dgm:t>
    </dgm:pt>
    <dgm:pt modelId="{C1D13558-3888-D54F-BBEC-E87110D0385F}" type="pres">
      <dgm:prSet presAssocID="{7E60B055-AFE9-C647-AC75-DE2A5BCBF34E}" presName="topArc1" presStyleLbl="parChTrans1D1" presStyleIdx="0" presStyleCnt="6"/>
      <dgm:spPr/>
    </dgm:pt>
    <dgm:pt modelId="{C4B4B96D-F8F4-794D-BF10-5FEA2F715390}" type="pres">
      <dgm:prSet presAssocID="{7E60B055-AFE9-C647-AC75-DE2A5BCBF34E}" presName="bottomArc1" presStyleLbl="parChTrans1D1" presStyleIdx="1" presStyleCnt="6"/>
      <dgm:spPr/>
    </dgm:pt>
    <dgm:pt modelId="{C9005BCD-F4A5-C847-8C83-F8D002909CB1}" type="pres">
      <dgm:prSet presAssocID="{7E60B055-AFE9-C647-AC75-DE2A5BCBF34E}" presName="topConnNode1" presStyleLbl="asst0" presStyleIdx="0" presStyleCnt="0"/>
      <dgm:spPr/>
      <dgm:t>
        <a:bodyPr/>
        <a:lstStyle/>
        <a:p>
          <a:endParaRPr lang="es-EC"/>
        </a:p>
      </dgm:t>
    </dgm:pt>
    <dgm:pt modelId="{A6C6BDC2-2931-9640-A221-62FB7886AB95}" type="pres">
      <dgm:prSet presAssocID="{7E60B055-AFE9-C647-AC75-DE2A5BCBF34E}" presName="hierChild2" presStyleCnt="0"/>
      <dgm:spPr/>
    </dgm:pt>
    <dgm:pt modelId="{DA0B60E4-9D1A-B54F-BD44-BBF4B5B2782E}" type="pres">
      <dgm:prSet presAssocID="{6E17A071-2C6F-374E-AF6A-DC3F983DBCAD}" presName="Name28" presStyleLbl="parChTrans1D2" presStyleIdx="0" presStyleCnt="2"/>
      <dgm:spPr/>
      <dgm:t>
        <a:bodyPr/>
        <a:lstStyle/>
        <a:p>
          <a:endParaRPr lang="es-EC"/>
        </a:p>
      </dgm:t>
    </dgm:pt>
    <dgm:pt modelId="{98532E52-2CE0-AD47-A89A-963A58559A2D}" type="pres">
      <dgm:prSet presAssocID="{C08E8AD2-F479-8E44-B2AF-E9A1C68F3DD0}" presName="hierRoot2" presStyleCnt="0">
        <dgm:presLayoutVars>
          <dgm:hierBranch val="init"/>
        </dgm:presLayoutVars>
      </dgm:prSet>
      <dgm:spPr/>
    </dgm:pt>
    <dgm:pt modelId="{774F56D3-377A-484E-A134-436458558402}" type="pres">
      <dgm:prSet presAssocID="{C08E8AD2-F479-8E44-B2AF-E9A1C68F3DD0}" presName="rootComposite2" presStyleCnt="0"/>
      <dgm:spPr/>
    </dgm:pt>
    <dgm:pt modelId="{3547B767-E786-244A-805B-31C4E32D9C53}" type="pres">
      <dgm:prSet presAssocID="{C08E8AD2-F479-8E44-B2AF-E9A1C68F3DD0}" presName="rootText2" presStyleLbl="alignAcc1" presStyleIdx="0" presStyleCnt="0">
        <dgm:presLayoutVars>
          <dgm:chPref val="3"/>
        </dgm:presLayoutVars>
      </dgm:prSet>
      <dgm:spPr/>
      <dgm:t>
        <a:bodyPr/>
        <a:lstStyle/>
        <a:p>
          <a:endParaRPr lang="es-ES"/>
        </a:p>
      </dgm:t>
    </dgm:pt>
    <dgm:pt modelId="{76765191-CE4A-604B-B766-653870C8E455}" type="pres">
      <dgm:prSet presAssocID="{C08E8AD2-F479-8E44-B2AF-E9A1C68F3DD0}" presName="topArc2" presStyleLbl="parChTrans1D1" presStyleIdx="2" presStyleCnt="6"/>
      <dgm:spPr/>
    </dgm:pt>
    <dgm:pt modelId="{3C8D8B04-AC21-854B-A86E-6A561BF67583}" type="pres">
      <dgm:prSet presAssocID="{C08E8AD2-F479-8E44-B2AF-E9A1C68F3DD0}" presName="bottomArc2" presStyleLbl="parChTrans1D1" presStyleIdx="3" presStyleCnt="6"/>
      <dgm:spPr/>
    </dgm:pt>
    <dgm:pt modelId="{20C62789-ABC6-BB47-B5F0-320C3F7F76CB}" type="pres">
      <dgm:prSet presAssocID="{C08E8AD2-F479-8E44-B2AF-E9A1C68F3DD0}" presName="topConnNode2" presStyleLbl="node2" presStyleIdx="0" presStyleCnt="0"/>
      <dgm:spPr/>
      <dgm:t>
        <a:bodyPr/>
        <a:lstStyle/>
        <a:p>
          <a:endParaRPr lang="es-EC"/>
        </a:p>
      </dgm:t>
    </dgm:pt>
    <dgm:pt modelId="{688A15A5-EE67-3244-9729-12E79B16DA0F}" type="pres">
      <dgm:prSet presAssocID="{C08E8AD2-F479-8E44-B2AF-E9A1C68F3DD0}" presName="hierChild4" presStyleCnt="0"/>
      <dgm:spPr/>
    </dgm:pt>
    <dgm:pt modelId="{492AF6BF-7DA8-994A-958F-A18CC19CD80A}" type="pres">
      <dgm:prSet presAssocID="{C08E8AD2-F479-8E44-B2AF-E9A1C68F3DD0}" presName="hierChild5" presStyleCnt="0"/>
      <dgm:spPr/>
    </dgm:pt>
    <dgm:pt modelId="{937AEF11-9020-154C-8A22-A81A20D50989}" type="pres">
      <dgm:prSet presAssocID="{18DD9B73-2D6E-2344-8B14-F3333AC5B027}" presName="Name28" presStyleLbl="parChTrans1D2" presStyleIdx="1" presStyleCnt="2"/>
      <dgm:spPr/>
      <dgm:t>
        <a:bodyPr/>
        <a:lstStyle/>
        <a:p>
          <a:endParaRPr lang="es-EC"/>
        </a:p>
      </dgm:t>
    </dgm:pt>
    <dgm:pt modelId="{D34D3715-9397-D943-B6DF-316CE77EC5FC}" type="pres">
      <dgm:prSet presAssocID="{976FB7A0-08D6-CE47-9EAA-CED143E108F7}" presName="hierRoot2" presStyleCnt="0">
        <dgm:presLayoutVars>
          <dgm:hierBranch val="init"/>
        </dgm:presLayoutVars>
      </dgm:prSet>
      <dgm:spPr/>
    </dgm:pt>
    <dgm:pt modelId="{4F5E893F-A289-4044-B0AA-4922A4FB7DE4}" type="pres">
      <dgm:prSet presAssocID="{976FB7A0-08D6-CE47-9EAA-CED143E108F7}" presName="rootComposite2" presStyleCnt="0"/>
      <dgm:spPr/>
    </dgm:pt>
    <dgm:pt modelId="{09AB4ABC-0311-5243-AD7C-2CC6A68ED894}" type="pres">
      <dgm:prSet presAssocID="{976FB7A0-08D6-CE47-9EAA-CED143E108F7}" presName="rootText2" presStyleLbl="alignAcc1" presStyleIdx="0" presStyleCnt="0">
        <dgm:presLayoutVars>
          <dgm:chPref val="3"/>
        </dgm:presLayoutVars>
      </dgm:prSet>
      <dgm:spPr/>
      <dgm:t>
        <a:bodyPr/>
        <a:lstStyle/>
        <a:p>
          <a:endParaRPr lang="es-ES"/>
        </a:p>
      </dgm:t>
    </dgm:pt>
    <dgm:pt modelId="{7355A6D5-854A-2C4B-AFA8-B3A7B67C382D}" type="pres">
      <dgm:prSet presAssocID="{976FB7A0-08D6-CE47-9EAA-CED143E108F7}" presName="topArc2" presStyleLbl="parChTrans1D1" presStyleIdx="4" presStyleCnt="6"/>
      <dgm:spPr/>
    </dgm:pt>
    <dgm:pt modelId="{501DDE2A-1025-A64C-A845-41FCB831C686}" type="pres">
      <dgm:prSet presAssocID="{976FB7A0-08D6-CE47-9EAA-CED143E108F7}" presName="bottomArc2" presStyleLbl="parChTrans1D1" presStyleIdx="5" presStyleCnt="6"/>
      <dgm:spPr/>
    </dgm:pt>
    <dgm:pt modelId="{DF355EE9-9F66-114B-8EA5-D03657EA0ED0}" type="pres">
      <dgm:prSet presAssocID="{976FB7A0-08D6-CE47-9EAA-CED143E108F7}" presName="topConnNode2" presStyleLbl="node2" presStyleIdx="0" presStyleCnt="0"/>
      <dgm:spPr/>
      <dgm:t>
        <a:bodyPr/>
        <a:lstStyle/>
        <a:p>
          <a:endParaRPr lang="es-EC"/>
        </a:p>
      </dgm:t>
    </dgm:pt>
    <dgm:pt modelId="{977E564A-AC51-5540-A049-40D9F91D5780}" type="pres">
      <dgm:prSet presAssocID="{976FB7A0-08D6-CE47-9EAA-CED143E108F7}" presName="hierChild4" presStyleCnt="0"/>
      <dgm:spPr/>
    </dgm:pt>
    <dgm:pt modelId="{484A66FB-396F-184C-8CE3-891DC2819BBB}" type="pres">
      <dgm:prSet presAssocID="{976FB7A0-08D6-CE47-9EAA-CED143E108F7}" presName="hierChild5" presStyleCnt="0"/>
      <dgm:spPr/>
    </dgm:pt>
    <dgm:pt modelId="{B29FCBA0-C925-EB4E-BC22-5A693C96777B}" type="pres">
      <dgm:prSet presAssocID="{7E60B055-AFE9-C647-AC75-DE2A5BCBF34E}" presName="hierChild3" presStyleCnt="0"/>
      <dgm:spPr/>
    </dgm:pt>
  </dgm:ptLst>
  <dgm:cxnLst>
    <dgm:cxn modelId="{52CB4E31-EE26-A541-AFBC-2B2153835E92}" type="presOf" srcId="{976FB7A0-08D6-CE47-9EAA-CED143E108F7}" destId="{DF355EE9-9F66-114B-8EA5-D03657EA0ED0}" srcOrd="1" destOrd="0" presId="urn:microsoft.com/office/officeart/2008/layout/HalfCircleOrganizationChart"/>
    <dgm:cxn modelId="{48247E03-C715-E749-BCAC-2C9F611904A0}" type="presOf" srcId="{6E17A071-2C6F-374E-AF6A-DC3F983DBCAD}" destId="{DA0B60E4-9D1A-B54F-BD44-BBF4B5B2782E}" srcOrd="0" destOrd="0" presId="urn:microsoft.com/office/officeart/2008/layout/HalfCircleOrganizationChart"/>
    <dgm:cxn modelId="{EB1A5818-4780-6A4D-B140-A404F3F8C6B2}" type="presOf" srcId="{7E60B055-AFE9-C647-AC75-DE2A5BCBF34E}" destId="{4C033652-92D6-E747-B5AE-6E9D569B546D}" srcOrd="0" destOrd="0" presId="urn:microsoft.com/office/officeart/2008/layout/HalfCircleOrganizationChart"/>
    <dgm:cxn modelId="{2A7E400D-2387-3941-8294-568FDD3BF6BB}" type="presOf" srcId="{7E60B055-AFE9-C647-AC75-DE2A5BCBF34E}" destId="{C9005BCD-F4A5-C847-8C83-F8D002909CB1}" srcOrd="1" destOrd="0" presId="urn:microsoft.com/office/officeart/2008/layout/HalfCircleOrganizationChart"/>
    <dgm:cxn modelId="{8E5FF790-BF70-B04F-8F17-E0CAD6C81CB8}" srcId="{EE7683EB-5A4D-394E-8A0E-B3E1E288EB57}" destId="{7E60B055-AFE9-C647-AC75-DE2A5BCBF34E}" srcOrd="0" destOrd="0" parTransId="{5E6D0536-5AB4-AA48-8DC5-24B5C0551750}" sibTransId="{3C3866A3-3F8C-824A-A07B-6C7388A1DD11}"/>
    <dgm:cxn modelId="{E1981122-A2CA-844A-9B39-216330E42C0E}" type="presOf" srcId="{C08E8AD2-F479-8E44-B2AF-E9A1C68F3DD0}" destId="{20C62789-ABC6-BB47-B5F0-320C3F7F76CB}" srcOrd="1" destOrd="0" presId="urn:microsoft.com/office/officeart/2008/layout/HalfCircleOrganizationChart"/>
    <dgm:cxn modelId="{9D877CA2-0D92-2741-AE80-D49811D4C2D4}" type="presOf" srcId="{976FB7A0-08D6-CE47-9EAA-CED143E108F7}" destId="{09AB4ABC-0311-5243-AD7C-2CC6A68ED894}" srcOrd="0" destOrd="0" presId="urn:microsoft.com/office/officeart/2008/layout/HalfCircleOrganizationChart"/>
    <dgm:cxn modelId="{2E593129-8B1E-6A41-8B15-7DF0BEDB055C}" type="presOf" srcId="{EE7683EB-5A4D-394E-8A0E-B3E1E288EB57}" destId="{57CA9D0A-EDF8-1441-A8F1-5B24EB75A268}" srcOrd="0" destOrd="0" presId="urn:microsoft.com/office/officeart/2008/layout/HalfCircleOrganizationChart"/>
    <dgm:cxn modelId="{7BB2E8F1-239C-EA4A-A8D6-2F166F45716F}" srcId="{7E60B055-AFE9-C647-AC75-DE2A5BCBF34E}" destId="{976FB7A0-08D6-CE47-9EAA-CED143E108F7}" srcOrd="1" destOrd="0" parTransId="{18DD9B73-2D6E-2344-8B14-F3333AC5B027}" sibTransId="{7A39723F-1E23-1C41-A37D-FB29125C12D1}"/>
    <dgm:cxn modelId="{7C4F11E6-5B4B-DC44-88C6-994AD2F77FD4}" type="presOf" srcId="{C08E8AD2-F479-8E44-B2AF-E9A1C68F3DD0}" destId="{3547B767-E786-244A-805B-31C4E32D9C53}" srcOrd="0" destOrd="0" presId="urn:microsoft.com/office/officeart/2008/layout/HalfCircleOrganizationChart"/>
    <dgm:cxn modelId="{50B097BD-2D03-E64D-A464-E82FB19557AE}" type="presOf" srcId="{18DD9B73-2D6E-2344-8B14-F3333AC5B027}" destId="{937AEF11-9020-154C-8A22-A81A20D50989}" srcOrd="0" destOrd="0" presId="urn:microsoft.com/office/officeart/2008/layout/HalfCircleOrganizationChart"/>
    <dgm:cxn modelId="{53682264-A1A0-8340-AE5B-07357A538CD1}" srcId="{7E60B055-AFE9-C647-AC75-DE2A5BCBF34E}" destId="{C08E8AD2-F479-8E44-B2AF-E9A1C68F3DD0}" srcOrd="0" destOrd="0" parTransId="{6E17A071-2C6F-374E-AF6A-DC3F983DBCAD}" sibTransId="{6128BA5B-9639-E348-9B34-F976A6113304}"/>
    <dgm:cxn modelId="{F0C749FE-64A5-6E43-9E1B-06274E7C236D}" type="presParOf" srcId="{57CA9D0A-EDF8-1441-A8F1-5B24EB75A268}" destId="{53B7BAA5-EE12-884F-9ED4-66173EDA7ABF}" srcOrd="0" destOrd="0" presId="urn:microsoft.com/office/officeart/2008/layout/HalfCircleOrganizationChart"/>
    <dgm:cxn modelId="{2455D6E6-44DA-2E49-A669-09B7506E320D}" type="presParOf" srcId="{53B7BAA5-EE12-884F-9ED4-66173EDA7ABF}" destId="{E78BFF0C-3F95-D542-B98E-CE90DC08B96E}" srcOrd="0" destOrd="0" presId="urn:microsoft.com/office/officeart/2008/layout/HalfCircleOrganizationChart"/>
    <dgm:cxn modelId="{FD387184-26FC-AF46-A9F5-6D222466C67A}" type="presParOf" srcId="{E78BFF0C-3F95-D542-B98E-CE90DC08B96E}" destId="{4C033652-92D6-E747-B5AE-6E9D569B546D}" srcOrd="0" destOrd="0" presId="urn:microsoft.com/office/officeart/2008/layout/HalfCircleOrganizationChart"/>
    <dgm:cxn modelId="{82762A38-0361-EF47-9A2A-23A9C619B359}" type="presParOf" srcId="{E78BFF0C-3F95-D542-B98E-CE90DC08B96E}" destId="{C1D13558-3888-D54F-BBEC-E87110D0385F}" srcOrd="1" destOrd="0" presId="urn:microsoft.com/office/officeart/2008/layout/HalfCircleOrganizationChart"/>
    <dgm:cxn modelId="{C0CF5549-BBF6-B943-8B71-89E38F60542D}" type="presParOf" srcId="{E78BFF0C-3F95-D542-B98E-CE90DC08B96E}" destId="{C4B4B96D-F8F4-794D-BF10-5FEA2F715390}" srcOrd="2" destOrd="0" presId="urn:microsoft.com/office/officeart/2008/layout/HalfCircleOrganizationChart"/>
    <dgm:cxn modelId="{99DA3FD7-53D9-A742-BF86-8FE3E9232A29}" type="presParOf" srcId="{E78BFF0C-3F95-D542-B98E-CE90DC08B96E}" destId="{C9005BCD-F4A5-C847-8C83-F8D002909CB1}" srcOrd="3" destOrd="0" presId="urn:microsoft.com/office/officeart/2008/layout/HalfCircleOrganizationChart"/>
    <dgm:cxn modelId="{55EA54E6-D058-244A-8108-431ABF4BD11E}" type="presParOf" srcId="{53B7BAA5-EE12-884F-9ED4-66173EDA7ABF}" destId="{A6C6BDC2-2931-9640-A221-62FB7886AB95}" srcOrd="1" destOrd="0" presId="urn:microsoft.com/office/officeart/2008/layout/HalfCircleOrganizationChart"/>
    <dgm:cxn modelId="{C170A695-010B-F440-8BAF-57FDB66659F6}" type="presParOf" srcId="{A6C6BDC2-2931-9640-A221-62FB7886AB95}" destId="{DA0B60E4-9D1A-B54F-BD44-BBF4B5B2782E}" srcOrd="0" destOrd="0" presId="urn:microsoft.com/office/officeart/2008/layout/HalfCircleOrganizationChart"/>
    <dgm:cxn modelId="{28B5391A-133A-F84F-8E51-F1B36B75E59A}" type="presParOf" srcId="{A6C6BDC2-2931-9640-A221-62FB7886AB95}" destId="{98532E52-2CE0-AD47-A89A-963A58559A2D}" srcOrd="1" destOrd="0" presId="urn:microsoft.com/office/officeart/2008/layout/HalfCircleOrganizationChart"/>
    <dgm:cxn modelId="{45A85839-6D4F-9648-B3BE-08437CD3F896}" type="presParOf" srcId="{98532E52-2CE0-AD47-A89A-963A58559A2D}" destId="{774F56D3-377A-484E-A134-436458558402}" srcOrd="0" destOrd="0" presId="urn:microsoft.com/office/officeart/2008/layout/HalfCircleOrganizationChart"/>
    <dgm:cxn modelId="{0282CA9D-A4E9-8C48-97D0-D88A786B4838}" type="presParOf" srcId="{774F56D3-377A-484E-A134-436458558402}" destId="{3547B767-E786-244A-805B-31C4E32D9C53}" srcOrd="0" destOrd="0" presId="urn:microsoft.com/office/officeart/2008/layout/HalfCircleOrganizationChart"/>
    <dgm:cxn modelId="{F38B1D01-8254-5840-A747-1E02C965E4E3}" type="presParOf" srcId="{774F56D3-377A-484E-A134-436458558402}" destId="{76765191-CE4A-604B-B766-653870C8E455}" srcOrd="1" destOrd="0" presId="urn:microsoft.com/office/officeart/2008/layout/HalfCircleOrganizationChart"/>
    <dgm:cxn modelId="{B2AB2061-E05C-4044-8401-AAE682C0E0A1}" type="presParOf" srcId="{774F56D3-377A-484E-A134-436458558402}" destId="{3C8D8B04-AC21-854B-A86E-6A561BF67583}" srcOrd="2" destOrd="0" presId="urn:microsoft.com/office/officeart/2008/layout/HalfCircleOrganizationChart"/>
    <dgm:cxn modelId="{458BEBF4-220F-644E-BB50-0A04606CFF4E}" type="presParOf" srcId="{774F56D3-377A-484E-A134-436458558402}" destId="{20C62789-ABC6-BB47-B5F0-320C3F7F76CB}" srcOrd="3" destOrd="0" presId="urn:microsoft.com/office/officeart/2008/layout/HalfCircleOrganizationChart"/>
    <dgm:cxn modelId="{0F491A2D-185F-B043-9960-FF4535608267}" type="presParOf" srcId="{98532E52-2CE0-AD47-A89A-963A58559A2D}" destId="{688A15A5-EE67-3244-9729-12E79B16DA0F}" srcOrd="1" destOrd="0" presId="urn:microsoft.com/office/officeart/2008/layout/HalfCircleOrganizationChart"/>
    <dgm:cxn modelId="{60ECE045-F2D5-F742-A3AF-7DF00912A0EE}" type="presParOf" srcId="{98532E52-2CE0-AD47-A89A-963A58559A2D}" destId="{492AF6BF-7DA8-994A-958F-A18CC19CD80A}" srcOrd="2" destOrd="0" presId="urn:microsoft.com/office/officeart/2008/layout/HalfCircleOrganizationChart"/>
    <dgm:cxn modelId="{3A92CEE0-5509-7942-B2CA-1A8A36D2D1C5}" type="presParOf" srcId="{A6C6BDC2-2931-9640-A221-62FB7886AB95}" destId="{937AEF11-9020-154C-8A22-A81A20D50989}" srcOrd="2" destOrd="0" presId="urn:microsoft.com/office/officeart/2008/layout/HalfCircleOrganizationChart"/>
    <dgm:cxn modelId="{1D388C4F-BDB7-8A42-B773-782F08935186}" type="presParOf" srcId="{A6C6BDC2-2931-9640-A221-62FB7886AB95}" destId="{D34D3715-9397-D943-B6DF-316CE77EC5FC}" srcOrd="3" destOrd="0" presId="urn:microsoft.com/office/officeart/2008/layout/HalfCircleOrganizationChart"/>
    <dgm:cxn modelId="{EA3F42FA-E2DA-5E4D-B9D7-79701978DB71}" type="presParOf" srcId="{D34D3715-9397-D943-B6DF-316CE77EC5FC}" destId="{4F5E893F-A289-4044-B0AA-4922A4FB7DE4}" srcOrd="0" destOrd="0" presId="urn:microsoft.com/office/officeart/2008/layout/HalfCircleOrganizationChart"/>
    <dgm:cxn modelId="{8E1F35C2-99E1-7E47-B48D-494656B22F03}" type="presParOf" srcId="{4F5E893F-A289-4044-B0AA-4922A4FB7DE4}" destId="{09AB4ABC-0311-5243-AD7C-2CC6A68ED894}" srcOrd="0" destOrd="0" presId="urn:microsoft.com/office/officeart/2008/layout/HalfCircleOrganizationChart"/>
    <dgm:cxn modelId="{CE4821B2-BE08-E74C-BB80-1FC2D9BA1E11}" type="presParOf" srcId="{4F5E893F-A289-4044-B0AA-4922A4FB7DE4}" destId="{7355A6D5-854A-2C4B-AFA8-B3A7B67C382D}" srcOrd="1" destOrd="0" presId="urn:microsoft.com/office/officeart/2008/layout/HalfCircleOrganizationChart"/>
    <dgm:cxn modelId="{4F7A9FE3-702E-1B44-882E-8A9FF595E55A}" type="presParOf" srcId="{4F5E893F-A289-4044-B0AA-4922A4FB7DE4}" destId="{501DDE2A-1025-A64C-A845-41FCB831C686}" srcOrd="2" destOrd="0" presId="urn:microsoft.com/office/officeart/2008/layout/HalfCircleOrganizationChart"/>
    <dgm:cxn modelId="{4CA73694-CB5F-AF4B-86A3-D6DB78FC92FB}" type="presParOf" srcId="{4F5E893F-A289-4044-B0AA-4922A4FB7DE4}" destId="{DF355EE9-9F66-114B-8EA5-D03657EA0ED0}" srcOrd="3" destOrd="0" presId="urn:microsoft.com/office/officeart/2008/layout/HalfCircleOrganizationChart"/>
    <dgm:cxn modelId="{8204F37B-D6A2-1549-BEBE-EC355609CDDD}" type="presParOf" srcId="{D34D3715-9397-D943-B6DF-316CE77EC5FC}" destId="{977E564A-AC51-5540-A049-40D9F91D5780}" srcOrd="1" destOrd="0" presId="urn:microsoft.com/office/officeart/2008/layout/HalfCircleOrganizationChart"/>
    <dgm:cxn modelId="{E60BDC5A-100F-D34E-B311-9A65E6DAE665}" type="presParOf" srcId="{D34D3715-9397-D943-B6DF-316CE77EC5FC}" destId="{484A66FB-396F-184C-8CE3-891DC2819BBB}" srcOrd="2" destOrd="0" presId="urn:microsoft.com/office/officeart/2008/layout/HalfCircleOrganizationChart"/>
    <dgm:cxn modelId="{9220E697-3A02-2246-B71D-1F6ED71EF182}" type="presParOf" srcId="{53B7BAA5-EE12-884F-9ED4-66173EDA7ABF}" destId="{B29FCBA0-C925-EB4E-BC22-5A693C96777B}"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AE6AA9-8BE3-364C-968B-4B5930053354}" type="doc">
      <dgm:prSet loTypeId="urn:microsoft.com/office/officeart/2009/3/layout/HorizontalOrganizationChart" loCatId="" qsTypeId="urn:microsoft.com/office/officeart/2005/8/quickstyle/simple4" qsCatId="simple" csTypeId="urn:microsoft.com/office/officeart/2005/8/colors/accent1_2" csCatId="accent1" phldr="1"/>
      <dgm:spPr/>
      <dgm:t>
        <a:bodyPr/>
        <a:lstStyle/>
        <a:p>
          <a:endParaRPr lang="es-ES"/>
        </a:p>
      </dgm:t>
    </dgm:pt>
    <dgm:pt modelId="{23E8F990-CB6C-1E46-97CB-28826E7FB861}">
      <dgm:prSet phldrT="[Texto]"/>
      <dgm:spPr/>
      <dgm:t>
        <a:bodyPr/>
        <a:lstStyle/>
        <a:p>
          <a:r>
            <a:rPr lang="es-ES" dirty="0" smtClean="0"/>
            <a:t>API Java TV</a:t>
          </a:r>
          <a:endParaRPr lang="es-ES" dirty="0"/>
        </a:p>
      </dgm:t>
    </dgm:pt>
    <dgm:pt modelId="{6B7D00BD-2BEF-9347-855A-8FA2D1C350B5}" type="parTrans" cxnId="{52D67DEE-B16F-0442-AF07-6DE9E905B8A0}">
      <dgm:prSet/>
      <dgm:spPr/>
      <dgm:t>
        <a:bodyPr/>
        <a:lstStyle/>
        <a:p>
          <a:endParaRPr lang="es-ES"/>
        </a:p>
      </dgm:t>
    </dgm:pt>
    <dgm:pt modelId="{5CAF9413-5510-3B43-A8E7-284276F5DCB1}" type="sibTrans" cxnId="{52D67DEE-B16F-0442-AF07-6DE9E905B8A0}">
      <dgm:prSet/>
      <dgm:spPr/>
      <dgm:t>
        <a:bodyPr/>
        <a:lstStyle/>
        <a:p>
          <a:endParaRPr lang="es-ES"/>
        </a:p>
      </dgm:t>
    </dgm:pt>
    <dgm:pt modelId="{B65B712F-2B59-A142-9CB9-BD4B9111ABD4}">
      <dgm:prSet phldrT="[Texto]"/>
      <dgm:spPr/>
      <dgm:t>
        <a:bodyPr/>
        <a:lstStyle/>
        <a:p>
          <a:r>
            <a:rPr lang="es-EC" b="1" dirty="0" smtClean="0"/>
            <a:t>Streaming de audio y vídeo</a:t>
          </a:r>
          <a:endParaRPr lang="es-ES" dirty="0"/>
        </a:p>
      </dgm:t>
    </dgm:pt>
    <dgm:pt modelId="{9B74AC87-6A52-A646-BCEC-A56757829916}" type="parTrans" cxnId="{48E3485D-E40E-964E-8791-D281642A3DF4}">
      <dgm:prSet/>
      <dgm:spPr/>
      <dgm:t>
        <a:bodyPr/>
        <a:lstStyle/>
        <a:p>
          <a:endParaRPr lang="es-ES"/>
        </a:p>
      </dgm:t>
    </dgm:pt>
    <dgm:pt modelId="{DF9FE904-2AD9-534D-9510-3FDEB8B91393}" type="sibTrans" cxnId="{48E3485D-E40E-964E-8791-D281642A3DF4}">
      <dgm:prSet/>
      <dgm:spPr/>
      <dgm:t>
        <a:bodyPr/>
        <a:lstStyle/>
        <a:p>
          <a:endParaRPr lang="es-ES"/>
        </a:p>
      </dgm:t>
    </dgm:pt>
    <dgm:pt modelId="{66C20B71-A3DB-3643-81F8-5D0B7937D093}">
      <dgm:prSet phldrT="[Texto]"/>
      <dgm:spPr/>
      <dgm:t>
        <a:bodyPr/>
        <a:lstStyle/>
        <a:p>
          <a:r>
            <a:rPr lang="es-EC" b="1" dirty="0" smtClean="0"/>
            <a:t>Acceso a datos en el canal de transmisión</a:t>
          </a:r>
          <a:endParaRPr lang="es-ES" dirty="0"/>
        </a:p>
      </dgm:t>
    </dgm:pt>
    <dgm:pt modelId="{A1641DB1-53E4-2C41-9737-BB465BE3912B}" type="parTrans" cxnId="{3F948401-5FD7-DE43-8D34-1B58B67C7EC1}">
      <dgm:prSet/>
      <dgm:spPr/>
      <dgm:t>
        <a:bodyPr/>
        <a:lstStyle/>
        <a:p>
          <a:endParaRPr lang="es-ES"/>
        </a:p>
      </dgm:t>
    </dgm:pt>
    <dgm:pt modelId="{09504CB4-8064-EF42-A989-2C4F4B71C4AF}" type="sibTrans" cxnId="{3F948401-5FD7-DE43-8D34-1B58B67C7EC1}">
      <dgm:prSet/>
      <dgm:spPr/>
      <dgm:t>
        <a:bodyPr/>
        <a:lstStyle/>
        <a:p>
          <a:endParaRPr lang="es-ES"/>
        </a:p>
      </dgm:t>
    </dgm:pt>
    <dgm:pt modelId="{DAAE7323-0059-5748-924D-DA409E841122}">
      <dgm:prSet phldrT="[Texto]"/>
      <dgm:spPr/>
      <dgm:t>
        <a:bodyPr/>
        <a:lstStyle/>
        <a:p>
          <a:r>
            <a:rPr lang="es-EC" b="1" dirty="0" smtClean="0"/>
            <a:t>Aplicaciones  con  interactividad</a:t>
          </a:r>
          <a:endParaRPr lang="es-ES" dirty="0"/>
        </a:p>
      </dgm:t>
    </dgm:pt>
    <dgm:pt modelId="{56EBD65E-E48A-B640-8002-85111DAEF081}" type="parTrans" cxnId="{D892A56A-0578-D346-8D89-D8A2CA84BA38}">
      <dgm:prSet/>
      <dgm:spPr/>
      <dgm:t>
        <a:bodyPr/>
        <a:lstStyle/>
        <a:p>
          <a:endParaRPr lang="es-ES"/>
        </a:p>
      </dgm:t>
    </dgm:pt>
    <dgm:pt modelId="{77EDB839-82A6-EA4B-B0C5-C74198D2FA84}" type="sibTrans" cxnId="{D892A56A-0578-D346-8D89-D8A2CA84BA38}">
      <dgm:prSet/>
      <dgm:spPr/>
      <dgm:t>
        <a:bodyPr/>
        <a:lstStyle/>
        <a:p>
          <a:endParaRPr lang="es-ES"/>
        </a:p>
      </dgm:t>
    </dgm:pt>
    <dgm:pt modelId="{F65E0697-1163-ED40-AC34-00FF6B90CB92}">
      <dgm:prSet phldrT="[Texto]"/>
      <dgm:spPr/>
      <dgm:t>
        <a:bodyPr/>
        <a:lstStyle/>
        <a:p>
          <a:r>
            <a:rPr lang="es-EC" b="1" dirty="0" smtClean="0"/>
            <a:t>Gestión  del  Ciclo  de  vida  de  las  aplicaciones</a:t>
          </a:r>
          <a:endParaRPr lang="es-ES" dirty="0"/>
        </a:p>
      </dgm:t>
    </dgm:pt>
    <dgm:pt modelId="{3FA07F41-7D62-6041-B8E7-FEA9B7C51C45}" type="parTrans" cxnId="{AA4ECE0D-31A3-2F43-AA09-3740030E420F}">
      <dgm:prSet/>
      <dgm:spPr/>
      <dgm:t>
        <a:bodyPr/>
        <a:lstStyle/>
        <a:p>
          <a:endParaRPr lang="es-ES"/>
        </a:p>
      </dgm:t>
    </dgm:pt>
    <dgm:pt modelId="{CB9FDBA6-7472-EF4A-B753-24A2330DE49D}" type="sibTrans" cxnId="{AA4ECE0D-31A3-2F43-AA09-3740030E420F}">
      <dgm:prSet/>
      <dgm:spPr/>
      <dgm:t>
        <a:bodyPr/>
        <a:lstStyle/>
        <a:p>
          <a:endParaRPr lang="es-ES"/>
        </a:p>
      </dgm:t>
    </dgm:pt>
    <dgm:pt modelId="{8315C236-FD01-F049-B647-E5A59E9CD192}">
      <dgm:prSet phldrT="[Texto]"/>
      <dgm:spPr/>
      <dgm:t>
        <a:bodyPr/>
        <a:lstStyle/>
        <a:p>
          <a:r>
            <a:rPr lang="es-ES" dirty="0" smtClean="0"/>
            <a:t>Librerías</a:t>
          </a:r>
          <a:endParaRPr lang="es-ES" dirty="0"/>
        </a:p>
      </dgm:t>
    </dgm:pt>
    <dgm:pt modelId="{360D2F2B-4EE1-634E-8DD0-58CAF12DBFB3}" type="parTrans" cxnId="{32ECD155-E2A5-304A-B23F-2042182D2BBC}">
      <dgm:prSet/>
      <dgm:spPr/>
      <dgm:t>
        <a:bodyPr/>
        <a:lstStyle/>
        <a:p>
          <a:endParaRPr lang="es-ES"/>
        </a:p>
      </dgm:t>
    </dgm:pt>
    <dgm:pt modelId="{CA94C2F4-C438-5143-B8C9-9F7921CBC031}" type="sibTrans" cxnId="{32ECD155-E2A5-304A-B23F-2042182D2BBC}">
      <dgm:prSet/>
      <dgm:spPr/>
      <dgm:t>
        <a:bodyPr/>
        <a:lstStyle/>
        <a:p>
          <a:endParaRPr lang="es-ES"/>
        </a:p>
      </dgm:t>
    </dgm:pt>
    <dgm:pt modelId="{664587BE-4042-4047-BC5B-392ABB7584AC}" type="pres">
      <dgm:prSet presAssocID="{B9AE6AA9-8BE3-364C-968B-4B5930053354}" presName="hierChild1" presStyleCnt="0">
        <dgm:presLayoutVars>
          <dgm:orgChart val="1"/>
          <dgm:chPref val="1"/>
          <dgm:dir/>
          <dgm:animOne val="branch"/>
          <dgm:animLvl val="lvl"/>
          <dgm:resizeHandles/>
        </dgm:presLayoutVars>
      </dgm:prSet>
      <dgm:spPr/>
      <dgm:t>
        <a:bodyPr/>
        <a:lstStyle/>
        <a:p>
          <a:endParaRPr lang="es-EC"/>
        </a:p>
      </dgm:t>
    </dgm:pt>
    <dgm:pt modelId="{07C044B6-B60C-3340-A774-8F301C6C2FFC}" type="pres">
      <dgm:prSet presAssocID="{23E8F990-CB6C-1E46-97CB-28826E7FB861}" presName="hierRoot1" presStyleCnt="0">
        <dgm:presLayoutVars>
          <dgm:hierBranch val="init"/>
        </dgm:presLayoutVars>
      </dgm:prSet>
      <dgm:spPr/>
    </dgm:pt>
    <dgm:pt modelId="{DD832857-D9D1-CB47-B502-0447D1E2BDCE}" type="pres">
      <dgm:prSet presAssocID="{23E8F990-CB6C-1E46-97CB-28826E7FB861}" presName="rootComposite1" presStyleCnt="0"/>
      <dgm:spPr/>
    </dgm:pt>
    <dgm:pt modelId="{ADB0B906-F7AF-834E-8002-3ACBAAE0B5EE}" type="pres">
      <dgm:prSet presAssocID="{23E8F990-CB6C-1E46-97CB-28826E7FB861}" presName="rootText1" presStyleLbl="node0" presStyleIdx="0" presStyleCnt="1">
        <dgm:presLayoutVars>
          <dgm:chPref val="3"/>
        </dgm:presLayoutVars>
      </dgm:prSet>
      <dgm:spPr/>
      <dgm:t>
        <a:bodyPr/>
        <a:lstStyle/>
        <a:p>
          <a:endParaRPr lang="es-ES"/>
        </a:p>
      </dgm:t>
    </dgm:pt>
    <dgm:pt modelId="{512DF5A5-2E66-334A-B303-7A724032EDF0}" type="pres">
      <dgm:prSet presAssocID="{23E8F990-CB6C-1E46-97CB-28826E7FB861}" presName="rootConnector1" presStyleLbl="node1" presStyleIdx="0" presStyleCnt="0"/>
      <dgm:spPr/>
      <dgm:t>
        <a:bodyPr/>
        <a:lstStyle/>
        <a:p>
          <a:endParaRPr lang="es-EC"/>
        </a:p>
      </dgm:t>
    </dgm:pt>
    <dgm:pt modelId="{09F9840B-5FBE-0C4A-90B3-0A4806299CCE}" type="pres">
      <dgm:prSet presAssocID="{23E8F990-CB6C-1E46-97CB-28826E7FB861}" presName="hierChild2" presStyleCnt="0"/>
      <dgm:spPr/>
    </dgm:pt>
    <dgm:pt modelId="{28C7553A-D019-5D44-AA5E-A36DDFD6DDE0}" type="pres">
      <dgm:prSet presAssocID="{9B74AC87-6A52-A646-BCEC-A56757829916}" presName="Name64" presStyleLbl="parChTrans1D2" presStyleIdx="0" presStyleCnt="5"/>
      <dgm:spPr/>
      <dgm:t>
        <a:bodyPr/>
        <a:lstStyle/>
        <a:p>
          <a:endParaRPr lang="es-EC"/>
        </a:p>
      </dgm:t>
    </dgm:pt>
    <dgm:pt modelId="{9F0AD6CB-5DE5-B847-9098-F7D8118CD0FD}" type="pres">
      <dgm:prSet presAssocID="{B65B712F-2B59-A142-9CB9-BD4B9111ABD4}" presName="hierRoot2" presStyleCnt="0">
        <dgm:presLayoutVars>
          <dgm:hierBranch val="init"/>
        </dgm:presLayoutVars>
      </dgm:prSet>
      <dgm:spPr/>
    </dgm:pt>
    <dgm:pt modelId="{FFB54D18-2341-A24E-993A-5432CE264DBA}" type="pres">
      <dgm:prSet presAssocID="{B65B712F-2B59-A142-9CB9-BD4B9111ABD4}" presName="rootComposite" presStyleCnt="0"/>
      <dgm:spPr/>
    </dgm:pt>
    <dgm:pt modelId="{33A54A2D-F7CB-6C4A-9364-AF11E9B1F6EA}" type="pres">
      <dgm:prSet presAssocID="{B65B712F-2B59-A142-9CB9-BD4B9111ABD4}" presName="rootText" presStyleLbl="node2" presStyleIdx="0" presStyleCnt="5">
        <dgm:presLayoutVars>
          <dgm:chPref val="3"/>
        </dgm:presLayoutVars>
      </dgm:prSet>
      <dgm:spPr/>
      <dgm:t>
        <a:bodyPr/>
        <a:lstStyle/>
        <a:p>
          <a:endParaRPr lang="es-ES"/>
        </a:p>
      </dgm:t>
    </dgm:pt>
    <dgm:pt modelId="{EE2657E6-92B7-964A-81F8-C99D7B340E49}" type="pres">
      <dgm:prSet presAssocID="{B65B712F-2B59-A142-9CB9-BD4B9111ABD4}" presName="rootConnector" presStyleLbl="node2" presStyleIdx="0" presStyleCnt="5"/>
      <dgm:spPr/>
      <dgm:t>
        <a:bodyPr/>
        <a:lstStyle/>
        <a:p>
          <a:endParaRPr lang="es-EC"/>
        </a:p>
      </dgm:t>
    </dgm:pt>
    <dgm:pt modelId="{A8304FA2-F485-F64C-B236-6A76CF1E5AC9}" type="pres">
      <dgm:prSet presAssocID="{B65B712F-2B59-A142-9CB9-BD4B9111ABD4}" presName="hierChild4" presStyleCnt="0"/>
      <dgm:spPr/>
    </dgm:pt>
    <dgm:pt modelId="{62FE1317-B7FF-CB40-AE3F-8CA9E520F868}" type="pres">
      <dgm:prSet presAssocID="{B65B712F-2B59-A142-9CB9-BD4B9111ABD4}" presName="hierChild5" presStyleCnt="0"/>
      <dgm:spPr/>
    </dgm:pt>
    <dgm:pt modelId="{6B47E2D7-34B0-4743-8A78-8734ECF83EDE}" type="pres">
      <dgm:prSet presAssocID="{A1641DB1-53E4-2C41-9737-BB465BE3912B}" presName="Name64" presStyleLbl="parChTrans1D2" presStyleIdx="1" presStyleCnt="5"/>
      <dgm:spPr/>
      <dgm:t>
        <a:bodyPr/>
        <a:lstStyle/>
        <a:p>
          <a:endParaRPr lang="es-EC"/>
        </a:p>
      </dgm:t>
    </dgm:pt>
    <dgm:pt modelId="{3213E54B-A231-EE4C-9BCC-D25481CAC88A}" type="pres">
      <dgm:prSet presAssocID="{66C20B71-A3DB-3643-81F8-5D0B7937D093}" presName="hierRoot2" presStyleCnt="0">
        <dgm:presLayoutVars>
          <dgm:hierBranch val="init"/>
        </dgm:presLayoutVars>
      </dgm:prSet>
      <dgm:spPr/>
    </dgm:pt>
    <dgm:pt modelId="{815CC22F-E8E2-8440-A21B-A76E8EB1A064}" type="pres">
      <dgm:prSet presAssocID="{66C20B71-A3DB-3643-81F8-5D0B7937D093}" presName="rootComposite" presStyleCnt="0"/>
      <dgm:spPr/>
    </dgm:pt>
    <dgm:pt modelId="{4A2F051B-133A-2642-8C14-C8EC537B2773}" type="pres">
      <dgm:prSet presAssocID="{66C20B71-A3DB-3643-81F8-5D0B7937D093}" presName="rootText" presStyleLbl="node2" presStyleIdx="1" presStyleCnt="5">
        <dgm:presLayoutVars>
          <dgm:chPref val="3"/>
        </dgm:presLayoutVars>
      </dgm:prSet>
      <dgm:spPr/>
      <dgm:t>
        <a:bodyPr/>
        <a:lstStyle/>
        <a:p>
          <a:endParaRPr lang="es-ES"/>
        </a:p>
      </dgm:t>
    </dgm:pt>
    <dgm:pt modelId="{84636941-6059-3C44-A54B-18F7392CCDB3}" type="pres">
      <dgm:prSet presAssocID="{66C20B71-A3DB-3643-81F8-5D0B7937D093}" presName="rootConnector" presStyleLbl="node2" presStyleIdx="1" presStyleCnt="5"/>
      <dgm:spPr/>
      <dgm:t>
        <a:bodyPr/>
        <a:lstStyle/>
        <a:p>
          <a:endParaRPr lang="es-EC"/>
        </a:p>
      </dgm:t>
    </dgm:pt>
    <dgm:pt modelId="{CA7599EA-747B-E042-9B35-81AEDCD0DAA4}" type="pres">
      <dgm:prSet presAssocID="{66C20B71-A3DB-3643-81F8-5D0B7937D093}" presName="hierChild4" presStyleCnt="0"/>
      <dgm:spPr/>
    </dgm:pt>
    <dgm:pt modelId="{A0A9C8FA-3207-2741-AF96-7DC95620BA5B}" type="pres">
      <dgm:prSet presAssocID="{66C20B71-A3DB-3643-81F8-5D0B7937D093}" presName="hierChild5" presStyleCnt="0"/>
      <dgm:spPr/>
    </dgm:pt>
    <dgm:pt modelId="{42808865-9A4D-2A49-A7E4-19D8BE00E623}" type="pres">
      <dgm:prSet presAssocID="{56EBD65E-E48A-B640-8002-85111DAEF081}" presName="Name64" presStyleLbl="parChTrans1D2" presStyleIdx="2" presStyleCnt="5"/>
      <dgm:spPr/>
      <dgm:t>
        <a:bodyPr/>
        <a:lstStyle/>
        <a:p>
          <a:endParaRPr lang="es-EC"/>
        </a:p>
      </dgm:t>
    </dgm:pt>
    <dgm:pt modelId="{6630AD57-1A19-D34C-8F6F-4D03FCBE92E7}" type="pres">
      <dgm:prSet presAssocID="{DAAE7323-0059-5748-924D-DA409E841122}" presName="hierRoot2" presStyleCnt="0">
        <dgm:presLayoutVars>
          <dgm:hierBranch val="init"/>
        </dgm:presLayoutVars>
      </dgm:prSet>
      <dgm:spPr/>
    </dgm:pt>
    <dgm:pt modelId="{9C8A95F1-6AD9-494E-A579-B42ECC3B01BF}" type="pres">
      <dgm:prSet presAssocID="{DAAE7323-0059-5748-924D-DA409E841122}" presName="rootComposite" presStyleCnt="0"/>
      <dgm:spPr/>
    </dgm:pt>
    <dgm:pt modelId="{0BB2E8D4-4B2D-5B46-A465-F317676B084C}" type="pres">
      <dgm:prSet presAssocID="{DAAE7323-0059-5748-924D-DA409E841122}" presName="rootText" presStyleLbl="node2" presStyleIdx="2" presStyleCnt="5">
        <dgm:presLayoutVars>
          <dgm:chPref val="3"/>
        </dgm:presLayoutVars>
      </dgm:prSet>
      <dgm:spPr/>
      <dgm:t>
        <a:bodyPr/>
        <a:lstStyle/>
        <a:p>
          <a:endParaRPr lang="es-ES"/>
        </a:p>
      </dgm:t>
    </dgm:pt>
    <dgm:pt modelId="{4CB1921A-2EB2-C346-A08E-4ADBAD685CB7}" type="pres">
      <dgm:prSet presAssocID="{DAAE7323-0059-5748-924D-DA409E841122}" presName="rootConnector" presStyleLbl="node2" presStyleIdx="2" presStyleCnt="5"/>
      <dgm:spPr/>
      <dgm:t>
        <a:bodyPr/>
        <a:lstStyle/>
        <a:p>
          <a:endParaRPr lang="es-EC"/>
        </a:p>
      </dgm:t>
    </dgm:pt>
    <dgm:pt modelId="{82B13339-AA24-B54A-8C01-41E5DD06DCE4}" type="pres">
      <dgm:prSet presAssocID="{DAAE7323-0059-5748-924D-DA409E841122}" presName="hierChild4" presStyleCnt="0"/>
      <dgm:spPr/>
    </dgm:pt>
    <dgm:pt modelId="{22F96FB9-82BF-4847-B39A-C774A2449B5F}" type="pres">
      <dgm:prSet presAssocID="{DAAE7323-0059-5748-924D-DA409E841122}" presName="hierChild5" presStyleCnt="0"/>
      <dgm:spPr/>
    </dgm:pt>
    <dgm:pt modelId="{3FC942B9-0BDA-D844-92E5-C086D97AC3B3}" type="pres">
      <dgm:prSet presAssocID="{3FA07F41-7D62-6041-B8E7-FEA9B7C51C45}" presName="Name64" presStyleLbl="parChTrans1D2" presStyleIdx="3" presStyleCnt="5"/>
      <dgm:spPr/>
      <dgm:t>
        <a:bodyPr/>
        <a:lstStyle/>
        <a:p>
          <a:endParaRPr lang="es-EC"/>
        </a:p>
      </dgm:t>
    </dgm:pt>
    <dgm:pt modelId="{8AE449D2-CB55-1044-B290-9D5A0DA512E7}" type="pres">
      <dgm:prSet presAssocID="{F65E0697-1163-ED40-AC34-00FF6B90CB92}" presName="hierRoot2" presStyleCnt="0">
        <dgm:presLayoutVars>
          <dgm:hierBranch val="init"/>
        </dgm:presLayoutVars>
      </dgm:prSet>
      <dgm:spPr/>
    </dgm:pt>
    <dgm:pt modelId="{B4BF9E0D-C58D-E244-847E-07CC9C3E242D}" type="pres">
      <dgm:prSet presAssocID="{F65E0697-1163-ED40-AC34-00FF6B90CB92}" presName="rootComposite" presStyleCnt="0"/>
      <dgm:spPr/>
    </dgm:pt>
    <dgm:pt modelId="{D03C882A-EFC1-2547-A2F8-CD84276BC4BB}" type="pres">
      <dgm:prSet presAssocID="{F65E0697-1163-ED40-AC34-00FF6B90CB92}" presName="rootText" presStyleLbl="node2" presStyleIdx="3" presStyleCnt="5">
        <dgm:presLayoutVars>
          <dgm:chPref val="3"/>
        </dgm:presLayoutVars>
      </dgm:prSet>
      <dgm:spPr/>
      <dgm:t>
        <a:bodyPr/>
        <a:lstStyle/>
        <a:p>
          <a:endParaRPr lang="es-ES"/>
        </a:p>
      </dgm:t>
    </dgm:pt>
    <dgm:pt modelId="{8F9E18FB-17EC-1A4A-B807-BCB71F3F38F3}" type="pres">
      <dgm:prSet presAssocID="{F65E0697-1163-ED40-AC34-00FF6B90CB92}" presName="rootConnector" presStyleLbl="node2" presStyleIdx="3" presStyleCnt="5"/>
      <dgm:spPr/>
      <dgm:t>
        <a:bodyPr/>
        <a:lstStyle/>
        <a:p>
          <a:endParaRPr lang="es-EC"/>
        </a:p>
      </dgm:t>
    </dgm:pt>
    <dgm:pt modelId="{8B8D96E6-C73C-B54F-81F6-79521B125B37}" type="pres">
      <dgm:prSet presAssocID="{F65E0697-1163-ED40-AC34-00FF6B90CB92}" presName="hierChild4" presStyleCnt="0"/>
      <dgm:spPr/>
    </dgm:pt>
    <dgm:pt modelId="{8A1413B2-9BD8-C742-A5A8-121CA0CA8D32}" type="pres">
      <dgm:prSet presAssocID="{F65E0697-1163-ED40-AC34-00FF6B90CB92}" presName="hierChild5" presStyleCnt="0"/>
      <dgm:spPr/>
    </dgm:pt>
    <dgm:pt modelId="{47AE26E1-2651-FC4F-A72D-0F575B1C348E}" type="pres">
      <dgm:prSet presAssocID="{360D2F2B-4EE1-634E-8DD0-58CAF12DBFB3}" presName="Name64" presStyleLbl="parChTrans1D2" presStyleIdx="4" presStyleCnt="5"/>
      <dgm:spPr/>
      <dgm:t>
        <a:bodyPr/>
        <a:lstStyle/>
        <a:p>
          <a:endParaRPr lang="es-EC"/>
        </a:p>
      </dgm:t>
    </dgm:pt>
    <dgm:pt modelId="{030835A4-B129-504C-88A8-2109F13EF5E8}" type="pres">
      <dgm:prSet presAssocID="{8315C236-FD01-F049-B647-E5A59E9CD192}" presName="hierRoot2" presStyleCnt="0">
        <dgm:presLayoutVars>
          <dgm:hierBranch val="init"/>
        </dgm:presLayoutVars>
      </dgm:prSet>
      <dgm:spPr/>
    </dgm:pt>
    <dgm:pt modelId="{EE627DBE-DB02-C74D-864F-79A93B61AC26}" type="pres">
      <dgm:prSet presAssocID="{8315C236-FD01-F049-B647-E5A59E9CD192}" presName="rootComposite" presStyleCnt="0"/>
      <dgm:spPr/>
    </dgm:pt>
    <dgm:pt modelId="{520AE0C5-4EA2-7A49-B4FD-10E6337E66D9}" type="pres">
      <dgm:prSet presAssocID="{8315C236-FD01-F049-B647-E5A59E9CD192}" presName="rootText" presStyleLbl="node2" presStyleIdx="4" presStyleCnt="5">
        <dgm:presLayoutVars>
          <dgm:chPref val="3"/>
        </dgm:presLayoutVars>
      </dgm:prSet>
      <dgm:spPr/>
      <dgm:t>
        <a:bodyPr/>
        <a:lstStyle/>
        <a:p>
          <a:endParaRPr lang="es-EC"/>
        </a:p>
      </dgm:t>
    </dgm:pt>
    <dgm:pt modelId="{B7E7DF17-A7B1-394C-9C54-41AEA4B27EE1}" type="pres">
      <dgm:prSet presAssocID="{8315C236-FD01-F049-B647-E5A59E9CD192}" presName="rootConnector" presStyleLbl="node2" presStyleIdx="4" presStyleCnt="5"/>
      <dgm:spPr/>
      <dgm:t>
        <a:bodyPr/>
        <a:lstStyle/>
        <a:p>
          <a:endParaRPr lang="es-EC"/>
        </a:p>
      </dgm:t>
    </dgm:pt>
    <dgm:pt modelId="{252000F8-FAB3-CD42-A675-BF9991A8DA32}" type="pres">
      <dgm:prSet presAssocID="{8315C236-FD01-F049-B647-E5A59E9CD192}" presName="hierChild4" presStyleCnt="0"/>
      <dgm:spPr/>
    </dgm:pt>
    <dgm:pt modelId="{45E09DFA-5A88-8C44-B0AB-5C95BED2EC68}" type="pres">
      <dgm:prSet presAssocID="{8315C236-FD01-F049-B647-E5A59E9CD192}" presName="hierChild5" presStyleCnt="0"/>
      <dgm:spPr/>
    </dgm:pt>
    <dgm:pt modelId="{DE81C83B-138E-3648-8116-1F122DF86D66}" type="pres">
      <dgm:prSet presAssocID="{23E8F990-CB6C-1E46-97CB-28826E7FB861}" presName="hierChild3" presStyleCnt="0"/>
      <dgm:spPr/>
    </dgm:pt>
  </dgm:ptLst>
  <dgm:cxnLst>
    <dgm:cxn modelId="{932A9CFA-0D3B-FB40-BEB9-2ABFCC64B08E}" type="presOf" srcId="{66C20B71-A3DB-3643-81F8-5D0B7937D093}" destId="{4A2F051B-133A-2642-8C14-C8EC537B2773}" srcOrd="0" destOrd="0" presId="urn:microsoft.com/office/officeart/2009/3/layout/HorizontalOrganizationChart"/>
    <dgm:cxn modelId="{B68167B2-A468-0349-87D8-53B428D6E1E1}" type="presOf" srcId="{360D2F2B-4EE1-634E-8DD0-58CAF12DBFB3}" destId="{47AE26E1-2651-FC4F-A72D-0F575B1C348E}" srcOrd="0" destOrd="0" presId="urn:microsoft.com/office/officeart/2009/3/layout/HorizontalOrganizationChart"/>
    <dgm:cxn modelId="{DCF3115B-0786-B04C-9D87-6B30188F6606}" type="presOf" srcId="{F65E0697-1163-ED40-AC34-00FF6B90CB92}" destId="{8F9E18FB-17EC-1A4A-B807-BCB71F3F38F3}" srcOrd="1" destOrd="0" presId="urn:microsoft.com/office/officeart/2009/3/layout/HorizontalOrganizationChart"/>
    <dgm:cxn modelId="{8F5E25A7-95BF-6945-88E9-ADA56F1054BD}" type="presOf" srcId="{23E8F990-CB6C-1E46-97CB-28826E7FB861}" destId="{ADB0B906-F7AF-834E-8002-3ACBAAE0B5EE}" srcOrd="0" destOrd="0" presId="urn:microsoft.com/office/officeart/2009/3/layout/HorizontalOrganizationChart"/>
    <dgm:cxn modelId="{27031427-201D-2B48-9B97-88D619843729}" type="presOf" srcId="{66C20B71-A3DB-3643-81F8-5D0B7937D093}" destId="{84636941-6059-3C44-A54B-18F7392CCDB3}" srcOrd="1" destOrd="0" presId="urn:microsoft.com/office/officeart/2009/3/layout/HorizontalOrganizationChart"/>
    <dgm:cxn modelId="{59D3847A-8FCB-2245-AF67-62F02E8F063C}" type="presOf" srcId="{9B74AC87-6A52-A646-BCEC-A56757829916}" destId="{28C7553A-D019-5D44-AA5E-A36DDFD6DDE0}" srcOrd="0" destOrd="0" presId="urn:microsoft.com/office/officeart/2009/3/layout/HorizontalOrganizationChart"/>
    <dgm:cxn modelId="{D892A56A-0578-D346-8D89-D8A2CA84BA38}" srcId="{23E8F990-CB6C-1E46-97CB-28826E7FB861}" destId="{DAAE7323-0059-5748-924D-DA409E841122}" srcOrd="2" destOrd="0" parTransId="{56EBD65E-E48A-B640-8002-85111DAEF081}" sibTransId="{77EDB839-82A6-EA4B-B0C5-C74198D2FA84}"/>
    <dgm:cxn modelId="{0EB9C98F-84FA-E449-9733-0E5BF883283B}" type="presOf" srcId="{B9AE6AA9-8BE3-364C-968B-4B5930053354}" destId="{664587BE-4042-4047-BC5B-392ABB7584AC}" srcOrd="0" destOrd="0" presId="urn:microsoft.com/office/officeart/2009/3/layout/HorizontalOrganizationChart"/>
    <dgm:cxn modelId="{DAD198D2-999F-AC47-A007-D1B28104BC99}" type="presOf" srcId="{23E8F990-CB6C-1E46-97CB-28826E7FB861}" destId="{512DF5A5-2E66-334A-B303-7A724032EDF0}" srcOrd="1" destOrd="0" presId="urn:microsoft.com/office/officeart/2009/3/layout/HorizontalOrganizationChart"/>
    <dgm:cxn modelId="{9C982E1E-B0FE-7A45-B7D8-B411B8486596}" type="presOf" srcId="{DAAE7323-0059-5748-924D-DA409E841122}" destId="{4CB1921A-2EB2-C346-A08E-4ADBAD685CB7}" srcOrd="1" destOrd="0" presId="urn:microsoft.com/office/officeart/2009/3/layout/HorizontalOrganizationChart"/>
    <dgm:cxn modelId="{63DBEA16-6606-6343-A53A-C14B010119EE}" type="presOf" srcId="{F65E0697-1163-ED40-AC34-00FF6B90CB92}" destId="{D03C882A-EFC1-2547-A2F8-CD84276BC4BB}" srcOrd="0" destOrd="0" presId="urn:microsoft.com/office/officeart/2009/3/layout/HorizontalOrganizationChart"/>
    <dgm:cxn modelId="{48E3485D-E40E-964E-8791-D281642A3DF4}" srcId="{23E8F990-CB6C-1E46-97CB-28826E7FB861}" destId="{B65B712F-2B59-A142-9CB9-BD4B9111ABD4}" srcOrd="0" destOrd="0" parTransId="{9B74AC87-6A52-A646-BCEC-A56757829916}" sibTransId="{DF9FE904-2AD9-534D-9510-3FDEB8B91393}"/>
    <dgm:cxn modelId="{2B734482-CBEC-504D-AE42-30E815BBC066}" type="presOf" srcId="{8315C236-FD01-F049-B647-E5A59E9CD192}" destId="{B7E7DF17-A7B1-394C-9C54-41AEA4B27EE1}" srcOrd="1" destOrd="0" presId="urn:microsoft.com/office/officeart/2009/3/layout/HorizontalOrganizationChart"/>
    <dgm:cxn modelId="{AA4ECE0D-31A3-2F43-AA09-3740030E420F}" srcId="{23E8F990-CB6C-1E46-97CB-28826E7FB861}" destId="{F65E0697-1163-ED40-AC34-00FF6B90CB92}" srcOrd="3" destOrd="0" parTransId="{3FA07F41-7D62-6041-B8E7-FEA9B7C51C45}" sibTransId="{CB9FDBA6-7472-EF4A-B753-24A2330DE49D}"/>
    <dgm:cxn modelId="{B1E878D7-E683-A74C-B709-54CC9432928A}" type="presOf" srcId="{56EBD65E-E48A-B640-8002-85111DAEF081}" destId="{42808865-9A4D-2A49-A7E4-19D8BE00E623}" srcOrd="0" destOrd="0" presId="urn:microsoft.com/office/officeart/2009/3/layout/HorizontalOrganizationChart"/>
    <dgm:cxn modelId="{CF581817-2B38-874B-B796-71EB8DAF2B12}" type="presOf" srcId="{DAAE7323-0059-5748-924D-DA409E841122}" destId="{0BB2E8D4-4B2D-5B46-A465-F317676B084C}" srcOrd="0" destOrd="0" presId="urn:microsoft.com/office/officeart/2009/3/layout/HorizontalOrganizationChart"/>
    <dgm:cxn modelId="{52D67DEE-B16F-0442-AF07-6DE9E905B8A0}" srcId="{B9AE6AA9-8BE3-364C-968B-4B5930053354}" destId="{23E8F990-CB6C-1E46-97CB-28826E7FB861}" srcOrd="0" destOrd="0" parTransId="{6B7D00BD-2BEF-9347-855A-8FA2D1C350B5}" sibTransId="{5CAF9413-5510-3B43-A8E7-284276F5DCB1}"/>
    <dgm:cxn modelId="{42E21D06-2B16-9D49-BCB8-2856395FE13D}" type="presOf" srcId="{B65B712F-2B59-A142-9CB9-BD4B9111ABD4}" destId="{EE2657E6-92B7-964A-81F8-C99D7B340E49}" srcOrd="1" destOrd="0" presId="urn:microsoft.com/office/officeart/2009/3/layout/HorizontalOrganizationChart"/>
    <dgm:cxn modelId="{849CF1A4-6DEE-D34A-A501-C2F0D1EB1865}" type="presOf" srcId="{3FA07F41-7D62-6041-B8E7-FEA9B7C51C45}" destId="{3FC942B9-0BDA-D844-92E5-C086D97AC3B3}" srcOrd="0" destOrd="0" presId="urn:microsoft.com/office/officeart/2009/3/layout/HorizontalOrganizationChart"/>
    <dgm:cxn modelId="{72432214-939C-3C47-9003-0E63D4BA2647}" type="presOf" srcId="{A1641DB1-53E4-2C41-9737-BB465BE3912B}" destId="{6B47E2D7-34B0-4743-8A78-8734ECF83EDE}" srcOrd="0" destOrd="0" presId="urn:microsoft.com/office/officeart/2009/3/layout/HorizontalOrganizationChart"/>
    <dgm:cxn modelId="{32ECD155-E2A5-304A-B23F-2042182D2BBC}" srcId="{23E8F990-CB6C-1E46-97CB-28826E7FB861}" destId="{8315C236-FD01-F049-B647-E5A59E9CD192}" srcOrd="4" destOrd="0" parTransId="{360D2F2B-4EE1-634E-8DD0-58CAF12DBFB3}" sibTransId="{CA94C2F4-C438-5143-B8C9-9F7921CBC031}"/>
    <dgm:cxn modelId="{3F948401-5FD7-DE43-8D34-1B58B67C7EC1}" srcId="{23E8F990-CB6C-1E46-97CB-28826E7FB861}" destId="{66C20B71-A3DB-3643-81F8-5D0B7937D093}" srcOrd="1" destOrd="0" parTransId="{A1641DB1-53E4-2C41-9737-BB465BE3912B}" sibTransId="{09504CB4-8064-EF42-A989-2C4F4B71C4AF}"/>
    <dgm:cxn modelId="{7CAAD267-689E-8A4B-B88D-BFFA91ECDCD5}" type="presOf" srcId="{8315C236-FD01-F049-B647-E5A59E9CD192}" destId="{520AE0C5-4EA2-7A49-B4FD-10E6337E66D9}" srcOrd="0" destOrd="0" presId="urn:microsoft.com/office/officeart/2009/3/layout/HorizontalOrganizationChart"/>
    <dgm:cxn modelId="{C2092A13-74D8-CB48-ADE4-33A941AD0D8B}" type="presOf" srcId="{B65B712F-2B59-A142-9CB9-BD4B9111ABD4}" destId="{33A54A2D-F7CB-6C4A-9364-AF11E9B1F6EA}" srcOrd="0" destOrd="0" presId="urn:microsoft.com/office/officeart/2009/3/layout/HorizontalOrganizationChart"/>
    <dgm:cxn modelId="{D97813FC-11AE-524E-B766-15B55894871E}" type="presParOf" srcId="{664587BE-4042-4047-BC5B-392ABB7584AC}" destId="{07C044B6-B60C-3340-A774-8F301C6C2FFC}" srcOrd="0" destOrd="0" presId="urn:microsoft.com/office/officeart/2009/3/layout/HorizontalOrganizationChart"/>
    <dgm:cxn modelId="{0A86ECC5-F343-8B44-809E-125C06B2CA5B}" type="presParOf" srcId="{07C044B6-B60C-3340-A774-8F301C6C2FFC}" destId="{DD832857-D9D1-CB47-B502-0447D1E2BDCE}" srcOrd="0" destOrd="0" presId="urn:microsoft.com/office/officeart/2009/3/layout/HorizontalOrganizationChart"/>
    <dgm:cxn modelId="{F85720A7-7C09-F349-AFF6-9908FE6B0061}" type="presParOf" srcId="{DD832857-D9D1-CB47-B502-0447D1E2BDCE}" destId="{ADB0B906-F7AF-834E-8002-3ACBAAE0B5EE}" srcOrd="0" destOrd="0" presId="urn:microsoft.com/office/officeart/2009/3/layout/HorizontalOrganizationChart"/>
    <dgm:cxn modelId="{CD4B5A67-27B0-574B-BC89-714FA3543459}" type="presParOf" srcId="{DD832857-D9D1-CB47-B502-0447D1E2BDCE}" destId="{512DF5A5-2E66-334A-B303-7A724032EDF0}" srcOrd="1" destOrd="0" presId="urn:microsoft.com/office/officeart/2009/3/layout/HorizontalOrganizationChart"/>
    <dgm:cxn modelId="{C780B744-070E-0D42-8232-E31C0A52CA3E}" type="presParOf" srcId="{07C044B6-B60C-3340-A774-8F301C6C2FFC}" destId="{09F9840B-5FBE-0C4A-90B3-0A4806299CCE}" srcOrd="1" destOrd="0" presId="urn:microsoft.com/office/officeart/2009/3/layout/HorizontalOrganizationChart"/>
    <dgm:cxn modelId="{1FDAA56C-C2C6-4141-8F6F-3393857525EA}" type="presParOf" srcId="{09F9840B-5FBE-0C4A-90B3-0A4806299CCE}" destId="{28C7553A-D019-5D44-AA5E-A36DDFD6DDE0}" srcOrd="0" destOrd="0" presId="urn:microsoft.com/office/officeart/2009/3/layout/HorizontalOrganizationChart"/>
    <dgm:cxn modelId="{96D28A1A-F49F-584F-BAEB-70B2DE02601B}" type="presParOf" srcId="{09F9840B-5FBE-0C4A-90B3-0A4806299CCE}" destId="{9F0AD6CB-5DE5-B847-9098-F7D8118CD0FD}" srcOrd="1" destOrd="0" presId="urn:microsoft.com/office/officeart/2009/3/layout/HorizontalOrganizationChart"/>
    <dgm:cxn modelId="{4A530324-9DAB-AB4F-B46B-80FF4AFEECCB}" type="presParOf" srcId="{9F0AD6CB-5DE5-B847-9098-F7D8118CD0FD}" destId="{FFB54D18-2341-A24E-993A-5432CE264DBA}" srcOrd="0" destOrd="0" presId="urn:microsoft.com/office/officeart/2009/3/layout/HorizontalOrganizationChart"/>
    <dgm:cxn modelId="{CBD35C05-23E2-0042-9909-4CC590C77A37}" type="presParOf" srcId="{FFB54D18-2341-A24E-993A-5432CE264DBA}" destId="{33A54A2D-F7CB-6C4A-9364-AF11E9B1F6EA}" srcOrd="0" destOrd="0" presId="urn:microsoft.com/office/officeart/2009/3/layout/HorizontalOrganizationChart"/>
    <dgm:cxn modelId="{7CB3E943-1D36-0245-BF6A-EE9893B8A6A2}" type="presParOf" srcId="{FFB54D18-2341-A24E-993A-5432CE264DBA}" destId="{EE2657E6-92B7-964A-81F8-C99D7B340E49}" srcOrd="1" destOrd="0" presId="urn:microsoft.com/office/officeart/2009/3/layout/HorizontalOrganizationChart"/>
    <dgm:cxn modelId="{EB50EB20-848C-AA43-BBF2-0F75C8E82003}" type="presParOf" srcId="{9F0AD6CB-5DE5-B847-9098-F7D8118CD0FD}" destId="{A8304FA2-F485-F64C-B236-6A76CF1E5AC9}" srcOrd="1" destOrd="0" presId="urn:microsoft.com/office/officeart/2009/3/layout/HorizontalOrganizationChart"/>
    <dgm:cxn modelId="{368780BF-8C6E-3440-830B-22EF413DA84D}" type="presParOf" srcId="{9F0AD6CB-5DE5-B847-9098-F7D8118CD0FD}" destId="{62FE1317-B7FF-CB40-AE3F-8CA9E520F868}" srcOrd="2" destOrd="0" presId="urn:microsoft.com/office/officeart/2009/3/layout/HorizontalOrganizationChart"/>
    <dgm:cxn modelId="{EDC4D772-DF8E-ED4B-9668-FC68F67C93A7}" type="presParOf" srcId="{09F9840B-5FBE-0C4A-90B3-0A4806299CCE}" destId="{6B47E2D7-34B0-4743-8A78-8734ECF83EDE}" srcOrd="2" destOrd="0" presId="urn:microsoft.com/office/officeart/2009/3/layout/HorizontalOrganizationChart"/>
    <dgm:cxn modelId="{0C9741A3-1748-F347-A443-480939FB08CA}" type="presParOf" srcId="{09F9840B-5FBE-0C4A-90B3-0A4806299CCE}" destId="{3213E54B-A231-EE4C-9BCC-D25481CAC88A}" srcOrd="3" destOrd="0" presId="urn:microsoft.com/office/officeart/2009/3/layout/HorizontalOrganizationChart"/>
    <dgm:cxn modelId="{2C3C3615-D11D-1A41-9598-0C01AE0299CC}" type="presParOf" srcId="{3213E54B-A231-EE4C-9BCC-D25481CAC88A}" destId="{815CC22F-E8E2-8440-A21B-A76E8EB1A064}" srcOrd="0" destOrd="0" presId="urn:microsoft.com/office/officeart/2009/3/layout/HorizontalOrganizationChart"/>
    <dgm:cxn modelId="{CEDC55A7-01B0-3340-B676-FD14B4D42B0E}" type="presParOf" srcId="{815CC22F-E8E2-8440-A21B-A76E8EB1A064}" destId="{4A2F051B-133A-2642-8C14-C8EC537B2773}" srcOrd="0" destOrd="0" presId="urn:microsoft.com/office/officeart/2009/3/layout/HorizontalOrganizationChart"/>
    <dgm:cxn modelId="{BE50ACC8-3FFA-6442-994B-E4C47E51D297}" type="presParOf" srcId="{815CC22F-E8E2-8440-A21B-A76E8EB1A064}" destId="{84636941-6059-3C44-A54B-18F7392CCDB3}" srcOrd="1" destOrd="0" presId="urn:microsoft.com/office/officeart/2009/3/layout/HorizontalOrganizationChart"/>
    <dgm:cxn modelId="{ACDA63BB-33D1-B34D-B6FB-67D551118240}" type="presParOf" srcId="{3213E54B-A231-EE4C-9BCC-D25481CAC88A}" destId="{CA7599EA-747B-E042-9B35-81AEDCD0DAA4}" srcOrd="1" destOrd="0" presId="urn:microsoft.com/office/officeart/2009/3/layout/HorizontalOrganizationChart"/>
    <dgm:cxn modelId="{26C886E2-BBC0-CD46-B6B1-11A34F9C9BD0}" type="presParOf" srcId="{3213E54B-A231-EE4C-9BCC-D25481CAC88A}" destId="{A0A9C8FA-3207-2741-AF96-7DC95620BA5B}" srcOrd="2" destOrd="0" presId="urn:microsoft.com/office/officeart/2009/3/layout/HorizontalOrganizationChart"/>
    <dgm:cxn modelId="{527327CE-2CD4-CA4B-AC54-65FEE8478CB4}" type="presParOf" srcId="{09F9840B-5FBE-0C4A-90B3-0A4806299CCE}" destId="{42808865-9A4D-2A49-A7E4-19D8BE00E623}" srcOrd="4" destOrd="0" presId="urn:microsoft.com/office/officeart/2009/3/layout/HorizontalOrganizationChart"/>
    <dgm:cxn modelId="{7FE1E395-14B3-2346-BDEF-D6B60CE00DCF}" type="presParOf" srcId="{09F9840B-5FBE-0C4A-90B3-0A4806299CCE}" destId="{6630AD57-1A19-D34C-8F6F-4D03FCBE92E7}" srcOrd="5" destOrd="0" presId="urn:microsoft.com/office/officeart/2009/3/layout/HorizontalOrganizationChart"/>
    <dgm:cxn modelId="{AA28038C-EB03-224C-891F-4DE515408D78}" type="presParOf" srcId="{6630AD57-1A19-D34C-8F6F-4D03FCBE92E7}" destId="{9C8A95F1-6AD9-494E-A579-B42ECC3B01BF}" srcOrd="0" destOrd="0" presId="urn:microsoft.com/office/officeart/2009/3/layout/HorizontalOrganizationChart"/>
    <dgm:cxn modelId="{A880A9A5-9300-0142-A9DA-35EAC2020387}" type="presParOf" srcId="{9C8A95F1-6AD9-494E-A579-B42ECC3B01BF}" destId="{0BB2E8D4-4B2D-5B46-A465-F317676B084C}" srcOrd="0" destOrd="0" presId="urn:microsoft.com/office/officeart/2009/3/layout/HorizontalOrganizationChart"/>
    <dgm:cxn modelId="{42050069-408A-7141-9E6A-091C004F4E75}" type="presParOf" srcId="{9C8A95F1-6AD9-494E-A579-B42ECC3B01BF}" destId="{4CB1921A-2EB2-C346-A08E-4ADBAD685CB7}" srcOrd="1" destOrd="0" presId="urn:microsoft.com/office/officeart/2009/3/layout/HorizontalOrganizationChart"/>
    <dgm:cxn modelId="{90F49E71-2197-364E-B135-22A88A48E250}" type="presParOf" srcId="{6630AD57-1A19-D34C-8F6F-4D03FCBE92E7}" destId="{82B13339-AA24-B54A-8C01-41E5DD06DCE4}" srcOrd="1" destOrd="0" presId="urn:microsoft.com/office/officeart/2009/3/layout/HorizontalOrganizationChart"/>
    <dgm:cxn modelId="{0EDAC9E7-B3E6-464E-95F4-FB0AF6341686}" type="presParOf" srcId="{6630AD57-1A19-D34C-8F6F-4D03FCBE92E7}" destId="{22F96FB9-82BF-4847-B39A-C774A2449B5F}" srcOrd="2" destOrd="0" presId="urn:microsoft.com/office/officeart/2009/3/layout/HorizontalOrganizationChart"/>
    <dgm:cxn modelId="{F0896104-8862-9846-9E97-EF4B1C0F7FEE}" type="presParOf" srcId="{09F9840B-5FBE-0C4A-90B3-0A4806299CCE}" destId="{3FC942B9-0BDA-D844-92E5-C086D97AC3B3}" srcOrd="6" destOrd="0" presId="urn:microsoft.com/office/officeart/2009/3/layout/HorizontalOrganizationChart"/>
    <dgm:cxn modelId="{1CF70311-A82D-0F4D-911F-E808C005512E}" type="presParOf" srcId="{09F9840B-5FBE-0C4A-90B3-0A4806299CCE}" destId="{8AE449D2-CB55-1044-B290-9D5A0DA512E7}" srcOrd="7" destOrd="0" presId="urn:microsoft.com/office/officeart/2009/3/layout/HorizontalOrganizationChart"/>
    <dgm:cxn modelId="{0D67F11A-EDFD-0046-9B1F-A4534F613AAF}" type="presParOf" srcId="{8AE449D2-CB55-1044-B290-9D5A0DA512E7}" destId="{B4BF9E0D-C58D-E244-847E-07CC9C3E242D}" srcOrd="0" destOrd="0" presId="urn:microsoft.com/office/officeart/2009/3/layout/HorizontalOrganizationChart"/>
    <dgm:cxn modelId="{98961964-BB8A-4941-B850-64C034C02297}" type="presParOf" srcId="{B4BF9E0D-C58D-E244-847E-07CC9C3E242D}" destId="{D03C882A-EFC1-2547-A2F8-CD84276BC4BB}" srcOrd="0" destOrd="0" presId="urn:microsoft.com/office/officeart/2009/3/layout/HorizontalOrganizationChart"/>
    <dgm:cxn modelId="{99BCCA00-394B-D04B-B019-523085C05438}" type="presParOf" srcId="{B4BF9E0D-C58D-E244-847E-07CC9C3E242D}" destId="{8F9E18FB-17EC-1A4A-B807-BCB71F3F38F3}" srcOrd="1" destOrd="0" presId="urn:microsoft.com/office/officeart/2009/3/layout/HorizontalOrganizationChart"/>
    <dgm:cxn modelId="{FB6F0242-4BB2-D94D-9DBB-A384EBE03836}" type="presParOf" srcId="{8AE449D2-CB55-1044-B290-9D5A0DA512E7}" destId="{8B8D96E6-C73C-B54F-81F6-79521B125B37}" srcOrd="1" destOrd="0" presId="urn:microsoft.com/office/officeart/2009/3/layout/HorizontalOrganizationChart"/>
    <dgm:cxn modelId="{BF2F3E78-3A60-014A-94C5-B5052943F11D}" type="presParOf" srcId="{8AE449D2-CB55-1044-B290-9D5A0DA512E7}" destId="{8A1413B2-9BD8-C742-A5A8-121CA0CA8D32}" srcOrd="2" destOrd="0" presId="urn:microsoft.com/office/officeart/2009/3/layout/HorizontalOrganizationChart"/>
    <dgm:cxn modelId="{7F42F020-CC2E-3E45-A3DC-B650B0F96E7B}" type="presParOf" srcId="{09F9840B-5FBE-0C4A-90B3-0A4806299CCE}" destId="{47AE26E1-2651-FC4F-A72D-0F575B1C348E}" srcOrd="8" destOrd="0" presId="urn:microsoft.com/office/officeart/2009/3/layout/HorizontalOrganizationChart"/>
    <dgm:cxn modelId="{3B6EAB34-7C39-C446-A00C-75D02F43AC34}" type="presParOf" srcId="{09F9840B-5FBE-0C4A-90B3-0A4806299CCE}" destId="{030835A4-B129-504C-88A8-2109F13EF5E8}" srcOrd="9" destOrd="0" presId="urn:microsoft.com/office/officeart/2009/3/layout/HorizontalOrganizationChart"/>
    <dgm:cxn modelId="{111D7F53-67C7-594B-B261-95E11B69CAB9}" type="presParOf" srcId="{030835A4-B129-504C-88A8-2109F13EF5E8}" destId="{EE627DBE-DB02-C74D-864F-79A93B61AC26}" srcOrd="0" destOrd="0" presId="urn:microsoft.com/office/officeart/2009/3/layout/HorizontalOrganizationChart"/>
    <dgm:cxn modelId="{6E884EB1-90AE-A34D-9A26-05C6D9B93DA7}" type="presParOf" srcId="{EE627DBE-DB02-C74D-864F-79A93B61AC26}" destId="{520AE0C5-4EA2-7A49-B4FD-10E6337E66D9}" srcOrd="0" destOrd="0" presId="urn:microsoft.com/office/officeart/2009/3/layout/HorizontalOrganizationChart"/>
    <dgm:cxn modelId="{CD3F36BF-FA16-1D4A-905F-95EDEF64C7D6}" type="presParOf" srcId="{EE627DBE-DB02-C74D-864F-79A93B61AC26}" destId="{B7E7DF17-A7B1-394C-9C54-41AEA4B27EE1}" srcOrd="1" destOrd="0" presId="urn:microsoft.com/office/officeart/2009/3/layout/HorizontalOrganizationChart"/>
    <dgm:cxn modelId="{1D05E3D8-6B32-A347-8D42-2B3E61D494E2}" type="presParOf" srcId="{030835A4-B129-504C-88A8-2109F13EF5E8}" destId="{252000F8-FAB3-CD42-A675-BF9991A8DA32}" srcOrd="1" destOrd="0" presId="urn:microsoft.com/office/officeart/2009/3/layout/HorizontalOrganizationChart"/>
    <dgm:cxn modelId="{F2DBD70D-0443-D244-AF99-DE702CB1EAD3}" type="presParOf" srcId="{030835A4-B129-504C-88A8-2109F13EF5E8}" destId="{45E09DFA-5A88-8C44-B0AB-5C95BED2EC68}" srcOrd="2" destOrd="0" presId="urn:microsoft.com/office/officeart/2009/3/layout/HorizontalOrganizationChart"/>
    <dgm:cxn modelId="{BACBB858-F1C6-0F41-B48F-550F72FDD113}" type="presParOf" srcId="{07C044B6-B60C-3340-A774-8F301C6C2FFC}" destId="{DE81C83B-138E-3648-8116-1F122DF86D6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049196-CE23-B949-B518-C507ED06EFF6}"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s-ES"/>
        </a:p>
      </dgm:t>
    </dgm:pt>
    <dgm:pt modelId="{D90765C4-0599-5B46-ABCC-202180BED900}">
      <dgm:prSet phldrT="[Texto]"/>
      <dgm:spPr/>
      <dgm:t>
        <a:bodyPr/>
        <a:lstStyle/>
        <a:p>
          <a:r>
            <a:rPr lang="es-ES" dirty="0" smtClean="0"/>
            <a:t>Emuladores GINGA-J</a:t>
          </a:r>
          <a:endParaRPr lang="es-ES" dirty="0"/>
        </a:p>
      </dgm:t>
    </dgm:pt>
    <dgm:pt modelId="{E4B3005F-3107-9C42-81DD-44872B9A99A2}" type="parTrans" cxnId="{238FD11A-8839-8F4A-B8D8-A42D9FE23663}">
      <dgm:prSet/>
      <dgm:spPr/>
      <dgm:t>
        <a:bodyPr/>
        <a:lstStyle/>
        <a:p>
          <a:endParaRPr lang="es-ES"/>
        </a:p>
      </dgm:t>
    </dgm:pt>
    <dgm:pt modelId="{B6A60D3F-BDE7-8C4E-8355-A4CA37B67A00}" type="sibTrans" cxnId="{238FD11A-8839-8F4A-B8D8-A42D9FE23663}">
      <dgm:prSet/>
      <dgm:spPr/>
      <dgm:t>
        <a:bodyPr/>
        <a:lstStyle/>
        <a:p>
          <a:endParaRPr lang="es-ES"/>
        </a:p>
      </dgm:t>
    </dgm:pt>
    <dgm:pt modelId="{EA406F2F-6A83-3944-A823-3461325AFDCF}">
      <dgm:prSet phldrT="[Texto]"/>
      <dgm:spPr/>
      <dgm:t>
        <a:bodyPr/>
        <a:lstStyle/>
        <a:p>
          <a:r>
            <a:rPr lang="es-EC" b="1" dirty="0" smtClean="0"/>
            <a:t>XLetView</a:t>
          </a:r>
          <a:endParaRPr lang="es-ES" dirty="0"/>
        </a:p>
      </dgm:t>
    </dgm:pt>
    <dgm:pt modelId="{5E494522-65C4-B64E-B588-82400B181C73}" type="parTrans" cxnId="{DFE714D3-E6AF-7C4C-B43A-4DABFA4DC36B}">
      <dgm:prSet/>
      <dgm:spPr/>
      <dgm:t>
        <a:bodyPr/>
        <a:lstStyle/>
        <a:p>
          <a:endParaRPr lang="es-ES"/>
        </a:p>
      </dgm:t>
    </dgm:pt>
    <dgm:pt modelId="{2B324EA0-E280-EF4C-87F0-3738E947FA3D}" type="sibTrans" cxnId="{DFE714D3-E6AF-7C4C-B43A-4DABFA4DC36B}">
      <dgm:prSet/>
      <dgm:spPr/>
      <dgm:t>
        <a:bodyPr/>
        <a:lstStyle/>
        <a:p>
          <a:endParaRPr lang="es-ES"/>
        </a:p>
      </dgm:t>
    </dgm:pt>
    <dgm:pt modelId="{48C0D210-754F-8940-8F25-16E10C23FABA}">
      <dgm:prSet phldrT="[Texto]"/>
      <dgm:spPr/>
      <dgm:t>
        <a:bodyPr/>
        <a:lstStyle/>
        <a:p>
          <a:r>
            <a:rPr lang="es-ES" smtClean="0"/>
            <a:t>OpenGinga</a:t>
          </a:r>
          <a:endParaRPr lang="es-ES" dirty="0"/>
        </a:p>
      </dgm:t>
    </dgm:pt>
    <dgm:pt modelId="{FE1A75C8-0E74-C047-AD9E-EC69B8A27954}" type="parTrans" cxnId="{02B21F12-7A62-0345-A69B-5BD841EDAABC}">
      <dgm:prSet/>
      <dgm:spPr/>
      <dgm:t>
        <a:bodyPr/>
        <a:lstStyle/>
        <a:p>
          <a:endParaRPr lang="es-ES"/>
        </a:p>
      </dgm:t>
    </dgm:pt>
    <dgm:pt modelId="{D54B6E49-2785-004C-B59D-92F75E016DA9}" type="sibTrans" cxnId="{02B21F12-7A62-0345-A69B-5BD841EDAABC}">
      <dgm:prSet/>
      <dgm:spPr/>
      <dgm:t>
        <a:bodyPr/>
        <a:lstStyle/>
        <a:p>
          <a:endParaRPr lang="es-ES"/>
        </a:p>
      </dgm:t>
    </dgm:pt>
    <dgm:pt modelId="{970FCDCC-E99F-A748-9668-0AAEC394F209}" type="pres">
      <dgm:prSet presAssocID="{D3049196-CE23-B949-B518-C507ED06EFF6}" presName="hierChild1" presStyleCnt="0">
        <dgm:presLayoutVars>
          <dgm:chPref val="1"/>
          <dgm:dir/>
          <dgm:animOne val="branch"/>
          <dgm:animLvl val="lvl"/>
          <dgm:resizeHandles/>
        </dgm:presLayoutVars>
      </dgm:prSet>
      <dgm:spPr/>
      <dgm:t>
        <a:bodyPr/>
        <a:lstStyle/>
        <a:p>
          <a:endParaRPr lang="es-EC"/>
        </a:p>
      </dgm:t>
    </dgm:pt>
    <dgm:pt modelId="{AB89F715-0E24-0546-B283-81BD9484185A}" type="pres">
      <dgm:prSet presAssocID="{D90765C4-0599-5B46-ABCC-202180BED900}" presName="hierRoot1" presStyleCnt="0"/>
      <dgm:spPr/>
    </dgm:pt>
    <dgm:pt modelId="{099B457A-F51D-A14A-AB3C-427326741824}" type="pres">
      <dgm:prSet presAssocID="{D90765C4-0599-5B46-ABCC-202180BED900}" presName="composite" presStyleCnt="0"/>
      <dgm:spPr/>
    </dgm:pt>
    <dgm:pt modelId="{21A36FB5-6FE3-4344-B91A-9A95AF6B171E}" type="pres">
      <dgm:prSet presAssocID="{D90765C4-0599-5B46-ABCC-202180BED900}" presName="background" presStyleLbl="node0" presStyleIdx="0" presStyleCnt="1"/>
      <dgm:spPr/>
    </dgm:pt>
    <dgm:pt modelId="{13578AE9-EAC1-3340-BAF3-546A1611340B}" type="pres">
      <dgm:prSet presAssocID="{D90765C4-0599-5B46-ABCC-202180BED900}" presName="text" presStyleLbl="fgAcc0" presStyleIdx="0" presStyleCnt="1">
        <dgm:presLayoutVars>
          <dgm:chPref val="3"/>
        </dgm:presLayoutVars>
      </dgm:prSet>
      <dgm:spPr/>
      <dgm:t>
        <a:bodyPr/>
        <a:lstStyle/>
        <a:p>
          <a:endParaRPr lang="es-ES"/>
        </a:p>
      </dgm:t>
    </dgm:pt>
    <dgm:pt modelId="{A0C47237-3DEB-4A40-A558-A67F4CF2DF1A}" type="pres">
      <dgm:prSet presAssocID="{D90765C4-0599-5B46-ABCC-202180BED900}" presName="hierChild2" presStyleCnt="0"/>
      <dgm:spPr/>
    </dgm:pt>
    <dgm:pt modelId="{0742F444-1D8F-9D4C-B76F-FA4597487371}" type="pres">
      <dgm:prSet presAssocID="{5E494522-65C4-B64E-B588-82400B181C73}" presName="Name10" presStyleLbl="parChTrans1D2" presStyleIdx="0" presStyleCnt="2"/>
      <dgm:spPr/>
      <dgm:t>
        <a:bodyPr/>
        <a:lstStyle/>
        <a:p>
          <a:endParaRPr lang="es-EC"/>
        </a:p>
      </dgm:t>
    </dgm:pt>
    <dgm:pt modelId="{E684F5E0-56DD-4648-8420-19CB535D5BA1}" type="pres">
      <dgm:prSet presAssocID="{EA406F2F-6A83-3944-A823-3461325AFDCF}" presName="hierRoot2" presStyleCnt="0"/>
      <dgm:spPr/>
    </dgm:pt>
    <dgm:pt modelId="{A958CECF-8016-DC46-B6E7-ADD4E5BAAECE}" type="pres">
      <dgm:prSet presAssocID="{EA406F2F-6A83-3944-A823-3461325AFDCF}" presName="composite2" presStyleCnt="0"/>
      <dgm:spPr/>
    </dgm:pt>
    <dgm:pt modelId="{B1A8A781-C7EF-5A4B-8392-778E3BDFD0E6}" type="pres">
      <dgm:prSet presAssocID="{EA406F2F-6A83-3944-A823-3461325AFDCF}" presName="background2" presStyleLbl="node2" presStyleIdx="0" presStyleCnt="2"/>
      <dgm:spPr/>
    </dgm:pt>
    <dgm:pt modelId="{B4D2C753-602D-CD4D-893F-259B1DBDDFE9}" type="pres">
      <dgm:prSet presAssocID="{EA406F2F-6A83-3944-A823-3461325AFDCF}" presName="text2" presStyleLbl="fgAcc2" presStyleIdx="0" presStyleCnt="2">
        <dgm:presLayoutVars>
          <dgm:chPref val="3"/>
        </dgm:presLayoutVars>
      </dgm:prSet>
      <dgm:spPr/>
      <dgm:t>
        <a:bodyPr/>
        <a:lstStyle/>
        <a:p>
          <a:endParaRPr lang="es-ES"/>
        </a:p>
      </dgm:t>
    </dgm:pt>
    <dgm:pt modelId="{92260C01-5F2C-DB4E-B253-34E5DD35CC0F}" type="pres">
      <dgm:prSet presAssocID="{EA406F2F-6A83-3944-A823-3461325AFDCF}" presName="hierChild3" presStyleCnt="0"/>
      <dgm:spPr/>
    </dgm:pt>
    <dgm:pt modelId="{2715665E-6ACD-9441-A1C5-BBB7DDF31FB8}" type="pres">
      <dgm:prSet presAssocID="{FE1A75C8-0E74-C047-AD9E-EC69B8A27954}" presName="Name10" presStyleLbl="parChTrans1D2" presStyleIdx="1" presStyleCnt="2"/>
      <dgm:spPr/>
      <dgm:t>
        <a:bodyPr/>
        <a:lstStyle/>
        <a:p>
          <a:endParaRPr lang="es-EC"/>
        </a:p>
      </dgm:t>
    </dgm:pt>
    <dgm:pt modelId="{C807BF26-C066-DD48-9D03-64C4A0438125}" type="pres">
      <dgm:prSet presAssocID="{48C0D210-754F-8940-8F25-16E10C23FABA}" presName="hierRoot2" presStyleCnt="0"/>
      <dgm:spPr/>
    </dgm:pt>
    <dgm:pt modelId="{DEF78CD4-31C7-0741-975A-0731AD39D86C}" type="pres">
      <dgm:prSet presAssocID="{48C0D210-754F-8940-8F25-16E10C23FABA}" presName="composite2" presStyleCnt="0"/>
      <dgm:spPr/>
    </dgm:pt>
    <dgm:pt modelId="{B4EA5A1D-CCFB-A841-8901-272FA545E6C0}" type="pres">
      <dgm:prSet presAssocID="{48C0D210-754F-8940-8F25-16E10C23FABA}" presName="background2" presStyleLbl="node2" presStyleIdx="1" presStyleCnt="2"/>
      <dgm:spPr/>
    </dgm:pt>
    <dgm:pt modelId="{85780D4A-493E-CA4D-BC97-BB870D1B4E0B}" type="pres">
      <dgm:prSet presAssocID="{48C0D210-754F-8940-8F25-16E10C23FABA}" presName="text2" presStyleLbl="fgAcc2" presStyleIdx="1" presStyleCnt="2">
        <dgm:presLayoutVars>
          <dgm:chPref val="3"/>
        </dgm:presLayoutVars>
      </dgm:prSet>
      <dgm:spPr/>
      <dgm:t>
        <a:bodyPr/>
        <a:lstStyle/>
        <a:p>
          <a:endParaRPr lang="es-ES"/>
        </a:p>
      </dgm:t>
    </dgm:pt>
    <dgm:pt modelId="{1BB8538D-7408-B441-B292-B80D7A47C8C8}" type="pres">
      <dgm:prSet presAssocID="{48C0D210-754F-8940-8F25-16E10C23FABA}" presName="hierChild3" presStyleCnt="0"/>
      <dgm:spPr/>
    </dgm:pt>
  </dgm:ptLst>
  <dgm:cxnLst>
    <dgm:cxn modelId="{02B21F12-7A62-0345-A69B-5BD841EDAABC}" srcId="{D90765C4-0599-5B46-ABCC-202180BED900}" destId="{48C0D210-754F-8940-8F25-16E10C23FABA}" srcOrd="1" destOrd="0" parTransId="{FE1A75C8-0E74-C047-AD9E-EC69B8A27954}" sibTransId="{D54B6E49-2785-004C-B59D-92F75E016DA9}"/>
    <dgm:cxn modelId="{51CA6CF8-30C5-A34A-8474-C1FE31B9399A}" type="presOf" srcId="{EA406F2F-6A83-3944-A823-3461325AFDCF}" destId="{B4D2C753-602D-CD4D-893F-259B1DBDDFE9}" srcOrd="0" destOrd="0" presId="urn:microsoft.com/office/officeart/2005/8/layout/hierarchy1"/>
    <dgm:cxn modelId="{2B57FB59-0CDF-8647-A991-7324769B7754}" type="presOf" srcId="{D3049196-CE23-B949-B518-C507ED06EFF6}" destId="{970FCDCC-E99F-A748-9668-0AAEC394F209}" srcOrd="0" destOrd="0" presId="urn:microsoft.com/office/officeart/2005/8/layout/hierarchy1"/>
    <dgm:cxn modelId="{DA47CC30-DB23-1B4F-A4A4-C3E6CA60B204}" type="presOf" srcId="{48C0D210-754F-8940-8F25-16E10C23FABA}" destId="{85780D4A-493E-CA4D-BC97-BB870D1B4E0B}" srcOrd="0" destOrd="0" presId="urn:microsoft.com/office/officeart/2005/8/layout/hierarchy1"/>
    <dgm:cxn modelId="{238FD11A-8839-8F4A-B8D8-A42D9FE23663}" srcId="{D3049196-CE23-B949-B518-C507ED06EFF6}" destId="{D90765C4-0599-5B46-ABCC-202180BED900}" srcOrd="0" destOrd="0" parTransId="{E4B3005F-3107-9C42-81DD-44872B9A99A2}" sibTransId="{B6A60D3F-BDE7-8C4E-8355-A4CA37B67A00}"/>
    <dgm:cxn modelId="{223F88C8-31B8-F24F-8438-CDE2EA205BED}" type="presOf" srcId="{5E494522-65C4-B64E-B588-82400B181C73}" destId="{0742F444-1D8F-9D4C-B76F-FA4597487371}" srcOrd="0" destOrd="0" presId="urn:microsoft.com/office/officeart/2005/8/layout/hierarchy1"/>
    <dgm:cxn modelId="{4BC58E30-F29E-6144-B121-1E26707059F6}" type="presOf" srcId="{FE1A75C8-0E74-C047-AD9E-EC69B8A27954}" destId="{2715665E-6ACD-9441-A1C5-BBB7DDF31FB8}" srcOrd="0" destOrd="0" presId="urn:microsoft.com/office/officeart/2005/8/layout/hierarchy1"/>
    <dgm:cxn modelId="{E0EAAB76-EFD2-2A46-9715-D338E7A4C68E}" type="presOf" srcId="{D90765C4-0599-5B46-ABCC-202180BED900}" destId="{13578AE9-EAC1-3340-BAF3-546A1611340B}" srcOrd="0" destOrd="0" presId="urn:microsoft.com/office/officeart/2005/8/layout/hierarchy1"/>
    <dgm:cxn modelId="{DFE714D3-E6AF-7C4C-B43A-4DABFA4DC36B}" srcId="{D90765C4-0599-5B46-ABCC-202180BED900}" destId="{EA406F2F-6A83-3944-A823-3461325AFDCF}" srcOrd="0" destOrd="0" parTransId="{5E494522-65C4-B64E-B588-82400B181C73}" sibTransId="{2B324EA0-E280-EF4C-87F0-3738E947FA3D}"/>
    <dgm:cxn modelId="{1E62CEAA-0C39-4B4C-8C5A-DCA591681B65}" type="presParOf" srcId="{970FCDCC-E99F-A748-9668-0AAEC394F209}" destId="{AB89F715-0E24-0546-B283-81BD9484185A}" srcOrd="0" destOrd="0" presId="urn:microsoft.com/office/officeart/2005/8/layout/hierarchy1"/>
    <dgm:cxn modelId="{FE3E0F9E-5DF4-1241-A9AC-61F45CE1759C}" type="presParOf" srcId="{AB89F715-0E24-0546-B283-81BD9484185A}" destId="{099B457A-F51D-A14A-AB3C-427326741824}" srcOrd="0" destOrd="0" presId="urn:microsoft.com/office/officeart/2005/8/layout/hierarchy1"/>
    <dgm:cxn modelId="{C27AB814-1862-F945-9717-FBCB56816651}" type="presParOf" srcId="{099B457A-F51D-A14A-AB3C-427326741824}" destId="{21A36FB5-6FE3-4344-B91A-9A95AF6B171E}" srcOrd="0" destOrd="0" presId="urn:microsoft.com/office/officeart/2005/8/layout/hierarchy1"/>
    <dgm:cxn modelId="{C748A7CD-0E98-E24E-9BA9-3EE54A3284D8}" type="presParOf" srcId="{099B457A-F51D-A14A-AB3C-427326741824}" destId="{13578AE9-EAC1-3340-BAF3-546A1611340B}" srcOrd="1" destOrd="0" presId="urn:microsoft.com/office/officeart/2005/8/layout/hierarchy1"/>
    <dgm:cxn modelId="{F44F6C61-13EE-7B46-B047-DAB84F9726C5}" type="presParOf" srcId="{AB89F715-0E24-0546-B283-81BD9484185A}" destId="{A0C47237-3DEB-4A40-A558-A67F4CF2DF1A}" srcOrd="1" destOrd="0" presId="urn:microsoft.com/office/officeart/2005/8/layout/hierarchy1"/>
    <dgm:cxn modelId="{F3D10819-6E0C-B548-AC3C-C16B78524CB2}" type="presParOf" srcId="{A0C47237-3DEB-4A40-A558-A67F4CF2DF1A}" destId="{0742F444-1D8F-9D4C-B76F-FA4597487371}" srcOrd="0" destOrd="0" presId="urn:microsoft.com/office/officeart/2005/8/layout/hierarchy1"/>
    <dgm:cxn modelId="{9985CCE1-908C-874A-80D8-0B2553960573}" type="presParOf" srcId="{A0C47237-3DEB-4A40-A558-A67F4CF2DF1A}" destId="{E684F5E0-56DD-4648-8420-19CB535D5BA1}" srcOrd="1" destOrd="0" presId="urn:microsoft.com/office/officeart/2005/8/layout/hierarchy1"/>
    <dgm:cxn modelId="{36DA65EC-4FCC-DE40-9CF2-5F86381B80F2}" type="presParOf" srcId="{E684F5E0-56DD-4648-8420-19CB535D5BA1}" destId="{A958CECF-8016-DC46-B6E7-ADD4E5BAAECE}" srcOrd="0" destOrd="0" presId="urn:microsoft.com/office/officeart/2005/8/layout/hierarchy1"/>
    <dgm:cxn modelId="{04E30FFB-A6D3-694F-B809-04EA8465C88D}" type="presParOf" srcId="{A958CECF-8016-DC46-B6E7-ADD4E5BAAECE}" destId="{B1A8A781-C7EF-5A4B-8392-778E3BDFD0E6}" srcOrd="0" destOrd="0" presId="urn:microsoft.com/office/officeart/2005/8/layout/hierarchy1"/>
    <dgm:cxn modelId="{491C9B22-4177-544D-81ED-9002196FC721}" type="presParOf" srcId="{A958CECF-8016-DC46-B6E7-ADD4E5BAAECE}" destId="{B4D2C753-602D-CD4D-893F-259B1DBDDFE9}" srcOrd="1" destOrd="0" presId="urn:microsoft.com/office/officeart/2005/8/layout/hierarchy1"/>
    <dgm:cxn modelId="{544F74AE-D0C0-F84A-BE6C-B9A75D09D2EB}" type="presParOf" srcId="{E684F5E0-56DD-4648-8420-19CB535D5BA1}" destId="{92260C01-5F2C-DB4E-B253-34E5DD35CC0F}" srcOrd="1" destOrd="0" presId="urn:microsoft.com/office/officeart/2005/8/layout/hierarchy1"/>
    <dgm:cxn modelId="{89E5379E-EF62-AB4A-B2B0-4196E7BF4F40}" type="presParOf" srcId="{A0C47237-3DEB-4A40-A558-A67F4CF2DF1A}" destId="{2715665E-6ACD-9441-A1C5-BBB7DDF31FB8}" srcOrd="2" destOrd="0" presId="urn:microsoft.com/office/officeart/2005/8/layout/hierarchy1"/>
    <dgm:cxn modelId="{108DAB31-91D5-B544-BDDC-AEB56D777826}" type="presParOf" srcId="{A0C47237-3DEB-4A40-A558-A67F4CF2DF1A}" destId="{C807BF26-C066-DD48-9D03-64C4A0438125}" srcOrd="3" destOrd="0" presId="urn:microsoft.com/office/officeart/2005/8/layout/hierarchy1"/>
    <dgm:cxn modelId="{9C39F0E5-ECFE-FC44-9D1F-19E630591BAD}" type="presParOf" srcId="{C807BF26-C066-DD48-9D03-64C4A0438125}" destId="{DEF78CD4-31C7-0741-975A-0731AD39D86C}" srcOrd="0" destOrd="0" presId="urn:microsoft.com/office/officeart/2005/8/layout/hierarchy1"/>
    <dgm:cxn modelId="{88A69A01-F96D-C645-883E-8278F0C27884}" type="presParOf" srcId="{DEF78CD4-31C7-0741-975A-0731AD39D86C}" destId="{B4EA5A1D-CCFB-A841-8901-272FA545E6C0}" srcOrd="0" destOrd="0" presId="urn:microsoft.com/office/officeart/2005/8/layout/hierarchy1"/>
    <dgm:cxn modelId="{2C1C3B7C-4CCF-394C-A388-C5520468FB82}" type="presParOf" srcId="{DEF78CD4-31C7-0741-975A-0731AD39D86C}" destId="{85780D4A-493E-CA4D-BC97-BB870D1B4E0B}" srcOrd="1" destOrd="0" presId="urn:microsoft.com/office/officeart/2005/8/layout/hierarchy1"/>
    <dgm:cxn modelId="{7B86C30F-F1FA-A540-B0B1-7EB42F5518F7}" type="presParOf" srcId="{C807BF26-C066-DD48-9D03-64C4A0438125}" destId="{1BB8538D-7408-B441-B292-B80D7A47C8C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5C8171-A40A-9642-8F87-8C33AAF87B7C}"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s-ES"/>
        </a:p>
      </dgm:t>
    </dgm:pt>
    <dgm:pt modelId="{B5739BCB-5998-4542-B2A9-E1319A4BCD6F}">
      <dgm:prSet phldrT="[Texto]" custT="1"/>
      <dgm:spPr/>
      <dgm:t>
        <a:bodyPr/>
        <a:lstStyle/>
        <a:p>
          <a:r>
            <a:rPr lang="es-ES" sz="1600" b="1" dirty="0" smtClean="0"/>
            <a:t>Colaborar para alinear intereses y compartir conocimiento </a:t>
          </a:r>
          <a:endParaRPr lang="es-ES" sz="1600" dirty="0"/>
        </a:p>
      </dgm:t>
    </dgm:pt>
    <dgm:pt modelId="{F2459473-1C65-A744-9CFD-309F93C2BE71}" type="parTrans" cxnId="{8560232A-C15C-9647-8CF3-D91A82839F42}">
      <dgm:prSet/>
      <dgm:spPr/>
      <dgm:t>
        <a:bodyPr/>
        <a:lstStyle/>
        <a:p>
          <a:endParaRPr lang="es-ES"/>
        </a:p>
      </dgm:t>
    </dgm:pt>
    <dgm:pt modelId="{49B84D01-AEC8-A44A-86B5-250C4C3D2168}" type="sibTrans" cxnId="{8560232A-C15C-9647-8CF3-D91A82839F42}">
      <dgm:prSet/>
      <dgm:spPr/>
      <dgm:t>
        <a:bodyPr/>
        <a:lstStyle/>
        <a:p>
          <a:endParaRPr lang="es-ES"/>
        </a:p>
      </dgm:t>
    </dgm:pt>
    <dgm:pt modelId="{A0124AF6-21B0-1743-B9D9-40D43D682A00}">
      <dgm:prSet phldrT="[Texto]" custT="1"/>
      <dgm:spPr/>
      <dgm:t>
        <a:bodyPr/>
        <a:lstStyle/>
        <a:p>
          <a:r>
            <a:rPr lang="es-ES" sz="1600" b="1" dirty="0" smtClean="0"/>
            <a:t>Balance de las prioridades que compiten para maximizar el valor para los 	</a:t>
          </a:r>
          <a:r>
            <a:rPr lang="es-ES" sz="1600" b="1" dirty="0" err="1" smtClean="0"/>
            <a:t>stakeholders</a:t>
          </a:r>
          <a:r>
            <a:rPr lang="es-ES" sz="1600" b="1" dirty="0" smtClean="0"/>
            <a:t> </a:t>
          </a:r>
          <a:endParaRPr lang="es-ES" sz="1600" dirty="0"/>
        </a:p>
      </dgm:t>
    </dgm:pt>
    <dgm:pt modelId="{C80FF8AF-24B8-7E42-B716-9AD4FA89DF94}" type="parTrans" cxnId="{FA93AF11-D676-A04A-81F5-2994BBEB0D7D}">
      <dgm:prSet/>
      <dgm:spPr/>
      <dgm:t>
        <a:bodyPr/>
        <a:lstStyle/>
        <a:p>
          <a:endParaRPr lang="es-ES"/>
        </a:p>
      </dgm:t>
    </dgm:pt>
    <dgm:pt modelId="{49819FC1-8A22-E54A-B18D-079074DCFD18}" type="sibTrans" cxnId="{FA93AF11-D676-A04A-81F5-2994BBEB0D7D}">
      <dgm:prSet/>
      <dgm:spPr/>
      <dgm:t>
        <a:bodyPr/>
        <a:lstStyle/>
        <a:p>
          <a:endParaRPr lang="es-ES"/>
        </a:p>
      </dgm:t>
    </dgm:pt>
    <dgm:pt modelId="{8F6FFB68-ED43-C34C-A25F-4F48CE312594}">
      <dgm:prSet phldrT="[Texto]" custT="1"/>
      <dgm:spPr/>
      <dgm:t>
        <a:bodyPr/>
        <a:lstStyle/>
        <a:p>
          <a:r>
            <a:rPr lang="es-ES" sz="1600" b="1" dirty="0" smtClean="0"/>
            <a:t>Centrarse en la arquitectura de principios para minimizar los riesgos y 	organizar el desarrollo</a:t>
          </a:r>
          <a:endParaRPr lang="es-ES" sz="1600" dirty="0"/>
        </a:p>
      </dgm:t>
    </dgm:pt>
    <dgm:pt modelId="{A00D314B-FAA1-624D-8502-BAE2F92D5A9A}" type="parTrans" cxnId="{6573451F-6AEA-D24A-8C4D-DF3AEB57F247}">
      <dgm:prSet/>
      <dgm:spPr/>
      <dgm:t>
        <a:bodyPr/>
        <a:lstStyle/>
        <a:p>
          <a:endParaRPr lang="es-ES"/>
        </a:p>
      </dgm:t>
    </dgm:pt>
    <dgm:pt modelId="{322CCA91-4520-1241-8CFF-EEE60925B910}" type="sibTrans" cxnId="{6573451F-6AEA-D24A-8C4D-DF3AEB57F247}">
      <dgm:prSet/>
      <dgm:spPr/>
      <dgm:t>
        <a:bodyPr/>
        <a:lstStyle/>
        <a:p>
          <a:endParaRPr lang="es-ES"/>
        </a:p>
      </dgm:t>
    </dgm:pt>
    <dgm:pt modelId="{BE0A3C06-1EFA-A146-805B-D53DE8E37C94}">
      <dgm:prSet phldrT="[Texto]" custT="1"/>
      <dgm:spPr/>
      <dgm:t>
        <a:bodyPr/>
        <a:lstStyle/>
        <a:p>
          <a:r>
            <a:rPr lang="es-ES" sz="1600" b="1" dirty="0" smtClean="0"/>
            <a:t>Evolucionar continuamente para obtener retro alimentación y mejorar </a:t>
          </a:r>
          <a:endParaRPr lang="es-ES" sz="1600" dirty="0"/>
        </a:p>
      </dgm:t>
    </dgm:pt>
    <dgm:pt modelId="{6AD35F71-F165-6E49-8DAE-D3F706A87110}" type="parTrans" cxnId="{7121C675-82D9-304E-B220-8B9A8414A65F}">
      <dgm:prSet/>
      <dgm:spPr/>
      <dgm:t>
        <a:bodyPr/>
        <a:lstStyle/>
        <a:p>
          <a:endParaRPr lang="es-ES"/>
        </a:p>
      </dgm:t>
    </dgm:pt>
    <dgm:pt modelId="{162E6EED-4486-9140-A14A-C4B01C7C1ADD}" type="sibTrans" cxnId="{7121C675-82D9-304E-B220-8B9A8414A65F}">
      <dgm:prSet/>
      <dgm:spPr/>
      <dgm:t>
        <a:bodyPr/>
        <a:lstStyle/>
        <a:p>
          <a:endParaRPr lang="es-ES"/>
        </a:p>
      </dgm:t>
    </dgm:pt>
    <dgm:pt modelId="{F579D8C4-EEE6-824D-AC09-BF4DB8528620}" type="pres">
      <dgm:prSet presAssocID="{FC5C8171-A40A-9642-8F87-8C33AAF87B7C}" presName="linear" presStyleCnt="0">
        <dgm:presLayoutVars>
          <dgm:dir/>
          <dgm:animLvl val="lvl"/>
          <dgm:resizeHandles val="exact"/>
        </dgm:presLayoutVars>
      </dgm:prSet>
      <dgm:spPr/>
      <dgm:t>
        <a:bodyPr/>
        <a:lstStyle/>
        <a:p>
          <a:endParaRPr lang="es-EC"/>
        </a:p>
      </dgm:t>
    </dgm:pt>
    <dgm:pt modelId="{9CB67DC3-B2C9-184A-A8A5-410013DF0427}" type="pres">
      <dgm:prSet presAssocID="{B5739BCB-5998-4542-B2A9-E1319A4BCD6F}" presName="parentLin" presStyleCnt="0"/>
      <dgm:spPr/>
    </dgm:pt>
    <dgm:pt modelId="{BA829509-9E1E-B240-B904-F624A245A0C3}" type="pres">
      <dgm:prSet presAssocID="{B5739BCB-5998-4542-B2A9-E1319A4BCD6F}" presName="parentLeftMargin" presStyleLbl="node1" presStyleIdx="0" presStyleCnt="4"/>
      <dgm:spPr/>
      <dgm:t>
        <a:bodyPr/>
        <a:lstStyle/>
        <a:p>
          <a:endParaRPr lang="es-EC"/>
        </a:p>
      </dgm:t>
    </dgm:pt>
    <dgm:pt modelId="{203E9413-B901-A94E-9324-A2B275D2A3C6}" type="pres">
      <dgm:prSet presAssocID="{B5739BCB-5998-4542-B2A9-E1319A4BCD6F}" presName="parentText" presStyleLbl="node1" presStyleIdx="0" presStyleCnt="4" custScaleX="136656" custScaleY="299936" custLinFactY="-2842" custLinFactNeighborX="582" custLinFactNeighborY="-100000">
        <dgm:presLayoutVars>
          <dgm:chMax val="0"/>
          <dgm:bulletEnabled val="1"/>
        </dgm:presLayoutVars>
      </dgm:prSet>
      <dgm:spPr/>
      <dgm:t>
        <a:bodyPr/>
        <a:lstStyle/>
        <a:p>
          <a:endParaRPr lang="es-ES"/>
        </a:p>
      </dgm:t>
    </dgm:pt>
    <dgm:pt modelId="{D2BE4F85-06C8-504B-9181-D207794A6F22}" type="pres">
      <dgm:prSet presAssocID="{B5739BCB-5998-4542-B2A9-E1319A4BCD6F}" presName="negativeSpace" presStyleCnt="0"/>
      <dgm:spPr/>
    </dgm:pt>
    <dgm:pt modelId="{CD6ADAB4-CCBA-4842-92D7-AF076791493D}" type="pres">
      <dgm:prSet presAssocID="{B5739BCB-5998-4542-B2A9-E1319A4BCD6F}" presName="childText" presStyleLbl="conFgAcc1" presStyleIdx="0" presStyleCnt="4" custLinFactY="-160931" custLinFactNeighborY="-200000">
        <dgm:presLayoutVars>
          <dgm:bulletEnabled val="1"/>
        </dgm:presLayoutVars>
      </dgm:prSet>
      <dgm:spPr/>
    </dgm:pt>
    <dgm:pt modelId="{6BB60C7C-835B-A14B-BB15-E3B9DBD12D87}" type="pres">
      <dgm:prSet presAssocID="{49B84D01-AEC8-A44A-86B5-250C4C3D2168}" presName="spaceBetweenRectangles" presStyleCnt="0"/>
      <dgm:spPr/>
    </dgm:pt>
    <dgm:pt modelId="{0C188CC1-F2B5-EC4D-8F56-B0D018BD3F60}" type="pres">
      <dgm:prSet presAssocID="{A0124AF6-21B0-1743-B9D9-40D43D682A00}" presName="parentLin" presStyleCnt="0"/>
      <dgm:spPr/>
    </dgm:pt>
    <dgm:pt modelId="{659E07FE-5FB2-3547-B8B3-9DF5011DBAC1}" type="pres">
      <dgm:prSet presAssocID="{A0124AF6-21B0-1743-B9D9-40D43D682A00}" presName="parentLeftMargin" presStyleLbl="node1" presStyleIdx="0" presStyleCnt="4"/>
      <dgm:spPr/>
      <dgm:t>
        <a:bodyPr/>
        <a:lstStyle/>
        <a:p>
          <a:endParaRPr lang="es-EC"/>
        </a:p>
      </dgm:t>
    </dgm:pt>
    <dgm:pt modelId="{B3AEDF0B-9634-B64D-84CB-103ED40F9404}" type="pres">
      <dgm:prSet presAssocID="{A0124AF6-21B0-1743-B9D9-40D43D682A00}" presName="parentText" presStyleLbl="node1" presStyleIdx="1" presStyleCnt="4" custScaleX="137203" custScaleY="296296" custLinFactNeighborX="876" custLinFactNeighborY="-30333">
        <dgm:presLayoutVars>
          <dgm:chMax val="0"/>
          <dgm:bulletEnabled val="1"/>
        </dgm:presLayoutVars>
      </dgm:prSet>
      <dgm:spPr/>
      <dgm:t>
        <a:bodyPr/>
        <a:lstStyle/>
        <a:p>
          <a:endParaRPr lang="es-ES"/>
        </a:p>
      </dgm:t>
    </dgm:pt>
    <dgm:pt modelId="{851ACC65-295C-DB4B-8CD5-7258F4558E10}" type="pres">
      <dgm:prSet presAssocID="{A0124AF6-21B0-1743-B9D9-40D43D682A00}" presName="negativeSpace" presStyleCnt="0"/>
      <dgm:spPr/>
    </dgm:pt>
    <dgm:pt modelId="{CB72D57C-494C-E342-9281-674B13FB3A97}" type="pres">
      <dgm:prSet presAssocID="{A0124AF6-21B0-1743-B9D9-40D43D682A00}" presName="childText" presStyleLbl="conFgAcc1" presStyleIdx="1" presStyleCnt="4" custLinFactY="-172220" custLinFactNeighborY="-200000">
        <dgm:presLayoutVars>
          <dgm:bulletEnabled val="1"/>
        </dgm:presLayoutVars>
      </dgm:prSet>
      <dgm:spPr/>
    </dgm:pt>
    <dgm:pt modelId="{315376D8-0DB7-D641-9F93-114C27898139}" type="pres">
      <dgm:prSet presAssocID="{49819FC1-8A22-E54A-B18D-079074DCFD18}" presName="spaceBetweenRectangles" presStyleCnt="0"/>
      <dgm:spPr/>
    </dgm:pt>
    <dgm:pt modelId="{A2679E95-A7B5-1448-9727-B4A537EAB34B}" type="pres">
      <dgm:prSet presAssocID="{8F6FFB68-ED43-C34C-A25F-4F48CE312594}" presName="parentLin" presStyleCnt="0"/>
      <dgm:spPr/>
    </dgm:pt>
    <dgm:pt modelId="{BD412F51-85FD-FF48-9845-7477F7CCC02D}" type="pres">
      <dgm:prSet presAssocID="{8F6FFB68-ED43-C34C-A25F-4F48CE312594}" presName="parentLeftMargin" presStyleLbl="node1" presStyleIdx="1" presStyleCnt="4"/>
      <dgm:spPr/>
      <dgm:t>
        <a:bodyPr/>
        <a:lstStyle/>
        <a:p>
          <a:endParaRPr lang="es-EC"/>
        </a:p>
      </dgm:t>
    </dgm:pt>
    <dgm:pt modelId="{6EB65B1F-C399-274A-A2BA-67EED80942D0}" type="pres">
      <dgm:prSet presAssocID="{8F6FFB68-ED43-C34C-A25F-4F48CE312594}" presName="parentText" presStyleLbl="node1" presStyleIdx="2" presStyleCnt="4" custScaleX="141373" custScaleY="278436" custLinFactNeighborX="2079" custLinFactNeighborY="-33527">
        <dgm:presLayoutVars>
          <dgm:chMax val="0"/>
          <dgm:bulletEnabled val="1"/>
        </dgm:presLayoutVars>
      </dgm:prSet>
      <dgm:spPr/>
      <dgm:t>
        <a:bodyPr/>
        <a:lstStyle/>
        <a:p>
          <a:endParaRPr lang="es-ES"/>
        </a:p>
      </dgm:t>
    </dgm:pt>
    <dgm:pt modelId="{DDE4EAA3-7609-2F46-A429-0165FC13DB47}" type="pres">
      <dgm:prSet presAssocID="{8F6FFB68-ED43-C34C-A25F-4F48CE312594}" presName="negativeSpace" presStyleCnt="0"/>
      <dgm:spPr/>
    </dgm:pt>
    <dgm:pt modelId="{8ADE57E7-B02B-9A41-8E84-09FC1550A4D3}" type="pres">
      <dgm:prSet presAssocID="{8F6FFB68-ED43-C34C-A25F-4F48CE312594}" presName="childText" presStyleLbl="conFgAcc1" presStyleIdx="2" presStyleCnt="4" custLinFactY="-166610" custLinFactNeighborY="-200000">
        <dgm:presLayoutVars>
          <dgm:bulletEnabled val="1"/>
        </dgm:presLayoutVars>
      </dgm:prSet>
      <dgm:spPr/>
    </dgm:pt>
    <dgm:pt modelId="{4DAC128F-CE7A-E744-9E11-AD5CFDD2BA24}" type="pres">
      <dgm:prSet presAssocID="{322CCA91-4520-1241-8CFF-EEE60925B910}" presName="spaceBetweenRectangles" presStyleCnt="0"/>
      <dgm:spPr/>
    </dgm:pt>
    <dgm:pt modelId="{3FC239FE-0A83-9E47-8467-2D1F8FC655EF}" type="pres">
      <dgm:prSet presAssocID="{BE0A3C06-1EFA-A146-805B-D53DE8E37C94}" presName="parentLin" presStyleCnt="0"/>
      <dgm:spPr/>
    </dgm:pt>
    <dgm:pt modelId="{6ACCCEA7-4BB0-7547-BC26-FD5A9F2C3C9B}" type="pres">
      <dgm:prSet presAssocID="{BE0A3C06-1EFA-A146-805B-D53DE8E37C94}" presName="parentLeftMargin" presStyleLbl="node1" presStyleIdx="2" presStyleCnt="4"/>
      <dgm:spPr/>
      <dgm:t>
        <a:bodyPr/>
        <a:lstStyle/>
        <a:p>
          <a:endParaRPr lang="es-EC"/>
        </a:p>
      </dgm:t>
    </dgm:pt>
    <dgm:pt modelId="{4CF3F0E8-C1CA-EC4F-83DD-B21C4D84867E}" type="pres">
      <dgm:prSet presAssocID="{BE0A3C06-1EFA-A146-805B-D53DE8E37C94}" presName="parentText" presStyleLbl="node1" presStyleIdx="3" presStyleCnt="4" custScaleX="142782" custScaleY="251263" custLinFactNeighborX="1565" custLinFactNeighborY="-13844">
        <dgm:presLayoutVars>
          <dgm:chMax val="0"/>
          <dgm:bulletEnabled val="1"/>
        </dgm:presLayoutVars>
      </dgm:prSet>
      <dgm:spPr/>
      <dgm:t>
        <a:bodyPr/>
        <a:lstStyle/>
        <a:p>
          <a:endParaRPr lang="es-ES"/>
        </a:p>
      </dgm:t>
    </dgm:pt>
    <dgm:pt modelId="{1D40F08C-33B5-DF43-8598-42147E425E85}" type="pres">
      <dgm:prSet presAssocID="{BE0A3C06-1EFA-A146-805B-D53DE8E37C94}" presName="negativeSpace" presStyleCnt="0"/>
      <dgm:spPr/>
    </dgm:pt>
    <dgm:pt modelId="{3C9B3BF8-DCCA-464C-8ACD-CAB65257F5D8}" type="pres">
      <dgm:prSet presAssocID="{BE0A3C06-1EFA-A146-805B-D53DE8E37C94}" presName="childText" presStyleLbl="conFgAcc1" presStyleIdx="3" presStyleCnt="4" custLinFactY="-98528" custLinFactNeighborY="-100000">
        <dgm:presLayoutVars>
          <dgm:bulletEnabled val="1"/>
        </dgm:presLayoutVars>
      </dgm:prSet>
      <dgm:spPr/>
    </dgm:pt>
  </dgm:ptLst>
  <dgm:cxnLst>
    <dgm:cxn modelId="{2B77726E-EC0E-1F49-987A-15EC8C320C6C}" type="presOf" srcId="{BE0A3C06-1EFA-A146-805B-D53DE8E37C94}" destId="{4CF3F0E8-C1CA-EC4F-83DD-B21C4D84867E}" srcOrd="1" destOrd="0" presId="urn:microsoft.com/office/officeart/2005/8/layout/list1"/>
    <dgm:cxn modelId="{FA93AF11-D676-A04A-81F5-2994BBEB0D7D}" srcId="{FC5C8171-A40A-9642-8F87-8C33AAF87B7C}" destId="{A0124AF6-21B0-1743-B9D9-40D43D682A00}" srcOrd="1" destOrd="0" parTransId="{C80FF8AF-24B8-7E42-B716-9AD4FA89DF94}" sibTransId="{49819FC1-8A22-E54A-B18D-079074DCFD18}"/>
    <dgm:cxn modelId="{6573451F-6AEA-D24A-8C4D-DF3AEB57F247}" srcId="{FC5C8171-A40A-9642-8F87-8C33AAF87B7C}" destId="{8F6FFB68-ED43-C34C-A25F-4F48CE312594}" srcOrd="2" destOrd="0" parTransId="{A00D314B-FAA1-624D-8502-BAE2F92D5A9A}" sibTransId="{322CCA91-4520-1241-8CFF-EEE60925B910}"/>
    <dgm:cxn modelId="{F863C9A2-36F8-E54F-AEAC-D2D80EE82A80}" type="presOf" srcId="{8F6FFB68-ED43-C34C-A25F-4F48CE312594}" destId="{6EB65B1F-C399-274A-A2BA-67EED80942D0}" srcOrd="1" destOrd="0" presId="urn:microsoft.com/office/officeart/2005/8/layout/list1"/>
    <dgm:cxn modelId="{5D7B7477-9EA2-944A-8B4E-2CA64317F0F6}" type="presOf" srcId="{A0124AF6-21B0-1743-B9D9-40D43D682A00}" destId="{659E07FE-5FB2-3547-B8B3-9DF5011DBAC1}" srcOrd="0" destOrd="0" presId="urn:microsoft.com/office/officeart/2005/8/layout/list1"/>
    <dgm:cxn modelId="{BAAD86E3-F9C1-8E4D-8ED4-93092BD4082E}" type="presOf" srcId="{A0124AF6-21B0-1743-B9D9-40D43D682A00}" destId="{B3AEDF0B-9634-B64D-84CB-103ED40F9404}" srcOrd="1" destOrd="0" presId="urn:microsoft.com/office/officeart/2005/8/layout/list1"/>
    <dgm:cxn modelId="{8560232A-C15C-9647-8CF3-D91A82839F42}" srcId="{FC5C8171-A40A-9642-8F87-8C33AAF87B7C}" destId="{B5739BCB-5998-4542-B2A9-E1319A4BCD6F}" srcOrd="0" destOrd="0" parTransId="{F2459473-1C65-A744-9CFD-309F93C2BE71}" sibTransId="{49B84D01-AEC8-A44A-86B5-250C4C3D2168}"/>
    <dgm:cxn modelId="{6E3EFE58-F315-7F4F-AFBC-B32E25978BFD}" type="presOf" srcId="{B5739BCB-5998-4542-B2A9-E1319A4BCD6F}" destId="{BA829509-9E1E-B240-B904-F624A245A0C3}" srcOrd="0" destOrd="0" presId="urn:microsoft.com/office/officeart/2005/8/layout/list1"/>
    <dgm:cxn modelId="{7121C675-82D9-304E-B220-8B9A8414A65F}" srcId="{FC5C8171-A40A-9642-8F87-8C33AAF87B7C}" destId="{BE0A3C06-1EFA-A146-805B-D53DE8E37C94}" srcOrd="3" destOrd="0" parTransId="{6AD35F71-F165-6E49-8DAE-D3F706A87110}" sibTransId="{162E6EED-4486-9140-A14A-C4B01C7C1ADD}"/>
    <dgm:cxn modelId="{F7898630-F327-524D-A828-62EAC042CA20}" type="presOf" srcId="{BE0A3C06-1EFA-A146-805B-D53DE8E37C94}" destId="{6ACCCEA7-4BB0-7547-BC26-FD5A9F2C3C9B}" srcOrd="0" destOrd="0" presId="urn:microsoft.com/office/officeart/2005/8/layout/list1"/>
    <dgm:cxn modelId="{00F06706-72BC-7649-9878-F45066F1C86E}" type="presOf" srcId="{FC5C8171-A40A-9642-8F87-8C33AAF87B7C}" destId="{F579D8C4-EEE6-824D-AC09-BF4DB8528620}" srcOrd="0" destOrd="0" presId="urn:microsoft.com/office/officeart/2005/8/layout/list1"/>
    <dgm:cxn modelId="{2EDA9F94-E24C-3446-8A6F-B78C2FF552E7}" type="presOf" srcId="{8F6FFB68-ED43-C34C-A25F-4F48CE312594}" destId="{BD412F51-85FD-FF48-9845-7477F7CCC02D}" srcOrd="0" destOrd="0" presId="urn:microsoft.com/office/officeart/2005/8/layout/list1"/>
    <dgm:cxn modelId="{7D1DA832-9D2B-D943-B8F5-BB60D4F4C12E}" type="presOf" srcId="{B5739BCB-5998-4542-B2A9-E1319A4BCD6F}" destId="{203E9413-B901-A94E-9324-A2B275D2A3C6}" srcOrd="1" destOrd="0" presId="urn:microsoft.com/office/officeart/2005/8/layout/list1"/>
    <dgm:cxn modelId="{E4569114-601F-1747-911A-6BDB99BC2B9D}" type="presParOf" srcId="{F579D8C4-EEE6-824D-AC09-BF4DB8528620}" destId="{9CB67DC3-B2C9-184A-A8A5-410013DF0427}" srcOrd="0" destOrd="0" presId="urn:microsoft.com/office/officeart/2005/8/layout/list1"/>
    <dgm:cxn modelId="{A8E8532E-0A9A-FD46-89F6-B526AA7A4396}" type="presParOf" srcId="{9CB67DC3-B2C9-184A-A8A5-410013DF0427}" destId="{BA829509-9E1E-B240-B904-F624A245A0C3}" srcOrd="0" destOrd="0" presId="urn:microsoft.com/office/officeart/2005/8/layout/list1"/>
    <dgm:cxn modelId="{9A8AB0E7-DC91-1443-8E01-F60696AE985C}" type="presParOf" srcId="{9CB67DC3-B2C9-184A-A8A5-410013DF0427}" destId="{203E9413-B901-A94E-9324-A2B275D2A3C6}" srcOrd="1" destOrd="0" presId="urn:microsoft.com/office/officeart/2005/8/layout/list1"/>
    <dgm:cxn modelId="{F13CD0EE-C9E8-BE48-9170-8AE1038C0857}" type="presParOf" srcId="{F579D8C4-EEE6-824D-AC09-BF4DB8528620}" destId="{D2BE4F85-06C8-504B-9181-D207794A6F22}" srcOrd="1" destOrd="0" presId="urn:microsoft.com/office/officeart/2005/8/layout/list1"/>
    <dgm:cxn modelId="{65143356-DD05-6F49-8F85-E6688CC55DE3}" type="presParOf" srcId="{F579D8C4-EEE6-824D-AC09-BF4DB8528620}" destId="{CD6ADAB4-CCBA-4842-92D7-AF076791493D}" srcOrd="2" destOrd="0" presId="urn:microsoft.com/office/officeart/2005/8/layout/list1"/>
    <dgm:cxn modelId="{3E5D996C-897A-C641-A649-D7A86B8DFCA7}" type="presParOf" srcId="{F579D8C4-EEE6-824D-AC09-BF4DB8528620}" destId="{6BB60C7C-835B-A14B-BB15-E3B9DBD12D87}" srcOrd="3" destOrd="0" presId="urn:microsoft.com/office/officeart/2005/8/layout/list1"/>
    <dgm:cxn modelId="{135CBD51-C660-874F-8B53-70ECD18F4930}" type="presParOf" srcId="{F579D8C4-EEE6-824D-AC09-BF4DB8528620}" destId="{0C188CC1-F2B5-EC4D-8F56-B0D018BD3F60}" srcOrd="4" destOrd="0" presId="urn:microsoft.com/office/officeart/2005/8/layout/list1"/>
    <dgm:cxn modelId="{F5B69F98-A4E1-C641-9CB6-2651B592586C}" type="presParOf" srcId="{0C188CC1-F2B5-EC4D-8F56-B0D018BD3F60}" destId="{659E07FE-5FB2-3547-B8B3-9DF5011DBAC1}" srcOrd="0" destOrd="0" presId="urn:microsoft.com/office/officeart/2005/8/layout/list1"/>
    <dgm:cxn modelId="{0A615B68-82D9-C44E-86D1-555503FCDA5C}" type="presParOf" srcId="{0C188CC1-F2B5-EC4D-8F56-B0D018BD3F60}" destId="{B3AEDF0B-9634-B64D-84CB-103ED40F9404}" srcOrd="1" destOrd="0" presId="urn:microsoft.com/office/officeart/2005/8/layout/list1"/>
    <dgm:cxn modelId="{450B3114-C878-9E40-BE14-54D4E2F739A7}" type="presParOf" srcId="{F579D8C4-EEE6-824D-AC09-BF4DB8528620}" destId="{851ACC65-295C-DB4B-8CD5-7258F4558E10}" srcOrd="5" destOrd="0" presId="urn:microsoft.com/office/officeart/2005/8/layout/list1"/>
    <dgm:cxn modelId="{A0813E4B-3F25-C245-8447-EE7512BDC6C5}" type="presParOf" srcId="{F579D8C4-EEE6-824D-AC09-BF4DB8528620}" destId="{CB72D57C-494C-E342-9281-674B13FB3A97}" srcOrd="6" destOrd="0" presId="urn:microsoft.com/office/officeart/2005/8/layout/list1"/>
    <dgm:cxn modelId="{8D512065-4F09-0E4C-89FA-9B4D4AAC5DAA}" type="presParOf" srcId="{F579D8C4-EEE6-824D-AC09-BF4DB8528620}" destId="{315376D8-0DB7-D641-9F93-114C27898139}" srcOrd="7" destOrd="0" presId="urn:microsoft.com/office/officeart/2005/8/layout/list1"/>
    <dgm:cxn modelId="{C062AC96-BAE0-1743-9861-314DAFDBF17A}" type="presParOf" srcId="{F579D8C4-EEE6-824D-AC09-BF4DB8528620}" destId="{A2679E95-A7B5-1448-9727-B4A537EAB34B}" srcOrd="8" destOrd="0" presId="urn:microsoft.com/office/officeart/2005/8/layout/list1"/>
    <dgm:cxn modelId="{BE86F927-A3C0-9745-AD69-6053090FD298}" type="presParOf" srcId="{A2679E95-A7B5-1448-9727-B4A537EAB34B}" destId="{BD412F51-85FD-FF48-9845-7477F7CCC02D}" srcOrd="0" destOrd="0" presId="urn:microsoft.com/office/officeart/2005/8/layout/list1"/>
    <dgm:cxn modelId="{4DACF518-882E-E44C-905A-0D5CE3D27360}" type="presParOf" srcId="{A2679E95-A7B5-1448-9727-B4A537EAB34B}" destId="{6EB65B1F-C399-274A-A2BA-67EED80942D0}" srcOrd="1" destOrd="0" presId="urn:microsoft.com/office/officeart/2005/8/layout/list1"/>
    <dgm:cxn modelId="{A2817A22-B727-2B42-BC1B-38DDC6A67225}" type="presParOf" srcId="{F579D8C4-EEE6-824D-AC09-BF4DB8528620}" destId="{DDE4EAA3-7609-2F46-A429-0165FC13DB47}" srcOrd="9" destOrd="0" presId="urn:microsoft.com/office/officeart/2005/8/layout/list1"/>
    <dgm:cxn modelId="{0FF4415C-E1A3-8647-B264-2C817A77DC3A}" type="presParOf" srcId="{F579D8C4-EEE6-824D-AC09-BF4DB8528620}" destId="{8ADE57E7-B02B-9A41-8E84-09FC1550A4D3}" srcOrd="10" destOrd="0" presId="urn:microsoft.com/office/officeart/2005/8/layout/list1"/>
    <dgm:cxn modelId="{ECBE0570-EF43-B644-92C8-EDD275B7E1AC}" type="presParOf" srcId="{F579D8C4-EEE6-824D-AC09-BF4DB8528620}" destId="{4DAC128F-CE7A-E744-9E11-AD5CFDD2BA24}" srcOrd="11" destOrd="0" presId="urn:microsoft.com/office/officeart/2005/8/layout/list1"/>
    <dgm:cxn modelId="{974CD3A3-1AE9-B247-96F9-494774EEBB17}" type="presParOf" srcId="{F579D8C4-EEE6-824D-AC09-BF4DB8528620}" destId="{3FC239FE-0A83-9E47-8467-2D1F8FC655EF}" srcOrd="12" destOrd="0" presId="urn:microsoft.com/office/officeart/2005/8/layout/list1"/>
    <dgm:cxn modelId="{DEB022B3-B092-A94B-8EED-16ECBE61C1A7}" type="presParOf" srcId="{3FC239FE-0A83-9E47-8467-2D1F8FC655EF}" destId="{6ACCCEA7-4BB0-7547-BC26-FD5A9F2C3C9B}" srcOrd="0" destOrd="0" presId="urn:microsoft.com/office/officeart/2005/8/layout/list1"/>
    <dgm:cxn modelId="{D4783E35-C3D4-7449-AE38-030F4FA9321D}" type="presParOf" srcId="{3FC239FE-0A83-9E47-8467-2D1F8FC655EF}" destId="{4CF3F0E8-C1CA-EC4F-83DD-B21C4D84867E}" srcOrd="1" destOrd="0" presId="urn:microsoft.com/office/officeart/2005/8/layout/list1"/>
    <dgm:cxn modelId="{6B600C26-8095-E542-98EE-82306D3C2601}" type="presParOf" srcId="{F579D8C4-EEE6-824D-AC09-BF4DB8528620}" destId="{1D40F08C-33B5-DF43-8598-42147E425E85}" srcOrd="13" destOrd="0" presId="urn:microsoft.com/office/officeart/2005/8/layout/list1"/>
    <dgm:cxn modelId="{EC505561-6C05-0B4B-A71A-D42CB07F1A7C}" type="presParOf" srcId="{F579D8C4-EEE6-824D-AC09-BF4DB8528620}" destId="{3C9B3BF8-DCCA-464C-8ACD-CAB65257F5D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D128E-60B7-CB49-8AB4-F28E2BAF37D7}">
      <dsp:nvSpPr>
        <dsp:cNvPr id="0" name=""/>
        <dsp:cNvSpPr/>
      </dsp:nvSpPr>
      <dsp:spPr>
        <a:xfrm>
          <a:off x="7233" y="1614418"/>
          <a:ext cx="2161877" cy="1297126"/>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ESPE</a:t>
          </a:r>
          <a:endParaRPr lang="es-ES" sz="2600" kern="1200" dirty="0"/>
        </a:p>
      </dsp:txBody>
      <dsp:txXfrm>
        <a:off x="45225" y="1652410"/>
        <a:ext cx="2085893" cy="1221142"/>
      </dsp:txXfrm>
    </dsp:sp>
    <dsp:sp modelId="{7F2D0F2A-24DA-F64E-8F6A-7479813AFBCA}">
      <dsp:nvSpPr>
        <dsp:cNvPr id="0" name=""/>
        <dsp:cNvSpPr/>
      </dsp:nvSpPr>
      <dsp:spPr>
        <a:xfrm>
          <a:off x="2385298" y="1994908"/>
          <a:ext cx="458317" cy="536145"/>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S" sz="2100" kern="1200"/>
        </a:p>
      </dsp:txBody>
      <dsp:txXfrm>
        <a:off x="2385298" y="2102137"/>
        <a:ext cx="320822" cy="321687"/>
      </dsp:txXfrm>
    </dsp:sp>
    <dsp:sp modelId="{FB5BFF69-9EC9-CA4F-B7C2-93CD4B3A270F}">
      <dsp:nvSpPr>
        <dsp:cNvPr id="0" name=""/>
        <dsp:cNvSpPr/>
      </dsp:nvSpPr>
      <dsp:spPr>
        <a:xfrm>
          <a:off x="3033861" y="1614418"/>
          <a:ext cx="2161877" cy="1297126"/>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DCC y DEE</a:t>
          </a:r>
          <a:endParaRPr lang="es-ES" sz="2600" kern="1200" dirty="0"/>
        </a:p>
      </dsp:txBody>
      <dsp:txXfrm>
        <a:off x="3071853" y="1652410"/>
        <a:ext cx="2085893" cy="1221142"/>
      </dsp:txXfrm>
    </dsp:sp>
    <dsp:sp modelId="{6CB5DDB7-A15C-044B-B49A-89714A514952}">
      <dsp:nvSpPr>
        <dsp:cNvPr id="0" name=""/>
        <dsp:cNvSpPr/>
      </dsp:nvSpPr>
      <dsp:spPr>
        <a:xfrm>
          <a:off x="5411926" y="1994908"/>
          <a:ext cx="458317" cy="536145"/>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S" sz="2100" kern="1200"/>
        </a:p>
      </dsp:txBody>
      <dsp:txXfrm>
        <a:off x="5411926" y="2102137"/>
        <a:ext cx="320822" cy="321687"/>
      </dsp:txXfrm>
    </dsp:sp>
    <dsp:sp modelId="{D51C8F7B-D911-5945-85A0-252E9A760B72}">
      <dsp:nvSpPr>
        <dsp:cNvPr id="0" name=""/>
        <dsp:cNvSpPr/>
      </dsp:nvSpPr>
      <dsp:spPr>
        <a:xfrm>
          <a:off x="6060489" y="1614418"/>
          <a:ext cx="2161877" cy="1297126"/>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Middleware GINGA  &amp; API GINGA J </a:t>
          </a:r>
          <a:endParaRPr lang="es-ES" sz="2600" kern="1200" dirty="0"/>
        </a:p>
      </dsp:txBody>
      <dsp:txXfrm>
        <a:off x="6098481" y="1652410"/>
        <a:ext cx="2085893" cy="1221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358D9-503D-D045-B862-248A5694FBF9}">
      <dsp:nvSpPr>
        <dsp:cNvPr id="0" name=""/>
        <dsp:cNvSpPr/>
      </dsp:nvSpPr>
      <dsp:spPr>
        <a:xfrm>
          <a:off x="2678" y="1631203"/>
          <a:ext cx="1171277" cy="801592"/>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Ecuador</a:t>
          </a:r>
          <a:endParaRPr lang="es-ES" sz="1600" kern="1200" dirty="0"/>
        </a:p>
      </dsp:txBody>
      <dsp:txXfrm>
        <a:off x="26156" y="1654681"/>
        <a:ext cx="1124321" cy="754636"/>
      </dsp:txXfrm>
    </dsp:sp>
    <dsp:sp modelId="{04F87247-7D01-B845-B6FA-C7EE1D5D318D}">
      <dsp:nvSpPr>
        <dsp:cNvPr id="0" name=""/>
        <dsp:cNvSpPr/>
      </dsp:nvSpPr>
      <dsp:spPr>
        <a:xfrm>
          <a:off x="1291083" y="1886761"/>
          <a:ext cx="248310" cy="290476"/>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1291083" y="1944856"/>
        <a:ext cx="173817" cy="174286"/>
      </dsp:txXfrm>
    </dsp:sp>
    <dsp:sp modelId="{8751F891-65E3-FB42-B62B-DF74FF75BD50}">
      <dsp:nvSpPr>
        <dsp:cNvPr id="0" name=""/>
        <dsp:cNvSpPr/>
      </dsp:nvSpPr>
      <dsp:spPr>
        <a:xfrm>
          <a:off x="1642467" y="1631203"/>
          <a:ext cx="1171277" cy="801592"/>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Estándar</a:t>
          </a:r>
          <a:r>
            <a:rPr lang="en-US" sz="1600" kern="1200" dirty="0" smtClean="0"/>
            <a:t> ISDB-T/SBTD </a:t>
          </a:r>
          <a:endParaRPr lang="es-ES" sz="1600" kern="1200" dirty="0"/>
        </a:p>
      </dsp:txBody>
      <dsp:txXfrm>
        <a:off x="1665945" y="1654681"/>
        <a:ext cx="1124321" cy="754636"/>
      </dsp:txXfrm>
    </dsp:sp>
    <dsp:sp modelId="{42F59A00-866E-8F4E-9128-D21DE6CAEEBA}">
      <dsp:nvSpPr>
        <dsp:cNvPr id="0" name=""/>
        <dsp:cNvSpPr/>
      </dsp:nvSpPr>
      <dsp:spPr>
        <a:xfrm>
          <a:off x="2930872" y="1886761"/>
          <a:ext cx="248310" cy="290476"/>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2930872" y="1944856"/>
        <a:ext cx="173817" cy="174286"/>
      </dsp:txXfrm>
    </dsp:sp>
    <dsp:sp modelId="{74ED80D1-7887-6046-A75B-7C9504A26E0C}">
      <dsp:nvSpPr>
        <dsp:cNvPr id="0" name=""/>
        <dsp:cNvSpPr/>
      </dsp:nvSpPr>
      <dsp:spPr>
        <a:xfrm>
          <a:off x="3282255" y="1631203"/>
          <a:ext cx="1171277" cy="801592"/>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sym typeface="Wingdings"/>
            </a:rPr>
            <a:t>S</a:t>
          </a:r>
          <a:r>
            <a:rPr lang="en-US" sz="1600" kern="1200" dirty="0" err="1" smtClean="0"/>
            <a:t>istema</a:t>
          </a:r>
          <a:r>
            <a:rPr lang="en-US" sz="1600" kern="1200" dirty="0" smtClean="0"/>
            <a:t> TDT</a:t>
          </a:r>
          <a:endParaRPr lang="es-ES" sz="1600" kern="1200" dirty="0"/>
        </a:p>
      </dsp:txBody>
      <dsp:txXfrm>
        <a:off x="3305733" y="1654681"/>
        <a:ext cx="1124321" cy="754636"/>
      </dsp:txXfrm>
    </dsp:sp>
    <dsp:sp modelId="{71459BE9-D9CD-1D4B-BDAE-1BB877284B1A}">
      <dsp:nvSpPr>
        <dsp:cNvPr id="0" name=""/>
        <dsp:cNvSpPr/>
      </dsp:nvSpPr>
      <dsp:spPr>
        <a:xfrm>
          <a:off x="4570660" y="1886761"/>
          <a:ext cx="248310" cy="290476"/>
        </a:xfrm>
        <a:prstGeom prst="rightArrow">
          <a:avLst>
            <a:gd name="adj1" fmla="val 60000"/>
            <a:gd name="adj2" fmla="val 50000"/>
          </a:avLst>
        </a:prstGeom>
        <a:gradFill rotWithShape="0">
          <a:gsLst>
            <a:gs pos="0">
              <a:schemeClr val="accent1">
                <a:tint val="60000"/>
                <a:hueOff val="0"/>
                <a:satOff val="0"/>
                <a:lumOff val="0"/>
                <a:alphaOff val="0"/>
              </a:schemeClr>
            </a:gs>
            <a:gs pos="100000">
              <a:schemeClr val="accent1">
                <a:tint val="60000"/>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4570660" y="1944856"/>
        <a:ext cx="173817" cy="174286"/>
      </dsp:txXfrm>
    </dsp:sp>
    <dsp:sp modelId="{143B8DA3-3C92-904C-8D88-9BC99C8CD994}">
      <dsp:nvSpPr>
        <dsp:cNvPr id="0" name=""/>
        <dsp:cNvSpPr/>
      </dsp:nvSpPr>
      <dsp:spPr>
        <a:xfrm>
          <a:off x="4922043" y="1631203"/>
          <a:ext cx="1171277" cy="801592"/>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I</a:t>
          </a:r>
          <a:r>
            <a:rPr lang="en-US" sz="1600" kern="1200" dirty="0" err="1" smtClean="0"/>
            <a:t>nteracción</a:t>
          </a:r>
          <a:r>
            <a:rPr lang="en-US" sz="1600" kern="1200" dirty="0" smtClean="0"/>
            <a:t> </a:t>
          </a:r>
          <a:r>
            <a:rPr lang="en-US" sz="1600" kern="1200" dirty="0" err="1" smtClean="0"/>
            <a:t>usuario</a:t>
          </a:r>
          <a:r>
            <a:rPr lang="en-US" sz="1600" kern="1200" dirty="0" smtClean="0"/>
            <a:t> con el </a:t>
          </a:r>
          <a:r>
            <a:rPr lang="en-US" sz="1600" kern="1200" dirty="0" err="1" smtClean="0"/>
            <a:t>emisor</a:t>
          </a:r>
          <a:endParaRPr lang="es-ES" sz="1600" kern="1200" dirty="0"/>
        </a:p>
      </dsp:txBody>
      <dsp:txXfrm>
        <a:off x="4945521" y="1654681"/>
        <a:ext cx="1124321" cy="7546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CA4DC-BB9F-EE46-B979-0E896D5251EC}">
      <dsp:nvSpPr>
        <dsp:cNvPr id="0" name=""/>
        <dsp:cNvSpPr/>
      </dsp:nvSpPr>
      <dsp:spPr>
        <a:xfrm>
          <a:off x="2197" y="1394469"/>
          <a:ext cx="1629373" cy="814686"/>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Middleware </a:t>
          </a:r>
          <a:r>
            <a:rPr lang="es-ES" sz="1900" kern="1200" dirty="0" err="1" smtClean="0"/>
            <a:t>Ginga</a:t>
          </a:r>
          <a:r>
            <a:rPr lang="es-ES" sz="1900" kern="1200" dirty="0" smtClean="0"/>
            <a:t> J </a:t>
          </a:r>
          <a:endParaRPr lang="es-ES" sz="1900" kern="1200" dirty="0"/>
        </a:p>
      </dsp:txBody>
      <dsp:txXfrm>
        <a:off x="26058" y="1418330"/>
        <a:ext cx="1581651" cy="766964"/>
      </dsp:txXfrm>
    </dsp:sp>
    <dsp:sp modelId="{3CEFCD19-22B8-AB49-A973-09DE49E595E2}">
      <dsp:nvSpPr>
        <dsp:cNvPr id="0" name=""/>
        <dsp:cNvSpPr/>
      </dsp:nvSpPr>
      <dsp:spPr>
        <a:xfrm rot="19457599">
          <a:off x="1556129" y="1547243"/>
          <a:ext cx="802631" cy="40693"/>
        </a:xfrm>
        <a:custGeom>
          <a:avLst/>
          <a:gdLst/>
          <a:ahLst/>
          <a:cxnLst/>
          <a:rect l="0" t="0" r="0" b="0"/>
          <a:pathLst>
            <a:path>
              <a:moveTo>
                <a:pt x="0" y="20346"/>
              </a:moveTo>
              <a:lnTo>
                <a:pt x="802631" y="203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937379" y="1547524"/>
        <a:ext cx="40131" cy="40131"/>
      </dsp:txXfrm>
    </dsp:sp>
    <dsp:sp modelId="{6A1CDC83-9D31-1E47-BBB8-E3E60C475B54}">
      <dsp:nvSpPr>
        <dsp:cNvPr id="0" name=""/>
        <dsp:cNvSpPr/>
      </dsp:nvSpPr>
      <dsp:spPr>
        <a:xfrm>
          <a:off x="2283319" y="926024"/>
          <a:ext cx="1629373" cy="814686"/>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Investigación Aplicada</a:t>
          </a:r>
          <a:endParaRPr lang="es-ES" sz="1900" kern="1200" dirty="0"/>
        </a:p>
      </dsp:txBody>
      <dsp:txXfrm>
        <a:off x="2307180" y="949885"/>
        <a:ext cx="1581651" cy="766964"/>
      </dsp:txXfrm>
    </dsp:sp>
    <dsp:sp modelId="{B69C58C1-DC26-1F43-96C6-341BDB150F3C}">
      <dsp:nvSpPr>
        <dsp:cNvPr id="0" name=""/>
        <dsp:cNvSpPr/>
      </dsp:nvSpPr>
      <dsp:spPr>
        <a:xfrm>
          <a:off x="3912693" y="1313020"/>
          <a:ext cx="651749" cy="40693"/>
        </a:xfrm>
        <a:custGeom>
          <a:avLst/>
          <a:gdLst/>
          <a:ahLst/>
          <a:cxnLst/>
          <a:rect l="0" t="0" r="0" b="0"/>
          <a:pathLst>
            <a:path>
              <a:moveTo>
                <a:pt x="0" y="20346"/>
              </a:moveTo>
              <a:lnTo>
                <a:pt x="651749" y="2034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222274" y="1317073"/>
        <a:ext cx="32587" cy="32587"/>
      </dsp:txXfrm>
    </dsp:sp>
    <dsp:sp modelId="{53669B3D-4DDD-A14C-B37B-5218A0E84DF5}">
      <dsp:nvSpPr>
        <dsp:cNvPr id="0" name=""/>
        <dsp:cNvSpPr/>
      </dsp:nvSpPr>
      <dsp:spPr>
        <a:xfrm>
          <a:off x="4564442" y="926024"/>
          <a:ext cx="1629373" cy="814686"/>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Conocimientos ya desarrollados</a:t>
          </a:r>
          <a:endParaRPr lang="es-ES" sz="1900" kern="1200" dirty="0"/>
        </a:p>
      </dsp:txBody>
      <dsp:txXfrm>
        <a:off x="4588303" y="949885"/>
        <a:ext cx="1581651" cy="766964"/>
      </dsp:txXfrm>
    </dsp:sp>
    <dsp:sp modelId="{30D48E5F-4187-F441-83EA-FB934DBBEEDB}">
      <dsp:nvSpPr>
        <dsp:cNvPr id="0" name=""/>
        <dsp:cNvSpPr/>
      </dsp:nvSpPr>
      <dsp:spPr>
        <a:xfrm rot="2142401">
          <a:off x="1556129" y="2015688"/>
          <a:ext cx="802631" cy="40693"/>
        </a:xfrm>
        <a:custGeom>
          <a:avLst/>
          <a:gdLst/>
          <a:ahLst/>
          <a:cxnLst/>
          <a:rect l="0" t="0" r="0" b="0"/>
          <a:pathLst>
            <a:path>
              <a:moveTo>
                <a:pt x="0" y="20346"/>
              </a:moveTo>
              <a:lnTo>
                <a:pt x="802631" y="2034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937379" y="2015969"/>
        <a:ext cx="40131" cy="40131"/>
      </dsp:txXfrm>
    </dsp:sp>
    <dsp:sp modelId="{A425CEE0-4218-DC41-9DE2-6C034AF503CA}">
      <dsp:nvSpPr>
        <dsp:cNvPr id="0" name=""/>
        <dsp:cNvSpPr/>
      </dsp:nvSpPr>
      <dsp:spPr>
        <a:xfrm>
          <a:off x="2283319" y="1862914"/>
          <a:ext cx="1629373" cy="814686"/>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err="1" smtClean="0"/>
            <a:t>OpenUP</a:t>
          </a:r>
          <a:r>
            <a:rPr lang="es-ES" sz="1900" kern="1200" dirty="0" smtClean="0"/>
            <a:t> / BASIC</a:t>
          </a:r>
          <a:endParaRPr lang="es-ES" sz="1900" kern="1200" dirty="0"/>
        </a:p>
      </dsp:txBody>
      <dsp:txXfrm>
        <a:off x="2307180" y="1886775"/>
        <a:ext cx="1581651" cy="766964"/>
      </dsp:txXfrm>
    </dsp:sp>
    <dsp:sp modelId="{46A5660B-9DA4-B040-8112-2D1532644801}">
      <dsp:nvSpPr>
        <dsp:cNvPr id="0" name=""/>
        <dsp:cNvSpPr/>
      </dsp:nvSpPr>
      <dsp:spPr>
        <a:xfrm>
          <a:off x="3912693" y="2249910"/>
          <a:ext cx="651749" cy="40693"/>
        </a:xfrm>
        <a:custGeom>
          <a:avLst/>
          <a:gdLst/>
          <a:ahLst/>
          <a:cxnLst/>
          <a:rect l="0" t="0" r="0" b="0"/>
          <a:pathLst>
            <a:path>
              <a:moveTo>
                <a:pt x="0" y="20346"/>
              </a:moveTo>
              <a:lnTo>
                <a:pt x="651749" y="2034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222274" y="2253963"/>
        <a:ext cx="32587" cy="32587"/>
      </dsp:txXfrm>
    </dsp:sp>
    <dsp:sp modelId="{076C227E-4A39-0240-A87B-0AB9EE742E34}">
      <dsp:nvSpPr>
        <dsp:cNvPr id="0" name=""/>
        <dsp:cNvSpPr/>
      </dsp:nvSpPr>
      <dsp:spPr>
        <a:xfrm>
          <a:off x="4564442" y="1862914"/>
          <a:ext cx="1629373" cy="814686"/>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Desarrollo de aplicaciones</a:t>
          </a:r>
          <a:endParaRPr lang="es-ES" sz="1900" kern="1200" dirty="0"/>
        </a:p>
      </dsp:txBody>
      <dsp:txXfrm>
        <a:off x="4588303" y="1886775"/>
        <a:ext cx="1581651" cy="7669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AEF11-9020-154C-8A22-A81A20D50989}">
      <dsp:nvSpPr>
        <dsp:cNvPr id="0" name=""/>
        <dsp:cNvSpPr/>
      </dsp:nvSpPr>
      <dsp:spPr>
        <a:xfrm>
          <a:off x="4114800" y="1380935"/>
          <a:ext cx="1668347" cy="579095"/>
        </a:xfrm>
        <a:custGeom>
          <a:avLst/>
          <a:gdLst/>
          <a:ahLst/>
          <a:cxnLst/>
          <a:rect l="0" t="0" r="0" b="0"/>
          <a:pathLst>
            <a:path>
              <a:moveTo>
                <a:pt x="0" y="0"/>
              </a:moveTo>
              <a:lnTo>
                <a:pt x="0" y="289547"/>
              </a:lnTo>
              <a:lnTo>
                <a:pt x="1668347" y="289547"/>
              </a:lnTo>
              <a:lnTo>
                <a:pt x="1668347" y="57909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A0B60E4-9D1A-B54F-BD44-BBF4B5B2782E}">
      <dsp:nvSpPr>
        <dsp:cNvPr id="0" name=""/>
        <dsp:cNvSpPr/>
      </dsp:nvSpPr>
      <dsp:spPr>
        <a:xfrm>
          <a:off x="2446452" y="1380935"/>
          <a:ext cx="1668347" cy="579095"/>
        </a:xfrm>
        <a:custGeom>
          <a:avLst/>
          <a:gdLst/>
          <a:ahLst/>
          <a:cxnLst/>
          <a:rect l="0" t="0" r="0" b="0"/>
          <a:pathLst>
            <a:path>
              <a:moveTo>
                <a:pt x="1668347" y="0"/>
              </a:moveTo>
              <a:lnTo>
                <a:pt x="1668347" y="289547"/>
              </a:lnTo>
              <a:lnTo>
                <a:pt x="0" y="289547"/>
              </a:lnTo>
              <a:lnTo>
                <a:pt x="0" y="57909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1D13558-3888-D54F-BBEC-E87110D0385F}">
      <dsp:nvSpPr>
        <dsp:cNvPr id="0" name=""/>
        <dsp:cNvSpPr/>
      </dsp:nvSpPr>
      <dsp:spPr>
        <a:xfrm>
          <a:off x="3425400" y="2136"/>
          <a:ext cx="1378799" cy="1378799"/>
        </a:xfrm>
        <a:prstGeom prst="arc">
          <a:avLst>
            <a:gd name="adj1" fmla="val 13200000"/>
            <a:gd name="adj2" fmla="val 192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B4B96D-F8F4-794D-BF10-5FEA2F715390}">
      <dsp:nvSpPr>
        <dsp:cNvPr id="0" name=""/>
        <dsp:cNvSpPr/>
      </dsp:nvSpPr>
      <dsp:spPr>
        <a:xfrm>
          <a:off x="3425400" y="2136"/>
          <a:ext cx="1378799" cy="1378799"/>
        </a:xfrm>
        <a:prstGeom prst="arc">
          <a:avLst>
            <a:gd name="adj1" fmla="val 2400000"/>
            <a:gd name="adj2" fmla="val 84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033652-92D6-E747-B5AE-6E9D569B546D}">
      <dsp:nvSpPr>
        <dsp:cNvPr id="0" name=""/>
        <dsp:cNvSpPr/>
      </dsp:nvSpPr>
      <dsp:spPr>
        <a:xfrm>
          <a:off x="2736000" y="250319"/>
          <a:ext cx="2757599" cy="882431"/>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S" sz="3200" kern="1200" dirty="0" smtClean="0"/>
            <a:t>Arquitectura </a:t>
          </a:r>
          <a:r>
            <a:rPr lang="es-ES" sz="3200" kern="1200" dirty="0" err="1" smtClean="0"/>
            <a:t>Ginga</a:t>
          </a:r>
          <a:endParaRPr lang="es-ES" sz="3200" kern="1200" dirty="0"/>
        </a:p>
      </dsp:txBody>
      <dsp:txXfrm>
        <a:off x="2736000" y="250319"/>
        <a:ext cx="2757599" cy="882431"/>
      </dsp:txXfrm>
    </dsp:sp>
    <dsp:sp modelId="{76765191-CE4A-604B-B766-653870C8E455}">
      <dsp:nvSpPr>
        <dsp:cNvPr id="0" name=""/>
        <dsp:cNvSpPr/>
      </dsp:nvSpPr>
      <dsp:spPr>
        <a:xfrm>
          <a:off x="1757052" y="1960031"/>
          <a:ext cx="1378799" cy="1378799"/>
        </a:xfrm>
        <a:prstGeom prst="arc">
          <a:avLst>
            <a:gd name="adj1" fmla="val 13200000"/>
            <a:gd name="adj2" fmla="val 192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8D8B04-AC21-854B-A86E-6A561BF67583}">
      <dsp:nvSpPr>
        <dsp:cNvPr id="0" name=""/>
        <dsp:cNvSpPr/>
      </dsp:nvSpPr>
      <dsp:spPr>
        <a:xfrm>
          <a:off x="1757052" y="1960031"/>
          <a:ext cx="1378799" cy="1378799"/>
        </a:xfrm>
        <a:prstGeom prst="arc">
          <a:avLst>
            <a:gd name="adj1" fmla="val 2400000"/>
            <a:gd name="adj2" fmla="val 84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547B767-E786-244A-805B-31C4E32D9C53}">
      <dsp:nvSpPr>
        <dsp:cNvPr id="0" name=""/>
        <dsp:cNvSpPr/>
      </dsp:nvSpPr>
      <dsp:spPr>
        <a:xfrm>
          <a:off x="1067652" y="2208215"/>
          <a:ext cx="2757599" cy="882431"/>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S" sz="3200" kern="1200" dirty="0" err="1" smtClean="0"/>
            <a:t>Ginga</a:t>
          </a:r>
          <a:r>
            <a:rPr lang="es-ES" sz="3200" kern="1200" dirty="0" smtClean="0"/>
            <a:t> NCL</a:t>
          </a:r>
          <a:endParaRPr lang="es-ES" sz="3200" kern="1200" dirty="0"/>
        </a:p>
      </dsp:txBody>
      <dsp:txXfrm>
        <a:off x="1067652" y="2208215"/>
        <a:ext cx="2757599" cy="882431"/>
      </dsp:txXfrm>
    </dsp:sp>
    <dsp:sp modelId="{7355A6D5-854A-2C4B-AFA8-B3A7B67C382D}">
      <dsp:nvSpPr>
        <dsp:cNvPr id="0" name=""/>
        <dsp:cNvSpPr/>
      </dsp:nvSpPr>
      <dsp:spPr>
        <a:xfrm>
          <a:off x="5093747" y="1960031"/>
          <a:ext cx="1378799" cy="1378799"/>
        </a:xfrm>
        <a:prstGeom prst="arc">
          <a:avLst>
            <a:gd name="adj1" fmla="val 13200000"/>
            <a:gd name="adj2" fmla="val 192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01DDE2A-1025-A64C-A845-41FCB831C686}">
      <dsp:nvSpPr>
        <dsp:cNvPr id="0" name=""/>
        <dsp:cNvSpPr/>
      </dsp:nvSpPr>
      <dsp:spPr>
        <a:xfrm>
          <a:off x="5093747" y="1960031"/>
          <a:ext cx="1378799" cy="1378799"/>
        </a:xfrm>
        <a:prstGeom prst="arc">
          <a:avLst>
            <a:gd name="adj1" fmla="val 2400000"/>
            <a:gd name="adj2" fmla="val 840000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AB4ABC-0311-5243-AD7C-2CC6A68ED894}">
      <dsp:nvSpPr>
        <dsp:cNvPr id="0" name=""/>
        <dsp:cNvSpPr/>
      </dsp:nvSpPr>
      <dsp:spPr>
        <a:xfrm>
          <a:off x="4404347" y="2208215"/>
          <a:ext cx="2757599" cy="882431"/>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S" sz="3200" kern="1200" dirty="0" err="1" smtClean="0"/>
            <a:t>Ginga</a:t>
          </a:r>
          <a:r>
            <a:rPr lang="es-ES" sz="3200" kern="1200" dirty="0" smtClean="0"/>
            <a:t> J</a:t>
          </a:r>
          <a:endParaRPr lang="es-ES" sz="3200" kern="1200" dirty="0"/>
        </a:p>
      </dsp:txBody>
      <dsp:txXfrm>
        <a:off x="4404347" y="2208215"/>
        <a:ext cx="2757599" cy="8824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E26E1-2651-FC4F-A72D-0F575B1C348E}">
      <dsp:nvSpPr>
        <dsp:cNvPr id="0" name=""/>
        <dsp:cNvSpPr/>
      </dsp:nvSpPr>
      <dsp:spPr>
        <a:xfrm>
          <a:off x="3899817" y="2178193"/>
          <a:ext cx="429964" cy="1848847"/>
        </a:xfrm>
        <a:custGeom>
          <a:avLst/>
          <a:gdLst/>
          <a:ahLst/>
          <a:cxnLst/>
          <a:rect l="0" t="0" r="0" b="0"/>
          <a:pathLst>
            <a:path>
              <a:moveTo>
                <a:pt x="0" y="0"/>
              </a:moveTo>
              <a:lnTo>
                <a:pt x="214982" y="0"/>
              </a:lnTo>
              <a:lnTo>
                <a:pt x="214982" y="1848847"/>
              </a:lnTo>
              <a:lnTo>
                <a:pt x="429964" y="184884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C942B9-0BDA-D844-92E5-C086D97AC3B3}">
      <dsp:nvSpPr>
        <dsp:cNvPr id="0" name=""/>
        <dsp:cNvSpPr/>
      </dsp:nvSpPr>
      <dsp:spPr>
        <a:xfrm>
          <a:off x="3899817" y="2178193"/>
          <a:ext cx="429964" cy="924423"/>
        </a:xfrm>
        <a:custGeom>
          <a:avLst/>
          <a:gdLst/>
          <a:ahLst/>
          <a:cxnLst/>
          <a:rect l="0" t="0" r="0" b="0"/>
          <a:pathLst>
            <a:path>
              <a:moveTo>
                <a:pt x="0" y="0"/>
              </a:moveTo>
              <a:lnTo>
                <a:pt x="214982" y="0"/>
              </a:lnTo>
              <a:lnTo>
                <a:pt x="214982" y="924423"/>
              </a:lnTo>
              <a:lnTo>
                <a:pt x="429964" y="92442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808865-9A4D-2A49-A7E4-19D8BE00E623}">
      <dsp:nvSpPr>
        <dsp:cNvPr id="0" name=""/>
        <dsp:cNvSpPr/>
      </dsp:nvSpPr>
      <dsp:spPr>
        <a:xfrm>
          <a:off x="3899817" y="2132472"/>
          <a:ext cx="429964" cy="91440"/>
        </a:xfrm>
        <a:custGeom>
          <a:avLst/>
          <a:gdLst/>
          <a:ahLst/>
          <a:cxnLst/>
          <a:rect l="0" t="0" r="0" b="0"/>
          <a:pathLst>
            <a:path>
              <a:moveTo>
                <a:pt x="0" y="45720"/>
              </a:moveTo>
              <a:lnTo>
                <a:pt x="429964" y="4572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47E2D7-34B0-4743-8A78-8734ECF83EDE}">
      <dsp:nvSpPr>
        <dsp:cNvPr id="0" name=""/>
        <dsp:cNvSpPr/>
      </dsp:nvSpPr>
      <dsp:spPr>
        <a:xfrm>
          <a:off x="3899817" y="1253769"/>
          <a:ext cx="429964" cy="924423"/>
        </a:xfrm>
        <a:custGeom>
          <a:avLst/>
          <a:gdLst/>
          <a:ahLst/>
          <a:cxnLst/>
          <a:rect l="0" t="0" r="0" b="0"/>
          <a:pathLst>
            <a:path>
              <a:moveTo>
                <a:pt x="0" y="924423"/>
              </a:moveTo>
              <a:lnTo>
                <a:pt x="214982" y="924423"/>
              </a:lnTo>
              <a:lnTo>
                <a:pt x="214982" y="0"/>
              </a:lnTo>
              <a:lnTo>
                <a:pt x="429964"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8C7553A-D019-5D44-AA5E-A36DDFD6DDE0}">
      <dsp:nvSpPr>
        <dsp:cNvPr id="0" name=""/>
        <dsp:cNvSpPr/>
      </dsp:nvSpPr>
      <dsp:spPr>
        <a:xfrm>
          <a:off x="3899817" y="329345"/>
          <a:ext cx="429964" cy="1848847"/>
        </a:xfrm>
        <a:custGeom>
          <a:avLst/>
          <a:gdLst/>
          <a:ahLst/>
          <a:cxnLst/>
          <a:rect l="0" t="0" r="0" b="0"/>
          <a:pathLst>
            <a:path>
              <a:moveTo>
                <a:pt x="0" y="1848847"/>
              </a:moveTo>
              <a:lnTo>
                <a:pt x="214982" y="1848847"/>
              </a:lnTo>
              <a:lnTo>
                <a:pt x="214982" y="0"/>
              </a:lnTo>
              <a:lnTo>
                <a:pt x="429964"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DB0B906-F7AF-834E-8002-3ACBAAE0B5EE}">
      <dsp:nvSpPr>
        <dsp:cNvPr id="0" name=""/>
        <dsp:cNvSpPr/>
      </dsp:nvSpPr>
      <dsp:spPr>
        <a:xfrm>
          <a:off x="1749995" y="1850345"/>
          <a:ext cx="2149822" cy="655695"/>
        </a:xfrm>
        <a:prstGeom prst="rect">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API Java TV</a:t>
          </a:r>
          <a:endParaRPr lang="es-ES" sz="1600" kern="1200" dirty="0"/>
        </a:p>
      </dsp:txBody>
      <dsp:txXfrm>
        <a:off x="1749995" y="1850345"/>
        <a:ext cx="2149822" cy="655695"/>
      </dsp:txXfrm>
    </dsp:sp>
    <dsp:sp modelId="{33A54A2D-F7CB-6C4A-9364-AF11E9B1F6EA}">
      <dsp:nvSpPr>
        <dsp:cNvPr id="0" name=""/>
        <dsp:cNvSpPr/>
      </dsp:nvSpPr>
      <dsp:spPr>
        <a:xfrm>
          <a:off x="4329782" y="1497"/>
          <a:ext cx="2149822" cy="655695"/>
        </a:xfrm>
        <a:prstGeom prst="rect">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t>Streaming de audio y vídeo</a:t>
          </a:r>
          <a:endParaRPr lang="es-ES" sz="1600" kern="1200" dirty="0"/>
        </a:p>
      </dsp:txBody>
      <dsp:txXfrm>
        <a:off x="4329782" y="1497"/>
        <a:ext cx="2149822" cy="655695"/>
      </dsp:txXfrm>
    </dsp:sp>
    <dsp:sp modelId="{4A2F051B-133A-2642-8C14-C8EC537B2773}">
      <dsp:nvSpPr>
        <dsp:cNvPr id="0" name=""/>
        <dsp:cNvSpPr/>
      </dsp:nvSpPr>
      <dsp:spPr>
        <a:xfrm>
          <a:off x="4329782" y="925921"/>
          <a:ext cx="2149822" cy="655695"/>
        </a:xfrm>
        <a:prstGeom prst="rect">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t>Acceso a datos en el canal de transmisión</a:t>
          </a:r>
          <a:endParaRPr lang="es-ES" sz="1600" kern="1200" dirty="0"/>
        </a:p>
      </dsp:txBody>
      <dsp:txXfrm>
        <a:off x="4329782" y="925921"/>
        <a:ext cx="2149822" cy="655695"/>
      </dsp:txXfrm>
    </dsp:sp>
    <dsp:sp modelId="{0BB2E8D4-4B2D-5B46-A465-F317676B084C}">
      <dsp:nvSpPr>
        <dsp:cNvPr id="0" name=""/>
        <dsp:cNvSpPr/>
      </dsp:nvSpPr>
      <dsp:spPr>
        <a:xfrm>
          <a:off x="4329782" y="1850345"/>
          <a:ext cx="2149822" cy="655695"/>
        </a:xfrm>
        <a:prstGeom prst="rect">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t>Aplicaciones  con  interactividad</a:t>
          </a:r>
          <a:endParaRPr lang="es-ES" sz="1600" kern="1200" dirty="0"/>
        </a:p>
      </dsp:txBody>
      <dsp:txXfrm>
        <a:off x="4329782" y="1850345"/>
        <a:ext cx="2149822" cy="655695"/>
      </dsp:txXfrm>
    </dsp:sp>
    <dsp:sp modelId="{D03C882A-EFC1-2547-A2F8-CD84276BC4BB}">
      <dsp:nvSpPr>
        <dsp:cNvPr id="0" name=""/>
        <dsp:cNvSpPr/>
      </dsp:nvSpPr>
      <dsp:spPr>
        <a:xfrm>
          <a:off x="4329782" y="2774768"/>
          <a:ext cx="2149822" cy="655695"/>
        </a:xfrm>
        <a:prstGeom prst="rect">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t>Gestión  del  Ciclo  de  vida  de  las  aplicaciones</a:t>
          </a:r>
          <a:endParaRPr lang="es-ES" sz="1600" kern="1200" dirty="0"/>
        </a:p>
      </dsp:txBody>
      <dsp:txXfrm>
        <a:off x="4329782" y="2774768"/>
        <a:ext cx="2149822" cy="655695"/>
      </dsp:txXfrm>
    </dsp:sp>
    <dsp:sp modelId="{520AE0C5-4EA2-7A49-B4FD-10E6337E66D9}">
      <dsp:nvSpPr>
        <dsp:cNvPr id="0" name=""/>
        <dsp:cNvSpPr/>
      </dsp:nvSpPr>
      <dsp:spPr>
        <a:xfrm>
          <a:off x="4329782" y="3699192"/>
          <a:ext cx="2149822" cy="655695"/>
        </a:xfrm>
        <a:prstGeom prst="rect">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Librerías</a:t>
          </a:r>
          <a:endParaRPr lang="es-ES" sz="1600" kern="1200" dirty="0"/>
        </a:p>
      </dsp:txBody>
      <dsp:txXfrm>
        <a:off x="4329782" y="3699192"/>
        <a:ext cx="2149822" cy="6556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5665E-6ACD-9441-A1C5-BBB7DDF31FB8}">
      <dsp:nvSpPr>
        <dsp:cNvPr id="0" name=""/>
        <dsp:cNvSpPr/>
      </dsp:nvSpPr>
      <dsp:spPr>
        <a:xfrm>
          <a:off x="2918073" y="1485406"/>
          <a:ext cx="1429196" cy="680167"/>
        </a:xfrm>
        <a:custGeom>
          <a:avLst/>
          <a:gdLst/>
          <a:ahLst/>
          <a:cxnLst/>
          <a:rect l="0" t="0" r="0" b="0"/>
          <a:pathLst>
            <a:path>
              <a:moveTo>
                <a:pt x="0" y="0"/>
              </a:moveTo>
              <a:lnTo>
                <a:pt x="0" y="463514"/>
              </a:lnTo>
              <a:lnTo>
                <a:pt x="1429196" y="463514"/>
              </a:lnTo>
              <a:lnTo>
                <a:pt x="1429196" y="68016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42F444-1D8F-9D4C-B76F-FA4597487371}">
      <dsp:nvSpPr>
        <dsp:cNvPr id="0" name=""/>
        <dsp:cNvSpPr/>
      </dsp:nvSpPr>
      <dsp:spPr>
        <a:xfrm>
          <a:off x="1488876" y="1485406"/>
          <a:ext cx="1429196" cy="680167"/>
        </a:xfrm>
        <a:custGeom>
          <a:avLst/>
          <a:gdLst/>
          <a:ahLst/>
          <a:cxnLst/>
          <a:rect l="0" t="0" r="0" b="0"/>
          <a:pathLst>
            <a:path>
              <a:moveTo>
                <a:pt x="1429196" y="0"/>
              </a:moveTo>
              <a:lnTo>
                <a:pt x="1429196" y="463514"/>
              </a:lnTo>
              <a:lnTo>
                <a:pt x="0" y="463514"/>
              </a:lnTo>
              <a:lnTo>
                <a:pt x="0" y="68016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1A36FB5-6FE3-4344-B91A-9A95AF6B171E}">
      <dsp:nvSpPr>
        <dsp:cNvPr id="0" name=""/>
        <dsp:cNvSpPr/>
      </dsp:nvSpPr>
      <dsp:spPr>
        <a:xfrm>
          <a:off x="1748730" y="341"/>
          <a:ext cx="2338685" cy="1485065"/>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sp>
    <dsp:sp modelId="{13578AE9-EAC1-3340-BAF3-546A1611340B}">
      <dsp:nvSpPr>
        <dsp:cNvPr id="0" name=""/>
        <dsp:cNvSpPr/>
      </dsp:nvSpPr>
      <dsp:spPr>
        <a:xfrm>
          <a:off x="2008584" y="247202"/>
          <a:ext cx="2338685" cy="148506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S" sz="3100" kern="1200" dirty="0" smtClean="0"/>
            <a:t>Emuladores GINGA-J</a:t>
          </a:r>
          <a:endParaRPr lang="es-ES" sz="3100" kern="1200" dirty="0"/>
        </a:p>
      </dsp:txBody>
      <dsp:txXfrm>
        <a:off x="2052080" y="290698"/>
        <a:ext cx="2251693" cy="1398073"/>
      </dsp:txXfrm>
    </dsp:sp>
    <dsp:sp modelId="{B1A8A781-C7EF-5A4B-8392-778E3BDFD0E6}">
      <dsp:nvSpPr>
        <dsp:cNvPr id="0" name=""/>
        <dsp:cNvSpPr/>
      </dsp:nvSpPr>
      <dsp:spPr>
        <a:xfrm>
          <a:off x="319533" y="2165573"/>
          <a:ext cx="2338685" cy="1485065"/>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sp>
    <dsp:sp modelId="{B4D2C753-602D-CD4D-893F-259B1DBDDFE9}">
      <dsp:nvSpPr>
        <dsp:cNvPr id="0" name=""/>
        <dsp:cNvSpPr/>
      </dsp:nvSpPr>
      <dsp:spPr>
        <a:xfrm>
          <a:off x="579387" y="2412434"/>
          <a:ext cx="2338685" cy="148506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b="1" kern="1200" dirty="0" smtClean="0"/>
            <a:t>XLetView</a:t>
          </a:r>
          <a:endParaRPr lang="es-ES" sz="3100" kern="1200" dirty="0"/>
        </a:p>
      </dsp:txBody>
      <dsp:txXfrm>
        <a:off x="622883" y="2455930"/>
        <a:ext cx="2251693" cy="1398073"/>
      </dsp:txXfrm>
    </dsp:sp>
    <dsp:sp modelId="{B4EA5A1D-CCFB-A841-8901-272FA545E6C0}">
      <dsp:nvSpPr>
        <dsp:cNvPr id="0" name=""/>
        <dsp:cNvSpPr/>
      </dsp:nvSpPr>
      <dsp:spPr>
        <a:xfrm>
          <a:off x="3177926" y="2165573"/>
          <a:ext cx="2338685" cy="1485065"/>
        </a:xfrm>
        <a:prstGeom prst="roundRect">
          <a:avLst>
            <a:gd name="adj" fmla="val 10000"/>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sp>
    <dsp:sp modelId="{85780D4A-493E-CA4D-BC97-BB870D1B4E0B}">
      <dsp:nvSpPr>
        <dsp:cNvPr id="0" name=""/>
        <dsp:cNvSpPr/>
      </dsp:nvSpPr>
      <dsp:spPr>
        <a:xfrm>
          <a:off x="3437780" y="2412434"/>
          <a:ext cx="2338685" cy="148506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S" sz="3100" kern="1200" smtClean="0"/>
            <a:t>OpenGinga</a:t>
          </a:r>
          <a:endParaRPr lang="es-ES" sz="3100" kern="1200" dirty="0"/>
        </a:p>
      </dsp:txBody>
      <dsp:txXfrm>
        <a:off x="3481276" y="2455930"/>
        <a:ext cx="2251693" cy="13980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ADAB4-CCBA-4842-92D7-AF076791493D}">
      <dsp:nvSpPr>
        <dsp:cNvPr id="0" name=""/>
        <dsp:cNvSpPr/>
      </dsp:nvSpPr>
      <dsp:spPr>
        <a:xfrm>
          <a:off x="0" y="304590"/>
          <a:ext cx="6096000" cy="25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03E9413-B901-A94E-9324-A2B275D2A3C6}">
      <dsp:nvSpPr>
        <dsp:cNvPr id="0" name=""/>
        <dsp:cNvSpPr/>
      </dsp:nvSpPr>
      <dsp:spPr>
        <a:xfrm>
          <a:off x="304478" y="0"/>
          <a:ext cx="5791521" cy="885411"/>
        </a:xfrm>
        <a:prstGeom prst="roundRect">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es-ES" sz="1600" b="1" kern="1200" dirty="0" smtClean="0"/>
            <a:t>Colaborar para alinear intereses y compartir conocimiento </a:t>
          </a:r>
          <a:endParaRPr lang="es-ES" sz="1600" kern="1200" dirty="0"/>
        </a:p>
      </dsp:txBody>
      <dsp:txXfrm>
        <a:off x="347700" y="43222"/>
        <a:ext cx="5705077" cy="798967"/>
      </dsp:txXfrm>
    </dsp:sp>
    <dsp:sp modelId="{CB72D57C-494C-E342-9281-674B13FB3A97}">
      <dsp:nvSpPr>
        <dsp:cNvPr id="0" name=""/>
        <dsp:cNvSpPr/>
      </dsp:nvSpPr>
      <dsp:spPr>
        <a:xfrm>
          <a:off x="0" y="1309208"/>
          <a:ext cx="6096000" cy="25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3AEDF0B-9634-B64D-84CB-103ED40F9404}">
      <dsp:nvSpPr>
        <dsp:cNvPr id="0" name=""/>
        <dsp:cNvSpPr/>
      </dsp:nvSpPr>
      <dsp:spPr>
        <a:xfrm>
          <a:off x="304166" y="1034593"/>
          <a:ext cx="5791833" cy="874665"/>
        </a:xfrm>
        <a:prstGeom prst="roundRect">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es-ES" sz="1600" b="1" kern="1200" dirty="0" smtClean="0"/>
            <a:t>Balance de las prioridades que compiten para maximizar el valor para los 	</a:t>
          </a:r>
          <a:r>
            <a:rPr lang="es-ES" sz="1600" b="1" kern="1200" dirty="0" err="1" smtClean="0"/>
            <a:t>stakeholders</a:t>
          </a:r>
          <a:r>
            <a:rPr lang="es-ES" sz="1600" b="1" kern="1200" dirty="0" smtClean="0"/>
            <a:t> </a:t>
          </a:r>
          <a:endParaRPr lang="es-ES" sz="1600" kern="1200" dirty="0"/>
        </a:p>
      </dsp:txBody>
      <dsp:txXfrm>
        <a:off x="346864" y="1077291"/>
        <a:ext cx="5706437" cy="789269"/>
      </dsp:txXfrm>
    </dsp:sp>
    <dsp:sp modelId="{8ADE57E7-B02B-9A41-8E84-09FC1550A4D3}">
      <dsp:nvSpPr>
        <dsp:cNvPr id="0" name=""/>
        <dsp:cNvSpPr/>
      </dsp:nvSpPr>
      <dsp:spPr>
        <a:xfrm>
          <a:off x="0" y="2303688"/>
          <a:ext cx="6096000" cy="25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EB65B1F-C399-274A-A2BA-67EED80942D0}">
      <dsp:nvSpPr>
        <dsp:cNvPr id="0" name=""/>
        <dsp:cNvSpPr/>
      </dsp:nvSpPr>
      <dsp:spPr>
        <a:xfrm>
          <a:off x="298982" y="2058231"/>
          <a:ext cx="5797017" cy="821943"/>
        </a:xfrm>
        <a:prstGeom prst="roundRect">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es-ES" sz="1600" b="1" kern="1200" dirty="0" smtClean="0"/>
            <a:t>Centrarse en la arquitectura de principios para minimizar los riesgos y 	organizar el desarrollo</a:t>
          </a:r>
          <a:endParaRPr lang="es-ES" sz="1600" kern="1200" dirty="0"/>
        </a:p>
      </dsp:txBody>
      <dsp:txXfrm>
        <a:off x="339106" y="2098355"/>
        <a:ext cx="5716769" cy="741695"/>
      </dsp:txXfrm>
    </dsp:sp>
    <dsp:sp modelId="{3C9B3BF8-DCCA-464C-8ACD-CAB65257F5D8}">
      <dsp:nvSpPr>
        <dsp:cNvPr id="0" name=""/>
        <dsp:cNvSpPr/>
      </dsp:nvSpPr>
      <dsp:spPr>
        <a:xfrm>
          <a:off x="0" y="3335783"/>
          <a:ext cx="6096000" cy="25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CF3F0E8-C1CA-EC4F-83DD-B21C4D84867E}">
      <dsp:nvSpPr>
        <dsp:cNvPr id="0" name=""/>
        <dsp:cNvSpPr/>
      </dsp:nvSpPr>
      <dsp:spPr>
        <a:xfrm>
          <a:off x="294756" y="3096678"/>
          <a:ext cx="5801243" cy="741728"/>
        </a:xfrm>
        <a:prstGeom prst="roundRect">
          <a:avLst/>
        </a:prstGeom>
        <a:gradFill rotWithShape="0">
          <a:gsLst>
            <a:gs pos="0">
              <a:schemeClr val="accent1">
                <a:hueOff val="0"/>
                <a:satOff val="0"/>
                <a:lumOff val="0"/>
                <a:alphaOff val="0"/>
              </a:schemeClr>
            </a:gs>
            <a:gs pos="100000">
              <a:schemeClr val="accen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711200">
            <a:lnSpc>
              <a:spcPct val="90000"/>
            </a:lnSpc>
            <a:spcBef>
              <a:spcPct val="0"/>
            </a:spcBef>
            <a:spcAft>
              <a:spcPct val="35000"/>
            </a:spcAft>
          </a:pPr>
          <a:r>
            <a:rPr lang="es-ES" sz="1600" b="1" kern="1200" dirty="0" smtClean="0"/>
            <a:t>Evolucionar continuamente para obtener retro alimentación y mejorar </a:t>
          </a:r>
          <a:endParaRPr lang="es-ES" sz="1600" kern="1200" dirty="0"/>
        </a:p>
      </dsp:txBody>
      <dsp:txXfrm>
        <a:off x="330964" y="3132886"/>
        <a:ext cx="5728827" cy="6693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3B746A42-9DD2-0941-9491-C3D656041DD2}" type="datetimeFigureOut">
              <a:rPr lang="es-ES" smtClean="0"/>
              <a:t>02/10/2011</a:t>
            </a:fld>
            <a:endParaRPr lang="es-ES"/>
          </a:p>
        </p:txBody>
      </p:sp>
      <p:sp>
        <p:nvSpPr>
          <p:cNvPr id="5" name="Footer Placeholder 4"/>
          <p:cNvSpPr>
            <a:spLocks noGrp="1"/>
          </p:cNvSpPr>
          <p:nvPr>
            <p:ph type="ftr" sz="quarter" idx="11"/>
          </p:nvPr>
        </p:nvSpPr>
        <p:spPr>
          <a:xfrm>
            <a:off x="1174044" y="5357592"/>
            <a:ext cx="5034845" cy="365125"/>
          </a:xfrm>
        </p:spPr>
        <p:txBody>
          <a:bodyPr/>
          <a:lstStyle/>
          <a:p>
            <a:endParaRPr lang="es-E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CE0DB539-1051-F348-AD65-D96EC43F7CF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B746A42-9DD2-0941-9491-C3D656041DD2}" type="datetimeFigureOut">
              <a:rPr lang="es-ES" smtClean="0"/>
              <a:t>02/10/2011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0DB539-1051-F348-AD65-D96EC43F7CF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B746A42-9DD2-0941-9491-C3D656041DD2}" type="datetimeFigureOut">
              <a:rPr lang="es-ES" smtClean="0"/>
              <a:t>02/10/2011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0DB539-1051-F348-AD65-D96EC43F7CF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B746A42-9DD2-0941-9491-C3D656041DD2}" type="datetimeFigureOut">
              <a:rPr lang="es-ES" smtClean="0"/>
              <a:t>02/10/2011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0DB539-1051-F348-AD65-D96EC43F7CF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B746A42-9DD2-0941-9491-C3D656041DD2}" type="datetimeFigureOut">
              <a:rPr lang="es-ES" smtClean="0"/>
              <a:t>02/10/2011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0DB539-1051-F348-AD65-D96EC43F7CF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3B746A42-9DD2-0941-9491-C3D656041DD2}" type="datetimeFigureOut">
              <a:rPr lang="es-ES" smtClean="0"/>
              <a:t>02/10/2011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E0DB539-1051-F348-AD65-D96EC43F7CFC}" type="slidenum">
              <a:rPr lang="es-ES" smtClean="0"/>
              <a:t>‹Nº›</a:t>
            </a:fld>
            <a:endParaRPr lang="es-ES"/>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3B746A42-9DD2-0941-9491-C3D656041DD2}" type="datetimeFigureOut">
              <a:rPr lang="es-ES" smtClean="0"/>
              <a:t>02/10/2011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E0DB539-1051-F348-AD65-D96EC43F7CFC}" type="slidenum">
              <a:rPr lang="es-ES" smtClean="0"/>
              <a:t>‹Nº›</a:t>
            </a:fld>
            <a:endParaRPr lang="es-ES"/>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3B746A42-9DD2-0941-9491-C3D656041DD2}" type="datetimeFigureOut">
              <a:rPr lang="es-ES" smtClean="0"/>
              <a:t>02/10/2011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E0DB539-1051-F348-AD65-D96EC43F7CF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46A42-9DD2-0941-9491-C3D656041DD2}" type="datetimeFigureOut">
              <a:rPr lang="es-ES" smtClean="0"/>
              <a:t>02/10/2011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E0DB539-1051-F348-AD65-D96EC43F7CF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3B746A42-9DD2-0941-9491-C3D656041DD2}" type="datetimeFigureOut">
              <a:rPr lang="es-ES" smtClean="0"/>
              <a:t>02/10/2011</a:t>
            </a:fld>
            <a:endParaRPr lang="es-ES"/>
          </a:p>
        </p:txBody>
      </p:sp>
      <p:sp>
        <p:nvSpPr>
          <p:cNvPr id="6" name="Footer Placeholder 5"/>
          <p:cNvSpPr>
            <a:spLocks noGrp="1"/>
          </p:cNvSpPr>
          <p:nvPr>
            <p:ph type="ftr" sz="quarter" idx="11"/>
          </p:nvPr>
        </p:nvSpPr>
        <p:spPr>
          <a:xfrm rot="-60000">
            <a:off x="914554" y="5829261"/>
            <a:ext cx="3522607" cy="365125"/>
          </a:xfrm>
        </p:spPr>
        <p:txBody>
          <a:bodyPr/>
          <a:lstStyle/>
          <a:p>
            <a:endParaRPr lang="es-ES"/>
          </a:p>
        </p:txBody>
      </p:sp>
      <p:sp>
        <p:nvSpPr>
          <p:cNvPr id="7" name="Slide Number Placeholder 6"/>
          <p:cNvSpPr>
            <a:spLocks noGrp="1"/>
          </p:cNvSpPr>
          <p:nvPr>
            <p:ph type="sldNum" sz="quarter" idx="12"/>
          </p:nvPr>
        </p:nvSpPr>
        <p:spPr>
          <a:xfrm rot="60000">
            <a:off x="7557313" y="5896961"/>
            <a:ext cx="554023" cy="365125"/>
          </a:xfrm>
        </p:spPr>
        <p:txBody>
          <a:bodyPr/>
          <a:lstStyle/>
          <a:p>
            <a:fld id="{CE0DB539-1051-F348-AD65-D96EC43F7CF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3B746A42-9DD2-0941-9491-C3D656041DD2}" type="datetimeFigureOut">
              <a:rPr lang="es-ES" smtClean="0"/>
              <a:t>02/10/2011</a:t>
            </a:fld>
            <a:endParaRPr lang="es-ES"/>
          </a:p>
        </p:txBody>
      </p:sp>
      <p:sp>
        <p:nvSpPr>
          <p:cNvPr id="6" name="Footer Placeholder 5"/>
          <p:cNvSpPr>
            <a:spLocks noGrp="1"/>
          </p:cNvSpPr>
          <p:nvPr>
            <p:ph type="ftr" sz="quarter" idx="11"/>
          </p:nvPr>
        </p:nvSpPr>
        <p:spPr>
          <a:xfrm rot="-60000">
            <a:off x="914569" y="5831037"/>
            <a:ext cx="3319043" cy="365125"/>
          </a:xfrm>
        </p:spPr>
        <p:txBody>
          <a:bodyPr/>
          <a:lstStyle/>
          <a:p>
            <a:endParaRPr lang="es-ES"/>
          </a:p>
        </p:txBody>
      </p:sp>
      <p:sp>
        <p:nvSpPr>
          <p:cNvPr id="7" name="Slide Number Placeholder 6"/>
          <p:cNvSpPr>
            <a:spLocks noGrp="1"/>
          </p:cNvSpPr>
          <p:nvPr>
            <p:ph type="sldNum" sz="quarter" idx="12"/>
          </p:nvPr>
        </p:nvSpPr>
        <p:spPr>
          <a:xfrm rot="60000">
            <a:off x="7562089" y="5900026"/>
            <a:ext cx="554023" cy="365125"/>
          </a:xfrm>
        </p:spPr>
        <p:txBody>
          <a:bodyPr/>
          <a:lstStyle/>
          <a:p>
            <a:fld id="{CE0DB539-1051-F348-AD65-D96EC43F7CF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3B746A42-9DD2-0941-9491-C3D656041DD2}" type="datetimeFigureOut">
              <a:rPr lang="es-ES" smtClean="0"/>
              <a:t>02/10/2011</a:t>
            </a:fld>
            <a:endParaRPr lang="es-E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E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CE0DB539-1051-F348-AD65-D96EC43F7CF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58091" y="1730705"/>
            <a:ext cx="7053943" cy="2501666"/>
          </a:xfrm>
        </p:spPr>
        <p:txBody>
          <a:bodyPr>
            <a:normAutofit fontScale="90000"/>
          </a:bodyPr>
          <a:lstStyle/>
          <a:p>
            <a:r>
              <a:rPr lang="es-ES_tradnl" sz="2000" b="1" dirty="0"/>
              <a:t> </a:t>
            </a:r>
            <a:r>
              <a:rPr lang="es-ES_tradnl" sz="2000" dirty="0"/>
              <a:t/>
            </a:r>
            <a:br>
              <a:rPr lang="es-ES_tradnl" sz="2000" dirty="0"/>
            </a:br>
            <a:r>
              <a:rPr lang="es-ES" sz="2000" b="1" dirty="0"/>
              <a:t>ESTUDIO E INVESTIGACIÓN DEL MIDDLEWARE GINGA J DEL ESTANDAR BRASILEÑO DE TELEVISIÓN DIGITAL. CASO PRACTICO: DESARROLLO DE UNA APLICACIÓN INTERACTIVA APLICANDO METODOLOGIA OPENUP/BASIC COMO PARTE DEL PROYECTO ESPE – GINGA</a:t>
            </a:r>
            <a:r>
              <a:rPr lang="es-ES" sz="2000" dirty="0"/>
              <a:t>.</a:t>
            </a:r>
            <a:r>
              <a:rPr lang="es-ES_tradnl" sz="2000" dirty="0"/>
              <a:t/>
            </a:r>
            <a:br>
              <a:rPr lang="es-ES_tradnl" sz="2000" dirty="0"/>
            </a:br>
            <a:endParaRPr lang="es-ES" sz="2000" dirty="0"/>
          </a:p>
        </p:txBody>
      </p:sp>
      <p:sp>
        <p:nvSpPr>
          <p:cNvPr id="3" name="Subtítulo 2"/>
          <p:cNvSpPr>
            <a:spLocks noGrp="1"/>
          </p:cNvSpPr>
          <p:nvPr>
            <p:ph type="subTitle" idx="1"/>
          </p:nvPr>
        </p:nvSpPr>
        <p:spPr>
          <a:xfrm>
            <a:off x="1356111" y="4195080"/>
            <a:ext cx="6400800" cy="1511974"/>
          </a:xfrm>
        </p:spPr>
        <p:txBody>
          <a:bodyPr>
            <a:normAutofit/>
          </a:bodyPr>
          <a:lstStyle/>
          <a:p>
            <a:pPr algn="l"/>
            <a:r>
              <a:rPr lang="es-ES" b="1" dirty="0"/>
              <a:t>POR: </a:t>
            </a:r>
            <a:endParaRPr lang="es-ES_tradnl" dirty="0" smtClean="0"/>
          </a:p>
          <a:p>
            <a:pPr algn="r"/>
            <a:r>
              <a:rPr lang="es-ES" b="1" dirty="0" smtClean="0"/>
              <a:t>ÁNGEL QUINGALUISA </a:t>
            </a:r>
          </a:p>
          <a:p>
            <a:pPr algn="r"/>
            <a:r>
              <a:rPr lang="es-ES" b="1" dirty="0" smtClean="0"/>
              <a:t>JONATHAN TORRES</a:t>
            </a:r>
            <a:endParaRPr lang="es-ES" dirty="0"/>
          </a:p>
        </p:txBody>
      </p:sp>
      <p:pic>
        <p:nvPicPr>
          <p:cNvPr id="1026" name="Picture 2" descr="C:\Users\sero\Desktop\logo_es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999" y="1116570"/>
            <a:ext cx="4840288" cy="135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960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MARCO TEÓRICO</a:t>
            </a:r>
            <a:endParaRPr lang="es-ES" dirty="0"/>
          </a:p>
        </p:txBody>
      </p:sp>
      <p:graphicFrame>
        <p:nvGraphicFramePr>
          <p:cNvPr id="6" name="Diagrama 5"/>
          <p:cNvGraphicFramePr/>
          <p:nvPr>
            <p:extLst>
              <p:ext uri="{D42A27DB-BD31-4B8C-83A1-F6EECF244321}">
                <p14:modId xmlns:p14="http://schemas.microsoft.com/office/powerpoint/2010/main" val="591138727"/>
              </p:ext>
            </p:extLst>
          </p:nvPr>
        </p:nvGraphicFramePr>
        <p:xfrm>
          <a:off x="457200" y="1743971"/>
          <a:ext cx="8229600" cy="4356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p:cNvSpPr txBox="1"/>
          <p:nvPr/>
        </p:nvSpPr>
        <p:spPr>
          <a:xfrm>
            <a:off x="914400" y="1875285"/>
            <a:ext cx="3624300" cy="369332"/>
          </a:xfrm>
          <a:prstGeom prst="rect">
            <a:avLst/>
          </a:prstGeom>
          <a:noFill/>
        </p:spPr>
        <p:txBody>
          <a:bodyPr wrap="square" rtlCol="0">
            <a:spAutoFit/>
          </a:bodyPr>
          <a:lstStyle/>
          <a:p>
            <a:r>
              <a:rPr lang="es-ES" dirty="0" smtClean="0"/>
              <a:t>Java TV:</a:t>
            </a:r>
            <a:endParaRPr lang="es-ES" dirty="0"/>
          </a:p>
        </p:txBody>
      </p:sp>
      <p:pic>
        <p:nvPicPr>
          <p:cNvPr id="5" name="Picture 2" descr="C:\Users\sero\Desktop\logo_esp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687" y="-1"/>
            <a:ext cx="2235744" cy="56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641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095023" y="789262"/>
            <a:ext cx="6965245" cy="1202485"/>
          </a:xfrm>
        </p:spPr>
        <p:txBody>
          <a:bodyPr/>
          <a:lstStyle/>
          <a:p>
            <a:r>
              <a:rPr lang="es-ES" dirty="0" smtClean="0"/>
              <a:t>MARCO TEÓRICO</a:t>
            </a:r>
            <a:endParaRPr lang="es-ES" dirty="0"/>
          </a:p>
        </p:txBody>
      </p:sp>
      <p:sp>
        <p:nvSpPr>
          <p:cNvPr id="5" name="CuadroTexto 7"/>
          <p:cNvSpPr txBox="1"/>
          <p:nvPr/>
        </p:nvSpPr>
        <p:spPr>
          <a:xfrm>
            <a:off x="914400" y="1846965"/>
            <a:ext cx="7040880" cy="369332"/>
          </a:xfrm>
          <a:prstGeom prst="rect">
            <a:avLst/>
          </a:prstGeom>
          <a:noFill/>
        </p:spPr>
        <p:txBody>
          <a:bodyPr wrap="square" rtlCol="0">
            <a:spAutoFit/>
          </a:bodyPr>
          <a:lstStyle/>
          <a:p>
            <a:pPr marL="0" lvl="4"/>
            <a:r>
              <a:rPr lang="es-EC" b="1" dirty="0"/>
              <a:t>API </a:t>
            </a:r>
            <a:r>
              <a:rPr lang="es-EC" b="1" dirty="0" smtClean="0"/>
              <a:t>DAVIC</a:t>
            </a:r>
            <a:r>
              <a:rPr lang="es-ES" dirty="0" smtClean="0"/>
              <a:t>:(</a:t>
            </a:r>
            <a:r>
              <a:rPr lang="es-EC" dirty="0"/>
              <a:t>Digital  Audio  Visual  </a:t>
            </a:r>
            <a:r>
              <a:rPr lang="es-EC" dirty="0" smtClean="0"/>
              <a:t>Council)</a:t>
            </a:r>
            <a:endParaRPr lang="es-EC" dirty="0"/>
          </a:p>
        </p:txBody>
      </p:sp>
      <p:sp>
        <p:nvSpPr>
          <p:cNvPr id="6" name="5 Rectángulo"/>
          <p:cNvSpPr/>
          <p:nvPr/>
        </p:nvSpPr>
        <p:spPr>
          <a:xfrm>
            <a:off x="2155371" y="2961978"/>
            <a:ext cx="4572000" cy="2031325"/>
          </a:xfrm>
          <a:prstGeom prst="rect">
            <a:avLst/>
          </a:prstGeom>
        </p:spPr>
        <p:txBody>
          <a:bodyPr>
            <a:spAutoFit/>
          </a:bodyPr>
          <a:lstStyle/>
          <a:p>
            <a:pPr lvl="0"/>
            <a:r>
              <a:rPr lang="en-US" dirty="0" err="1"/>
              <a:t>org.davic.media</a:t>
            </a:r>
            <a:r>
              <a:rPr lang="en-US" dirty="0"/>
              <a:t> </a:t>
            </a:r>
            <a:endParaRPr lang="es-EC" dirty="0"/>
          </a:p>
          <a:p>
            <a:pPr lvl="0"/>
            <a:r>
              <a:rPr lang="en-US" dirty="0" err="1"/>
              <a:t>org.davic.resources</a:t>
            </a:r>
            <a:r>
              <a:rPr lang="en-US" dirty="0"/>
              <a:t> </a:t>
            </a:r>
            <a:endParaRPr lang="es-EC" dirty="0"/>
          </a:p>
          <a:p>
            <a:pPr lvl="0"/>
            <a:r>
              <a:rPr lang="en-US" dirty="0"/>
              <a:t>org.davic.mpeg </a:t>
            </a:r>
            <a:endParaRPr lang="es-EC" dirty="0"/>
          </a:p>
          <a:p>
            <a:pPr lvl="0"/>
            <a:r>
              <a:rPr lang="en-US" dirty="0" err="1"/>
              <a:t>org.davic.mpeg.sections</a:t>
            </a:r>
            <a:r>
              <a:rPr lang="en-US" dirty="0"/>
              <a:t> </a:t>
            </a:r>
            <a:endParaRPr lang="es-EC" dirty="0"/>
          </a:p>
          <a:p>
            <a:pPr lvl="0"/>
            <a:r>
              <a:rPr lang="en-US" dirty="0"/>
              <a:t>org.davic.net </a:t>
            </a:r>
            <a:endParaRPr lang="es-EC" dirty="0"/>
          </a:p>
          <a:p>
            <a:pPr lvl="0"/>
            <a:r>
              <a:rPr lang="es-EC" dirty="0" err="1"/>
              <a:t>org.davic.net.dvb</a:t>
            </a:r>
            <a:r>
              <a:rPr lang="es-EC" dirty="0"/>
              <a:t> </a:t>
            </a:r>
          </a:p>
          <a:p>
            <a:r>
              <a:rPr lang="es-EC" dirty="0" err="1"/>
              <a:t>org.davic.net.tuning</a:t>
            </a:r>
            <a:endParaRPr lang="es-EC" dirty="0"/>
          </a:p>
        </p:txBody>
      </p:sp>
    </p:spTree>
    <p:extLst>
      <p:ext uri="{BB962C8B-B14F-4D97-AF65-F5344CB8AC3E}">
        <p14:creationId xmlns:p14="http://schemas.microsoft.com/office/powerpoint/2010/main" val="3565663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095023" y="789262"/>
            <a:ext cx="6965245" cy="1202485"/>
          </a:xfrm>
        </p:spPr>
        <p:txBody>
          <a:bodyPr/>
          <a:lstStyle/>
          <a:p>
            <a:r>
              <a:rPr lang="es-ES" dirty="0" smtClean="0"/>
              <a:t>MARCO TEÓRICO</a:t>
            </a:r>
            <a:endParaRPr lang="es-ES" dirty="0"/>
          </a:p>
        </p:txBody>
      </p:sp>
      <p:sp>
        <p:nvSpPr>
          <p:cNvPr id="5" name="CuadroTexto 7"/>
          <p:cNvSpPr txBox="1"/>
          <p:nvPr/>
        </p:nvSpPr>
        <p:spPr>
          <a:xfrm>
            <a:off x="914400" y="1846965"/>
            <a:ext cx="7145868" cy="369332"/>
          </a:xfrm>
          <a:prstGeom prst="rect">
            <a:avLst/>
          </a:prstGeom>
          <a:noFill/>
        </p:spPr>
        <p:txBody>
          <a:bodyPr wrap="square" rtlCol="0">
            <a:spAutoFit/>
          </a:bodyPr>
          <a:lstStyle/>
          <a:p>
            <a:pPr marL="0" lvl="4"/>
            <a:r>
              <a:rPr lang="es-EC" b="1" dirty="0"/>
              <a:t>API </a:t>
            </a:r>
            <a:r>
              <a:rPr lang="es-EC" b="1" dirty="0" err="1" smtClean="0"/>
              <a:t>HAVi</a:t>
            </a:r>
            <a:r>
              <a:rPr lang="es-ES" dirty="0" smtClean="0">
                <a:sym typeface="Wingdings" pitchFamily="2" charset="2"/>
              </a:rPr>
              <a:t>(</a:t>
            </a:r>
            <a:r>
              <a:rPr lang="es-EC" dirty="0"/>
              <a:t>Home  Audio  Video  </a:t>
            </a:r>
            <a:r>
              <a:rPr lang="es-EC" dirty="0" err="1"/>
              <a:t>Interoperability</a:t>
            </a:r>
            <a:r>
              <a:rPr lang="es-ES" dirty="0" smtClean="0">
                <a:sym typeface="Wingdings" pitchFamily="2" charset="2"/>
              </a:rPr>
              <a:t>)</a:t>
            </a:r>
            <a:endParaRPr lang="es-EC" dirty="0"/>
          </a:p>
        </p:txBody>
      </p:sp>
      <p:sp>
        <p:nvSpPr>
          <p:cNvPr id="6" name="5 Rectángulo"/>
          <p:cNvSpPr/>
          <p:nvPr/>
        </p:nvSpPr>
        <p:spPr>
          <a:xfrm>
            <a:off x="2155371" y="2961978"/>
            <a:ext cx="4572000" cy="646331"/>
          </a:xfrm>
          <a:prstGeom prst="rect">
            <a:avLst/>
          </a:prstGeom>
        </p:spPr>
        <p:txBody>
          <a:bodyPr>
            <a:spAutoFit/>
          </a:bodyPr>
          <a:lstStyle/>
          <a:p>
            <a:pPr lvl="0"/>
            <a:r>
              <a:rPr lang="es-EC" dirty="0" err="1"/>
              <a:t>org.havi.ui</a:t>
            </a:r>
            <a:r>
              <a:rPr lang="es-EC" dirty="0"/>
              <a:t> </a:t>
            </a:r>
          </a:p>
          <a:p>
            <a:pPr lvl="0"/>
            <a:r>
              <a:rPr lang="es-EC" dirty="0" err="1"/>
              <a:t>org.havi.ui.event</a:t>
            </a:r>
            <a:endParaRPr lang="es-EC" dirty="0"/>
          </a:p>
        </p:txBody>
      </p:sp>
    </p:spTree>
    <p:extLst>
      <p:ext uri="{BB962C8B-B14F-4D97-AF65-F5344CB8AC3E}">
        <p14:creationId xmlns:p14="http://schemas.microsoft.com/office/powerpoint/2010/main" val="3510923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MARCO TEÓRICO</a:t>
            </a:r>
            <a:endParaRPr lang="es-ES" dirty="0"/>
          </a:p>
        </p:txBody>
      </p:sp>
      <p:sp>
        <p:nvSpPr>
          <p:cNvPr id="3" name="Marcador de contenido 2"/>
          <p:cNvSpPr>
            <a:spLocks noGrp="1"/>
          </p:cNvSpPr>
          <p:nvPr>
            <p:ph idx="1"/>
          </p:nvPr>
        </p:nvSpPr>
        <p:spPr>
          <a:xfrm>
            <a:off x="1463040" y="1824124"/>
            <a:ext cx="6196405" cy="3603812"/>
          </a:xfrm>
        </p:spPr>
        <p:txBody>
          <a:bodyPr/>
          <a:lstStyle/>
          <a:p>
            <a:pPr marL="0" lvl="5" indent="0">
              <a:buNone/>
            </a:pPr>
            <a:r>
              <a:rPr lang="es-EC" b="1" dirty="0" smtClean="0"/>
              <a:t>Emuladores de GINGA-J:</a:t>
            </a:r>
            <a:endParaRPr lang="es-ES_tradnl" dirty="0"/>
          </a:p>
          <a:p>
            <a:pPr marL="0" indent="0">
              <a:buNone/>
            </a:pPr>
            <a:endParaRPr lang="es-ES" dirty="0"/>
          </a:p>
        </p:txBody>
      </p:sp>
      <p:graphicFrame>
        <p:nvGraphicFramePr>
          <p:cNvPr id="5" name="Diagrama 4"/>
          <p:cNvGraphicFramePr/>
          <p:nvPr>
            <p:extLst>
              <p:ext uri="{D42A27DB-BD31-4B8C-83A1-F6EECF244321}">
                <p14:modId xmlns:p14="http://schemas.microsoft.com/office/powerpoint/2010/main" val="948416889"/>
              </p:ext>
            </p:extLst>
          </p:nvPr>
        </p:nvGraphicFramePr>
        <p:xfrm>
          <a:off x="1787908" y="2254765"/>
          <a:ext cx="6096000" cy="3897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C:\Users\sero\Desktop\logo_esp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687" y="-1"/>
            <a:ext cx="2235744" cy="56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694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1800" dirty="0" smtClean="0"/>
              <a:t>MARCO TEÓRICO</a:t>
            </a:r>
            <a:br>
              <a:rPr lang="es-ES" sz="1800" dirty="0" smtClean="0"/>
            </a:br>
            <a:r>
              <a:rPr lang="es-EC" sz="1800" dirty="0"/>
              <a:t>Matriz de </a:t>
            </a:r>
            <a:r>
              <a:rPr lang="es-EC" sz="1800" dirty="0" smtClean="0"/>
              <a:t>Comparación                </a:t>
            </a:r>
            <a:r>
              <a:rPr lang="es-EC" sz="1800" dirty="0"/>
              <a:t/>
            </a:r>
            <a:br>
              <a:rPr lang="es-EC" sz="1800" dirty="0"/>
            </a:br>
            <a:r>
              <a:rPr lang="es-EC" sz="1800" dirty="0" err="1"/>
              <a:t>XletView</a:t>
            </a:r>
            <a:r>
              <a:rPr lang="es-EC" sz="1800" dirty="0"/>
              <a:t> vs </a:t>
            </a:r>
            <a:r>
              <a:rPr lang="es-EC" sz="1800" dirty="0" err="1"/>
              <a:t>OpenGinga</a:t>
            </a:r>
            <a:r>
              <a:rPr lang="es-ES_tradnl" sz="1800" dirty="0"/>
              <a:t/>
            </a:r>
            <a:br>
              <a:rPr lang="es-ES_tradnl" sz="1800" dirty="0"/>
            </a:br>
            <a:r>
              <a:rPr lang="es-ES" sz="1800" dirty="0" smtClean="0"/>
              <a:t/>
            </a:r>
            <a:br>
              <a:rPr lang="es-ES" sz="1800" dirty="0" smtClean="0"/>
            </a:br>
            <a:endParaRPr lang="es-ES" sz="1800" dirty="0"/>
          </a:p>
        </p:txBody>
      </p:sp>
      <p:pic>
        <p:nvPicPr>
          <p:cNvPr id="4" name="Imagen 3" descr="Imagen 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56" y="1639707"/>
            <a:ext cx="7160703" cy="4617402"/>
          </a:xfrm>
          <a:prstGeom prst="rect">
            <a:avLst/>
          </a:prstGeom>
        </p:spPr>
      </p:pic>
      <p:pic>
        <p:nvPicPr>
          <p:cNvPr id="5" name="Picture 2" descr="C:\Users\sero\Desktop\logo_es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87" y="-1"/>
            <a:ext cx="2235744" cy="56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037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MARCO TEÓRICO</a:t>
            </a:r>
            <a:endParaRPr lang="es-ES" dirty="0"/>
          </a:p>
        </p:txBody>
      </p:sp>
      <p:sp>
        <p:nvSpPr>
          <p:cNvPr id="3" name="Marcador de contenido 2"/>
          <p:cNvSpPr>
            <a:spLocks noGrp="1"/>
          </p:cNvSpPr>
          <p:nvPr>
            <p:ph idx="1"/>
          </p:nvPr>
        </p:nvSpPr>
        <p:spPr>
          <a:xfrm>
            <a:off x="1463040" y="1805749"/>
            <a:ext cx="6196405" cy="3603812"/>
          </a:xfrm>
        </p:spPr>
        <p:txBody>
          <a:bodyPr/>
          <a:lstStyle/>
          <a:p>
            <a:pPr marL="0" indent="0">
              <a:buNone/>
            </a:pPr>
            <a:r>
              <a:rPr lang="es-ES" dirty="0"/>
              <a:t>Comparación </a:t>
            </a:r>
            <a:r>
              <a:rPr lang="es-ES" dirty="0" err="1"/>
              <a:t>XletView</a:t>
            </a:r>
            <a:r>
              <a:rPr lang="es-ES" dirty="0"/>
              <a:t> vs  </a:t>
            </a:r>
            <a:r>
              <a:rPr lang="es-ES" dirty="0" err="1"/>
              <a:t>OpenGinga</a:t>
            </a:r>
            <a:r>
              <a:rPr lang="es-ES" dirty="0"/>
              <a:t> por  </a:t>
            </a:r>
            <a:r>
              <a:rPr lang="es-ES" dirty="0" smtClean="0"/>
              <a:t>prioridad:</a:t>
            </a:r>
          </a:p>
          <a:p>
            <a:pPr marL="0" indent="0">
              <a:buNone/>
            </a:pPr>
            <a:endParaRPr lang="es-ES_tradnl" dirty="0"/>
          </a:p>
          <a:p>
            <a:pPr marL="0" indent="0">
              <a:buNone/>
            </a:pPr>
            <a:endParaRPr lang="es-ES" dirty="0"/>
          </a:p>
        </p:txBody>
      </p:sp>
      <p:pic>
        <p:nvPicPr>
          <p:cNvPr id="5" name="Imagen 4" descr="Imagen 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918" y="2650562"/>
            <a:ext cx="5993731" cy="3515107"/>
          </a:xfrm>
          <a:prstGeom prst="rect">
            <a:avLst/>
          </a:prstGeom>
        </p:spPr>
      </p:pic>
      <p:pic>
        <p:nvPicPr>
          <p:cNvPr id="6" name="Picture 2" descr="C:\Users\sero\Desktop\logo_es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87" y="-1"/>
            <a:ext cx="2235744" cy="56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038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MARCO TEÓRICO</a:t>
            </a:r>
            <a:endParaRPr lang="es-ES" dirty="0"/>
          </a:p>
        </p:txBody>
      </p:sp>
      <p:sp>
        <p:nvSpPr>
          <p:cNvPr id="3" name="Marcador de contenido 2"/>
          <p:cNvSpPr>
            <a:spLocks noGrp="1"/>
          </p:cNvSpPr>
          <p:nvPr>
            <p:ph idx="1"/>
          </p:nvPr>
        </p:nvSpPr>
        <p:spPr>
          <a:xfrm>
            <a:off x="1463040" y="1766560"/>
            <a:ext cx="6196405" cy="3603812"/>
          </a:xfrm>
        </p:spPr>
        <p:txBody>
          <a:bodyPr/>
          <a:lstStyle/>
          <a:p>
            <a:pPr marL="0" indent="0">
              <a:buNone/>
            </a:pPr>
            <a:r>
              <a:rPr lang="es-ES" dirty="0" smtClean="0"/>
              <a:t>Ciclo de vida de las aplicaciones:</a:t>
            </a:r>
          </a:p>
          <a:p>
            <a:pPr marL="0" indent="0">
              <a:buNone/>
            </a:pPr>
            <a:endParaRPr lang="es-ES" dirty="0"/>
          </a:p>
        </p:txBody>
      </p:sp>
      <p:pic>
        <p:nvPicPr>
          <p:cNvPr id="4" name="Imagen 3"/>
          <p:cNvPicPr/>
          <p:nvPr/>
        </p:nvPicPr>
        <p:blipFill>
          <a:blip r:embed="rId2" cstate="print"/>
          <a:stretch>
            <a:fillRect/>
          </a:stretch>
        </p:blipFill>
        <p:spPr>
          <a:xfrm>
            <a:off x="2342185" y="2287462"/>
            <a:ext cx="4215370" cy="3786767"/>
          </a:xfrm>
          <a:prstGeom prst="rect">
            <a:avLst/>
          </a:prstGeom>
        </p:spPr>
      </p:pic>
      <p:pic>
        <p:nvPicPr>
          <p:cNvPr id="5" name="Picture 2" descr="C:\Users\sero\Desktop\logo_es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87" y="-1"/>
            <a:ext cx="2235744" cy="56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859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9526" y="524625"/>
            <a:ext cx="6965245" cy="1202485"/>
          </a:xfrm>
        </p:spPr>
        <p:txBody>
          <a:bodyPr/>
          <a:lstStyle/>
          <a:p>
            <a:r>
              <a:rPr lang="es-ES" dirty="0" smtClean="0"/>
              <a:t>MARCO TEÓRICO</a:t>
            </a:r>
            <a:endParaRPr lang="es-ES" dirty="0"/>
          </a:p>
        </p:txBody>
      </p:sp>
      <p:sp>
        <p:nvSpPr>
          <p:cNvPr id="3" name="Marcador de contenido 2"/>
          <p:cNvSpPr>
            <a:spLocks noGrp="1"/>
          </p:cNvSpPr>
          <p:nvPr>
            <p:ph idx="1"/>
          </p:nvPr>
        </p:nvSpPr>
        <p:spPr>
          <a:xfrm>
            <a:off x="796835" y="1648227"/>
            <a:ext cx="6196405" cy="3603812"/>
          </a:xfrm>
        </p:spPr>
        <p:txBody>
          <a:bodyPr/>
          <a:lstStyle/>
          <a:p>
            <a:pPr marL="0" lvl="1" indent="0">
              <a:buNone/>
            </a:pPr>
            <a:r>
              <a:rPr lang="es-EC" b="1" dirty="0"/>
              <a:t>Metodología OpenUP / </a:t>
            </a:r>
            <a:r>
              <a:rPr lang="es-EC" b="1" dirty="0" smtClean="0"/>
              <a:t>Basic:</a:t>
            </a:r>
          </a:p>
          <a:p>
            <a:pPr marL="0" lvl="1" indent="0">
              <a:buNone/>
            </a:pPr>
            <a:endParaRPr lang="es-EC" b="1" dirty="0"/>
          </a:p>
          <a:p>
            <a:pPr marL="0" lvl="1" indent="0">
              <a:buNone/>
            </a:pPr>
            <a:endParaRPr lang="en-US" b="1" dirty="0" smtClean="0"/>
          </a:p>
          <a:p>
            <a:pPr marL="0" lvl="1" indent="0">
              <a:buNone/>
            </a:pPr>
            <a:endParaRPr lang="es-EC" b="1" dirty="0" smtClean="0"/>
          </a:p>
          <a:p>
            <a:pPr marL="0" lvl="1" indent="0">
              <a:buNone/>
            </a:pPr>
            <a:endParaRPr lang="es-EC" b="1" dirty="0"/>
          </a:p>
          <a:p>
            <a:pPr marL="0" lvl="1" indent="0">
              <a:buNone/>
            </a:pPr>
            <a:r>
              <a:rPr lang="es-EC" b="1" dirty="0" smtClean="0"/>
              <a:t>Principios </a:t>
            </a:r>
            <a:endParaRPr lang="es-ES_tradnl" dirty="0"/>
          </a:p>
          <a:p>
            <a:pPr marL="0" indent="0">
              <a:buNone/>
            </a:pPr>
            <a:endParaRPr lang="es-ES" dirty="0"/>
          </a:p>
        </p:txBody>
      </p:sp>
      <p:graphicFrame>
        <p:nvGraphicFramePr>
          <p:cNvPr id="4" name="Diagrama 3"/>
          <p:cNvGraphicFramePr/>
          <p:nvPr>
            <p:extLst>
              <p:ext uri="{D42A27DB-BD31-4B8C-83A1-F6EECF244321}">
                <p14:modId xmlns:p14="http://schemas.microsoft.com/office/powerpoint/2010/main" val="1251098484"/>
              </p:ext>
            </p:extLst>
          </p:nvPr>
        </p:nvGraphicFramePr>
        <p:xfrm>
          <a:off x="2216757" y="228775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sero\Desktop\logo_esp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687" y="-1"/>
            <a:ext cx="2235744" cy="56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280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MARCO TEÓRICO</a:t>
            </a:r>
            <a:endParaRPr lang="es-ES" dirty="0"/>
          </a:p>
        </p:txBody>
      </p:sp>
      <p:sp>
        <p:nvSpPr>
          <p:cNvPr id="3" name="Marcador de contenido 2"/>
          <p:cNvSpPr>
            <a:spLocks noGrp="1"/>
          </p:cNvSpPr>
          <p:nvPr>
            <p:ph idx="1"/>
          </p:nvPr>
        </p:nvSpPr>
        <p:spPr>
          <a:xfrm>
            <a:off x="1463040" y="1688183"/>
            <a:ext cx="6196405" cy="3603812"/>
          </a:xfrm>
        </p:spPr>
        <p:txBody>
          <a:bodyPr/>
          <a:lstStyle/>
          <a:p>
            <a:pPr marL="0" indent="0">
              <a:buNone/>
            </a:pPr>
            <a:r>
              <a:rPr lang="es-ES" dirty="0" smtClean="0"/>
              <a:t>Ciclo de vida:</a:t>
            </a:r>
          </a:p>
          <a:p>
            <a:pPr marL="0" indent="0">
              <a:buNone/>
            </a:pPr>
            <a:endParaRPr lang="es-ES" dirty="0"/>
          </a:p>
        </p:txBody>
      </p:sp>
      <p:pic>
        <p:nvPicPr>
          <p:cNvPr id="4" name="gráficos8"/>
          <p:cNvPicPr/>
          <p:nvPr/>
        </p:nvPicPr>
        <p:blipFill>
          <a:blip r:embed="rId2" cstate="print">
            <a:lum/>
            <a:alphaModFix/>
          </a:blip>
          <a:srcRect/>
          <a:stretch>
            <a:fillRect/>
          </a:stretch>
        </p:blipFill>
        <p:spPr>
          <a:xfrm>
            <a:off x="836022" y="2469055"/>
            <a:ext cx="7550331" cy="3539859"/>
          </a:xfrm>
          <a:prstGeom prst="rect">
            <a:avLst/>
          </a:prstGeom>
        </p:spPr>
      </p:pic>
      <p:pic>
        <p:nvPicPr>
          <p:cNvPr id="5" name="Picture 2" descr="C:\Users\sero\Desktop\logo_es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87" y="-1"/>
            <a:ext cx="2235744" cy="56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823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MARCO TEÓRICO</a:t>
            </a:r>
            <a:endParaRPr lang="es-ES" dirty="0"/>
          </a:p>
        </p:txBody>
      </p:sp>
      <p:sp>
        <p:nvSpPr>
          <p:cNvPr id="3" name="Marcador de contenido 2"/>
          <p:cNvSpPr>
            <a:spLocks noGrp="1"/>
          </p:cNvSpPr>
          <p:nvPr>
            <p:ph idx="1"/>
          </p:nvPr>
        </p:nvSpPr>
        <p:spPr>
          <a:xfrm>
            <a:off x="1463040" y="1662057"/>
            <a:ext cx="6196405" cy="3603812"/>
          </a:xfrm>
        </p:spPr>
        <p:txBody>
          <a:bodyPr/>
          <a:lstStyle/>
          <a:p>
            <a:pPr marL="0" indent="0">
              <a:buNone/>
            </a:pPr>
            <a:r>
              <a:rPr lang="es-ES" dirty="0" smtClean="0"/>
              <a:t>Roles:</a:t>
            </a:r>
          </a:p>
          <a:p>
            <a:pPr marL="0" indent="0">
              <a:buNone/>
            </a:pPr>
            <a:endParaRPr lang="es-ES" dirty="0"/>
          </a:p>
        </p:txBody>
      </p:sp>
      <p:pic>
        <p:nvPicPr>
          <p:cNvPr id="4" name="gráficos9"/>
          <p:cNvPicPr/>
          <p:nvPr/>
        </p:nvPicPr>
        <p:blipFill>
          <a:blip r:embed="rId2" cstate="print">
            <a:lum/>
            <a:alphaModFix/>
          </a:blip>
          <a:srcRect/>
          <a:stretch>
            <a:fillRect/>
          </a:stretch>
        </p:blipFill>
        <p:spPr>
          <a:xfrm>
            <a:off x="2037802" y="2123818"/>
            <a:ext cx="5139062" cy="4172480"/>
          </a:xfrm>
          <a:prstGeom prst="rect">
            <a:avLst/>
          </a:prstGeom>
        </p:spPr>
      </p:pic>
      <p:pic>
        <p:nvPicPr>
          <p:cNvPr id="5" name="Picture 2" descr="C:\Users\sero\Desktop\logo_es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87" y="-1"/>
            <a:ext cx="2235744" cy="56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208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INTRODUCCIÓN</a:t>
            </a: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874312576"/>
              </p:ext>
            </p:extLst>
          </p:nvPr>
        </p:nvGraphicFramePr>
        <p:xfrm>
          <a:off x="534642" y="2312719"/>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a 3"/>
          <p:cNvGraphicFramePr/>
          <p:nvPr>
            <p:extLst>
              <p:ext uri="{D42A27DB-BD31-4B8C-83A1-F6EECF244321}">
                <p14:modId xmlns:p14="http://schemas.microsoft.com/office/powerpoint/2010/main" val="2295204591"/>
              </p:ext>
            </p:extLst>
          </p:nvPr>
        </p:nvGraphicFramePr>
        <p:xfrm>
          <a:off x="1353627" y="715459"/>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2" descr="C:\Users\sero\Desktop\logo_esp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5687" y="-1"/>
            <a:ext cx="2235744" cy="56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721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Asignación de Roles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01479873"/>
              </p:ext>
            </p:extLst>
          </p:nvPr>
        </p:nvGraphicFramePr>
        <p:xfrm>
          <a:off x="849719" y="2468879"/>
          <a:ext cx="7340691" cy="3108959"/>
        </p:xfrm>
        <a:graphic>
          <a:graphicData uri="http://schemas.openxmlformats.org/drawingml/2006/table">
            <a:tbl>
              <a:tblPr firstRow="1" firstCol="1" bandRow="1">
                <a:tableStyleId>{5C22544A-7EE6-4342-B048-85BDC9FD1C3A}</a:tableStyleId>
              </a:tblPr>
              <a:tblGrid>
                <a:gridCol w="1327412"/>
                <a:gridCol w="919707"/>
                <a:gridCol w="636260"/>
                <a:gridCol w="1061431"/>
                <a:gridCol w="1297970"/>
                <a:gridCol w="682670"/>
                <a:gridCol w="1415241"/>
              </a:tblGrid>
              <a:tr h="355766">
                <a:tc>
                  <a:txBody>
                    <a:bodyPr/>
                    <a:lstStyle/>
                    <a:p>
                      <a:pPr fontAlgn="auto">
                        <a:spcAft>
                          <a:spcPts val="0"/>
                        </a:spcAft>
                      </a:pPr>
                      <a:r>
                        <a:rPr lang="es-ES_tradnl" sz="800" kern="0">
                          <a:effectLst/>
                        </a:rPr>
                        <a:t>Miembros</a:t>
                      </a:r>
                      <a:endParaRPr lang="es-EC" sz="800" kern="150">
                        <a:effectLst/>
                        <a:latin typeface="Liberation Serif"/>
                        <a:ea typeface="DejaVu Sans"/>
                        <a:cs typeface="DejaVu Sans"/>
                      </a:endParaRPr>
                    </a:p>
                  </a:txBody>
                  <a:tcPr marL="45491" marR="45491" marT="0" marB="0"/>
                </a:tc>
                <a:tc>
                  <a:txBody>
                    <a:bodyPr/>
                    <a:lstStyle/>
                    <a:p>
                      <a:pPr algn="ctr" fontAlgn="auto">
                        <a:spcAft>
                          <a:spcPts val="0"/>
                        </a:spcAft>
                      </a:pPr>
                      <a:r>
                        <a:rPr lang="es-ES_tradnl" sz="800" kern="0">
                          <a:effectLst/>
                        </a:rPr>
                        <a:t>Stakeholders</a:t>
                      </a:r>
                      <a:endParaRPr lang="es-EC" sz="800" kern="150">
                        <a:effectLst/>
                        <a:latin typeface="Liberation Serif"/>
                        <a:ea typeface="DejaVu Sans"/>
                        <a:cs typeface="DejaVu Sans"/>
                      </a:endParaRPr>
                    </a:p>
                  </a:txBody>
                  <a:tcPr marL="45491" marR="45491" marT="0" marB="0"/>
                </a:tc>
                <a:tc>
                  <a:txBody>
                    <a:bodyPr/>
                    <a:lstStyle/>
                    <a:p>
                      <a:pPr algn="ctr" fontAlgn="auto">
                        <a:spcAft>
                          <a:spcPts val="0"/>
                        </a:spcAft>
                      </a:pPr>
                      <a:r>
                        <a:rPr lang="es-ES_tradnl" sz="800" kern="0">
                          <a:effectLst/>
                        </a:rPr>
                        <a:t>Analista</a:t>
                      </a:r>
                      <a:endParaRPr lang="es-EC" sz="800" kern="150">
                        <a:effectLst/>
                        <a:latin typeface="Liberation Serif"/>
                        <a:ea typeface="DejaVu Sans"/>
                        <a:cs typeface="DejaVu Sans"/>
                      </a:endParaRPr>
                    </a:p>
                  </a:txBody>
                  <a:tcPr marL="45491" marR="45491" marT="0" marB="0"/>
                </a:tc>
                <a:tc>
                  <a:txBody>
                    <a:bodyPr/>
                    <a:lstStyle/>
                    <a:p>
                      <a:pPr algn="ctr" fontAlgn="auto">
                        <a:spcAft>
                          <a:spcPts val="0"/>
                        </a:spcAft>
                      </a:pPr>
                      <a:r>
                        <a:rPr lang="es-ES_tradnl" sz="800" kern="0">
                          <a:effectLst/>
                        </a:rPr>
                        <a:t>Arquitecto</a:t>
                      </a:r>
                      <a:endParaRPr lang="es-EC" sz="800" kern="150">
                        <a:effectLst/>
                        <a:latin typeface="Liberation Serif"/>
                        <a:ea typeface="DejaVu Sans"/>
                        <a:cs typeface="DejaVu Sans"/>
                      </a:endParaRPr>
                    </a:p>
                  </a:txBody>
                  <a:tcPr marL="45491" marR="45491" marT="0" marB="0"/>
                </a:tc>
                <a:tc>
                  <a:txBody>
                    <a:bodyPr/>
                    <a:lstStyle/>
                    <a:p>
                      <a:pPr algn="ctr" fontAlgn="auto">
                        <a:spcAft>
                          <a:spcPts val="0"/>
                        </a:spcAft>
                      </a:pPr>
                      <a:r>
                        <a:rPr lang="es-ES_tradnl" sz="800" kern="0">
                          <a:effectLst/>
                        </a:rPr>
                        <a:t>Desarrollador</a:t>
                      </a:r>
                      <a:endParaRPr lang="es-EC" sz="800" kern="150">
                        <a:effectLst/>
                        <a:latin typeface="Liberation Serif"/>
                        <a:ea typeface="DejaVu Sans"/>
                        <a:cs typeface="DejaVu Sans"/>
                      </a:endParaRPr>
                    </a:p>
                  </a:txBody>
                  <a:tcPr marL="45491" marR="45491" marT="0" marB="0"/>
                </a:tc>
                <a:tc>
                  <a:txBody>
                    <a:bodyPr/>
                    <a:lstStyle/>
                    <a:p>
                      <a:pPr algn="ctr" fontAlgn="auto">
                        <a:spcAft>
                          <a:spcPts val="0"/>
                        </a:spcAft>
                      </a:pPr>
                      <a:r>
                        <a:rPr lang="es-ES_tradnl" sz="800" kern="0">
                          <a:effectLst/>
                        </a:rPr>
                        <a:t>Pruebas</a:t>
                      </a:r>
                      <a:endParaRPr lang="es-EC" sz="800" kern="150">
                        <a:effectLst/>
                        <a:latin typeface="Liberation Serif"/>
                        <a:ea typeface="DejaVu Sans"/>
                        <a:cs typeface="DejaVu Sans"/>
                      </a:endParaRPr>
                    </a:p>
                  </a:txBody>
                  <a:tcPr marL="45491" marR="45491" marT="0" marB="0"/>
                </a:tc>
                <a:tc>
                  <a:txBody>
                    <a:bodyPr/>
                    <a:lstStyle/>
                    <a:p>
                      <a:pPr algn="ctr" fontAlgn="auto">
                        <a:spcAft>
                          <a:spcPts val="0"/>
                        </a:spcAft>
                      </a:pPr>
                      <a:r>
                        <a:rPr lang="es-ES_tradnl" sz="800" kern="0">
                          <a:effectLst/>
                        </a:rPr>
                        <a:t>Director de Proyecto</a:t>
                      </a:r>
                      <a:endParaRPr lang="es-EC" sz="800" kern="150">
                        <a:effectLst/>
                        <a:latin typeface="Liberation Serif"/>
                        <a:ea typeface="DejaVu Sans"/>
                        <a:cs typeface="DejaVu Sans"/>
                      </a:endParaRPr>
                    </a:p>
                  </a:txBody>
                  <a:tcPr marL="45491" marR="45491" marT="0" marB="0"/>
                </a:tc>
              </a:tr>
              <a:tr h="695671">
                <a:tc>
                  <a:txBody>
                    <a:bodyPr/>
                    <a:lstStyle/>
                    <a:p>
                      <a:pPr fontAlgn="auto">
                        <a:spcAft>
                          <a:spcPts val="0"/>
                        </a:spcAft>
                      </a:pPr>
                      <a:r>
                        <a:rPr lang="es-ES_tradnl" sz="800" kern="0">
                          <a:effectLst/>
                        </a:rPr>
                        <a:t>Ing. Danilo Martínez </a:t>
                      </a:r>
                      <a:endParaRPr lang="es-EC" sz="800" kern="150">
                        <a:effectLst/>
                        <a:latin typeface="Liberation Serif"/>
                        <a:ea typeface="DejaVu Sans"/>
                        <a:cs typeface="DejaVu Sans"/>
                      </a:endParaRPr>
                    </a:p>
                  </a:txBody>
                  <a:tcPr marL="45491" marR="45491" marT="0" marB="0"/>
                </a:tc>
                <a:tc>
                  <a:txBody>
                    <a:bodyPr/>
                    <a:lstStyle/>
                    <a:p>
                      <a:pPr algn="ctr" fontAlgn="auto">
                        <a:spcAft>
                          <a:spcPts val="0"/>
                        </a:spcAft>
                      </a:pPr>
                      <a:r>
                        <a:rPr lang="es-ES_tradnl" sz="800" kern="0">
                          <a:effectLst/>
                        </a:rPr>
                        <a:t>X</a:t>
                      </a:r>
                      <a:endParaRPr lang="es-EC" sz="800" kern="150">
                        <a:effectLst/>
                        <a:latin typeface="Liberation Serif"/>
                        <a:ea typeface="DejaVu Sans"/>
                        <a:cs typeface="DejaVu Sans"/>
                      </a:endParaRPr>
                    </a:p>
                  </a:txBody>
                  <a:tcPr marL="45491" marR="45491" marT="0" marB="0"/>
                </a:tc>
                <a:tc>
                  <a:txBody>
                    <a:bodyPr/>
                    <a:lstStyle/>
                    <a:p>
                      <a:pPr algn="ctr" fontAlgn="auto">
                        <a:spcAft>
                          <a:spcPts val="0"/>
                        </a:spcAft>
                      </a:pPr>
                      <a:r>
                        <a:rPr lang="es-ES_tradnl" sz="800" kern="0">
                          <a:effectLst/>
                        </a:rPr>
                        <a:t> </a:t>
                      </a:r>
                      <a:endParaRPr lang="es-EC" sz="800" kern="150">
                        <a:effectLst/>
                        <a:latin typeface="Liberation Serif"/>
                        <a:ea typeface="DejaVu Sans"/>
                        <a:cs typeface="DejaVu Sans"/>
                      </a:endParaRPr>
                    </a:p>
                  </a:txBody>
                  <a:tcPr marL="45491" marR="45491" marT="0" marB="0"/>
                </a:tc>
                <a:tc>
                  <a:txBody>
                    <a:bodyPr/>
                    <a:lstStyle/>
                    <a:p>
                      <a:pPr algn="ctr" fontAlgn="auto">
                        <a:spcAft>
                          <a:spcPts val="0"/>
                        </a:spcAft>
                      </a:pPr>
                      <a:r>
                        <a:rPr lang="es-ES_tradnl" sz="800" kern="0">
                          <a:effectLst/>
                        </a:rPr>
                        <a:t> </a:t>
                      </a:r>
                      <a:endParaRPr lang="es-EC" sz="800" kern="150">
                        <a:effectLst/>
                        <a:latin typeface="Liberation Serif"/>
                        <a:ea typeface="DejaVu Sans"/>
                        <a:cs typeface="DejaVu Sans"/>
                      </a:endParaRPr>
                    </a:p>
                  </a:txBody>
                  <a:tcPr marL="45491" marR="45491" marT="0" marB="0"/>
                </a:tc>
                <a:tc>
                  <a:txBody>
                    <a:bodyPr/>
                    <a:lstStyle/>
                    <a:p>
                      <a:pPr algn="ctr" fontAlgn="auto">
                        <a:spcAft>
                          <a:spcPts val="0"/>
                        </a:spcAft>
                      </a:pPr>
                      <a:r>
                        <a:rPr lang="es-ES_tradnl" sz="800" kern="0">
                          <a:effectLst/>
                        </a:rPr>
                        <a:t> </a:t>
                      </a:r>
                      <a:endParaRPr lang="es-EC" sz="800" kern="150">
                        <a:effectLst/>
                        <a:latin typeface="Liberation Serif"/>
                        <a:ea typeface="DejaVu Sans"/>
                        <a:cs typeface="DejaVu Sans"/>
                      </a:endParaRPr>
                    </a:p>
                  </a:txBody>
                  <a:tcPr marL="45491" marR="45491" marT="0" marB="0"/>
                </a:tc>
                <a:tc>
                  <a:txBody>
                    <a:bodyPr/>
                    <a:lstStyle/>
                    <a:p>
                      <a:pPr algn="ctr" fontAlgn="auto">
                        <a:spcAft>
                          <a:spcPts val="0"/>
                        </a:spcAft>
                      </a:pPr>
                      <a:r>
                        <a:rPr lang="es-ES_tradnl" sz="800" kern="0">
                          <a:effectLst/>
                        </a:rPr>
                        <a:t> </a:t>
                      </a:r>
                      <a:endParaRPr lang="es-EC" sz="800" kern="150">
                        <a:effectLst/>
                        <a:latin typeface="Liberation Serif"/>
                        <a:ea typeface="DejaVu Sans"/>
                        <a:cs typeface="DejaVu Sans"/>
                      </a:endParaRPr>
                    </a:p>
                  </a:txBody>
                  <a:tcPr marL="45491" marR="45491" marT="0" marB="0"/>
                </a:tc>
                <a:tc>
                  <a:txBody>
                    <a:bodyPr/>
                    <a:lstStyle/>
                    <a:p>
                      <a:pPr algn="ctr" fontAlgn="auto">
                        <a:spcAft>
                          <a:spcPts val="0"/>
                        </a:spcAft>
                      </a:pPr>
                      <a:r>
                        <a:rPr lang="es-ES_tradnl" sz="800" kern="0">
                          <a:effectLst/>
                        </a:rPr>
                        <a:t>X</a:t>
                      </a:r>
                      <a:endParaRPr lang="es-EC" sz="800" kern="150">
                        <a:effectLst/>
                        <a:latin typeface="Liberation Serif"/>
                        <a:ea typeface="DejaVu Sans"/>
                        <a:cs typeface="DejaVu Sans"/>
                      </a:endParaRPr>
                    </a:p>
                  </a:txBody>
                  <a:tcPr marL="45491" marR="45491" marT="0" marB="0"/>
                </a:tc>
              </a:tr>
              <a:tr h="685841">
                <a:tc>
                  <a:txBody>
                    <a:bodyPr/>
                    <a:lstStyle/>
                    <a:p>
                      <a:pPr fontAlgn="auto">
                        <a:spcAft>
                          <a:spcPts val="0"/>
                        </a:spcAft>
                      </a:pPr>
                      <a:r>
                        <a:rPr lang="es-ES_tradnl" sz="800" kern="0">
                          <a:effectLst/>
                        </a:rPr>
                        <a:t>Ing. Santiago Salvador</a:t>
                      </a:r>
                      <a:endParaRPr lang="es-EC" sz="800" kern="150">
                        <a:effectLst/>
                        <a:latin typeface="Liberation Serif"/>
                        <a:ea typeface="DejaVu Sans"/>
                        <a:cs typeface="DejaVu Sans"/>
                      </a:endParaRPr>
                    </a:p>
                  </a:txBody>
                  <a:tcPr marL="45491" marR="45491" marT="0" marB="0"/>
                </a:tc>
                <a:tc>
                  <a:txBody>
                    <a:bodyPr/>
                    <a:lstStyle/>
                    <a:p>
                      <a:pPr algn="ctr" fontAlgn="auto">
                        <a:spcAft>
                          <a:spcPts val="0"/>
                        </a:spcAft>
                      </a:pPr>
                      <a:r>
                        <a:rPr lang="es-ES_tradnl" sz="800" kern="0">
                          <a:effectLst/>
                        </a:rPr>
                        <a:t>X</a:t>
                      </a:r>
                      <a:endParaRPr lang="es-EC" sz="800" kern="150">
                        <a:effectLst/>
                        <a:latin typeface="Liberation Serif"/>
                        <a:ea typeface="DejaVu Sans"/>
                        <a:cs typeface="DejaVu Sans"/>
                      </a:endParaRPr>
                    </a:p>
                  </a:txBody>
                  <a:tcPr marL="45491" marR="45491" marT="0" marB="0"/>
                </a:tc>
                <a:tc>
                  <a:txBody>
                    <a:bodyPr/>
                    <a:lstStyle/>
                    <a:p>
                      <a:pPr algn="ctr" fontAlgn="auto">
                        <a:spcAft>
                          <a:spcPts val="0"/>
                        </a:spcAft>
                      </a:pPr>
                      <a:r>
                        <a:rPr lang="es-ES_tradnl" sz="800" kern="0">
                          <a:effectLst/>
                        </a:rPr>
                        <a:t> </a:t>
                      </a:r>
                      <a:endParaRPr lang="es-EC" sz="800" kern="150">
                        <a:effectLst/>
                        <a:latin typeface="Liberation Serif"/>
                        <a:ea typeface="DejaVu Sans"/>
                        <a:cs typeface="DejaVu Sans"/>
                      </a:endParaRPr>
                    </a:p>
                  </a:txBody>
                  <a:tcPr marL="45491" marR="45491" marT="0" marB="0"/>
                </a:tc>
                <a:tc>
                  <a:txBody>
                    <a:bodyPr/>
                    <a:lstStyle/>
                    <a:p>
                      <a:pPr algn="ctr" fontAlgn="auto">
                        <a:spcAft>
                          <a:spcPts val="0"/>
                        </a:spcAft>
                      </a:pPr>
                      <a:r>
                        <a:rPr lang="es-ES_tradnl" sz="800" kern="0">
                          <a:effectLst/>
                        </a:rPr>
                        <a:t> </a:t>
                      </a:r>
                      <a:endParaRPr lang="es-EC" sz="800" kern="150">
                        <a:effectLst/>
                        <a:latin typeface="Liberation Serif"/>
                        <a:ea typeface="DejaVu Sans"/>
                        <a:cs typeface="DejaVu Sans"/>
                      </a:endParaRPr>
                    </a:p>
                  </a:txBody>
                  <a:tcPr marL="45491" marR="45491" marT="0" marB="0"/>
                </a:tc>
                <a:tc>
                  <a:txBody>
                    <a:bodyPr/>
                    <a:lstStyle/>
                    <a:p>
                      <a:pPr algn="ctr" fontAlgn="auto">
                        <a:spcAft>
                          <a:spcPts val="0"/>
                        </a:spcAft>
                      </a:pPr>
                      <a:r>
                        <a:rPr lang="es-ES_tradnl" sz="800" kern="0">
                          <a:effectLst/>
                        </a:rPr>
                        <a:t> </a:t>
                      </a:r>
                      <a:endParaRPr lang="es-EC" sz="800" kern="150">
                        <a:effectLst/>
                        <a:latin typeface="Liberation Serif"/>
                        <a:ea typeface="DejaVu Sans"/>
                        <a:cs typeface="DejaVu Sans"/>
                      </a:endParaRPr>
                    </a:p>
                  </a:txBody>
                  <a:tcPr marL="45491" marR="45491" marT="0" marB="0"/>
                </a:tc>
                <a:tc>
                  <a:txBody>
                    <a:bodyPr/>
                    <a:lstStyle/>
                    <a:p>
                      <a:pPr algn="ctr" fontAlgn="auto">
                        <a:spcAft>
                          <a:spcPts val="0"/>
                        </a:spcAft>
                      </a:pPr>
                      <a:r>
                        <a:rPr lang="es-ES_tradnl" sz="800" kern="0">
                          <a:effectLst/>
                        </a:rPr>
                        <a:t> </a:t>
                      </a:r>
                      <a:endParaRPr lang="es-EC" sz="800" kern="150">
                        <a:effectLst/>
                        <a:latin typeface="Liberation Serif"/>
                        <a:ea typeface="DejaVu Sans"/>
                        <a:cs typeface="DejaVu Sans"/>
                      </a:endParaRPr>
                    </a:p>
                  </a:txBody>
                  <a:tcPr marL="45491" marR="45491" marT="0" marB="0"/>
                </a:tc>
                <a:tc>
                  <a:txBody>
                    <a:bodyPr/>
                    <a:lstStyle/>
                    <a:p>
                      <a:pPr algn="ctr" fontAlgn="auto">
                        <a:spcAft>
                          <a:spcPts val="0"/>
                        </a:spcAft>
                      </a:pPr>
                      <a:r>
                        <a:rPr lang="es-ES_tradnl" sz="800" kern="0">
                          <a:effectLst/>
                        </a:rPr>
                        <a:t>X</a:t>
                      </a:r>
                      <a:endParaRPr lang="es-EC" sz="800" kern="150">
                        <a:effectLst/>
                        <a:latin typeface="Liberation Serif"/>
                        <a:ea typeface="DejaVu Sans"/>
                        <a:cs typeface="DejaVu Sans"/>
                      </a:endParaRPr>
                    </a:p>
                  </a:txBody>
                  <a:tcPr marL="45491" marR="45491" marT="0" marB="0"/>
                </a:tc>
              </a:tr>
              <a:tr h="680924">
                <a:tc>
                  <a:txBody>
                    <a:bodyPr/>
                    <a:lstStyle/>
                    <a:p>
                      <a:pPr fontAlgn="auto">
                        <a:spcAft>
                          <a:spcPts val="0"/>
                        </a:spcAft>
                      </a:pPr>
                      <a:r>
                        <a:rPr lang="es-ES_tradnl" sz="800" kern="0">
                          <a:effectLst/>
                        </a:rPr>
                        <a:t>Ángel Quingaluisa</a:t>
                      </a:r>
                      <a:endParaRPr lang="es-EC" sz="800" kern="150">
                        <a:effectLst/>
                        <a:latin typeface="Liberation Serif"/>
                        <a:ea typeface="DejaVu Sans"/>
                        <a:cs typeface="DejaVu Sans"/>
                      </a:endParaRPr>
                    </a:p>
                  </a:txBody>
                  <a:tcPr marL="45491" marR="45491" marT="0" marB="0"/>
                </a:tc>
                <a:tc>
                  <a:txBody>
                    <a:bodyPr/>
                    <a:lstStyle/>
                    <a:p>
                      <a:pPr algn="ctr" fontAlgn="auto">
                        <a:spcAft>
                          <a:spcPts val="0"/>
                        </a:spcAft>
                      </a:pPr>
                      <a:r>
                        <a:rPr lang="es-ES_tradnl" sz="800" kern="0">
                          <a:effectLst/>
                        </a:rPr>
                        <a:t> </a:t>
                      </a:r>
                      <a:endParaRPr lang="es-EC" sz="800" kern="150">
                        <a:effectLst/>
                        <a:latin typeface="Liberation Serif"/>
                        <a:ea typeface="DejaVu Sans"/>
                        <a:cs typeface="DejaVu Sans"/>
                      </a:endParaRPr>
                    </a:p>
                  </a:txBody>
                  <a:tcPr marL="45491" marR="45491" marT="0" marB="0"/>
                </a:tc>
                <a:tc>
                  <a:txBody>
                    <a:bodyPr/>
                    <a:lstStyle/>
                    <a:p>
                      <a:pPr algn="ctr" fontAlgn="auto">
                        <a:spcAft>
                          <a:spcPts val="0"/>
                        </a:spcAft>
                      </a:pPr>
                      <a:r>
                        <a:rPr lang="es-ES_tradnl" sz="800" kern="0">
                          <a:effectLst/>
                        </a:rPr>
                        <a:t>X</a:t>
                      </a:r>
                      <a:endParaRPr lang="es-EC" sz="800" kern="150">
                        <a:effectLst/>
                        <a:latin typeface="Liberation Serif"/>
                        <a:ea typeface="DejaVu Sans"/>
                        <a:cs typeface="DejaVu Sans"/>
                      </a:endParaRPr>
                    </a:p>
                  </a:txBody>
                  <a:tcPr marL="45491" marR="45491" marT="0" marB="0"/>
                </a:tc>
                <a:tc>
                  <a:txBody>
                    <a:bodyPr/>
                    <a:lstStyle/>
                    <a:p>
                      <a:pPr algn="ctr" fontAlgn="auto">
                        <a:spcAft>
                          <a:spcPts val="0"/>
                        </a:spcAft>
                      </a:pPr>
                      <a:r>
                        <a:rPr lang="es-ES_tradnl" sz="800" kern="0">
                          <a:effectLst/>
                        </a:rPr>
                        <a:t> </a:t>
                      </a:r>
                      <a:endParaRPr lang="es-EC" sz="800" kern="150">
                        <a:effectLst/>
                        <a:latin typeface="Liberation Serif"/>
                        <a:ea typeface="DejaVu Sans"/>
                        <a:cs typeface="DejaVu Sans"/>
                      </a:endParaRPr>
                    </a:p>
                  </a:txBody>
                  <a:tcPr marL="45491" marR="45491" marT="0" marB="0"/>
                </a:tc>
                <a:tc>
                  <a:txBody>
                    <a:bodyPr/>
                    <a:lstStyle/>
                    <a:p>
                      <a:pPr algn="ctr" fontAlgn="auto">
                        <a:spcAft>
                          <a:spcPts val="0"/>
                        </a:spcAft>
                      </a:pPr>
                      <a:r>
                        <a:rPr lang="es-ES_tradnl" sz="800" kern="0">
                          <a:effectLst/>
                        </a:rPr>
                        <a:t>X</a:t>
                      </a:r>
                      <a:endParaRPr lang="es-EC" sz="800" kern="150">
                        <a:effectLst/>
                        <a:latin typeface="Liberation Serif"/>
                        <a:ea typeface="DejaVu Sans"/>
                        <a:cs typeface="DejaVu Sans"/>
                      </a:endParaRPr>
                    </a:p>
                  </a:txBody>
                  <a:tcPr marL="45491" marR="45491" marT="0" marB="0"/>
                </a:tc>
                <a:tc>
                  <a:txBody>
                    <a:bodyPr/>
                    <a:lstStyle/>
                    <a:p>
                      <a:pPr algn="ctr" fontAlgn="auto">
                        <a:spcAft>
                          <a:spcPts val="0"/>
                        </a:spcAft>
                      </a:pPr>
                      <a:r>
                        <a:rPr lang="es-ES_tradnl" sz="800" kern="0">
                          <a:effectLst/>
                        </a:rPr>
                        <a:t> </a:t>
                      </a:r>
                      <a:endParaRPr lang="es-EC" sz="800" kern="150">
                        <a:effectLst/>
                        <a:latin typeface="Liberation Serif"/>
                        <a:ea typeface="DejaVu Sans"/>
                        <a:cs typeface="DejaVu Sans"/>
                      </a:endParaRPr>
                    </a:p>
                  </a:txBody>
                  <a:tcPr marL="45491" marR="45491" marT="0" marB="0"/>
                </a:tc>
                <a:tc>
                  <a:txBody>
                    <a:bodyPr/>
                    <a:lstStyle/>
                    <a:p>
                      <a:pPr algn="ctr" fontAlgn="auto">
                        <a:spcAft>
                          <a:spcPts val="0"/>
                        </a:spcAft>
                      </a:pPr>
                      <a:r>
                        <a:rPr lang="es-ES_tradnl" sz="800" kern="0">
                          <a:effectLst/>
                        </a:rPr>
                        <a:t> </a:t>
                      </a:r>
                      <a:endParaRPr lang="es-EC" sz="800" kern="150">
                        <a:effectLst/>
                        <a:latin typeface="Liberation Serif"/>
                        <a:ea typeface="DejaVu Sans"/>
                        <a:cs typeface="DejaVu Sans"/>
                      </a:endParaRPr>
                    </a:p>
                  </a:txBody>
                  <a:tcPr marL="45491" marR="45491" marT="0" marB="0"/>
                </a:tc>
              </a:tr>
              <a:tr h="690757">
                <a:tc>
                  <a:txBody>
                    <a:bodyPr/>
                    <a:lstStyle/>
                    <a:p>
                      <a:pPr fontAlgn="auto">
                        <a:spcAft>
                          <a:spcPts val="0"/>
                        </a:spcAft>
                      </a:pPr>
                      <a:r>
                        <a:rPr lang="es-ES_tradnl" sz="800" kern="0">
                          <a:effectLst/>
                        </a:rPr>
                        <a:t>Jonathan Torres</a:t>
                      </a:r>
                      <a:endParaRPr lang="es-EC" sz="800" kern="150">
                        <a:effectLst/>
                        <a:latin typeface="Liberation Serif"/>
                        <a:ea typeface="DejaVu Sans"/>
                        <a:cs typeface="DejaVu Sans"/>
                      </a:endParaRPr>
                    </a:p>
                  </a:txBody>
                  <a:tcPr marL="45491" marR="45491" marT="0" marB="0"/>
                </a:tc>
                <a:tc>
                  <a:txBody>
                    <a:bodyPr/>
                    <a:lstStyle/>
                    <a:p>
                      <a:pPr algn="ctr" fontAlgn="auto">
                        <a:spcAft>
                          <a:spcPts val="0"/>
                        </a:spcAft>
                      </a:pPr>
                      <a:r>
                        <a:rPr lang="es-ES_tradnl" sz="800" kern="0">
                          <a:effectLst/>
                        </a:rPr>
                        <a:t> </a:t>
                      </a:r>
                      <a:endParaRPr lang="es-EC" sz="800" kern="150">
                        <a:effectLst/>
                        <a:latin typeface="Liberation Serif"/>
                        <a:ea typeface="DejaVu Sans"/>
                        <a:cs typeface="DejaVu Sans"/>
                      </a:endParaRPr>
                    </a:p>
                  </a:txBody>
                  <a:tcPr marL="45491" marR="45491" marT="0" marB="0"/>
                </a:tc>
                <a:tc>
                  <a:txBody>
                    <a:bodyPr/>
                    <a:lstStyle/>
                    <a:p>
                      <a:pPr algn="ctr" fontAlgn="auto">
                        <a:spcAft>
                          <a:spcPts val="0"/>
                        </a:spcAft>
                      </a:pPr>
                      <a:r>
                        <a:rPr lang="es-ES_tradnl" sz="800" kern="0">
                          <a:effectLst/>
                        </a:rPr>
                        <a:t>X</a:t>
                      </a:r>
                      <a:endParaRPr lang="es-EC" sz="800" kern="150">
                        <a:effectLst/>
                        <a:latin typeface="Liberation Serif"/>
                        <a:ea typeface="DejaVu Sans"/>
                        <a:cs typeface="DejaVu Sans"/>
                      </a:endParaRPr>
                    </a:p>
                  </a:txBody>
                  <a:tcPr marL="45491" marR="45491" marT="0" marB="0"/>
                </a:tc>
                <a:tc>
                  <a:txBody>
                    <a:bodyPr/>
                    <a:lstStyle/>
                    <a:p>
                      <a:pPr algn="ctr" fontAlgn="auto">
                        <a:spcAft>
                          <a:spcPts val="0"/>
                        </a:spcAft>
                      </a:pPr>
                      <a:r>
                        <a:rPr lang="es-ES_tradnl" sz="800" kern="0" dirty="0">
                          <a:effectLst/>
                        </a:rPr>
                        <a:t>X</a:t>
                      </a:r>
                      <a:endParaRPr lang="es-EC" sz="800" kern="150" dirty="0">
                        <a:effectLst/>
                        <a:latin typeface="Liberation Serif"/>
                        <a:ea typeface="DejaVu Sans"/>
                        <a:cs typeface="DejaVu Sans"/>
                      </a:endParaRPr>
                    </a:p>
                  </a:txBody>
                  <a:tcPr marL="45491" marR="45491" marT="0" marB="0"/>
                </a:tc>
                <a:tc>
                  <a:txBody>
                    <a:bodyPr/>
                    <a:lstStyle/>
                    <a:p>
                      <a:pPr algn="ctr" fontAlgn="auto">
                        <a:spcAft>
                          <a:spcPts val="0"/>
                        </a:spcAft>
                      </a:pPr>
                      <a:r>
                        <a:rPr lang="es-ES_tradnl" sz="800" kern="0">
                          <a:effectLst/>
                        </a:rPr>
                        <a:t> </a:t>
                      </a:r>
                      <a:endParaRPr lang="es-EC" sz="800" kern="150">
                        <a:effectLst/>
                        <a:latin typeface="Liberation Serif"/>
                        <a:ea typeface="DejaVu Sans"/>
                        <a:cs typeface="DejaVu Sans"/>
                      </a:endParaRPr>
                    </a:p>
                  </a:txBody>
                  <a:tcPr marL="45491" marR="45491" marT="0" marB="0"/>
                </a:tc>
                <a:tc>
                  <a:txBody>
                    <a:bodyPr/>
                    <a:lstStyle/>
                    <a:p>
                      <a:pPr algn="ctr" fontAlgn="auto">
                        <a:spcAft>
                          <a:spcPts val="0"/>
                        </a:spcAft>
                      </a:pPr>
                      <a:r>
                        <a:rPr lang="es-ES_tradnl" sz="800" kern="0">
                          <a:effectLst/>
                        </a:rPr>
                        <a:t>X</a:t>
                      </a:r>
                      <a:endParaRPr lang="es-EC" sz="800" kern="150">
                        <a:effectLst/>
                        <a:latin typeface="Liberation Serif"/>
                        <a:ea typeface="DejaVu Sans"/>
                        <a:cs typeface="DejaVu Sans"/>
                      </a:endParaRPr>
                    </a:p>
                  </a:txBody>
                  <a:tcPr marL="45491" marR="45491" marT="0" marB="0"/>
                </a:tc>
                <a:tc>
                  <a:txBody>
                    <a:bodyPr/>
                    <a:lstStyle/>
                    <a:p>
                      <a:pPr algn="ctr" fontAlgn="auto">
                        <a:spcAft>
                          <a:spcPts val="0"/>
                        </a:spcAft>
                      </a:pPr>
                      <a:r>
                        <a:rPr lang="es-ES_tradnl" sz="800" kern="0" dirty="0">
                          <a:effectLst/>
                        </a:rPr>
                        <a:t> </a:t>
                      </a:r>
                      <a:endParaRPr lang="es-EC" sz="800" kern="150" dirty="0">
                        <a:effectLst/>
                        <a:latin typeface="Liberation Serif"/>
                        <a:ea typeface="DejaVu Sans"/>
                        <a:cs typeface="DejaVu Sans"/>
                      </a:endParaRPr>
                    </a:p>
                  </a:txBody>
                  <a:tcPr marL="45491" marR="45491" marT="0" marB="0"/>
                </a:tc>
              </a:tr>
            </a:tbl>
          </a:graphicData>
        </a:graphic>
      </p:graphicFrame>
    </p:spTree>
    <p:extLst>
      <p:ext uri="{BB962C8B-B14F-4D97-AF65-F5344CB8AC3E}">
        <p14:creationId xmlns:p14="http://schemas.microsoft.com/office/powerpoint/2010/main" val="933214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Asignación de 	Trabajo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79776412"/>
              </p:ext>
            </p:extLst>
          </p:nvPr>
        </p:nvGraphicFramePr>
        <p:xfrm>
          <a:off x="822961" y="1907174"/>
          <a:ext cx="7563393" cy="4323811"/>
        </p:xfrm>
        <a:graphic>
          <a:graphicData uri="http://schemas.openxmlformats.org/drawingml/2006/table">
            <a:tbl>
              <a:tblPr firstRow="1" firstCol="1" bandRow="1">
                <a:tableStyleId>{5C22544A-7EE6-4342-B048-85BDC9FD1C3A}</a:tableStyleId>
              </a:tblPr>
              <a:tblGrid>
                <a:gridCol w="2076495"/>
                <a:gridCol w="649891"/>
                <a:gridCol w="1588567"/>
                <a:gridCol w="1724047"/>
                <a:gridCol w="1524393"/>
              </a:tblGrid>
              <a:tr h="455138">
                <a:tc>
                  <a:txBody>
                    <a:bodyPr/>
                    <a:lstStyle/>
                    <a:p>
                      <a:pPr fontAlgn="auto">
                        <a:lnSpc>
                          <a:spcPct val="150000"/>
                        </a:lnSpc>
                        <a:spcAft>
                          <a:spcPts val="0"/>
                        </a:spcAft>
                      </a:pPr>
                      <a:r>
                        <a:rPr lang="es-ES_tradnl" sz="800" kern="0" dirty="0">
                          <a:effectLst/>
                        </a:rPr>
                        <a:t>Nombre / Descripción del trabajo</a:t>
                      </a:r>
                      <a:endParaRPr lang="es-EC" sz="800" kern="150" dirty="0">
                        <a:effectLst/>
                        <a:latin typeface="Liberation Serif"/>
                        <a:ea typeface="DejaVu Sans"/>
                        <a:cs typeface="DejaVu Sans"/>
                      </a:endParaRPr>
                    </a:p>
                  </a:txBody>
                  <a:tcPr marL="45062" marR="45062" marT="0" marB="0"/>
                </a:tc>
                <a:tc>
                  <a:txBody>
                    <a:bodyPr/>
                    <a:lstStyle/>
                    <a:p>
                      <a:pPr fontAlgn="auto">
                        <a:lnSpc>
                          <a:spcPct val="150000"/>
                        </a:lnSpc>
                        <a:spcAft>
                          <a:spcPts val="0"/>
                        </a:spcAft>
                      </a:pPr>
                      <a:r>
                        <a:rPr lang="es-ES_tradnl" sz="800" kern="0">
                          <a:effectLst/>
                        </a:rPr>
                        <a:t>Prioridad</a:t>
                      </a:r>
                      <a:endParaRPr lang="es-EC" sz="800" kern="150">
                        <a:effectLst/>
                        <a:latin typeface="Liberation Serif"/>
                        <a:ea typeface="DejaVu Sans"/>
                        <a:cs typeface="DejaVu Sans"/>
                      </a:endParaRPr>
                    </a:p>
                  </a:txBody>
                  <a:tcPr marL="45062" marR="45062" marT="0" marB="0"/>
                </a:tc>
                <a:tc>
                  <a:txBody>
                    <a:bodyPr/>
                    <a:lstStyle/>
                    <a:p>
                      <a:pPr fontAlgn="auto">
                        <a:lnSpc>
                          <a:spcPct val="150000"/>
                        </a:lnSpc>
                        <a:spcAft>
                          <a:spcPts val="0"/>
                        </a:spcAft>
                      </a:pPr>
                      <a:r>
                        <a:rPr lang="es-ES_tradnl" sz="800" kern="0">
                          <a:effectLst/>
                        </a:rPr>
                        <a:t>Estimar el tamaño en (puntos)</a:t>
                      </a:r>
                      <a:endParaRPr lang="es-EC" sz="800" kern="150">
                        <a:effectLst/>
                        <a:latin typeface="Liberation Serif"/>
                        <a:ea typeface="DejaVu Sans"/>
                        <a:cs typeface="DejaVu Sans"/>
                      </a:endParaRPr>
                    </a:p>
                  </a:txBody>
                  <a:tcPr marL="45062" marR="45062" marT="0" marB="0"/>
                </a:tc>
                <a:tc>
                  <a:txBody>
                    <a:bodyPr/>
                    <a:lstStyle/>
                    <a:p>
                      <a:pPr fontAlgn="auto">
                        <a:lnSpc>
                          <a:spcPct val="150000"/>
                        </a:lnSpc>
                        <a:spcAft>
                          <a:spcPts val="0"/>
                        </a:spcAft>
                      </a:pPr>
                      <a:r>
                        <a:rPr lang="es-ES_tradnl" sz="800" kern="0">
                          <a:effectLst/>
                        </a:rPr>
                        <a:t>Asignado a </a:t>
                      </a:r>
                      <a:endParaRPr lang="es-EC" sz="800" kern="150">
                        <a:effectLst/>
                        <a:latin typeface="Liberation Serif"/>
                        <a:ea typeface="DejaVu Sans"/>
                        <a:cs typeface="DejaVu Sans"/>
                      </a:endParaRPr>
                    </a:p>
                  </a:txBody>
                  <a:tcPr marL="45062" marR="45062" marT="0" marB="0"/>
                </a:tc>
                <a:tc>
                  <a:txBody>
                    <a:bodyPr/>
                    <a:lstStyle/>
                    <a:p>
                      <a:pPr fontAlgn="auto">
                        <a:lnSpc>
                          <a:spcPct val="150000"/>
                        </a:lnSpc>
                        <a:spcAft>
                          <a:spcPts val="0"/>
                        </a:spcAft>
                      </a:pPr>
                      <a:r>
                        <a:rPr lang="es-ES_tradnl" sz="800" kern="0">
                          <a:effectLst/>
                        </a:rPr>
                        <a:t>Estimar el esfuerzo (horas)</a:t>
                      </a:r>
                      <a:endParaRPr lang="es-EC" sz="800" kern="150">
                        <a:effectLst/>
                        <a:latin typeface="Liberation Serif"/>
                        <a:ea typeface="DejaVu Sans"/>
                        <a:cs typeface="DejaVu Sans"/>
                      </a:endParaRPr>
                    </a:p>
                  </a:txBody>
                  <a:tcPr marL="45062" marR="45062" marT="0" marB="0"/>
                </a:tc>
              </a:tr>
              <a:tr h="455138">
                <a:tc>
                  <a:txBody>
                    <a:bodyPr/>
                    <a:lstStyle/>
                    <a:p>
                      <a:pPr algn="just" fontAlgn="auto">
                        <a:lnSpc>
                          <a:spcPct val="150000"/>
                        </a:lnSpc>
                        <a:spcAft>
                          <a:spcPts val="0"/>
                        </a:spcAft>
                      </a:pPr>
                      <a:r>
                        <a:rPr lang="es-ES_tradnl" sz="800" kern="0">
                          <a:effectLst/>
                        </a:rPr>
                        <a:t>Realizar el diseño</a:t>
                      </a:r>
                      <a:endParaRPr lang="es-EC" sz="800" kern="150">
                        <a:effectLst/>
                        <a:latin typeface="Liberation Serif"/>
                        <a:ea typeface="DejaVu Sans"/>
                        <a:cs typeface="DejaVu Sans"/>
                      </a:endParaRPr>
                    </a:p>
                  </a:txBody>
                  <a:tcPr marL="45062" marR="45062" marT="0" marB="0" anchor="ctr"/>
                </a:tc>
                <a:tc>
                  <a:txBody>
                    <a:bodyPr/>
                    <a:lstStyle/>
                    <a:p>
                      <a:pPr algn="just" fontAlgn="auto">
                        <a:lnSpc>
                          <a:spcPct val="150000"/>
                        </a:lnSpc>
                        <a:spcAft>
                          <a:spcPts val="0"/>
                        </a:spcAft>
                      </a:pPr>
                      <a:r>
                        <a:rPr lang="es-ES_tradnl" sz="800" kern="0">
                          <a:effectLst/>
                        </a:rPr>
                        <a:t> </a:t>
                      </a:r>
                      <a:endParaRPr lang="es-EC" sz="800" kern="150">
                        <a:effectLst/>
                        <a:latin typeface="Liberation Serif"/>
                        <a:ea typeface="DejaVu Sans"/>
                        <a:cs typeface="DejaVu Sans"/>
                      </a:endParaRPr>
                    </a:p>
                  </a:txBody>
                  <a:tcPr marL="45062" marR="45062" marT="0" marB="0" anchor="ctr"/>
                </a:tc>
                <a:tc>
                  <a:txBody>
                    <a:bodyPr/>
                    <a:lstStyle/>
                    <a:p>
                      <a:pPr algn="just" fontAlgn="auto">
                        <a:lnSpc>
                          <a:spcPct val="150000"/>
                        </a:lnSpc>
                        <a:spcAft>
                          <a:spcPts val="0"/>
                        </a:spcAft>
                      </a:pPr>
                      <a:r>
                        <a:rPr lang="es-ES_tradnl" sz="800" kern="0">
                          <a:effectLst/>
                        </a:rPr>
                        <a:t> </a:t>
                      </a:r>
                      <a:endParaRPr lang="es-EC" sz="800" kern="150">
                        <a:effectLst/>
                        <a:latin typeface="Liberation Serif"/>
                        <a:ea typeface="DejaVu Sans"/>
                        <a:cs typeface="DejaVu Sans"/>
                      </a:endParaRPr>
                    </a:p>
                  </a:txBody>
                  <a:tcPr marL="45062" marR="45062" marT="0" marB="0" anchor="ctr"/>
                </a:tc>
                <a:tc>
                  <a:txBody>
                    <a:bodyPr/>
                    <a:lstStyle/>
                    <a:p>
                      <a:pPr marL="342900" lvl="0" indent="-342900" algn="just" fontAlgn="auto">
                        <a:lnSpc>
                          <a:spcPct val="150000"/>
                        </a:lnSpc>
                        <a:spcAft>
                          <a:spcPts val="0"/>
                        </a:spcAft>
                        <a:buFont typeface="Symbol"/>
                        <a:buChar char=""/>
                      </a:pPr>
                      <a:r>
                        <a:rPr lang="es-ES_tradnl" sz="800" kern="0">
                          <a:effectLst/>
                        </a:rPr>
                        <a:t>Ángel Quingaluisa</a:t>
                      </a:r>
                      <a:endParaRPr lang="es-EC" sz="800" kern="150">
                        <a:effectLst/>
                      </a:endParaRPr>
                    </a:p>
                    <a:p>
                      <a:pPr marL="342900" lvl="0" indent="-342900" algn="just" fontAlgn="auto">
                        <a:lnSpc>
                          <a:spcPct val="150000"/>
                        </a:lnSpc>
                        <a:spcAft>
                          <a:spcPts val="0"/>
                        </a:spcAft>
                        <a:buFont typeface="Symbol"/>
                        <a:buChar char=""/>
                      </a:pPr>
                      <a:r>
                        <a:rPr lang="es-ES_tradnl" sz="800" kern="0">
                          <a:effectLst/>
                        </a:rPr>
                        <a:t>Jonathan Torres</a:t>
                      </a:r>
                      <a:endParaRPr lang="es-EC" sz="800" kern="150">
                        <a:effectLst/>
                        <a:latin typeface="Liberation Serif"/>
                        <a:ea typeface="DejaVu Sans"/>
                        <a:cs typeface="DejaVu Sans"/>
                      </a:endParaRPr>
                    </a:p>
                  </a:txBody>
                  <a:tcPr marL="45062" marR="45062" marT="0" marB="0" anchor="ctr"/>
                </a:tc>
                <a:tc>
                  <a:txBody>
                    <a:bodyPr/>
                    <a:lstStyle/>
                    <a:p>
                      <a:pPr algn="just" fontAlgn="auto">
                        <a:lnSpc>
                          <a:spcPct val="150000"/>
                        </a:lnSpc>
                        <a:spcAft>
                          <a:spcPts val="0"/>
                        </a:spcAft>
                      </a:pPr>
                      <a:r>
                        <a:rPr lang="es-ES_tradnl" sz="800" kern="0">
                          <a:effectLst/>
                        </a:rPr>
                        <a:t>12</a:t>
                      </a:r>
                      <a:endParaRPr lang="es-EC" sz="800" kern="150">
                        <a:effectLst/>
                        <a:latin typeface="Liberation Serif"/>
                        <a:ea typeface="DejaVu Sans"/>
                        <a:cs typeface="DejaVu Sans"/>
                      </a:endParaRPr>
                    </a:p>
                  </a:txBody>
                  <a:tcPr marL="45062" marR="45062" marT="0" marB="0" anchor="ctr"/>
                </a:tc>
              </a:tr>
              <a:tr h="455138">
                <a:tc>
                  <a:txBody>
                    <a:bodyPr/>
                    <a:lstStyle/>
                    <a:p>
                      <a:pPr algn="just" fontAlgn="auto">
                        <a:lnSpc>
                          <a:spcPct val="150000"/>
                        </a:lnSpc>
                        <a:spcAft>
                          <a:spcPts val="0"/>
                        </a:spcAft>
                      </a:pPr>
                      <a:r>
                        <a:rPr lang="es-ES_tradnl" sz="800" kern="0">
                          <a:effectLst/>
                        </a:rPr>
                        <a:t>Implementar y probar parte de la aplicación</a:t>
                      </a:r>
                      <a:endParaRPr lang="es-EC" sz="800" kern="150">
                        <a:effectLst/>
                        <a:latin typeface="Liberation Serif"/>
                        <a:ea typeface="DejaVu Sans"/>
                        <a:cs typeface="DejaVu Sans"/>
                      </a:endParaRPr>
                    </a:p>
                  </a:txBody>
                  <a:tcPr marL="45062" marR="45062" marT="0" marB="0" anchor="ctr"/>
                </a:tc>
                <a:tc>
                  <a:txBody>
                    <a:bodyPr/>
                    <a:lstStyle/>
                    <a:p>
                      <a:pPr algn="just" fontAlgn="auto">
                        <a:lnSpc>
                          <a:spcPct val="150000"/>
                        </a:lnSpc>
                        <a:spcAft>
                          <a:spcPts val="0"/>
                        </a:spcAft>
                      </a:pPr>
                      <a:r>
                        <a:rPr lang="es-ES_tradnl" sz="800" kern="0">
                          <a:effectLst/>
                        </a:rPr>
                        <a:t> </a:t>
                      </a:r>
                      <a:endParaRPr lang="es-EC" sz="800" kern="150">
                        <a:effectLst/>
                        <a:latin typeface="Liberation Serif"/>
                        <a:ea typeface="DejaVu Sans"/>
                        <a:cs typeface="DejaVu Sans"/>
                      </a:endParaRPr>
                    </a:p>
                  </a:txBody>
                  <a:tcPr marL="45062" marR="45062" marT="0" marB="0" anchor="ctr"/>
                </a:tc>
                <a:tc>
                  <a:txBody>
                    <a:bodyPr/>
                    <a:lstStyle/>
                    <a:p>
                      <a:pPr algn="just" fontAlgn="auto">
                        <a:lnSpc>
                          <a:spcPct val="150000"/>
                        </a:lnSpc>
                        <a:spcAft>
                          <a:spcPts val="0"/>
                        </a:spcAft>
                      </a:pPr>
                      <a:r>
                        <a:rPr lang="es-ES_tradnl" sz="800" kern="0">
                          <a:effectLst/>
                        </a:rPr>
                        <a:t> </a:t>
                      </a:r>
                      <a:endParaRPr lang="es-EC" sz="800" kern="150">
                        <a:effectLst/>
                        <a:latin typeface="Liberation Serif"/>
                        <a:ea typeface="DejaVu Sans"/>
                        <a:cs typeface="DejaVu Sans"/>
                      </a:endParaRPr>
                    </a:p>
                  </a:txBody>
                  <a:tcPr marL="45062" marR="45062" marT="0" marB="0" anchor="ctr"/>
                </a:tc>
                <a:tc>
                  <a:txBody>
                    <a:bodyPr/>
                    <a:lstStyle/>
                    <a:p>
                      <a:pPr marL="342900" lvl="0" indent="-342900" algn="just" fontAlgn="auto">
                        <a:lnSpc>
                          <a:spcPct val="150000"/>
                        </a:lnSpc>
                        <a:spcAft>
                          <a:spcPts val="0"/>
                        </a:spcAft>
                        <a:buFont typeface="Symbol"/>
                        <a:buChar char=""/>
                      </a:pPr>
                      <a:r>
                        <a:rPr lang="es-ES_tradnl" sz="800" kern="0">
                          <a:effectLst/>
                        </a:rPr>
                        <a:t>Jonathan Torres</a:t>
                      </a:r>
                      <a:endParaRPr lang="es-EC" sz="800" kern="150">
                        <a:effectLst/>
                        <a:latin typeface="Liberation Serif"/>
                        <a:ea typeface="DejaVu Sans"/>
                        <a:cs typeface="DejaVu Sans"/>
                      </a:endParaRPr>
                    </a:p>
                  </a:txBody>
                  <a:tcPr marL="45062" marR="45062" marT="0" marB="0" anchor="ctr"/>
                </a:tc>
                <a:tc>
                  <a:txBody>
                    <a:bodyPr/>
                    <a:lstStyle/>
                    <a:p>
                      <a:pPr algn="just" fontAlgn="auto">
                        <a:lnSpc>
                          <a:spcPct val="150000"/>
                        </a:lnSpc>
                        <a:spcAft>
                          <a:spcPts val="0"/>
                        </a:spcAft>
                      </a:pPr>
                      <a:r>
                        <a:rPr lang="es-ES_tradnl" sz="800" kern="0">
                          <a:effectLst/>
                        </a:rPr>
                        <a:t>4</a:t>
                      </a:r>
                      <a:endParaRPr lang="es-EC" sz="800" kern="150">
                        <a:effectLst/>
                        <a:latin typeface="Liberation Serif"/>
                        <a:ea typeface="DejaVu Sans"/>
                        <a:cs typeface="DejaVu Sans"/>
                      </a:endParaRPr>
                    </a:p>
                  </a:txBody>
                  <a:tcPr marL="45062" marR="45062" marT="0" marB="0" anchor="ctr"/>
                </a:tc>
              </a:tr>
              <a:tr h="455138">
                <a:tc>
                  <a:txBody>
                    <a:bodyPr/>
                    <a:lstStyle/>
                    <a:p>
                      <a:pPr algn="just" fontAlgn="auto">
                        <a:lnSpc>
                          <a:spcPct val="150000"/>
                        </a:lnSpc>
                        <a:spcAft>
                          <a:spcPts val="0"/>
                        </a:spcAft>
                      </a:pPr>
                      <a:r>
                        <a:rPr lang="es-ES_tradnl" sz="800" kern="0">
                          <a:effectLst/>
                        </a:rPr>
                        <a:t>Actualización de la documentación para el usuario final</a:t>
                      </a:r>
                      <a:endParaRPr lang="es-EC" sz="800" kern="150">
                        <a:effectLst/>
                        <a:latin typeface="Liberation Serif"/>
                        <a:ea typeface="DejaVu Sans"/>
                        <a:cs typeface="DejaVu Sans"/>
                      </a:endParaRPr>
                    </a:p>
                  </a:txBody>
                  <a:tcPr marL="45062" marR="45062" marT="0" marB="0" anchor="ctr"/>
                </a:tc>
                <a:tc>
                  <a:txBody>
                    <a:bodyPr/>
                    <a:lstStyle/>
                    <a:p>
                      <a:pPr algn="just" fontAlgn="auto">
                        <a:lnSpc>
                          <a:spcPct val="150000"/>
                        </a:lnSpc>
                        <a:spcAft>
                          <a:spcPts val="0"/>
                        </a:spcAft>
                      </a:pPr>
                      <a:r>
                        <a:rPr lang="es-ES_tradnl" sz="800" kern="0">
                          <a:effectLst/>
                        </a:rPr>
                        <a:t> </a:t>
                      </a:r>
                      <a:endParaRPr lang="es-EC" sz="800" kern="150">
                        <a:effectLst/>
                        <a:latin typeface="Liberation Serif"/>
                        <a:ea typeface="DejaVu Sans"/>
                        <a:cs typeface="DejaVu Sans"/>
                      </a:endParaRPr>
                    </a:p>
                  </a:txBody>
                  <a:tcPr marL="45062" marR="45062" marT="0" marB="0" anchor="ctr"/>
                </a:tc>
                <a:tc>
                  <a:txBody>
                    <a:bodyPr/>
                    <a:lstStyle/>
                    <a:p>
                      <a:pPr algn="just" fontAlgn="auto">
                        <a:lnSpc>
                          <a:spcPct val="150000"/>
                        </a:lnSpc>
                        <a:spcAft>
                          <a:spcPts val="0"/>
                        </a:spcAft>
                      </a:pPr>
                      <a:r>
                        <a:rPr lang="es-ES_tradnl" sz="800" kern="0">
                          <a:effectLst/>
                        </a:rPr>
                        <a:t> </a:t>
                      </a:r>
                      <a:endParaRPr lang="es-EC" sz="800" kern="150">
                        <a:effectLst/>
                        <a:latin typeface="Liberation Serif"/>
                        <a:ea typeface="DejaVu Sans"/>
                        <a:cs typeface="DejaVu Sans"/>
                      </a:endParaRPr>
                    </a:p>
                  </a:txBody>
                  <a:tcPr marL="45062" marR="45062" marT="0" marB="0" anchor="ctr"/>
                </a:tc>
                <a:tc>
                  <a:txBody>
                    <a:bodyPr/>
                    <a:lstStyle/>
                    <a:p>
                      <a:pPr marL="342900" lvl="0" indent="-342900" algn="just" fontAlgn="auto">
                        <a:lnSpc>
                          <a:spcPct val="150000"/>
                        </a:lnSpc>
                        <a:spcAft>
                          <a:spcPts val="0"/>
                        </a:spcAft>
                        <a:buFont typeface="Symbol"/>
                        <a:buChar char=""/>
                      </a:pPr>
                      <a:r>
                        <a:rPr lang="es-ES_tradnl" sz="800" kern="0">
                          <a:effectLst/>
                        </a:rPr>
                        <a:t>Ángel Quingaluisa</a:t>
                      </a:r>
                      <a:endParaRPr lang="es-EC" sz="800" kern="150">
                        <a:effectLst/>
                      </a:endParaRPr>
                    </a:p>
                    <a:p>
                      <a:pPr marL="342900" lvl="0" indent="-342900" algn="just" fontAlgn="auto">
                        <a:lnSpc>
                          <a:spcPct val="150000"/>
                        </a:lnSpc>
                        <a:spcAft>
                          <a:spcPts val="0"/>
                        </a:spcAft>
                        <a:buFont typeface="Symbol"/>
                        <a:buChar char=""/>
                      </a:pPr>
                      <a:r>
                        <a:rPr lang="es-ES_tradnl" sz="800" kern="0">
                          <a:effectLst/>
                        </a:rPr>
                        <a:t>Jonathan Torres</a:t>
                      </a:r>
                      <a:endParaRPr lang="es-EC" sz="800" kern="150">
                        <a:effectLst/>
                        <a:latin typeface="Liberation Serif"/>
                        <a:ea typeface="DejaVu Sans"/>
                        <a:cs typeface="DejaVu Sans"/>
                      </a:endParaRPr>
                    </a:p>
                  </a:txBody>
                  <a:tcPr marL="45062" marR="45062" marT="0" marB="0" anchor="ctr"/>
                </a:tc>
                <a:tc>
                  <a:txBody>
                    <a:bodyPr/>
                    <a:lstStyle/>
                    <a:p>
                      <a:pPr algn="just" fontAlgn="auto">
                        <a:lnSpc>
                          <a:spcPct val="150000"/>
                        </a:lnSpc>
                        <a:spcAft>
                          <a:spcPts val="0"/>
                        </a:spcAft>
                      </a:pPr>
                      <a:r>
                        <a:rPr lang="es-ES_tradnl" sz="800" kern="0">
                          <a:effectLst/>
                        </a:rPr>
                        <a:t>6</a:t>
                      </a:r>
                      <a:endParaRPr lang="es-EC" sz="800" kern="150">
                        <a:effectLst/>
                        <a:latin typeface="Liberation Serif"/>
                        <a:ea typeface="DejaVu Sans"/>
                        <a:cs typeface="DejaVu Sans"/>
                      </a:endParaRPr>
                    </a:p>
                  </a:txBody>
                  <a:tcPr marL="45062" marR="45062" marT="0" marB="0" anchor="ctr"/>
                </a:tc>
              </a:tr>
              <a:tr h="455138">
                <a:tc>
                  <a:txBody>
                    <a:bodyPr/>
                    <a:lstStyle/>
                    <a:p>
                      <a:pPr algn="just" fontAlgn="auto">
                        <a:lnSpc>
                          <a:spcPct val="150000"/>
                        </a:lnSpc>
                        <a:spcAft>
                          <a:spcPts val="0"/>
                        </a:spcAft>
                      </a:pPr>
                      <a:r>
                        <a:rPr lang="es-ES_tradnl" sz="800" kern="0">
                          <a:effectLst/>
                        </a:rPr>
                        <a:t>Producir demo para la ESPE-GINGA</a:t>
                      </a:r>
                      <a:endParaRPr lang="es-EC" sz="800" kern="150">
                        <a:effectLst/>
                        <a:latin typeface="Liberation Serif"/>
                        <a:ea typeface="DejaVu Sans"/>
                        <a:cs typeface="DejaVu Sans"/>
                      </a:endParaRPr>
                    </a:p>
                  </a:txBody>
                  <a:tcPr marL="45062" marR="45062" marT="0" marB="0" anchor="ctr"/>
                </a:tc>
                <a:tc>
                  <a:txBody>
                    <a:bodyPr/>
                    <a:lstStyle/>
                    <a:p>
                      <a:pPr algn="just" fontAlgn="auto">
                        <a:lnSpc>
                          <a:spcPct val="150000"/>
                        </a:lnSpc>
                        <a:spcAft>
                          <a:spcPts val="0"/>
                        </a:spcAft>
                      </a:pPr>
                      <a:r>
                        <a:rPr lang="es-ES_tradnl" sz="800" kern="0">
                          <a:effectLst/>
                        </a:rPr>
                        <a:t>3</a:t>
                      </a:r>
                      <a:endParaRPr lang="es-EC" sz="800" kern="150">
                        <a:effectLst/>
                        <a:latin typeface="Liberation Serif"/>
                        <a:ea typeface="DejaVu Sans"/>
                        <a:cs typeface="DejaVu Sans"/>
                      </a:endParaRPr>
                    </a:p>
                  </a:txBody>
                  <a:tcPr marL="45062" marR="45062" marT="0" marB="0" anchor="ctr"/>
                </a:tc>
                <a:tc>
                  <a:txBody>
                    <a:bodyPr/>
                    <a:lstStyle/>
                    <a:p>
                      <a:pPr algn="just" fontAlgn="auto">
                        <a:lnSpc>
                          <a:spcPct val="150000"/>
                        </a:lnSpc>
                        <a:spcAft>
                          <a:spcPts val="0"/>
                        </a:spcAft>
                      </a:pPr>
                      <a:r>
                        <a:rPr lang="es-ES_tradnl" sz="800" kern="0">
                          <a:effectLst/>
                        </a:rPr>
                        <a:t>5</a:t>
                      </a:r>
                      <a:endParaRPr lang="es-EC" sz="800" kern="150">
                        <a:effectLst/>
                        <a:latin typeface="Liberation Serif"/>
                        <a:ea typeface="DejaVu Sans"/>
                        <a:cs typeface="DejaVu Sans"/>
                      </a:endParaRPr>
                    </a:p>
                  </a:txBody>
                  <a:tcPr marL="45062" marR="45062" marT="0" marB="0" anchor="ctr"/>
                </a:tc>
                <a:tc>
                  <a:txBody>
                    <a:bodyPr/>
                    <a:lstStyle/>
                    <a:p>
                      <a:pPr marL="342900" lvl="0" indent="-342900" algn="just" fontAlgn="base">
                        <a:lnSpc>
                          <a:spcPct val="150000"/>
                        </a:lnSpc>
                        <a:spcAft>
                          <a:spcPts val="0"/>
                        </a:spcAft>
                        <a:buFont typeface="Symbol"/>
                        <a:buChar char=""/>
                      </a:pPr>
                      <a:r>
                        <a:rPr lang="es-ES_tradnl" sz="800" kern="0">
                          <a:effectLst/>
                        </a:rPr>
                        <a:t>Ángel Quingaluisa</a:t>
                      </a:r>
                      <a:endParaRPr lang="es-EC" sz="800" kern="150">
                        <a:effectLst/>
                      </a:endParaRPr>
                    </a:p>
                    <a:p>
                      <a:pPr marL="342900" lvl="0" indent="-342900" algn="just" fontAlgn="auto">
                        <a:lnSpc>
                          <a:spcPct val="150000"/>
                        </a:lnSpc>
                        <a:spcAft>
                          <a:spcPts val="0"/>
                        </a:spcAft>
                        <a:buFont typeface="Symbol"/>
                        <a:buChar char=""/>
                      </a:pPr>
                      <a:r>
                        <a:rPr lang="es-ES_tradnl" sz="800" kern="0">
                          <a:effectLst/>
                        </a:rPr>
                        <a:t>Jonathan Torres</a:t>
                      </a:r>
                      <a:endParaRPr lang="es-EC" sz="800" kern="150">
                        <a:effectLst/>
                        <a:latin typeface="Liberation Serif"/>
                        <a:ea typeface="DejaVu Sans"/>
                        <a:cs typeface="DejaVu Sans"/>
                      </a:endParaRPr>
                    </a:p>
                  </a:txBody>
                  <a:tcPr marL="45062" marR="45062" marT="0" marB="0" anchor="ctr"/>
                </a:tc>
                <a:tc>
                  <a:txBody>
                    <a:bodyPr/>
                    <a:lstStyle/>
                    <a:p>
                      <a:pPr algn="just" fontAlgn="auto">
                        <a:lnSpc>
                          <a:spcPct val="150000"/>
                        </a:lnSpc>
                        <a:spcAft>
                          <a:spcPts val="0"/>
                        </a:spcAft>
                      </a:pPr>
                      <a:r>
                        <a:rPr lang="es-ES_tradnl" sz="800" kern="0" dirty="0">
                          <a:effectLst/>
                        </a:rPr>
                        <a:t>40</a:t>
                      </a:r>
                      <a:endParaRPr lang="es-EC" sz="800" kern="150" dirty="0">
                        <a:effectLst/>
                        <a:latin typeface="Liberation Serif"/>
                        <a:ea typeface="DejaVu Sans"/>
                        <a:cs typeface="DejaVu Sans"/>
                      </a:endParaRPr>
                    </a:p>
                  </a:txBody>
                  <a:tcPr marL="45062" marR="45062" marT="0" marB="0" anchor="ctr"/>
                </a:tc>
              </a:tr>
              <a:tr h="455138">
                <a:tc>
                  <a:txBody>
                    <a:bodyPr/>
                    <a:lstStyle/>
                    <a:p>
                      <a:pPr algn="just" fontAlgn="auto">
                        <a:lnSpc>
                          <a:spcPct val="150000"/>
                        </a:lnSpc>
                        <a:spcAft>
                          <a:spcPts val="0"/>
                        </a:spcAft>
                      </a:pPr>
                      <a:r>
                        <a:rPr lang="es-ES_tradnl" sz="800" kern="0" dirty="0">
                          <a:effectLst/>
                        </a:rPr>
                        <a:t>Edición de documentación del usuario final</a:t>
                      </a:r>
                      <a:endParaRPr lang="es-EC" sz="800" kern="150" dirty="0">
                        <a:effectLst/>
                        <a:latin typeface="Liberation Serif"/>
                        <a:ea typeface="DejaVu Sans"/>
                        <a:cs typeface="DejaVu Sans"/>
                      </a:endParaRPr>
                    </a:p>
                  </a:txBody>
                  <a:tcPr marL="45062" marR="45062" marT="0" marB="0" anchor="ctr"/>
                </a:tc>
                <a:tc>
                  <a:txBody>
                    <a:bodyPr/>
                    <a:lstStyle/>
                    <a:p>
                      <a:pPr algn="just" fontAlgn="auto">
                        <a:lnSpc>
                          <a:spcPct val="150000"/>
                        </a:lnSpc>
                        <a:spcAft>
                          <a:spcPts val="0"/>
                        </a:spcAft>
                      </a:pPr>
                      <a:r>
                        <a:rPr lang="es-ES_tradnl" sz="800" kern="0">
                          <a:effectLst/>
                        </a:rPr>
                        <a:t>2</a:t>
                      </a:r>
                      <a:endParaRPr lang="es-EC" sz="800" kern="150">
                        <a:effectLst/>
                        <a:latin typeface="Liberation Serif"/>
                        <a:ea typeface="DejaVu Sans"/>
                        <a:cs typeface="DejaVu Sans"/>
                      </a:endParaRPr>
                    </a:p>
                  </a:txBody>
                  <a:tcPr marL="45062" marR="45062" marT="0" marB="0" anchor="ctr"/>
                </a:tc>
                <a:tc>
                  <a:txBody>
                    <a:bodyPr/>
                    <a:lstStyle/>
                    <a:p>
                      <a:pPr algn="just" fontAlgn="auto">
                        <a:lnSpc>
                          <a:spcPct val="150000"/>
                        </a:lnSpc>
                        <a:spcAft>
                          <a:spcPts val="0"/>
                        </a:spcAft>
                      </a:pPr>
                      <a:r>
                        <a:rPr lang="es-ES_tradnl" sz="800" kern="0">
                          <a:effectLst/>
                        </a:rPr>
                        <a:t>5</a:t>
                      </a:r>
                      <a:endParaRPr lang="es-EC" sz="800" kern="150">
                        <a:effectLst/>
                        <a:latin typeface="Liberation Serif"/>
                        <a:ea typeface="DejaVu Sans"/>
                        <a:cs typeface="DejaVu Sans"/>
                      </a:endParaRPr>
                    </a:p>
                  </a:txBody>
                  <a:tcPr marL="45062" marR="45062" marT="0" marB="0" anchor="ctr"/>
                </a:tc>
                <a:tc>
                  <a:txBody>
                    <a:bodyPr/>
                    <a:lstStyle/>
                    <a:p>
                      <a:pPr marL="342900" lvl="0" indent="-342900" algn="just" fontAlgn="base">
                        <a:lnSpc>
                          <a:spcPct val="150000"/>
                        </a:lnSpc>
                        <a:spcAft>
                          <a:spcPts val="0"/>
                        </a:spcAft>
                        <a:buFont typeface="Symbol"/>
                        <a:buChar char=""/>
                      </a:pPr>
                      <a:r>
                        <a:rPr lang="es-ES_tradnl" sz="800" kern="0">
                          <a:effectLst/>
                        </a:rPr>
                        <a:t>Ángel Quingaluisa</a:t>
                      </a:r>
                      <a:endParaRPr lang="es-EC" sz="800" kern="150">
                        <a:effectLst/>
                      </a:endParaRPr>
                    </a:p>
                    <a:p>
                      <a:pPr marL="342900" lvl="0" indent="-342900" algn="just" fontAlgn="auto">
                        <a:lnSpc>
                          <a:spcPct val="150000"/>
                        </a:lnSpc>
                        <a:spcAft>
                          <a:spcPts val="0"/>
                        </a:spcAft>
                        <a:buFont typeface="Symbol"/>
                        <a:buChar char=""/>
                      </a:pPr>
                      <a:r>
                        <a:rPr lang="es-ES_tradnl" sz="800" kern="0">
                          <a:effectLst/>
                        </a:rPr>
                        <a:t>Jonathan Torres</a:t>
                      </a:r>
                      <a:endParaRPr lang="es-EC" sz="800" kern="150">
                        <a:effectLst/>
                        <a:latin typeface="Liberation Serif"/>
                        <a:ea typeface="DejaVu Sans"/>
                        <a:cs typeface="DejaVu Sans"/>
                      </a:endParaRPr>
                    </a:p>
                  </a:txBody>
                  <a:tcPr marL="45062" marR="45062" marT="0" marB="0" anchor="ctr"/>
                </a:tc>
                <a:tc>
                  <a:txBody>
                    <a:bodyPr/>
                    <a:lstStyle/>
                    <a:p>
                      <a:pPr algn="just" fontAlgn="auto">
                        <a:lnSpc>
                          <a:spcPct val="150000"/>
                        </a:lnSpc>
                        <a:spcAft>
                          <a:spcPts val="0"/>
                        </a:spcAft>
                      </a:pPr>
                      <a:r>
                        <a:rPr lang="es-ES_tradnl" sz="800" kern="0">
                          <a:effectLst/>
                        </a:rPr>
                        <a:t>85</a:t>
                      </a:r>
                      <a:endParaRPr lang="es-EC" sz="800" kern="150">
                        <a:effectLst/>
                        <a:latin typeface="Liberation Serif"/>
                        <a:ea typeface="DejaVu Sans"/>
                        <a:cs typeface="DejaVu Sans"/>
                      </a:endParaRPr>
                    </a:p>
                  </a:txBody>
                  <a:tcPr marL="45062" marR="45062" marT="0" marB="0" anchor="ctr"/>
                </a:tc>
              </a:tr>
              <a:tr h="455138">
                <a:tc>
                  <a:txBody>
                    <a:bodyPr/>
                    <a:lstStyle/>
                    <a:p>
                      <a:pPr algn="just" fontAlgn="auto">
                        <a:lnSpc>
                          <a:spcPct val="150000"/>
                        </a:lnSpc>
                        <a:spcBef>
                          <a:spcPts val="140"/>
                        </a:spcBef>
                        <a:spcAft>
                          <a:spcPts val="140"/>
                        </a:spcAft>
                      </a:pPr>
                      <a:r>
                        <a:rPr lang="es-ES_tradnl" sz="800" kern="0">
                          <a:effectLst/>
                        </a:rPr>
                        <a:t>Realizar cambios demo</a:t>
                      </a:r>
                      <a:endParaRPr lang="es-EC" sz="800" kern="150">
                        <a:effectLst/>
                        <a:latin typeface="Liberation Serif"/>
                        <a:ea typeface="DejaVu Sans"/>
                        <a:cs typeface="DejaVu Sans"/>
                      </a:endParaRPr>
                    </a:p>
                  </a:txBody>
                  <a:tcPr marL="45062" marR="45062" marT="0" marB="0" anchor="ctr"/>
                </a:tc>
                <a:tc>
                  <a:txBody>
                    <a:bodyPr/>
                    <a:lstStyle/>
                    <a:p>
                      <a:pPr algn="just" fontAlgn="auto">
                        <a:lnSpc>
                          <a:spcPct val="150000"/>
                        </a:lnSpc>
                        <a:spcAft>
                          <a:spcPts val="0"/>
                        </a:spcAft>
                      </a:pPr>
                      <a:r>
                        <a:rPr lang="es-ES_tradnl" sz="800" kern="0">
                          <a:effectLst/>
                        </a:rPr>
                        <a:t>2</a:t>
                      </a:r>
                      <a:endParaRPr lang="es-EC" sz="800" kern="150">
                        <a:effectLst/>
                        <a:latin typeface="Liberation Serif"/>
                        <a:ea typeface="DejaVu Sans"/>
                        <a:cs typeface="DejaVu Sans"/>
                      </a:endParaRPr>
                    </a:p>
                  </a:txBody>
                  <a:tcPr marL="45062" marR="45062" marT="0" marB="0" anchor="ctr"/>
                </a:tc>
                <a:tc>
                  <a:txBody>
                    <a:bodyPr/>
                    <a:lstStyle/>
                    <a:p>
                      <a:pPr algn="just" fontAlgn="auto">
                        <a:lnSpc>
                          <a:spcPct val="150000"/>
                        </a:lnSpc>
                        <a:spcAft>
                          <a:spcPts val="0"/>
                        </a:spcAft>
                      </a:pPr>
                      <a:r>
                        <a:rPr lang="es-ES_tradnl" sz="800" kern="0">
                          <a:effectLst/>
                        </a:rPr>
                        <a:t>1</a:t>
                      </a:r>
                      <a:endParaRPr lang="es-EC" sz="800" kern="150">
                        <a:effectLst/>
                        <a:latin typeface="Liberation Serif"/>
                        <a:ea typeface="DejaVu Sans"/>
                        <a:cs typeface="DejaVu Sans"/>
                      </a:endParaRPr>
                    </a:p>
                  </a:txBody>
                  <a:tcPr marL="45062" marR="45062" marT="0" marB="0" anchor="ctr"/>
                </a:tc>
                <a:tc>
                  <a:txBody>
                    <a:bodyPr/>
                    <a:lstStyle/>
                    <a:p>
                      <a:pPr marL="342900" lvl="0" indent="-342900" algn="just" fontAlgn="base">
                        <a:lnSpc>
                          <a:spcPct val="150000"/>
                        </a:lnSpc>
                        <a:spcAft>
                          <a:spcPts val="0"/>
                        </a:spcAft>
                        <a:buFont typeface="Symbol"/>
                        <a:buChar char=""/>
                      </a:pPr>
                      <a:r>
                        <a:rPr lang="es-ES_tradnl" sz="800" kern="0">
                          <a:effectLst/>
                        </a:rPr>
                        <a:t>Ángel Quingaluisa</a:t>
                      </a:r>
                      <a:endParaRPr lang="es-EC" sz="800" kern="150">
                        <a:effectLst/>
                      </a:endParaRPr>
                    </a:p>
                    <a:p>
                      <a:pPr marL="342900" lvl="0" indent="-342900" algn="just" fontAlgn="auto">
                        <a:lnSpc>
                          <a:spcPct val="150000"/>
                        </a:lnSpc>
                        <a:spcAft>
                          <a:spcPts val="0"/>
                        </a:spcAft>
                        <a:buFont typeface="Symbol"/>
                        <a:buChar char=""/>
                      </a:pPr>
                      <a:r>
                        <a:rPr lang="es-ES_tradnl" sz="800" kern="0">
                          <a:effectLst/>
                        </a:rPr>
                        <a:t>Jonathan Torres</a:t>
                      </a:r>
                      <a:endParaRPr lang="es-EC" sz="800" kern="150">
                        <a:effectLst/>
                        <a:latin typeface="Liberation Serif"/>
                        <a:ea typeface="DejaVu Sans"/>
                        <a:cs typeface="DejaVu Sans"/>
                      </a:endParaRPr>
                    </a:p>
                  </a:txBody>
                  <a:tcPr marL="45062" marR="45062" marT="0" marB="0" anchor="ctr"/>
                </a:tc>
                <a:tc>
                  <a:txBody>
                    <a:bodyPr/>
                    <a:lstStyle/>
                    <a:p>
                      <a:pPr algn="just" fontAlgn="auto">
                        <a:lnSpc>
                          <a:spcPct val="150000"/>
                        </a:lnSpc>
                        <a:spcAft>
                          <a:spcPts val="0"/>
                        </a:spcAft>
                      </a:pPr>
                      <a:r>
                        <a:rPr lang="es-ES_tradnl" sz="800" kern="0">
                          <a:effectLst/>
                        </a:rPr>
                        <a:t>20</a:t>
                      </a:r>
                      <a:endParaRPr lang="es-EC" sz="800" kern="150">
                        <a:effectLst/>
                        <a:latin typeface="Liberation Serif"/>
                        <a:ea typeface="DejaVu Sans"/>
                        <a:cs typeface="DejaVu Sans"/>
                      </a:endParaRPr>
                    </a:p>
                  </a:txBody>
                  <a:tcPr marL="45062" marR="45062" marT="0" marB="0" anchor="ctr"/>
                </a:tc>
              </a:tr>
              <a:tr h="227569">
                <a:tc>
                  <a:txBody>
                    <a:bodyPr/>
                    <a:lstStyle/>
                    <a:p>
                      <a:pPr algn="just" fontAlgn="auto">
                        <a:lnSpc>
                          <a:spcPct val="150000"/>
                        </a:lnSpc>
                        <a:spcBef>
                          <a:spcPts val="140"/>
                        </a:spcBef>
                        <a:spcAft>
                          <a:spcPts val="140"/>
                        </a:spcAft>
                      </a:pPr>
                      <a:r>
                        <a:rPr lang="es-ES_tradnl" sz="800" kern="0">
                          <a:effectLst/>
                        </a:rPr>
                        <a:t>Edición manual de instalación</a:t>
                      </a:r>
                      <a:endParaRPr lang="es-EC" sz="800" kern="150">
                        <a:effectLst/>
                        <a:latin typeface="Liberation Serif"/>
                        <a:ea typeface="DejaVu Sans"/>
                        <a:cs typeface="DejaVu Sans"/>
                      </a:endParaRPr>
                    </a:p>
                  </a:txBody>
                  <a:tcPr marL="45062" marR="45062" marT="0" marB="0" anchor="ctr"/>
                </a:tc>
                <a:tc>
                  <a:txBody>
                    <a:bodyPr/>
                    <a:lstStyle/>
                    <a:p>
                      <a:pPr algn="just" fontAlgn="auto">
                        <a:lnSpc>
                          <a:spcPct val="150000"/>
                        </a:lnSpc>
                        <a:spcAft>
                          <a:spcPts val="0"/>
                        </a:spcAft>
                      </a:pPr>
                      <a:r>
                        <a:rPr lang="es-ES_tradnl" sz="800" kern="0">
                          <a:effectLst/>
                        </a:rPr>
                        <a:t>2</a:t>
                      </a:r>
                      <a:endParaRPr lang="es-EC" sz="800" kern="150">
                        <a:effectLst/>
                        <a:latin typeface="Liberation Serif"/>
                        <a:ea typeface="DejaVu Sans"/>
                        <a:cs typeface="DejaVu Sans"/>
                      </a:endParaRPr>
                    </a:p>
                  </a:txBody>
                  <a:tcPr marL="45062" marR="45062" marT="0" marB="0" anchor="ctr"/>
                </a:tc>
                <a:tc>
                  <a:txBody>
                    <a:bodyPr/>
                    <a:lstStyle/>
                    <a:p>
                      <a:pPr algn="just" fontAlgn="auto">
                        <a:lnSpc>
                          <a:spcPct val="150000"/>
                        </a:lnSpc>
                        <a:spcAft>
                          <a:spcPts val="0"/>
                        </a:spcAft>
                      </a:pPr>
                      <a:r>
                        <a:rPr lang="es-ES_tradnl" sz="800" kern="0">
                          <a:effectLst/>
                        </a:rPr>
                        <a:t>1</a:t>
                      </a:r>
                      <a:endParaRPr lang="es-EC" sz="800" kern="150">
                        <a:effectLst/>
                        <a:latin typeface="Liberation Serif"/>
                        <a:ea typeface="DejaVu Sans"/>
                        <a:cs typeface="DejaVu Sans"/>
                      </a:endParaRPr>
                    </a:p>
                  </a:txBody>
                  <a:tcPr marL="45062" marR="45062" marT="0" marB="0" anchor="ctr"/>
                </a:tc>
                <a:tc>
                  <a:txBody>
                    <a:bodyPr/>
                    <a:lstStyle/>
                    <a:p>
                      <a:pPr marL="342900" lvl="0" indent="-342900" algn="just" fontAlgn="auto">
                        <a:lnSpc>
                          <a:spcPct val="150000"/>
                        </a:lnSpc>
                        <a:spcAft>
                          <a:spcPts val="0"/>
                        </a:spcAft>
                        <a:buFont typeface="Symbol"/>
                        <a:buChar char=""/>
                      </a:pPr>
                      <a:r>
                        <a:rPr lang="es-ES_tradnl" sz="800" kern="0">
                          <a:effectLst/>
                        </a:rPr>
                        <a:t>Jonathan Torres</a:t>
                      </a:r>
                      <a:endParaRPr lang="es-EC" sz="800" kern="150">
                        <a:effectLst/>
                        <a:latin typeface="Liberation Serif"/>
                        <a:ea typeface="DejaVu Sans"/>
                        <a:cs typeface="DejaVu Sans"/>
                      </a:endParaRPr>
                    </a:p>
                  </a:txBody>
                  <a:tcPr marL="45062" marR="45062" marT="0" marB="0" anchor="ctr"/>
                </a:tc>
                <a:tc>
                  <a:txBody>
                    <a:bodyPr/>
                    <a:lstStyle/>
                    <a:p>
                      <a:pPr algn="just" fontAlgn="auto">
                        <a:lnSpc>
                          <a:spcPct val="150000"/>
                        </a:lnSpc>
                        <a:spcAft>
                          <a:spcPts val="0"/>
                        </a:spcAft>
                      </a:pPr>
                      <a:r>
                        <a:rPr lang="es-ES_tradnl" sz="800" kern="0">
                          <a:effectLst/>
                        </a:rPr>
                        <a:t>5</a:t>
                      </a:r>
                      <a:endParaRPr lang="es-EC" sz="800" kern="150">
                        <a:effectLst/>
                        <a:latin typeface="Liberation Serif"/>
                        <a:ea typeface="DejaVu Sans"/>
                        <a:cs typeface="DejaVu Sans"/>
                      </a:endParaRPr>
                    </a:p>
                  </a:txBody>
                  <a:tcPr marL="45062" marR="45062" marT="0" marB="0" anchor="ctr"/>
                </a:tc>
              </a:tr>
              <a:tr h="227569">
                <a:tc>
                  <a:txBody>
                    <a:bodyPr/>
                    <a:lstStyle/>
                    <a:p>
                      <a:pPr algn="just" fontAlgn="auto">
                        <a:lnSpc>
                          <a:spcPct val="150000"/>
                        </a:lnSpc>
                        <a:spcBef>
                          <a:spcPts val="140"/>
                        </a:spcBef>
                        <a:spcAft>
                          <a:spcPts val="140"/>
                        </a:spcAft>
                      </a:pPr>
                      <a:r>
                        <a:rPr lang="es-ES_tradnl" sz="800" kern="0">
                          <a:effectLst/>
                        </a:rPr>
                        <a:t>Editar notas de la versión</a:t>
                      </a:r>
                      <a:endParaRPr lang="es-EC" sz="800" kern="150">
                        <a:effectLst/>
                        <a:latin typeface="Liberation Serif"/>
                        <a:ea typeface="DejaVu Sans"/>
                        <a:cs typeface="DejaVu Sans"/>
                      </a:endParaRPr>
                    </a:p>
                  </a:txBody>
                  <a:tcPr marL="45062" marR="45062" marT="0" marB="0" anchor="ctr"/>
                </a:tc>
                <a:tc>
                  <a:txBody>
                    <a:bodyPr/>
                    <a:lstStyle/>
                    <a:p>
                      <a:pPr algn="just" fontAlgn="auto">
                        <a:lnSpc>
                          <a:spcPct val="150000"/>
                        </a:lnSpc>
                        <a:spcAft>
                          <a:spcPts val="0"/>
                        </a:spcAft>
                      </a:pPr>
                      <a:r>
                        <a:rPr lang="es-ES_tradnl" sz="800" kern="0">
                          <a:effectLst/>
                        </a:rPr>
                        <a:t>2</a:t>
                      </a:r>
                      <a:endParaRPr lang="es-EC" sz="800" kern="150">
                        <a:effectLst/>
                        <a:latin typeface="Liberation Serif"/>
                        <a:ea typeface="DejaVu Sans"/>
                        <a:cs typeface="DejaVu Sans"/>
                      </a:endParaRPr>
                    </a:p>
                  </a:txBody>
                  <a:tcPr marL="45062" marR="45062" marT="0" marB="0" anchor="ctr"/>
                </a:tc>
                <a:tc>
                  <a:txBody>
                    <a:bodyPr/>
                    <a:lstStyle/>
                    <a:p>
                      <a:pPr algn="just" fontAlgn="auto">
                        <a:lnSpc>
                          <a:spcPct val="150000"/>
                        </a:lnSpc>
                        <a:spcAft>
                          <a:spcPts val="0"/>
                        </a:spcAft>
                      </a:pPr>
                      <a:r>
                        <a:rPr lang="es-ES_tradnl" sz="800" kern="0">
                          <a:effectLst/>
                        </a:rPr>
                        <a:t>1</a:t>
                      </a:r>
                      <a:endParaRPr lang="es-EC" sz="800" kern="150">
                        <a:effectLst/>
                        <a:latin typeface="Liberation Serif"/>
                        <a:ea typeface="DejaVu Sans"/>
                        <a:cs typeface="DejaVu Sans"/>
                      </a:endParaRPr>
                    </a:p>
                  </a:txBody>
                  <a:tcPr marL="45062" marR="45062" marT="0" marB="0" anchor="ctr"/>
                </a:tc>
                <a:tc>
                  <a:txBody>
                    <a:bodyPr/>
                    <a:lstStyle/>
                    <a:p>
                      <a:pPr marL="342900" lvl="0" indent="-342900" algn="just" fontAlgn="auto">
                        <a:lnSpc>
                          <a:spcPct val="150000"/>
                        </a:lnSpc>
                        <a:spcAft>
                          <a:spcPts val="0"/>
                        </a:spcAft>
                        <a:buFont typeface="Symbol"/>
                        <a:buChar char=""/>
                      </a:pPr>
                      <a:r>
                        <a:rPr lang="es-ES_tradnl" sz="800" kern="0">
                          <a:effectLst/>
                        </a:rPr>
                        <a:t>Jonathan Torres</a:t>
                      </a:r>
                      <a:endParaRPr lang="es-EC" sz="800" kern="150">
                        <a:effectLst/>
                        <a:latin typeface="Liberation Serif"/>
                        <a:ea typeface="DejaVu Sans"/>
                        <a:cs typeface="DejaVu Sans"/>
                      </a:endParaRPr>
                    </a:p>
                  </a:txBody>
                  <a:tcPr marL="45062" marR="45062" marT="0" marB="0" anchor="ctr"/>
                </a:tc>
                <a:tc>
                  <a:txBody>
                    <a:bodyPr/>
                    <a:lstStyle/>
                    <a:p>
                      <a:pPr algn="just" fontAlgn="auto">
                        <a:lnSpc>
                          <a:spcPct val="150000"/>
                        </a:lnSpc>
                        <a:spcAft>
                          <a:spcPts val="0"/>
                        </a:spcAft>
                      </a:pPr>
                      <a:r>
                        <a:rPr lang="es-ES_tradnl" sz="800" kern="0">
                          <a:effectLst/>
                        </a:rPr>
                        <a:t>4</a:t>
                      </a:r>
                      <a:endParaRPr lang="es-EC" sz="800" kern="150">
                        <a:effectLst/>
                        <a:latin typeface="Liberation Serif"/>
                        <a:ea typeface="DejaVu Sans"/>
                        <a:cs typeface="DejaVu Sans"/>
                      </a:endParaRPr>
                    </a:p>
                  </a:txBody>
                  <a:tcPr marL="45062" marR="45062" marT="0" marB="0" anchor="ctr"/>
                </a:tc>
              </a:tr>
              <a:tr h="455138">
                <a:tc>
                  <a:txBody>
                    <a:bodyPr/>
                    <a:lstStyle/>
                    <a:p>
                      <a:pPr algn="just" fontAlgn="auto">
                        <a:lnSpc>
                          <a:spcPct val="150000"/>
                        </a:lnSpc>
                        <a:spcBef>
                          <a:spcPts val="140"/>
                        </a:spcBef>
                        <a:spcAft>
                          <a:spcPts val="140"/>
                        </a:spcAft>
                      </a:pPr>
                      <a:r>
                        <a:rPr lang="es-ES_tradnl" sz="800" kern="0">
                          <a:effectLst/>
                        </a:rPr>
                        <a:t>Edición manual de  usuario  </a:t>
                      </a:r>
                      <a:endParaRPr lang="es-EC" sz="800" kern="150">
                        <a:effectLst/>
                        <a:latin typeface="Liberation Serif"/>
                        <a:ea typeface="DejaVu Sans"/>
                        <a:cs typeface="DejaVu Sans"/>
                      </a:endParaRPr>
                    </a:p>
                  </a:txBody>
                  <a:tcPr marL="45062" marR="45062" marT="0" marB="0" anchor="ctr"/>
                </a:tc>
                <a:tc>
                  <a:txBody>
                    <a:bodyPr/>
                    <a:lstStyle/>
                    <a:p>
                      <a:pPr algn="just" fontAlgn="auto">
                        <a:lnSpc>
                          <a:spcPct val="150000"/>
                        </a:lnSpc>
                        <a:spcAft>
                          <a:spcPts val="0"/>
                        </a:spcAft>
                      </a:pPr>
                      <a:r>
                        <a:rPr lang="es-ES_tradnl" sz="800" kern="0">
                          <a:effectLst/>
                        </a:rPr>
                        <a:t>3</a:t>
                      </a:r>
                      <a:endParaRPr lang="es-EC" sz="800" kern="150">
                        <a:effectLst/>
                        <a:latin typeface="Liberation Serif"/>
                        <a:ea typeface="DejaVu Sans"/>
                        <a:cs typeface="DejaVu Sans"/>
                      </a:endParaRPr>
                    </a:p>
                  </a:txBody>
                  <a:tcPr marL="45062" marR="45062" marT="0" marB="0" anchor="ctr"/>
                </a:tc>
                <a:tc>
                  <a:txBody>
                    <a:bodyPr/>
                    <a:lstStyle/>
                    <a:p>
                      <a:pPr algn="just" fontAlgn="auto">
                        <a:lnSpc>
                          <a:spcPct val="150000"/>
                        </a:lnSpc>
                        <a:spcAft>
                          <a:spcPts val="0"/>
                        </a:spcAft>
                      </a:pPr>
                      <a:r>
                        <a:rPr lang="es-ES_tradnl" sz="800" kern="0">
                          <a:effectLst/>
                        </a:rPr>
                        <a:t>2</a:t>
                      </a:r>
                      <a:endParaRPr lang="es-EC" sz="800" kern="150">
                        <a:effectLst/>
                        <a:latin typeface="Liberation Serif"/>
                        <a:ea typeface="DejaVu Sans"/>
                        <a:cs typeface="DejaVu Sans"/>
                      </a:endParaRPr>
                    </a:p>
                  </a:txBody>
                  <a:tcPr marL="45062" marR="45062" marT="0" marB="0" anchor="ctr"/>
                </a:tc>
                <a:tc>
                  <a:txBody>
                    <a:bodyPr/>
                    <a:lstStyle/>
                    <a:p>
                      <a:pPr marL="342900" lvl="0" indent="-342900" algn="just" fontAlgn="base">
                        <a:lnSpc>
                          <a:spcPct val="150000"/>
                        </a:lnSpc>
                        <a:spcAft>
                          <a:spcPts val="0"/>
                        </a:spcAft>
                        <a:buFont typeface="Symbol"/>
                        <a:buChar char=""/>
                      </a:pPr>
                      <a:r>
                        <a:rPr lang="es-ES_tradnl" sz="800" kern="0">
                          <a:effectLst/>
                        </a:rPr>
                        <a:t>Ángel Quingaluisa</a:t>
                      </a:r>
                      <a:endParaRPr lang="es-EC" sz="800" kern="150">
                        <a:effectLst/>
                      </a:endParaRPr>
                    </a:p>
                    <a:p>
                      <a:pPr marL="342900" lvl="0" indent="-342900" algn="just" fontAlgn="auto">
                        <a:lnSpc>
                          <a:spcPct val="150000"/>
                        </a:lnSpc>
                        <a:spcAft>
                          <a:spcPts val="0"/>
                        </a:spcAft>
                        <a:buFont typeface="Symbol"/>
                        <a:buChar char=""/>
                      </a:pPr>
                      <a:r>
                        <a:rPr lang="es-ES_tradnl" sz="800" kern="0">
                          <a:effectLst/>
                        </a:rPr>
                        <a:t>Jonathan Torres</a:t>
                      </a:r>
                      <a:endParaRPr lang="es-EC" sz="800" kern="150">
                        <a:effectLst/>
                        <a:latin typeface="Liberation Serif"/>
                        <a:ea typeface="DejaVu Sans"/>
                        <a:cs typeface="DejaVu Sans"/>
                      </a:endParaRPr>
                    </a:p>
                  </a:txBody>
                  <a:tcPr marL="45062" marR="45062" marT="0" marB="0" anchor="ctr"/>
                </a:tc>
                <a:tc>
                  <a:txBody>
                    <a:bodyPr/>
                    <a:lstStyle/>
                    <a:p>
                      <a:pPr algn="just" fontAlgn="auto">
                        <a:lnSpc>
                          <a:spcPct val="150000"/>
                        </a:lnSpc>
                        <a:spcAft>
                          <a:spcPts val="0"/>
                        </a:spcAft>
                      </a:pPr>
                      <a:r>
                        <a:rPr lang="es-ES_tradnl" sz="800" kern="0">
                          <a:effectLst/>
                        </a:rPr>
                        <a:t>22</a:t>
                      </a:r>
                      <a:endParaRPr lang="es-EC" sz="800" kern="150">
                        <a:effectLst/>
                        <a:latin typeface="Liberation Serif"/>
                        <a:ea typeface="DejaVu Sans"/>
                        <a:cs typeface="DejaVu Sans"/>
                      </a:endParaRPr>
                    </a:p>
                  </a:txBody>
                  <a:tcPr marL="45062" marR="45062" marT="0" marB="0" anchor="ctr"/>
                </a:tc>
              </a:tr>
              <a:tr h="227569">
                <a:tc>
                  <a:txBody>
                    <a:bodyPr/>
                    <a:lstStyle/>
                    <a:p>
                      <a:pPr algn="just" fontAlgn="auto">
                        <a:lnSpc>
                          <a:spcPct val="150000"/>
                        </a:lnSpc>
                        <a:spcBef>
                          <a:spcPts val="140"/>
                        </a:spcBef>
                        <a:spcAft>
                          <a:spcPts val="140"/>
                        </a:spcAft>
                      </a:pPr>
                      <a:r>
                        <a:rPr lang="es-ES_tradnl" sz="800" kern="0">
                          <a:effectLst/>
                        </a:rPr>
                        <a:t>Finalización de la aplicación</a:t>
                      </a:r>
                      <a:endParaRPr lang="es-EC" sz="800" kern="150">
                        <a:effectLst/>
                        <a:latin typeface="Liberation Serif"/>
                        <a:ea typeface="DejaVu Sans"/>
                        <a:cs typeface="DejaVu Sans"/>
                      </a:endParaRPr>
                    </a:p>
                  </a:txBody>
                  <a:tcPr marL="45062" marR="45062" marT="0" marB="0" anchor="ctr"/>
                </a:tc>
                <a:tc>
                  <a:txBody>
                    <a:bodyPr/>
                    <a:lstStyle/>
                    <a:p>
                      <a:pPr algn="just" fontAlgn="auto">
                        <a:lnSpc>
                          <a:spcPct val="150000"/>
                        </a:lnSpc>
                        <a:spcAft>
                          <a:spcPts val="0"/>
                        </a:spcAft>
                      </a:pPr>
                      <a:r>
                        <a:rPr lang="es-ES_tradnl" sz="800" kern="0">
                          <a:effectLst/>
                        </a:rPr>
                        <a:t>3</a:t>
                      </a:r>
                      <a:endParaRPr lang="es-EC" sz="800" kern="150">
                        <a:effectLst/>
                        <a:latin typeface="Liberation Serif"/>
                        <a:ea typeface="DejaVu Sans"/>
                        <a:cs typeface="DejaVu Sans"/>
                      </a:endParaRPr>
                    </a:p>
                  </a:txBody>
                  <a:tcPr marL="45062" marR="45062" marT="0" marB="0" anchor="ctr"/>
                </a:tc>
                <a:tc>
                  <a:txBody>
                    <a:bodyPr/>
                    <a:lstStyle/>
                    <a:p>
                      <a:pPr algn="just" fontAlgn="auto">
                        <a:lnSpc>
                          <a:spcPct val="150000"/>
                        </a:lnSpc>
                        <a:spcAft>
                          <a:spcPts val="0"/>
                        </a:spcAft>
                      </a:pPr>
                      <a:r>
                        <a:rPr lang="es-ES_tradnl" sz="800" kern="0">
                          <a:effectLst/>
                        </a:rPr>
                        <a:t>5</a:t>
                      </a:r>
                      <a:endParaRPr lang="es-EC" sz="800" kern="150">
                        <a:effectLst/>
                        <a:latin typeface="Liberation Serif"/>
                        <a:ea typeface="DejaVu Sans"/>
                        <a:cs typeface="DejaVu Sans"/>
                      </a:endParaRPr>
                    </a:p>
                  </a:txBody>
                  <a:tcPr marL="45062" marR="45062" marT="0" marB="0" anchor="ctr"/>
                </a:tc>
                <a:tc>
                  <a:txBody>
                    <a:bodyPr/>
                    <a:lstStyle/>
                    <a:p>
                      <a:pPr marL="342900" lvl="0" indent="-342900" algn="just" fontAlgn="auto">
                        <a:lnSpc>
                          <a:spcPct val="150000"/>
                        </a:lnSpc>
                        <a:spcAft>
                          <a:spcPts val="0"/>
                        </a:spcAft>
                        <a:buFont typeface="Symbol"/>
                        <a:buChar char=""/>
                      </a:pPr>
                      <a:r>
                        <a:rPr lang="es-ES_tradnl" sz="800" kern="0">
                          <a:effectLst/>
                        </a:rPr>
                        <a:t>Ángel Quingaluisa</a:t>
                      </a:r>
                      <a:endParaRPr lang="es-EC" sz="800" kern="150">
                        <a:effectLst/>
                        <a:latin typeface="Liberation Serif"/>
                        <a:ea typeface="DejaVu Sans"/>
                        <a:cs typeface="DejaVu Sans"/>
                      </a:endParaRPr>
                    </a:p>
                  </a:txBody>
                  <a:tcPr marL="45062" marR="45062" marT="0" marB="0" anchor="ctr"/>
                </a:tc>
                <a:tc>
                  <a:txBody>
                    <a:bodyPr/>
                    <a:lstStyle/>
                    <a:p>
                      <a:pPr algn="just" fontAlgn="auto">
                        <a:lnSpc>
                          <a:spcPct val="150000"/>
                        </a:lnSpc>
                        <a:spcAft>
                          <a:spcPts val="0"/>
                        </a:spcAft>
                      </a:pPr>
                      <a:r>
                        <a:rPr lang="es-ES_tradnl" sz="800" kern="0" dirty="0">
                          <a:effectLst/>
                        </a:rPr>
                        <a:t>10</a:t>
                      </a:r>
                      <a:endParaRPr lang="es-EC" sz="800" kern="150" dirty="0">
                        <a:effectLst/>
                        <a:latin typeface="Liberation Serif"/>
                        <a:ea typeface="DejaVu Sans"/>
                        <a:cs typeface="DejaVu Sans"/>
                      </a:endParaRPr>
                    </a:p>
                  </a:txBody>
                  <a:tcPr marL="45062" marR="45062" marT="0" marB="0" anchor="ctr"/>
                </a:tc>
              </a:tr>
            </a:tbl>
          </a:graphicData>
        </a:graphic>
      </p:graphicFrame>
    </p:spTree>
    <p:extLst>
      <p:ext uri="{BB962C8B-B14F-4D97-AF65-F5344CB8AC3E}">
        <p14:creationId xmlns:p14="http://schemas.microsoft.com/office/powerpoint/2010/main" val="1566867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407" y="1554480"/>
            <a:ext cx="7093130" cy="410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ítulo 1"/>
          <p:cNvSpPr>
            <a:spLocks noGrp="1"/>
          </p:cNvSpPr>
          <p:nvPr>
            <p:ph type="title"/>
          </p:nvPr>
        </p:nvSpPr>
        <p:spPr>
          <a:xfrm>
            <a:off x="1095023" y="608574"/>
            <a:ext cx="6965245" cy="1202485"/>
          </a:xfrm>
        </p:spPr>
        <p:txBody>
          <a:bodyPr/>
          <a:lstStyle/>
          <a:p>
            <a:r>
              <a:rPr lang="es-ES" dirty="0" smtClean="0"/>
              <a:t>MARCO TEÓRICO</a:t>
            </a:r>
            <a:endParaRPr lang="es-ES" dirty="0"/>
          </a:p>
        </p:txBody>
      </p:sp>
    </p:spTree>
    <p:extLst>
      <p:ext uri="{BB962C8B-B14F-4D97-AF65-F5344CB8AC3E}">
        <p14:creationId xmlns:p14="http://schemas.microsoft.com/office/powerpoint/2010/main" val="3950989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5023" y="817582"/>
            <a:ext cx="6965245" cy="1202485"/>
          </a:xfrm>
        </p:spPr>
        <p:txBody>
          <a:bodyPr/>
          <a:lstStyle/>
          <a:p>
            <a:r>
              <a:rPr lang="es-ES" dirty="0" smtClean="0"/>
              <a:t>MARCO TEÓRICO</a:t>
            </a:r>
            <a:endParaRPr lang="es-ES" dirty="0"/>
          </a:p>
        </p:txBody>
      </p:sp>
      <p:sp>
        <p:nvSpPr>
          <p:cNvPr id="3" name="Marcador de contenido 2"/>
          <p:cNvSpPr>
            <a:spLocks noGrp="1"/>
          </p:cNvSpPr>
          <p:nvPr>
            <p:ph idx="1"/>
          </p:nvPr>
        </p:nvSpPr>
        <p:spPr/>
        <p:txBody>
          <a:bodyPr/>
          <a:lstStyle/>
          <a:p>
            <a:pPr marL="0" indent="0">
              <a:buNone/>
            </a:pPr>
            <a:r>
              <a:rPr lang="es-EC" dirty="0"/>
              <a:t>Descripción del proceso de desarrollo de la ERS</a:t>
            </a:r>
            <a:r>
              <a:rPr lang="es-ES_tradnl" dirty="0" smtClean="0">
                <a:effectLst/>
              </a:rPr>
              <a:t> :</a:t>
            </a:r>
          </a:p>
          <a:p>
            <a:pPr marL="0" indent="0">
              <a:buNone/>
            </a:pPr>
            <a:endParaRPr lang="es-ES" dirty="0"/>
          </a:p>
        </p:txBody>
      </p:sp>
      <p:pic>
        <p:nvPicPr>
          <p:cNvPr id="4" name="9 Imagen" descr="requeriminetos.JPG"/>
          <p:cNvPicPr/>
          <p:nvPr/>
        </p:nvPicPr>
        <p:blipFill>
          <a:blip r:embed="rId2" cstate="print"/>
          <a:stretch>
            <a:fillRect/>
          </a:stretch>
        </p:blipFill>
        <p:spPr>
          <a:xfrm>
            <a:off x="766127" y="2220130"/>
            <a:ext cx="7633291" cy="4023915"/>
          </a:xfrm>
          <a:prstGeom prst="rect">
            <a:avLst/>
          </a:prstGeom>
        </p:spPr>
      </p:pic>
      <p:pic>
        <p:nvPicPr>
          <p:cNvPr id="5" name="Picture 2" descr="C:\Users\sero\Desktop\logo_es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87" y="-1"/>
            <a:ext cx="2235744" cy="568539"/>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972184" y="1672185"/>
            <a:ext cx="4227889" cy="369332"/>
          </a:xfrm>
          <a:prstGeom prst="rect">
            <a:avLst/>
          </a:prstGeom>
          <a:noFill/>
        </p:spPr>
        <p:txBody>
          <a:bodyPr wrap="none" rtlCol="0">
            <a:spAutoFit/>
          </a:bodyPr>
          <a:lstStyle/>
          <a:p>
            <a:r>
              <a:rPr lang="es-EC" dirty="0" smtClean="0"/>
              <a:t>Flujo de levantamiento de requerimientos</a:t>
            </a:r>
            <a:endParaRPr lang="es-EC" dirty="0"/>
          </a:p>
        </p:txBody>
      </p:sp>
    </p:spTree>
    <p:extLst>
      <p:ext uri="{BB962C8B-B14F-4D97-AF65-F5344CB8AC3E}">
        <p14:creationId xmlns:p14="http://schemas.microsoft.com/office/powerpoint/2010/main" val="317726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MARCO TEÓRICO</a:t>
            </a:r>
            <a:endParaRPr lang="es-ES" dirty="0"/>
          </a:p>
        </p:txBody>
      </p:sp>
      <p:sp>
        <p:nvSpPr>
          <p:cNvPr id="3" name="Marcador de contenido 2"/>
          <p:cNvSpPr>
            <a:spLocks noGrp="1"/>
          </p:cNvSpPr>
          <p:nvPr>
            <p:ph idx="1"/>
          </p:nvPr>
        </p:nvSpPr>
        <p:spPr/>
        <p:txBody>
          <a:bodyPr/>
          <a:lstStyle/>
          <a:p>
            <a:pPr marL="0" indent="0">
              <a:buNone/>
            </a:pPr>
            <a:r>
              <a:rPr lang="es-ES" dirty="0" smtClean="0"/>
              <a:t>Patrones de diseño:</a:t>
            </a:r>
            <a:r>
              <a:rPr lang="es-EC" b="1" dirty="0" err="1"/>
              <a:t>Singleton</a:t>
            </a:r>
            <a:endParaRPr lang="es-EC" b="1" dirty="0"/>
          </a:p>
          <a:p>
            <a:pPr marL="0" indent="0">
              <a:buNone/>
            </a:pPr>
            <a:endParaRPr lang="es-ES" dirty="0" smtClean="0"/>
          </a:p>
          <a:p>
            <a:pPr marL="0" indent="0">
              <a:buNone/>
            </a:pP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538" y="2684145"/>
            <a:ext cx="2066925"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625" y="4009752"/>
            <a:ext cx="7630749" cy="194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sero\Desktop\logo_esp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687" y="-1"/>
            <a:ext cx="2235744" cy="56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141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MARCO TEÓRICO</a:t>
            </a:r>
            <a:endParaRPr lang="es-ES" dirty="0"/>
          </a:p>
        </p:txBody>
      </p:sp>
      <p:sp>
        <p:nvSpPr>
          <p:cNvPr id="3" name="Marcador de contenido 2"/>
          <p:cNvSpPr>
            <a:spLocks noGrp="1"/>
          </p:cNvSpPr>
          <p:nvPr>
            <p:ph idx="1"/>
          </p:nvPr>
        </p:nvSpPr>
        <p:spPr/>
        <p:txBody>
          <a:bodyPr/>
          <a:lstStyle/>
          <a:p>
            <a:pPr marL="0" indent="0">
              <a:buNone/>
            </a:pPr>
            <a:r>
              <a:rPr lang="es-ES" dirty="0" smtClean="0"/>
              <a:t>Arquitectura MVC:</a:t>
            </a:r>
          </a:p>
          <a:p>
            <a:pPr marL="0" indent="0">
              <a:buNone/>
            </a:pPr>
            <a:endParaRPr lang="es-ES" dirty="0"/>
          </a:p>
        </p:txBody>
      </p:sp>
      <p:pic>
        <p:nvPicPr>
          <p:cNvPr id="4" name="39 Imagen" descr="Gráfico 3.jpg"/>
          <p:cNvPicPr/>
          <p:nvPr/>
        </p:nvPicPr>
        <p:blipFill>
          <a:blip r:embed="rId2" cstate="print"/>
          <a:stretch>
            <a:fillRect/>
          </a:stretch>
        </p:blipFill>
        <p:spPr>
          <a:xfrm>
            <a:off x="755904" y="2547212"/>
            <a:ext cx="3937434" cy="3573379"/>
          </a:xfrm>
          <a:prstGeom prst="rect">
            <a:avLst/>
          </a:prstGeom>
        </p:spPr>
      </p:pic>
      <p:pic>
        <p:nvPicPr>
          <p:cNvPr id="5" name="14 Imagen" descr="arq.jpg"/>
          <p:cNvPicPr/>
          <p:nvPr/>
        </p:nvPicPr>
        <p:blipFill>
          <a:blip r:embed="rId3" cstate="print"/>
          <a:stretch>
            <a:fillRect/>
          </a:stretch>
        </p:blipFill>
        <p:spPr>
          <a:xfrm>
            <a:off x="4708386" y="2560275"/>
            <a:ext cx="3689041" cy="3573379"/>
          </a:xfrm>
          <a:prstGeom prst="rect">
            <a:avLst/>
          </a:prstGeom>
        </p:spPr>
      </p:pic>
      <p:pic>
        <p:nvPicPr>
          <p:cNvPr id="6" name="Picture 2" descr="C:\Users\sero\Desktop\logo_esp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687" y="-1"/>
            <a:ext cx="2235744" cy="56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244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5023" y="660827"/>
            <a:ext cx="6965245" cy="1202485"/>
          </a:xfrm>
        </p:spPr>
        <p:txBody>
          <a:bodyPr/>
          <a:lstStyle/>
          <a:p>
            <a:r>
              <a:rPr lang="es-ES" dirty="0" smtClean="0"/>
              <a:t>MARCO TEÓRICO</a:t>
            </a:r>
            <a:endParaRPr lang="es-ES" dirty="0"/>
          </a:p>
        </p:txBody>
      </p:sp>
      <p:sp>
        <p:nvSpPr>
          <p:cNvPr id="3" name="Marcador de contenido 2"/>
          <p:cNvSpPr>
            <a:spLocks noGrp="1"/>
          </p:cNvSpPr>
          <p:nvPr>
            <p:ph idx="1"/>
          </p:nvPr>
        </p:nvSpPr>
        <p:spPr>
          <a:xfrm>
            <a:off x="1463040" y="1727367"/>
            <a:ext cx="6196405" cy="3603812"/>
          </a:xfrm>
        </p:spPr>
        <p:txBody>
          <a:bodyPr/>
          <a:lstStyle/>
          <a:p>
            <a:pPr marL="0" indent="0">
              <a:buNone/>
            </a:pPr>
            <a:r>
              <a:rPr lang="es-ES" dirty="0" err="1" smtClean="0"/>
              <a:t>Parsing</a:t>
            </a:r>
            <a:r>
              <a:rPr lang="es-ES" dirty="0" smtClean="0"/>
              <a:t> XML:Kxml2-min-2.3.0.jar</a:t>
            </a:r>
          </a:p>
          <a:p>
            <a:pPr marL="0" indent="0">
              <a:buNone/>
            </a:pPr>
            <a:endParaRPr lang="es-ES" dirty="0" smtClean="0"/>
          </a:p>
          <a:p>
            <a:pPr marL="0" indent="0">
              <a:buNone/>
            </a:pPr>
            <a:endParaRPr lang="es-ES" dirty="0"/>
          </a:p>
        </p:txBody>
      </p:sp>
      <p:pic>
        <p:nvPicPr>
          <p:cNvPr id="4" name="38 Imagen" descr="Gráfico 4.jpg"/>
          <p:cNvPicPr/>
          <p:nvPr/>
        </p:nvPicPr>
        <p:blipFill>
          <a:blip r:embed="rId2" cstate="print"/>
          <a:stretch>
            <a:fillRect/>
          </a:stretch>
        </p:blipFill>
        <p:spPr>
          <a:xfrm>
            <a:off x="841834" y="2266402"/>
            <a:ext cx="7462298" cy="3935138"/>
          </a:xfrm>
          <a:prstGeom prst="rect">
            <a:avLst/>
          </a:prstGeom>
        </p:spPr>
      </p:pic>
      <p:pic>
        <p:nvPicPr>
          <p:cNvPr id="5" name="Picture 2" descr="C:\Users\sero\Desktop\logo_es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87" y="-1"/>
            <a:ext cx="2235744" cy="56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5076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ANÁLISIS Y DISEÑO</a:t>
            </a:r>
            <a:endParaRPr lang="es-ES" dirty="0"/>
          </a:p>
        </p:txBody>
      </p:sp>
      <p:sp>
        <p:nvSpPr>
          <p:cNvPr id="3" name="Marcador de contenido 2"/>
          <p:cNvSpPr>
            <a:spLocks noGrp="1"/>
          </p:cNvSpPr>
          <p:nvPr>
            <p:ph idx="1"/>
          </p:nvPr>
        </p:nvSpPr>
        <p:spPr>
          <a:xfrm>
            <a:off x="1463040" y="1766560"/>
            <a:ext cx="6196405" cy="3603812"/>
          </a:xfrm>
        </p:spPr>
        <p:txBody>
          <a:bodyPr/>
          <a:lstStyle/>
          <a:p>
            <a:pPr marL="0" indent="0">
              <a:buNone/>
            </a:pPr>
            <a:r>
              <a:rPr lang="es-ES" dirty="0" smtClean="0"/>
              <a:t>Modelo de negocio:</a:t>
            </a:r>
          </a:p>
          <a:p>
            <a:pPr marL="0" indent="0">
              <a:buNone/>
            </a:pPr>
            <a:endParaRPr lang="es-ES" dirty="0"/>
          </a:p>
        </p:txBody>
      </p:sp>
      <p:pic>
        <p:nvPicPr>
          <p:cNvPr id="4" name="gráficos24"/>
          <p:cNvPicPr/>
          <p:nvPr/>
        </p:nvPicPr>
        <p:blipFill>
          <a:blip r:embed="rId2" cstate="print">
            <a:lum/>
            <a:alphaModFix/>
          </a:blip>
          <a:srcRect/>
          <a:stretch>
            <a:fillRect/>
          </a:stretch>
        </p:blipFill>
        <p:spPr>
          <a:xfrm>
            <a:off x="796838" y="2400570"/>
            <a:ext cx="7590005" cy="3829193"/>
          </a:xfrm>
          <a:prstGeom prst="rect">
            <a:avLst/>
          </a:prstGeom>
        </p:spPr>
      </p:pic>
      <p:pic>
        <p:nvPicPr>
          <p:cNvPr id="5" name="Picture 2" descr="C:\Users\sero\Desktop\logo_es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87" y="-1"/>
            <a:ext cx="2235744" cy="56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4880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5023" y="543262"/>
            <a:ext cx="6965245" cy="1202485"/>
          </a:xfrm>
        </p:spPr>
        <p:txBody>
          <a:bodyPr/>
          <a:lstStyle/>
          <a:p>
            <a:r>
              <a:rPr lang="es-ES" dirty="0" smtClean="0"/>
              <a:t>ANÁLISIS Y DISEÑO</a:t>
            </a:r>
            <a:endParaRPr lang="es-ES" dirty="0"/>
          </a:p>
        </p:txBody>
      </p:sp>
      <p:sp>
        <p:nvSpPr>
          <p:cNvPr id="3" name="Marcador de contenido 2"/>
          <p:cNvSpPr>
            <a:spLocks noGrp="1"/>
          </p:cNvSpPr>
          <p:nvPr>
            <p:ph idx="1"/>
          </p:nvPr>
        </p:nvSpPr>
        <p:spPr>
          <a:xfrm>
            <a:off x="1463040" y="1518365"/>
            <a:ext cx="6196405" cy="3603812"/>
          </a:xfrm>
        </p:spPr>
        <p:txBody>
          <a:bodyPr/>
          <a:lstStyle/>
          <a:p>
            <a:pPr marL="0" indent="0">
              <a:buNone/>
            </a:pPr>
            <a:r>
              <a:rPr lang="es-ES" dirty="0" smtClean="0"/>
              <a:t>Modelo de procesos tecnológicos de la ESPE:</a:t>
            </a:r>
          </a:p>
          <a:p>
            <a:pPr marL="0" indent="0">
              <a:buNone/>
            </a:pPr>
            <a:endParaRPr lang="es-ES" dirty="0"/>
          </a:p>
        </p:txBody>
      </p:sp>
      <p:pic>
        <p:nvPicPr>
          <p:cNvPr id="4" name="gráficos23"/>
          <p:cNvPicPr/>
          <p:nvPr/>
        </p:nvPicPr>
        <p:blipFill>
          <a:blip r:embed="rId2" cstate="print">
            <a:lum/>
            <a:alphaModFix/>
          </a:blip>
          <a:srcRect/>
          <a:stretch>
            <a:fillRect/>
          </a:stretch>
        </p:blipFill>
        <p:spPr>
          <a:xfrm>
            <a:off x="2111264" y="1980032"/>
            <a:ext cx="4766837" cy="4107376"/>
          </a:xfrm>
          <a:prstGeom prst="rect">
            <a:avLst/>
          </a:prstGeom>
        </p:spPr>
      </p:pic>
      <p:pic>
        <p:nvPicPr>
          <p:cNvPr id="5" name="Picture 2" descr="C:\Users\sero\Desktop\logo_es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87" y="-1"/>
            <a:ext cx="2235744" cy="56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9513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ANÁLISIS Y DISEÑO</a:t>
            </a:r>
            <a:endParaRPr lang="es-ES" dirty="0"/>
          </a:p>
        </p:txBody>
      </p:sp>
      <p:sp>
        <p:nvSpPr>
          <p:cNvPr id="3" name="Marcador de contenido 2"/>
          <p:cNvSpPr>
            <a:spLocks noGrp="1"/>
          </p:cNvSpPr>
          <p:nvPr>
            <p:ph idx="1"/>
          </p:nvPr>
        </p:nvSpPr>
        <p:spPr>
          <a:xfrm>
            <a:off x="1672048" y="2733222"/>
            <a:ext cx="6196405" cy="1708163"/>
          </a:xfrm>
        </p:spPr>
        <p:txBody>
          <a:bodyPr/>
          <a:lstStyle/>
          <a:p>
            <a:pPr marL="0" lvl="0" indent="0" algn="ctr">
              <a:buNone/>
            </a:pPr>
            <a:r>
              <a:rPr lang="es-EC" sz="4800" b="1" dirty="0" smtClean="0"/>
              <a:t>Aplicación interactiva utilizando Api </a:t>
            </a:r>
            <a:r>
              <a:rPr lang="es-EC" sz="4800" b="1" dirty="0"/>
              <a:t>GINGA-J</a:t>
            </a:r>
            <a:endParaRPr lang="es-ES_tradnl" sz="4800" dirty="0"/>
          </a:p>
          <a:p>
            <a:pPr marL="0" indent="0">
              <a:buNone/>
            </a:pPr>
            <a:endParaRPr lang="es-ES" dirty="0"/>
          </a:p>
        </p:txBody>
      </p:sp>
      <p:pic>
        <p:nvPicPr>
          <p:cNvPr id="5" name="Picture 2" descr="C:\Users\sero\Desktop\logo_es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87" y="-1"/>
            <a:ext cx="2235744" cy="56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481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5023" y="611500"/>
            <a:ext cx="6965245" cy="799289"/>
          </a:xfrm>
        </p:spPr>
        <p:txBody>
          <a:bodyPr/>
          <a:lstStyle/>
          <a:p>
            <a:pPr lvl="1" algn="ctr" defTabSz="457200" rtl="0">
              <a:spcBef>
                <a:spcPct val="0"/>
              </a:spcBef>
            </a:pPr>
            <a:r>
              <a:rPr lang="es-ES" b="1" dirty="0" smtClean="0"/>
              <a:t>OBJETIVOS</a:t>
            </a:r>
            <a:r>
              <a:rPr lang="es-ES_tradnl" dirty="0" smtClean="0"/>
              <a:t/>
            </a:r>
            <a:br>
              <a:rPr lang="es-ES_tradnl" dirty="0" smtClean="0"/>
            </a:br>
            <a:endParaRPr lang="es-ES" dirty="0"/>
          </a:p>
        </p:txBody>
      </p:sp>
      <p:sp>
        <p:nvSpPr>
          <p:cNvPr id="3" name="Marcador de contenido 2"/>
          <p:cNvSpPr>
            <a:spLocks noGrp="1"/>
          </p:cNvSpPr>
          <p:nvPr>
            <p:ph idx="1"/>
          </p:nvPr>
        </p:nvSpPr>
        <p:spPr>
          <a:xfrm>
            <a:off x="757646" y="1266221"/>
            <a:ext cx="7628708" cy="4964446"/>
          </a:xfrm>
        </p:spPr>
        <p:txBody>
          <a:bodyPr>
            <a:normAutofit lnSpcReduction="10000"/>
          </a:bodyPr>
          <a:lstStyle/>
          <a:p>
            <a:pPr marL="0" indent="0" algn="just">
              <a:buNone/>
            </a:pPr>
            <a:r>
              <a:rPr lang="es-ES" dirty="0" smtClean="0"/>
              <a:t>Objetivo General</a:t>
            </a:r>
          </a:p>
          <a:p>
            <a:pPr algn="just">
              <a:buFont typeface="Wingdings" charset="2"/>
              <a:buChar char="ü"/>
            </a:pPr>
            <a:r>
              <a:rPr lang="es-ES" dirty="0" smtClean="0"/>
              <a:t>Investigar </a:t>
            </a:r>
            <a:r>
              <a:rPr lang="es-ES" dirty="0"/>
              <a:t>y desarrollar una aplicación interactiva bajo el </a:t>
            </a:r>
            <a:r>
              <a:rPr lang="es-ES" dirty="0" err="1"/>
              <a:t>Middellware</a:t>
            </a:r>
            <a:r>
              <a:rPr lang="es-ES" dirty="0"/>
              <a:t> </a:t>
            </a:r>
            <a:r>
              <a:rPr lang="es-ES" dirty="0" err="1"/>
              <a:t>Ginga</a:t>
            </a:r>
            <a:r>
              <a:rPr lang="es-ES" dirty="0"/>
              <a:t> J, utilizando la metodología </a:t>
            </a:r>
            <a:r>
              <a:rPr lang="es-ES" dirty="0" err="1"/>
              <a:t>OpenUP</a:t>
            </a:r>
            <a:r>
              <a:rPr lang="es-ES" dirty="0"/>
              <a:t> / Basic </a:t>
            </a:r>
            <a:r>
              <a:rPr lang="es-ES" dirty="0" smtClean="0"/>
              <a:t>del </a:t>
            </a:r>
            <a:r>
              <a:rPr lang="es-ES" dirty="0"/>
              <a:t>estándar brasileño de televisión digital</a:t>
            </a:r>
            <a:r>
              <a:rPr lang="es-ES" dirty="0" smtClean="0"/>
              <a:t>.</a:t>
            </a:r>
          </a:p>
          <a:p>
            <a:pPr marL="0" indent="0" algn="just">
              <a:buNone/>
            </a:pPr>
            <a:endParaRPr lang="es-ES" dirty="0"/>
          </a:p>
          <a:p>
            <a:pPr marL="0" indent="0" algn="just">
              <a:buNone/>
            </a:pPr>
            <a:r>
              <a:rPr lang="es-ES" dirty="0" smtClean="0"/>
              <a:t>Objetivos Específicos</a:t>
            </a:r>
            <a:endParaRPr lang="es-ES_tradnl" dirty="0" smtClean="0"/>
          </a:p>
          <a:p>
            <a:pPr lvl="0" algn="just">
              <a:buFont typeface="Wingdings" charset="2"/>
              <a:buChar char="ü"/>
            </a:pPr>
            <a:r>
              <a:rPr lang="es-ES" dirty="0" smtClean="0"/>
              <a:t>Investigar </a:t>
            </a:r>
            <a:r>
              <a:rPr lang="es-ES" dirty="0"/>
              <a:t>la arquitectura y funcionamiento del Middleware </a:t>
            </a:r>
            <a:r>
              <a:rPr lang="es-ES" dirty="0" err="1"/>
              <a:t>Ginga</a:t>
            </a:r>
            <a:r>
              <a:rPr lang="es-ES" dirty="0"/>
              <a:t> Java.</a:t>
            </a:r>
            <a:endParaRPr lang="es-ES_tradnl" dirty="0"/>
          </a:p>
          <a:p>
            <a:pPr lvl="0" algn="just">
              <a:buFont typeface="Wingdings" charset="2"/>
              <a:buChar char="ü"/>
            </a:pPr>
            <a:r>
              <a:rPr lang="es-ES" dirty="0"/>
              <a:t>Estudio y funcionamiento de los componentes gráficos para el desarrollo de una aplicación de tipo </a:t>
            </a:r>
            <a:r>
              <a:rPr lang="es-ES" dirty="0" err="1"/>
              <a:t>Xlet</a:t>
            </a:r>
            <a:r>
              <a:rPr lang="es-ES" dirty="0"/>
              <a:t>.</a:t>
            </a:r>
            <a:endParaRPr lang="es-ES_tradnl" dirty="0"/>
          </a:p>
          <a:p>
            <a:pPr lvl="0" algn="just">
              <a:buFont typeface="Wingdings" charset="2"/>
              <a:buChar char="ü"/>
            </a:pPr>
            <a:r>
              <a:rPr lang="es-ES" dirty="0"/>
              <a:t>Desarrollar una aplicación interactiva, aplicando la metodología </a:t>
            </a:r>
            <a:r>
              <a:rPr lang="es-ES" dirty="0" err="1"/>
              <a:t>OpenUP</a:t>
            </a:r>
            <a:r>
              <a:rPr lang="es-ES" dirty="0"/>
              <a:t> / Basic.</a:t>
            </a:r>
            <a:endParaRPr lang="es-ES_tradnl" dirty="0"/>
          </a:p>
          <a:p>
            <a:endParaRPr lang="es-ES" dirty="0"/>
          </a:p>
        </p:txBody>
      </p:sp>
      <p:pic>
        <p:nvPicPr>
          <p:cNvPr id="4" name="Picture 2" descr="C:\Users\sero\Desktop\logo_es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87" y="-1"/>
            <a:ext cx="2235744" cy="56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692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CONCLUSIONES</a:t>
            </a:r>
            <a:endParaRPr lang="es-ES" dirty="0"/>
          </a:p>
        </p:txBody>
      </p:sp>
      <p:sp>
        <p:nvSpPr>
          <p:cNvPr id="3" name="Marcador de contenido 2"/>
          <p:cNvSpPr>
            <a:spLocks noGrp="1"/>
          </p:cNvSpPr>
          <p:nvPr>
            <p:ph idx="1"/>
          </p:nvPr>
        </p:nvSpPr>
        <p:spPr/>
        <p:txBody>
          <a:bodyPr>
            <a:normAutofit fontScale="62500" lnSpcReduction="20000"/>
          </a:bodyPr>
          <a:lstStyle/>
          <a:p>
            <a:pPr lvl="0"/>
            <a:r>
              <a:rPr lang="es-ES" dirty="0"/>
              <a:t>La metodología </a:t>
            </a:r>
            <a:r>
              <a:rPr lang="es-ES" dirty="0" err="1"/>
              <a:t>OpenUp</a:t>
            </a:r>
            <a:r>
              <a:rPr lang="es-ES" dirty="0"/>
              <a:t> / Basic permite el desarrollo de aplicaciones de corto alcance con un grupo pequeño de personas ya que las mismas pueden desempeñar varios roles, así mismo con el uso de  las iteraciones en cada una de las fases de desarrollo se puede realizar correcciones preventivas de cada componente a desarrollar.</a:t>
            </a:r>
            <a:endParaRPr lang="es-ES_tradnl" dirty="0"/>
          </a:p>
          <a:p>
            <a:endParaRPr lang="es-ES_tradnl" dirty="0"/>
          </a:p>
          <a:p>
            <a:pPr lvl="0"/>
            <a:r>
              <a:rPr lang="es-EC" dirty="0"/>
              <a:t>La versión actual del emulador OpenGinga tiene limitaciones en la librería API HAVI, por tal razón los objetos gráficos con los que se puede trabajar en el desarrollo de aplicaciones para tv digital aun son limitados.</a:t>
            </a:r>
            <a:endParaRPr lang="es-ES_tradnl" dirty="0"/>
          </a:p>
          <a:p>
            <a:pPr marL="0" indent="0">
              <a:buNone/>
            </a:pPr>
            <a:r>
              <a:rPr lang="es-EC" dirty="0"/>
              <a:t> </a:t>
            </a:r>
            <a:endParaRPr lang="es-ES_tradnl" dirty="0"/>
          </a:p>
          <a:p>
            <a:pPr lvl="0"/>
            <a:r>
              <a:rPr lang="es-EC" dirty="0"/>
              <a:t>El desarrollo de una aplicación en Ginga-J conlleva entender la estructura principal de un Xlet, el cual almacena los componentes gráficos, los mismos que para ser programados, el desarrollador debe tener un conocimiento amplio sobre programación orientada a objetos empleando el lenguaje de programación JAVA.</a:t>
            </a:r>
            <a:endParaRPr lang="es-ES_tradnl" dirty="0"/>
          </a:p>
          <a:p>
            <a:endParaRPr lang="es-ES" dirty="0"/>
          </a:p>
        </p:txBody>
      </p:sp>
      <p:pic>
        <p:nvPicPr>
          <p:cNvPr id="4" name="Picture 2" descr="C:\Users\sero\Desktop\logo_es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87" y="-1"/>
            <a:ext cx="2235744" cy="56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999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CONCLUSIONES</a:t>
            </a:r>
            <a:endParaRPr lang="es-ES" dirty="0"/>
          </a:p>
        </p:txBody>
      </p:sp>
      <p:sp>
        <p:nvSpPr>
          <p:cNvPr id="3" name="Marcador de contenido 2"/>
          <p:cNvSpPr>
            <a:spLocks noGrp="1"/>
          </p:cNvSpPr>
          <p:nvPr>
            <p:ph idx="1"/>
          </p:nvPr>
        </p:nvSpPr>
        <p:spPr/>
        <p:txBody>
          <a:bodyPr>
            <a:normAutofit fontScale="55000" lnSpcReduction="20000"/>
          </a:bodyPr>
          <a:lstStyle/>
          <a:p>
            <a:pPr lvl="0"/>
            <a:r>
              <a:rPr lang="es-EC" dirty="0"/>
              <a:t>Los principales problemas que detectamos dentro del desarrollo de este tipo de aplicaciones son 2 que consideramos son de alta importancia, el primero es la restricción en el uso de memoria por lo cual la ejecución de las aplicaciones es limitada y  las aplicaciones pueden colapsar; la segunda es la versión de la máquina virtual de java que utiliza el emulador aun se encuentra en una versión básica de tal manera que para realizar la programación orientada a objetos resulta más compleja.</a:t>
            </a:r>
            <a:endParaRPr lang="es-ES_tradnl" dirty="0"/>
          </a:p>
          <a:p>
            <a:endParaRPr lang="es-ES_tradnl" dirty="0"/>
          </a:p>
          <a:p>
            <a:pPr lvl="0"/>
            <a:r>
              <a:rPr lang="es-EC" dirty="0"/>
              <a:t>El middelware Ginga-J no se puede instalar fácilmente en una PC con Sistema Operativo Ubuntu, por esta razón se utiliza la máquina virtual con Ginga-J pre-instalado que nos permite levantar un ambiente rápido, siendo esta una opción que está disponible al momento y de esta manera desplegar aplicaciones Ginga J.</a:t>
            </a:r>
            <a:endParaRPr lang="es-ES_tradnl" dirty="0"/>
          </a:p>
          <a:p>
            <a:pPr marL="0" indent="0">
              <a:buNone/>
            </a:pPr>
            <a:r>
              <a:rPr lang="es-EC" dirty="0"/>
              <a:t> </a:t>
            </a:r>
            <a:endParaRPr lang="es-ES_tradnl" dirty="0"/>
          </a:p>
          <a:p>
            <a:pPr lvl="0"/>
            <a:r>
              <a:rPr lang="es-EC" dirty="0"/>
              <a:t>Para el buen funcionamiento de la arquitectura del Middelware Ginga-J se debe usar las funcionalidades que tienen los API´s  estandarizadas Ginga-J, ya que los Xlets para su funcionamiento deben utilizar API´s estandarizados provistos por Ginga-J.</a:t>
            </a:r>
            <a:endParaRPr lang="es-ES_tradnl" dirty="0"/>
          </a:p>
          <a:p>
            <a:endParaRPr lang="es-ES" dirty="0"/>
          </a:p>
        </p:txBody>
      </p:sp>
      <p:pic>
        <p:nvPicPr>
          <p:cNvPr id="4" name="Picture 2" descr="C:\Users\sero\Desktop\logo_es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87" y="-1"/>
            <a:ext cx="2235744" cy="56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842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RECOMENDACIONES</a:t>
            </a:r>
            <a:endParaRPr lang="es-ES" dirty="0"/>
          </a:p>
        </p:txBody>
      </p:sp>
      <p:sp>
        <p:nvSpPr>
          <p:cNvPr id="3" name="Marcador de contenido 2"/>
          <p:cNvSpPr>
            <a:spLocks noGrp="1"/>
          </p:cNvSpPr>
          <p:nvPr>
            <p:ph idx="1"/>
          </p:nvPr>
        </p:nvSpPr>
        <p:spPr/>
        <p:txBody>
          <a:bodyPr>
            <a:normAutofit fontScale="55000" lnSpcReduction="20000"/>
          </a:bodyPr>
          <a:lstStyle/>
          <a:p>
            <a:pPr lvl="0"/>
            <a:r>
              <a:rPr lang="es-ES" dirty="0"/>
              <a:t>Para el desarrollo adecuado de aplicaciones de corto alcance se recomienda el uso de la metodología de desarrollo </a:t>
            </a:r>
            <a:r>
              <a:rPr lang="es-ES" dirty="0" err="1"/>
              <a:t>OpenUP</a:t>
            </a:r>
            <a:r>
              <a:rPr lang="es-ES" dirty="0"/>
              <a:t> / Basic, ya que si se cumple los roles y las iteraciones que se definen en el tiempo estimado tendremos el control que se necesita en el desarrollo de sistemas informáticos.</a:t>
            </a:r>
            <a:endParaRPr lang="es-ES_tradnl" dirty="0"/>
          </a:p>
          <a:p>
            <a:endParaRPr lang="es-ES_tradnl" dirty="0"/>
          </a:p>
          <a:p>
            <a:pPr lvl="0"/>
            <a:r>
              <a:rPr lang="es-EC" dirty="0"/>
              <a:t>El Proyecto ESPE – GINGA  debe realizar una investigación de la incompatibilidad de los componentes gráficos desarrollados con el API HAVI en la versión actual de OPENGINGA,  para de esta manera poder realizar el desarrollo de librerías genéricas compatibles   que mejoren el rendimiento de dichos componentes gráficos y compartir a la comunidad Ginga j.</a:t>
            </a:r>
            <a:endParaRPr lang="es-ES_tradnl" dirty="0"/>
          </a:p>
          <a:p>
            <a:pPr marL="0" indent="0">
              <a:buNone/>
            </a:pPr>
            <a:r>
              <a:rPr lang="es-EC" dirty="0"/>
              <a:t> </a:t>
            </a:r>
            <a:endParaRPr lang="es-ES_tradnl" dirty="0"/>
          </a:p>
          <a:p>
            <a:pPr lvl="0"/>
            <a:r>
              <a:rPr lang="es-EC" dirty="0"/>
              <a:t>Para comenzar el desarrollo de aplicaciones de tv digital basadas en Ginga-J se recomienda analizar la estructura de un Xlet aplicando los conocimientos del lenguaje Ginga-J orientado a objetos.</a:t>
            </a:r>
            <a:endParaRPr lang="es-ES_tradnl" dirty="0"/>
          </a:p>
          <a:p>
            <a:endParaRPr lang="es-ES_tradnl" dirty="0"/>
          </a:p>
          <a:p>
            <a:pPr lvl="0"/>
            <a:r>
              <a:rPr lang="es-EC" dirty="0"/>
              <a:t>El proyecto ESPE-GINGA debe investigar las limitaciones de memoria en el emulador para de esta manera aportar en la investigación del proyecto OpenGinga de Lavid.</a:t>
            </a:r>
            <a:endParaRPr lang="es-ES_tradnl" dirty="0"/>
          </a:p>
          <a:p>
            <a:endParaRPr lang="es-ES" dirty="0"/>
          </a:p>
        </p:txBody>
      </p:sp>
      <p:pic>
        <p:nvPicPr>
          <p:cNvPr id="4" name="Picture 2" descr="C:\Users\sero\Desktop\logo_es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87" y="-1"/>
            <a:ext cx="2235744" cy="56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985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METODOLOGÍA</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531039441"/>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sero\Desktop\logo_esp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687" y="-1"/>
            <a:ext cx="2235744" cy="56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285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MARCO TEÓRICO</a:t>
            </a:r>
            <a:endParaRPr lang="es-ES" dirty="0"/>
          </a:p>
        </p:txBody>
      </p:sp>
      <p:sp>
        <p:nvSpPr>
          <p:cNvPr id="3" name="Marcador de contenido 2"/>
          <p:cNvSpPr>
            <a:spLocks noGrp="1"/>
          </p:cNvSpPr>
          <p:nvPr>
            <p:ph idx="1"/>
          </p:nvPr>
        </p:nvSpPr>
        <p:spPr>
          <a:xfrm>
            <a:off x="744586" y="1985557"/>
            <a:ext cx="4349928" cy="613958"/>
          </a:xfrm>
        </p:spPr>
        <p:txBody>
          <a:bodyPr>
            <a:noAutofit/>
          </a:bodyPr>
          <a:lstStyle/>
          <a:p>
            <a:pPr marL="0" indent="0">
              <a:buNone/>
            </a:pPr>
            <a:r>
              <a:rPr lang="es-ES" sz="1800" dirty="0" smtClean="0"/>
              <a:t>Subsistemas de </a:t>
            </a:r>
            <a:r>
              <a:rPr lang="es-ES" sz="1800" dirty="0" err="1" smtClean="0"/>
              <a:t>Ginga</a:t>
            </a:r>
            <a:r>
              <a:rPr lang="es-ES" sz="1800" dirty="0" smtClean="0"/>
              <a:t>:</a:t>
            </a:r>
          </a:p>
          <a:p>
            <a:pPr marL="0" indent="0">
              <a:buNone/>
            </a:pPr>
            <a:endParaRPr lang="es-ES" sz="1800" dirty="0"/>
          </a:p>
          <a:p>
            <a:pPr marL="0" indent="0">
              <a:buNone/>
            </a:pPr>
            <a:endParaRPr lang="es-ES" sz="1800" dirty="0" smtClean="0"/>
          </a:p>
          <a:p>
            <a:pPr marL="0" indent="0">
              <a:buNone/>
            </a:pPr>
            <a:endParaRPr lang="es-ES" sz="1800" dirty="0"/>
          </a:p>
          <a:p>
            <a:pPr marL="0" indent="0">
              <a:buNone/>
            </a:pPr>
            <a:endParaRPr lang="es-ES" sz="1800" dirty="0" smtClean="0"/>
          </a:p>
          <a:p>
            <a:pPr marL="0" indent="0">
              <a:buNone/>
            </a:pPr>
            <a:endParaRPr lang="es-ES" sz="1800" dirty="0"/>
          </a:p>
          <a:p>
            <a:pPr marL="0" indent="0">
              <a:buNone/>
            </a:pPr>
            <a:endParaRPr lang="es-ES" sz="1800" dirty="0" smtClean="0"/>
          </a:p>
          <a:p>
            <a:pPr marL="0" indent="0">
              <a:buNone/>
            </a:pPr>
            <a:endParaRPr lang="es-ES" sz="1800" dirty="0"/>
          </a:p>
          <a:p>
            <a:pPr marL="0" indent="0">
              <a:buNone/>
            </a:pPr>
            <a:r>
              <a:rPr lang="es-ES" sz="1800" dirty="0" smtClean="0"/>
              <a:t> </a:t>
            </a:r>
            <a:r>
              <a:rPr lang="es-EC" sz="1800" b="1" dirty="0" smtClean="0"/>
              <a:t> </a:t>
            </a:r>
            <a:endParaRPr lang="es-ES" sz="1800" dirty="0"/>
          </a:p>
        </p:txBody>
      </p:sp>
      <p:pic>
        <p:nvPicPr>
          <p:cNvPr id="5" name="Picture 2" descr="C:\Users\sero\Desktop\logo_es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87" y="-1"/>
            <a:ext cx="2235744" cy="5685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2936842"/>
            <a:ext cx="7543800"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581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MARCO TEÓRICO</a:t>
            </a:r>
            <a:endParaRPr lang="es-ES" dirty="0"/>
          </a:p>
        </p:txBody>
      </p:sp>
      <p:sp>
        <p:nvSpPr>
          <p:cNvPr id="3" name="Marcador de contenido 2"/>
          <p:cNvSpPr>
            <a:spLocks noGrp="1"/>
          </p:cNvSpPr>
          <p:nvPr>
            <p:ph idx="1"/>
          </p:nvPr>
        </p:nvSpPr>
        <p:spPr/>
        <p:txBody>
          <a:bodyPr/>
          <a:lstStyle/>
          <a:p>
            <a:pPr marL="0" indent="0">
              <a:buNone/>
            </a:pPr>
            <a:r>
              <a:rPr lang="es-ES" dirty="0" smtClean="0"/>
              <a:t>Arquitectura </a:t>
            </a:r>
            <a:r>
              <a:rPr lang="es-ES" dirty="0" err="1" smtClean="0"/>
              <a:t>Ginga</a:t>
            </a:r>
            <a:r>
              <a:rPr lang="es-ES" dirty="0" smtClean="0"/>
              <a:t>:</a:t>
            </a:r>
          </a:p>
          <a:p>
            <a:pPr marL="0" indent="0">
              <a:buNone/>
            </a:pPr>
            <a:endParaRPr lang="es-ES" dirty="0"/>
          </a:p>
        </p:txBody>
      </p:sp>
      <p:pic>
        <p:nvPicPr>
          <p:cNvPr id="4" name="gráficos2"/>
          <p:cNvPicPr/>
          <p:nvPr/>
        </p:nvPicPr>
        <p:blipFill>
          <a:blip r:embed="rId2" cstate="print">
            <a:lum/>
            <a:alphaModFix/>
          </a:blip>
          <a:srcRect/>
          <a:stretch>
            <a:fillRect/>
          </a:stretch>
        </p:blipFill>
        <p:spPr>
          <a:xfrm>
            <a:off x="881201" y="2762049"/>
            <a:ext cx="7440327" cy="3351369"/>
          </a:xfrm>
          <a:prstGeom prst="rect">
            <a:avLst/>
          </a:prstGeom>
        </p:spPr>
      </p:pic>
      <p:pic>
        <p:nvPicPr>
          <p:cNvPr id="5" name="Picture 2" descr="C:\Users\sero\Desktop\logo_es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87" y="-1"/>
            <a:ext cx="2235744" cy="56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694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MARCO TEÓRICO</a:t>
            </a: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205606836"/>
              </p:ext>
            </p:extLst>
          </p:nvPr>
        </p:nvGraphicFramePr>
        <p:xfrm>
          <a:off x="457200" y="1600201"/>
          <a:ext cx="8229600" cy="3340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1920569" y="5483302"/>
            <a:ext cx="2261315" cy="523220"/>
          </a:xfrm>
          <a:prstGeom prst="rect">
            <a:avLst/>
          </a:prstGeom>
          <a:noFill/>
        </p:spPr>
        <p:txBody>
          <a:bodyPr wrap="square" rtlCol="0">
            <a:spAutoFit/>
          </a:bodyPr>
          <a:lstStyle/>
          <a:p>
            <a:r>
              <a:rPr lang="es-ES" sz="2800" dirty="0" smtClean="0"/>
              <a:t>Lenguaje NCL </a:t>
            </a:r>
            <a:endParaRPr lang="es-ES" sz="2800" dirty="0"/>
          </a:p>
        </p:txBody>
      </p:sp>
      <p:sp>
        <p:nvSpPr>
          <p:cNvPr id="8" name="CuadroTexto 7"/>
          <p:cNvSpPr txBox="1"/>
          <p:nvPr/>
        </p:nvSpPr>
        <p:spPr>
          <a:xfrm>
            <a:off x="5374495" y="5483302"/>
            <a:ext cx="2307781" cy="523220"/>
          </a:xfrm>
          <a:prstGeom prst="rect">
            <a:avLst/>
          </a:prstGeom>
          <a:noFill/>
        </p:spPr>
        <p:txBody>
          <a:bodyPr wrap="square" rtlCol="0">
            <a:spAutoFit/>
          </a:bodyPr>
          <a:lstStyle/>
          <a:p>
            <a:r>
              <a:rPr lang="es-ES" sz="2800" dirty="0" smtClean="0"/>
              <a:t>Lenguaje Java </a:t>
            </a:r>
            <a:endParaRPr lang="es-ES" sz="2800" dirty="0"/>
          </a:p>
        </p:txBody>
      </p:sp>
      <p:sp>
        <p:nvSpPr>
          <p:cNvPr id="9" name="Flecha abajo 8"/>
          <p:cNvSpPr/>
          <p:nvPr/>
        </p:nvSpPr>
        <p:spPr>
          <a:xfrm>
            <a:off x="6136784" y="5065085"/>
            <a:ext cx="244462" cy="542134"/>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1" name="Flecha abajo 10"/>
          <p:cNvSpPr/>
          <p:nvPr/>
        </p:nvSpPr>
        <p:spPr>
          <a:xfrm>
            <a:off x="2849069" y="5065085"/>
            <a:ext cx="244462" cy="542134"/>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endParaRPr lang="es-ES"/>
          </a:p>
        </p:txBody>
      </p:sp>
      <p:pic>
        <p:nvPicPr>
          <p:cNvPr id="10" name="Picture 2" descr="C:\Users\sero\Desktop\logo_esp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687" y="-1"/>
            <a:ext cx="2235744" cy="56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054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MARCO TEÓRICO</a:t>
            </a:r>
            <a:endParaRPr lang="es-ES" dirty="0"/>
          </a:p>
        </p:txBody>
      </p:sp>
      <p:sp>
        <p:nvSpPr>
          <p:cNvPr id="3" name="Marcador de contenido 2"/>
          <p:cNvSpPr>
            <a:spLocks noGrp="1"/>
          </p:cNvSpPr>
          <p:nvPr>
            <p:ph idx="1"/>
          </p:nvPr>
        </p:nvSpPr>
        <p:spPr>
          <a:xfrm>
            <a:off x="1463040" y="1910251"/>
            <a:ext cx="6196405" cy="3603812"/>
          </a:xfrm>
        </p:spPr>
        <p:txBody>
          <a:bodyPr/>
          <a:lstStyle/>
          <a:p>
            <a:pPr marL="0" indent="0">
              <a:buNone/>
            </a:pPr>
            <a:r>
              <a:rPr lang="es-ES" dirty="0" smtClean="0"/>
              <a:t>Arquitectura </a:t>
            </a:r>
            <a:r>
              <a:rPr lang="es-ES" dirty="0" err="1" smtClean="0"/>
              <a:t>Ginga</a:t>
            </a:r>
            <a:r>
              <a:rPr lang="es-ES" dirty="0" smtClean="0"/>
              <a:t> J:</a:t>
            </a:r>
          </a:p>
          <a:p>
            <a:pPr marL="0" indent="0">
              <a:buNone/>
            </a:pPr>
            <a:endParaRPr lang="es-ES" dirty="0"/>
          </a:p>
        </p:txBody>
      </p:sp>
      <p:pic>
        <p:nvPicPr>
          <p:cNvPr id="4" name="gráficos4"/>
          <p:cNvPicPr/>
          <p:nvPr/>
        </p:nvPicPr>
        <p:blipFill>
          <a:blip r:embed="rId2" cstate="print">
            <a:lum/>
            <a:alphaModFix/>
          </a:blip>
          <a:srcRect/>
          <a:stretch>
            <a:fillRect/>
          </a:stretch>
        </p:blipFill>
        <p:spPr>
          <a:xfrm>
            <a:off x="867355" y="2514599"/>
            <a:ext cx="7388372" cy="3638007"/>
          </a:xfrm>
          <a:prstGeom prst="rect">
            <a:avLst/>
          </a:prstGeom>
        </p:spPr>
      </p:pic>
      <p:pic>
        <p:nvPicPr>
          <p:cNvPr id="5" name="Picture 2" descr="C:\Users\sero\Desktop\logo_es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87" y="-1"/>
            <a:ext cx="2235744" cy="56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337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MARCO TEÓRICO</a:t>
            </a:r>
            <a:endParaRPr lang="es-ES" dirty="0"/>
          </a:p>
        </p:txBody>
      </p:sp>
      <p:sp>
        <p:nvSpPr>
          <p:cNvPr id="3" name="Marcador de contenido 2"/>
          <p:cNvSpPr>
            <a:spLocks noGrp="1"/>
          </p:cNvSpPr>
          <p:nvPr>
            <p:ph idx="1"/>
          </p:nvPr>
        </p:nvSpPr>
        <p:spPr>
          <a:xfrm>
            <a:off x="1463040" y="1976203"/>
            <a:ext cx="6196405" cy="3603812"/>
          </a:xfrm>
        </p:spPr>
        <p:txBody>
          <a:bodyPr/>
          <a:lstStyle/>
          <a:p>
            <a:pPr marL="0" indent="0">
              <a:buNone/>
            </a:pPr>
            <a:r>
              <a:rPr lang="es-ES" dirty="0" err="1" smtClean="0"/>
              <a:t>API`s</a:t>
            </a:r>
            <a:r>
              <a:rPr lang="es-ES" dirty="0" smtClean="0"/>
              <a:t> GINGA J:</a:t>
            </a:r>
          </a:p>
          <a:p>
            <a:pPr marL="0" indent="0">
              <a:buNone/>
            </a:pPr>
            <a:endParaRPr lang="es-ES" dirty="0"/>
          </a:p>
        </p:txBody>
      </p:sp>
      <p:pic>
        <p:nvPicPr>
          <p:cNvPr id="4" name="gráficos6"/>
          <p:cNvPicPr/>
          <p:nvPr/>
        </p:nvPicPr>
        <p:blipFill>
          <a:blip r:embed="rId2" cstate="print">
            <a:lum/>
            <a:alphaModFix/>
          </a:blip>
          <a:srcRect/>
          <a:stretch>
            <a:fillRect/>
          </a:stretch>
        </p:blipFill>
        <p:spPr>
          <a:xfrm>
            <a:off x="1163319" y="2410588"/>
            <a:ext cx="6952633" cy="3728955"/>
          </a:xfrm>
          <a:prstGeom prst="rect">
            <a:avLst/>
          </a:prstGeom>
        </p:spPr>
      </p:pic>
      <p:pic>
        <p:nvPicPr>
          <p:cNvPr id="5" name="Picture 2" descr="C:\Users\sero\Desktop\logo_es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87" y="-1"/>
            <a:ext cx="2235744" cy="56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7944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353</TotalTime>
  <Words>859</Words>
  <Application>Microsoft Office PowerPoint</Application>
  <PresentationFormat>Presentación en pantalla (4:3)</PresentationFormat>
  <Paragraphs>228</Paragraphs>
  <Slides>32</Slides>
  <Notes>0</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Chincheta</vt:lpstr>
      <vt:lpstr>  ESTUDIO E INVESTIGACIÓN DEL MIDDLEWARE GINGA J DEL ESTANDAR BRASILEÑO DE TELEVISIÓN DIGITAL. CASO PRACTICO: DESARROLLO DE UNA APLICACIÓN INTERACTIVA APLICANDO METODOLOGIA OPENUP/BASIC COMO PARTE DEL PROYECTO ESPE – GINGA. </vt:lpstr>
      <vt:lpstr>INTRODUCCIÓN</vt:lpstr>
      <vt:lpstr>OBJETIVOS </vt:lpstr>
      <vt:lpstr>METODOLOGÍA</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 Matriz de Comparación                 XletView vs OpenGinga  </vt:lpstr>
      <vt:lpstr>MARCO TEÓRICO</vt:lpstr>
      <vt:lpstr>MARCO TEÓRICO</vt:lpstr>
      <vt:lpstr>MARCO TEÓRICO</vt:lpstr>
      <vt:lpstr>MARCO TEÓRICO</vt:lpstr>
      <vt:lpstr>MARCO TEÓRICO</vt:lpstr>
      <vt:lpstr>Asignación de Roles</vt:lpstr>
      <vt:lpstr>Asignación de  Trabajo</vt:lpstr>
      <vt:lpstr>MARCO TEÓRICO</vt:lpstr>
      <vt:lpstr>MARCO TEÓRICO</vt:lpstr>
      <vt:lpstr>MARCO TEÓRICO</vt:lpstr>
      <vt:lpstr>MARCO TEÓRICO</vt:lpstr>
      <vt:lpstr>MARCO TEÓRICO</vt:lpstr>
      <vt:lpstr>ANÁLISIS Y DISEÑO</vt:lpstr>
      <vt:lpstr>ANÁLISIS Y DISEÑO</vt:lpstr>
      <vt:lpstr>ANÁLISIS Y DISEÑO</vt:lpstr>
      <vt:lpstr>CONCLUSIONES</vt:lpstr>
      <vt:lpstr>CONCLUSIONES</vt:lpstr>
      <vt:lpstr>RECOMENDACIONES</vt:lpstr>
    </vt:vector>
  </TitlesOfParts>
  <Company>EBS Evolution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E INVESTIGACIÓN DEL MIDDLEWARE GINGA J DEL ESTANDAR BRASILEÑO DE TELEVISIÓN DIGITAL. CASO PRACTICO: DESARROLLO DE UNA APLICACIÓN INTERACTIVA APLICANDO METODOLOGIA OPENUP/BASIC COMO PARTE DEL PROYECTO ESPE – GINGA.</dc:title>
  <dc:creator>Jonathan Torres</dc:creator>
  <cp:lastModifiedBy>sero</cp:lastModifiedBy>
  <cp:revision>46</cp:revision>
  <dcterms:created xsi:type="dcterms:W3CDTF">2011-09-05T00:23:51Z</dcterms:created>
  <dcterms:modified xsi:type="dcterms:W3CDTF">2011-10-03T01:59:29Z</dcterms:modified>
</cp:coreProperties>
</file>