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charts/chart4.xml" ContentType="application/vnd.openxmlformats-officedocument.drawingml.chart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charts/chart6.xml" ContentType="application/vnd.openxmlformats-officedocument.drawingml.char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59" r:id="rId3"/>
    <p:sldId id="260" r:id="rId4"/>
    <p:sldId id="263" r:id="rId5"/>
    <p:sldId id="267" r:id="rId6"/>
    <p:sldId id="268" r:id="rId7"/>
    <p:sldId id="294" r:id="rId8"/>
    <p:sldId id="296" r:id="rId9"/>
    <p:sldId id="297" r:id="rId10"/>
    <p:sldId id="342" r:id="rId11"/>
    <p:sldId id="349" r:id="rId12"/>
    <p:sldId id="300" r:id="rId13"/>
    <p:sldId id="356" r:id="rId14"/>
    <p:sldId id="357" r:id="rId15"/>
    <p:sldId id="350" r:id="rId16"/>
    <p:sldId id="351" r:id="rId17"/>
    <p:sldId id="271" r:id="rId18"/>
    <p:sldId id="272" r:id="rId19"/>
    <p:sldId id="273" r:id="rId20"/>
    <p:sldId id="352" r:id="rId21"/>
    <p:sldId id="360" r:id="rId22"/>
    <p:sldId id="353" r:id="rId23"/>
    <p:sldId id="354" r:id="rId24"/>
    <p:sldId id="355" r:id="rId25"/>
    <p:sldId id="275" r:id="rId26"/>
    <p:sldId id="279" r:id="rId27"/>
    <p:sldId id="282" r:id="rId28"/>
    <p:sldId id="283" r:id="rId29"/>
    <p:sldId id="286" r:id="rId30"/>
    <p:sldId id="285" r:id="rId31"/>
    <p:sldId id="287" r:id="rId32"/>
    <p:sldId id="288" r:id="rId33"/>
    <p:sldId id="301" r:id="rId34"/>
    <p:sldId id="302" r:id="rId35"/>
    <p:sldId id="303" r:id="rId36"/>
    <p:sldId id="304" r:id="rId37"/>
    <p:sldId id="306" r:id="rId38"/>
    <p:sldId id="307" r:id="rId39"/>
    <p:sldId id="309" r:id="rId40"/>
    <p:sldId id="311" r:id="rId41"/>
    <p:sldId id="358" r:id="rId42"/>
    <p:sldId id="338" r:id="rId43"/>
    <p:sldId id="312" r:id="rId44"/>
    <p:sldId id="318" r:id="rId45"/>
    <p:sldId id="339" r:id="rId46"/>
    <p:sldId id="359" r:id="rId47"/>
    <p:sldId id="324" r:id="rId48"/>
    <p:sldId id="340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00"/>
    <a:srgbClr val="FFCC66"/>
    <a:srgbClr val="009900"/>
    <a:srgbClr val="9EB786"/>
    <a:srgbClr val="AAC6B5"/>
    <a:srgbClr val="3366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628" autoAdjust="0"/>
  </p:normalViewPr>
  <p:slideViewPr>
    <p:cSldViewPr>
      <p:cViewPr>
        <p:scale>
          <a:sx n="75" d="100"/>
          <a:sy n="75" d="100"/>
        </p:scale>
        <p:origin x="-4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A\Desktop\tabulac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%20padrs%20de%20famili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%20padrs%20de%20famili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%20padrs%20de%20famil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A\Desktop\tabul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A\Desktop\tabul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CUADROS%20PREBASICA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CUADROS%20PREBASICA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CUADROS%20PREBASICA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CUADROS%20PREBASICA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pre%20b&#225;sica%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onso\Desktop\pre%20b&#225;sica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8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t>3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t>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s-ES"/>
              </a:p>
            </c:txPr>
            <c:showVal val="1"/>
          </c:dLbls>
          <c:cat>
            <c:strRef>
              <c:f>Hoja1!$B$4:$B$5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Hoja1!$C$4:$C$5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shape val="cylinder"/>
        <c:axId val="70967680"/>
        <c:axId val="72233344"/>
        <c:axId val="93402432"/>
      </c:bar3DChart>
      <c:catAx>
        <c:axId val="70967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72233344"/>
        <c:crosses val="autoZero"/>
        <c:auto val="1"/>
        <c:lblAlgn val="ctr"/>
        <c:lblOffset val="100"/>
      </c:catAx>
      <c:valAx>
        <c:axId val="72233344"/>
        <c:scaling>
          <c:orientation val="minMax"/>
        </c:scaling>
        <c:delete val="1"/>
        <c:axPos val="l"/>
        <c:numFmt formatCode="General" sourceLinked="1"/>
        <c:tickLblPos val="none"/>
        <c:crossAx val="70967680"/>
        <c:crosses val="autoZero"/>
        <c:crossBetween val="between"/>
      </c:valAx>
      <c:serAx>
        <c:axId val="93402432"/>
        <c:scaling>
          <c:orientation val="minMax"/>
        </c:scaling>
        <c:delete val="1"/>
        <c:axPos val="b"/>
        <c:tickLblPos val="none"/>
        <c:crossAx val="72233344"/>
        <c:crosses val="autoZero"/>
      </c:ser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8"/>
          <c:dLbls>
            <c:dLbl>
              <c:idx val="1"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8.7625067802923867E-2"/>
                  <c:y val="-0.12227354556976662"/>
                </c:manualLayout>
              </c:layout>
              <c:spPr/>
              <c:txPr>
                <a:bodyPr/>
                <a:lstStyle/>
                <a:p>
                  <a:pPr>
                    <a:defRPr lang="en-US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t>5%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n-US"/>
                </a:pPr>
                <a:endParaRPr lang="es-ES"/>
              </a:p>
            </c:txPr>
            <c:showPercent val="1"/>
          </c:dLbls>
          <c:cat>
            <c:strRef>
              <c:f>Hoja1!$B$25:$B$30</c:f>
              <c:strCache>
                <c:ptCount val="6"/>
                <c:pt idx="0">
                  <c:v>papa </c:v>
                </c:pt>
                <c:pt idx="1">
                  <c:v>mama </c:v>
                </c:pt>
                <c:pt idx="2">
                  <c:v>hermanos </c:v>
                </c:pt>
                <c:pt idx="3">
                  <c:v>abuelos</c:v>
                </c:pt>
                <c:pt idx="4">
                  <c:v>tios/as </c:v>
                </c:pt>
                <c:pt idx="5">
                  <c:v>primos/as </c:v>
                </c:pt>
              </c:strCache>
            </c:strRef>
          </c:cat>
          <c:val>
            <c:numRef>
              <c:f>Hoja1!$C$25:$C$30</c:f>
              <c:numCache>
                <c:formatCode>General</c:formatCode>
                <c:ptCount val="6"/>
                <c:pt idx="0">
                  <c:v>2</c:v>
                </c:pt>
                <c:pt idx="1">
                  <c:v>34</c:v>
                </c:pt>
                <c:pt idx="2">
                  <c:v>3</c:v>
                </c:pt>
                <c:pt idx="3">
                  <c:v>62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Hoja1!$B$25:$B$30</c:f>
              <c:strCache>
                <c:ptCount val="6"/>
                <c:pt idx="0">
                  <c:v>papa </c:v>
                </c:pt>
                <c:pt idx="1">
                  <c:v>mama </c:v>
                </c:pt>
                <c:pt idx="2">
                  <c:v>hermanos </c:v>
                </c:pt>
                <c:pt idx="3">
                  <c:v>abuelos</c:v>
                </c:pt>
                <c:pt idx="4">
                  <c:v>tios/as </c:v>
                </c:pt>
                <c:pt idx="5">
                  <c:v>primos/as </c:v>
                </c:pt>
              </c:strCache>
            </c:strRef>
          </c:cat>
          <c:val>
            <c:numRef>
              <c:f>Hoja1!$D$25:$D$30</c:f>
              <c:numCache>
                <c:formatCode>0</c:formatCode>
                <c:ptCount val="6"/>
                <c:pt idx="0">
                  <c:v>1.834862385321101</c:v>
                </c:pt>
                <c:pt idx="1">
                  <c:v>31.192660550458733</c:v>
                </c:pt>
                <c:pt idx="2">
                  <c:v>2.7522935779816602</c:v>
                </c:pt>
                <c:pt idx="3">
                  <c:v>56.880733944954464</c:v>
                </c:pt>
                <c:pt idx="4">
                  <c:v>4.5871559633027355</c:v>
                </c:pt>
                <c:pt idx="5">
                  <c:v>2.7522935779816602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lang="en-US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t>29%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n-US"/>
                </a:pPr>
                <a:endParaRPr lang="es-ES"/>
              </a:p>
            </c:txPr>
            <c:showPercent val="1"/>
          </c:dLbls>
          <c:cat>
            <c:strRef>
              <c:f>Hoja1!$B$138:$B$140</c:f>
              <c:strCache>
                <c:ptCount val="3"/>
                <c:pt idx="0">
                  <c:v>alegria</c:v>
                </c:pt>
                <c:pt idx="1">
                  <c:v>tristeza </c:v>
                </c:pt>
                <c:pt idx="2">
                  <c:v>rechazo</c:v>
                </c:pt>
              </c:strCache>
            </c:strRef>
          </c:cat>
          <c:val>
            <c:numRef>
              <c:f>Hoja1!$C$138:$C$140</c:f>
              <c:numCache>
                <c:formatCode>General</c:formatCode>
                <c:ptCount val="3"/>
                <c:pt idx="0">
                  <c:v>32</c:v>
                </c:pt>
                <c:pt idx="1">
                  <c:v>45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Hoja1!$B$138:$B$140</c:f>
              <c:strCache>
                <c:ptCount val="3"/>
                <c:pt idx="0">
                  <c:v>alegria</c:v>
                </c:pt>
                <c:pt idx="1">
                  <c:v>tristeza </c:v>
                </c:pt>
                <c:pt idx="2">
                  <c:v>rechazo</c:v>
                </c:pt>
              </c:strCache>
            </c:strRef>
          </c:cat>
          <c:val>
            <c:numRef>
              <c:f>Hoja1!$D$138:$D$140</c:f>
              <c:numCache>
                <c:formatCode>0</c:formatCode>
                <c:ptCount val="3"/>
                <c:pt idx="0">
                  <c:v>29.357798165137631</c:v>
                </c:pt>
                <c:pt idx="1">
                  <c:v>41.284403669724774</c:v>
                </c:pt>
                <c:pt idx="2">
                  <c:v>29.357798165137631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lang="en-US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tx>
                <c:rich>
                  <a:bodyPr/>
                  <a:lstStyle/>
                  <a:p>
                    <a:pPr>
                      <a:defRPr lang="en-US">
                        <a:solidFill>
                          <a:srgbClr val="FFFFCC"/>
                        </a:solidFill>
                      </a:defRPr>
                    </a:pPr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lang="en-US"/>
                </a:pPr>
                <a:endParaRPr lang="es-ES"/>
              </a:p>
            </c:txPr>
            <c:showPercent val="1"/>
          </c:dLbls>
          <c:cat>
            <c:strRef>
              <c:f>Hoja1!$B$155:$B$159</c:f>
              <c:strCache>
                <c:ptCount val="5"/>
                <c:pt idx="0">
                  <c:v>palabras cariñosas</c:v>
                </c:pt>
                <c:pt idx="1">
                  <c:v>abrazos/besos </c:v>
                </c:pt>
                <c:pt idx="2">
                  <c:v>caricias </c:v>
                </c:pt>
                <c:pt idx="3">
                  <c:v>recomps. Materiales</c:v>
                </c:pt>
                <c:pt idx="4">
                  <c:v>ninguno</c:v>
                </c:pt>
              </c:strCache>
            </c:strRef>
          </c:cat>
          <c:val>
            <c:numRef>
              <c:f>Hoja1!$C$155:$C$159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14</c:v>
                </c:pt>
                <c:pt idx="3">
                  <c:v>32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Hoja1!$B$155:$B$159</c:f>
              <c:strCache>
                <c:ptCount val="5"/>
                <c:pt idx="0">
                  <c:v>palabras cariñosas</c:v>
                </c:pt>
                <c:pt idx="1">
                  <c:v>abrazos/besos </c:v>
                </c:pt>
                <c:pt idx="2">
                  <c:v>caricias </c:v>
                </c:pt>
                <c:pt idx="3">
                  <c:v>recomps. Materiales</c:v>
                </c:pt>
                <c:pt idx="4">
                  <c:v>ninguno</c:v>
                </c:pt>
              </c:strCache>
            </c:strRef>
          </c:cat>
          <c:val>
            <c:numRef>
              <c:f>Hoja1!$D$155:$D$159</c:f>
              <c:numCache>
                <c:formatCode>0</c:formatCode>
                <c:ptCount val="5"/>
                <c:pt idx="0">
                  <c:v>15.596330275229473</c:v>
                </c:pt>
                <c:pt idx="1">
                  <c:v>29.357798165137631</c:v>
                </c:pt>
                <c:pt idx="2">
                  <c:v>12.844036697247825</c:v>
                </c:pt>
                <c:pt idx="3">
                  <c:v>29.357798165137631</c:v>
                </c:pt>
                <c:pt idx="4">
                  <c:v>12.844036697247825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lang="en-US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709843575183354"/>
          <c:y val="2.6455026455026727E-3"/>
          <c:w val="0.88556277340332457"/>
          <c:h val="0.59005577427821532"/>
        </c:manualLayout>
      </c:layout>
      <c:bar3DChart>
        <c:barDir val="col"/>
        <c:grouping val="standard"/>
        <c:ser>
          <c:idx val="1"/>
          <c:order val="0"/>
          <c:cat>
            <c:strRef>
              <c:f>Hoja1!$B$20:$B$28</c:f>
              <c:strCache>
                <c:ptCount val="9"/>
                <c:pt idx="0">
                  <c:v>comportamiento</c:v>
                </c:pt>
                <c:pt idx="1">
                  <c:v>impulsividad</c:v>
                </c:pt>
                <c:pt idx="2">
                  <c:v>agresividad</c:v>
                </c:pt>
                <c:pt idx="3">
                  <c:v>inseguridad</c:v>
                </c:pt>
                <c:pt idx="4">
                  <c:v>aprendizaje</c:v>
                </c:pt>
                <c:pt idx="5">
                  <c:v>empatia </c:v>
                </c:pt>
                <c:pt idx="6">
                  <c:v>confianza </c:v>
                </c:pt>
                <c:pt idx="7">
                  <c:v>atencion </c:v>
                </c:pt>
                <c:pt idx="8">
                  <c:v>sensibilidad </c:v>
                </c:pt>
              </c:strCache>
            </c:strRef>
          </c:cat>
          <c:val>
            <c:numRef>
              <c:f>Hoja1!$D$20:$D$28</c:f>
              <c:numCache>
                <c:formatCode>#,##0.00</c:formatCode>
                <c:ptCount val="9"/>
                <c:pt idx="0">
                  <c:v>17.39130434782609</c:v>
                </c:pt>
                <c:pt idx="1">
                  <c:v>4.3478260869565215</c:v>
                </c:pt>
                <c:pt idx="2">
                  <c:v>17.39130434782609</c:v>
                </c:pt>
                <c:pt idx="3">
                  <c:v>17.39130434782609</c:v>
                </c:pt>
                <c:pt idx="4">
                  <c:v>8.6956521739130448</c:v>
                </c:pt>
                <c:pt idx="5">
                  <c:v>4.3478260869565215</c:v>
                </c:pt>
                <c:pt idx="6">
                  <c:v>13.043478260869565</c:v>
                </c:pt>
                <c:pt idx="7">
                  <c:v>8.6956521739130448</c:v>
                </c:pt>
                <c:pt idx="8">
                  <c:v>8.6956521739130448</c:v>
                </c:pt>
              </c:numCache>
            </c:numRef>
          </c:val>
        </c:ser>
        <c:dLbls>
          <c:showVal val="1"/>
        </c:dLbls>
        <c:shape val="cylinder"/>
        <c:axId val="83186048"/>
        <c:axId val="83187584"/>
        <c:axId val="93426560"/>
      </c:bar3DChart>
      <c:catAx>
        <c:axId val="83186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83187584"/>
        <c:crosses val="autoZero"/>
        <c:auto val="1"/>
        <c:lblAlgn val="ctr"/>
        <c:lblOffset val="100"/>
      </c:catAx>
      <c:valAx>
        <c:axId val="83187584"/>
        <c:scaling>
          <c:orientation val="minMax"/>
        </c:scaling>
        <c:delete val="1"/>
        <c:axPos val="l"/>
        <c:numFmt formatCode="#,##0.00" sourceLinked="1"/>
        <c:tickLblPos val="none"/>
        <c:crossAx val="83186048"/>
        <c:crosses val="autoZero"/>
        <c:crossBetween val="between"/>
      </c:valAx>
      <c:serAx>
        <c:axId val="93426560"/>
        <c:scaling>
          <c:orientation val="minMax"/>
        </c:scaling>
        <c:delete val="1"/>
        <c:axPos val="b"/>
        <c:tickLblPos val="none"/>
        <c:crossAx val="83187584"/>
        <c:crosses val="autoZero"/>
      </c:ser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autoTitleDeleted val="1"/>
    <c:view3D>
      <c:perspective val="30"/>
    </c:view3D>
    <c:plotArea>
      <c:layout/>
      <c:bar3DChart>
        <c:barDir val="col"/>
        <c:grouping val="standard"/>
        <c:ser>
          <c:idx val="1"/>
          <c:order val="0"/>
          <c:spPr>
            <a:solidFill>
              <a:schemeClr val="accent6">
                <a:lumMod val="75000"/>
              </a:schemeClr>
            </a:solidFill>
          </c:spPr>
          <c:cat>
            <c:strRef>
              <c:f>Hoja1!$B$48:$B$52</c:f>
              <c:strCache>
                <c:ptCount val="5"/>
                <c:pt idx="0">
                  <c:v>dinamicas</c:v>
                </c:pt>
                <c:pt idx="1">
                  <c:v>dramatizacion </c:v>
                </c:pt>
                <c:pt idx="2">
                  <c:v>clases abiertas</c:v>
                </c:pt>
                <c:pt idx="3">
                  <c:v>cuentos </c:v>
                </c:pt>
                <c:pt idx="4">
                  <c:v>talleres</c:v>
                </c:pt>
              </c:strCache>
            </c:strRef>
          </c:cat>
          <c:val>
            <c:numRef>
              <c:f>Hoja1!$D$48:$D$52</c:f>
              <c:numCache>
                <c:formatCode>#,##0.00</c:formatCode>
                <c:ptCount val="5"/>
                <c:pt idx="0">
                  <c:v>30.76923076923077</c:v>
                </c:pt>
                <c:pt idx="1">
                  <c:v>23.076923076922789</c:v>
                </c:pt>
                <c:pt idx="2">
                  <c:v>7.6923076923076925</c:v>
                </c:pt>
                <c:pt idx="3">
                  <c:v>30.76923076923077</c:v>
                </c:pt>
                <c:pt idx="4">
                  <c:v>7.6923076923076925</c:v>
                </c:pt>
              </c:numCache>
            </c:numRef>
          </c:val>
        </c:ser>
        <c:dLbls>
          <c:showVal val="1"/>
        </c:dLbls>
        <c:shape val="cylinder"/>
        <c:axId val="83398656"/>
        <c:axId val="83400192"/>
        <c:axId val="93429248"/>
      </c:bar3DChart>
      <c:catAx>
        <c:axId val="83398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83400192"/>
        <c:crosses val="autoZero"/>
        <c:auto val="1"/>
        <c:lblAlgn val="ctr"/>
        <c:lblOffset val="100"/>
      </c:catAx>
      <c:valAx>
        <c:axId val="83400192"/>
        <c:scaling>
          <c:orientation val="minMax"/>
        </c:scaling>
        <c:delete val="1"/>
        <c:axPos val="l"/>
        <c:numFmt formatCode="#,##0.00" sourceLinked="1"/>
        <c:tickLblPos val="none"/>
        <c:crossAx val="83398656"/>
        <c:crosses val="autoZero"/>
        <c:crossBetween val="between"/>
      </c:valAx>
      <c:serAx>
        <c:axId val="93429248"/>
        <c:scaling>
          <c:orientation val="minMax"/>
        </c:scaling>
        <c:delete val="1"/>
        <c:axPos val="b"/>
        <c:tickLblPos val="none"/>
        <c:crossAx val="83400192"/>
        <c:crosses val="autoZero"/>
      </c:ser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n-US" sz="1400" u="sng">
                <a:latin typeface="Arial" pitchFamily="34" charset="0"/>
                <a:cs typeface="Arial" pitchFamily="34" charset="0"/>
              </a:defRPr>
            </a:pPr>
            <a:r>
              <a:rPr lang="es-EC" sz="1400" u="sng" dirty="0">
                <a:latin typeface="Arial" pitchFamily="34" charset="0"/>
                <a:cs typeface="Arial" pitchFamily="34" charset="0"/>
              </a:rPr>
              <a:t>NIÑAS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Hoja2!$F$270:$F$272</c:f>
              <c:strCache>
                <c:ptCount val="3"/>
                <c:pt idx="0">
                  <c:v>palabs. Hirientes</c:v>
                </c:pt>
                <c:pt idx="1">
                  <c:v>groserias </c:v>
                </c:pt>
                <c:pt idx="2">
                  <c:v>golpes</c:v>
                </c:pt>
              </c:strCache>
            </c:strRef>
          </c:cat>
          <c:val>
            <c:numRef>
              <c:f>Hoja2!$G$270:$G$272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cat>
            <c:strRef>
              <c:f>Hoja2!$F$270:$F$272</c:f>
              <c:strCache>
                <c:ptCount val="3"/>
                <c:pt idx="0">
                  <c:v>palabs. Hirientes</c:v>
                </c:pt>
                <c:pt idx="1">
                  <c:v>groserias </c:v>
                </c:pt>
                <c:pt idx="2">
                  <c:v>golpes</c:v>
                </c:pt>
              </c:strCache>
            </c:strRef>
          </c:cat>
          <c:val>
            <c:numRef>
              <c:f>Hoja2!$H$270:$H$272</c:f>
              <c:numCache>
                <c:formatCode>0</c:formatCode>
                <c:ptCount val="3"/>
                <c:pt idx="0">
                  <c:v>35.294117647059288</c:v>
                </c:pt>
                <c:pt idx="1">
                  <c:v>35.294117647059288</c:v>
                </c:pt>
                <c:pt idx="2">
                  <c:v>29.411764705882355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400"/>
            </a:pPr>
            <a:r>
              <a:rPr lang="es-EC" sz="1400"/>
              <a:t>NIÑOS 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Hoja2!$B$270:$B$272</c:f>
              <c:strCache>
                <c:ptCount val="3"/>
                <c:pt idx="0">
                  <c:v>palbs. Hirientes</c:v>
                </c:pt>
                <c:pt idx="1">
                  <c:v>groserias </c:v>
                </c:pt>
                <c:pt idx="2">
                  <c:v>golpes</c:v>
                </c:pt>
              </c:strCache>
            </c:strRef>
          </c:cat>
          <c:val>
            <c:numRef>
              <c:f>Hoja2!$C$270:$C$272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cat>
            <c:strRef>
              <c:f>Hoja2!$B$270:$B$272</c:f>
              <c:strCache>
                <c:ptCount val="3"/>
                <c:pt idx="0">
                  <c:v>palbs. Hirientes</c:v>
                </c:pt>
                <c:pt idx="1">
                  <c:v>groserias </c:v>
                </c:pt>
                <c:pt idx="2">
                  <c:v>golpes</c:v>
                </c:pt>
              </c:strCache>
            </c:strRef>
          </c:cat>
          <c:val>
            <c:numRef>
              <c:f>Hoja2!$D$270:$D$272</c:f>
              <c:numCache>
                <c:formatCode>0</c:formatCode>
                <c:ptCount val="3"/>
                <c:pt idx="0">
                  <c:v>24.242424242423944</c:v>
                </c:pt>
                <c:pt idx="1">
                  <c:v>39.393939393939412</c:v>
                </c:pt>
                <c:pt idx="2">
                  <c:v>36.363636363635997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803041148782021"/>
          <c:y val="0.29318226443068734"/>
          <c:w val="0.33034424415956376"/>
          <c:h val="0.42941155256356311"/>
        </c:manualLayout>
      </c:layout>
    </c:legend>
    <c:plotVisOnly val="1"/>
  </c:chart>
  <c:txPr>
    <a:bodyPr/>
    <a:lstStyle/>
    <a:p>
      <a:pPr>
        <a:defRPr u="sng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6"/>
  <c:chart>
    <c:title>
      <c:tx>
        <c:rich>
          <a:bodyPr/>
          <a:lstStyle/>
          <a:p>
            <a:pPr>
              <a:defRPr lang="en-US" sz="1400" u="sng">
                <a:latin typeface="Arial" pitchFamily="34" charset="0"/>
                <a:cs typeface="Arial" pitchFamily="34" charset="0"/>
              </a:defRPr>
            </a:pPr>
            <a:r>
              <a:rPr lang="es-EC" sz="1400" u="sng">
                <a:latin typeface="Arial" pitchFamily="34" charset="0"/>
                <a:cs typeface="Arial" pitchFamily="34" charset="0"/>
              </a:rPr>
              <a:t>NIÑAS</a:t>
            </a:r>
          </a:p>
        </c:rich>
      </c:tx>
      <c:layout>
        <c:manualLayout>
          <c:xMode val="edge"/>
          <c:yMode val="edge"/>
          <c:x val="0.31782633420822987"/>
          <c:y val="4.629629629629660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Percent val="1"/>
          </c:dLbls>
          <c:cat>
            <c:strRef>
              <c:f>Hoja2!$F$63:$F$64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Hoja2!$G$63:$G$64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Hoja2!$F$63:$F$64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Hoja2!$H$63:$H$64</c:f>
              <c:numCache>
                <c:formatCode>0</c:formatCode>
                <c:ptCount val="2"/>
                <c:pt idx="0">
                  <c:v>41.666666666665975</c:v>
                </c:pt>
                <c:pt idx="1">
                  <c:v>58.333333333333336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7"/>
  <c:chart>
    <c:title>
      <c:tx>
        <c:rich>
          <a:bodyPr/>
          <a:lstStyle/>
          <a:p>
            <a:pPr>
              <a:defRPr lang="en-US" sz="1400" u="sng">
                <a:latin typeface="Arial" pitchFamily="34" charset="0"/>
                <a:cs typeface="Arial" pitchFamily="34" charset="0"/>
              </a:defRPr>
            </a:pPr>
            <a:r>
              <a:rPr lang="es-EC" sz="1400" u="sng">
                <a:latin typeface="Arial" pitchFamily="34" charset="0"/>
                <a:cs typeface="Arial" pitchFamily="34" charset="0"/>
              </a:rPr>
              <a:t>NIÑOS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Hoja2!$B$63:$B$64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Hoja2!$C$63:$C$64</c:f>
              <c:numCache>
                <c:formatCode>General</c:formatCode>
                <c:ptCount val="2"/>
                <c:pt idx="0">
                  <c:v>3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Hoja2!$B$63:$B$64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Hoja2!$D$63:$D$64</c:f>
              <c:numCache>
                <c:formatCode>0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8"/>
  <c:chart>
    <c:title>
      <c:tx>
        <c:rich>
          <a:bodyPr/>
          <a:lstStyle/>
          <a:p>
            <a:pPr>
              <a:defRPr lang="en-US" sz="1400">
                <a:latin typeface="Arial" pitchFamily="34" charset="0"/>
                <a:cs typeface="Arial" pitchFamily="34" charset="0"/>
              </a:defRPr>
            </a:pPr>
            <a:r>
              <a:rPr lang="es-EC" sz="1400" u="sng">
                <a:latin typeface="Arial" pitchFamily="34" charset="0"/>
                <a:cs typeface="Arial" pitchFamily="34" charset="0"/>
              </a:rPr>
              <a:t>NIÑAS</a:t>
            </a:r>
          </a:p>
        </c:rich>
      </c:tx>
    </c:title>
    <c:plotArea>
      <c:layout/>
      <c:pieChart>
        <c:varyColors val="1"/>
        <c:ser>
          <c:idx val="0"/>
          <c:order val="0"/>
          <c:explosion val="5"/>
          <c:cat>
            <c:strRef>
              <c:f>Hoja1!$F$345:$F$346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Hoja1!$G$345:$G$346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cat>
            <c:strRef>
              <c:f>Hoja1!$F$345:$F$346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Hoja1!$H$345:$H$346</c:f>
              <c:numCache>
                <c:formatCode>0</c:formatCode>
                <c:ptCount val="2"/>
                <c:pt idx="0">
                  <c:v>13.333333333333334</c:v>
                </c:pt>
                <c:pt idx="1">
                  <c:v>86.666666666666671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7"/>
  <c:chart>
    <c:title>
      <c:tx>
        <c:rich>
          <a:bodyPr/>
          <a:lstStyle/>
          <a:p>
            <a:pPr>
              <a:defRPr lang="en-US" sz="1400"/>
            </a:pPr>
            <a:r>
              <a:rPr lang="es-EC" sz="1400" u="sng">
                <a:latin typeface="Arial" pitchFamily="34" charset="0"/>
                <a:cs typeface="Arial" pitchFamily="34" charset="0"/>
              </a:rPr>
              <a:t>NIÑOS</a:t>
            </a:r>
          </a:p>
        </c:rich>
      </c:tx>
    </c:title>
    <c:plotArea>
      <c:layout/>
      <c:pieChart>
        <c:varyColors val="1"/>
        <c:ser>
          <c:idx val="0"/>
          <c:order val="0"/>
          <c:cat>
            <c:strRef>
              <c:f>Hoja1!$B$344:$B$345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Hoja1!$C$344:$C$345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cat>
            <c:strRef>
              <c:f>Hoja1!$B$344:$B$345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Hoja1!$D$344:$D$345</c:f>
              <c:numCache>
                <c:formatCode>0</c:formatCode>
                <c:ptCount val="2"/>
                <c:pt idx="0">
                  <c:v>8.3333333333333321</c:v>
                </c:pt>
                <c:pt idx="1">
                  <c:v>91.666666666666657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373F-7D41-4698-B524-BFB889BFB5F2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07386D8-AAF9-4BB9-B5B8-8FE88329A0CA}">
      <dgm:prSet phldrT="[Texto]"/>
      <dgm:spPr/>
      <dgm:t>
        <a:bodyPr/>
        <a:lstStyle/>
        <a:p>
          <a:r>
            <a:rPr lang="es-EC" b="1" dirty="0" smtClean="0"/>
            <a:t>LAZOS AFECTIVOS MADREY PADRE </a:t>
          </a:r>
          <a:endParaRPr lang="es-EC" b="1" dirty="0"/>
        </a:p>
      </dgm:t>
    </dgm:pt>
    <dgm:pt modelId="{09F0436B-0943-4A84-AD71-3C186FD195EF}" type="parTrans" cxnId="{80EFC1E4-419A-428F-B45D-54598F01FAB7}">
      <dgm:prSet/>
      <dgm:spPr/>
      <dgm:t>
        <a:bodyPr/>
        <a:lstStyle/>
        <a:p>
          <a:endParaRPr lang="es-EC"/>
        </a:p>
      </dgm:t>
    </dgm:pt>
    <dgm:pt modelId="{9F982608-645D-4FAB-9DC1-F20F37C025E5}" type="sibTrans" cxnId="{80EFC1E4-419A-428F-B45D-54598F01FAB7}">
      <dgm:prSet/>
      <dgm:spPr/>
      <dgm:t>
        <a:bodyPr/>
        <a:lstStyle/>
        <a:p>
          <a:endParaRPr lang="es-EC"/>
        </a:p>
      </dgm:t>
    </dgm:pt>
    <dgm:pt modelId="{73DBC848-64FC-4682-8531-3A4471FF5F9F}">
      <dgm:prSet phldrT="[Texto]"/>
      <dgm:spPr/>
      <dgm:t>
        <a:bodyPr/>
        <a:lstStyle/>
        <a:p>
          <a:r>
            <a:rPr lang="es-EC" b="1" dirty="0" smtClean="0"/>
            <a:t>CAPACIDAD</a:t>
          </a:r>
        </a:p>
        <a:p>
          <a:r>
            <a:rPr lang="es-EC" b="1" dirty="0" smtClean="0"/>
            <a:t>DE COMPARTI R Y AMAR </a:t>
          </a:r>
          <a:endParaRPr lang="es-EC" b="1" dirty="0"/>
        </a:p>
      </dgm:t>
    </dgm:pt>
    <dgm:pt modelId="{A5AB293E-6B0E-440E-A27D-2FEFFFEB8BF3}" type="parTrans" cxnId="{A99517FB-F6D8-4B5D-B42F-0085B5B0CC54}">
      <dgm:prSet/>
      <dgm:spPr/>
      <dgm:t>
        <a:bodyPr/>
        <a:lstStyle/>
        <a:p>
          <a:endParaRPr lang="es-EC"/>
        </a:p>
      </dgm:t>
    </dgm:pt>
    <dgm:pt modelId="{B53D2E8A-F53A-4674-90FB-E8CD7B9F032E}" type="sibTrans" cxnId="{A99517FB-F6D8-4B5D-B42F-0085B5B0CC54}">
      <dgm:prSet/>
      <dgm:spPr/>
      <dgm:t>
        <a:bodyPr/>
        <a:lstStyle/>
        <a:p>
          <a:endParaRPr lang="es-EC"/>
        </a:p>
      </dgm:t>
    </dgm:pt>
    <dgm:pt modelId="{A5D7CB95-261A-48BC-9A91-83004A7DC8F9}">
      <dgm:prSet phldrT="[Texto]"/>
      <dgm:spPr/>
      <dgm:t>
        <a:bodyPr/>
        <a:lstStyle/>
        <a:p>
          <a:r>
            <a:rPr lang="es-EC" b="1" dirty="0" smtClean="0"/>
            <a:t> LAS EXPERIENCIAS VIVIDAS</a:t>
          </a:r>
          <a:endParaRPr lang="es-EC" b="1" dirty="0"/>
        </a:p>
      </dgm:t>
    </dgm:pt>
    <dgm:pt modelId="{E2B2C4C5-B367-4A3D-BD60-77AC2F076CDE}" type="parTrans" cxnId="{A65C5F72-B8E8-4CDC-9676-9A502F85FEDD}">
      <dgm:prSet/>
      <dgm:spPr/>
      <dgm:t>
        <a:bodyPr/>
        <a:lstStyle/>
        <a:p>
          <a:pPr algn="ctr"/>
          <a:endParaRPr lang="es-EC"/>
        </a:p>
      </dgm:t>
    </dgm:pt>
    <dgm:pt modelId="{A8BDADDF-E5EF-4975-AB20-FED0F09047FF}" type="sibTrans" cxnId="{A65C5F72-B8E8-4CDC-9676-9A502F85FEDD}">
      <dgm:prSet/>
      <dgm:spPr/>
      <dgm:t>
        <a:bodyPr/>
        <a:lstStyle/>
        <a:p>
          <a:endParaRPr lang="es-EC"/>
        </a:p>
      </dgm:t>
    </dgm:pt>
    <dgm:pt modelId="{9CB0693B-DF78-4A73-990E-7B5536BCC1CE}">
      <dgm:prSet phldrT="[Texto]"/>
      <dgm:spPr/>
      <dgm:t>
        <a:bodyPr/>
        <a:lstStyle/>
        <a:p>
          <a:r>
            <a:rPr lang="es-EC" b="1" dirty="0" smtClean="0"/>
            <a:t>FUTURO </a:t>
          </a:r>
        </a:p>
        <a:p>
          <a:r>
            <a:rPr lang="es-EC" b="1" dirty="0" smtClean="0"/>
            <a:t>ÉXITO </a:t>
          </a:r>
          <a:endParaRPr lang="es-EC" b="1" dirty="0"/>
        </a:p>
      </dgm:t>
    </dgm:pt>
    <dgm:pt modelId="{AC4FCC1B-C8ED-42A3-BC6B-50AAC2329C58}" type="parTrans" cxnId="{748325A7-1385-44CF-9219-FFE9C9F2BB21}">
      <dgm:prSet/>
      <dgm:spPr/>
      <dgm:t>
        <a:bodyPr/>
        <a:lstStyle/>
        <a:p>
          <a:endParaRPr lang="es-EC"/>
        </a:p>
      </dgm:t>
    </dgm:pt>
    <dgm:pt modelId="{DB61E01C-8B56-4670-9488-3B3426781130}" type="sibTrans" cxnId="{748325A7-1385-44CF-9219-FFE9C9F2BB21}">
      <dgm:prSet/>
      <dgm:spPr/>
      <dgm:t>
        <a:bodyPr/>
        <a:lstStyle/>
        <a:p>
          <a:endParaRPr lang="es-EC"/>
        </a:p>
      </dgm:t>
    </dgm:pt>
    <dgm:pt modelId="{73A290EF-7C46-4097-A749-D642982F07B3}">
      <dgm:prSet phldrT="[Texto]"/>
      <dgm:spPr/>
      <dgm:t>
        <a:bodyPr/>
        <a:lstStyle/>
        <a:p>
          <a:r>
            <a:rPr lang="es-EC" b="1" dirty="0" smtClean="0"/>
            <a:t>VALORACIÓN DE SI MISMO </a:t>
          </a:r>
          <a:endParaRPr lang="es-EC" b="1" dirty="0"/>
        </a:p>
      </dgm:t>
    </dgm:pt>
    <dgm:pt modelId="{65078583-1B3F-43F7-83ED-A29631BB31D5}" type="parTrans" cxnId="{2F2D8B15-E103-4436-BA57-AAE9FC462B33}">
      <dgm:prSet/>
      <dgm:spPr/>
      <dgm:t>
        <a:bodyPr/>
        <a:lstStyle/>
        <a:p>
          <a:endParaRPr lang="es-EC"/>
        </a:p>
      </dgm:t>
    </dgm:pt>
    <dgm:pt modelId="{6726C0E0-90D6-48AA-98AD-40FEEE892C56}" type="sibTrans" cxnId="{2F2D8B15-E103-4436-BA57-AAE9FC462B33}">
      <dgm:prSet/>
      <dgm:spPr/>
      <dgm:t>
        <a:bodyPr/>
        <a:lstStyle/>
        <a:p>
          <a:endParaRPr lang="es-EC"/>
        </a:p>
      </dgm:t>
    </dgm:pt>
    <dgm:pt modelId="{580DD199-6D47-4BB4-8B3B-46FFD5A5B775}">
      <dgm:prSet/>
      <dgm:spPr/>
      <dgm:t>
        <a:bodyPr/>
        <a:lstStyle/>
        <a:p>
          <a:r>
            <a:rPr lang="es-EC" b="1" dirty="0" smtClean="0"/>
            <a:t>CONSTRUCCIÓN DE SU IDENTIDAD </a:t>
          </a:r>
          <a:endParaRPr lang="es-EC" b="1" dirty="0"/>
        </a:p>
      </dgm:t>
    </dgm:pt>
    <dgm:pt modelId="{5756CEC9-EF01-4DEA-845C-7A51B5C31E6F}" type="parTrans" cxnId="{A466492D-0C23-420B-ACEA-9898562050E2}">
      <dgm:prSet/>
      <dgm:spPr/>
      <dgm:t>
        <a:bodyPr/>
        <a:lstStyle/>
        <a:p>
          <a:endParaRPr lang="es-EC"/>
        </a:p>
      </dgm:t>
    </dgm:pt>
    <dgm:pt modelId="{96B3353E-D472-4970-AE80-A2949E126B70}" type="sibTrans" cxnId="{A466492D-0C23-420B-ACEA-9898562050E2}">
      <dgm:prSet/>
      <dgm:spPr/>
      <dgm:t>
        <a:bodyPr/>
        <a:lstStyle/>
        <a:p>
          <a:endParaRPr lang="es-EC"/>
        </a:p>
      </dgm:t>
    </dgm:pt>
    <dgm:pt modelId="{4E726DDD-82F3-4556-9452-127FD0CFE14A}">
      <dgm:prSet phldrT="[Texto]"/>
      <dgm:spPr/>
      <dgm:t>
        <a:bodyPr/>
        <a:lstStyle/>
        <a:p>
          <a:r>
            <a:rPr lang="es-EC" dirty="0" smtClean="0"/>
            <a:t>DURANTE LA 1ERA INFANCIA </a:t>
          </a:r>
          <a:endParaRPr lang="es-EC" dirty="0"/>
        </a:p>
      </dgm:t>
    </dgm:pt>
    <dgm:pt modelId="{AD1EF11D-1C26-43DD-9762-E6BED2CE7790}" type="parTrans" cxnId="{B7237B17-62B7-4417-BB82-6FF4656DB7E6}">
      <dgm:prSet/>
      <dgm:spPr/>
      <dgm:t>
        <a:bodyPr/>
        <a:lstStyle/>
        <a:p>
          <a:endParaRPr lang="es-EC"/>
        </a:p>
      </dgm:t>
    </dgm:pt>
    <dgm:pt modelId="{98762955-9982-40EB-9105-58C39E4BC95D}" type="sibTrans" cxnId="{B7237B17-62B7-4417-BB82-6FF4656DB7E6}">
      <dgm:prSet/>
      <dgm:spPr/>
      <dgm:t>
        <a:bodyPr/>
        <a:lstStyle/>
        <a:p>
          <a:endParaRPr lang="es-EC"/>
        </a:p>
      </dgm:t>
    </dgm:pt>
    <dgm:pt modelId="{C7CE1449-386B-46DA-B53E-4F4D57A5F89D}">
      <dgm:prSet phldrT="[Texto]"/>
      <dgm:spPr/>
      <dgm:t>
        <a:bodyPr/>
        <a:lstStyle/>
        <a:p>
          <a:r>
            <a:rPr lang="es-EC" b="0" dirty="0" smtClean="0"/>
            <a:t>ESCOLAR </a:t>
          </a:r>
        </a:p>
        <a:p>
          <a:r>
            <a:rPr lang="es-EC" b="0" dirty="0" smtClean="0"/>
            <a:t>SOCIAL </a:t>
          </a:r>
        </a:p>
        <a:p>
          <a:r>
            <a:rPr lang="es-EC" b="0" dirty="0" smtClean="0"/>
            <a:t>LABORAL</a:t>
          </a:r>
        </a:p>
      </dgm:t>
    </dgm:pt>
    <dgm:pt modelId="{4E8EB65D-320E-46C6-80BA-36324884A39E}" type="parTrans" cxnId="{0A85C7FE-DE92-4A3D-B7FE-EBD1BC52F101}">
      <dgm:prSet/>
      <dgm:spPr/>
      <dgm:t>
        <a:bodyPr/>
        <a:lstStyle/>
        <a:p>
          <a:endParaRPr lang="es-EC"/>
        </a:p>
      </dgm:t>
    </dgm:pt>
    <dgm:pt modelId="{4CA9216E-48F7-49D6-BA51-076031853D6E}" type="sibTrans" cxnId="{0A85C7FE-DE92-4A3D-B7FE-EBD1BC52F101}">
      <dgm:prSet/>
      <dgm:spPr/>
      <dgm:t>
        <a:bodyPr/>
        <a:lstStyle/>
        <a:p>
          <a:endParaRPr lang="es-EC"/>
        </a:p>
      </dgm:t>
    </dgm:pt>
    <dgm:pt modelId="{4D40280A-098B-4F90-BBEE-34BB3A0B991B}" type="pres">
      <dgm:prSet presAssocID="{7C92373F-7D41-4698-B524-BFB889BFB5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0E9ECED-F384-4892-A18D-45C929BD8376}" type="pres">
      <dgm:prSet presAssocID="{507386D8-AAF9-4BB9-B5B8-8FE88329A0CA}" presName="hierRoot1" presStyleCnt="0">
        <dgm:presLayoutVars>
          <dgm:hierBranch val="init"/>
        </dgm:presLayoutVars>
      </dgm:prSet>
      <dgm:spPr/>
    </dgm:pt>
    <dgm:pt modelId="{DCBBF6E8-4A74-4418-A45C-7D36BF24562C}" type="pres">
      <dgm:prSet presAssocID="{507386D8-AAF9-4BB9-B5B8-8FE88329A0CA}" presName="rootComposite1" presStyleCnt="0"/>
      <dgm:spPr/>
    </dgm:pt>
    <dgm:pt modelId="{86B65821-9FB4-4BB1-BE02-263B51F7668C}" type="pres">
      <dgm:prSet presAssocID="{507386D8-AAF9-4BB9-B5B8-8FE88329A0CA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0F653D-1598-46BB-9C58-6C5224A0FD92}" type="pres">
      <dgm:prSet presAssocID="{507386D8-AAF9-4BB9-B5B8-8FE88329A0C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0C77F02-9CBC-4CC6-ACBE-D0EC0846CC21}" type="pres">
      <dgm:prSet presAssocID="{507386D8-AAF9-4BB9-B5B8-8FE88329A0CA}" presName="hierChild2" presStyleCnt="0"/>
      <dgm:spPr/>
    </dgm:pt>
    <dgm:pt modelId="{77312267-E8C6-477E-BEAF-2028560EA2A9}" type="pres">
      <dgm:prSet presAssocID="{A5AB293E-6B0E-440E-A27D-2FEFFFEB8BF3}" presName="Name37" presStyleLbl="parChTrans1D2" presStyleIdx="0" presStyleCnt="3"/>
      <dgm:spPr/>
      <dgm:t>
        <a:bodyPr/>
        <a:lstStyle/>
        <a:p>
          <a:endParaRPr lang="es-EC"/>
        </a:p>
      </dgm:t>
    </dgm:pt>
    <dgm:pt modelId="{8063E25C-3FD1-49EA-9E46-61FBADBF922B}" type="pres">
      <dgm:prSet presAssocID="{73DBC848-64FC-4682-8531-3A4471FF5F9F}" presName="hierRoot2" presStyleCnt="0">
        <dgm:presLayoutVars>
          <dgm:hierBranch val="init"/>
        </dgm:presLayoutVars>
      </dgm:prSet>
      <dgm:spPr/>
    </dgm:pt>
    <dgm:pt modelId="{A5129144-746B-4F08-B4FC-327D00692CB1}" type="pres">
      <dgm:prSet presAssocID="{73DBC848-64FC-4682-8531-3A4471FF5F9F}" presName="rootComposite" presStyleCnt="0"/>
      <dgm:spPr/>
    </dgm:pt>
    <dgm:pt modelId="{78C5FE4D-83E1-4BFE-A808-BC69413D6214}" type="pres">
      <dgm:prSet presAssocID="{73DBC848-64FC-4682-8531-3A4471FF5F9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C978EC-A8E7-41B0-AEA4-DDD44E326485}" type="pres">
      <dgm:prSet presAssocID="{73DBC848-64FC-4682-8531-3A4471FF5F9F}" presName="rootConnector" presStyleLbl="node2" presStyleIdx="0" presStyleCnt="3"/>
      <dgm:spPr/>
      <dgm:t>
        <a:bodyPr/>
        <a:lstStyle/>
        <a:p>
          <a:endParaRPr lang="es-EC"/>
        </a:p>
      </dgm:t>
    </dgm:pt>
    <dgm:pt modelId="{92F61836-BD45-437A-933F-7053D27F2B76}" type="pres">
      <dgm:prSet presAssocID="{73DBC848-64FC-4682-8531-3A4471FF5F9F}" presName="hierChild4" presStyleCnt="0"/>
      <dgm:spPr/>
    </dgm:pt>
    <dgm:pt modelId="{9643E71B-AD21-4605-8A79-A4BF8FB0BED3}" type="pres">
      <dgm:prSet presAssocID="{E2B2C4C5-B367-4A3D-BD60-77AC2F076CDE}" presName="Name37" presStyleLbl="parChTrans1D3" presStyleIdx="0" presStyleCnt="3"/>
      <dgm:spPr/>
      <dgm:t>
        <a:bodyPr/>
        <a:lstStyle/>
        <a:p>
          <a:endParaRPr lang="es-EC"/>
        </a:p>
      </dgm:t>
    </dgm:pt>
    <dgm:pt modelId="{D126C8A7-12A6-4BA7-A749-6C0604131CD3}" type="pres">
      <dgm:prSet presAssocID="{A5D7CB95-261A-48BC-9A91-83004A7DC8F9}" presName="hierRoot2" presStyleCnt="0">
        <dgm:presLayoutVars>
          <dgm:hierBranch val="init"/>
        </dgm:presLayoutVars>
      </dgm:prSet>
      <dgm:spPr/>
    </dgm:pt>
    <dgm:pt modelId="{E7EF9D7C-ADEB-48C8-9882-1A686EC1524A}" type="pres">
      <dgm:prSet presAssocID="{A5D7CB95-261A-48BC-9A91-83004A7DC8F9}" presName="rootComposite" presStyleCnt="0"/>
      <dgm:spPr/>
    </dgm:pt>
    <dgm:pt modelId="{D6F232B4-5861-4A12-B33A-F472A6E95EAF}" type="pres">
      <dgm:prSet presAssocID="{A5D7CB95-261A-48BC-9A91-83004A7DC8F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85FA34-5299-4779-8826-EFF43E1717A7}" type="pres">
      <dgm:prSet presAssocID="{A5D7CB95-261A-48BC-9A91-83004A7DC8F9}" presName="rootConnector" presStyleLbl="node3" presStyleIdx="0" presStyleCnt="3"/>
      <dgm:spPr/>
      <dgm:t>
        <a:bodyPr/>
        <a:lstStyle/>
        <a:p>
          <a:endParaRPr lang="es-EC"/>
        </a:p>
      </dgm:t>
    </dgm:pt>
    <dgm:pt modelId="{B6915B93-34FE-4142-BC0D-9C46A69DF3C8}" type="pres">
      <dgm:prSet presAssocID="{A5D7CB95-261A-48BC-9A91-83004A7DC8F9}" presName="hierChild4" presStyleCnt="0"/>
      <dgm:spPr/>
    </dgm:pt>
    <dgm:pt modelId="{F3005C13-AB0A-4747-B6B4-0C694DE5BB46}" type="pres">
      <dgm:prSet presAssocID="{A5D7CB95-261A-48BC-9A91-83004A7DC8F9}" presName="hierChild5" presStyleCnt="0"/>
      <dgm:spPr/>
    </dgm:pt>
    <dgm:pt modelId="{2F4BD1C9-F75B-4262-AA40-035674F6C4A1}" type="pres">
      <dgm:prSet presAssocID="{AC4FCC1B-C8ED-42A3-BC6B-50AAC2329C58}" presName="Name37" presStyleLbl="parChTrans1D3" presStyleIdx="1" presStyleCnt="3"/>
      <dgm:spPr/>
      <dgm:t>
        <a:bodyPr/>
        <a:lstStyle/>
        <a:p>
          <a:endParaRPr lang="es-EC"/>
        </a:p>
      </dgm:t>
    </dgm:pt>
    <dgm:pt modelId="{E18A47F6-92A2-492F-BA69-1924F429561F}" type="pres">
      <dgm:prSet presAssocID="{9CB0693B-DF78-4A73-990E-7B5536BCC1CE}" presName="hierRoot2" presStyleCnt="0">
        <dgm:presLayoutVars>
          <dgm:hierBranch val="init"/>
        </dgm:presLayoutVars>
      </dgm:prSet>
      <dgm:spPr/>
    </dgm:pt>
    <dgm:pt modelId="{35633C16-418C-47BC-858D-4E080E804235}" type="pres">
      <dgm:prSet presAssocID="{9CB0693B-DF78-4A73-990E-7B5536BCC1CE}" presName="rootComposite" presStyleCnt="0"/>
      <dgm:spPr/>
    </dgm:pt>
    <dgm:pt modelId="{5E4BA7B6-1702-44FC-8C7A-EED2D30CBCAC}" type="pres">
      <dgm:prSet presAssocID="{9CB0693B-DF78-4A73-990E-7B5536BCC1C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6B5909-C800-4EF0-AF12-92EC4D11EFAF}" type="pres">
      <dgm:prSet presAssocID="{9CB0693B-DF78-4A73-990E-7B5536BCC1CE}" presName="rootConnector" presStyleLbl="node3" presStyleIdx="1" presStyleCnt="3"/>
      <dgm:spPr/>
      <dgm:t>
        <a:bodyPr/>
        <a:lstStyle/>
        <a:p>
          <a:endParaRPr lang="es-EC"/>
        </a:p>
      </dgm:t>
    </dgm:pt>
    <dgm:pt modelId="{8333EF76-AE6A-4EF5-9C7E-44D654F78650}" type="pres">
      <dgm:prSet presAssocID="{9CB0693B-DF78-4A73-990E-7B5536BCC1CE}" presName="hierChild4" presStyleCnt="0"/>
      <dgm:spPr/>
    </dgm:pt>
    <dgm:pt modelId="{00BFFF83-8BCD-4AB9-853C-C2CFF39E2601}" type="pres">
      <dgm:prSet presAssocID="{9CB0693B-DF78-4A73-990E-7B5536BCC1CE}" presName="hierChild5" presStyleCnt="0"/>
      <dgm:spPr/>
    </dgm:pt>
    <dgm:pt modelId="{8FBD26BB-C1BE-4065-98BA-4E6AF46C22FA}" type="pres">
      <dgm:prSet presAssocID="{AD1EF11D-1C26-43DD-9762-E6BED2CE7790}" presName="Name37" presStyleLbl="parChTrans1D3" presStyleIdx="2" presStyleCnt="3"/>
      <dgm:spPr/>
      <dgm:t>
        <a:bodyPr/>
        <a:lstStyle/>
        <a:p>
          <a:endParaRPr lang="es-EC"/>
        </a:p>
      </dgm:t>
    </dgm:pt>
    <dgm:pt modelId="{4B0A8498-4396-403A-8614-9754C34EF9DC}" type="pres">
      <dgm:prSet presAssocID="{4E726DDD-82F3-4556-9452-127FD0CFE14A}" presName="hierRoot2" presStyleCnt="0">
        <dgm:presLayoutVars>
          <dgm:hierBranch val="init"/>
        </dgm:presLayoutVars>
      </dgm:prSet>
      <dgm:spPr/>
    </dgm:pt>
    <dgm:pt modelId="{442B1767-69EC-47EE-ADAD-8C8E216581D9}" type="pres">
      <dgm:prSet presAssocID="{4E726DDD-82F3-4556-9452-127FD0CFE14A}" presName="rootComposite" presStyleCnt="0"/>
      <dgm:spPr/>
    </dgm:pt>
    <dgm:pt modelId="{6B7B8598-7D1B-4488-9FC6-D0FDE60F1DE5}" type="pres">
      <dgm:prSet presAssocID="{4E726DDD-82F3-4556-9452-127FD0CFE14A}" presName="rootText" presStyleLbl="node3" presStyleIdx="2" presStyleCnt="3" custLinFactX="16408" custLinFactY="-100000" custLinFactNeighborX="100000" custLinFactNeighborY="-1721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5B0B75-3CB5-41E8-B3FD-D310774F2E12}" type="pres">
      <dgm:prSet presAssocID="{4E726DDD-82F3-4556-9452-127FD0CFE14A}" presName="rootConnector" presStyleLbl="node3" presStyleIdx="2" presStyleCnt="3"/>
      <dgm:spPr/>
      <dgm:t>
        <a:bodyPr/>
        <a:lstStyle/>
        <a:p>
          <a:endParaRPr lang="es-EC"/>
        </a:p>
      </dgm:t>
    </dgm:pt>
    <dgm:pt modelId="{BDE74B81-A4CF-4CA7-9E37-17F1410DC1A0}" type="pres">
      <dgm:prSet presAssocID="{4E726DDD-82F3-4556-9452-127FD0CFE14A}" presName="hierChild4" presStyleCnt="0"/>
      <dgm:spPr/>
    </dgm:pt>
    <dgm:pt modelId="{6E52C691-9774-48E9-A3B1-6DC1B6D50CC7}" type="pres">
      <dgm:prSet presAssocID="{4E726DDD-82F3-4556-9452-127FD0CFE14A}" presName="hierChild5" presStyleCnt="0"/>
      <dgm:spPr/>
    </dgm:pt>
    <dgm:pt modelId="{0009425D-C3FE-447E-B2FB-0335CD91C8E3}" type="pres">
      <dgm:prSet presAssocID="{73DBC848-64FC-4682-8531-3A4471FF5F9F}" presName="hierChild5" presStyleCnt="0"/>
      <dgm:spPr/>
    </dgm:pt>
    <dgm:pt modelId="{7803C5E7-52C2-479B-A379-C33A29AD6E4F}" type="pres">
      <dgm:prSet presAssocID="{65078583-1B3F-43F7-83ED-A29631BB31D5}" presName="Name37" presStyleLbl="parChTrans1D2" presStyleIdx="1" presStyleCnt="3"/>
      <dgm:spPr/>
      <dgm:t>
        <a:bodyPr/>
        <a:lstStyle/>
        <a:p>
          <a:endParaRPr lang="es-EC"/>
        </a:p>
      </dgm:t>
    </dgm:pt>
    <dgm:pt modelId="{0FEA7E4F-68BD-4841-A8E3-25AD4FE84FC6}" type="pres">
      <dgm:prSet presAssocID="{73A290EF-7C46-4097-A749-D642982F07B3}" presName="hierRoot2" presStyleCnt="0">
        <dgm:presLayoutVars>
          <dgm:hierBranch val="init"/>
        </dgm:presLayoutVars>
      </dgm:prSet>
      <dgm:spPr/>
    </dgm:pt>
    <dgm:pt modelId="{4262E301-2F4B-4FCC-8537-90FBD3461A66}" type="pres">
      <dgm:prSet presAssocID="{73A290EF-7C46-4097-A749-D642982F07B3}" presName="rootComposite" presStyleCnt="0"/>
      <dgm:spPr/>
    </dgm:pt>
    <dgm:pt modelId="{E63F0D83-4E0B-4ACD-8B28-71785CE1C5D2}" type="pres">
      <dgm:prSet presAssocID="{73A290EF-7C46-4097-A749-D642982F07B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52B757-CD4B-4959-AA47-059DE81CBB26}" type="pres">
      <dgm:prSet presAssocID="{73A290EF-7C46-4097-A749-D642982F07B3}" presName="rootConnector" presStyleLbl="node2" presStyleIdx="1" presStyleCnt="3"/>
      <dgm:spPr/>
      <dgm:t>
        <a:bodyPr/>
        <a:lstStyle/>
        <a:p>
          <a:endParaRPr lang="es-EC"/>
        </a:p>
      </dgm:t>
    </dgm:pt>
    <dgm:pt modelId="{78DDABE9-DA11-4D54-8D1B-D386286ED57B}" type="pres">
      <dgm:prSet presAssocID="{73A290EF-7C46-4097-A749-D642982F07B3}" presName="hierChild4" presStyleCnt="0"/>
      <dgm:spPr/>
    </dgm:pt>
    <dgm:pt modelId="{286715F8-1AE0-4BDA-A655-4BC76226FAB0}" type="pres">
      <dgm:prSet presAssocID="{73A290EF-7C46-4097-A749-D642982F07B3}" presName="hierChild5" presStyleCnt="0"/>
      <dgm:spPr/>
    </dgm:pt>
    <dgm:pt modelId="{17F8408C-D27D-481E-8A22-048AB4236597}" type="pres">
      <dgm:prSet presAssocID="{5756CEC9-EF01-4DEA-845C-7A51B5C31E6F}" presName="Name37" presStyleLbl="parChTrans1D2" presStyleIdx="2" presStyleCnt="3"/>
      <dgm:spPr/>
      <dgm:t>
        <a:bodyPr/>
        <a:lstStyle/>
        <a:p>
          <a:endParaRPr lang="es-EC"/>
        </a:p>
      </dgm:t>
    </dgm:pt>
    <dgm:pt modelId="{91C88122-82BB-406E-BA1F-298D3682F7CC}" type="pres">
      <dgm:prSet presAssocID="{580DD199-6D47-4BB4-8B3B-46FFD5A5B775}" presName="hierRoot2" presStyleCnt="0">
        <dgm:presLayoutVars>
          <dgm:hierBranch val="init"/>
        </dgm:presLayoutVars>
      </dgm:prSet>
      <dgm:spPr/>
    </dgm:pt>
    <dgm:pt modelId="{CAB87369-8E6F-41FB-B029-7EB9BC50AFEB}" type="pres">
      <dgm:prSet presAssocID="{580DD199-6D47-4BB4-8B3B-46FFD5A5B775}" presName="rootComposite" presStyleCnt="0"/>
      <dgm:spPr/>
    </dgm:pt>
    <dgm:pt modelId="{63B6FD5B-6A04-4516-BBC6-123C84AD5D1D}" type="pres">
      <dgm:prSet presAssocID="{580DD199-6D47-4BB4-8B3B-46FFD5A5B77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92C28D-2997-479C-AFCC-8AC1B21F8982}" type="pres">
      <dgm:prSet presAssocID="{580DD199-6D47-4BB4-8B3B-46FFD5A5B775}" presName="rootConnector" presStyleLbl="node2" presStyleIdx="2" presStyleCnt="3"/>
      <dgm:spPr/>
      <dgm:t>
        <a:bodyPr/>
        <a:lstStyle/>
        <a:p>
          <a:endParaRPr lang="es-EC"/>
        </a:p>
      </dgm:t>
    </dgm:pt>
    <dgm:pt modelId="{7BD4F626-4883-4809-92A8-18C0FBE18878}" type="pres">
      <dgm:prSet presAssocID="{580DD199-6D47-4BB4-8B3B-46FFD5A5B775}" presName="hierChild4" presStyleCnt="0"/>
      <dgm:spPr/>
    </dgm:pt>
    <dgm:pt modelId="{7BD6C14B-66A4-4C16-B29B-BF13EDA32193}" type="pres">
      <dgm:prSet presAssocID="{580DD199-6D47-4BB4-8B3B-46FFD5A5B775}" presName="hierChild5" presStyleCnt="0"/>
      <dgm:spPr/>
    </dgm:pt>
    <dgm:pt modelId="{086BBE85-CBA4-47A4-9B34-6688C81857AA}" type="pres">
      <dgm:prSet presAssocID="{507386D8-AAF9-4BB9-B5B8-8FE88329A0CA}" presName="hierChild3" presStyleCnt="0"/>
      <dgm:spPr/>
    </dgm:pt>
    <dgm:pt modelId="{0377586D-9DA4-4F63-B81D-91B04B62A86F}" type="pres">
      <dgm:prSet presAssocID="{C7CE1449-386B-46DA-B53E-4F4D57A5F89D}" presName="hierRoot1" presStyleCnt="0">
        <dgm:presLayoutVars>
          <dgm:hierBranch val="init"/>
        </dgm:presLayoutVars>
      </dgm:prSet>
      <dgm:spPr/>
    </dgm:pt>
    <dgm:pt modelId="{F86D517C-FE7B-4EA3-BEF7-7FE9EE2D6F67}" type="pres">
      <dgm:prSet presAssocID="{C7CE1449-386B-46DA-B53E-4F4D57A5F89D}" presName="rootComposite1" presStyleCnt="0"/>
      <dgm:spPr/>
    </dgm:pt>
    <dgm:pt modelId="{D4539D57-EE95-48CC-861C-EDF894CA58C9}" type="pres">
      <dgm:prSet presAssocID="{C7CE1449-386B-46DA-B53E-4F4D57A5F89D}" presName="rootText1" presStyleLbl="node0" presStyleIdx="1" presStyleCnt="2" custLinFactY="200000" custLinFactNeighborX="-76918" custLinFactNeighborY="2142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FED7AA-7502-466A-BF7E-93A3CB04B7DB}" type="pres">
      <dgm:prSet presAssocID="{C7CE1449-386B-46DA-B53E-4F4D57A5F89D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017EB4D-F70F-4049-83BB-9D47656583A9}" type="pres">
      <dgm:prSet presAssocID="{C7CE1449-386B-46DA-B53E-4F4D57A5F89D}" presName="hierChild2" presStyleCnt="0"/>
      <dgm:spPr/>
    </dgm:pt>
    <dgm:pt modelId="{240C7614-0F7E-471B-9A9D-B65A9A3E526C}" type="pres">
      <dgm:prSet presAssocID="{C7CE1449-386B-46DA-B53E-4F4D57A5F89D}" presName="hierChild3" presStyleCnt="0"/>
      <dgm:spPr/>
    </dgm:pt>
  </dgm:ptLst>
  <dgm:cxnLst>
    <dgm:cxn modelId="{2FC0B032-7AE3-44B3-9A4C-345218481CE4}" type="presOf" srcId="{A5D7CB95-261A-48BC-9A91-83004A7DC8F9}" destId="{CC85FA34-5299-4779-8826-EFF43E1717A7}" srcOrd="1" destOrd="0" presId="urn:microsoft.com/office/officeart/2005/8/layout/orgChart1"/>
    <dgm:cxn modelId="{19BF83A1-9863-443F-81CB-9F8900A8FA2E}" type="presOf" srcId="{7C92373F-7D41-4698-B524-BFB889BFB5F2}" destId="{4D40280A-098B-4F90-BBEE-34BB3A0B991B}" srcOrd="0" destOrd="0" presId="urn:microsoft.com/office/officeart/2005/8/layout/orgChart1"/>
    <dgm:cxn modelId="{7D8F8547-9C0E-4975-924C-2D8485F95C14}" type="presOf" srcId="{73A290EF-7C46-4097-A749-D642982F07B3}" destId="{E63F0D83-4E0B-4ACD-8B28-71785CE1C5D2}" srcOrd="0" destOrd="0" presId="urn:microsoft.com/office/officeart/2005/8/layout/orgChart1"/>
    <dgm:cxn modelId="{80EFC1E4-419A-428F-B45D-54598F01FAB7}" srcId="{7C92373F-7D41-4698-B524-BFB889BFB5F2}" destId="{507386D8-AAF9-4BB9-B5B8-8FE88329A0CA}" srcOrd="0" destOrd="0" parTransId="{09F0436B-0943-4A84-AD71-3C186FD195EF}" sibTransId="{9F982608-645D-4FAB-9DC1-F20F37C025E5}"/>
    <dgm:cxn modelId="{374E6ECF-A565-4947-8AAE-6C900D8BCC81}" type="presOf" srcId="{C7CE1449-386B-46DA-B53E-4F4D57A5F89D}" destId="{D4539D57-EE95-48CC-861C-EDF894CA58C9}" srcOrd="0" destOrd="0" presId="urn:microsoft.com/office/officeart/2005/8/layout/orgChart1"/>
    <dgm:cxn modelId="{DF30D8AF-6FB8-4AEC-AEC1-9B9BEE23AA4C}" type="presOf" srcId="{73DBC848-64FC-4682-8531-3A4471FF5F9F}" destId="{D9C978EC-A8E7-41B0-AEA4-DDD44E326485}" srcOrd="1" destOrd="0" presId="urn:microsoft.com/office/officeart/2005/8/layout/orgChart1"/>
    <dgm:cxn modelId="{861B2E37-F818-4E50-97DB-B772A75BB35A}" type="presOf" srcId="{AD1EF11D-1C26-43DD-9762-E6BED2CE7790}" destId="{8FBD26BB-C1BE-4065-98BA-4E6AF46C22FA}" srcOrd="0" destOrd="0" presId="urn:microsoft.com/office/officeart/2005/8/layout/orgChart1"/>
    <dgm:cxn modelId="{0D83C14E-D66B-452D-9602-65560BEADA37}" type="presOf" srcId="{C7CE1449-386B-46DA-B53E-4F4D57A5F89D}" destId="{D5FED7AA-7502-466A-BF7E-93A3CB04B7DB}" srcOrd="1" destOrd="0" presId="urn:microsoft.com/office/officeart/2005/8/layout/orgChart1"/>
    <dgm:cxn modelId="{A6457ABD-FFDA-4CFB-805F-67700FB9BCDA}" type="presOf" srcId="{65078583-1B3F-43F7-83ED-A29631BB31D5}" destId="{7803C5E7-52C2-479B-A379-C33A29AD6E4F}" srcOrd="0" destOrd="0" presId="urn:microsoft.com/office/officeart/2005/8/layout/orgChart1"/>
    <dgm:cxn modelId="{BA1E9520-86BF-4024-B545-E1932B36F82A}" type="presOf" srcId="{4E726DDD-82F3-4556-9452-127FD0CFE14A}" destId="{6B7B8598-7D1B-4488-9FC6-D0FDE60F1DE5}" srcOrd="0" destOrd="0" presId="urn:microsoft.com/office/officeart/2005/8/layout/orgChart1"/>
    <dgm:cxn modelId="{A99517FB-F6D8-4B5D-B42F-0085B5B0CC54}" srcId="{507386D8-AAF9-4BB9-B5B8-8FE88329A0CA}" destId="{73DBC848-64FC-4682-8531-3A4471FF5F9F}" srcOrd="0" destOrd="0" parTransId="{A5AB293E-6B0E-440E-A27D-2FEFFFEB8BF3}" sibTransId="{B53D2E8A-F53A-4674-90FB-E8CD7B9F032E}"/>
    <dgm:cxn modelId="{F60EF4F1-772B-4281-B547-F61FA0B0B616}" type="presOf" srcId="{E2B2C4C5-B367-4A3D-BD60-77AC2F076CDE}" destId="{9643E71B-AD21-4605-8A79-A4BF8FB0BED3}" srcOrd="0" destOrd="0" presId="urn:microsoft.com/office/officeart/2005/8/layout/orgChart1"/>
    <dgm:cxn modelId="{F2AB4486-A8DB-4179-B7F9-3027B6E9A03F}" type="presOf" srcId="{9CB0693B-DF78-4A73-990E-7B5536BCC1CE}" destId="{9E6B5909-C800-4EF0-AF12-92EC4D11EFAF}" srcOrd="1" destOrd="0" presId="urn:microsoft.com/office/officeart/2005/8/layout/orgChart1"/>
    <dgm:cxn modelId="{AA7BAE2F-BE04-48A4-B094-A5CC8FA2C45A}" type="presOf" srcId="{A5AB293E-6B0E-440E-A27D-2FEFFFEB8BF3}" destId="{77312267-E8C6-477E-BEAF-2028560EA2A9}" srcOrd="0" destOrd="0" presId="urn:microsoft.com/office/officeart/2005/8/layout/orgChart1"/>
    <dgm:cxn modelId="{81F3AF5D-12B0-4081-A334-27FB040DD783}" type="presOf" srcId="{507386D8-AAF9-4BB9-B5B8-8FE88329A0CA}" destId="{86B65821-9FB4-4BB1-BE02-263B51F7668C}" srcOrd="0" destOrd="0" presId="urn:microsoft.com/office/officeart/2005/8/layout/orgChart1"/>
    <dgm:cxn modelId="{3B92C4A4-6CD1-4B30-A4F9-5D1B8FA5C536}" type="presOf" srcId="{73A290EF-7C46-4097-A749-D642982F07B3}" destId="{3752B757-CD4B-4959-AA47-059DE81CBB26}" srcOrd="1" destOrd="0" presId="urn:microsoft.com/office/officeart/2005/8/layout/orgChart1"/>
    <dgm:cxn modelId="{8F106779-17B2-415A-BA4A-72384E4BD974}" type="presOf" srcId="{5756CEC9-EF01-4DEA-845C-7A51B5C31E6F}" destId="{17F8408C-D27D-481E-8A22-048AB4236597}" srcOrd="0" destOrd="0" presId="urn:microsoft.com/office/officeart/2005/8/layout/orgChart1"/>
    <dgm:cxn modelId="{D5B463E2-B437-48B4-898D-F3A140844D14}" type="presOf" srcId="{73DBC848-64FC-4682-8531-3A4471FF5F9F}" destId="{78C5FE4D-83E1-4BFE-A808-BC69413D6214}" srcOrd="0" destOrd="0" presId="urn:microsoft.com/office/officeart/2005/8/layout/orgChart1"/>
    <dgm:cxn modelId="{B7237B17-62B7-4417-BB82-6FF4656DB7E6}" srcId="{73DBC848-64FC-4682-8531-3A4471FF5F9F}" destId="{4E726DDD-82F3-4556-9452-127FD0CFE14A}" srcOrd="2" destOrd="0" parTransId="{AD1EF11D-1C26-43DD-9762-E6BED2CE7790}" sibTransId="{98762955-9982-40EB-9105-58C39E4BC95D}"/>
    <dgm:cxn modelId="{A466492D-0C23-420B-ACEA-9898562050E2}" srcId="{507386D8-AAF9-4BB9-B5B8-8FE88329A0CA}" destId="{580DD199-6D47-4BB4-8B3B-46FFD5A5B775}" srcOrd="2" destOrd="0" parTransId="{5756CEC9-EF01-4DEA-845C-7A51B5C31E6F}" sibTransId="{96B3353E-D472-4970-AE80-A2949E126B70}"/>
    <dgm:cxn modelId="{0A85C7FE-DE92-4A3D-B7FE-EBD1BC52F101}" srcId="{7C92373F-7D41-4698-B524-BFB889BFB5F2}" destId="{C7CE1449-386B-46DA-B53E-4F4D57A5F89D}" srcOrd="1" destOrd="0" parTransId="{4E8EB65D-320E-46C6-80BA-36324884A39E}" sibTransId="{4CA9216E-48F7-49D6-BA51-076031853D6E}"/>
    <dgm:cxn modelId="{A65C5F72-B8E8-4CDC-9676-9A502F85FEDD}" srcId="{73DBC848-64FC-4682-8531-3A4471FF5F9F}" destId="{A5D7CB95-261A-48BC-9A91-83004A7DC8F9}" srcOrd="0" destOrd="0" parTransId="{E2B2C4C5-B367-4A3D-BD60-77AC2F076CDE}" sibTransId="{A8BDADDF-E5EF-4975-AB20-FED0F09047FF}"/>
    <dgm:cxn modelId="{39972071-0D5A-4766-89DD-864E378A325E}" type="presOf" srcId="{A5D7CB95-261A-48BC-9A91-83004A7DC8F9}" destId="{D6F232B4-5861-4A12-B33A-F472A6E95EAF}" srcOrd="0" destOrd="0" presId="urn:microsoft.com/office/officeart/2005/8/layout/orgChart1"/>
    <dgm:cxn modelId="{2F2D8B15-E103-4436-BA57-AAE9FC462B33}" srcId="{507386D8-AAF9-4BB9-B5B8-8FE88329A0CA}" destId="{73A290EF-7C46-4097-A749-D642982F07B3}" srcOrd="1" destOrd="0" parTransId="{65078583-1B3F-43F7-83ED-A29631BB31D5}" sibTransId="{6726C0E0-90D6-48AA-98AD-40FEEE892C56}"/>
    <dgm:cxn modelId="{748325A7-1385-44CF-9219-FFE9C9F2BB21}" srcId="{73DBC848-64FC-4682-8531-3A4471FF5F9F}" destId="{9CB0693B-DF78-4A73-990E-7B5536BCC1CE}" srcOrd="1" destOrd="0" parTransId="{AC4FCC1B-C8ED-42A3-BC6B-50AAC2329C58}" sibTransId="{DB61E01C-8B56-4670-9488-3B3426781130}"/>
    <dgm:cxn modelId="{1B83361F-AFEE-4ECF-9E8D-8FD28E18ACC4}" type="presOf" srcId="{9CB0693B-DF78-4A73-990E-7B5536BCC1CE}" destId="{5E4BA7B6-1702-44FC-8C7A-EED2D30CBCAC}" srcOrd="0" destOrd="0" presId="urn:microsoft.com/office/officeart/2005/8/layout/orgChart1"/>
    <dgm:cxn modelId="{536715BC-D106-47BB-928A-55A291750C34}" type="presOf" srcId="{580DD199-6D47-4BB4-8B3B-46FFD5A5B775}" destId="{63B6FD5B-6A04-4516-BBC6-123C84AD5D1D}" srcOrd="0" destOrd="0" presId="urn:microsoft.com/office/officeart/2005/8/layout/orgChart1"/>
    <dgm:cxn modelId="{354ABF55-AA3D-47B8-A783-BDC3EB2F0814}" type="presOf" srcId="{580DD199-6D47-4BB4-8B3B-46FFD5A5B775}" destId="{5492C28D-2997-479C-AFCC-8AC1B21F8982}" srcOrd="1" destOrd="0" presId="urn:microsoft.com/office/officeart/2005/8/layout/orgChart1"/>
    <dgm:cxn modelId="{D03FA705-EC15-4FFF-A42C-0E271D95A3C0}" type="presOf" srcId="{AC4FCC1B-C8ED-42A3-BC6B-50AAC2329C58}" destId="{2F4BD1C9-F75B-4262-AA40-035674F6C4A1}" srcOrd="0" destOrd="0" presId="urn:microsoft.com/office/officeart/2005/8/layout/orgChart1"/>
    <dgm:cxn modelId="{4132DFF6-4E4A-428D-A417-F74B35C25935}" type="presOf" srcId="{4E726DDD-82F3-4556-9452-127FD0CFE14A}" destId="{425B0B75-3CB5-41E8-B3FD-D310774F2E12}" srcOrd="1" destOrd="0" presId="urn:microsoft.com/office/officeart/2005/8/layout/orgChart1"/>
    <dgm:cxn modelId="{BC5312CE-D68B-4500-8CF9-E21244D26A09}" type="presOf" srcId="{507386D8-AAF9-4BB9-B5B8-8FE88329A0CA}" destId="{220F653D-1598-46BB-9C58-6C5224A0FD92}" srcOrd="1" destOrd="0" presId="urn:microsoft.com/office/officeart/2005/8/layout/orgChart1"/>
    <dgm:cxn modelId="{3159DAEC-B24B-4CF0-B1F0-7C2889F6568B}" type="presParOf" srcId="{4D40280A-098B-4F90-BBEE-34BB3A0B991B}" destId="{50E9ECED-F384-4892-A18D-45C929BD8376}" srcOrd="0" destOrd="0" presId="urn:microsoft.com/office/officeart/2005/8/layout/orgChart1"/>
    <dgm:cxn modelId="{531C2536-7194-4FA9-8742-CA263E743AE8}" type="presParOf" srcId="{50E9ECED-F384-4892-A18D-45C929BD8376}" destId="{DCBBF6E8-4A74-4418-A45C-7D36BF24562C}" srcOrd="0" destOrd="0" presId="urn:microsoft.com/office/officeart/2005/8/layout/orgChart1"/>
    <dgm:cxn modelId="{B7C37265-4A14-41C4-A02D-671B69997CF1}" type="presParOf" srcId="{DCBBF6E8-4A74-4418-A45C-7D36BF24562C}" destId="{86B65821-9FB4-4BB1-BE02-263B51F7668C}" srcOrd="0" destOrd="0" presId="urn:microsoft.com/office/officeart/2005/8/layout/orgChart1"/>
    <dgm:cxn modelId="{3A5ED31B-3A85-4F36-B4B7-72A845912A4F}" type="presParOf" srcId="{DCBBF6E8-4A74-4418-A45C-7D36BF24562C}" destId="{220F653D-1598-46BB-9C58-6C5224A0FD92}" srcOrd="1" destOrd="0" presId="urn:microsoft.com/office/officeart/2005/8/layout/orgChart1"/>
    <dgm:cxn modelId="{4EB6F61B-E968-40F1-A709-91D64C7233C4}" type="presParOf" srcId="{50E9ECED-F384-4892-A18D-45C929BD8376}" destId="{20C77F02-9CBC-4CC6-ACBE-D0EC0846CC21}" srcOrd="1" destOrd="0" presId="urn:microsoft.com/office/officeart/2005/8/layout/orgChart1"/>
    <dgm:cxn modelId="{6870A510-4E79-406E-9619-1F2C3B63B45A}" type="presParOf" srcId="{20C77F02-9CBC-4CC6-ACBE-D0EC0846CC21}" destId="{77312267-E8C6-477E-BEAF-2028560EA2A9}" srcOrd="0" destOrd="0" presId="urn:microsoft.com/office/officeart/2005/8/layout/orgChart1"/>
    <dgm:cxn modelId="{8F9698EB-571A-4973-96FB-4230F2EC7346}" type="presParOf" srcId="{20C77F02-9CBC-4CC6-ACBE-D0EC0846CC21}" destId="{8063E25C-3FD1-49EA-9E46-61FBADBF922B}" srcOrd="1" destOrd="0" presId="urn:microsoft.com/office/officeart/2005/8/layout/orgChart1"/>
    <dgm:cxn modelId="{A947ECEE-77C2-4061-9541-1092DE49D88A}" type="presParOf" srcId="{8063E25C-3FD1-49EA-9E46-61FBADBF922B}" destId="{A5129144-746B-4F08-B4FC-327D00692CB1}" srcOrd="0" destOrd="0" presId="urn:microsoft.com/office/officeart/2005/8/layout/orgChart1"/>
    <dgm:cxn modelId="{E7D3A452-5684-4650-B18D-957B923D5636}" type="presParOf" srcId="{A5129144-746B-4F08-B4FC-327D00692CB1}" destId="{78C5FE4D-83E1-4BFE-A808-BC69413D6214}" srcOrd="0" destOrd="0" presId="urn:microsoft.com/office/officeart/2005/8/layout/orgChart1"/>
    <dgm:cxn modelId="{1CE47447-FBEA-47EA-B0F4-4C38BC13440B}" type="presParOf" srcId="{A5129144-746B-4F08-B4FC-327D00692CB1}" destId="{D9C978EC-A8E7-41B0-AEA4-DDD44E326485}" srcOrd="1" destOrd="0" presId="urn:microsoft.com/office/officeart/2005/8/layout/orgChart1"/>
    <dgm:cxn modelId="{50967600-9220-4E92-8DD4-12FAD86B8F07}" type="presParOf" srcId="{8063E25C-3FD1-49EA-9E46-61FBADBF922B}" destId="{92F61836-BD45-437A-933F-7053D27F2B76}" srcOrd="1" destOrd="0" presId="urn:microsoft.com/office/officeart/2005/8/layout/orgChart1"/>
    <dgm:cxn modelId="{D6A5469F-2E01-4CF7-AED8-D92CF5BAEECA}" type="presParOf" srcId="{92F61836-BD45-437A-933F-7053D27F2B76}" destId="{9643E71B-AD21-4605-8A79-A4BF8FB0BED3}" srcOrd="0" destOrd="0" presId="urn:microsoft.com/office/officeart/2005/8/layout/orgChart1"/>
    <dgm:cxn modelId="{10DDBF2A-96B0-43B0-8687-69B0E612B0B0}" type="presParOf" srcId="{92F61836-BD45-437A-933F-7053D27F2B76}" destId="{D126C8A7-12A6-4BA7-A749-6C0604131CD3}" srcOrd="1" destOrd="0" presId="urn:microsoft.com/office/officeart/2005/8/layout/orgChart1"/>
    <dgm:cxn modelId="{C4F808A1-ACCC-4AC9-8C7D-805162A8AC99}" type="presParOf" srcId="{D126C8A7-12A6-4BA7-A749-6C0604131CD3}" destId="{E7EF9D7C-ADEB-48C8-9882-1A686EC1524A}" srcOrd="0" destOrd="0" presId="urn:microsoft.com/office/officeart/2005/8/layout/orgChart1"/>
    <dgm:cxn modelId="{D80E3F86-D52A-4BBC-899C-C1E823FE622B}" type="presParOf" srcId="{E7EF9D7C-ADEB-48C8-9882-1A686EC1524A}" destId="{D6F232B4-5861-4A12-B33A-F472A6E95EAF}" srcOrd="0" destOrd="0" presId="urn:microsoft.com/office/officeart/2005/8/layout/orgChart1"/>
    <dgm:cxn modelId="{85887AC0-5FCF-4048-9AF3-23AD51B9EA26}" type="presParOf" srcId="{E7EF9D7C-ADEB-48C8-9882-1A686EC1524A}" destId="{CC85FA34-5299-4779-8826-EFF43E1717A7}" srcOrd="1" destOrd="0" presId="urn:microsoft.com/office/officeart/2005/8/layout/orgChart1"/>
    <dgm:cxn modelId="{50D65005-E3BD-4029-9B73-1D738E3474FA}" type="presParOf" srcId="{D126C8A7-12A6-4BA7-A749-6C0604131CD3}" destId="{B6915B93-34FE-4142-BC0D-9C46A69DF3C8}" srcOrd="1" destOrd="0" presId="urn:microsoft.com/office/officeart/2005/8/layout/orgChart1"/>
    <dgm:cxn modelId="{E5224B52-A7DC-4D55-B762-519C3E9ED6D8}" type="presParOf" srcId="{D126C8A7-12A6-4BA7-A749-6C0604131CD3}" destId="{F3005C13-AB0A-4747-B6B4-0C694DE5BB46}" srcOrd="2" destOrd="0" presId="urn:microsoft.com/office/officeart/2005/8/layout/orgChart1"/>
    <dgm:cxn modelId="{308440B9-10DD-415F-B82D-482913C45ECF}" type="presParOf" srcId="{92F61836-BD45-437A-933F-7053D27F2B76}" destId="{2F4BD1C9-F75B-4262-AA40-035674F6C4A1}" srcOrd="2" destOrd="0" presId="urn:microsoft.com/office/officeart/2005/8/layout/orgChart1"/>
    <dgm:cxn modelId="{24B85E58-DC0C-40C9-9DFC-2AF18E754120}" type="presParOf" srcId="{92F61836-BD45-437A-933F-7053D27F2B76}" destId="{E18A47F6-92A2-492F-BA69-1924F429561F}" srcOrd="3" destOrd="0" presId="urn:microsoft.com/office/officeart/2005/8/layout/orgChart1"/>
    <dgm:cxn modelId="{60F71090-7357-4E46-99B8-DDF61A9A0138}" type="presParOf" srcId="{E18A47F6-92A2-492F-BA69-1924F429561F}" destId="{35633C16-418C-47BC-858D-4E080E804235}" srcOrd="0" destOrd="0" presId="urn:microsoft.com/office/officeart/2005/8/layout/orgChart1"/>
    <dgm:cxn modelId="{D0305E15-CA05-40D2-955E-2C18B6B3A022}" type="presParOf" srcId="{35633C16-418C-47BC-858D-4E080E804235}" destId="{5E4BA7B6-1702-44FC-8C7A-EED2D30CBCAC}" srcOrd="0" destOrd="0" presId="urn:microsoft.com/office/officeart/2005/8/layout/orgChart1"/>
    <dgm:cxn modelId="{128C0535-CA21-421A-B3E6-79B478E55A6F}" type="presParOf" srcId="{35633C16-418C-47BC-858D-4E080E804235}" destId="{9E6B5909-C800-4EF0-AF12-92EC4D11EFAF}" srcOrd="1" destOrd="0" presId="urn:microsoft.com/office/officeart/2005/8/layout/orgChart1"/>
    <dgm:cxn modelId="{47C1FB4F-B26C-41F7-A1AE-4D4A32DABCBA}" type="presParOf" srcId="{E18A47F6-92A2-492F-BA69-1924F429561F}" destId="{8333EF76-AE6A-4EF5-9C7E-44D654F78650}" srcOrd="1" destOrd="0" presId="urn:microsoft.com/office/officeart/2005/8/layout/orgChart1"/>
    <dgm:cxn modelId="{60DCF0C4-5BF4-480A-B3F8-9923FFDD2D36}" type="presParOf" srcId="{E18A47F6-92A2-492F-BA69-1924F429561F}" destId="{00BFFF83-8BCD-4AB9-853C-C2CFF39E2601}" srcOrd="2" destOrd="0" presId="urn:microsoft.com/office/officeart/2005/8/layout/orgChart1"/>
    <dgm:cxn modelId="{AD49496B-68AA-4EA7-8E12-81E1FBEABA9D}" type="presParOf" srcId="{92F61836-BD45-437A-933F-7053D27F2B76}" destId="{8FBD26BB-C1BE-4065-98BA-4E6AF46C22FA}" srcOrd="4" destOrd="0" presId="urn:microsoft.com/office/officeart/2005/8/layout/orgChart1"/>
    <dgm:cxn modelId="{C56FB1F8-1DF0-47CE-BB3D-74D83ED12DFD}" type="presParOf" srcId="{92F61836-BD45-437A-933F-7053D27F2B76}" destId="{4B0A8498-4396-403A-8614-9754C34EF9DC}" srcOrd="5" destOrd="0" presId="urn:microsoft.com/office/officeart/2005/8/layout/orgChart1"/>
    <dgm:cxn modelId="{01EFEABF-6D06-4C9D-8A5A-69AA087D44CA}" type="presParOf" srcId="{4B0A8498-4396-403A-8614-9754C34EF9DC}" destId="{442B1767-69EC-47EE-ADAD-8C8E216581D9}" srcOrd="0" destOrd="0" presId="urn:microsoft.com/office/officeart/2005/8/layout/orgChart1"/>
    <dgm:cxn modelId="{7B6652F2-C671-4FEF-8CE3-6C5BE068010F}" type="presParOf" srcId="{442B1767-69EC-47EE-ADAD-8C8E216581D9}" destId="{6B7B8598-7D1B-4488-9FC6-D0FDE60F1DE5}" srcOrd="0" destOrd="0" presId="urn:microsoft.com/office/officeart/2005/8/layout/orgChart1"/>
    <dgm:cxn modelId="{48E8CEE9-A1D1-4470-902A-8AF874553ABF}" type="presParOf" srcId="{442B1767-69EC-47EE-ADAD-8C8E216581D9}" destId="{425B0B75-3CB5-41E8-B3FD-D310774F2E12}" srcOrd="1" destOrd="0" presId="urn:microsoft.com/office/officeart/2005/8/layout/orgChart1"/>
    <dgm:cxn modelId="{18459069-06F4-4D29-A909-E3442A3CC4AD}" type="presParOf" srcId="{4B0A8498-4396-403A-8614-9754C34EF9DC}" destId="{BDE74B81-A4CF-4CA7-9E37-17F1410DC1A0}" srcOrd="1" destOrd="0" presId="urn:microsoft.com/office/officeart/2005/8/layout/orgChart1"/>
    <dgm:cxn modelId="{94FE1DF1-2A1A-4DA1-835E-88C24C381E52}" type="presParOf" srcId="{4B0A8498-4396-403A-8614-9754C34EF9DC}" destId="{6E52C691-9774-48E9-A3B1-6DC1B6D50CC7}" srcOrd="2" destOrd="0" presId="urn:microsoft.com/office/officeart/2005/8/layout/orgChart1"/>
    <dgm:cxn modelId="{74D590B9-E7E5-46F7-987A-E5786DCBD388}" type="presParOf" srcId="{8063E25C-3FD1-49EA-9E46-61FBADBF922B}" destId="{0009425D-C3FE-447E-B2FB-0335CD91C8E3}" srcOrd="2" destOrd="0" presId="urn:microsoft.com/office/officeart/2005/8/layout/orgChart1"/>
    <dgm:cxn modelId="{376F85CD-9785-4B69-9926-D670078BB8F8}" type="presParOf" srcId="{20C77F02-9CBC-4CC6-ACBE-D0EC0846CC21}" destId="{7803C5E7-52C2-479B-A379-C33A29AD6E4F}" srcOrd="2" destOrd="0" presId="urn:microsoft.com/office/officeart/2005/8/layout/orgChart1"/>
    <dgm:cxn modelId="{7BBEC7A6-7813-4A88-896A-CFC645BD94A3}" type="presParOf" srcId="{20C77F02-9CBC-4CC6-ACBE-D0EC0846CC21}" destId="{0FEA7E4F-68BD-4841-A8E3-25AD4FE84FC6}" srcOrd="3" destOrd="0" presId="urn:microsoft.com/office/officeart/2005/8/layout/orgChart1"/>
    <dgm:cxn modelId="{E33E6BE0-AB72-48D2-B0AB-D0D649128701}" type="presParOf" srcId="{0FEA7E4F-68BD-4841-A8E3-25AD4FE84FC6}" destId="{4262E301-2F4B-4FCC-8537-90FBD3461A66}" srcOrd="0" destOrd="0" presId="urn:microsoft.com/office/officeart/2005/8/layout/orgChart1"/>
    <dgm:cxn modelId="{586B1351-BDD6-4CE4-8543-558EB8882F39}" type="presParOf" srcId="{4262E301-2F4B-4FCC-8537-90FBD3461A66}" destId="{E63F0D83-4E0B-4ACD-8B28-71785CE1C5D2}" srcOrd="0" destOrd="0" presId="urn:microsoft.com/office/officeart/2005/8/layout/orgChart1"/>
    <dgm:cxn modelId="{1A3FC492-EDBD-4D16-A346-F0B1D93B0869}" type="presParOf" srcId="{4262E301-2F4B-4FCC-8537-90FBD3461A66}" destId="{3752B757-CD4B-4959-AA47-059DE81CBB26}" srcOrd="1" destOrd="0" presId="urn:microsoft.com/office/officeart/2005/8/layout/orgChart1"/>
    <dgm:cxn modelId="{36A55321-FC4F-4A19-AC62-85AF79C81F5E}" type="presParOf" srcId="{0FEA7E4F-68BD-4841-A8E3-25AD4FE84FC6}" destId="{78DDABE9-DA11-4D54-8D1B-D386286ED57B}" srcOrd="1" destOrd="0" presId="urn:microsoft.com/office/officeart/2005/8/layout/orgChart1"/>
    <dgm:cxn modelId="{C554BDF5-5ED9-4753-BAFA-E9B7465C03B2}" type="presParOf" srcId="{0FEA7E4F-68BD-4841-A8E3-25AD4FE84FC6}" destId="{286715F8-1AE0-4BDA-A655-4BC76226FAB0}" srcOrd="2" destOrd="0" presId="urn:microsoft.com/office/officeart/2005/8/layout/orgChart1"/>
    <dgm:cxn modelId="{CE70351A-587F-41AB-9B31-122823837223}" type="presParOf" srcId="{20C77F02-9CBC-4CC6-ACBE-D0EC0846CC21}" destId="{17F8408C-D27D-481E-8A22-048AB4236597}" srcOrd="4" destOrd="0" presId="urn:microsoft.com/office/officeart/2005/8/layout/orgChart1"/>
    <dgm:cxn modelId="{A76D7C00-5048-43CC-ACEF-181D390A6594}" type="presParOf" srcId="{20C77F02-9CBC-4CC6-ACBE-D0EC0846CC21}" destId="{91C88122-82BB-406E-BA1F-298D3682F7CC}" srcOrd="5" destOrd="0" presId="urn:microsoft.com/office/officeart/2005/8/layout/orgChart1"/>
    <dgm:cxn modelId="{C11CFDCF-208B-4B68-893F-6C99200529C3}" type="presParOf" srcId="{91C88122-82BB-406E-BA1F-298D3682F7CC}" destId="{CAB87369-8E6F-41FB-B029-7EB9BC50AFEB}" srcOrd="0" destOrd="0" presId="urn:microsoft.com/office/officeart/2005/8/layout/orgChart1"/>
    <dgm:cxn modelId="{F69CE1AA-9D7E-42D8-B10F-88E7A577E146}" type="presParOf" srcId="{CAB87369-8E6F-41FB-B029-7EB9BC50AFEB}" destId="{63B6FD5B-6A04-4516-BBC6-123C84AD5D1D}" srcOrd="0" destOrd="0" presId="urn:microsoft.com/office/officeart/2005/8/layout/orgChart1"/>
    <dgm:cxn modelId="{FD96265B-2460-4467-9AF9-354BE4962C93}" type="presParOf" srcId="{CAB87369-8E6F-41FB-B029-7EB9BC50AFEB}" destId="{5492C28D-2997-479C-AFCC-8AC1B21F8982}" srcOrd="1" destOrd="0" presId="urn:microsoft.com/office/officeart/2005/8/layout/orgChart1"/>
    <dgm:cxn modelId="{96322EF8-B5DF-4AD9-87CA-D11BA261D3FC}" type="presParOf" srcId="{91C88122-82BB-406E-BA1F-298D3682F7CC}" destId="{7BD4F626-4883-4809-92A8-18C0FBE18878}" srcOrd="1" destOrd="0" presId="urn:microsoft.com/office/officeart/2005/8/layout/orgChart1"/>
    <dgm:cxn modelId="{AE366285-4A30-4BC2-862E-BC9D7B71B0D0}" type="presParOf" srcId="{91C88122-82BB-406E-BA1F-298D3682F7CC}" destId="{7BD6C14B-66A4-4C16-B29B-BF13EDA32193}" srcOrd="2" destOrd="0" presId="urn:microsoft.com/office/officeart/2005/8/layout/orgChart1"/>
    <dgm:cxn modelId="{FAE11017-3C39-444B-BC47-8093377F9E01}" type="presParOf" srcId="{50E9ECED-F384-4892-A18D-45C929BD8376}" destId="{086BBE85-CBA4-47A4-9B34-6688C81857AA}" srcOrd="2" destOrd="0" presId="urn:microsoft.com/office/officeart/2005/8/layout/orgChart1"/>
    <dgm:cxn modelId="{FFD872AF-D6D7-41C7-BA3A-DC7EA820BDE6}" type="presParOf" srcId="{4D40280A-098B-4F90-BBEE-34BB3A0B991B}" destId="{0377586D-9DA4-4F63-B81D-91B04B62A86F}" srcOrd="1" destOrd="0" presId="urn:microsoft.com/office/officeart/2005/8/layout/orgChart1"/>
    <dgm:cxn modelId="{5C6EC3D0-87C3-4DB1-8837-6C65A447FACE}" type="presParOf" srcId="{0377586D-9DA4-4F63-B81D-91B04B62A86F}" destId="{F86D517C-FE7B-4EA3-BEF7-7FE9EE2D6F67}" srcOrd="0" destOrd="0" presId="urn:microsoft.com/office/officeart/2005/8/layout/orgChart1"/>
    <dgm:cxn modelId="{49B3606A-3153-42A1-B0A7-3E7892C5D577}" type="presParOf" srcId="{F86D517C-FE7B-4EA3-BEF7-7FE9EE2D6F67}" destId="{D4539D57-EE95-48CC-861C-EDF894CA58C9}" srcOrd="0" destOrd="0" presId="urn:microsoft.com/office/officeart/2005/8/layout/orgChart1"/>
    <dgm:cxn modelId="{CBEC64B4-365E-4B8E-8D87-87C07463F784}" type="presParOf" srcId="{F86D517C-FE7B-4EA3-BEF7-7FE9EE2D6F67}" destId="{D5FED7AA-7502-466A-BF7E-93A3CB04B7DB}" srcOrd="1" destOrd="0" presId="urn:microsoft.com/office/officeart/2005/8/layout/orgChart1"/>
    <dgm:cxn modelId="{1209F3BB-DB11-467E-A0CF-FCCC5C5CB721}" type="presParOf" srcId="{0377586D-9DA4-4F63-B81D-91B04B62A86F}" destId="{6017EB4D-F70F-4049-83BB-9D47656583A9}" srcOrd="1" destOrd="0" presId="urn:microsoft.com/office/officeart/2005/8/layout/orgChart1"/>
    <dgm:cxn modelId="{EA9DDF20-1018-4F12-A5A3-833F44D8EC77}" type="presParOf" srcId="{0377586D-9DA4-4F63-B81D-91B04B62A86F}" destId="{240C7614-0F7E-471B-9A9D-B65A9A3E5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17347C-FABE-4323-90AF-FD973BAB64C1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A33C22D-BCA0-46A0-B126-7733A4E289ED}">
      <dgm:prSet phldrT="[Texto]"/>
      <dgm:spPr/>
      <dgm:t>
        <a:bodyPr/>
        <a:lstStyle/>
        <a:p>
          <a:r>
            <a:rPr lang="es-ES" dirty="0" smtClean="0"/>
            <a:t>Estado Mental </a:t>
          </a:r>
          <a:endParaRPr lang="es-ES" dirty="0"/>
        </a:p>
      </dgm:t>
    </dgm:pt>
    <dgm:pt modelId="{BD2F8E88-7A3A-41B2-8BC2-D4AE8B0205AD}" type="parTrans" cxnId="{8818B8DB-3219-44D2-A482-4969314F69F5}">
      <dgm:prSet/>
      <dgm:spPr/>
      <dgm:t>
        <a:bodyPr/>
        <a:lstStyle/>
        <a:p>
          <a:endParaRPr lang="es-ES"/>
        </a:p>
      </dgm:t>
    </dgm:pt>
    <dgm:pt modelId="{7911AD16-81F5-4DFC-A5C6-6A821567CDF7}" type="sibTrans" cxnId="{8818B8DB-3219-44D2-A482-4969314F69F5}">
      <dgm:prSet/>
      <dgm:spPr/>
      <dgm:t>
        <a:bodyPr/>
        <a:lstStyle/>
        <a:p>
          <a:endParaRPr lang="es-ES"/>
        </a:p>
      </dgm:t>
    </dgm:pt>
    <dgm:pt modelId="{36B1F496-7539-4AAF-9E89-8A56D8CE90A5}">
      <dgm:prSet phldrT="[Texto]"/>
      <dgm:spPr/>
      <dgm:t>
        <a:bodyPr/>
        <a:lstStyle/>
        <a:p>
          <a:r>
            <a:rPr lang="es-ES" dirty="0" smtClean="0"/>
            <a:t>Lo que somos</a:t>
          </a:r>
          <a:endParaRPr lang="es-ES" dirty="0"/>
        </a:p>
      </dgm:t>
    </dgm:pt>
    <dgm:pt modelId="{2F828E16-5BEF-4430-9627-71A4B9567F47}" type="parTrans" cxnId="{17715A2C-B528-4DBB-A632-FB53C8528456}">
      <dgm:prSet/>
      <dgm:spPr/>
      <dgm:t>
        <a:bodyPr/>
        <a:lstStyle/>
        <a:p>
          <a:endParaRPr lang="es-ES"/>
        </a:p>
      </dgm:t>
    </dgm:pt>
    <dgm:pt modelId="{922E768A-7CF8-4A76-B2C2-D593DCE99A7D}" type="sibTrans" cxnId="{17715A2C-B528-4DBB-A632-FB53C8528456}">
      <dgm:prSet/>
      <dgm:spPr/>
      <dgm:t>
        <a:bodyPr/>
        <a:lstStyle/>
        <a:p>
          <a:endParaRPr lang="es-ES"/>
        </a:p>
      </dgm:t>
    </dgm:pt>
    <dgm:pt modelId="{5D66A290-DC9F-4C40-BC0E-E74EBC54CB7F}">
      <dgm:prSet phldrT="[Texto]"/>
      <dgm:spPr/>
      <dgm:t>
        <a:bodyPr/>
        <a:lstStyle/>
        <a:p>
          <a:r>
            <a:rPr lang="es-EC" dirty="0" smtClean="0"/>
            <a:t>Lo que sentimos </a:t>
          </a:r>
        </a:p>
      </dgm:t>
    </dgm:pt>
    <dgm:pt modelId="{EFAC2223-3FD6-470D-8197-5EC77633D6CE}" type="parTrans" cxnId="{2526CBEA-448B-4EB2-A3B4-FE6A2373AD6F}">
      <dgm:prSet/>
      <dgm:spPr/>
      <dgm:t>
        <a:bodyPr/>
        <a:lstStyle/>
        <a:p>
          <a:endParaRPr lang="es-ES"/>
        </a:p>
      </dgm:t>
    </dgm:pt>
    <dgm:pt modelId="{C647E5D6-212A-40EA-8D54-24C9B0864D82}" type="sibTrans" cxnId="{2526CBEA-448B-4EB2-A3B4-FE6A2373AD6F}">
      <dgm:prSet/>
      <dgm:spPr/>
      <dgm:t>
        <a:bodyPr/>
        <a:lstStyle/>
        <a:p>
          <a:endParaRPr lang="es-ES"/>
        </a:p>
      </dgm:t>
    </dgm:pt>
    <dgm:pt modelId="{93EE0551-C2D3-48EF-AFD6-FD0261839B24}">
      <dgm:prSet phldrT="[Texto]"/>
      <dgm:spPr/>
      <dgm:t>
        <a:bodyPr/>
        <a:lstStyle/>
        <a:p>
          <a:r>
            <a:rPr lang="es-ES" dirty="0" smtClean="0"/>
            <a:t>Concepto valorativo </a:t>
          </a:r>
          <a:endParaRPr lang="es-ES" dirty="0"/>
        </a:p>
      </dgm:t>
    </dgm:pt>
    <dgm:pt modelId="{71AB91F6-4262-4D1E-A8AA-377BC5521C3F}" type="parTrans" cxnId="{2D3859EF-797E-4566-970F-7FBC4B3E9022}">
      <dgm:prSet/>
      <dgm:spPr/>
      <dgm:t>
        <a:bodyPr/>
        <a:lstStyle/>
        <a:p>
          <a:endParaRPr lang="es-ES"/>
        </a:p>
      </dgm:t>
    </dgm:pt>
    <dgm:pt modelId="{8CA44361-C9C0-4846-A801-8B82EF6FFB2D}" type="sibTrans" cxnId="{2D3859EF-797E-4566-970F-7FBC4B3E9022}">
      <dgm:prSet/>
      <dgm:spPr/>
      <dgm:t>
        <a:bodyPr/>
        <a:lstStyle/>
        <a:p>
          <a:endParaRPr lang="es-ES"/>
        </a:p>
      </dgm:t>
    </dgm:pt>
    <dgm:pt modelId="{606CF833-861D-424F-B037-F13F7DAE1793}">
      <dgm:prSet phldrT="[Texto]"/>
      <dgm:spPr/>
      <dgm:t>
        <a:bodyPr/>
        <a:lstStyle/>
        <a:p>
          <a:r>
            <a:rPr lang="es-ES" dirty="0" smtClean="0"/>
            <a:t>Se aprende </a:t>
          </a:r>
          <a:endParaRPr lang="es-ES" dirty="0"/>
        </a:p>
      </dgm:t>
    </dgm:pt>
    <dgm:pt modelId="{AC34B4A1-ED5F-4F37-A0A5-385580587317}" type="parTrans" cxnId="{1C0A44EB-CA07-4D92-A817-2ABFB64848FA}">
      <dgm:prSet/>
      <dgm:spPr/>
      <dgm:t>
        <a:bodyPr/>
        <a:lstStyle/>
        <a:p>
          <a:endParaRPr lang="es-ES"/>
        </a:p>
      </dgm:t>
    </dgm:pt>
    <dgm:pt modelId="{2E04C183-E094-4980-A598-4195FB3EE9DB}" type="sibTrans" cxnId="{1C0A44EB-CA07-4D92-A817-2ABFB64848FA}">
      <dgm:prSet/>
      <dgm:spPr/>
      <dgm:t>
        <a:bodyPr/>
        <a:lstStyle/>
        <a:p>
          <a:endParaRPr lang="es-ES"/>
        </a:p>
      </dgm:t>
    </dgm:pt>
    <dgm:pt modelId="{EC66D132-CFF1-4856-8334-98B0ED806637}">
      <dgm:prSet phldrT="[Texto]"/>
      <dgm:spPr/>
      <dgm:t>
        <a:bodyPr/>
        <a:lstStyle/>
        <a:p>
          <a:r>
            <a:rPr lang="es-ES" dirty="0" smtClean="0"/>
            <a:t>Cambia </a:t>
          </a:r>
          <a:endParaRPr lang="es-ES" dirty="0"/>
        </a:p>
      </dgm:t>
    </dgm:pt>
    <dgm:pt modelId="{60AE42A8-986B-4AAC-9CEA-6DA513F24413}" type="parTrans" cxnId="{93AC820D-1412-4B11-8FA4-399E832404B9}">
      <dgm:prSet/>
      <dgm:spPr/>
      <dgm:t>
        <a:bodyPr/>
        <a:lstStyle/>
        <a:p>
          <a:endParaRPr lang="es-ES"/>
        </a:p>
      </dgm:t>
    </dgm:pt>
    <dgm:pt modelId="{C029EC67-6509-4F8D-8FE9-760C2C78EC9C}" type="sibTrans" cxnId="{93AC820D-1412-4B11-8FA4-399E832404B9}">
      <dgm:prSet/>
      <dgm:spPr/>
      <dgm:t>
        <a:bodyPr/>
        <a:lstStyle/>
        <a:p>
          <a:endParaRPr lang="es-ES"/>
        </a:p>
      </dgm:t>
    </dgm:pt>
    <dgm:pt modelId="{57B6BC2A-8D67-45B5-AD3D-64FE6850BEA0}">
      <dgm:prSet phldrT="[Texto]"/>
      <dgm:spPr/>
      <dgm:t>
        <a:bodyPr/>
        <a:lstStyle/>
        <a:p>
          <a:r>
            <a:rPr lang="es-EC" dirty="0" smtClean="0"/>
            <a:t>Lo que pensamos </a:t>
          </a:r>
        </a:p>
      </dgm:t>
    </dgm:pt>
    <dgm:pt modelId="{178D2673-CD0F-4064-A094-F0FE6BDE7CAC}" type="parTrans" cxnId="{5E503B2B-D97B-433F-8F1C-00A2DDB06E58}">
      <dgm:prSet/>
      <dgm:spPr/>
      <dgm:t>
        <a:bodyPr/>
        <a:lstStyle/>
        <a:p>
          <a:endParaRPr lang="es-ES"/>
        </a:p>
      </dgm:t>
    </dgm:pt>
    <dgm:pt modelId="{CF4ECC5B-4512-4A4C-80C5-837DC48A85D4}" type="sibTrans" cxnId="{5E503B2B-D97B-433F-8F1C-00A2DDB06E58}">
      <dgm:prSet/>
      <dgm:spPr/>
      <dgm:t>
        <a:bodyPr/>
        <a:lstStyle/>
        <a:p>
          <a:endParaRPr lang="es-ES"/>
        </a:p>
      </dgm:t>
    </dgm:pt>
    <dgm:pt modelId="{08C486F4-DBE3-4735-870D-BDBBB45A5C7E}">
      <dgm:prSet phldrT="[Texto]"/>
      <dgm:spPr/>
      <dgm:t>
        <a:bodyPr/>
        <a:lstStyle/>
        <a:p>
          <a:r>
            <a:rPr lang="es-EC" dirty="0" smtClean="0"/>
            <a:t>La imagen de uno  </a:t>
          </a:r>
        </a:p>
      </dgm:t>
    </dgm:pt>
    <dgm:pt modelId="{016AC8E5-BAFC-4384-8969-8572CAE73271}" type="parTrans" cxnId="{2645C8DD-9A07-4B9B-AF2F-2F56DAE86A84}">
      <dgm:prSet/>
      <dgm:spPr/>
      <dgm:t>
        <a:bodyPr/>
        <a:lstStyle/>
        <a:p>
          <a:endParaRPr lang="es-ES"/>
        </a:p>
      </dgm:t>
    </dgm:pt>
    <dgm:pt modelId="{DFC36389-2847-4153-87E8-8029DEDE1143}" type="sibTrans" cxnId="{2645C8DD-9A07-4B9B-AF2F-2F56DAE86A84}">
      <dgm:prSet/>
      <dgm:spPr/>
      <dgm:t>
        <a:bodyPr/>
        <a:lstStyle/>
        <a:p>
          <a:endParaRPr lang="es-ES"/>
        </a:p>
      </dgm:t>
    </dgm:pt>
    <dgm:pt modelId="{668816F3-95F3-4FCC-B272-86786C5C62F9}">
      <dgm:prSet phldrT="[Texto]"/>
      <dgm:spPr/>
      <dgm:t>
        <a:bodyPr/>
        <a:lstStyle/>
        <a:p>
          <a:r>
            <a:rPr lang="es-ES" dirty="0" smtClean="0"/>
            <a:t>Mejora </a:t>
          </a:r>
          <a:endParaRPr lang="es-ES" dirty="0"/>
        </a:p>
      </dgm:t>
    </dgm:pt>
    <dgm:pt modelId="{E910518E-91FE-4108-8D4C-93BDDB9BD699}" type="parTrans" cxnId="{0FC45E9F-991F-41C3-A106-6C79E996371C}">
      <dgm:prSet/>
      <dgm:spPr/>
      <dgm:t>
        <a:bodyPr/>
        <a:lstStyle/>
        <a:p>
          <a:endParaRPr lang="es-ES"/>
        </a:p>
      </dgm:t>
    </dgm:pt>
    <dgm:pt modelId="{AA953047-15EA-4075-B6BD-6DF31A9621C8}" type="sibTrans" cxnId="{0FC45E9F-991F-41C3-A106-6C79E996371C}">
      <dgm:prSet/>
      <dgm:spPr/>
      <dgm:t>
        <a:bodyPr/>
        <a:lstStyle/>
        <a:p>
          <a:endParaRPr lang="es-ES"/>
        </a:p>
      </dgm:t>
    </dgm:pt>
    <dgm:pt modelId="{F68232C0-3D7B-4C55-9184-4E895513F3A0}">
      <dgm:prSet phldrT="[Texto]"/>
      <dgm:spPr/>
      <dgm:t>
        <a:bodyPr/>
        <a:lstStyle/>
        <a:p>
          <a:r>
            <a:rPr lang="es-ES" dirty="0" smtClean="0"/>
            <a:t>1eros años de vida  </a:t>
          </a:r>
          <a:endParaRPr lang="es-ES" dirty="0"/>
        </a:p>
      </dgm:t>
    </dgm:pt>
    <dgm:pt modelId="{CEF73EB1-2C64-4E9E-BE05-6FFF49B9F16C}" type="parTrans" cxnId="{059AA50D-37B2-4B4D-B712-134F89DA165F}">
      <dgm:prSet/>
      <dgm:spPr/>
      <dgm:t>
        <a:bodyPr/>
        <a:lstStyle/>
        <a:p>
          <a:endParaRPr lang="es-EC"/>
        </a:p>
      </dgm:t>
    </dgm:pt>
    <dgm:pt modelId="{9A15745F-48B1-481B-ADFC-37F004FE82B0}" type="sibTrans" cxnId="{059AA50D-37B2-4B4D-B712-134F89DA165F}">
      <dgm:prSet/>
      <dgm:spPr/>
      <dgm:t>
        <a:bodyPr/>
        <a:lstStyle/>
        <a:p>
          <a:endParaRPr lang="es-EC"/>
        </a:p>
      </dgm:t>
    </dgm:pt>
    <dgm:pt modelId="{5C7462A0-1D5C-465C-80B6-336388177E4A}">
      <dgm:prSet phldrT="[Texto]"/>
      <dgm:spPr/>
      <dgm:t>
        <a:bodyPr/>
        <a:lstStyle/>
        <a:p>
          <a:r>
            <a:rPr lang="es-ES" dirty="0" smtClean="0"/>
            <a:t>Se modifica </a:t>
          </a:r>
          <a:endParaRPr lang="es-ES" dirty="0"/>
        </a:p>
      </dgm:t>
    </dgm:pt>
    <dgm:pt modelId="{C6976E93-5367-4AD8-BB8A-953E826D3751}" type="parTrans" cxnId="{5174B63B-8343-4702-B5DC-935B263F734B}">
      <dgm:prSet/>
      <dgm:spPr/>
      <dgm:t>
        <a:bodyPr/>
        <a:lstStyle/>
        <a:p>
          <a:endParaRPr lang="es-EC"/>
        </a:p>
      </dgm:t>
    </dgm:pt>
    <dgm:pt modelId="{598A1128-F73E-49E8-8D75-5AF434C65624}" type="sibTrans" cxnId="{5174B63B-8343-4702-B5DC-935B263F734B}">
      <dgm:prSet/>
      <dgm:spPr/>
      <dgm:t>
        <a:bodyPr/>
        <a:lstStyle/>
        <a:p>
          <a:endParaRPr lang="es-EC"/>
        </a:p>
      </dgm:t>
    </dgm:pt>
    <dgm:pt modelId="{D1EFC003-D3BB-4B9E-807B-AA6FFA2B5D6B}">
      <dgm:prSet phldrT="[Texto]"/>
      <dgm:spPr/>
      <dgm:t>
        <a:bodyPr/>
        <a:lstStyle/>
        <a:p>
          <a:r>
            <a:rPr lang="es-ES" dirty="0" smtClean="0"/>
            <a:t>Éxitos y tropiezos </a:t>
          </a:r>
          <a:endParaRPr lang="es-ES" dirty="0"/>
        </a:p>
      </dgm:t>
    </dgm:pt>
    <dgm:pt modelId="{9E75B45E-2C69-4FD8-AF92-18E24C47A783}" type="parTrans" cxnId="{8DE31DBE-629D-4589-B248-EE7325CA07AE}">
      <dgm:prSet/>
      <dgm:spPr/>
      <dgm:t>
        <a:bodyPr/>
        <a:lstStyle/>
        <a:p>
          <a:endParaRPr lang="es-EC"/>
        </a:p>
      </dgm:t>
    </dgm:pt>
    <dgm:pt modelId="{86058DDA-2D2B-41AA-B25C-BF06A0C2857A}" type="sibTrans" cxnId="{8DE31DBE-629D-4589-B248-EE7325CA07AE}">
      <dgm:prSet/>
      <dgm:spPr/>
      <dgm:t>
        <a:bodyPr/>
        <a:lstStyle/>
        <a:p>
          <a:endParaRPr lang="es-EC"/>
        </a:p>
      </dgm:t>
    </dgm:pt>
    <dgm:pt modelId="{30A6C76E-237E-41A6-AE72-7A0C6B805F12}">
      <dgm:prSet phldrT="[Texto]"/>
      <dgm:spPr/>
      <dgm:t>
        <a:bodyPr/>
        <a:lstStyle/>
        <a:p>
          <a:r>
            <a:rPr lang="es-ES" dirty="0" smtClean="0"/>
            <a:t>Como somos tratados  </a:t>
          </a:r>
          <a:endParaRPr lang="es-ES" dirty="0"/>
        </a:p>
      </dgm:t>
    </dgm:pt>
    <dgm:pt modelId="{492044B1-8164-4768-A581-BA14C2B8D999}" type="parTrans" cxnId="{A4C499FC-446E-4FBC-AC4A-FA1FD994BD2C}">
      <dgm:prSet/>
      <dgm:spPr/>
      <dgm:t>
        <a:bodyPr/>
        <a:lstStyle/>
        <a:p>
          <a:endParaRPr lang="es-EC"/>
        </a:p>
      </dgm:t>
    </dgm:pt>
    <dgm:pt modelId="{543F1C2A-1EC3-4EBF-BE62-AEE93BDC7180}" type="sibTrans" cxnId="{A4C499FC-446E-4FBC-AC4A-FA1FD994BD2C}">
      <dgm:prSet/>
      <dgm:spPr/>
      <dgm:t>
        <a:bodyPr/>
        <a:lstStyle/>
        <a:p>
          <a:endParaRPr lang="es-EC"/>
        </a:p>
      </dgm:t>
    </dgm:pt>
    <dgm:pt modelId="{F6316F4E-E4E9-496F-B959-2BB1250E5E92}" type="pres">
      <dgm:prSet presAssocID="{9317347C-FABE-4323-90AF-FD973BAB64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578550-25FB-48D7-94E5-1B7B4C003A29}" type="pres">
      <dgm:prSet presAssocID="{5A33C22D-BCA0-46A0-B126-7733A4E289ED}" presName="root" presStyleCnt="0"/>
      <dgm:spPr/>
    </dgm:pt>
    <dgm:pt modelId="{7A784860-57F7-4D80-BF08-111F9A6B86C4}" type="pres">
      <dgm:prSet presAssocID="{5A33C22D-BCA0-46A0-B126-7733A4E289ED}" presName="rootComposite" presStyleCnt="0"/>
      <dgm:spPr/>
    </dgm:pt>
    <dgm:pt modelId="{51D682A9-F6CD-4213-A5C3-CAC9B2441BC6}" type="pres">
      <dgm:prSet presAssocID="{5A33C22D-BCA0-46A0-B126-7733A4E289ED}" presName="rootText" presStyleLbl="node1" presStyleIdx="0" presStyleCnt="5"/>
      <dgm:spPr/>
      <dgm:t>
        <a:bodyPr/>
        <a:lstStyle/>
        <a:p>
          <a:endParaRPr lang="es-ES"/>
        </a:p>
      </dgm:t>
    </dgm:pt>
    <dgm:pt modelId="{C6E27B1C-0EF9-493C-BA59-A756058C7EDB}" type="pres">
      <dgm:prSet presAssocID="{5A33C22D-BCA0-46A0-B126-7733A4E289ED}" presName="rootConnector" presStyleLbl="node1" presStyleIdx="0" presStyleCnt="5"/>
      <dgm:spPr/>
      <dgm:t>
        <a:bodyPr/>
        <a:lstStyle/>
        <a:p>
          <a:endParaRPr lang="es-ES"/>
        </a:p>
      </dgm:t>
    </dgm:pt>
    <dgm:pt modelId="{8C12E8F4-6D26-4C44-A1DE-11FA9695892D}" type="pres">
      <dgm:prSet presAssocID="{5A33C22D-BCA0-46A0-B126-7733A4E289ED}" presName="childShape" presStyleCnt="0"/>
      <dgm:spPr/>
    </dgm:pt>
    <dgm:pt modelId="{5818B4DB-949F-4D48-BEB4-CAD42C4FAA23}" type="pres">
      <dgm:prSet presAssocID="{2F828E16-5BEF-4430-9627-71A4B9567F47}" presName="Name13" presStyleLbl="parChTrans1D2" presStyleIdx="0" presStyleCnt="8"/>
      <dgm:spPr/>
      <dgm:t>
        <a:bodyPr/>
        <a:lstStyle/>
        <a:p>
          <a:endParaRPr lang="es-ES"/>
        </a:p>
      </dgm:t>
    </dgm:pt>
    <dgm:pt modelId="{E6D62B68-8B25-4886-8529-AA73430332FD}" type="pres">
      <dgm:prSet presAssocID="{36B1F496-7539-4AAF-9E89-8A56D8CE90A5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97029-9E0E-47A2-9960-ACF1E85C4D01}" type="pres">
      <dgm:prSet presAssocID="{EFAC2223-3FD6-470D-8197-5EC77633D6CE}" presName="Name13" presStyleLbl="parChTrans1D2" presStyleIdx="1" presStyleCnt="8"/>
      <dgm:spPr/>
      <dgm:t>
        <a:bodyPr/>
        <a:lstStyle/>
        <a:p>
          <a:endParaRPr lang="es-ES"/>
        </a:p>
      </dgm:t>
    </dgm:pt>
    <dgm:pt modelId="{903F21B6-17AA-4533-98F5-06426B4B0449}" type="pres">
      <dgm:prSet presAssocID="{5D66A290-DC9F-4C40-BC0E-E74EBC54CB7F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FD01D-06A1-459A-B566-D0B1DA7186F0}" type="pres">
      <dgm:prSet presAssocID="{178D2673-CD0F-4064-A094-F0FE6BDE7CAC}" presName="Name13" presStyleLbl="parChTrans1D2" presStyleIdx="2" presStyleCnt="8"/>
      <dgm:spPr/>
      <dgm:t>
        <a:bodyPr/>
        <a:lstStyle/>
        <a:p>
          <a:endParaRPr lang="es-ES"/>
        </a:p>
      </dgm:t>
    </dgm:pt>
    <dgm:pt modelId="{5190F77E-EEAE-4988-8E24-494CA92D0B96}" type="pres">
      <dgm:prSet presAssocID="{57B6BC2A-8D67-45B5-AD3D-64FE6850BEA0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F74163-2586-4B41-BD04-E205B3638122}" type="pres">
      <dgm:prSet presAssocID="{016AC8E5-BAFC-4384-8969-8572CAE73271}" presName="Name13" presStyleLbl="parChTrans1D2" presStyleIdx="3" presStyleCnt="8"/>
      <dgm:spPr/>
      <dgm:t>
        <a:bodyPr/>
        <a:lstStyle/>
        <a:p>
          <a:endParaRPr lang="es-ES"/>
        </a:p>
      </dgm:t>
    </dgm:pt>
    <dgm:pt modelId="{60FEA164-7AF7-462F-8654-2B126BBCB55A}" type="pres">
      <dgm:prSet presAssocID="{08C486F4-DBE3-4735-870D-BDBBB45A5C7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9C56A-3182-4726-BCFA-9DBC69F732A6}" type="pres">
      <dgm:prSet presAssocID="{93EE0551-C2D3-48EF-AFD6-FD0261839B24}" presName="root" presStyleCnt="0"/>
      <dgm:spPr/>
    </dgm:pt>
    <dgm:pt modelId="{0255E758-5AE9-4636-BA18-9CDCA4C0B55D}" type="pres">
      <dgm:prSet presAssocID="{93EE0551-C2D3-48EF-AFD6-FD0261839B24}" presName="rootComposite" presStyleCnt="0"/>
      <dgm:spPr/>
    </dgm:pt>
    <dgm:pt modelId="{1A6D7BBB-EFBC-4F19-9841-ACCE2C534893}" type="pres">
      <dgm:prSet presAssocID="{93EE0551-C2D3-48EF-AFD6-FD0261839B24}" presName="rootText" presStyleLbl="node1" presStyleIdx="1" presStyleCnt="5"/>
      <dgm:spPr/>
      <dgm:t>
        <a:bodyPr/>
        <a:lstStyle/>
        <a:p>
          <a:endParaRPr lang="es-ES"/>
        </a:p>
      </dgm:t>
    </dgm:pt>
    <dgm:pt modelId="{6934E29E-6EA4-4088-92BB-6F1404A12956}" type="pres">
      <dgm:prSet presAssocID="{93EE0551-C2D3-48EF-AFD6-FD0261839B24}" presName="rootConnector" presStyleLbl="node1" presStyleIdx="1" presStyleCnt="5"/>
      <dgm:spPr/>
      <dgm:t>
        <a:bodyPr/>
        <a:lstStyle/>
        <a:p>
          <a:endParaRPr lang="es-ES"/>
        </a:p>
      </dgm:t>
    </dgm:pt>
    <dgm:pt modelId="{7B632383-522D-43CA-B8BD-CB9AE17B2D24}" type="pres">
      <dgm:prSet presAssocID="{93EE0551-C2D3-48EF-AFD6-FD0261839B24}" presName="childShape" presStyleCnt="0"/>
      <dgm:spPr/>
    </dgm:pt>
    <dgm:pt modelId="{3408B2FC-7BF6-4771-9091-9D5939169FE3}" type="pres">
      <dgm:prSet presAssocID="{AC34B4A1-ED5F-4F37-A0A5-385580587317}" presName="Name13" presStyleLbl="parChTrans1D2" presStyleIdx="4" presStyleCnt="8"/>
      <dgm:spPr/>
      <dgm:t>
        <a:bodyPr/>
        <a:lstStyle/>
        <a:p>
          <a:endParaRPr lang="es-ES"/>
        </a:p>
      </dgm:t>
    </dgm:pt>
    <dgm:pt modelId="{265DBCD3-804F-4593-91B7-075EE8FC2647}" type="pres">
      <dgm:prSet presAssocID="{606CF833-861D-424F-B037-F13F7DAE1793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59B78-E913-4E94-A975-6AA0B20759B2}" type="pres">
      <dgm:prSet presAssocID="{C6976E93-5367-4AD8-BB8A-953E826D3751}" presName="Name13" presStyleLbl="parChTrans1D2" presStyleIdx="5" presStyleCnt="8"/>
      <dgm:spPr/>
      <dgm:t>
        <a:bodyPr/>
        <a:lstStyle/>
        <a:p>
          <a:endParaRPr lang="es-EC"/>
        </a:p>
      </dgm:t>
    </dgm:pt>
    <dgm:pt modelId="{D81DE488-F4C1-4512-91AA-2432581E8746}" type="pres">
      <dgm:prSet presAssocID="{5C7462A0-1D5C-465C-80B6-336388177E4A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0856D-9E87-4CF4-BFC3-44728A1E4090}" type="pres">
      <dgm:prSet presAssocID="{60AE42A8-986B-4AAC-9CEA-6DA513F24413}" presName="Name13" presStyleLbl="parChTrans1D2" presStyleIdx="6" presStyleCnt="8"/>
      <dgm:spPr/>
      <dgm:t>
        <a:bodyPr/>
        <a:lstStyle/>
        <a:p>
          <a:endParaRPr lang="es-ES"/>
        </a:p>
      </dgm:t>
    </dgm:pt>
    <dgm:pt modelId="{A0E27E3F-E257-441F-B8A2-44C40404ED31}" type="pres">
      <dgm:prSet presAssocID="{EC66D132-CFF1-4856-8334-98B0ED806637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FAD9D-44E2-4CA0-9BEE-0E1876D4A547}" type="pres">
      <dgm:prSet presAssocID="{E910518E-91FE-4108-8D4C-93BDDB9BD699}" presName="Name13" presStyleLbl="parChTrans1D2" presStyleIdx="7" presStyleCnt="8"/>
      <dgm:spPr/>
      <dgm:t>
        <a:bodyPr/>
        <a:lstStyle/>
        <a:p>
          <a:endParaRPr lang="es-ES"/>
        </a:p>
      </dgm:t>
    </dgm:pt>
    <dgm:pt modelId="{3C4950F9-E586-4EBB-92B4-FAAE40407AB7}" type="pres">
      <dgm:prSet presAssocID="{668816F3-95F3-4FCC-B272-86786C5C62F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839A2-6DC0-4D53-AFBD-0C18607B305D}" type="pres">
      <dgm:prSet presAssocID="{F68232C0-3D7B-4C55-9184-4E895513F3A0}" presName="root" presStyleCnt="0"/>
      <dgm:spPr/>
    </dgm:pt>
    <dgm:pt modelId="{4B4F3F31-051E-4423-B26D-9E81CB326B4E}" type="pres">
      <dgm:prSet presAssocID="{F68232C0-3D7B-4C55-9184-4E895513F3A0}" presName="rootComposite" presStyleCnt="0"/>
      <dgm:spPr/>
    </dgm:pt>
    <dgm:pt modelId="{52C0F57B-9A7E-4A93-9FFD-513BEA2E4B60}" type="pres">
      <dgm:prSet presAssocID="{F68232C0-3D7B-4C55-9184-4E895513F3A0}" presName="rootText" presStyleLbl="node1" presStyleIdx="2" presStyleCnt="5"/>
      <dgm:spPr/>
      <dgm:t>
        <a:bodyPr/>
        <a:lstStyle/>
        <a:p>
          <a:endParaRPr lang="es-EC"/>
        </a:p>
      </dgm:t>
    </dgm:pt>
    <dgm:pt modelId="{77072E29-7DC2-46E7-AE90-598B7F0D724E}" type="pres">
      <dgm:prSet presAssocID="{F68232C0-3D7B-4C55-9184-4E895513F3A0}" presName="rootConnector" presStyleLbl="node1" presStyleIdx="2" presStyleCnt="5"/>
      <dgm:spPr/>
      <dgm:t>
        <a:bodyPr/>
        <a:lstStyle/>
        <a:p>
          <a:endParaRPr lang="es-EC"/>
        </a:p>
      </dgm:t>
    </dgm:pt>
    <dgm:pt modelId="{1373E99D-8EB8-4A59-BE53-343778298D54}" type="pres">
      <dgm:prSet presAssocID="{F68232C0-3D7B-4C55-9184-4E895513F3A0}" presName="childShape" presStyleCnt="0"/>
      <dgm:spPr/>
    </dgm:pt>
    <dgm:pt modelId="{016E7E51-0C4C-408D-BB01-EE6B5A2C3297}" type="pres">
      <dgm:prSet presAssocID="{D1EFC003-D3BB-4B9E-807B-AA6FFA2B5D6B}" presName="root" presStyleCnt="0"/>
      <dgm:spPr/>
    </dgm:pt>
    <dgm:pt modelId="{F8DE04BF-F303-40CF-9D8F-1F31C3D3C942}" type="pres">
      <dgm:prSet presAssocID="{D1EFC003-D3BB-4B9E-807B-AA6FFA2B5D6B}" presName="rootComposite" presStyleCnt="0"/>
      <dgm:spPr/>
    </dgm:pt>
    <dgm:pt modelId="{4054558E-4669-4BC6-8C5F-0DBDB5138E67}" type="pres">
      <dgm:prSet presAssocID="{D1EFC003-D3BB-4B9E-807B-AA6FFA2B5D6B}" presName="rootText" presStyleLbl="node1" presStyleIdx="3" presStyleCnt="5" custScaleY="80886" custLinFactX="-23164" custLinFactY="40509" custLinFactNeighborX="-100000" custLinFactNeighborY="100000"/>
      <dgm:spPr/>
      <dgm:t>
        <a:bodyPr/>
        <a:lstStyle/>
        <a:p>
          <a:endParaRPr lang="es-EC"/>
        </a:p>
      </dgm:t>
    </dgm:pt>
    <dgm:pt modelId="{A0FEBC77-24AF-4D4F-8D12-7200D62D63FA}" type="pres">
      <dgm:prSet presAssocID="{D1EFC003-D3BB-4B9E-807B-AA6FFA2B5D6B}" presName="rootConnector" presStyleLbl="node1" presStyleIdx="3" presStyleCnt="5"/>
      <dgm:spPr/>
      <dgm:t>
        <a:bodyPr/>
        <a:lstStyle/>
        <a:p>
          <a:endParaRPr lang="es-EC"/>
        </a:p>
      </dgm:t>
    </dgm:pt>
    <dgm:pt modelId="{05E187F0-EFDA-4C8D-8C05-77A01C96E50B}" type="pres">
      <dgm:prSet presAssocID="{D1EFC003-D3BB-4B9E-807B-AA6FFA2B5D6B}" presName="childShape" presStyleCnt="0"/>
      <dgm:spPr/>
    </dgm:pt>
    <dgm:pt modelId="{758F2D1F-4BDC-4C6C-B7AB-4826EA6218C8}" type="pres">
      <dgm:prSet presAssocID="{30A6C76E-237E-41A6-AE72-7A0C6B805F12}" presName="root" presStyleCnt="0"/>
      <dgm:spPr/>
    </dgm:pt>
    <dgm:pt modelId="{C99F1C85-53EA-416A-928B-C46B688904F8}" type="pres">
      <dgm:prSet presAssocID="{30A6C76E-237E-41A6-AE72-7A0C6B805F12}" presName="rootComposite" presStyleCnt="0"/>
      <dgm:spPr/>
    </dgm:pt>
    <dgm:pt modelId="{A7B5D5A9-A759-4A9A-82C5-3200AD9ED613}" type="pres">
      <dgm:prSet presAssocID="{30A6C76E-237E-41A6-AE72-7A0C6B805F12}" presName="rootText" presStyleLbl="node1" presStyleIdx="4" presStyleCnt="5" custScaleY="80886" custLinFactX="-100000" custLinFactY="100000" custLinFactNeighborX="-152551" custLinFactNeighborY="161238"/>
      <dgm:spPr/>
      <dgm:t>
        <a:bodyPr/>
        <a:lstStyle/>
        <a:p>
          <a:endParaRPr lang="es-EC"/>
        </a:p>
      </dgm:t>
    </dgm:pt>
    <dgm:pt modelId="{11275B3E-01C7-426C-A95E-8DFB21341092}" type="pres">
      <dgm:prSet presAssocID="{30A6C76E-237E-41A6-AE72-7A0C6B805F12}" presName="rootConnector" presStyleLbl="node1" presStyleIdx="4" presStyleCnt="5"/>
      <dgm:spPr/>
      <dgm:t>
        <a:bodyPr/>
        <a:lstStyle/>
        <a:p>
          <a:endParaRPr lang="es-EC"/>
        </a:p>
      </dgm:t>
    </dgm:pt>
    <dgm:pt modelId="{F86603C6-2739-4DFA-BC20-12B04B4DB9A2}" type="pres">
      <dgm:prSet presAssocID="{30A6C76E-237E-41A6-AE72-7A0C6B805F12}" presName="childShape" presStyleCnt="0"/>
      <dgm:spPr/>
    </dgm:pt>
  </dgm:ptLst>
  <dgm:cxnLst>
    <dgm:cxn modelId="{B9C699FF-7292-44DE-B972-AAA26C0FE149}" type="presOf" srcId="{F68232C0-3D7B-4C55-9184-4E895513F3A0}" destId="{77072E29-7DC2-46E7-AE90-598B7F0D724E}" srcOrd="1" destOrd="0" presId="urn:microsoft.com/office/officeart/2005/8/layout/hierarchy3"/>
    <dgm:cxn modelId="{6C272418-8839-46D9-9D8D-67F6D5C209A4}" type="presOf" srcId="{5A33C22D-BCA0-46A0-B126-7733A4E289ED}" destId="{51D682A9-F6CD-4213-A5C3-CAC9B2441BC6}" srcOrd="0" destOrd="0" presId="urn:microsoft.com/office/officeart/2005/8/layout/hierarchy3"/>
    <dgm:cxn modelId="{072A5773-FBBC-4BBF-B774-830A9959DFF2}" type="presOf" srcId="{2F828E16-5BEF-4430-9627-71A4B9567F47}" destId="{5818B4DB-949F-4D48-BEB4-CAD42C4FAA23}" srcOrd="0" destOrd="0" presId="urn:microsoft.com/office/officeart/2005/8/layout/hierarchy3"/>
    <dgm:cxn modelId="{1C0A44EB-CA07-4D92-A817-2ABFB64848FA}" srcId="{93EE0551-C2D3-48EF-AFD6-FD0261839B24}" destId="{606CF833-861D-424F-B037-F13F7DAE1793}" srcOrd="0" destOrd="0" parTransId="{AC34B4A1-ED5F-4F37-A0A5-385580587317}" sibTransId="{2E04C183-E094-4980-A598-4195FB3EE9DB}"/>
    <dgm:cxn modelId="{CC0690AC-4841-4076-ADFF-DE3C860E0349}" type="presOf" srcId="{5D66A290-DC9F-4C40-BC0E-E74EBC54CB7F}" destId="{903F21B6-17AA-4533-98F5-06426B4B0449}" srcOrd="0" destOrd="0" presId="urn:microsoft.com/office/officeart/2005/8/layout/hierarchy3"/>
    <dgm:cxn modelId="{37F66348-EEB7-421C-A9FF-12434C8CAF0A}" type="presOf" srcId="{D1EFC003-D3BB-4B9E-807B-AA6FFA2B5D6B}" destId="{A0FEBC77-24AF-4D4F-8D12-7200D62D63FA}" srcOrd="1" destOrd="0" presId="urn:microsoft.com/office/officeart/2005/8/layout/hierarchy3"/>
    <dgm:cxn modelId="{550CD55F-CA45-42B8-A38E-23E477C720A4}" type="presOf" srcId="{60AE42A8-986B-4AAC-9CEA-6DA513F24413}" destId="{DF70856D-9E87-4CF4-BFC3-44728A1E4090}" srcOrd="0" destOrd="0" presId="urn:microsoft.com/office/officeart/2005/8/layout/hierarchy3"/>
    <dgm:cxn modelId="{5174B63B-8343-4702-B5DC-935B263F734B}" srcId="{93EE0551-C2D3-48EF-AFD6-FD0261839B24}" destId="{5C7462A0-1D5C-465C-80B6-336388177E4A}" srcOrd="1" destOrd="0" parTransId="{C6976E93-5367-4AD8-BB8A-953E826D3751}" sibTransId="{598A1128-F73E-49E8-8D75-5AF434C65624}"/>
    <dgm:cxn modelId="{0F2DB8A0-6A1A-4F4D-8779-AD8DD7AAFDD1}" type="presOf" srcId="{F68232C0-3D7B-4C55-9184-4E895513F3A0}" destId="{52C0F57B-9A7E-4A93-9FFD-513BEA2E4B60}" srcOrd="0" destOrd="0" presId="urn:microsoft.com/office/officeart/2005/8/layout/hierarchy3"/>
    <dgm:cxn modelId="{3B312A39-3552-442E-A57E-C362AA080B05}" type="presOf" srcId="{08C486F4-DBE3-4735-870D-BDBBB45A5C7E}" destId="{60FEA164-7AF7-462F-8654-2B126BBCB55A}" srcOrd="0" destOrd="0" presId="urn:microsoft.com/office/officeart/2005/8/layout/hierarchy3"/>
    <dgm:cxn modelId="{3FA73EC2-9255-49F1-BA6D-708C48543A68}" type="presOf" srcId="{EC66D132-CFF1-4856-8334-98B0ED806637}" destId="{A0E27E3F-E257-441F-B8A2-44C40404ED31}" srcOrd="0" destOrd="0" presId="urn:microsoft.com/office/officeart/2005/8/layout/hierarchy3"/>
    <dgm:cxn modelId="{75771DB8-572B-44F1-BD30-9B6D605A6CBF}" type="presOf" srcId="{C6976E93-5367-4AD8-BB8A-953E826D3751}" destId="{D0D59B78-E913-4E94-A975-6AA0B20759B2}" srcOrd="0" destOrd="0" presId="urn:microsoft.com/office/officeart/2005/8/layout/hierarchy3"/>
    <dgm:cxn modelId="{93AC820D-1412-4B11-8FA4-399E832404B9}" srcId="{93EE0551-C2D3-48EF-AFD6-FD0261839B24}" destId="{EC66D132-CFF1-4856-8334-98B0ED806637}" srcOrd="2" destOrd="0" parTransId="{60AE42A8-986B-4AAC-9CEA-6DA513F24413}" sibTransId="{C029EC67-6509-4F8D-8FE9-760C2C78EC9C}"/>
    <dgm:cxn modelId="{2D3859EF-797E-4566-970F-7FBC4B3E9022}" srcId="{9317347C-FABE-4323-90AF-FD973BAB64C1}" destId="{93EE0551-C2D3-48EF-AFD6-FD0261839B24}" srcOrd="1" destOrd="0" parTransId="{71AB91F6-4262-4D1E-A8AA-377BC5521C3F}" sibTransId="{8CA44361-C9C0-4846-A801-8B82EF6FFB2D}"/>
    <dgm:cxn modelId="{83984A13-B1BF-4535-A048-6980A4B2195F}" type="presOf" srcId="{57B6BC2A-8D67-45B5-AD3D-64FE6850BEA0}" destId="{5190F77E-EEAE-4988-8E24-494CA92D0B96}" srcOrd="0" destOrd="0" presId="urn:microsoft.com/office/officeart/2005/8/layout/hierarchy3"/>
    <dgm:cxn modelId="{B733652A-EDAE-476C-8358-F993CD7C6E7B}" type="presOf" srcId="{AC34B4A1-ED5F-4F37-A0A5-385580587317}" destId="{3408B2FC-7BF6-4771-9091-9D5939169FE3}" srcOrd="0" destOrd="0" presId="urn:microsoft.com/office/officeart/2005/8/layout/hierarchy3"/>
    <dgm:cxn modelId="{2645C8DD-9A07-4B9B-AF2F-2F56DAE86A84}" srcId="{5A33C22D-BCA0-46A0-B126-7733A4E289ED}" destId="{08C486F4-DBE3-4735-870D-BDBBB45A5C7E}" srcOrd="3" destOrd="0" parTransId="{016AC8E5-BAFC-4384-8969-8572CAE73271}" sibTransId="{DFC36389-2847-4153-87E8-8029DEDE1143}"/>
    <dgm:cxn modelId="{17715A2C-B528-4DBB-A632-FB53C8528456}" srcId="{5A33C22D-BCA0-46A0-B126-7733A4E289ED}" destId="{36B1F496-7539-4AAF-9E89-8A56D8CE90A5}" srcOrd="0" destOrd="0" parTransId="{2F828E16-5BEF-4430-9627-71A4B9567F47}" sibTransId="{922E768A-7CF8-4A76-B2C2-D593DCE99A7D}"/>
    <dgm:cxn modelId="{CD7261CA-B4B4-466F-98D4-5327F4DA6AC4}" type="presOf" srcId="{668816F3-95F3-4FCC-B272-86786C5C62F9}" destId="{3C4950F9-E586-4EBB-92B4-FAAE40407AB7}" srcOrd="0" destOrd="0" presId="urn:microsoft.com/office/officeart/2005/8/layout/hierarchy3"/>
    <dgm:cxn modelId="{5CDA3632-EDA6-4B9D-B5A7-5D1BFC292D6B}" type="presOf" srcId="{016AC8E5-BAFC-4384-8969-8572CAE73271}" destId="{1CF74163-2586-4B41-BD04-E205B3638122}" srcOrd="0" destOrd="0" presId="urn:microsoft.com/office/officeart/2005/8/layout/hierarchy3"/>
    <dgm:cxn modelId="{100317A6-5291-47F3-9E51-1E39FEB04910}" type="presOf" srcId="{5C7462A0-1D5C-465C-80B6-336388177E4A}" destId="{D81DE488-F4C1-4512-91AA-2432581E8746}" srcOrd="0" destOrd="0" presId="urn:microsoft.com/office/officeart/2005/8/layout/hierarchy3"/>
    <dgm:cxn modelId="{C8C56E17-EA54-4294-B681-876D6A478E0D}" type="presOf" srcId="{36B1F496-7539-4AAF-9E89-8A56D8CE90A5}" destId="{E6D62B68-8B25-4886-8529-AA73430332FD}" srcOrd="0" destOrd="0" presId="urn:microsoft.com/office/officeart/2005/8/layout/hierarchy3"/>
    <dgm:cxn modelId="{A4C499FC-446E-4FBC-AC4A-FA1FD994BD2C}" srcId="{9317347C-FABE-4323-90AF-FD973BAB64C1}" destId="{30A6C76E-237E-41A6-AE72-7A0C6B805F12}" srcOrd="4" destOrd="0" parTransId="{492044B1-8164-4768-A581-BA14C2B8D999}" sibTransId="{543F1C2A-1EC3-4EBF-BE62-AEE93BDC7180}"/>
    <dgm:cxn modelId="{8818B8DB-3219-44D2-A482-4969314F69F5}" srcId="{9317347C-FABE-4323-90AF-FD973BAB64C1}" destId="{5A33C22D-BCA0-46A0-B126-7733A4E289ED}" srcOrd="0" destOrd="0" parTransId="{BD2F8E88-7A3A-41B2-8BC2-D4AE8B0205AD}" sibTransId="{7911AD16-81F5-4DFC-A5C6-6A821567CDF7}"/>
    <dgm:cxn modelId="{0FC45E9F-991F-41C3-A106-6C79E996371C}" srcId="{93EE0551-C2D3-48EF-AFD6-FD0261839B24}" destId="{668816F3-95F3-4FCC-B272-86786C5C62F9}" srcOrd="3" destOrd="0" parTransId="{E910518E-91FE-4108-8D4C-93BDDB9BD699}" sibTransId="{AA953047-15EA-4075-B6BD-6DF31A9621C8}"/>
    <dgm:cxn modelId="{6C9A8100-7E5B-4752-9A69-BDD1D801B660}" type="presOf" srcId="{EFAC2223-3FD6-470D-8197-5EC77633D6CE}" destId="{08F97029-9E0E-47A2-9960-ACF1E85C4D01}" srcOrd="0" destOrd="0" presId="urn:microsoft.com/office/officeart/2005/8/layout/hierarchy3"/>
    <dgm:cxn modelId="{5E503B2B-D97B-433F-8F1C-00A2DDB06E58}" srcId="{5A33C22D-BCA0-46A0-B126-7733A4E289ED}" destId="{57B6BC2A-8D67-45B5-AD3D-64FE6850BEA0}" srcOrd="2" destOrd="0" parTransId="{178D2673-CD0F-4064-A094-F0FE6BDE7CAC}" sibTransId="{CF4ECC5B-4512-4A4C-80C5-837DC48A85D4}"/>
    <dgm:cxn modelId="{1678E95C-CB86-46ED-A1DA-80B9C7507534}" type="presOf" srcId="{93EE0551-C2D3-48EF-AFD6-FD0261839B24}" destId="{1A6D7BBB-EFBC-4F19-9841-ACCE2C534893}" srcOrd="0" destOrd="0" presId="urn:microsoft.com/office/officeart/2005/8/layout/hierarchy3"/>
    <dgm:cxn modelId="{059AA50D-37B2-4B4D-B712-134F89DA165F}" srcId="{9317347C-FABE-4323-90AF-FD973BAB64C1}" destId="{F68232C0-3D7B-4C55-9184-4E895513F3A0}" srcOrd="2" destOrd="0" parTransId="{CEF73EB1-2C64-4E9E-BE05-6FFF49B9F16C}" sibTransId="{9A15745F-48B1-481B-ADFC-37F004FE82B0}"/>
    <dgm:cxn modelId="{BB6AE96F-FD57-40C5-9CBC-38301CA7A238}" type="presOf" srcId="{30A6C76E-237E-41A6-AE72-7A0C6B805F12}" destId="{A7B5D5A9-A759-4A9A-82C5-3200AD9ED613}" srcOrd="0" destOrd="0" presId="urn:microsoft.com/office/officeart/2005/8/layout/hierarchy3"/>
    <dgm:cxn modelId="{8DE31DBE-629D-4589-B248-EE7325CA07AE}" srcId="{9317347C-FABE-4323-90AF-FD973BAB64C1}" destId="{D1EFC003-D3BB-4B9E-807B-AA6FFA2B5D6B}" srcOrd="3" destOrd="0" parTransId="{9E75B45E-2C69-4FD8-AF92-18E24C47A783}" sibTransId="{86058DDA-2D2B-41AA-B25C-BF06A0C2857A}"/>
    <dgm:cxn modelId="{7A63B5C0-3FC5-46DB-A290-F5633DCA8BA8}" type="presOf" srcId="{606CF833-861D-424F-B037-F13F7DAE1793}" destId="{265DBCD3-804F-4593-91B7-075EE8FC2647}" srcOrd="0" destOrd="0" presId="urn:microsoft.com/office/officeart/2005/8/layout/hierarchy3"/>
    <dgm:cxn modelId="{11D1ACBA-AAA6-47E0-B504-7C6FCD35E74D}" type="presOf" srcId="{5A33C22D-BCA0-46A0-B126-7733A4E289ED}" destId="{C6E27B1C-0EF9-493C-BA59-A756058C7EDB}" srcOrd="1" destOrd="0" presId="urn:microsoft.com/office/officeart/2005/8/layout/hierarchy3"/>
    <dgm:cxn modelId="{EDF73117-069A-4B92-BC9C-C90CF549FFD2}" type="presOf" srcId="{9317347C-FABE-4323-90AF-FD973BAB64C1}" destId="{F6316F4E-E4E9-496F-B959-2BB1250E5E92}" srcOrd="0" destOrd="0" presId="urn:microsoft.com/office/officeart/2005/8/layout/hierarchy3"/>
    <dgm:cxn modelId="{9EABB40A-D558-40EE-ABBC-61A8266869A2}" type="presOf" srcId="{178D2673-CD0F-4064-A094-F0FE6BDE7CAC}" destId="{8E0FD01D-06A1-459A-B566-D0B1DA7186F0}" srcOrd="0" destOrd="0" presId="urn:microsoft.com/office/officeart/2005/8/layout/hierarchy3"/>
    <dgm:cxn modelId="{3F55AF75-F057-492C-A3D0-BC7C43F9B815}" type="presOf" srcId="{93EE0551-C2D3-48EF-AFD6-FD0261839B24}" destId="{6934E29E-6EA4-4088-92BB-6F1404A12956}" srcOrd="1" destOrd="0" presId="urn:microsoft.com/office/officeart/2005/8/layout/hierarchy3"/>
    <dgm:cxn modelId="{CFF6C77A-0ACD-4B64-8EBC-B06234256FEE}" type="presOf" srcId="{D1EFC003-D3BB-4B9E-807B-AA6FFA2B5D6B}" destId="{4054558E-4669-4BC6-8C5F-0DBDB5138E67}" srcOrd="0" destOrd="0" presId="urn:microsoft.com/office/officeart/2005/8/layout/hierarchy3"/>
    <dgm:cxn modelId="{32C76E47-C7E0-4A65-AF43-B8AC44094731}" type="presOf" srcId="{30A6C76E-237E-41A6-AE72-7A0C6B805F12}" destId="{11275B3E-01C7-426C-A95E-8DFB21341092}" srcOrd="1" destOrd="0" presId="urn:microsoft.com/office/officeart/2005/8/layout/hierarchy3"/>
    <dgm:cxn modelId="{2526CBEA-448B-4EB2-A3B4-FE6A2373AD6F}" srcId="{5A33C22D-BCA0-46A0-B126-7733A4E289ED}" destId="{5D66A290-DC9F-4C40-BC0E-E74EBC54CB7F}" srcOrd="1" destOrd="0" parTransId="{EFAC2223-3FD6-470D-8197-5EC77633D6CE}" sibTransId="{C647E5D6-212A-40EA-8D54-24C9B0864D82}"/>
    <dgm:cxn modelId="{EC84270D-A4AE-46FC-B37B-BE9C8BFD47F8}" type="presOf" srcId="{E910518E-91FE-4108-8D4C-93BDDB9BD699}" destId="{0A0FAD9D-44E2-4CA0-9BEE-0E1876D4A547}" srcOrd="0" destOrd="0" presId="urn:microsoft.com/office/officeart/2005/8/layout/hierarchy3"/>
    <dgm:cxn modelId="{8B7A8CCC-9BC9-4218-9010-17436A577692}" type="presParOf" srcId="{F6316F4E-E4E9-496F-B959-2BB1250E5E92}" destId="{82578550-25FB-48D7-94E5-1B7B4C003A29}" srcOrd="0" destOrd="0" presId="urn:microsoft.com/office/officeart/2005/8/layout/hierarchy3"/>
    <dgm:cxn modelId="{102BAD35-CC21-4855-8C54-81E56ED7C599}" type="presParOf" srcId="{82578550-25FB-48D7-94E5-1B7B4C003A29}" destId="{7A784860-57F7-4D80-BF08-111F9A6B86C4}" srcOrd="0" destOrd="0" presId="urn:microsoft.com/office/officeart/2005/8/layout/hierarchy3"/>
    <dgm:cxn modelId="{48EAE1A7-E925-4D8A-8AB7-0D05B03539C0}" type="presParOf" srcId="{7A784860-57F7-4D80-BF08-111F9A6B86C4}" destId="{51D682A9-F6CD-4213-A5C3-CAC9B2441BC6}" srcOrd="0" destOrd="0" presId="urn:microsoft.com/office/officeart/2005/8/layout/hierarchy3"/>
    <dgm:cxn modelId="{07A46149-1432-4A96-A2E7-D914A6CCB242}" type="presParOf" srcId="{7A784860-57F7-4D80-BF08-111F9A6B86C4}" destId="{C6E27B1C-0EF9-493C-BA59-A756058C7EDB}" srcOrd="1" destOrd="0" presId="urn:microsoft.com/office/officeart/2005/8/layout/hierarchy3"/>
    <dgm:cxn modelId="{0BCC2101-1515-4C6A-8C9A-F30255B7FC72}" type="presParOf" srcId="{82578550-25FB-48D7-94E5-1B7B4C003A29}" destId="{8C12E8F4-6D26-4C44-A1DE-11FA9695892D}" srcOrd="1" destOrd="0" presId="urn:microsoft.com/office/officeart/2005/8/layout/hierarchy3"/>
    <dgm:cxn modelId="{733B1DDD-19E7-45E0-A361-9768A3B56078}" type="presParOf" srcId="{8C12E8F4-6D26-4C44-A1DE-11FA9695892D}" destId="{5818B4DB-949F-4D48-BEB4-CAD42C4FAA23}" srcOrd="0" destOrd="0" presId="urn:microsoft.com/office/officeart/2005/8/layout/hierarchy3"/>
    <dgm:cxn modelId="{3DF843F8-B6C6-490E-BB4A-35EA44235311}" type="presParOf" srcId="{8C12E8F4-6D26-4C44-A1DE-11FA9695892D}" destId="{E6D62B68-8B25-4886-8529-AA73430332FD}" srcOrd="1" destOrd="0" presId="urn:microsoft.com/office/officeart/2005/8/layout/hierarchy3"/>
    <dgm:cxn modelId="{F5FA4EE5-299C-4E5B-BDAC-7BDDDE0FFFBB}" type="presParOf" srcId="{8C12E8F4-6D26-4C44-A1DE-11FA9695892D}" destId="{08F97029-9E0E-47A2-9960-ACF1E85C4D01}" srcOrd="2" destOrd="0" presId="urn:microsoft.com/office/officeart/2005/8/layout/hierarchy3"/>
    <dgm:cxn modelId="{1365F759-0F4C-40A0-8466-D2D487FFB2B8}" type="presParOf" srcId="{8C12E8F4-6D26-4C44-A1DE-11FA9695892D}" destId="{903F21B6-17AA-4533-98F5-06426B4B0449}" srcOrd="3" destOrd="0" presId="urn:microsoft.com/office/officeart/2005/8/layout/hierarchy3"/>
    <dgm:cxn modelId="{AF04CC5C-4B2A-4F1E-BB94-C3E5E2E603CD}" type="presParOf" srcId="{8C12E8F4-6D26-4C44-A1DE-11FA9695892D}" destId="{8E0FD01D-06A1-459A-B566-D0B1DA7186F0}" srcOrd="4" destOrd="0" presId="urn:microsoft.com/office/officeart/2005/8/layout/hierarchy3"/>
    <dgm:cxn modelId="{85CB7198-3B2B-4812-B5E6-1B1F5BC0BEE4}" type="presParOf" srcId="{8C12E8F4-6D26-4C44-A1DE-11FA9695892D}" destId="{5190F77E-EEAE-4988-8E24-494CA92D0B96}" srcOrd="5" destOrd="0" presId="urn:microsoft.com/office/officeart/2005/8/layout/hierarchy3"/>
    <dgm:cxn modelId="{A970E95C-6A7E-4F83-8B83-A56D5E25325F}" type="presParOf" srcId="{8C12E8F4-6D26-4C44-A1DE-11FA9695892D}" destId="{1CF74163-2586-4B41-BD04-E205B3638122}" srcOrd="6" destOrd="0" presId="urn:microsoft.com/office/officeart/2005/8/layout/hierarchy3"/>
    <dgm:cxn modelId="{9ACAED63-CB3B-4ED7-9B80-F16AB5ADB1E0}" type="presParOf" srcId="{8C12E8F4-6D26-4C44-A1DE-11FA9695892D}" destId="{60FEA164-7AF7-462F-8654-2B126BBCB55A}" srcOrd="7" destOrd="0" presId="urn:microsoft.com/office/officeart/2005/8/layout/hierarchy3"/>
    <dgm:cxn modelId="{975D75B6-6E32-4A88-985F-785C2BD13CDA}" type="presParOf" srcId="{F6316F4E-E4E9-496F-B959-2BB1250E5E92}" destId="{A069C56A-3182-4726-BCFA-9DBC69F732A6}" srcOrd="1" destOrd="0" presId="urn:microsoft.com/office/officeart/2005/8/layout/hierarchy3"/>
    <dgm:cxn modelId="{4FF74C61-23A2-4CF9-90F0-57BF14CFE217}" type="presParOf" srcId="{A069C56A-3182-4726-BCFA-9DBC69F732A6}" destId="{0255E758-5AE9-4636-BA18-9CDCA4C0B55D}" srcOrd="0" destOrd="0" presId="urn:microsoft.com/office/officeart/2005/8/layout/hierarchy3"/>
    <dgm:cxn modelId="{E1E2A8EF-8A83-4304-9000-154B8C316A6A}" type="presParOf" srcId="{0255E758-5AE9-4636-BA18-9CDCA4C0B55D}" destId="{1A6D7BBB-EFBC-4F19-9841-ACCE2C534893}" srcOrd="0" destOrd="0" presId="urn:microsoft.com/office/officeart/2005/8/layout/hierarchy3"/>
    <dgm:cxn modelId="{B47DD2BC-4B9F-4C1C-A6F5-D7AB882370EA}" type="presParOf" srcId="{0255E758-5AE9-4636-BA18-9CDCA4C0B55D}" destId="{6934E29E-6EA4-4088-92BB-6F1404A12956}" srcOrd="1" destOrd="0" presId="urn:microsoft.com/office/officeart/2005/8/layout/hierarchy3"/>
    <dgm:cxn modelId="{2741310D-9880-4CD9-BEDC-66EA14E41456}" type="presParOf" srcId="{A069C56A-3182-4726-BCFA-9DBC69F732A6}" destId="{7B632383-522D-43CA-B8BD-CB9AE17B2D24}" srcOrd="1" destOrd="0" presId="urn:microsoft.com/office/officeart/2005/8/layout/hierarchy3"/>
    <dgm:cxn modelId="{30B61BFE-8E27-44E8-9103-77D1AC6EA5D6}" type="presParOf" srcId="{7B632383-522D-43CA-B8BD-CB9AE17B2D24}" destId="{3408B2FC-7BF6-4771-9091-9D5939169FE3}" srcOrd="0" destOrd="0" presId="urn:microsoft.com/office/officeart/2005/8/layout/hierarchy3"/>
    <dgm:cxn modelId="{C5E95615-577F-4E07-B767-4E826C15A20A}" type="presParOf" srcId="{7B632383-522D-43CA-B8BD-CB9AE17B2D24}" destId="{265DBCD3-804F-4593-91B7-075EE8FC2647}" srcOrd="1" destOrd="0" presId="urn:microsoft.com/office/officeart/2005/8/layout/hierarchy3"/>
    <dgm:cxn modelId="{234C756A-C5B4-4D02-B121-9075323E7E68}" type="presParOf" srcId="{7B632383-522D-43CA-B8BD-CB9AE17B2D24}" destId="{D0D59B78-E913-4E94-A975-6AA0B20759B2}" srcOrd="2" destOrd="0" presId="urn:microsoft.com/office/officeart/2005/8/layout/hierarchy3"/>
    <dgm:cxn modelId="{8FAA7E95-9E14-4114-BCB1-CE0E2C1BE5D3}" type="presParOf" srcId="{7B632383-522D-43CA-B8BD-CB9AE17B2D24}" destId="{D81DE488-F4C1-4512-91AA-2432581E8746}" srcOrd="3" destOrd="0" presId="urn:microsoft.com/office/officeart/2005/8/layout/hierarchy3"/>
    <dgm:cxn modelId="{D370A1DF-BF6D-4CA0-89A2-C99DA6052F57}" type="presParOf" srcId="{7B632383-522D-43CA-B8BD-CB9AE17B2D24}" destId="{DF70856D-9E87-4CF4-BFC3-44728A1E4090}" srcOrd="4" destOrd="0" presId="urn:microsoft.com/office/officeart/2005/8/layout/hierarchy3"/>
    <dgm:cxn modelId="{03E1CE94-B512-4BC9-8DF3-64A27FD986DA}" type="presParOf" srcId="{7B632383-522D-43CA-B8BD-CB9AE17B2D24}" destId="{A0E27E3F-E257-441F-B8A2-44C40404ED31}" srcOrd="5" destOrd="0" presId="urn:microsoft.com/office/officeart/2005/8/layout/hierarchy3"/>
    <dgm:cxn modelId="{4D452260-78DA-4124-A2BC-AD6F839FDC29}" type="presParOf" srcId="{7B632383-522D-43CA-B8BD-CB9AE17B2D24}" destId="{0A0FAD9D-44E2-4CA0-9BEE-0E1876D4A547}" srcOrd="6" destOrd="0" presId="urn:microsoft.com/office/officeart/2005/8/layout/hierarchy3"/>
    <dgm:cxn modelId="{C237328C-79BA-4BD6-9992-9E1C81319DB8}" type="presParOf" srcId="{7B632383-522D-43CA-B8BD-CB9AE17B2D24}" destId="{3C4950F9-E586-4EBB-92B4-FAAE40407AB7}" srcOrd="7" destOrd="0" presId="urn:microsoft.com/office/officeart/2005/8/layout/hierarchy3"/>
    <dgm:cxn modelId="{E7B7E594-FD85-4DDC-9BD0-1058A6EBEB6D}" type="presParOf" srcId="{F6316F4E-E4E9-496F-B959-2BB1250E5E92}" destId="{6EE839A2-6DC0-4D53-AFBD-0C18607B305D}" srcOrd="2" destOrd="0" presId="urn:microsoft.com/office/officeart/2005/8/layout/hierarchy3"/>
    <dgm:cxn modelId="{CABAAB52-9FCC-4C71-9E85-050DAC9B8ED1}" type="presParOf" srcId="{6EE839A2-6DC0-4D53-AFBD-0C18607B305D}" destId="{4B4F3F31-051E-4423-B26D-9E81CB326B4E}" srcOrd="0" destOrd="0" presId="urn:microsoft.com/office/officeart/2005/8/layout/hierarchy3"/>
    <dgm:cxn modelId="{5E53256D-5BAA-4A02-8DF2-3289BBD06089}" type="presParOf" srcId="{4B4F3F31-051E-4423-B26D-9E81CB326B4E}" destId="{52C0F57B-9A7E-4A93-9FFD-513BEA2E4B60}" srcOrd="0" destOrd="0" presId="urn:microsoft.com/office/officeart/2005/8/layout/hierarchy3"/>
    <dgm:cxn modelId="{3D434B6E-A199-4994-BB7B-FFF6C81E1770}" type="presParOf" srcId="{4B4F3F31-051E-4423-B26D-9E81CB326B4E}" destId="{77072E29-7DC2-46E7-AE90-598B7F0D724E}" srcOrd="1" destOrd="0" presId="urn:microsoft.com/office/officeart/2005/8/layout/hierarchy3"/>
    <dgm:cxn modelId="{79431BAB-4FF7-4FFE-9B83-F1A41BE007B1}" type="presParOf" srcId="{6EE839A2-6DC0-4D53-AFBD-0C18607B305D}" destId="{1373E99D-8EB8-4A59-BE53-343778298D54}" srcOrd="1" destOrd="0" presId="urn:microsoft.com/office/officeart/2005/8/layout/hierarchy3"/>
    <dgm:cxn modelId="{190F1F98-4658-47C9-AC57-B75B7926B7F9}" type="presParOf" srcId="{F6316F4E-E4E9-496F-B959-2BB1250E5E92}" destId="{016E7E51-0C4C-408D-BB01-EE6B5A2C3297}" srcOrd="3" destOrd="0" presId="urn:microsoft.com/office/officeart/2005/8/layout/hierarchy3"/>
    <dgm:cxn modelId="{E537CCE6-F367-435C-BD34-E98C5B685E7F}" type="presParOf" srcId="{016E7E51-0C4C-408D-BB01-EE6B5A2C3297}" destId="{F8DE04BF-F303-40CF-9D8F-1F31C3D3C942}" srcOrd="0" destOrd="0" presId="urn:microsoft.com/office/officeart/2005/8/layout/hierarchy3"/>
    <dgm:cxn modelId="{A2AA6673-0CFA-4C58-895C-B9914DE645D5}" type="presParOf" srcId="{F8DE04BF-F303-40CF-9D8F-1F31C3D3C942}" destId="{4054558E-4669-4BC6-8C5F-0DBDB5138E67}" srcOrd="0" destOrd="0" presId="urn:microsoft.com/office/officeart/2005/8/layout/hierarchy3"/>
    <dgm:cxn modelId="{6DEFF570-142B-4E79-9710-616B78809562}" type="presParOf" srcId="{F8DE04BF-F303-40CF-9D8F-1F31C3D3C942}" destId="{A0FEBC77-24AF-4D4F-8D12-7200D62D63FA}" srcOrd="1" destOrd="0" presId="urn:microsoft.com/office/officeart/2005/8/layout/hierarchy3"/>
    <dgm:cxn modelId="{3F9F95E5-3CB7-48DD-914C-4D993D291DB7}" type="presParOf" srcId="{016E7E51-0C4C-408D-BB01-EE6B5A2C3297}" destId="{05E187F0-EFDA-4C8D-8C05-77A01C96E50B}" srcOrd="1" destOrd="0" presId="urn:microsoft.com/office/officeart/2005/8/layout/hierarchy3"/>
    <dgm:cxn modelId="{5A96DEA2-8DFC-47DF-8EA6-643714E6F541}" type="presParOf" srcId="{F6316F4E-E4E9-496F-B959-2BB1250E5E92}" destId="{758F2D1F-4BDC-4C6C-B7AB-4826EA6218C8}" srcOrd="4" destOrd="0" presId="urn:microsoft.com/office/officeart/2005/8/layout/hierarchy3"/>
    <dgm:cxn modelId="{0D821502-15F3-41BA-AC4A-F3A2EB932DB1}" type="presParOf" srcId="{758F2D1F-4BDC-4C6C-B7AB-4826EA6218C8}" destId="{C99F1C85-53EA-416A-928B-C46B688904F8}" srcOrd="0" destOrd="0" presId="urn:microsoft.com/office/officeart/2005/8/layout/hierarchy3"/>
    <dgm:cxn modelId="{470C2958-31B6-42EC-A9AB-1D96CF08A896}" type="presParOf" srcId="{C99F1C85-53EA-416A-928B-C46B688904F8}" destId="{A7B5D5A9-A759-4A9A-82C5-3200AD9ED613}" srcOrd="0" destOrd="0" presId="urn:microsoft.com/office/officeart/2005/8/layout/hierarchy3"/>
    <dgm:cxn modelId="{C8A44C00-6334-434F-A605-DD22A1224B4B}" type="presParOf" srcId="{C99F1C85-53EA-416A-928B-C46B688904F8}" destId="{11275B3E-01C7-426C-A95E-8DFB21341092}" srcOrd="1" destOrd="0" presId="urn:microsoft.com/office/officeart/2005/8/layout/hierarchy3"/>
    <dgm:cxn modelId="{9F36955E-8901-4DC0-8278-B871541AE7FF}" type="presParOf" srcId="{758F2D1F-4BDC-4C6C-B7AB-4826EA6218C8}" destId="{F86603C6-2739-4DFA-BC20-12B04B4DB9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1019AF-B5D8-4636-B052-4C0EB5ED770F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5811A0-2F54-4E0E-A6D6-B72D3CCB2F0F}">
      <dgm:prSet phldrT="[Texto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BUENA AUTOESTIMA</a:t>
          </a:r>
          <a:endParaRPr lang="en-US" sz="1100" b="1" dirty="0">
            <a:solidFill>
              <a:schemeClr val="tx1"/>
            </a:solidFill>
          </a:endParaRPr>
        </a:p>
      </dgm:t>
    </dgm:pt>
    <dgm:pt modelId="{1A337335-BF30-48A7-902D-D7D8E42E41C2}" type="parTrans" cxnId="{3E64ADA3-5F34-4F71-99EB-B02F977BDC86}">
      <dgm:prSet/>
      <dgm:spPr/>
      <dgm:t>
        <a:bodyPr/>
        <a:lstStyle/>
        <a:p>
          <a:endParaRPr lang="en-US"/>
        </a:p>
      </dgm:t>
    </dgm:pt>
    <dgm:pt modelId="{2948DD8B-8288-4198-B413-7FA72ED62B57}" type="sibTrans" cxnId="{3E64ADA3-5F34-4F71-99EB-B02F977BDC86}">
      <dgm:prSet/>
      <dgm:spPr/>
      <dgm:t>
        <a:bodyPr/>
        <a:lstStyle/>
        <a:p>
          <a:endParaRPr lang="en-US"/>
        </a:p>
      </dgm:t>
    </dgm:pt>
    <dgm:pt modelId="{05F0B42B-30E9-486A-B532-81229CB13549}">
      <dgm:prSet phldrT="[Texto]"/>
      <dgm:spPr>
        <a:solidFill>
          <a:srgbClr val="FFCC66"/>
        </a:solidFill>
      </dgm:spPr>
      <dgm:t>
        <a:bodyPr/>
        <a:lstStyle/>
        <a:p>
          <a:r>
            <a:rPr lang="en-US" b="1" dirty="0" smtClean="0"/>
            <a:t>ACEPTACIÓN</a:t>
          </a:r>
          <a:endParaRPr lang="en-US" b="1" dirty="0"/>
        </a:p>
      </dgm:t>
    </dgm:pt>
    <dgm:pt modelId="{59D66739-D688-49E9-9CCD-30720E4B0CB3}" type="parTrans" cxnId="{00905F91-D895-4EB6-ACD7-F59D14C32766}">
      <dgm:prSet/>
      <dgm:spPr/>
      <dgm:t>
        <a:bodyPr/>
        <a:lstStyle/>
        <a:p>
          <a:endParaRPr lang="en-US"/>
        </a:p>
      </dgm:t>
    </dgm:pt>
    <dgm:pt modelId="{26652FD5-2A19-49FB-87DB-B35F48EA6661}" type="sibTrans" cxnId="{00905F91-D895-4EB6-ACD7-F59D14C32766}">
      <dgm:prSet/>
      <dgm:spPr/>
      <dgm:t>
        <a:bodyPr/>
        <a:lstStyle/>
        <a:p>
          <a:endParaRPr lang="en-US"/>
        </a:p>
      </dgm:t>
    </dgm:pt>
    <dgm:pt modelId="{D9A96B10-63B8-482D-853A-F18F13BA435B}">
      <dgm:prSet phldrT="[Texto]"/>
      <dgm:spPr>
        <a:solidFill>
          <a:srgbClr val="00B0F0"/>
        </a:solidFill>
      </dgm:spPr>
      <dgm:t>
        <a:bodyPr/>
        <a:lstStyle/>
        <a:p>
          <a:r>
            <a:rPr lang="en-US" b="1"/>
            <a:t>RESPETO</a:t>
          </a:r>
        </a:p>
      </dgm:t>
    </dgm:pt>
    <dgm:pt modelId="{D3C732BD-3FF9-4880-B7CA-D4EDF906CBFC}" type="parTrans" cxnId="{416CDE3A-DCED-4CBF-A67C-DA3AE5821665}">
      <dgm:prSet/>
      <dgm:spPr/>
      <dgm:t>
        <a:bodyPr/>
        <a:lstStyle/>
        <a:p>
          <a:endParaRPr lang="en-US"/>
        </a:p>
      </dgm:t>
    </dgm:pt>
    <dgm:pt modelId="{CA34233D-920E-4324-9E6D-7B9EB6365EC2}" type="sibTrans" cxnId="{416CDE3A-DCED-4CBF-A67C-DA3AE5821665}">
      <dgm:prSet/>
      <dgm:spPr/>
      <dgm:t>
        <a:bodyPr/>
        <a:lstStyle/>
        <a:p>
          <a:endParaRPr lang="en-US"/>
        </a:p>
      </dgm:t>
    </dgm:pt>
    <dgm:pt modelId="{033AFA2C-4415-46CD-BEC4-1BB952123988}">
      <dgm:prSet phldrT="[Texto]"/>
      <dgm:spPr>
        <a:solidFill>
          <a:srgbClr val="FFFF00"/>
        </a:solidFill>
      </dgm:spPr>
      <dgm:t>
        <a:bodyPr/>
        <a:lstStyle/>
        <a:p>
          <a:r>
            <a:rPr lang="en-US" b="1" dirty="0" smtClean="0"/>
            <a:t>VALORACIÓN</a:t>
          </a:r>
          <a:endParaRPr lang="en-US" b="1" dirty="0"/>
        </a:p>
      </dgm:t>
    </dgm:pt>
    <dgm:pt modelId="{55E2E95C-9F6B-4D72-8622-D5354CF7D8C5}" type="parTrans" cxnId="{45BB4B2F-4443-4C0F-8195-0EE16C38F0AD}">
      <dgm:prSet/>
      <dgm:spPr/>
      <dgm:t>
        <a:bodyPr/>
        <a:lstStyle/>
        <a:p>
          <a:endParaRPr lang="en-US"/>
        </a:p>
      </dgm:t>
    </dgm:pt>
    <dgm:pt modelId="{A50BE4DD-FB48-4FB3-88C1-E21A384D7592}" type="sibTrans" cxnId="{45BB4B2F-4443-4C0F-8195-0EE16C38F0AD}">
      <dgm:prSet/>
      <dgm:spPr/>
      <dgm:t>
        <a:bodyPr/>
        <a:lstStyle/>
        <a:p>
          <a:endParaRPr lang="en-US"/>
        </a:p>
      </dgm:t>
    </dgm:pt>
    <dgm:pt modelId="{54FC1C86-3202-4F1E-A75E-98A819AF56A7}">
      <dgm:prSet phldrT="[Texto]"/>
      <dgm:spPr>
        <a:solidFill>
          <a:srgbClr val="993300"/>
        </a:solidFill>
      </dgm:spPr>
      <dgm:t>
        <a:bodyPr/>
        <a:lstStyle/>
        <a:p>
          <a:r>
            <a:rPr lang="en-US" b="1" smtClean="0"/>
            <a:t>SEGURIDAD</a:t>
          </a:r>
          <a:endParaRPr lang="en-US" b="1"/>
        </a:p>
      </dgm:t>
    </dgm:pt>
    <dgm:pt modelId="{EF86F333-1B8C-4939-85A0-87B4EDD65D72}" type="parTrans" cxnId="{C1C20835-FEF7-498E-A7D1-DC0B81FA44AB}">
      <dgm:prSet/>
      <dgm:spPr/>
      <dgm:t>
        <a:bodyPr/>
        <a:lstStyle/>
        <a:p>
          <a:endParaRPr lang="en-US"/>
        </a:p>
      </dgm:t>
    </dgm:pt>
    <dgm:pt modelId="{6B337234-FD7F-4C2A-86D8-D7123E0B441D}" type="sibTrans" cxnId="{C1C20835-FEF7-498E-A7D1-DC0B81FA44AB}">
      <dgm:prSet/>
      <dgm:spPr/>
      <dgm:t>
        <a:bodyPr/>
        <a:lstStyle/>
        <a:p>
          <a:endParaRPr lang="en-US"/>
        </a:p>
      </dgm:t>
    </dgm:pt>
    <dgm:pt modelId="{7AF48D58-0993-49D3-85A6-1B4A6C102955}">
      <dgm:prSet phldrT="[Texto]"/>
      <dgm:spPr/>
      <dgm:t>
        <a:bodyPr/>
        <a:lstStyle/>
        <a:p>
          <a:endParaRPr lang="es-EC"/>
        </a:p>
      </dgm:t>
    </dgm:pt>
    <dgm:pt modelId="{D4A3119A-3B6D-4CEE-BD09-B921577FC2DD}" type="parTrans" cxnId="{8216EF57-26C7-4E29-83E0-9C33009F705F}">
      <dgm:prSet/>
      <dgm:spPr/>
      <dgm:t>
        <a:bodyPr/>
        <a:lstStyle/>
        <a:p>
          <a:endParaRPr lang="en-US"/>
        </a:p>
      </dgm:t>
    </dgm:pt>
    <dgm:pt modelId="{C891F39A-D55E-4D18-98F4-8BD81FAC1146}" type="sibTrans" cxnId="{8216EF57-26C7-4E29-83E0-9C33009F705F}">
      <dgm:prSet/>
      <dgm:spPr/>
      <dgm:t>
        <a:bodyPr/>
        <a:lstStyle/>
        <a:p>
          <a:endParaRPr lang="en-US"/>
        </a:p>
      </dgm:t>
    </dgm:pt>
    <dgm:pt modelId="{B623381E-61EA-41F2-AC28-7D79D58DE4ED}">
      <dgm:prSet/>
      <dgm:spPr>
        <a:solidFill>
          <a:srgbClr val="92D050"/>
        </a:solidFill>
      </dgm:spPr>
      <dgm:t>
        <a:bodyPr/>
        <a:lstStyle/>
        <a:p>
          <a:r>
            <a:rPr lang="en-US" b="1" smtClean="0"/>
            <a:t>APRENDIZAJE NO CASTIGO </a:t>
          </a:r>
          <a:endParaRPr lang="en-US" b="1"/>
        </a:p>
      </dgm:t>
    </dgm:pt>
    <dgm:pt modelId="{CBDE53A4-32C0-4692-A7C1-CAE83FC0F4D7}" type="parTrans" cxnId="{07DF60D2-9A4E-40A8-8B8C-76C1F063B125}">
      <dgm:prSet/>
      <dgm:spPr/>
      <dgm:t>
        <a:bodyPr/>
        <a:lstStyle/>
        <a:p>
          <a:endParaRPr lang="en-US"/>
        </a:p>
      </dgm:t>
    </dgm:pt>
    <dgm:pt modelId="{DED2A5DA-3716-44A6-B17A-78C83AA44240}" type="sibTrans" cxnId="{07DF60D2-9A4E-40A8-8B8C-76C1F063B125}">
      <dgm:prSet/>
      <dgm:spPr/>
      <dgm:t>
        <a:bodyPr/>
        <a:lstStyle/>
        <a:p>
          <a:endParaRPr lang="en-US"/>
        </a:p>
      </dgm:t>
    </dgm:pt>
    <dgm:pt modelId="{78B5D93B-7F9F-4E2F-89EE-DCBA95ADCAA8}" type="pres">
      <dgm:prSet presAssocID="{841019AF-B5D8-4636-B052-4C0EB5ED77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04336E-0D40-4E3D-8AB5-55AF90B7BF5A}" type="pres">
      <dgm:prSet presAssocID="{2E5811A0-2F54-4E0E-A6D6-B72D3CCB2F0F}" presName="centerShape" presStyleLbl="node0" presStyleIdx="0" presStyleCnt="1" custScaleX="157998" custScaleY="110970"/>
      <dgm:spPr/>
      <dgm:t>
        <a:bodyPr/>
        <a:lstStyle/>
        <a:p>
          <a:endParaRPr lang="en-US"/>
        </a:p>
      </dgm:t>
    </dgm:pt>
    <dgm:pt modelId="{D30118DF-8FA4-41A8-A9B6-AFFFCF39CBA3}" type="pres">
      <dgm:prSet presAssocID="{59D66739-D688-49E9-9CCD-30720E4B0CB3}" presName="parTrans" presStyleLbl="sibTrans2D1" presStyleIdx="0" presStyleCnt="5"/>
      <dgm:spPr/>
      <dgm:t>
        <a:bodyPr/>
        <a:lstStyle/>
        <a:p>
          <a:endParaRPr lang="es-EC"/>
        </a:p>
      </dgm:t>
    </dgm:pt>
    <dgm:pt modelId="{0CAA74AC-3BA7-4761-8E6C-F1C2407E0B98}" type="pres">
      <dgm:prSet presAssocID="{59D66739-D688-49E9-9CCD-30720E4B0CB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D910475C-1054-4E99-97F3-6176DDFD0D6D}" type="pres">
      <dgm:prSet presAssocID="{05F0B42B-30E9-486A-B532-81229CB13549}" presName="node" presStyleLbl="node1" presStyleIdx="0" presStyleCnt="5" custRadScaleRad="326590" custRadScaleInc="2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79A450-A79F-41AC-BEBB-81BEFA6AF4C4}" type="pres">
      <dgm:prSet presAssocID="{CBDE53A4-32C0-4692-A7C1-CAE83FC0F4D7}" presName="parTrans" presStyleLbl="sibTrans2D1" presStyleIdx="1" presStyleCnt="5"/>
      <dgm:spPr/>
      <dgm:t>
        <a:bodyPr/>
        <a:lstStyle/>
        <a:p>
          <a:endParaRPr lang="es-EC"/>
        </a:p>
      </dgm:t>
    </dgm:pt>
    <dgm:pt modelId="{2D981A22-3FDF-42B7-A664-1D8BED15EB0D}" type="pres">
      <dgm:prSet presAssocID="{CBDE53A4-32C0-4692-A7C1-CAE83FC0F4D7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7632116B-2DD2-4256-99A4-356A8694EC31}" type="pres">
      <dgm:prSet presAssocID="{B623381E-61EA-41F2-AC28-7D79D58DE4ED}" presName="node" presStyleLbl="node1" presStyleIdx="1" presStyleCnt="5" custRadScaleRad="109551" custRadScaleInc="59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E02E3AF9-EB99-431F-9CE8-6EC882AEAAD2}" type="pres">
      <dgm:prSet presAssocID="{D3C732BD-3FF9-4880-B7CA-D4EDF906CBFC}" presName="parTrans" presStyleLbl="sibTrans2D1" presStyleIdx="2" presStyleCnt="5"/>
      <dgm:spPr/>
      <dgm:t>
        <a:bodyPr/>
        <a:lstStyle/>
        <a:p>
          <a:endParaRPr lang="es-EC"/>
        </a:p>
      </dgm:t>
    </dgm:pt>
    <dgm:pt modelId="{4C43BFED-0DF5-4F1F-9FBC-3820F484956F}" type="pres">
      <dgm:prSet presAssocID="{D3C732BD-3FF9-4880-B7CA-D4EDF906CBFC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8972AC08-957E-485D-8D7D-82AE3D22779B}" type="pres">
      <dgm:prSet presAssocID="{D9A96B10-63B8-482D-853A-F18F13BA43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86031D-3F51-4B00-9D62-9F41A2487996}" type="pres">
      <dgm:prSet presAssocID="{55E2E95C-9F6B-4D72-8622-D5354CF7D8C5}" presName="parTrans" presStyleLbl="sibTrans2D1" presStyleIdx="3" presStyleCnt="5"/>
      <dgm:spPr/>
      <dgm:t>
        <a:bodyPr/>
        <a:lstStyle/>
        <a:p>
          <a:endParaRPr lang="es-EC"/>
        </a:p>
      </dgm:t>
    </dgm:pt>
    <dgm:pt modelId="{D9DAE3C6-FDCD-4BAD-8F46-3ECA9B72612A}" type="pres">
      <dgm:prSet presAssocID="{55E2E95C-9F6B-4D72-8622-D5354CF7D8C5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74733744-A5C8-4B0F-AF88-4D1CA3BFC71D}" type="pres">
      <dgm:prSet presAssocID="{033AFA2C-4415-46CD-BEC4-1BB9521239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2EF67-C3CA-4AA1-B278-4A65009D2453}" type="pres">
      <dgm:prSet presAssocID="{EF86F333-1B8C-4939-85A0-87B4EDD65D72}" presName="parTrans" presStyleLbl="sibTrans2D1" presStyleIdx="4" presStyleCnt="5"/>
      <dgm:spPr/>
      <dgm:t>
        <a:bodyPr/>
        <a:lstStyle/>
        <a:p>
          <a:endParaRPr lang="es-EC"/>
        </a:p>
      </dgm:t>
    </dgm:pt>
    <dgm:pt modelId="{064C1491-430A-4745-AAC3-4EFB841A35F9}" type="pres">
      <dgm:prSet presAssocID="{EF86F333-1B8C-4939-85A0-87B4EDD65D72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6CA4C23F-2FDC-4A46-9A3D-37A18B6D21DB}" type="pres">
      <dgm:prSet presAssocID="{54FC1C86-3202-4F1E-A75E-98A819AF56A7}" presName="node" presStyleLbl="node1" presStyleIdx="4" presStyleCnt="5" custRadScaleRad="107767" custRadScaleInc="7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9EFBC4-D2D1-4CDD-BF6A-27A1A18B3DE3}" type="presOf" srcId="{D3C732BD-3FF9-4880-B7CA-D4EDF906CBFC}" destId="{E02E3AF9-EB99-431F-9CE8-6EC882AEAAD2}" srcOrd="0" destOrd="0" presId="urn:microsoft.com/office/officeart/2005/8/layout/radial5"/>
    <dgm:cxn modelId="{C670B2AD-1680-4C78-9903-6E8557DDEB26}" type="presOf" srcId="{EF86F333-1B8C-4939-85A0-87B4EDD65D72}" destId="{57E2EF67-C3CA-4AA1-B278-4A65009D2453}" srcOrd="0" destOrd="0" presId="urn:microsoft.com/office/officeart/2005/8/layout/radial5"/>
    <dgm:cxn modelId="{FE3832D5-E532-46AB-B27F-451763155F73}" type="presOf" srcId="{59D66739-D688-49E9-9CCD-30720E4B0CB3}" destId="{0CAA74AC-3BA7-4761-8E6C-F1C2407E0B98}" srcOrd="1" destOrd="0" presId="urn:microsoft.com/office/officeart/2005/8/layout/radial5"/>
    <dgm:cxn modelId="{07D258EB-2023-4228-AD8D-B9145D87F3FA}" type="presOf" srcId="{CBDE53A4-32C0-4692-A7C1-CAE83FC0F4D7}" destId="{2D981A22-3FDF-42B7-A664-1D8BED15EB0D}" srcOrd="1" destOrd="0" presId="urn:microsoft.com/office/officeart/2005/8/layout/radial5"/>
    <dgm:cxn modelId="{07DF60D2-9A4E-40A8-8B8C-76C1F063B125}" srcId="{2E5811A0-2F54-4E0E-A6D6-B72D3CCB2F0F}" destId="{B623381E-61EA-41F2-AC28-7D79D58DE4ED}" srcOrd="1" destOrd="0" parTransId="{CBDE53A4-32C0-4692-A7C1-CAE83FC0F4D7}" sibTransId="{DED2A5DA-3716-44A6-B17A-78C83AA44240}"/>
    <dgm:cxn modelId="{A630C2F8-9FB3-475C-8DC6-EEAE2BC7D85B}" type="presOf" srcId="{2E5811A0-2F54-4E0E-A6D6-B72D3CCB2F0F}" destId="{1C04336E-0D40-4E3D-8AB5-55AF90B7BF5A}" srcOrd="0" destOrd="0" presId="urn:microsoft.com/office/officeart/2005/8/layout/radial5"/>
    <dgm:cxn modelId="{3E64ADA3-5F34-4F71-99EB-B02F977BDC86}" srcId="{841019AF-B5D8-4636-B052-4C0EB5ED770F}" destId="{2E5811A0-2F54-4E0E-A6D6-B72D3CCB2F0F}" srcOrd="0" destOrd="0" parTransId="{1A337335-BF30-48A7-902D-D7D8E42E41C2}" sibTransId="{2948DD8B-8288-4198-B413-7FA72ED62B57}"/>
    <dgm:cxn modelId="{9555D0D1-AB31-4D5E-8434-5E6009491C06}" type="presOf" srcId="{05F0B42B-30E9-486A-B532-81229CB13549}" destId="{D910475C-1054-4E99-97F3-6176DDFD0D6D}" srcOrd="0" destOrd="0" presId="urn:microsoft.com/office/officeart/2005/8/layout/radial5"/>
    <dgm:cxn modelId="{EBE4BB4D-1D27-4D7A-9C3F-7837AB2F05D5}" type="presOf" srcId="{841019AF-B5D8-4636-B052-4C0EB5ED770F}" destId="{78B5D93B-7F9F-4E2F-89EE-DCBA95ADCAA8}" srcOrd="0" destOrd="0" presId="urn:microsoft.com/office/officeart/2005/8/layout/radial5"/>
    <dgm:cxn modelId="{416CDE3A-DCED-4CBF-A67C-DA3AE5821665}" srcId="{2E5811A0-2F54-4E0E-A6D6-B72D3CCB2F0F}" destId="{D9A96B10-63B8-482D-853A-F18F13BA435B}" srcOrd="2" destOrd="0" parTransId="{D3C732BD-3FF9-4880-B7CA-D4EDF906CBFC}" sibTransId="{CA34233D-920E-4324-9E6D-7B9EB6365EC2}"/>
    <dgm:cxn modelId="{4AB183C6-AFB8-4C30-AD9C-2C35CFB5DA72}" type="presOf" srcId="{033AFA2C-4415-46CD-BEC4-1BB952123988}" destId="{74733744-A5C8-4B0F-AF88-4D1CA3BFC71D}" srcOrd="0" destOrd="0" presId="urn:microsoft.com/office/officeart/2005/8/layout/radial5"/>
    <dgm:cxn modelId="{45BB4B2F-4443-4C0F-8195-0EE16C38F0AD}" srcId="{2E5811A0-2F54-4E0E-A6D6-B72D3CCB2F0F}" destId="{033AFA2C-4415-46CD-BEC4-1BB952123988}" srcOrd="3" destOrd="0" parTransId="{55E2E95C-9F6B-4D72-8622-D5354CF7D8C5}" sibTransId="{A50BE4DD-FB48-4FB3-88C1-E21A384D7592}"/>
    <dgm:cxn modelId="{1E701A34-2E32-4B0F-8E29-792197B1D1B6}" type="presOf" srcId="{CBDE53A4-32C0-4692-A7C1-CAE83FC0F4D7}" destId="{7379A450-A79F-41AC-BEBB-81BEFA6AF4C4}" srcOrd="0" destOrd="0" presId="urn:microsoft.com/office/officeart/2005/8/layout/radial5"/>
    <dgm:cxn modelId="{2A952FB0-5957-4CA8-ADD4-68368BF14C61}" type="presOf" srcId="{59D66739-D688-49E9-9CCD-30720E4B0CB3}" destId="{D30118DF-8FA4-41A8-A9B6-AFFFCF39CBA3}" srcOrd="0" destOrd="0" presId="urn:microsoft.com/office/officeart/2005/8/layout/radial5"/>
    <dgm:cxn modelId="{A56CA60C-10AF-4AD1-BAF1-EE5229548449}" type="presOf" srcId="{EF86F333-1B8C-4939-85A0-87B4EDD65D72}" destId="{064C1491-430A-4745-AAC3-4EFB841A35F9}" srcOrd="1" destOrd="0" presId="urn:microsoft.com/office/officeart/2005/8/layout/radial5"/>
    <dgm:cxn modelId="{978F1E40-0C8A-432F-8F61-E55122F70E36}" type="presOf" srcId="{55E2E95C-9F6B-4D72-8622-D5354CF7D8C5}" destId="{B786031D-3F51-4B00-9D62-9F41A2487996}" srcOrd="0" destOrd="0" presId="urn:microsoft.com/office/officeart/2005/8/layout/radial5"/>
    <dgm:cxn modelId="{EF3BCA5B-8281-4515-BE54-C4984D04C341}" type="presOf" srcId="{D9A96B10-63B8-482D-853A-F18F13BA435B}" destId="{8972AC08-957E-485D-8D7D-82AE3D22779B}" srcOrd="0" destOrd="0" presId="urn:microsoft.com/office/officeart/2005/8/layout/radial5"/>
    <dgm:cxn modelId="{C1C20835-FEF7-498E-A7D1-DC0B81FA44AB}" srcId="{2E5811A0-2F54-4E0E-A6D6-B72D3CCB2F0F}" destId="{54FC1C86-3202-4F1E-A75E-98A819AF56A7}" srcOrd="4" destOrd="0" parTransId="{EF86F333-1B8C-4939-85A0-87B4EDD65D72}" sibTransId="{6B337234-FD7F-4C2A-86D8-D7123E0B441D}"/>
    <dgm:cxn modelId="{8216EF57-26C7-4E29-83E0-9C33009F705F}" srcId="{841019AF-B5D8-4636-B052-4C0EB5ED770F}" destId="{7AF48D58-0993-49D3-85A6-1B4A6C102955}" srcOrd="1" destOrd="0" parTransId="{D4A3119A-3B6D-4CEE-BD09-B921577FC2DD}" sibTransId="{C891F39A-D55E-4D18-98F4-8BD81FAC1146}"/>
    <dgm:cxn modelId="{1883B694-4035-484D-8A2C-DE17E1A20382}" type="presOf" srcId="{55E2E95C-9F6B-4D72-8622-D5354CF7D8C5}" destId="{D9DAE3C6-FDCD-4BAD-8F46-3ECA9B72612A}" srcOrd="1" destOrd="0" presId="urn:microsoft.com/office/officeart/2005/8/layout/radial5"/>
    <dgm:cxn modelId="{D0127ED0-D994-48EA-8660-CF646EC949E1}" type="presOf" srcId="{D3C732BD-3FF9-4880-B7CA-D4EDF906CBFC}" destId="{4C43BFED-0DF5-4F1F-9FBC-3820F484956F}" srcOrd="1" destOrd="0" presId="urn:microsoft.com/office/officeart/2005/8/layout/radial5"/>
    <dgm:cxn modelId="{00905F91-D895-4EB6-ACD7-F59D14C32766}" srcId="{2E5811A0-2F54-4E0E-A6D6-B72D3CCB2F0F}" destId="{05F0B42B-30E9-486A-B532-81229CB13549}" srcOrd="0" destOrd="0" parTransId="{59D66739-D688-49E9-9CCD-30720E4B0CB3}" sibTransId="{26652FD5-2A19-49FB-87DB-B35F48EA6661}"/>
    <dgm:cxn modelId="{C4F02F43-F9F9-454F-9872-4D7CFFB24BD0}" type="presOf" srcId="{54FC1C86-3202-4F1E-A75E-98A819AF56A7}" destId="{6CA4C23F-2FDC-4A46-9A3D-37A18B6D21DB}" srcOrd="0" destOrd="0" presId="urn:microsoft.com/office/officeart/2005/8/layout/radial5"/>
    <dgm:cxn modelId="{D53B1B8A-B59A-494B-AD24-E6E8550C0924}" type="presOf" srcId="{B623381E-61EA-41F2-AC28-7D79D58DE4ED}" destId="{7632116B-2DD2-4256-99A4-356A8694EC31}" srcOrd="0" destOrd="0" presId="urn:microsoft.com/office/officeart/2005/8/layout/radial5"/>
    <dgm:cxn modelId="{06C82A80-6085-46B0-8F30-83202CA2298F}" type="presParOf" srcId="{78B5D93B-7F9F-4E2F-89EE-DCBA95ADCAA8}" destId="{1C04336E-0D40-4E3D-8AB5-55AF90B7BF5A}" srcOrd="0" destOrd="0" presId="urn:microsoft.com/office/officeart/2005/8/layout/radial5"/>
    <dgm:cxn modelId="{4E1D374D-F254-48B7-A048-CFC12822303D}" type="presParOf" srcId="{78B5D93B-7F9F-4E2F-89EE-DCBA95ADCAA8}" destId="{D30118DF-8FA4-41A8-A9B6-AFFFCF39CBA3}" srcOrd="1" destOrd="0" presId="urn:microsoft.com/office/officeart/2005/8/layout/radial5"/>
    <dgm:cxn modelId="{2EB380A8-4AF0-4174-8B22-442CD47D73A4}" type="presParOf" srcId="{D30118DF-8FA4-41A8-A9B6-AFFFCF39CBA3}" destId="{0CAA74AC-3BA7-4761-8E6C-F1C2407E0B98}" srcOrd="0" destOrd="0" presId="urn:microsoft.com/office/officeart/2005/8/layout/radial5"/>
    <dgm:cxn modelId="{36F5B83D-4C46-4F6C-A422-2C647AD77A15}" type="presParOf" srcId="{78B5D93B-7F9F-4E2F-89EE-DCBA95ADCAA8}" destId="{D910475C-1054-4E99-97F3-6176DDFD0D6D}" srcOrd="2" destOrd="0" presId="urn:microsoft.com/office/officeart/2005/8/layout/radial5"/>
    <dgm:cxn modelId="{8B91E43E-7268-4FB0-9DA2-38FA9BDFF73A}" type="presParOf" srcId="{78B5D93B-7F9F-4E2F-89EE-DCBA95ADCAA8}" destId="{7379A450-A79F-41AC-BEBB-81BEFA6AF4C4}" srcOrd="3" destOrd="0" presId="urn:microsoft.com/office/officeart/2005/8/layout/radial5"/>
    <dgm:cxn modelId="{AC5AAFF8-5593-4166-BB89-BC1C3C620BCD}" type="presParOf" srcId="{7379A450-A79F-41AC-BEBB-81BEFA6AF4C4}" destId="{2D981A22-3FDF-42B7-A664-1D8BED15EB0D}" srcOrd="0" destOrd="0" presId="urn:microsoft.com/office/officeart/2005/8/layout/radial5"/>
    <dgm:cxn modelId="{62FC52DF-BA71-4364-83BE-3E8C83C9DE15}" type="presParOf" srcId="{78B5D93B-7F9F-4E2F-89EE-DCBA95ADCAA8}" destId="{7632116B-2DD2-4256-99A4-356A8694EC31}" srcOrd="4" destOrd="0" presId="urn:microsoft.com/office/officeart/2005/8/layout/radial5"/>
    <dgm:cxn modelId="{F2A1B478-EC7B-4E08-AB46-56727FEAD5FC}" type="presParOf" srcId="{78B5D93B-7F9F-4E2F-89EE-DCBA95ADCAA8}" destId="{E02E3AF9-EB99-431F-9CE8-6EC882AEAAD2}" srcOrd="5" destOrd="0" presId="urn:microsoft.com/office/officeart/2005/8/layout/radial5"/>
    <dgm:cxn modelId="{E365224C-E4F3-473E-89E8-65D5C82F0BB7}" type="presParOf" srcId="{E02E3AF9-EB99-431F-9CE8-6EC882AEAAD2}" destId="{4C43BFED-0DF5-4F1F-9FBC-3820F484956F}" srcOrd="0" destOrd="0" presId="urn:microsoft.com/office/officeart/2005/8/layout/radial5"/>
    <dgm:cxn modelId="{D309D987-0E05-4235-BC22-FCD8786657C5}" type="presParOf" srcId="{78B5D93B-7F9F-4E2F-89EE-DCBA95ADCAA8}" destId="{8972AC08-957E-485D-8D7D-82AE3D22779B}" srcOrd="6" destOrd="0" presId="urn:microsoft.com/office/officeart/2005/8/layout/radial5"/>
    <dgm:cxn modelId="{60067AC2-9F2E-4C8E-833B-8BCAE0109DBB}" type="presParOf" srcId="{78B5D93B-7F9F-4E2F-89EE-DCBA95ADCAA8}" destId="{B786031D-3F51-4B00-9D62-9F41A2487996}" srcOrd="7" destOrd="0" presId="urn:microsoft.com/office/officeart/2005/8/layout/radial5"/>
    <dgm:cxn modelId="{B7CD8838-5798-4726-B33C-2BF4E96FA657}" type="presParOf" srcId="{B786031D-3F51-4B00-9D62-9F41A2487996}" destId="{D9DAE3C6-FDCD-4BAD-8F46-3ECA9B72612A}" srcOrd="0" destOrd="0" presId="urn:microsoft.com/office/officeart/2005/8/layout/radial5"/>
    <dgm:cxn modelId="{F31AC39C-7680-4CC4-ABD7-2DFE2AB7BC63}" type="presParOf" srcId="{78B5D93B-7F9F-4E2F-89EE-DCBA95ADCAA8}" destId="{74733744-A5C8-4B0F-AF88-4D1CA3BFC71D}" srcOrd="8" destOrd="0" presId="urn:microsoft.com/office/officeart/2005/8/layout/radial5"/>
    <dgm:cxn modelId="{DD953474-22E4-4F30-ABD3-2485AEA143DD}" type="presParOf" srcId="{78B5D93B-7F9F-4E2F-89EE-DCBA95ADCAA8}" destId="{57E2EF67-C3CA-4AA1-B278-4A65009D2453}" srcOrd="9" destOrd="0" presId="urn:microsoft.com/office/officeart/2005/8/layout/radial5"/>
    <dgm:cxn modelId="{161EE03F-5B52-4210-9341-A2BEBF189DBA}" type="presParOf" srcId="{57E2EF67-C3CA-4AA1-B278-4A65009D2453}" destId="{064C1491-430A-4745-AAC3-4EFB841A35F9}" srcOrd="0" destOrd="0" presId="urn:microsoft.com/office/officeart/2005/8/layout/radial5"/>
    <dgm:cxn modelId="{E729B6F4-84B7-47BF-B8B7-25C123FF444E}" type="presParOf" srcId="{78B5D93B-7F9F-4E2F-89EE-DCBA95ADCAA8}" destId="{6CA4C23F-2FDC-4A46-9A3D-37A18B6D21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B6C412-453A-4D3D-95B8-8B800E3A333A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81C5CD-37C2-43B8-89D3-42527725C569}">
      <dgm:prSet phldrT="[Texto]"/>
      <dgm:spPr/>
      <dgm:t>
        <a:bodyPr/>
        <a:lstStyle/>
        <a:p>
          <a:pPr algn="ctr"/>
          <a:r>
            <a:rPr lang="en-US" b="1">
              <a:latin typeface="Arial" pitchFamily="34" charset="0"/>
              <a:cs typeface="Arial" pitchFamily="34" charset="0"/>
            </a:rPr>
            <a:t>FIRMEZA</a:t>
          </a:r>
        </a:p>
      </dgm:t>
    </dgm:pt>
    <dgm:pt modelId="{D84B9514-5A29-4D66-8709-EE21CEBD9D1C}" type="parTrans" cxnId="{F5C60ABD-3805-4545-A755-42CE23BE4D79}">
      <dgm:prSet/>
      <dgm:spPr/>
      <dgm:t>
        <a:bodyPr/>
        <a:lstStyle/>
        <a:p>
          <a:pPr algn="ctr"/>
          <a:endParaRPr lang="en-US"/>
        </a:p>
      </dgm:t>
    </dgm:pt>
    <dgm:pt modelId="{9C5CE654-C1F2-4EF1-9CC0-86A5CAB6CB38}" type="sibTrans" cxnId="{F5C60ABD-3805-4545-A755-42CE23BE4D79}">
      <dgm:prSet/>
      <dgm:spPr/>
      <dgm:t>
        <a:bodyPr/>
        <a:lstStyle/>
        <a:p>
          <a:pPr algn="ctr"/>
          <a:endParaRPr lang="en-US"/>
        </a:p>
      </dgm:t>
    </dgm:pt>
    <dgm:pt modelId="{C6F1C034-9292-422D-945E-453BD093EB9D}">
      <dgm:prSet phldrT="[Texto]" custT="1"/>
      <dgm:spPr/>
      <dgm:t>
        <a:bodyPr/>
        <a:lstStyle/>
        <a:p>
          <a:pPr algn="ctr"/>
          <a:r>
            <a:rPr lang="en-US" sz="1000" b="1">
              <a:latin typeface="Arial" pitchFamily="34" charset="0"/>
              <a:cs typeface="Arial" pitchFamily="34" charset="0"/>
            </a:rPr>
            <a:t>DELICADEZA</a:t>
          </a:r>
          <a:r>
            <a:rPr lang="en-US" sz="1000">
              <a:latin typeface="Arial" pitchFamily="34" charset="0"/>
              <a:cs typeface="Arial" pitchFamily="34" charset="0"/>
            </a:rPr>
            <a:t> </a:t>
          </a:r>
        </a:p>
      </dgm:t>
    </dgm:pt>
    <dgm:pt modelId="{71532113-AD60-4FB7-B5A5-67F5799C8C20}" type="parTrans" cxnId="{135F44D4-4DCF-4ABA-86C5-020EAA1072DB}">
      <dgm:prSet/>
      <dgm:spPr/>
      <dgm:t>
        <a:bodyPr/>
        <a:lstStyle/>
        <a:p>
          <a:pPr algn="ctr"/>
          <a:endParaRPr lang="en-US"/>
        </a:p>
      </dgm:t>
    </dgm:pt>
    <dgm:pt modelId="{885D1ED8-6FF6-4576-B7A0-8DD33812ABF9}" type="sibTrans" cxnId="{135F44D4-4DCF-4ABA-86C5-020EAA1072DB}">
      <dgm:prSet/>
      <dgm:spPr/>
      <dgm:t>
        <a:bodyPr/>
        <a:lstStyle/>
        <a:p>
          <a:pPr algn="ctr"/>
          <a:endParaRPr lang="en-US"/>
        </a:p>
      </dgm:t>
    </dgm:pt>
    <dgm:pt modelId="{FDB42805-ADAC-45EE-8CA3-56ECA200F0A6}">
      <dgm:prSet phldrT="[Texto]" custT="1"/>
      <dgm:spPr/>
      <dgm:t>
        <a:bodyPr/>
        <a:lstStyle/>
        <a:p>
          <a:pPr algn="ctr"/>
          <a:r>
            <a:rPr lang="en-US" sz="1200" b="1">
              <a:latin typeface="Arial" pitchFamily="34" charset="0"/>
              <a:cs typeface="Arial" pitchFamily="34" charset="0"/>
            </a:rPr>
            <a:t>AMOR</a:t>
          </a:r>
          <a:r>
            <a:rPr lang="en-US" sz="1000"/>
            <a:t> </a:t>
          </a:r>
        </a:p>
      </dgm:t>
    </dgm:pt>
    <dgm:pt modelId="{837D9152-18DF-4CEC-81BE-F82A8FA56E2A}" type="parTrans" cxnId="{AF6B13FD-0049-4C35-85CF-028F51FC00FB}">
      <dgm:prSet/>
      <dgm:spPr/>
      <dgm:t>
        <a:bodyPr/>
        <a:lstStyle/>
        <a:p>
          <a:pPr algn="ctr"/>
          <a:endParaRPr lang="en-US"/>
        </a:p>
      </dgm:t>
    </dgm:pt>
    <dgm:pt modelId="{BCDB8AB3-43D1-4CF8-9A68-0B6310456C4D}" type="sibTrans" cxnId="{AF6B13FD-0049-4C35-85CF-028F51FC00FB}">
      <dgm:prSet/>
      <dgm:spPr/>
      <dgm:t>
        <a:bodyPr/>
        <a:lstStyle/>
        <a:p>
          <a:pPr algn="ctr"/>
          <a:endParaRPr lang="en-US"/>
        </a:p>
      </dgm:t>
    </dgm:pt>
    <dgm:pt modelId="{6285F5BE-2CF5-4C92-8DD9-8E141972170F}">
      <dgm:prSet phldrT="[Texto]" custT="1"/>
      <dgm:spPr/>
      <dgm:t>
        <a:bodyPr/>
        <a:lstStyle/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EDUCAR CON:</a:t>
          </a:r>
        </a:p>
      </dgm:t>
    </dgm:pt>
    <dgm:pt modelId="{846DB5B1-A3DA-4827-8A76-6BF26574E0FE}" type="parTrans" cxnId="{F35097B9-5CAA-49C8-8305-9635525E85C8}">
      <dgm:prSet/>
      <dgm:spPr/>
      <dgm:t>
        <a:bodyPr/>
        <a:lstStyle/>
        <a:p>
          <a:pPr algn="ctr"/>
          <a:endParaRPr lang="en-US"/>
        </a:p>
      </dgm:t>
    </dgm:pt>
    <dgm:pt modelId="{18DEF4AE-1631-4FDF-B934-4A0D9978DEC5}" type="sibTrans" cxnId="{F35097B9-5CAA-49C8-8305-9635525E85C8}">
      <dgm:prSet/>
      <dgm:spPr/>
      <dgm:t>
        <a:bodyPr/>
        <a:lstStyle/>
        <a:p>
          <a:pPr algn="ctr"/>
          <a:endParaRPr lang="en-US"/>
        </a:p>
      </dgm:t>
    </dgm:pt>
    <dgm:pt modelId="{B6496D45-74E6-4F54-929D-93260541B031}" type="pres">
      <dgm:prSet presAssocID="{C6B6C412-453A-4D3D-95B8-8B800E3A33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965EE9-33E0-424E-94D0-C43C2C282CDD}" type="pres">
      <dgm:prSet presAssocID="{C6B6C412-453A-4D3D-95B8-8B800E3A333A}" presName="arrow" presStyleLbl="bgShp" presStyleIdx="0" presStyleCnt="1" custScaleX="96533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A6C141D-CBC3-468C-9C22-A496E2ABFC99}" type="pres">
      <dgm:prSet presAssocID="{C6B6C412-453A-4D3D-95B8-8B800E3A333A}" presName="arrowDiagram4" presStyleCnt="0"/>
      <dgm:spPr/>
    </dgm:pt>
    <dgm:pt modelId="{213AB633-45C9-4D79-A6A8-2CF52D03861F}" type="pres">
      <dgm:prSet presAssocID="{2D81C5CD-37C2-43B8-89D3-42527725C569}" presName="bullet4a" presStyleLbl="node1" presStyleIdx="0" presStyleCnt="4" custLinFactX="60960" custLinFactY="-51492" custLinFactNeighborX="100000" custLinFactNeighborY="-100000"/>
      <dgm:spPr/>
    </dgm:pt>
    <dgm:pt modelId="{04673578-D552-46ED-83BB-DBDEE9FE2C0E}" type="pres">
      <dgm:prSet presAssocID="{2D81C5CD-37C2-43B8-89D3-42527725C569}" presName="textBox4a" presStyleLbl="revTx" presStyleIdx="0" presStyleCnt="4" custLinFactNeighborX="19103" custLinFactNeighborY="-146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DDAB8-F52B-476F-80BA-AB4CBE1F7102}" type="pres">
      <dgm:prSet presAssocID="{C6F1C034-9292-422D-945E-453BD093EB9D}" presName="bullet4b" presStyleLbl="node1" presStyleIdx="1" presStyleCnt="4" custLinFactX="100000" custLinFactY="-25218" custLinFactNeighborX="155880" custLinFactNeighborY="-100000"/>
      <dgm:spPr/>
    </dgm:pt>
    <dgm:pt modelId="{494BB406-9857-42D0-B8CF-E11F11E4AAFD}" type="pres">
      <dgm:prSet presAssocID="{C6F1C034-9292-422D-945E-453BD093EB9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813F22-2038-4E74-BD07-BF23E899F94E}" type="pres">
      <dgm:prSet presAssocID="{FDB42805-ADAC-45EE-8CA3-56ECA200F0A6}" presName="bullet4c" presStyleLbl="node1" presStyleIdx="2" presStyleCnt="4" custLinFactX="100000" custLinFactNeighborX="117770" custLinFactNeighborY="-65742"/>
      <dgm:spPr/>
    </dgm:pt>
    <dgm:pt modelId="{E2235328-EC6F-4940-9F10-7A5CB8C57AF2}" type="pres">
      <dgm:prSet presAssocID="{FDB42805-ADAC-45EE-8CA3-56ECA200F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BE5AAE-6176-4B8C-9444-69F2B64B7438}" type="pres">
      <dgm:prSet presAssocID="{6285F5BE-2CF5-4C92-8DD9-8E141972170F}" presName="bullet4d" presStyleLbl="node1" presStyleIdx="3" presStyleCnt="4" custLinFactX="100000" custLinFactNeighborX="114703" custLinFactNeighborY="-33738"/>
      <dgm:spPr/>
    </dgm:pt>
    <dgm:pt modelId="{40EE4B4D-0167-4070-B039-1FBD0AA1990D}" type="pres">
      <dgm:prSet presAssocID="{6285F5BE-2CF5-4C92-8DD9-8E141972170F}" presName="textBox4d" presStyleLbl="revTx" presStyleIdx="3" presStyleCnt="4" custScaleX="210643" custLinFactX="-125510" custLinFactNeighborX="-200000" custLinFactNeighborY="-2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4DA74-7352-4043-A62C-DF6423C075AC}" type="presOf" srcId="{2D81C5CD-37C2-43B8-89D3-42527725C569}" destId="{04673578-D552-46ED-83BB-DBDEE9FE2C0E}" srcOrd="0" destOrd="0" presId="urn:microsoft.com/office/officeart/2005/8/layout/arrow2"/>
    <dgm:cxn modelId="{CD5AA6DE-936F-4512-A248-E6E0EF2F809A}" type="presOf" srcId="{6285F5BE-2CF5-4C92-8DD9-8E141972170F}" destId="{40EE4B4D-0167-4070-B039-1FBD0AA1990D}" srcOrd="0" destOrd="0" presId="urn:microsoft.com/office/officeart/2005/8/layout/arrow2"/>
    <dgm:cxn modelId="{F35097B9-5CAA-49C8-8305-9635525E85C8}" srcId="{C6B6C412-453A-4D3D-95B8-8B800E3A333A}" destId="{6285F5BE-2CF5-4C92-8DD9-8E141972170F}" srcOrd="3" destOrd="0" parTransId="{846DB5B1-A3DA-4827-8A76-6BF26574E0FE}" sibTransId="{18DEF4AE-1631-4FDF-B934-4A0D9978DEC5}"/>
    <dgm:cxn modelId="{0B3042BB-C0C5-4181-99FD-D57DA3984A92}" type="presOf" srcId="{FDB42805-ADAC-45EE-8CA3-56ECA200F0A6}" destId="{E2235328-EC6F-4940-9F10-7A5CB8C57AF2}" srcOrd="0" destOrd="0" presId="urn:microsoft.com/office/officeart/2005/8/layout/arrow2"/>
    <dgm:cxn modelId="{135F44D4-4DCF-4ABA-86C5-020EAA1072DB}" srcId="{C6B6C412-453A-4D3D-95B8-8B800E3A333A}" destId="{C6F1C034-9292-422D-945E-453BD093EB9D}" srcOrd="1" destOrd="0" parTransId="{71532113-AD60-4FB7-B5A5-67F5799C8C20}" sibTransId="{885D1ED8-6FF6-4576-B7A0-8DD33812ABF9}"/>
    <dgm:cxn modelId="{F5C60ABD-3805-4545-A755-42CE23BE4D79}" srcId="{C6B6C412-453A-4D3D-95B8-8B800E3A333A}" destId="{2D81C5CD-37C2-43B8-89D3-42527725C569}" srcOrd="0" destOrd="0" parTransId="{D84B9514-5A29-4D66-8709-EE21CEBD9D1C}" sibTransId="{9C5CE654-C1F2-4EF1-9CC0-86A5CAB6CB38}"/>
    <dgm:cxn modelId="{603D0F77-7428-4DCC-9D2B-7A6BF2F0D493}" type="presOf" srcId="{C6F1C034-9292-422D-945E-453BD093EB9D}" destId="{494BB406-9857-42D0-B8CF-E11F11E4AAFD}" srcOrd="0" destOrd="0" presId="urn:microsoft.com/office/officeart/2005/8/layout/arrow2"/>
    <dgm:cxn modelId="{AF6B13FD-0049-4C35-85CF-028F51FC00FB}" srcId="{C6B6C412-453A-4D3D-95B8-8B800E3A333A}" destId="{FDB42805-ADAC-45EE-8CA3-56ECA200F0A6}" srcOrd="2" destOrd="0" parTransId="{837D9152-18DF-4CEC-81BE-F82A8FA56E2A}" sibTransId="{BCDB8AB3-43D1-4CF8-9A68-0B6310456C4D}"/>
    <dgm:cxn modelId="{D099BCA9-1B2B-47AD-A1D6-0E22C1B5739F}" type="presOf" srcId="{C6B6C412-453A-4D3D-95B8-8B800E3A333A}" destId="{B6496D45-74E6-4F54-929D-93260541B031}" srcOrd="0" destOrd="0" presId="urn:microsoft.com/office/officeart/2005/8/layout/arrow2"/>
    <dgm:cxn modelId="{914EEAF3-D986-4C71-9012-4308AFAF9032}" type="presParOf" srcId="{B6496D45-74E6-4F54-929D-93260541B031}" destId="{3F965EE9-33E0-424E-94D0-C43C2C282CDD}" srcOrd="0" destOrd="0" presId="urn:microsoft.com/office/officeart/2005/8/layout/arrow2"/>
    <dgm:cxn modelId="{B644DA64-877B-40DC-A4B8-649A93F9BDE5}" type="presParOf" srcId="{B6496D45-74E6-4F54-929D-93260541B031}" destId="{6A6C141D-CBC3-468C-9C22-A496E2ABFC99}" srcOrd="1" destOrd="0" presId="urn:microsoft.com/office/officeart/2005/8/layout/arrow2"/>
    <dgm:cxn modelId="{D9AB7F6D-BBAB-4706-A7EB-8703CF87F2E6}" type="presParOf" srcId="{6A6C141D-CBC3-468C-9C22-A496E2ABFC99}" destId="{213AB633-45C9-4D79-A6A8-2CF52D03861F}" srcOrd="0" destOrd="0" presId="urn:microsoft.com/office/officeart/2005/8/layout/arrow2"/>
    <dgm:cxn modelId="{CEAC9956-E4A9-47D4-8B10-2CC0B74AAD14}" type="presParOf" srcId="{6A6C141D-CBC3-468C-9C22-A496E2ABFC99}" destId="{04673578-D552-46ED-83BB-DBDEE9FE2C0E}" srcOrd="1" destOrd="0" presId="urn:microsoft.com/office/officeart/2005/8/layout/arrow2"/>
    <dgm:cxn modelId="{BF22C394-8D9F-4AE9-B130-1736AD018DDD}" type="presParOf" srcId="{6A6C141D-CBC3-468C-9C22-A496E2ABFC99}" destId="{F43DDAB8-F52B-476F-80BA-AB4CBE1F7102}" srcOrd="2" destOrd="0" presId="urn:microsoft.com/office/officeart/2005/8/layout/arrow2"/>
    <dgm:cxn modelId="{D60F192F-F4F7-460E-A085-97DD6B08303C}" type="presParOf" srcId="{6A6C141D-CBC3-468C-9C22-A496E2ABFC99}" destId="{494BB406-9857-42D0-B8CF-E11F11E4AAFD}" srcOrd="3" destOrd="0" presId="urn:microsoft.com/office/officeart/2005/8/layout/arrow2"/>
    <dgm:cxn modelId="{CBB69DF3-EE42-4D72-9DC4-7AE55FF2163F}" type="presParOf" srcId="{6A6C141D-CBC3-468C-9C22-A496E2ABFC99}" destId="{0A813F22-2038-4E74-BD07-BF23E899F94E}" srcOrd="4" destOrd="0" presId="urn:microsoft.com/office/officeart/2005/8/layout/arrow2"/>
    <dgm:cxn modelId="{E222283E-C013-4D39-9826-708FC30B8A2E}" type="presParOf" srcId="{6A6C141D-CBC3-468C-9C22-A496E2ABFC99}" destId="{E2235328-EC6F-4940-9F10-7A5CB8C57AF2}" srcOrd="5" destOrd="0" presId="urn:microsoft.com/office/officeart/2005/8/layout/arrow2"/>
    <dgm:cxn modelId="{2332A1DA-DCC8-4F48-87B5-24815A0EAA9F}" type="presParOf" srcId="{6A6C141D-CBC3-468C-9C22-A496E2ABFC99}" destId="{7DBE5AAE-6176-4B8C-9444-69F2B64B7438}" srcOrd="6" destOrd="0" presId="urn:microsoft.com/office/officeart/2005/8/layout/arrow2"/>
    <dgm:cxn modelId="{ACA75235-9E60-4367-90F3-0FD01E92584F}" type="presParOf" srcId="{6A6C141D-CBC3-468C-9C22-A496E2ABFC99}" destId="{40EE4B4D-0167-4070-B039-1FBD0AA1990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CFDBED-6D5E-4CC3-8DA1-1E0F96BBEA04}" type="doc">
      <dgm:prSet loTypeId="urn:microsoft.com/office/officeart/2005/8/layout/h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6BDE34-9EDB-47B3-8F2C-E1242F8F1335}">
      <dgm:prSet phldrT="[Texto]"/>
      <dgm:spPr/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IMPORTANTE</a:t>
          </a:r>
        </a:p>
      </dgm:t>
    </dgm:pt>
    <dgm:pt modelId="{B1A3CB4B-06C3-4AB2-828A-DBBD8EEF2BE6}" type="parTrans" cxnId="{2B596BE8-551D-45D6-8014-D266852FA490}">
      <dgm:prSet/>
      <dgm:spPr/>
      <dgm:t>
        <a:bodyPr/>
        <a:lstStyle/>
        <a:p>
          <a:endParaRPr lang="en-US"/>
        </a:p>
      </dgm:t>
    </dgm:pt>
    <dgm:pt modelId="{E9142123-4CFD-4F9A-BA60-4F8A0F85597E}" type="sibTrans" cxnId="{2B596BE8-551D-45D6-8014-D266852FA490}">
      <dgm:prSet/>
      <dgm:spPr/>
      <dgm:t>
        <a:bodyPr/>
        <a:lstStyle/>
        <a:p>
          <a:endParaRPr lang="en-US"/>
        </a:p>
      </dgm:t>
    </dgm:pt>
    <dgm:pt modelId="{0676AFB7-3531-4F73-99B3-4BBE05CD454C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I</a:t>
          </a:r>
          <a:r>
            <a:rPr lang="en-US" dirty="0">
              <a:latin typeface="Arial" pitchFamily="34" charset="0"/>
              <a:cs typeface="Arial" pitchFamily="34" charset="0"/>
            </a:rPr>
            <a:t>NGREDIENTE</a:t>
          </a:r>
        </a:p>
      </dgm:t>
    </dgm:pt>
    <dgm:pt modelId="{7D6C0009-E595-4137-8C3F-A91440BCD111}" type="parTrans" cxnId="{AA40C325-8E49-4B48-8F3D-87CC75929BCD}">
      <dgm:prSet/>
      <dgm:spPr/>
      <dgm:t>
        <a:bodyPr/>
        <a:lstStyle/>
        <a:p>
          <a:endParaRPr lang="en-US"/>
        </a:p>
      </dgm:t>
    </dgm:pt>
    <dgm:pt modelId="{DAEF37B1-C4CC-4E18-B9D9-6A85F4688B5E}" type="sibTrans" cxnId="{AA40C325-8E49-4B48-8F3D-87CC75929BCD}">
      <dgm:prSet/>
      <dgm:spPr/>
      <dgm:t>
        <a:bodyPr/>
        <a:lstStyle/>
        <a:p>
          <a:endParaRPr lang="en-US"/>
        </a:p>
      </dgm:t>
    </dgm:pt>
    <dgm:pt modelId="{7717A61A-5C9D-4FF4-ACDD-F6CDC14F0FE3}">
      <dgm:prSet phldrT="[Texto]"/>
      <dgm:spPr/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  SANA AUTOESTIMA</a:t>
          </a:r>
        </a:p>
      </dgm:t>
    </dgm:pt>
    <dgm:pt modelId="{DF13A20E-26C9-4AE1-A057-D36C7E242201}" type="parTrans" cxnId="{577E494B-EA40-4AFD-92BB-F6782DA28D7D}">
      <dgm:prSet/>
      <dgm:spPr/>
      <dgm:t>
        <a:bodyPr/>
        <a:lstStyle/>
        <a:p>
          <a:endParaRPr lang="en-US"/>
        </a:p>
      </dgm:t>
    </dgm:pt>
    <dgm:pt modelId="{9E8937D4-32A4-49B7-AB74-B52405D084D1}" type="sibTrans" cxnId="{577E494B-EA40-4AFD-92BB-F6782DA28D7D}">
      <dgm:prSet/>
      <dgm:spPr/>
      <dgm:t>
        <a:bodyPr/>
        <a:lstStyle/>
        <a:p>
          <a:endParaRPr lang="en-US"/>
        </a:p>
      </dgm:t>
    </dgm:pt>
    <dgm:pt modelId="{2E05A5D8-0461-4DA0-BA9C-A2803E84E822}">
      <dgm:prSet phldrT="[Texto]"/>
      <dgm:spPr>
        <a:solidFill>
          <a:srgbClr val="FFFFCC">
            <a:alpha val="90000"/>
          </a:srgbClr>
        </a:solidFill>
      </dgm:spPr>
      <dgm:t>
        <a:bodyPr/>
        <a:lstStyle/>
        <a:p>
          <a:pPr algn="ctr"/>
          <a:r>
            <a:rPr lang="en-US" dirty="0">
              <a:latin typeface="Arial" pitchFamily="34" charset="0"/>
              <a:cs typeface="Arial" pitchFamily="34" charset="0"/>
            </a:rPr>
            <a:t>PRIMEROS AÑOS DE VIDA</a:t>
          </a:r>
        </a:p>
      </dgm:t>
    </dgm:pt>
    <dgm:pt modelId="{B60728C1-8909-4E4D-B71C-0CE1AA35BAA9}" type="parTrans" cxnId="{D7EB0B34-293B-4343-B768-49D3E46FC7B7}">
      <dgm:prSet/>
      <dgm:spPr/>
      <dgm:t>
        <a:bodyPr/>
        <a:lstStyle/>
        <a:p>
          <a:endParaRPr lang="en-US"/>
        </a:p>
      </dgm:t>
    </dgm:pt>
    <dgm:pt modelId="{804060F9-4AE2-4209-8528-1A95E1CC60D3}" type="sibTrans" cxnId="{D7EB0B34-293B-4343-B768-49D3E46FC7B7}">
      <dgm:prSet/>
      <dgm:spPr/>
      <dgm:t>
        <a:bodyPr/>
        <a:lstStyle/>
        <a:p>
          <a:endParaRPr lang="en-US"/>
        </a:p>
      </dgm:t>
    </dgm:pt>
    <dgm:pt modelId="{1446FC87-C9EA-4245-90E0-44A61BE722CA}">
      <dgm:prSet phldrT="[Texto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 FELÍZ</a:t>
          </a:r>
        </a:p>
      </dgm:t>
    </dgm:pt>
    <dgm:pt modelId="{AF2A7CD8-75B5-4ECB-B4EF-D349C5D76C61}" type="parTrans" cxnId="{67EDD1A5-2F9E-49EF-BA0D-5386FE31154E}">
      <dgm:prSet/>
      <dgm:spPr/>
      <dgm:t>
        <a:bodyPr/>
        <a:lstStyle/>
        <a:p>
          <a:endParaRPr lang="en-US"/>
        </a:p>
      </dgm:t>
    </dgm:pt>
    <dgm:pt modelId="{518A220E-9B70-4379-94FF-E7AE471F3C21}" type="sibTrans" cxnId="{67EDD1A5-2F9E-49EF-BA0D-5386FE31154E}">
      <dgm:prSet/>
      <dgm:spPr/>
      <dgm:t>
        <a:bodyPr/>
        <a:lstStyle/>
        <a:p>
          <a:endParaRPr lang="en-US"/>
        </a:p>
      </dgm:t>
    </dgm:pt>
    <dgm:pt modelId="{33A8E9B3-DA17-4AF5-89B4-701D7FB99B59}">
      <dgm:prSet phldrT="[Texto]"/>
      <dgm:spPr>
        <a:solidFill>
          <a:srgbClr val="FFFFCC"/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 EXITOSA</a:t>
          </a:r>
        </a:p>
      </dgm:t>
    </dgm:pt>
    <dgm:pt modelId="{E661EF83-7B84-4503-B6A8-E06E608A4CB1}" type="parTrans" cxnId="{AF2E8663-7E68-42D5-B277-63AB6436108F}">
      <dgm:prSet/>
      <dgm:spPr/>
      <dgm:t>
        <a:bodyPr/>
        <a:lstStyle/>
        <a:p>
          <a:endParaRPr lang="en-US"/>
        </a:p>
      </dgm:t>
    </dgm:pt>
    <dgm:pt modelId="{B454794D-4E3F-4E65-B392-33BEF6C4D3AD}" type="sibTrans" cxnId="{AF2E8663-7E68-42D5-B277-63AB6436108F}">
      <dgm:prSet/>
      <dgm:spPr/>
      <dgm:t>
        <a:bodyPr/>
        <a:lstStyle/>
        <a:p>
          <a:endParaRPr lang="en-US"/>
        </a:p>
      </dgm:t>
    </dgm:pt>
    <dgm:pt modelId="{5B336D73-74A3-4E12-A0A0-8954B7E6261A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7ACA217F-A0AF-438D-93D7-A30C6DA76BB9}" type="parTrans" cxnId="{17B9EA36-DECF-494E-82C0-264C9C725AF2}">
      <dgm:prSet/>
      <dgm:spPr/>
      <dgm:t>
        <a:bodyPr/>
        <a:lstStyle/>
        <a:p>
          <a:endParaRPr lang="en-US"/>
        </a:p>
      </dgm:t>
    </dgm:pt>
    <dgm:pt modelId="{220B18BE-8C96-4A27-9B25-1A587B2F6AB0}" type="sibTrans" cxnId="{17B9EA36-DECF-494E-82C0-264C9C725AF2}">
      <dgm:prSet/>
      <dgm:spPr/>
      <dgm:t>
        <a:bodyPr/>
        <a:lstStyle/>
        <a:p>
          <a:endParaRPr lang="en-US"/>
        </a:p>
      </dgm:t>
    </dgm:pt>
    <dgm:pt modelId="{20B496C5-B407-4474-B271-B37F913B8CCF}">
      <dgm:prSet phldrT="[Texto]"/>
      <dgm:spPr>
        <a:solidFill>
          <a:srgbClr val="FFFFCC"/>
        </a:solidFill>
      </dgm:spPr>
      <dgm:t>
        <a:bodyPr/>
        <a:lstStyle/>
        <a:p>
          <a:pPr algn="l"/>
          <a:endParaRPr lang="en-US" b="1" dirty="0">
            <a:solidFill>
              <a:schemeClr val="tx1"/>
            </a:solidFill>
          </a:endParaRPr>
        </a:p>
      </dgm:t>
    </dgm:pt>
    <dgm:pt modelId="{65FF969C-2C11-4F43-891F-D85CAB8EEBBF}" type="parTrans" cxnId="{FAB9AF8A-55DC-48C9-963A-E70140B1A74C}">
      <dgm:prSet/>
      <dgm:spPr/>
    </dgm:pt>
    <dgm:pt modelId="{A243CFE7-8F9F-4474-847A-3A769E130AA6}" type="sibTrans" cxnId="{FAB9AF8A-55DC-48C9-963A-E70140B1A74C}">
      <dgm:prSet/>
      <dgm:spPr/>
    </dgm:pt>
    <dgm:pt modelId="{3EE120E8-0B2D-4C15-8B91-5942B570CE08}">
      <dgm:prSet phldrT="[Texto]"/>
      <dgm:spPr>
        <a:solidFill>
          <a:srgbClr val="FFFFCC"/>
        </a:solidFill>
      </dgm:spPr>
      <dgm:t>
        <a:bodyPr/>
        <a:lstStyle/>
        <a:p>
          <a:pPr algn="l"/>
          <a:endParaRPr lang="en-US" b="1" dirty="0">
            <a:solidFill>
              <a:schemeClr val="tx1"/>
            </a:solidFill>
          </a:endParaRPr>
        </a:p>
      </dgm:t>
    </dgm:pt>
    <dgm:pt modelId="{2E43C3B9-2194-4386-BF42-D08B8F83A9EC}" type="parTrans" cxnId="{7B594155-373C-488A-B2EC-954DE840C24D}">
      <dgm:prSet/>
      <dgm:spPr/>
    </dgm:pt>
    <dgm:pt modelId="{8E7A8376-0F54-48F6-A92B-D4883C17797C}" type="sibTrans" cxnId="{7B594155-373C-488A-B2EC-954DE840C24D}">
      <dgm:prSet/>
      <dgm:spPr/>
    </dgm:pt>
    <dgm:pt modelId="{F2E6C210-3123-4A89-9EFE-FD869D62090B}" type="pres">
      <dgm:prSet presAssocID="{EFCFDBED-6D5E-4CC3-8DA1-1E0F96BBEA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7DB91F-800A-4888-9EE9-943F84C28783}" type="pres">
      <dgm:prSet presAssocID="{EFCFDBED-6D5E-4CC3-8DA1-1E0F96BBEA04}" presName="tSp" presStyleCnt="0"/>
      <dgm:spPr/>
    </dgm:pt>
    <dgm:pt modelId="{0CD7FF35-E689-47F4-93E8-D5053BA33E64}" type="pres">
      <dgm:prSet presAssocID="{EFCFDBED-6D5E-4CC3-8DA1-1E0F96BBEA04}" presName="bSp" presStyleCnt="0"/>
      <dgm:spPr/>
    </dgm:pt>
    <dgm:pt modelId="{A6B9C522-70CF-4A51-9635-549BCE2C5C37}" type="pres">
      <dgm:prSet presAssocID="{EFCFDBED-6D5E-4CC3-8DA1-1E0F96BBEA04}" presName="process" presStyleCnt="0"/>
      <dgm:spPr/>
    </dgm:pt>
    <dgm:pt modelId="{9D78C346-F690-4C5E-8C18-DC106DF1ACE0}" type="pres">
      <dgm:prSet presAssocID="{3A6BDE34-9EDB-47B3-8F2C-E1242F8F1335}" presName="composite1" presStyleCnt="0"/>
      <dgm:spPr/>
    </dgm:pt>
    <dgm:pt modelId="{979BED40-7733-475B-A27C-EAF329FD7100}" type="pres">
      <dgm:prSet presAssocID="{3A6BDE34-9EDB-47B3-8F2C-E1242F8F1335}" presName="dummyNode1" presStyleLbl="node1" presStyleIdx="0" presStyleCnt="3"/>
      <dgm:spPr/>
    </dgm:pt>
    <dgm:pt modelId="{F2372B5F-D75A-4822-BDE1-9A2A0488FF96}" type="pres">
      <dgm:prSet presAssocID="{3A6BDE34-9EDB-47B3-8F2C-E1242F8F133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C9E64-FECF-4AA6-8384-C11FCFD29763}" type="pres">
      <dgm:prSet presAssocID="{3A6BDE34-9EDB-47B3-8F2C-E1242F8F133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B467E-ACDA-4CAF-BDE7-4EA81B2B76D8}" type="pres">
      <dgm:prSet presAssocID="{3A6BDE34-9EDB-47B3-8F2C-E1242F8F133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8C40-FAB8-474C-B16F-033D4A44EB72}" type="pres">
      <dgm:prSet presAssocID="{3A6BDE34-9EDB-47B3-8F2C-E1242F8F1335}" presName="connSite1" presStyleCnt="0"/>
      <dgm:spPr/>
    </dgm:pt>
    <dgm:pt modelId="{1DCB603C-2E7C-4B6A-A599-40CA2E972397}" type="pres">
      <dgm:prSet presAssocID="{E9142123-4CFD-4F9A-BA60-4F8A0F85597E}" presName="Name9" presStyleLbl="sibTrans2D1" presStyleIdx="0" presStyleCnt="2"/>
      <dgm:spPr/>
      <dgm:t>
        <a:bodyPr/>
        <a:lstStyle/>
        <a:p>
          <a:endParaRPr lang="es-EC"/>
        </a:p>
      </dgm:t>
    </dgm:pt>
    <dgm:pt modelId="{67A87289-AF05-4BE8-871A-1F4DD526B94B}" type="pres">
      <dgm:prSet presAssocID="{7717A61A-5C9D-4FF4-ACDD-F6CDC14F0FE3}" presName="composite2" presStyleCnt="0"/>
      <dgm:spPr/>
    </dgm:pt>
    <dgm:pt modelId="{E276ABD7-59E0-43FC-883E-2733B73AEE69}" type="pres">
      <dgm:prSet presAssocID="{7717A61A-5C9D-4FF4-ACDD-F6CDC14F0FE3}" presName="dummyNode2" presStyleLbl="node1" presStyleIdx="0" presStyleCnt="3"/>
      <dgm:spPr/>
    </dgm:pt>
    <dgm:pt modelId="{AB63DDFF-4B8C-4FA5-ABC3-44D4BB26C41C}" type="pres">
      <dgm:prSet presAssocID="{7717A61A-5C9D-4FF4-ACDD-F6CDC14F0FE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8FCE-E292-4FAF-81FD-8C7F4F0316DE}" type="pres">
      <dgm:prSet presAssocID="{7717A61A-5C9D-4FF4-ACDD-F6CDC14F0FE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6B593-B055-4818-8C90-E4F7F3FC032F}" type="pres">
      <dgm:prSet presAssocID="{7717A61A-5C9D-4FF4-ACDD-F6CDC14F0FE3}" presName="parentNode2" presStyleLbl="node1" presStyleIdx="1" presStyleCnt="3" custLinFactNeighborX="708" custLinFactNeighborY="-12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CC354-7157-4423-B023-DC863C2E27FF}" type="pres">
      <dgm:prSet presAssocID="{7717A61A-5C9D-4FF4-ACDD-F6CDC14F0FE3}" presName="connSite2" presStyleCnt="0"/>
      <dgm:spPr/>
    </dgm:pt>
    <dgm:pt modelId="{D795AB33-B1F3-4077-847A-D46C8211F8DB}" type="pres">
      <dgm:prSet presAssocID="{9E8937D4-32A4-49B7-AB74-B52405D084D1}" presName="Name18" presStyleLbl="sibTrans2D1" presStyleIdx="1" presStyleCnt="2" custLinFactNeighborX="9792" custLinFactNeighborY="12554"/>
      <dgm:spPr/>
      <dgm:t>
        <a:bodyPr/>
        <a:lstStyle/>
        <a:p>
          <a:endParaRPr lang="es-EC"/>
        </a:p>
      </dgm:t>
    </dgm:pt>
    <dgm:pt modelId="{52AB20BC-51F9-477F-B00E-A87FF9A6FCFA}" type="pres">
      <dgm:prSet presAssocID="{1446FC87-C9EA-4245-90E0-44A61BE722CA}" presName="composite1" presStyleCnt="0"/>
      <dgm:spPr/>
    </dgm:pt>
    <dgm:pt modelId="{2163AC0F-375D-43FC-8154-AEE306CC0840}" type="pres">
      <dgm:prSet presAssocID="{1446FC87-C9EA-4245-90E0-44A61BE722CA}" presName="dummyNode1" presStyleLbl="node1" presStyleIdx="1" presStyleCnt="3"/>
      <dgm:spPr/>
    </dgm:pt>
    <dgm:pt modelId="{33A76CC2-95F5-486A-BDC5-C1CE6EA4A146}" type="pres">
      <dgm:prSet presAssocID="{1446FC87-C9EA-4245-90E0-44A61BE722CA}" presName="childNode1" presStyleLbl="bgAcc1" presStyleIdx="2" presStyleCnt="3" custLinFactNeighborX="-1259" custLinFactNeighborY="-12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9F530-8DB9-4723-87B5-BC159DE5A97F}" type="pres">
      <dgm:prSet presAssocID="{1446FC87-C9EA-4245-90E0-44A61BE722C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1172A-DDC1-45BB-AD13-59ACA313E61B}" type="pres">
      <dgm:prSet presAssocID="{1446FC87-C9EA-4245-90E0-44A61BE722C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C05D-B12C-411E-98CC-924F2810BE42}" type="pres">
      <dgm:prSet presAssocID="{1446FC87-C9EA-4245-90E0-44A61BE722CA}" presName="connSite1" presStyleCnt="0"/>
      <dgm:spPr/>
    </dgm:pt>
  </dgm:ptLst>
  <dgm:cxnLst>
    <dgm:cxn modelId="{200CDD67-00F4-4EEA-917C-67A3DEBB920E}" type="presOf" srcId="{20B496C5-B407-4474-B271-B37F913B8CCF}" destId="{33A76CC2-95F5-486A-BDC5-C1CE6EA4A146}" srcOrd="0" destOrd="1" presId="urn:microsoft.com/office/officeart/2005/8/layout/hProcess4"/>
    <dgm:cxn modelId="{2B596BE8-551D-45D6-8014-D266852FA490}" srcId="{EFCFDBED-6D5E-4CC3-8DA1-1E0F96BBEA04}" destId="{3A6BDE34-9EDB-47B3-8F2C-E1242F8F1335}" srcOrd="0" destOrd="0" parTransId="{B1A3CB4B-06C3-4AB2-828A-DBBD8EEF2BE6}" sibTransId="{E9142123-4CFD-4F9A-BA60-4F8A0F85597E}"/>
    <dgm:cxn modelId="{17B9EA36-DECF-494E-82C0-264C9C725AF2}" srcId="{3A6BDE34-9EDB-47B3-8F2C-E1242F8F1335}" destId="{5B336D73-74A3-4E12-A0A0-8954B7E6261A}" srcOrd="0" destOrd="0" parTransId="{7ACA217F-A0AF-438D-93D7-A30C6DA76BB9}" sibTransId="{220B18BE-8C96-4A27-9B25-1A587B2F6AB0}"/>
    <dgm:cxn modelId="{0F6D36B0-B31C-47C4-B725-47EDCBF33587}" type="presOf" srcId="{0676AFB7-3531-4F73-99B3-4BBE05CD454C}" destId="{F2372B5F-D75A-4822-BDE1-9A2A0488FF96}" srcOrd="0" destOrd="1" presId="urn:microsoft.com/office/officeart/2005/8/layout/hProcess4"/>
    <dgm:cxn modelId="{1025817E-60DD-453F-8C88-936E8CF5A932}" type="presOf" srcId="{2E05A5D8-0461-4DA0-BA9C-A2803E84E822}" destId="{901D8FCE-E292-4FAF-81FD-8C7F4F0316DE}" srcOrd="1" destOrd="0" presId="urn:microsoft.com/office/officeart/2005/8/layout/hProcess4"/>
    <dgm:cxn modelId="{FAB9AF8A-55DC-48C9-963A-E70140B1A74C}" srcId="{1446FC87-C9EA-4245-90E0-44A61BE722CA}" destId="{20B496C5-B407-4474-B271-B37F913B8CCF}" srcOrd="1" destOrd="0" parTransId="{65FF969C-2C11-4F43-891F-D85CAB8EEBBF}" sibTransId="{A243CFE7-8F9F-4474-847A-3A769E130AA6}"/>
    <dgm:cxn modelId="{5B2D9828-C6F1-4699-ACB3-78A071A9C868}" type="presOf" srcId="{5B336D73-74A3-4E12-A0A0-8954B7E6261A}" destId="{321C9E64-FECF-4AA6-8384-C11FCFD29763}" srcOrd="1" destOrd="0" presId="urn:microsoft.com/office/officeart/2005/8/layout/hProcess4"/>
    <dgm:cxn modelId="{8A99E644-3334-4BB6-B399-04E452994495}" type="presOf" srcId="{7717A61A-5C9D-4FF4-ACDD-F6CDC14F0FE3}" destId="{0386B593-B055-4818-8C90-E4F7F3FC032F}" srcOrd="0" destOrd="0" presId="urn:microsoft.com/office/officeart/2005/8/layout/hProcess4"/>
    <dgm:cxn modelId="{AEE291A4-8DD9-41C6-9321-F421FBC5576B}" type="presOf" srcId="{20B496C5-B407-4474-B271-B37F913B8CCF}" destId="{C759F530-8DB9-4723-87B5-BC159DE5A97F}" srcOrd="1" destOrd="1" presId="urn:microsoft.com/office/officeart/2005/8/layout/hProcess4"/>
    <dgm:cxn modelId="{D7EB0B34-293B-4343-B768-49D3E46FC7B7}" srcId="{7717A61A-5C9D-4FF4-ACDD-F6CDC14F0FE3}" destId="{2E05A5D8-0461-4DA0-BA9C-A2803E84E822}" srcOrd="0" destOrd="0" parTransId="{B60728C1-8909-4E4D-B71C-0CE1AA35BAA9}" sibTransId="{804060F9-4AE2-4209-8528-1A95E1CC60D3}"/>
    <dgm:cxn modelId="{54D62CA5-6EE5-4B93-BDAC-075A277565D2}" type="presOf" srcId="{EFCFDBED-6D5E-4CC3-8DA1-1E0F96BBEA04}" destId="{F2E6C210-3123-4A89-9EFE-FD869D62090B}" srcOrd="0" destOrd="0" presId="urn:microsoft.com/office/officeart/2005/8/layout/hProcess4"/>
    <dgm:cxn modelId="{D75139C9-082D-4D83-8C2D-972E7FDFD832}" type="presOf" srcId="{2E05A5D8-0461-4DA0-BA9C-A2803E84E822}" destId="{AB63DDFF-4B8C-4FA5-ABC3-44D4BB26C41C}" srcOrd="0" destOrd="0" presId="urn:microsoft.com/office/officeart/2005/8/layout/hProcess4"/>
    <dgm:cxn modelId="{AA40C325-8E49-4B48-8F3D-87CC75929BCD}" srcId="{3A6BDE34-9EDB-47B3-8F2C-E1242F8F1335}" destId="{0676AFB7-3531-4F73-99B3-4BBE05CD454C}" srcOrd="1" destOrd="0" parTransId="{7D6C0009-E595-4137-8C3F-A91440BCD111}" sibTransId="{DAEF37B1-C4CC-4E18-B9D9-6A85F4688B5E}"/>
    <dgm:cxn modelId="{67EDD1A5-2F9E-49EF-BA0D-5386FE31154E}" srcId="{EFCFDBED-6D5E-4CC3-8DA1-1E0F96BBEA04}" destId="{1446FC87-C9EA-4245-90E0-44A61BE722CA}" srcOrd="2" destOrd="0" parTransId="{AF2A7CD8-75B5-4ECB-B4EF-D349C5D76C61}" sibTransId="{518A220E-9B70-4379-94FF-E7AE471F3C21}"/>
    <dgm:cxn modelId="{11A47923-3563-458C-8356-119F3617D029}" type="presOf" srcId="{3EE120E8-0B2D-4C15-8B91-5942B570CE08}" destId="{33A76CC2-95F5-486A-BDC5-C1CE6EA4A146}" srcOrd="0" destOrd="0" presId="urn:microsoft.com/office/officeart/2005/8/layout/hProcess4"/>
    <dgm:cxn modelId="{BAB24C66-1077-45DF-8479-67F9974FA288}" type="presOf" srcId="{1446FC87-C9EA-4245-90E0-44A61BE722CA}" destId="{3AB1172A-DDC1-45BB-AD13-59ACA313E61B}" srcOrd="0" destOrd="0" presId="urn:microsoft.com/office/officeart/2005/8/layout/hProcess4"/>
    <dgm:cxn modelId="{B5055084-77D1-498D-B6BB-C47B22FE847A}" type="presOf" srcId="{5B336D73-74A3-4E12-A0A0-8954B7E6261A}" destId="{F2372B5F-D75A-4822-BDE1-9A2A0488FF96}" srcOrd="0" destOrd="0" presId="urn:microsoft.com/office/officeart/2005/8/layout/hProcess4"/>
    <dgm:cxn modelId="{9FEA780D-4B9A-43EC-B4D4-89C2DADE04A1}" type="presOf" srcId="{E9142123-4CFD-4F9A-BA60-4F8A0F85597E}" destId="{1DCB603C-2E7C-4B6A-A599-40CA2E972397}" srcOrd="0" destOrd="0" presId="urn:microsoft.com/office/officeart/2005/8/layout/hProcess4"/>
    <dgm:cxn modelId="{73B91F6A-4774-4A00-9AD8-15CFE19BEA53}" type="presOf" srcId="{33A8E9B3-DA17-4AF5-89B4-701D7FB99B59}" destId="{C759F530-8DB9-4723-87B5-BC159DE5A97F}" srcOrd="1" destOrd="2" presId="urn:microsoft.com/office/officeart/2005/8/layout/hProcess4"/>
    <dgm:cxn modelId="{AF2E8663-7E68-42D5-B277-63AB6436108F}" srcId="{1446FC87-C9EA-4245-90E0-44A61BE722CA}" destId="{33A8E9B3-DA17-4AF5-89B4-701D7FB99B59}" srcOrd="2" destOrd="0" parTransId="{E661EF83-7B84-4503-B6A8-E06E608A4CB1}" sibTransId="{B454794D-4E3F-4E65-B392-33BEF6C4D3AD}"/>
    <dgm:cxn modelId="{234A8D5C-EB9A-4C02-BE94-7FF8039E3E2D}" type="presOf" srcId="{3EE120E8-0B2D-4C15-8B91-5942B570CE08}" destId="{C759F530-8DB9-4723-87B5-BC159DE5A97F}" srcOrd="1" destOrd="0" presId="urn:microsoft.com/office/officeart/2005/8/layout/hProcess4"/>
    <dgm:cxn modelId="{7B594155-373C-488A-B2EC-954DE840C24D}" srcId="{1446FC87-C9EA-4245-90E0-44A61BE722CA}" destId="{3EE120E8-0B2D-4C15-8B91-5942B570CE08}" srcOrd="0" destOrd="0" parTransId="{2E43C3B9-2194-4386-BF42-D08B8F83A9EC}" sibTransId="{8E7A8376-0F54-48F6-A92B-D4883C17797C}"/>
    <dgm:cxn modelId="{50F52444-69A7-4654-B410-F2E57E1CDDDA}" type="presOf" srcId="{33A8E9B3-DA17-4AF5-89B4-701D7FB99B59}" destId="{33A76CC2-95F5-486A-BDC5-C1CE6EA4A146}" srcOrd="0" destOrd="2" presId="urn:microsoft.com/office/officeart/2005/8/layout/hProcess4"/>
    <dgm:cxn modelId="{577E494B-EA40-4AFD-92BB-F6782DA28D7D}" srcId="{EFCFDBED-6D5E-4CC3-8DA1-1E0F96BBEA04}" destId="{7717A61A-5C9D-4FF4-ACDD-F6CDC14F0FE3}" srcOrd="1" destOrd="0" parTransId="{DF13A20E-26C9-4AE1-A057-D36C7E242201}" sibTransId="{9E8937D4-32A4-49B7-AB74-B52405D084D1}"/>
    <dgm:cxn modelId="{8CEA8811-6DAD-4248-9074-79C246E7A6F9}" type="presOf" srcId="{0676AFB7-3531-4F73-99B3-4BBE05CD454C}" destId="{321C9E64-FECF-4AA6-8384-C11FCFD29763}" srcOrd="1" destOrd="1" presId="urn:microsoft.com/office/officeart/2005/8/layout/hProcess4"/>
    <dgm:cxn modelId="{3DCB3082-68D1-4B48-A53B-E5D2B52DAC62}" type="presOf" srcId="{9E8937D4-32A4-49B7-AB74-B52405D084D1}" destId="{D795AB33-B1F3-4077-847A-D46C8211F8DB}" srcOrd="0" destOrd="0" presId="urn:microsoft.com/office/officeart/2005/8/layout/hProcess4"/>
    <dgm:cxn modelId="{DD6B833D-F432-4598-B90B-0754C9EBA2A3}" type="presOf" srcId="{3A6BDE34-9EDB-47B3-8F2C-E1242F8F1335}" destId="{AA3B467E-ACDA-4CAF-BDE7-4EA81B2B76D8}" srcOrd="0" destOrd="0" presId="urn:microsoft.com/office/officeart/2005/8/layout/hProcess4"/>
    <dgm:cxn modelId="{70FA0229-9470-426D-B176-7648CB0700A4}" type="presParOf" srcId="{F2E6C210-3123-4A89-9EFE-FD869D62090B}" destId="{1C7DB91F-800A-4888-9EE9-943F84C28783}" srcOrd="0" destOrd="0" presId="urn:microsoft.com/office/officeart/2005/8/layout/hProcess4"/>
    <dgm:cxn modelId="{11E9C4CE-5AF3-45C3-B6F6-D0DF2440A04F}" type="presParOf" srcId="{F2E6C210-3123-4A89-9EFE-FD869D62090B}" destId="{0CD7FF35-E689-47F4-93E8-D5053BA33E64}" srcOrd="1" destOrd="0" presId="urn:microsoft.com/office/officeart/2005/8/layout/hProcess4"/>
    <dgm:cxn modelId="{A5C7CA17-225D-4E87-914A-0805262F93CD}" type="presParOf" srcId="{F2E6C210-3123-4A89-9EFE-FD869D62090B}" destId="{A6B9C522-70CF-4A51-9635-549BCE2C5C37}" srcOrd="2" destOrd="0" presId="urn:microsoft.com/office/officeart/2005/8/layout/hProcess4"/>
    <dgm:cxn modelId="{FFE1916E-E4D1-404B-BF96-8987184A5638}" type="presParOf" srcId="{A6B9C522-70CF-4A51-9635-549BCE2C5C37}" destId="{9D78C346-F690-4C5E-8C18-DC106DF1ACE0}" srcOrd="0" destOrd="0" presId="urn:microsoft.com/office/officeart/2005/8/layout/hProcess4"/>
    <dgm:cxn modelId="{4F9171F5-57DE-4041-BE5B-E36BAB00F95F}" type="presParOf" srcId="{9D78C346-F690-4C5E-8C18-DC106DF1ACE0}" destId="{979BED40-7733-475B-A27C-EAF329FD7100}" srcOrd="0" destOrd="0" presId="urn:microsoft.com/office/officeart/2005/8/layout/hProcess4"/>
    <dgm:cxn modelId="{4FD8496E-2BE3-42E8-8D2D-BBCD09F2541B}" type="presParOf" srcId="{9D78C346-F690-4C5E-8C18-DC106DF1ACE0}" destId="{F2372B5F-D75A-4822-BDE1-9A2A0488FF96}" srcOrd="1" destOrd="0" presId="urn:microsoft.com/office/officeart/2005/8/layout/hProcess4"/>
    <dgm:cxn modelId="{88AB5CA2-E97C-4EBA-8772-73174F29F5D0}" type="presParOf" srcId="{9D78C346-F690-4C5E-8C18-DC106DF1ACE0}" destId="{321C9E64-FECF-4AA6-8384-C11FCFD29763}" srcOrd="2" destOrd="0" presId="urn:microsoft.com/office/officeart/2005/8/layout/hProcess4"/>
    <dgm:cxn modelId="{57E6F9DA-1F72-42D4-A258-14BDFCE74FD4}" type="presParOf" srcId="{9D78C346-F690-4C5E-8C18-DC106DF1ACE0}" destId="{AA3B467E-ACDA-4CAF-BDE7-4EA81B2B76D8}" srcOrd="3" destOrd="0" presId="urn:microsoft.com/office/officeart/2005/8/layout/hProcess4"/>
    <dgm:cxn modelId="{8885734B-E28B-41C0-8824-C89288D16A54}" type="presParOf" srcId="{9D78C346-F690-4C5E-8C18-DC106DF1ACE0}" destId="{40988C40-FAB8-474C-B16F-033D4A44EB72}" srcOrd="4" destOrd="0" presId="urn:microsoft.com/office/officeart/2005/8/layout/hProcess4"/>
    <dgm:cxn modelId="{47946FB6-543D-42B4-8B22-EFE93CDE7AB2}" type="presParOf" srcId="{A6B9C522-70CF-4A51-9635-549BCE2C5C37}" destId="{1DCB603C-2E7C-4B6A-A599-40CA2E972397}" srcOrd="1" destOrd="0" presId="urn:microsoft.com/office/officeart/2005/8/layout/hProcess4"/>
    <dgm:cxn modelId="{0CC3EBC1-9D8A-4189-81DA-8365E3B2FDBD}" type="presParOf" srcId="{A6B9C522-70CF-4A51-9635-549BCE2C5C37}" destId="{67A87289-AF05-4BE8-871A-1F4DD526B94B}" srcOrd="2" destOrd="0" presId="urn:microsoft.com/office/officeart/2005/8/layout/hProcess4"/>
    <dgm:cxn modelId="{984EF823-B22F-4F21-AA3D-E98B92E4B117}" type="presParOf" srcId="{67A87289-AF05-4BE8-871A-1F4DD526B94B}" destId="{E276ABD7-59E0-43FC-883E-2733B73AEE69}" srcOrd="0" destOrd="0" presId="urn:microsoft.com/office/officeart/2005/8/layout/hProcess4"/>
    <dgm:cxn modelId="{476BC59C-5DD6-4B74-ABF3-AD1BD5331EC1}" type="presParOf" srcId="{67A87289-AF05-4BE8-871A-1F4DD526B94B}" destId="{AB63DDFF-4B8C-4FA5-ABC3-44D4BB26C41C}" srcOrd="1" destOrd="0" presId="urn:microsoft.com/office/officeart/2005/8/layout/hProcess4"/>
    <dgm:cxn modelId="{7AB227DE-ED48-45E6-A80B-412D4D9E009D}" type="presParOf" srcId="{67A87289-AF05-4BE8-871A-1F4DD526B94B}" destId="{901D8FCE-E292-4FAF-81FD-8C7F4F0316DE}" srcOrd="2" destOrd="0" presId="urn:microsoft.com/office/officeart/2005/8/layout/hProcess4"/>
    <dgm:cxn modelId="{C2800606-388B-4172-896B-3F762347CD12}" type="presParOf" srcId="{67A87289-AF05-4BE8-871A-1F4DD526B94B}" destId="{0386B593-B055-4818-8C90-E4F7F3FC032F}" srcOrd="3" destOrd="0" presId="urn:microsoft.com/office/officeart/2005/8/layout/hProcess4"/>
    <dgm:cxn modelId="{49CE2997-173A-4E35-9702-E90A432E59BE}" type="presParOf" srcId="{67A87289-AF05-4BE8-871A-1F4DD526B94B}" destId="{CDDCC354-7157-4423-B023-DC863C2E27FF}" srcOrd="4" destOrd="0" presId="urn:microsoft.com/office/officeart/2005/8/layout/hProcess4"/>
    <dgm:cxn modelId="{2DFD8634-6158-4A99-99F3-B102CC65E966}" type="presParOf" srcId="{A6B9C522-70CF-4A51-9635-549BCE2C5C37}" destId="{D795AB33-B1F3-4077-847A-D46C8211F8DB}" srcOrd="3" destOrd="0" presId="urn:microsoft.com/office/officeart/2005/8/layout/hProcess4"/>
    <dgm:cxn modelId="{2F2F59D2-E223-4D00-A30B-E38A0E5BDE77}" type="presParOf" srcId="{A6B9C522-70CF-4A51-9635-549BCE2C5C37}" destId="{52AB20BC-51F9-477F-B00E-A87FF9A6FCFA}" srcOrd="4" destOrd="0" presId="urn:microsoft.com/office/officeart/2005/8/layout/hProcess4"/>
    <dgm:cxn modelId="{B39A7EC0-D673-429E-AE6D-2F116CCA210D}" type="presParOf" srcId="{52AB20BC-51F9-477F-B00E-A87FF9A6FCFA}" destId="{2163AC0F-375D-43FC-8154-AEE306CC0840}" srcOrd="0" destOrd="0" presId="urn:microsoft.com/office/officeart/2005/8/layout/hProcess4"/>
    <dgm:cxn modelId="{BC5C49B7-6F57-449F-9A1C-A7FF8145D4EB}" type="presParOf" srcId="{52AB20BC-51F9-477F-B00E-A87FF9A6FCFA}" destId="{33A76CC2-95F5-486A-BDC5-C1CE6EA4A146}" srcOrd="1" destOrd="0" presId="urn:microsoft.com/office/officeart/2005/8/layout/hProcess4"/>
    <dgm:cxn modelId="{9F7F9878-CBBA-4344-999E-BA404A57E7DA}" type="presParOf" srcId="{52AB20BC-51F9-477F-B00E-A87FF9A6FCFA}" destId="{C759F530-8DB9-4723-87B5-BC159DE5A97F}" srcOrd="2" destOrd="0" presId="urn:microsoft.com/office/officeart/2005/8/layout/hProcess4"/>
    <dgm:cxn modelId="{8C46FC05-9BA0-480F-B807-942522075D15}" type="presParOf" srcId="{52AB20BC-51F9-477F-B00E-A87FF9A6FCFA}" destId="{3AB1172A-DDC1-45BB-AD13-59ACA313E61B}" srcOrd="3" destOrd="0" presId="urn:microsoft.com/office/officeart/2005/8/layout/hProcess4"/>
    <dgm:cxn modelId="{C3831617-F707-4D96-97A8-4F0B0491CF4C}" type="presParOf" srcId="{52AB20BC-51F9-477F-B00E-A87FF9A6FCFA}" destId="{C528C05D-B12C-411E-98CC-924F2810BE4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32ACF4-B8C0-40E4-A1C5-AC092A73971D}" type="doc">
      <dgm:prSet loTypeId="urn:microsoft.com/office/officeart/2005/8/layout/hList9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BEDCCB-1BA4-463A-9478-13714EB7A1CC}">
      <dgm:prSet phldrT="[Texto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PIZARRA LIMPIA </a:t>
          </a:r>
        </a:p>
      </dgm:t>
    </dgm:pt>
    <dgm:pt modelId="{81F4BF36-153D-4F21-83EE-885C7B2B7D43}" type="parTrans" cxnId="{372CA16C-CF4A-4BDF-879A-566D93C79613}">
      <dgm:prSet/>
      <dgm:spPr/>
      <dgm:t>
        <a:bodyPr/>
        <a:lstStyle/>
        <a:p>
          <a:endParaRPr lang="en-US"/>
        </a:p>
      </dgm:t>
    </dgm:pt>
    <dgm:pt modelId="{E842F12C-5552-46C5-8B0B-F8CA0DEF4354}" type="sibTrans" cxnId="{372CA16C-CF4A-4BDF-879A-566D93C79613}">
      <dgm:prSet/>
      <dgm:spPr/>
      <dgm:t>
        <a:bodyPr/>
        <a:lstStyle/>
        <a:p>
          <a:endParaRPr lang="en-US"/>
        </a:p>
      </dgm:t>
    </dgm:pt>
    <dgm:pt modelId="{0FD95681-B372-48E9-B9DC-0E00E9B47040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en-US" sz="1200" dirty="0">
              <a:latin typeface="Arial" pitchFamily="34" charset="0"/>
              <a:cs typeface="Arial" pitchFamily="34" charset="0"/>
            </a:rPr>
            <a:t>Lo </a:t>
          </a:r>
          <a:r>
            <a:rPr lang="en-US" sz="1200" dirty="0" err="1">
              <a:latin typeface="Arial" pitchFamily="34" charset="0"/>
              <a:cs typeface="Arial" pitchFamily="34" charset="0"/>
            </a:rPr>
            <a:t>que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entra</a:t>
          </a:r>
          <a:r>
            <a:rPr lang="en-US" sz="1200" dirty="0">
              <a:latin typeface="Arial" pitchFamily="34" charset="0"/>
              <a:cs typeface="Arial" pitchFamily="34" charset="0"/>
            </a:rPr>
            <a:t> a la </a:t>
          </a:r>
          <a:r>
            <a:rPr lang="en-US" sz="1200" dirty="0" err="1">
              <a:latin typeface="Arial" pitchFamily="34" charset="0"/>
              <a:cs typeface="Arial" pitchFamily="34" charset="0"/>
            </a:rPr>
            <a:t>mente</a:t>
          </a:r>
          <a:r>
            <a:rPr lang="en-US" sz="1200" dirty="0"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latin typeface="Arial" pitchFamily="34" charset="0"/>
              <a:cs typeface="Arial" pitchFamily="34" charset="0"/>
            </a:rPr>
            <a:t>nuestros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hijos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/as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es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impactante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. 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95A53E3-B9EE-40AB-9791-CDB0F9D4C787}" type="parTrans" cxnId="{9396E851-A559-4FB6-B7E0-B123126EABB8}">
      <dgm:prSet/>
      <dgm:spPr/>
      <dgm:t>
        <a:bodyPr/>
        <a:lstStyle/>
        <a:p>
          <a:endParaRPr lang="en-US"/>
        </a:p>
      </dgm:t>
    </dgm:pt>
    <dgm:pt modelId="{8C7237F6-3D8A-4A7D-BE0A-C8B2AD071813}" type="sibTrans" cxnId="{9396E851-A559-4FB6-B7E0-B123126EABB8}">
      <dgm:prSet/>
      <dgm:spPr/>
      <dgm:t>
        <a:bodyPr/>
        <a:lstStyle/>
        <a:p>
          <a:endParaRPr lang="en-US"/>
        </a:p>
      </dgm:t>
    </dgm:pt>
    <dgm:pt modelId="{456928B5-87E2-4BC9-8F49-74632DB6B884}">
      <dgm:prSet phldrT="[Texto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DEJA UNA MARCA PARA TODA LA </a:t>
          </a:r>
          <a:r>
            <a:rPr lang="en-US" sz="1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VIDA. </a:t>
          </a:r>
          <a:endParaRPr lang="en-US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6EBA64-544C-4C25-9A67-A4DAF0EC4492}" type="parTrans" cxnId="{A68A3547-A54A-4902-A0A6-21CE348005E9}">
      <dgm:prSet/>
      <dgm:spPr/>
      <dgm:t>
        <a:bodyPr/>
        <a:lstStyle/>
        <a:p>
          <a:endParaRPr lang="en-US"/>
        </a:p>
      </dgm:t>
    </dgm:pt>
    <dgm:pt modelId="{DDA00AC5-02EB-4265-97EC-1C929809CDC3}" type="sibTrans" cxnId="{A68A3547-A54A-4902-A0A6-21CE348005E9}">
      <dgm:prSet/>
      <dgm:spPr/>
      <dgm:t>
        <a:bodyPr/>
        <a:lstStyle/>
        <a:p>
          <a:endParaRPr lang="en-US"/>
        </a:p>
      </dgm:t>
    </dgm:pt>
    <dgm:pt modelId="{AD50CC39-C493-4E42-98A4-48DFBD07E077}">
      <dgm:prSet phldrT="[Texto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CUENTA BANCARIA DE LA AUTOESTIMA</a:t>
          </a:r>
        </a:p>
      </dgm:t>
    </dgm:pt>
    <dgm:pt modelId="{FE770B7A-C1E5-45CA-8EA1-CD9CC8DBA0F2}" type="parTrans" cxnId="{4DB4A6B1-0C8F-4C09-943F-F6C8FB1BCFEF}">
      <dgm:prSet/>
      <dgm:spPr/>
      <dgm:t>
        <a:bodyPr/>
        <a:lstStyle/>
        <a:p>
          <a:endParaRPr lang="en-US"/>
        </a:p>
      </dgm:t>
    </dgm:pt>
    <dgm:pt modelId="{57DEBF95-15A7-4B4B-A685-186665A9D08D}" type="sibTrans" cxnId="{4DB4A6B1-0C8F-4C09-943F-F6C8FB1BCFEF}">
      <dgm:prSet/>
      <dgm:spPr/>
      <dgm:t>
        <a:bodyPr/>
        <a:lstStyle/>
        <a:p>
          <a:endParaRPr lang="en-US"/>
        </a:p>
      </dgm:t>
    </dgm:pt>
    <dgm:pt modelId="{6669F72B-973B-421C-AD28-413940828D53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en-US" sz="1200" dirty="0">
              <a:latin typeface="Arial" pitchFamily="34" charset="0"/>
              <a:cs typeface="Arial" pitchFamily="34" charset="0"/>
            </a:rPr>
            <a:t>El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niño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/a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almacenará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muchas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cosas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positivas</a:t>
          </a:r>
          <a:r>
            <a:rPr lang="en-US" sz="1200" dirty="0"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sí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mismo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.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AE2856F1-447D-4633-8F51-D5AB0102DF28}" type="parTrans" cxnId="{06533885-FABC-4581-8BD9-08F2B4ACC338}">
      <dgm:prSet/>
      <dgm:spPr/>
      <dgm:t>
        <a:bodyPr/>
        <a:lstStyle/>
        <a:p>
          <a:endParaRPr lang="en-US"/>
        </a:p>
      </dgm:t>
    </dgm:pt>
    <dgm:pt modelId="{5B2DE87D-4FBF-49C3-A018-222B0D0B79F6}" type="sibTrans" cxnId="{06533885-FABC-4581-8BD9-08F2B4ACC338}">
      <dgm:prSet/>
      <dgm:spPr/>
      <dgm:t>
        <a:bodyPr/>
        <a:lstStyle/>
        <a:p>
          <a:endParaRPr lang="en-US"/>
        </a:p>
      </dgm:t>
    </dgm:pt>
    <dgm:pt modelId="{C8029655-E9CC-4FA6-BCDE-8C6FCD55AC21}">
      <dgm:prSet phldrT="[Texto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ENFRENTARSE ANTE LAS EXPERIENCIAS NEGATIVAS DE LA </a:t>
          </a:r>
          <a:r>
            <a:rPr lang="en-US" sz="1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VIDA.</a:t>
          </a:r>
          <a:endParaRPr lang="en-US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34BEA3-6BAB-4752-94D1-C232CC5E527A}" type="parTrans" cxnId="{EAB2B121-FB06-4AD4-A857-C7848BF146EF}">
      <dgm:prSet/>
      <dgm:spPr/>
      <dgm:t>
        <a:bodyPr/>
        <a:lstStyle/>
        <a:p>
          <a:endParaRPr lang="en-US"/>
        </a:p>
      </dgm:t>
    </dgm:pt>
    <dgm:pt modelId="{A090ECED-8701-48CE-A03A-08EA77F0832F}" type="sibTrans" cxnId="{EAB2B121-FB06-4AD4-A857-C7848BF146EF}">
      <dgm:prSet/>
      <dgm:spPr/>
      <dgm:t>
        <a:bodyPr/>
        <a:lstStyle/>
        <a:p>
          <a:endParaRPr lang="en-US"/>
        </a:p>
      </dgm:t>
    </dgm:pt>
    <dgm:pt modelId="{B8381516-E709-4A10-AA74-736C69258649}" type="pres">
      <dgm:prSet presAssocID="{4332ACF4-B8C0-40E4-A1C5-AC092A73971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3D07396-F5D9-4F1F-9312-BE7FAC3C81AA}" type="pres">
      <dgm:prSet presAssocID="{A1BEDCCB-1BA4-463A-9478-13714EB7A1CC}" presName="posSpace" presStyleCnt="0"/>
      <dgm:spPr/>
    </dgm:pt>
    <dgm:pt modelId="{AE0618ED-AC5F-49C3-8FE2-88EDA7E32BE9}" type="pres">
      <dgm:prSet presAssocID="{A1BEDCCB-1BA4-463A-9478-13714EB7A1CC}" presName="vertFlow" presStyleCnt="0"/>
      <dgm:spPr/>
    </dgm:pt>
    <dgm:pt modelId="{EF4DDB41-D6BE-4872-8A7D-D53A14BE43E4}" type="pres">
      <dgm:prSet presAssocID="{A1BEDCCB-1BA4-463A-9478-13714EB7A1CC}" presName="topSpace" presStyleCnt="0"/>
      <dgm:spPr/>
    </dgm:pt>
    <dgm:pt modelId="{13E63CC5-4DEE-48B0-B741-2D579209596F}" type="pres">
      <dgm:prSet presAssocID="{A1BEDCCB-1BA4-463A-9478-13714EB7A1CC}" presName="firstComp" presStyleCnt="0"/>
      <dgm:spPr/>
    </dgm:pt>
    <dgm:pt modelId="{25ED635D-0724-4F65-A010-DB925E789557}" type="pres">
      <dgm:prSet presAssocID="{A1BEDCCB-1BA4-463A-9478-13714EB7A1CC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07CEA205-948D-4A59-9356-CF511298DE98}" type="pres">
      <dgm:prSet presAssocID="{A1BEDCCB-1BA4-463A-9478-13714EB7A1C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EF5BF-63B4-49DC-BDA0-47B757F29DAF}" type="pres">
      <dgm:prSet presAssocID="{456928B5-87E2-4BC9-8F49-74632DB6B884}" presName="comp" presStyleCnt="0"/>
      <dgm:spPr/>
    </dgm:pt>
    <dgm:pt modelId="{CBCCCD3E-D431-415E-B197-259C09BFED37}" type="pres">
      <dgm:prSet presAssocID="{456928B5-87E2-4BC9-8F49-74632DB6B884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462F1B2D-DDF1-488B-A3E2-4AF48D8BEF08}" type="pres">
      <dgm:prSet presAssocID="{456928B5-87E2-4BC9-8F49-74632DB6B88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9819F-B0D6-487D-8D0B-4EF9ABF5CDB4}" type="pres">
      <dgm:prSet presAssocID="{A1BEDCCB-1BA4-463A-9478-13714EB7A1CC}" presName="negSpace" presStyleCnt="0"/>
      <dgm:spPr/>
    </dgm:pt>
    <dgm:pt modelId="{2042D33B-B2EA-4140-8989-D044BE76D81E}" type="pres">
      <dgm:prSet presAssocID="{A1BEDCCB-1BA4-463A-9478-13714EB7A1CC}" presName="circle" presStyleLbl="node1" presStyleIdx="0" presStyleCnt="2"/>
      <dgm:spPr/>
      <dgm:t>
        <a:bodyPr/>
        <a:lstStyle/>
        <a:p>
          <a:endParaRPr lang="es-EC"/>
        </a:p>
      </dgm:t>
    </dgm:pt>
    <dgm:pt modelId="{BDB8D1CD-2953-4C43-BD95-104B5D7AD248}" type="pres">
      <dgm:prSet presAssocID="{E842F12C-5552-46C5-8B0B-F8CA0DEF4354}" presName="transSpace" presStyleCnt="0"/>
      <dgm:spPr/>
    </dgm:pt>
    <dgm:pt modelId="{8E25A4BD-E468-421D-A601-2997856DF354}" type="pres">
      <dgm:prSet presAssocID="{AD50CC39-C493-4E42-98A4-48DFBD07E077}" presName="posSpace" presStyleCnt="0"/>
      <dgm:spPr/>
    </dgm:pt>
    <dgm:pt modelId="{1A975A3E-AA94-4D36-A6F0-829894328CD0}" type="pres">
      <dgm:prSet presAssocID="{AD50CC39-C493-4E42-98A4-48DFBD07E077}" presName="vertFlow" presStyleCnt="0"/>
      <dgm:spPr/>
    </dgm:pt>
    <dgm:pt modelId="{B4A0D1C2-A3A5-48FD-9085-6B8A26BBE4C0}" type="pres">
      <dgm:prSet presAssocID="{AD50CC39-C493-4E42-98A4-48DFBD07E077}" presName="topSpace" presStyleCnt="0"/>
      <dgm:spPr/>
    </dgm:pt>
    <dgm:pt modelId="{6C1B6E32-34A8-498E-850C-F471FFB31F58}" type="pres">
      <dgm:prSet presAssocID="{AD50CC39-C493-4E42-98A4-48DFBD07E077}" presName="firstComp" presStyleCnt="0"/>
      <dgm:spPr/>
    </dgm:pt>
    <dgm:pt modelId="{8BE4332D-E93A-4275-80B3-DCF5B37A6681}" type="pres">
      <dgm:prSet presAssocID="{AD50CC39-C493-4E42-98A4-48DFBD07E077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433FE232-099B-48C6-82DE-1EB989A9A232}" type="pres">
      <dgm:prSet presAssocID="{AD50CC39-C493-4E42-98A4-48DFBD07E07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7499-5195-4940-A0F4-A279AF188CEE}" type="pres">
      <dgm:prSet presAssocID="{C8029655-E9CC-4FA6-BCDE-8C6FCD55AC21}" presName="comp" presStyleCnt="0"/>
      <dgm:spPr/>
    </dgm:pt>
    <dgm:pt modelId="{3EC7453F-450F-4B7D-88CF-1D24D2D57369}" type="pres">
      <dgm:prSet presAssocID="{C8029655-E9CC-4FA6-BCDE-8C6FCD55AC21}" presName="child" presStyleLbl="bgAccFollowNode1" presStyleIdx="3" presStyleCnt="4" custLinFactNeighborX="63" custLinFactNeighborY="4999"/>
      <dgm:spPr/>
      <dgm:t>
        <a:bodyPr/>
        <a:lstStyle/>
        <a:p>
          <a:endParaRPr lang="en-US"/>
        </a:p>
      </dgm:t>
    </dgm:pt>
    <dgm:pt modelId="{EBB2A60B-E011-4EC2-BF81-DF8707429898}" type="pres">
      <dgm:prSet presAssocID="{C8029655-E9CC-4FA6-BCDE-8C6FCD55AC2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E4013-4261-44D9-A153-D69C21D1D120}" type="pres">
      <dgm:prSet presAssocID="{AD50CC39-C493-4E42-98A4-48DFBD07E077}" presName="negSpace" presStyleCnt="0"/>
      <dgm:spPr/>
    </dgm:pt>
    <dgm:pt modelId="{0CC27B31-49DA-4B93-88AE-3DF2936E11CF}" type="pres">
      <dgm:prSet presAssocID="{AD50CC39-C493-4E42-98A4-48DFBD07E077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68A3547-A54A-4902-A0A6-21CE348005E9}" srcId="{A1BEDCCB-1BA4-463A-9478-13714EB7A1CC}" destId="{456928B5-87E2-4BC9-8F49-74632DB6B884}" srcOrd="1" destOrd="0" parTransId="{896EBA64-544C-4C25-9A67-A4DAF0EC4492}" sibTransId="{DDA00AC5-02EB-4265-97EC-1C929809CDC3}"/>
    <dgm:cxn modelId="{856613F4-74EA-4B6A-8A10-AE6C3D8B1E19}" type="presOf" srcId="{0FD95681-B372-48E9-B9DC-0E00E9B47040}" destId="{25ED635D-0724-4F65-A010-DB925E789557}" srcOrd="0" destOrd="0" presId="urn:microsoft.com/office/officeart/2005/8/layout/hList9"/>
    <dgm:cxn modelId="{C100412F-3E83-4BC4-A15D-7039AB09ABB3}" type="presOf" srcId="{456928B5-87E2-4BC9-8F49-74632DB6B884}" destId="{CBCCCD3E-D431-415E-B197-259C09BFED37}" srcOrd="0" destOrd="0" presId="urn:microsoft.com/office/officeart/2005/8/layout/hList9"/>
    <dgm:cxn modelId="{826B42E3-E6E9-49EB-AE60-1FCDE129F097}" type="presOf" srcId="{AD50CC39-C493-4E42-98A4-48DFBD07E077}" destId="{0CC27B31-49DA-4B93-88AE-3DF2936E11CF}" srcOrd="0" destOrd="0" presId="urn:microsoft.com/office/officeart/2005/8/layout/hList9"/>
    <dgm:cxn modelId="{F4E10F6E-6FF8-434C-915D-7543C8D02DB2}" type="presOf" srcId="{0FD95681-B372-48E9-B9DC-0E00E9B47040}" destId="{07CEA205-948D-4A59-9356-CF511298DE98}" srcOrd="1" destOrd="0" presId="urn:microsoft.com/office/officeart/2005/8/layout/hList9"/>
    <dgm:cxn modelId="{147833B6-8F51-4412-B84E-E84AC5C4D10C}" type="presOf" srcId="{C8029655-E9CC-4FA6-BCDE-8C6FCD55AC21}" destId="{EBB2A60B-E011-4EC2-BF81-DF8707429898}" srcOrd="1" destOrd="0" presId="urn:microsoft.com/office/officeart/2005/8/layout/hList9"/>
    <dgm:cxn modelId="{EAB2B121-FB06-4AD4-A857-C7848BF146EF}" srcId="{AD50CC39-C493-4E42-98A4-48DFBD07E077}" destId="{C8029655-E9CC-4FA6-BCDE-8C6FCD55AC21}" srcOrd="1" destOrd="0" parTransId="{F934BEA3-6BAB-4752-94D1-C232CC5E527A}" sibTransId="{A090ECED-8701-48CE-A03A-08EA77F0832F}"/>
    <dgm:cxn modelId="{4ED46ED1-E679-4C50-A21E-0DF3C78CA662}" type="presOf" srcId="{6669F72B-973B-421C-AD28-413940828D53}" destId="{433FE232-099B-48C6-82DE-1EB989A9A232}" srcOrd="1" destOrd="0" presId="urn:microsoft.com/office/officeart/2005/8/layout/hList9"/>
    <dgm:cxn modelId="{EE9B309E-A8A3-4935-B465-900C0AC17EFC}" type="presOf" srcId="{A1BEDCCB-1BA4-463A-9478-13714EB7A1CC}" destId="{2042D33B-B2EA-4140-8989-D044BE76D81E}" srcOrd="0" destOrd="0" presId="urn:microsoft.com/office/officeart/2005/8/layout/hList9"/>
    <dgm:cxn modelId="{311EE071-3C43-4DB7-B226-A690CC90C0E5}" type="presOf" srcId="{6669F72B-973B-421C-AD28-413940828D53}" destId="{8BE4332D-E93A-4275-80B3-DCF5B37A6681}" srcOrd="0" destOrd="0" presId="urn:microsoft.com/office/officeart/2005/8/layout/hList9"/>
    <dgm:cxn modelId="{06533885-FABC-4581-8BD9-08F2B4ACC338}" srcId="{AD50CC39-C493-4E42-98A4-48DFBD07E077}" destId="{6669F72B-973B-421C-AD28-413940828D53}" srcOrd="0" destOrd="0" parTransId="{AE2856F1-447D-4633-8F51-D5AB0102DF28}" sibTransId="{5B2DE87D-4FBF-49C3-A018-222B0D0B79F6}"/>
    <dgm:cxn modelId="{372CA16C-CF4A-4BDF-879A-566D93C79613}" srcId="{4332ACF4-B8C0-40E4-A1C5-AC092A73971D}" destId="{A1BEDCCB-1BA4-463A-9478-13714EB7A1CC}" srcOrd="0" destOrd="0" parTransId="{81F4BF36-153D-4F21-83EE-885C7B2B7D43}" sibTransId="{E842F12C-5552-46C5-8B0B-F8CA0DEF4354}"/>
    <dgm:cxn modelId="{9396E851-A559-4FB6-B7E0-B123126EABB8}" srcId="{A1BEDCCB-1BA4-463A-9478-13714EB7A1CC}" destId="{0FD95681-B372-48E9-B9DC-0E00E9B47040}" srcOrd="0" destOrd="0" parTransId="{895A53E3-B9EE-40AB-9791-CDB0F9D4C787}" sibTransId="{8C7237F6-3D8A-4A7D-BE0A-C8B2AD071813}"/>
    <dgm:cxn modelId="{F236803A-8668-415F-B502-FBA5FA9F4DC6}" type="presOf" srcId="{456928B5-87E2-4BC9-8F49-74632DB6B884}" destId="{462F1B2D-DDF1-488B-A3E2-4AF48D8BEF08}" srcOrd="1" destOrd="0" presId="urn:microsoft.com/office/officeart/2005/8/layout/hList9"/>
    <dgm:cxn modelId="{9832D638-3A59-477C-A5A6-1889CEABFAEA}" type="presOf" srcId="{C8029655-E9CC-4FA6-BCDE-8C6FCD55AC21}" destId="{3EC7453F-450F-4B7D-88CF-1D24D2D57369}" srcOrd="0" destOrd="0" presId="urn:microsoft.com/office/officeart/2005/8/layout/hList9"/>
    <dgm:cxn modelId="{4DB4A6B1-0C8F-4C09-943F-F6C8FB1BCFEF}" srcId="{4332ACF4-B8C0-40E4-A1C5-AC092A73971D}" destId="{AD50CC39-C493-4E42-98A4-48DFBD07E077}" srcOrd="1" destOrd="0" parTransId="{FE770B7A-C1E5-45CA-8EA1-CD9CC8DBA0F2}" sibTransId="{57DEBF95-15A7-4B4B-A685-186665A9D08D}"/>
    <dgm:cxn modelId="{B5DE9729-060C-4E2F-8951-C3E503432837}" type="presOf" srcId="{4332ACF4-B8C0-40E4-A1C5-AC092A73971D}" destId="{B8381516-E709-4A10-AA74-736C69258649}" srcOrd="0" destOrd="0" presId="urn:microsoft.com/office/officeart/2005/8/layout/hList9"/>
    <dgm:cxn modelId="{2A39407A-F3B9-48B1-919A-54173B4000A0}" type="presParOf" srcId="{B8381516-E709-4A10-AA74-736C69258649}" destId="{83D07396-F5D9-4F1F-9312-BE7FAC3C81AA}" srcOrd="0" destOrd="0" presId="urn:microsoft.com/office/officeart/2005/8/layout/hList9"/>
    <dgm:cxn modelId="{676412D4-FB89-4F12-B42A-B8EA0C0875EA}" type="presParOf" srcId="{B8381516-E709-4A10-AA74-736C69258649}" destId="{AE0618ED-AC5F-49C3-8FE2-88EDA7E32BE9}" srcOrd="1" destOrd="0" presId="urn:microsoft.com/office/officeart/2005/8/layout/hList9"/>
    <dgm:cxn modelId="{9B6E119E-F82A-4E7C-AC16-4CC5556181C5}" type="presParOf" srcId="{AE0618ED-AC5F-49C3-8FE2-88EDA7E32BE9}" destId="{EF4DDB41-D6BE-4872-8A7D-D53A14BE43E4}" srcOrd="0" destOrd="0" presId="urn:microsoft.com/office/officeart/2005/8/layout/hList9"/>
    <dgm:cxn modelId="{4C973CD5-5597-412C-B159-36210CFA3DA3}" type="presParOf" srcId="{AE0618ED-AC5F-49C3-8FE2-88EDA7E32BE9}" destId="{13E63CC5-4DEE-48B0-B741-2D579209596F}" srcOrd="1" destOrd="0" presId="urn:microsoft.com/office/officeart/2005/8/layout/hList9"/>
    <dgm:cxn modelId="{2216DEAF-3459-4CE9-BC21-0EE3E7772C02}" type="presParOf" srcId="{13E63CC5-4DEE-48B0-B741-2D579209596F}" destId="{25ED635D-0724-4F65-A010-DB925E789557}" srcOrd="0" destOrd="0" presId="urn:microsoft.com/office/officeart/2005/8/layout/hList9"/>
    <dgm:cxn modelId="{2EEA8FDF-6729-4B24-9EBB-358B1293A9FC}" type="presParOf" srcId="{13E63CC5-4DEE-48B0-B741-2D579209596F}" destId="{07CEA205-948D-4A59-9356-CF511298DE98}" srcOrd="1" destOrd="0" presId="urn:microsoft.com/office/officeart/2005/8/layout/hList9"/>
    <dgm:cxn modelId="{2841FA7A-602D-4D21-95CC-89CD0B4C4DB3}" type="presParOf" srcId="{AE0618ED-AC5F-49C3-8FE2-88EDA7E32BE9}" destId="{264EF5BF-63B4-49DC-BDA0-47B757F29DAF}" srcOrd="2" destOrd="0" presId="urn:microsoft.com/office/officeart/2005/8/layout/hList9"/>
    <dgm:cxn modelId="{54D8AD3E-DDD3-4B0C-9357-C640E11012B6}" type="presParOf" srcId="{264EF5BF-63B4-49DC-BDA0-47B757F29DAF}" destId="{CBCCCD3E-D431-415E-B197-259C09BFED37}" srcOrd="0" destOrd="0" presId="urn:microsoft.com/office/officeart/2005/8/layout/hList9"/>
    <dgm:cxn modelId="{38DA2CF7-2FD7-426B-8414-E092E205035D}" type="presParOf" srcId="{264EF5BF-63B4-49DC-BDA0-47B757F29DAF}" destId="{462F1B2D-DDF1-488B-A3E2-4AF48D8BEF08}" srcOrd="1" destOrd="0" presId="urn:microsoft.com/office/officeart/2005/8/layout/hList9"/>
    <dgm:cxn modelId="{D5502FA3-E34D-4989-A2A5-FDE1BD9C0AA8}" type="presParOf" srcId="{B8381516-E709-4A10-AA74-736C69258649}" destId="{5319819F-B0D6-487D-8D0B-4EF9ABF5CDB4}" srcOrd="2" destOrd="0" presId="urn:microsoft.com/office/officeart/2005/8/layout/hList9"/>
    <dgm:cxn modelId="{5E437B02-F558-41C0-AA62-D302B0BAB189}" type="presParOf" srcId="{B8381516-E709-4A10-AA74-736C69258649}" destId="{2042D33B-B2EA-4140-8989-D044BE76D81E}" srcOrd="3" destOrd="0" presId="urn:microsoft.com/office/officeart/2005/8/layout/hList9"/>
    <dgm:cxn modelId="{44E8742C-5BC0-47B0-9D37-3F16C92AD559}" type="presParOf" srcId="{B8381516-E709-4A10-AA74-736C69258649}" destId="{BDB8D1CD-2953-4C43-BD95-104B5D7AD248}" srcOrd="4" destOrd="0" presId="urn:microsoft.com/office/officeart/2005/8/layout/hList9"/>
    <dgm:cxn modelId="{7D29F977-25EE-43D3-8E98-E4C1F5A7E196}" type="presParOf" srcId="{B8381516-E709-4A10-AA74-736C69258649}" destId="{8E25A4BD-E468-421D-A601-2997856DF354}" srcOrd="5" destOrd="0" presId="urn:microsoft.com/office/officeart/2005/8/layout/hList9"/>
    <dgm:cxn modelId="{B22AA159-90B2-4090-8709-2D1F58FB1B25}" type="presParOf" srcId="{B8381516-E709-4A10-AA74-736C69258649}" destId="{1A975A3E-AA94-4D36-A6F0-829894328CD0}" srcOrd="6" destOrd="0" presId="urn:microsoft.com/office/officeart/2005/8/layout/hList9"/>
    <dgm:cxn modelId="{2E368B87-EDCE-4EDD-BD96-1E4C2944E79A}" type="presParOf" srcId="{1A975A3E-AA94-4D36-A6F0-829894328CD0}" destId="{B4A0D1C2-A3A5-48FD-9085-6B8A26BBE4C0}" srcOrd="0" destOrd="0" presId="urn:microsoft.com/office/officeart/2005/8/layout/hList9"/>
    <dgm:cxn modelId="{EC1C4909-FD97-4FC6-8EDE-24E15B0869B4}" type="presParOf" srcId="{1A975A3E-AA94-4D36-A6F0-829894328CD0}" destId="{6C1B6E32-34A8-498E-850C-F471FFB31F58}" srcOrd="1" destOrd="0" presId="urn:microsoft.com/office/officeart/2005/8/layout/hList9"/>
    <dgm:cxn modelId="{1428B1D1-2709-4FA4-BBEC-7EF33173FA4A}" type="presParOf" srcId="{6C1B6E32-34A8-498E-850C-F471FFB31F58}" destId="{8BE4332D-E93A-4275-80B3-DCF5B37A6681}" srcOrd="0" destOrd="0" presId="urn:microsoft.com/office/officeart/2005/8/layout/hList9"/>
    <dgm:cxn modelId="{D30885F2-50BD-4F9A-8F09-A4B74D672ADF}" type="presParOf" srcId="{6C1B6E32-34A8-498E-850C-F471FFB31F58}" destId="{433FE232-099B-48C6-82DE-1EB989A9A232}" srcOrd="1" destOrd="0" presId="urn:microsoft.com/office/officeart/2005/8/layout/hList9"/>
    <dgm:cxn modelId="{7C208125-5A8F-42A3-B5C6-57A761417981}" type="presParOf" srcId="{1A975A3E-AA94-4D36-A6F0-829894328CD0}" destId="{A6D77499-5195-4940-A0F4-A279AF188CEE}" srcOrd="2" destOrd="0" presId="urn:microsoft.com/office/officeart/2005/8/layout/hList9"/>
    <dgm:cxn modelId="{2DF0F0A6-7B56-406F-B9BF-FAD83AB75207}" type="presParOf" srcId="{A6D77499-5195-4940-A0F4-A279AF188CEE}" destId="{3EC7453F-450F-4B7D-88CF-1D24D2D57369}" srcOrd="0" destOrd="0" presId="urn:microsoft.com/office/officeart/2005/8/layout/hList9"/>
    <dgm:cxn modelId="{3F23C848-E9E4-4A24-9A13-3FB9274B1909}" type="presParOf" srcId="{A6D77499-5195-4940-A0F4-A279AF188CEE}" destId="{EBB2A60B-E011-4EC2-BF81-DF8707429898}" srcOrd="1" destOrd="0" presId="urn:microsoft.com/office/officeart/2005/8/layout/hList9"/>
    <dgm:cxn modelId="{8488A502-D4C9-4631-98CC-76A6CDF1F285}" type="presParOf" srcId="{B8381516-E709-4A10-AA74-736C69258649}" destId="{4C5E4013-4261-44D9-A153-D69C21D1D120}" srcOrd="7" destOrd="0" presId="urn:microsoft.com/office/officeart/2005/8/layout/hList9"/>
    <dgm:cxn modelId="{F9606EBD-FADC-4932-9E04-6B7702AA3EE9}" type="presParOf" srcId="{B8381516-E709-4A10-AA74-736C69258649}" destId="{0CC27B31-49DA-4B93-88AE-3DF2936E11C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CE6D2D-A664-4076-871A-5F7DB68EC88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DD0458D1-789D-4F2E-ACAB-1509B57F6307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CREAR VÍNCULO </a:t>
          </a:r>
          <a:endParaRPr lang="es-EC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1E21E-8E2B-41F1-932F-2AD58012282F}" type="parTrans" cxnId="{326A2831-AF94-410B-A047-0F9771BE0DB6}">
      <dgm:prSet/>
      <dgm:spPr/>
      <dgm:t>
        <a:bodyPr/>
        <a:lstStyle/>
        <a:p>
          <a:endParaRPr lang="es-EC"/>
        </a:p>
      </dgm:t>
    </dgm:pt>
    <dgm:pt modelId="{7DDEA118-DAEC-4E8C-B4F8-A17D960BFB8C}" type="sibTrans" cxnId="{326A2831-AF94-410B-A047-0F9771BE0DB6}">
      <dgm:prSet/>
      <dgm:spPr/>
      <dgm:t>
        <a:bodyPr/>
        <a:lstStyle/>
        <a:p>
          <a:endParaRPr lang="es-EC"/>
        </a:p>
      </dgm:t>
    </dgm:pt>
    <dgm:pt modelId="{26F395B8-3905-42D6-98A7-06312D839B34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SANO</a:t>
          </a:r>
        </a:p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FUERTE </a:t>
          </a:r>
        </a:p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SÓLIDO </a:t>
          </a:r>
        </a:p>
      </dgm:t>
    </dgm:pt>
    <dgm:pt modelId="{16CA0DD6-C570-45B8-ACEB-A55378B59D6E}" type="parTrans" cxnId="{BA27B53C-ACBA-42C0-84E4-BC161695D7B1}">
      <dgm:prSet/>
      <dgm:spPr/>
      <dgm:t>
        <a:bodyPr/>
        <a:lstStyle/>
        <a:p>
          <a:endParaRPr lang="es-EC"/>
        </a:p>
      </dgm:t>
    </dgm:pt>
    <dgm:pt modelId="{7E36DA32-82C9-443D-88ED-3C393CFAA6A9}" type="sibTrans" cxnId="{BA27B53C-ACBA-42C0-84E4-BC161695D7B1}">
      <dgm:prSet/>
      <dgm:spPr/>
      <dgm:t>
        <a:bodyPr/>
        <a:lstStyle/>
        <a:p>
          <a:endParaRPr lang="es-EC"/>
        </a:p>
      </dgm:t>
    </dgm:pt>
    <dgm:pt modelId="{4F33F7E1-F568-426C-9165-DB465F704E1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BUENA AUTOESTIMA 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231D71-F4F4-4A4B-AE43-97CF335712AB}" type="parTrans" cxnId="{6DEFC766-5EF8-4024-84DD-5816BAE01FF7}">
      <dgm:prSet/>
      <dgm:spPr/>
      <dgm:t>
        <a:bodyPr/>
        <a:lstStyle/>
        <a:p>
          <a:endParaRPr lang="es-EC"/>
        </a:p>
      </dgm:t>
    </dgm:pt>
    <dgm:pt modelId="{D5386557-3AD1-4919-BCAD-50A3EB11FCC9}" type="sibTrans" cxnId="{6DEFC766-5EF8-4024-84DD-5816BAE01FF7}">
      <dgm:prSet/>
      <dgm:spPr/>
      <dgm:t>
        <a:bodyPr/>
        <a:lstStyle/>
        <a:p>
          <a:endParaRPr lang="es-EC"/>
        </a:p>
      </dgm:t>
    </dgm:pt>
    <dgm:pt modelId="{842A6ABE-015B-4319-96AB-EF9E10E3AA2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SOCIALMENTE COMPETENTES 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AA67C-8BCF-4D96-8BA9-82D9B0F3FB21}" type="parTrans" cxnId="{691E17C0-295E-450E-96AE-FFC590ABE79B}">
      <dgm:prSet/>
      <dgm:spPr/>
      <dgm:t>
        <a:bodyPr/>
        <a:lstStyle/>
        <a:p>
          <a:endParaRPr lang="es-EC"/>
        </a:p>
      </dgm:t>
    </dgm:pt>
    <dgm:pt modelId="{BA7C53AC-440F-4D41-A6EA-1FF152C968D7}" type="sibTrans" cxnId="{691E17C0-295E-450E-96AE-FFC590ABE79B}">
      <dgm:prSet/>
      <dgm:spPr/>
      <dgm:t>
        <a:bodyPr/>
        <a:lstStyle/>
        <a:p>
          <a:endParaRPr lang="es-EC"/>
        </a:p>
      </dgm:t>
    </dgm:pt>
    <dgm:pt modelId="{5A8C9A7C-662A-4C76-89AC-59B8ADEDA583}" type="pres">
      <dgm:prSet presAssocID="{60CE6D2D-A664-4076-871A-5F7DB68EC883}" presName="Name0" presStyleCnt="0">
        <dgm:presLayoutVars>
          <dgm:dir/>
          <dgm:resizeHandles val="exact"/>
        </dgm:presLayoutVars>
      </dgm:prSet>
      <dgm:spPr/>
    </dgm:pt>
    <dgm:pt modelId="{187F33F7-8528-4E89-88F5-B789793916C6}" type="pres">
      <dgm:prSet presAssocID="{DD0458D1-789D-4F2E-ACAB-1509B57F63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543488-8AA6-4F4A-B1AD-73AFC395F52E}" type="pres">
      <dgm:prSet presAssocID="{7DDEA118-DAEC-4E8C-B4F8-A17D960BFB8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162AC9E6-2F37-43FE-A4DC-EC7D9D49E207}" type="pres">
      <dgm:prSet presAssocID="{7DDEA118-DAEC-4E8C-B4F8-A17D960BFB8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E559DFB0-B399-4D12-9671-1C05866D6111}" type="pres">
      <dgm:prSet presAssocID="{26F395B8-3905-42D6-98A7-06312D839B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1F5D80-EE9C-43CD-96D9-D49E4BDA0619}" type="pres">
      <dgm:prSet presAssocID="{7E36DA32-82C9-443D-88ED-3C393CFAA6A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79F07C96-3F90-431E-B636-53CADF5D44EA}" type="pres">
      <dgm:prSet presAssocID="{7E36DA32-82C9-443D-88ED-3C393CFAA6A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73765CA-43A4-4E36-9D69-FCAC799BD7E0}" type="pres">
      <dgm:prSet presAssocID="{4F33F7E1-F568-426C-9165-DB465F704E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BD85E0-2182-45E1-81DD-B52D705FB201}" type="pres">
      <dgm:prSet presAssocID="{D5386557-3AD1-4919-BCAD-50A3EB11FCC9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000E6A9-5AC9-487C-85C2-D9855287D73B}" type="pres">
      <dgm:prSet presAssocID="{D5386557-3AD1-4919-BCAD-50A3EB11FCC9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035DDDF-F451-4F0A-B3CC-D759497E59E5}" type="pres">
      <dgm:prSet presAssocID="{842A6ABE-015B-4319-96AB-EF9E10E3AA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12D96F-7564-4C74-A194-28D5F24D1BC1}" type="presOf" srcId="{7DDEA118-DAEC-4E8C-B4F8-A17D960BFB8C}" destId="{162AC9E6-2F37-43FE-A4DC-EC7D9D49E207}" srcOrd="1" destOrd="0" presId="urn:microsoft.com/office/officeart/2005/8/layout/process1"/>
    <dgm:cxn modelId="{D850E940-8AB4-4807-A010-0272B8EA9420}" type="presOf" srcId="{D5386557-3AD1-4919-BCAD-50A3EB11FCC9}" destId="{C000E6A9-5AC9-487C-85C2-D9855287D73B}" srcOrd="1" destOrd="0" presId="urn:microsoft.com/office/officeart/2005/8/layout/process1"/>
    <dgm:cxn modelId="{CB5839CD-9B49-4541-AB79-0F20B4E3C3EB}" type="presOf" srcId="{842A6ABE-015B-4319-96AB-EF9E10E3AA25}" destId="{1035DDDF-F451-4F0A-B3CC-D759497E59E5}" srcOrd="0" destOrd="0" presId="urn:microsoft.com/office/officeart/2005/8/layout/process1"/>
    <dgm:cxn modelId="{691E17C0-295E-450E-96AE-FFC590ABE79B}" srcId="{60CE6D2D-A664-4076-871A-5F7DB68EC883}" destId="{842A6ABE-015B-4319-96AB-EF9E10E3AA25}" srcOrd="3" destOrd="0" parTransId="{D75AA67C-8BCF-4D96-8BA9-82D9B0F3FB21}" sibTransId="{BA7C53AC-440F-4D41-A6EA-1FF152C968D7}"/>
    <dgm:cxn modelId="{304D07FD-B089-4664-999C-41E13B2DA599}" type="presOf" srcId="{DD0458D1-789D-4F2E-ACAB-1509B57F6307}" destId="{187F33F7-8528-4E89-88F5-B789793916C6}" srcOrd="0" destOrd="0" presId="urn:microsoft.com/office/officeart/2005/8/layout/process1"/>
    <dgm:cxn modelId="{91DFE2DA-A18F-49C9-870C-F3EA941D29B6}" type="presOf" srcId="{7DDEA118-DAEC-4E8C-B4F8-A17D960BFB8C}" destId="{2C543488-8AA6-4F4A-B1AD-73AFC395F52E}" srcOrd="0" destOrd="0" presId="urn:microsoft.com/office/officeart/2005/8/layout/process1"/>
    <dgm:cxn modelId="{8BF49CDA-BAB8-4456-A1BF-49B2BEE0EBC5}" type="presOf" srcId="{60CE6D2D-A664-4076-871A-5F7DB68EC883}" destId="{5A8C9A7C-662A-4C76-89AC-59B8ADEDA583}" srcOrd="0" destOrd="0" presId="urn:microsoft.com/office/officeart/2005/8/layout/process1"/>
    <dgm:cxn modelId="{9E726EFE-A682-4422-AA7F-EC3D76D02B46}" type="presOf" srcId="{7E36DA32-82C9-443D-88ED-3C393CFAA6A9}" destId="{79F07C96-3F90-431E-B636-53CADF5D44EA}" srcOrd="1" destOrd="0" presId="urn:microsoft.com/office/officeart/2005/8/layout/process1"/>
    <dgm:cxn modelId="{326A2831-AF94-410B-A047-0F9771BE0DB6}" srcId="{60CE6D2D-A664-4076-871A-5F7DB68EC883}" destId="{DD0458D1-789D-4F2E-ACAB-1509B57F6307}" srcOrd="0" destOrd="0" parTransId="{ABD1E21E-8E2B-41F1-932F-2AD58012282F}" sibTransId="{7DDEA118-DAEC-4E8C-B4F8-A17D960BFB8C}"/>
    <dgm:cxn modelId="{A1725E82-7CF4-4792-94AC-A4C4CCB22F41}" type="presOf" srcId="{7E36DA32-82C9-443D-88ED-3C393CFAA6A9}" destId="{6A1F5D80-EE9C-43CD-96D9-D49E4BDA0619}" srcOrd="0" destOrd="0" presId="urn:microsoft.com/office/officeart/2005/8/layout/process1"/>
    <dgm:cxn modelId="{E58D1A04-6FD4-4891-84EB-574E8D684F56}" type="presOf" srcId="{4F33F7E1-F568-426C-9165-DB465F704E10}" destId="{173765CA-43A4-4E36-9D69-FCAC799BD7E0}" srcOrd="0" destOrd="0" presId="urn:microsoft.com/office/officeart/2005/8/layout/process1"/>
    <dgm:cxn modelId="{E327FD88-2B18-4F41-831F-2C9034BA4156}" type="presOf" srcId="{D5386557-3AD1-4919-BCAD-50A3EB11FCC9}" destId="{F8BD85E0-2182-45E1-81DD-B52D705FB201}" srcOrd="0" destOrd="0" presId="urn:microsoft.com/office/officeart/2005/8/layout/process1"/>
    <dgm:cxn modelId="{BA27B53C-ACBA-42C0-84E4-BC161695D7B1}" srcId="{60CE6D2D-A664-4076-871A-5F7DB68EC883}" destId="{26F395B8-3905-42D6-98A7-06312D839B34}" srcOrd="1" destOrd="0" parTransId="{16CA0DD6-C570-45B8-ACEB-A55378B59D6E}" sibTransId="{7E36DA32-82C9-443D-88ED-3C393CFAA6A9}"/>
    <dgm:cxn modelId="{6DEFC766-5EF8-4024-84DD-5816BAE01FF7}" srcId="{60CE6D2D-A664-4076-871A-5F7DB68EC883}" destId="{4F33F7E1-F568-426C-9165-DB465F704E10}" srcOrd="2" destOrd="0" parTransId="{DC231D71-F4F4-4A4B-AE43-97CF335712AB}" sibTransId="{D5386557-3AD1-4919-BCAD-50A3EB11FCC9}"/>
    <dgm:cxn modelId="{C74A1FD5-2590-41B8-AFDA-203A9415C52D}" type="presOf" srcId="{26F395B8-3905-42D6-98A7-06312D839B34}" destId="{E559DFB0-B399-4D12-9671-1C05866D6111}" srcOrd="0" destOrd="0" presId="urn:microsoft.com/office/officeart/2005/8/layout/process1"/>
    <dgm:cxn modelId="{2B05E4EA-120F-4B3B-A788-10935D02BC81}" type="presParOf" srcId="{5A8C9A7C-662A-4C76-89AC-59B8ADEDA583}" destId="{187F33F7-8528-4E89-88F5-B789793916C6}" srcOrd="0" destOrd="0" presId="urn:microsoft.com/office/officeart/2005/8/layout/process1"/>
    <dgm:cxn modelId="{F0579F09-E5A1-476B-97AB-769A9035D764}" type="presParOf" srcId="{5A8C9A7C-662A-4C76-89AC-59B8ADEDA583}" destId="{2C543488-8AA6-4F4A-B1AD-73AFC395F52E}" srcOrd="1" destOrd="0" presId="urn:microsoft.com/office/officeart/2005/8/layout/process1"/>
    <dgm:cxn modelId="{C5FEDF3B-24B8-48F3-B462-3A380D993062}" type="presParOf" srcId="{2C543488-8AA6-4F4A-B1AD-73AFC395F52E}" destId="{162AC9E6-2F37-43FE-A4DC-EC7D9D49E207}" srcOrd="0" destOrd="0" presId="urn:microsoft.com/office/officeart/2005/8/layout/process1"/>
    <dgm:cxn modelId="{385DE643-D596-4EE2-8A6F-F77A38D93B26}" type="presParOf" srcId="{5A8C9A7C-662A-4C76-89AC-59B8ADEDA583}" destId="{E559DFB0-B399-4D12-9671-1C05866D6111}" srcOrd="2" destOrd="0" presId="urn:microsoft.com/office/officeart/2005/8/layout/process1"/>
    <dgm:cxn modelId="{EA9A170C-E6E0-4F2A-95A4-96185737C623}" type="presParOf" srcId="{5A8C9A7C-662A-4C76-89AC-59B8ADEDA583}" destId="{6A1F5D80-EE9C-43CD-96D9-D49E4BDA0619}" srcOrd="3" destOrd="0" presId="urn:microsoft.com/office/officeart/2005/8/layout/process1"/>
    <dgm:cxn modelId="{FE832AEE-9ADE-4AC6-89D9-D7C8880B7AF5}" type="presParOf" srcId="{6A1F5D80-EE9C-43CD-96D9-D49E4BDA0619}" destId="{79F07C96-3F90-431E-B636-53CADF5D44EA}" srcOrd="0" destOrd="0" presId="urn:microsoft.com/office/officeart/2005/8/layout/process1"/>
    <dgm:cxn modelId="{805144F5-04D1-4DF6-9915-749286CD9C6E}" type="presParOf" srcId="{5A8C9A7C-662A-4C76-89AC-59B8ADEDA583}" destId="{173765CA-43A4-4E36-9D69-FCAC799BD7E0}" srcOrd="4" destOrd="0" presId="urn:microsoft.com/office/officeart/2005/8/layout/process1"/>
    <dgm:cxn modelId="{B0BFEAE7-E00B-40DC-9C7D-AE185A8FDE57}" type="presParOf" srcId="{5A8C9A7C-662A-4C76-89AC-59B8ADEDA583}" destId="{F8BD85E0-2182-45E1-81DD-B52D705FB201}" srcOrd="5" destOrd="0" presId="urn:microsoft.com/office/officeart/2005/8/layout/process1"/>
    <dgm:cxn modelId="{E75200C0-7333-4AE4-8A2D-80CD32B2FDA8}" type="presParOf" srcId="{F8BD85E0-2182-45E1-81DD-B52D705FB201}" destId="{C000E6A9-5AC9-487C-85C2-D9855287D73B}" srcOrd="0" destOrd="0" presId="urn:microsoft.com/office/officeart/2005/8/layout/process1"/>
    <dgm:cxn modelId="{33171BE1-105F-46E2-A6C4-CC3F2C5665FB}" type="presParOf" srcId="{5A8C9A7C-662A-4C76-89AC-59B8ADEDA583}" destId="{1035DDDF-F451-4F0A-B3CC-D759497E59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16E78D-7C12-4DD2-8FC5-E44D1FB324D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BDA84DE4-619E-4A8C-A4B6-23E611C9A570}">
      <dgm:prSet phldrT="[Texto]"/>
      <dgm:spPr/>
      <dgm:t>
        <a:bodyPr/>
        <a:lstStyle/>
        <a:p>
          <a:r>
            <a:rPr lang="es-EC" dirty="0" smtClean="0"/>
            <a:t>NIÑO   </a:t>
          </a:r>
          <a:endParaRPr lang="es-EC" dirty="0"/>
        </a:p>
      </dgm:t>
    </dgm:pt>
    <dgm:pt modelId="{A8B306A0-0200-4D5D-B26B-35E839F10F9E}" type="parTrans" cxnId="{9B13EE37-4D6C-4F2C-AE81-9AA88616EFBD}">
      <dgm:prSet/>
      <dgm:spPr/>
      <dgm:t>
        <a:bodyPr/>
        <a:lstStyle/>
        <a:p>
          <a:endParaRPr lang="es-EC"/>
        </a:p>
      </dgm:t>
    </dgm:pt>
    <dgm:pt modelId="{8F4E0384-F0EB-41EB-AB12-9B5D34036092}" type="sibTrans" cxnId="{9B13EE37-4D6C-4F2C-AE81-9AA88616EFBD}">
      <dgm:prSet/>
      <dgm:spPr/>
      <dgm:t>
        <a:bodyPr/>
        <a:lstStyle/>
        <a:p>
          <a:endParaRPr lang="es-EC"/>
        </a:p>
      </dgm:t>
    </dgm:pt>
    <dgm:pt modelId="{55350724-3CDD-4DB3-BE7A-C26D67D53C0F}">
      <dgm:prSet phldrT="[Texto]"/>
      <dgm:spPr/>
      <dgm:t>
        <a:bodyPr/>
        <a:lstStyle/>
        <a:p>
          <a:r>
            <a:rPr lang="es-EC" dirty="0" smtClean="0"/>
            <a:t>AMADO </a:t>
          </a:r>
          <a:endParaRPr lang="es-EC" dirty="0"/>
        </a:p>
      </dgm:t>
    </dgm:pt>
    <dgm:pt modelId="{C295ECC0-1BBD-46A9-8079-2A2A481D6D48}" type="parTrans" cxnId="{E3DA1652-3231-4C1D-BDFC-CA081E9B272E}">
      <dgm:prSet/>
      <dgm:spPr/>
      <dgm:t>
        <a:bodyPr/>
        <a:lstStyle/>
        <a:p>
          <a:endParaRPr lang="es-EC"/>
        </a:p>
      </dgm:t>
    </dgm:pt>
    <dgm:pt modelId="{0AF0DD91-F24E-45C5-812B-7554F3ACEF22}" type="sibTrans" cxnId="{E3DA1652-3231-4C1D-BDFC-CA081E9B272E}">
      <dgm:prSet/>
      <dgm:spPr/>
      <dgm:t>
        <a:bodyPr/>
        <a:lstStyle/>
        <a:p>
          <a:endParaRPr lang="es-EC"/>
        </a:p>
      </dgm:t>
    </dgm:pt>
    <dgm:pt modelId="{05EFA1A7-B0F3-4DB9-8116-2FEB0637D542}">
      <dgm:prSet phldrT="[Texto]"/>
      <dgm:spPr/>
      <dgm:t>
        <a:bodyPr/>
        <a:lstStyle/>
        <a:p>
          <a:r>
            <a:rPr lang="es-EC" dirty="0" smtClean="0"/>
            <a:t>RESPETADO</a:t>
          </a:r>
          <a:endParaRPr lang="es-EC" dirty="0"/>
        </a:p>
      </dgm:t>
    </dgm:pt>
    <dgm:pt modelId="{0C959684-7B60-4CD4-877A-51AA94912F7C}" type="parTrans" cxnId="{CB2964FB-6234-4FD6-A169-7073D069FC4A}">
      <dgm:prSet/>
      <dgm:spPr/>
      <dgm:t>
        <a:bodyPr/>
        <a:lstStyle/>
        <a:p>
          <a:endParaRPr lang="es-EC"/>
        </a:p>
      </dgm:t>
    </dgm:pt>
    <dgm:pt modelId="{3B94BB9D-87F8-4117-9C75-233D465DB26C}" type="sibTrans" cxnId="{CB2964FB-6234-4FD6-A169-7073D069FC4A}">
      <dgm:prSet/>
      <dgm:spPr/>
      <dgm:t>
        <a:bodyPr/>
        <a:lstStyle/>
        <a:p>
          <a:endParaRPr lang="es-EC"/>
        </a:p>
      </dgm:t>
    </dgm:pt>
    <dgm:pt modelId="{6E78099E-30E7-4818-9DD9-FD13797178FF}">
      <dgm:prSet phldrT="[Texto]"/>
      <dgm:spPr/>
      <dgm:t>
        <a:bodyPr/>
        <a:lstStyle/>
        <a:p>
          <a:r>
            <a:rPr lang="es-EC" dirty="0" smtClean="0"/>
            <a:t>FORTALECIENDO SUS CONDUCTAS </a:t>
          </a:r>
          <a:endParaRPr lang="es-EC" dirty="0"/>
        </a:p>
      </dgm:t>
    </dgm:pt>
    <dgm:pt modelId="{EE79047E-652E-4D09-A3E1-EE8FB276039B}" type="parTrans" cxnId="{66202619-92EB-45E1-8E42-4A3BF746BA1C}">
      <dgm:prSet/>
      <dgm:spPr/>
      <dgm:t>
        <a:bodyPr/>
        <a:lstStyle/>
        <a:p>
          <a:endParaRPr lang="es-EC"/>
        </a:p>
      </dgm:t>
    </dgm:pt>
    <dgm:pt modelId="{A797A298-DA07-4656-B8B3-8069417CA3A4}" type="sibTrans" cxnId="{66202619-92EB-45E1-8E42-4A3BF746BA1C}">
      <dgm:prSet/>
      <dgm:spPr/>
      <dgm:t>
        <a:bodyPr/>
        <a:lstStyle/>
        <a:p>
          <a:endParaRPr lang="es-EC"/>
        </a:p>
      </dgm:t>
    </dgm:pt>
    <dgm:pt modelId="{9DA0460F-5D1C-4DB9-9D27-66EEDB9F7843}">
      <dgm:prSet phldrT="[Texto]"/>
      <dgm:spPr/>
      <dgm:t>
        <a:bodyPr/>
        <a:lstStyle/>
        <a:p>
          <a:r>
            <a:rPr lang="es-EC" dirty="0" smtClean="0"/>
            <a:t>SERÁN FELICES  </a:t>
          </a:r>
          <a:endParaRPr lang="es-EC" dirty="0"/>
        </a:p>
      </dgm:t>
    </dgm:pt>
    <dgm:pt modelId="{ACE65489-83F7-4F80-97A5-6F305FA5CF97}" type="parTrans" cxnId="{1C6BC414-7E1B-43F2-B602-F3B9135F5680}">
      <dgm:prSet/>
      <dgm:spPr/>
      <dgm:t>
        <a:bodyPr/>
        <a:lstStyle/>
        <a:p>
          <a:endParaRPr lang="es-EC"/>
        </a:p>
      </dgm:t>
    </dgm:pt>
    <dgm:pt modelId="{5DD3D8E2-E66D-4293-B78A-BA3C941C35AB}" type="sibTrans" cxnId="{1C6BC414-7E1B-43F2-B602-F3B9135F5680}">
      <dgm:prSet/>
      <dgm:spPr/>
      <dgm:t>
        <a:bodyPr/>
        <a:lstStyle/>
        <a:p>
          <a:endParaRPr lang="es-EC"/>
        </a:p>
      </dgm:t>
    </dgm:pt>
    <dgm:pt modelId="{86BE1ED7-2AE2-4123-9592-0EA47F9E1E35}" type="pres">
      <dgm:prSet presAssocID="{9E16E78D-7C12-4DD2-8FC5-E44D1FB324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98FC48-35E0-462D-93A4-FBCBF5A33A92}" type="pres">
      <dgm:prSet presAssocID="{BDA84DE4-619E-4A8C-A4B6-23E611C9A570}" presName="centerShape" presStyleLbl="node0" presStyleIdx="0" presStyleCnt="1"/>
      <dgm:spPr/>
      <dgm:t>
        <a:bodyPr/>
        <a:lstStyle/>
        <a:p>
          <a:endParaRPr lang="es-EC"/>
        </a:p>
      </dgm:t>
    </dgm:pt>
    <dgm:pt modelId="{AAC75334-302B-4682-901C-A67EC47D0D40}" type="pres">
      <dgm:prSet presAssocID="{C295ECC0-1BBD-46A9-8079-2A2A481D6D48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D631E553-B9DF-478E-9515-2319A46FE629}" type="pres">
      <dgm:prSet presAssocID="{55350724-3CDD-4DB3-BE7A-C26D67D53C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A0E187-B7A9-4CEE-AFCA-42B5FD7EC405}" type="pres">
      <dgm:prSet presAssocID="{0C959684-7B60-4CD4-877A-51AA94912F7C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E17D4C40-9BE4-4EF7-8F86-76A26ADDA6CD}" type="pres">
      <dgm:prSet presAssocID="{05EFA1A7-B0F3-4DB9-8116-2FEB0637D5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2B44F1-DD02-4E05-ACD2-83F4F8ECB586}" type="pres">
      <dgm:prSet presAssocID="{EE79047E-652E-4D09-A3E1-EE8FB276039B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95E242E0-230A-4F0D-9F15-22022AE9CB0A}" type="pres">
      <dgm:prSet presAssocID="{6E78099E-30E7-4818-9DD9-FD13797178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484B7-3F97-4630-98F4-58E7C54060C5}" type="pres">
      <dgm:prSet presAssocID="{ACE65489-83F7-4F80-97A5-6F305FA5CF97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766BE929-5E12-4276-9266-C5D14A7568CA}" type="pres">
      <dgm:prSet presAssocID="{9DA0460F-5D1C-4DB9-9D27-66EEDB9F78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6BC414-7E1B-43F2-B602-F3B9135F5680}" srcId="{BDA84DE4-619E-4A8C-A4B6-23E611C9A570}" destId="{9DA0460F-5D1C-4DB9-9D27-66EEDB9F7843}" srcOrd="3" destOrd="0" parTransId="{ACE65489-83F7-4F80-97A5-6F305FA5CF97}" sibTransId="{5DD3D8E2-E66D-4293-B78A-BA3C941C35AB}"/>
    <dgm:cxn modelId="{E3DA1652-3231-4C1D-BDFC-CA081E9B272E}" srcId="{BDA84DE4-619E-4A8C-A4B6-23E611C9A570}" destId="{55350724-3CDD-4DB3-BE7A-C26D67D53C0F}" srcOrd="0" destOrd="0" parTransId="{C295ECC0-1BBD-46A9-8079-2A2A481D6D48}" sibTransId="{0AF0DD91-F24E-45C5-812B-7554F3ACEF22}"/>
    <dgm:cxn modelId="{29DE8685-0DE9-43BD-A92E-A37B47F98F0A}" type="presOf" srcId="{C295ECC0-1BBD-46A9-8079-2A2A481D6D48}" destId="{AAC75334-302B-4682-901C-A67EC47D0D40}" srcOrd="0" destOrd="0" presId="urn:microsoft.com/office/officeart/2005/8/layout/radial4"/>
    <dgm:cxn modelId="{66202619-92EB-45E1-8E42-4A3BF746BA1C}" srcId="{BDA84DE4-619E-4A8C-A4B6-23E611C9A570}" destId="{6E78099E-30E7-4818-9DD9-FD13797178FF}" srcOrd="2" destOrd="0" parTransId="{EE79047E-652E-4D09-A3E1-EE8FB276039B}" sibTransId="{A797A298-DA07-4656-B8B3-8069417CA3A4}"/>
    <dgm:cxn modelId="{CB2964FB-6234-4FD6-A169-7073D069FC4A}" srcId="{BDA84DE4-619E-4A8C-A4B6-23E611C9A570}" destId="{05EFA1A7-B0F3-4DB9-8116-2FEB0637D542}" srcOrd="1" destOrd="0" parTransId="{0C959684-7B60-4CD4-877A-51AA94912F7C}" sibTransId="{3B94BB9D-87F8-4117-9C75-233D465DB26C}"/>
    <dgm:cxn modelId="{3877C871-2386-4F5B-B8A7-C52FAF7B197B}" type="presOf" srcId="{ACE65489-83F7-4F80-97A5-6F305FA5CF97}" destId="{5CA484B7-3F97-4630-98F4-58E7C54060C5}" srcOrd="0" destOrd="0" presId="urn:microsoft.com/office/officeart/2005/8/layout/radial4"/>
    <dgm:cxn modelId="{A9EA37A6-7999-4DB8-AD39-1CF796038DE0}" type="presOf" srcId="{EE79047E-652E-4D09-A3E1-EE8FB276039B}" destId="{912B44F1-DD02-4E05-ACD2-83F4F8ECB586}" srcOrd="0" destOrd="0" presId="urn:microsoft.com/office/officeart/2005/8/layout/radial4"/>
    <dgm:cxn modelId="{96E32BFC-82A0-4028-AAD2-661A49B26A97}" type="presOf" srcId="{55350724-3CDD-4DB3-BE7A-C26D67D53C0F}" destId="{D631E553-B9DF-478E-9515-2319A46FE629}" srcOrd="0" destOrd="0" presId="urn:microsoft.com/office/officeart/2005/8/layout/radial4"/>
    <dgm:cxn modelId="{5DA2F3ED-2FB0-4C19-913E-A56044D0278A}" type="presOf" srcId="{6E78099E-30E7-4818-9DD9-FD13797178FF}" destId="{95E242E0-230A-4F0D-9F15-22022AE9CB0A}" srcOrd="0" destOrd="0" presId="urn:microsoft.com/office/officeart/2005/8/layout/radial4"/>
    <dgm:cxn modelId="{2C4C25EF-D078-43E0-9EAD-ADDF89E090FC}" type="presOf" srcId="{9E16E78D-7C12-4DD2-8FC5-E44D1FB324D9}" destId="{86BE1ED7-2AE2-4123-9592-0EA47F9E1E35}" srcOrd="0" destOrd="0" presId="urn:microsoft.com/office/officeart/2005/8/layout/radial4"/>
    <dgm:cxn modelId="{959699B9-D231-4D36-A8CE-B7F78697B6E3}" type="presOf" srcId="{9DA0460F-5D1C-4DB9-9D27-66EEDB9F7843}" destId="{766BE929-5E12-4276-9266-C5D14A7568CA}" srcOrd="0" destOrd="0" presId="urn:microsoft.com/office/officeart/2005/8/layout/radial4"/>
    <dgm:cxn modelId="{CC1DB08A-21E0-4CFF-9C28-5CBC97D9650C}" type="presOf" srcId="{0C959684-7B60-4CD4-877A-51AA94912F7C}" destId="{DAA0E187-B7A9-4CEE-AFCA-42B5FD7EC405}" srcOrd="0" destOrd="0" presId="urn:microsoft.com/office/officeart/2005/8/layout/radial4"/>
    <dgm:cxn modelId="{E32D7DD8-AE5E-49E3-9982-B304DCD3BB3F}" type="presOf" srcId="{05EFA1A7-B0F3-4DB9-8116-2FEB0637D542}" destId="{E17D4C40-9BE4-4EF7-8F86-76A26ADDA6CD}" srcOrd="0" destOrd="0" presId="urn:microsoft.com/office/officeart/2005/8/layout/radial4"/>
    <dgm:cxn modelId="{9B13EE37-4D6C-4F2C-AE81-9AA88616EFBD}" srcId="{9E16E78D-7C12-4DD2-8FC5-E44D1FB324D9}" destId="{BDA84DE4-619E-4A8C-A4B6-23E611C9A570}" srcOrd="0" destOrd="0" parTransId="{A8B306A0-0200-4D5D-B26B-35E839F10F9E}" sibTransId="{8F4E0384-F0EB-41EB-AB12-9B5D34036092}"/>
    <dgm:cxn modelId="{C7BD7AAB-4416-4956-9F9E-020555CB4547}" type="presOf" srcId="{BDA84DE4-619E-4A8C-A4B6-23E611C9A570}" destId="{0898FC48-35E0-462D-93A4-FBCBF5A33A92}" srcOrd="0" destOrd="0" presId="urn:microsoft.com/office/officeart/2005/8/layout/radial4"/>
    <dgm:cxn modelId="{70FFB2FB-1037-44DE-9C60-75B05D257F0B}" type="presParOf" srcId="{86BE1ED7-2AE2-4123-9592-0EA47F9E1E35}" destId="{0898FC48-35E0-462D-93A4-FBCBF5A33A92}" srcOrd="0" destOrd="0" presId="urn:microsoft.com/office/officeart/2005/8/layout/radial4"/>
    <dgm:cxn modelId="{D4BB2433-A882-4A3D-A12E-E77F345B93F3}" type="presParOf" srcId="{86BE1ED7-2AE2-4123-9592-0EA47F9E1E35}" destId="{AAC75334-302B-4682-901C-A67EC47D0D40}" srcOrd="1" destOrd="0" presId="urn:microsoft.com/office/officeart/2005/8/layout/radial4"/>
    <dgm:cxn modelId="{B8A4625A-19E5-4C41-A09F-F266B673E8CD}" type="presParOf" srcId="{86BE1ED7-2AE2-4123-9592-0EA47F9E1E35}" destId="{D631E553-B9DF-478E-9515-2319A46FE629}" srcOrd="2" destOrd="0" presId="urn:microsoft.com/office/officeart/2005/8/layout/radial4"/>
    <dgm:cxn modelId="{863089F0-AAFD-466F-BC6F-03E7FD060874}" type="presParOf" srcId="{86BE1ED7-2AE2-4123-9592-0EA47F9E1E35}" destId="{DAA0E187-B7A9-4CEE-AFCA-42B5FD7EC405}" srcOrd="3" destOrd="0" presId="urn:microsoft.com/office/officeart/2005/8/layout/radial4"/>
    <dgm:cxn modelId="{C6C2BF3A-4834-4A96-AECB-1BD621144C71}" type="presParOf" srcId="{86BE1ED7-2AE2-4123-9592-0EA47F9E1E35}" destId="{E17D4C40-9BE4-4EF7-8F86-76A26ADDA6CD}" srcOrd="4" destOrd="0" presId="urn:microsoft.com/office/officeart/2005/8/layout/radial4"/>
    <dgm:cxn modelId="{C64D3A20-3260-4F1B-9630-A7A29A32F34E}" type="presParOf" srcId="{86BE1ED7-2AE2-4123-9592-0EA47F9E1E35}" destId="{912B44F1-DD02-4E05-ACD2-83F4F8ECB586}" srcOrd="5" destOrd="0" presId="urn:microsoft.com/office/officeart/2005/8/layout/radial4"/>
    <dgm:cxn modelId="{C8C76019-A0EE-4996-9BCA-9E7A698679DE}" type="presParOf" srcId="{86BE1ED7-2AE2-4123-9592-0EA47F9E1E35}" destId="{95E242E0-230A-4F0D-9F15-22022AE9CB0A}" srcOrd="6" destOrd="0" presId="urn:microsoft.com/office/officeart/2005/8/layout/radial4"/>
    <dgm:cxn modelId="{5AF11664-9C50-4558-90DE-1B66B3BF663A}" type="presParOf" srcId="{86BE1ED7-2AE2-4123-9592-0EA47F9E1E35}" destId="{5CA484B7-3F97-4630-98F4-58E7C54060C5}" srcOrd="7" destOrd="0" presId="urn:microsoft.com/office/officeart/2005/8/layout/radial4"/>
    <dgm:cxn modelId="{932EF7E8-A70F-48B2-8062-19A64D282ADE}" type="presParOf" srcId="{86BE1ED7-2AE2-4123-9592-0EA47F9E1E35}" destId="{766BE929-5E12-4276-9266-C5D14A7568C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6A4D38-5ABE-4450-B9AB-88CC034E32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E078F95-4DDB-435F-B004-CB1813058D2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DISEÑO METODOLÓGICO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F8DF27C-DBB5-4D17-860B-63F7587EC437}" type="parTrans" cxnId="{2229BB8A-B89C-4473-A63E-9163A51ACA30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FAECDB2C-7E93-4C38-A748-89A43D98E273}" type="sibTrans" cxnId="{2229BB8A-B89C-4473-A63E-9163A51ACA30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C893DAA4-3AC2-49D1-85CE-DFB3B08BA30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Correlacional.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7A26C783-DDF9-4C74-82E7-08082CB6580B}" type="parTrans" cxnId="{EF42C113-0ACC-4D5D-ADB7-18F22ED4C2F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92F95329-FCFC-4F53-A71B-3B4F9D362F6B}" type="sibTrans" cxnId="{EF42C113-0ACC-4D5D-ADB7-18F22ED4C2F9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5E69F604-F04F-4858-B24F-AA2C31B57A0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Investigación descriptiva.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093D21B-2BA1-4E07-9ECB-A961C38449F0}" type="parTrans" cxnId="{EBDDC832-4E91-4B06-9A4B-53BFA0BA06E7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A07B3A23-632C-4101-963E-0C9671FD7976}" type="sibTrans" cxnId="{EBDDC832-4E91-4B06-9A4B-53BFA0BA06E7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86843C46-0855-4852-9C51-DDF4EEF1440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Investigación de campo y propositiva.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78C84FDA-6847-42C7-8B68-8637C77D24F6}" type="parTrans" cxnId="{1B91D33A-C6EC-4E2D-9F36-89DDC08AC94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0055C717-97F4-4648-AE0F-88AF6D6D8C4C}" type="sibTrans" cxnId="{1B91D33A-C6EC-4E2D-9F36-89DDC08AC94B}">
      <dgm:prSet/>
      <dgm:spPr/>
      <dgm:t>
        <a:bodyPr/>
        <a:lstStyle/>
        <a:p>
          <a:endParaRPr lang="es-ES" sz="2000">
            <a:latin typeface="Times New Roman" pitchFamily="18" charset="0"/>
            <a:cs typeface="Times New Roman" pitchFamily="18" charset="0"/>
          </a:endParaRPr>
        </a:p>
      </dgm:t>
    </dgm:pt>
    <dgm:pt modelId="{9F37B7A5-F633-463C-BB5F-D92AFA293299}" type="pres">
      <dgm:prSet presAssocID="{116A4D38-5ABE-4450-B9AB-88CC034E32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B296A5-14E1-48CB-ADC2-3705F0C2296E}" type="pres">
      <dgm:prSet presAssocID="{9E078F95-4DDB-435F-B004-CB1813058D2E}" presName="hierRoot1" presStyleCnt="0">
        <dgm:presLayoutVars>
          <dgm:hierBranch val="init"/>
        </dgm:presLayoutVars>
      </dgm:prSet>
      <dgm:spPr/>
    </dgm:pt>
    <dgm:pt modelId="{9E0843FD-AA2F-4B38-A376-AF05ED067CED}" type="pres">
      <dgm:prSet presAssocID="{9E078F95-4DDB-435F-B004-CB1813058D2E}" presName="rootComposite1" presStyleCnt="0"/>
      <dgm:spPr/>
    </dgm:pt>
    <dgm:pt modelId="{67BC0711-C23B-458B-89B5-5A449EEAB8FE}" type="pres">
      <dgm:prSet presAssocID="{9E078F95-4DDB-435F-B004-CB1813058D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17F09-2B4B-4855-BD86-2473EB790C4D}" type="pres">
      <dgm:prSet presAssocID="{9E078F95-4DDB-435F-B004-CB1813058D2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E945BEE-C77E-411E-948B-CC8A6ABD72B7}" type="pres">
      <dgm:prSet presAssocID="{9E078F95-4DDB-435F-B004-CB1813058D2E}" presName="hierChild2" presStyleCnt="0"/>
      <dgm:spPr/>
    </dgm:pt>
    <dgm:pt modelId="{3AFCF0C0-6B0A-4B7B-A309-62E417AC257A}" type="pres">
      <dgm:prSet presAssocID="{7A26C783-DDF9-4C74-82E7-08082CB6580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ED0212-24C3-448B-9D59-6F1D03CD61DA}" type="pres">
      <dgm:prSet presAssocID="{C893DAA4-3AC2-49D1-85CE-DFB3B08BA306}" presName="hierRoot2" presStyleCnt="0">
        <dgm:presLayoutVars>
          <dgm:hierBranch val="init"/>
        </dgm:presLayoutVars>
      </dgm:prSet>
      <dgm:spPr/>
    </dgm:pt>
    <dgm:pt modelId="{C75B982E-5880-46ED-8642-B7A371DEAE67}" type="pres">
      <dgm:prSet presAssocID="{C893DAA4-3AC2-49D1-85CE-DFB3B08BA306}" presName="rootComposite" presStyleCnt="0"/>
      <dgm:spPr/>
    </dgm:pt>
    <dgm:pt modelId="{B0F8D930-8300-43C9-9A63-CB9BD0E579F1}" type="pres">
      <dgm:prSet presAssocID="{C893DAA4-3AC2-49D1-85CE-DFB3B08BA306}" presName="rootText" presStyleLbl="node2" presStyleIdx="0" presStyleCnt="3" custLinFactNeighborX="-23" custLinFactNeighborY="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4FB9F-C706-44E1-A7C5-01404CB3E8F3}" type="pres">
      <dgm:prSet presAssocID="{C893DAA4-3AC2-49D1-85CE-DFB3B08BA306}" presName="rootConnector" presStyleLbl="node2" presStyleIdx="0" presStyleCnt="3"/>
      <dgm:spPr/>
      <dgm:t>
        <a:bodyPr/>
        <a:lstStyle/>
        <a:p>
          <a:endParaRPr lang="es-ES"/>
        </a:p>
      </dgm:t>
    </dgm:pt>
    <dgm:pt modelId="{061B2F26-5CA2-475E-B41F-D792E470E536}" type="pres">
      <dgm:prSet presAssocID="{C893DAA4-3AC2-49D1-85CE-DFB3B08BA306}" presName="hierChild4" presStyleCnt="0"/>
      <dgm:spPr/>
    </dgm:pt>
    <dgm:pt modelId="{F928A6B3-D0C8-4B88-86DC-20AF02773C08}" type="pres">
      <dgm:prSet presAssocID="{C893DAA4-3AC2-49D1-85CE-DFB3B08BA306}" presName="hierChild5" presStyleCnt="0"/>
      <dgm:spPr/>
    </dgm:pt>
    <dgm:pt modelId="{378CFE69-4609-4FF4-9BF1-334FE79ADD34}" type="pres">
      <dgm:prSet presAssocID="{9093D21B-2BA1-4E07-9ECB-A961C3844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EAA3557-0A85-4101-B55B-A961D8562FE5}" type="pres">
      <dgm:prSet presAssocID="{5E69F604-F04F-4858-B24F-AA2C31B57A05}" presName="hierRoot2" presStyleCnt="0">
        <dgm:presLayoutVars>
          <dgm:hierBranch val="init"/>
        </dgm:presLayoutVars>
      </dgm:prSet>
      <dgm:spPr/>
    </dgm:pt>
    <dgm:pt modelId="{1B784541-4868-4D91-931B-D041F7F16944}" type="pres">
      <dgm:prSet presAssocID="{5E69F604-F04F-4858-B24F-AA2C31B57A05}" presName="rootComposite" presStyleCnt="0"/>
      <dgm:spPr/>
    </dgm:pt>
    <dgm:pt modelId="{7D0AA151-0663-4A25-81A4-B974F4FE5272}" type="pres">
      <dgm:prSet presAssocID="{5E69F604-F04F-4858-B24F-AA2C31B57A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6DAD77-6CAD-49D2-AE03-98EC3F850314}" type="pres">
      <dgm:prSet presAssocID="{5E69F604-F04F-4858-B24F-AA2C31B57A05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63831A-90D1-4BE6-B6E2-66424B672CA7}" type="pres">
      <dgm:prSet presAssocID="{5E69F604-F04F-4858-B24F-AA2C31B57A05}" presName="hierChild4" presStyleCnt="0"/>
      <dgm:spPr/>
    </dgm:pt>
    <dgm:pt modelId="{CF58CB6C-8767-4EAC-808E-40FD57B326B8}" type="pres">
      <dgm:prSet presAssocID="{5E69F604-F04F-4858-B24F-AA2C31B57A05}" presName="hierChild5" presStyleCnt="0"/>
      <dgm:spPr/>
    </dgm:pt>
    <dgm:pt modelId="{653F4AB3-BCB0-4B7A-ABBC-1C92487353D7}" type="pres">
      <dgm:prSet presAssocID="{78C84FDA-6847-42C7-8B68-8637C77D24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D0B2751-5A77-48C6-9681-FBF447A808CD}" type="pres">
      <dgm:prSet presAssocID="{86843C46-0855-4852-9C51-DDF4EEF14406}" presName="hierRoot2" presStyleCnt="0">
        <dgm:presLayoutVars>
          <dgm:hierBranch val="init"/>
        </dgm:presLayoutVars>
      </dgm:prSet>
      <dgm:spPr/>
    </dgm:pt>
    <dgm:pt modelId="{752D90FC-D63A-4C72-AC95-582533C03524}" type="pres">
      <dgm:prSet presAssocID="{86843C46-0855-4852-9C51-DDF4EEF14406}" presName="rootComposite" presStyleCnt="0"/>
      <dgm:spPr/>
    </dgm:pt>
    <dgm:pt modelId="{D951DB27-04C2-49CF-931E-244E4B9C381D}" type="pres">
      <dgm:prSet presAssocID="{86843C46-0855-4852-9C51-DDF4EEF144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69ACD4-AD82-4F7D-B72E-B0456C9779AC}" type="pres">
      <dgm:prSet presAssocID="{86843C46-0855-4852-9C51-DDF4EEF1440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12225AB-AF18-4D4F-ACD4-48FA74F8CDDE}" type="pres">
      <dgm:prSet presAssocID="{86843C46-0855-4852-9C51-DDF4EEF14406}" presName="hierChild4" presStyleCnt="0"/>
      <dgm:spPr/>
    </dgm:pt>
    <dgm:pt modelId="{7E6A4D40-3C9B-429C-B8E6-F822100A64F2}" type="pres">
      <dgm:prSet presAssocID="{86843C46-0855-4852-9C51-DDF4EEF14406}" presName="hierChild5" presStyleCnt="0"/>
      <dgm:spPr/>
    </dgm:pt>
    <dgm:pt modelId="{86EFCA59-36E1-4379-AF69-9DE57E924104}" type="pres">
      <dgm:prSet presAssocID="{9E078F95-4DDB-435F-B004-CB1813058D2E}" presName="hierChild3" presStyleCnt="0"/>
      <dgm:spPr/>
    </dgm:pt>
  </dgm:ptLst>
  <dgm:cxnLst>
    <dgm:cxn modelId="{1B91D33A-C6EC-4E2D-9F36-89DDC08AC94B}" srcId="{9E078F95-4DDB-435F-B004-CB1813058D2E}" destId="{86843C46-0855-4852-9C51-DDF4EEF14406}" srcOrd="2" destOrd="0" parTransId="{78C84FDA-6847-42C7-8B68-8637C77D24F6}" sibTransId="{0055C717-97F4-4648-AE0F-88AF6D6D8C4C}"/>
    <dgm:cxn modelId="{5087454B-A436-429F-9761-181462C769AB}" type="presOf" srcId="{86843C46-0855-4852-9C51-DDF4EEF14406}" destId="{D951DB27-04C2-49CF-931E-244E4B9C381D}" srcOrd="0" destOrd="0" presId="urn:microsoft.com/office/officeart/2005/8/layout/orgChart1"/>
    <dgm:cxn modelId="{DEE19AD6-60D5-4D8D-9FCA-6848D52817D2}" type="presOf" srcId="{5E69F604-F04F-4858-B24F-AA2C31B57A05}" destId="{FD6DAD77-6CAD-49D2-AE03-98EC3F850314}" srcOrd="1" destOrd="0" presId="urn:microsoft.com/office/officeart/2005/8/layout/orgChart1"/>
    <dgm:cxn modelId="{2229BB8A-B89C-4473-A63E-9163A51ACA30}" srcId="{116A4D38-5ABE-4450-B9AB-88CC034E3218}" destId="{9E078F95-4DDB-435F-B004-CB1813058D2E}" srcOrd="0" destOrd="0" parTransId="{5F8DF27C-DBB5-4D17-860B-63F7587EC437}" sibTransId="{FAECDB2C-7E93-4C38-A748-89A43D98E273}"/>
    <dgm:cxn modelId="{62192672-16F4-495E-9CC6-F92F0A41E1E8}" type="presOf" srcId="{5E69F604-F04F-4858-B24F-AA2C31B57A05}" destId="{7D0AA151-0663-4A25-81A4-B974F4FE5272}" srcOrd="0" destOrd="0" presId="urn:microsoft.com/office/officeart/2005/8/layout/orgChart1"/>
    <dgm:cxn modelId="{11FC63F3-9792-49E8-9F5C-67C8AB50ADC5}" type="presOf" srcId="{116A4D38-5ABE-4450-B9AB-88CC034E3218}" destId="{9F37B7A5-F633-463C-BB5F-D92AFA293299}" srcOrd="0" destOrd="0" presId="urn:microsoft.com/office/officeart/2005/8/layout/orgChart1"/>
    <dgm:cxn modelId="{B57B5CB0-25CD-418B-9975-D21CF01DE309}" type="presOf" srcId="{78C84FDA-6847-42C7-8B68-8637C77D24F6}" destId="{653F4AB3-BCB0-4B7A-ABBC-1C92487353D7}" srcOrd="0" destOrd="0" presId="urn:microsoft.com/office/officeart/2005/8/layout/orgChart1"/>
    <dgm:cxn modelId="{E5F81391-3E1F-4357-9A41-606917E4C587}" type="presOf" srcId="{9093D21B-2BA1-4E07-9ECB-A961C38449F0}" destId="{378CFE69-4609-4FF4-9BF1-334FE79ADD34}" srcOrd="0" destOrd="0" presId="urn:microsoft.com/office/officeart/2005/8/layout/orgChart1"/>
    <dgm:cxn modelId="{6B122DC5-6366-4CAE-8A88-438D56ABBE45}" type="presOf" srcId="{C893DAA4-3AC2-49D1-85CE-DFB3B08BA306}" destId="{E074FB9F-C706-44E1-A7C5-01404CB3E8F3}" srcOrd="1" destOrd="0" presId="urn:microsoft.com/office/officeart/2005/8/layout/orgChart1"/>
    <dgm:cxn modelId="{44992B35-D375-4C89-8631-3A6B2DEEBBA7}" type="presOf" srcId="{C893DAA4-3AC2-49D1-85CE-DFB3B08BA306}" destId="{B0F8D930-8300-43C9-9A63-CB9BD0E579F1}" srcOrd="0" destOrd="0" presId="urn:microsoft.com/office/officeart/2005/8/layout/orgChart1"/>
    <dgm:cxn modelId="{05A61ADA-F368-4D69-9E7C-2DF6DF76B6FB}" type="presOf" srcId="{9E078F95-4DDB-435F-B004-CB1813058D2E}" destId="{67BC0711-C23B-458B-89B5-5A449EEAB8FE}" srcOrd="0" destOrd="0" presId="urn:microsoft.com/office/officeart/2005/8/layout/orgChart1"/>
    <dgm:cxn modelId="{6A5EEA7B-8A6B-4901-BBB0-B8D67CC0934C}" type="presOf" srcId="{86843C46-0855-4852-9C51-DDF4EEF14406}" destId="{AB69ACD4-AD82-4F7D-B72E-B0456C9779AC}" srcOrd="1" destOrd="0" presId="urn:microsoft.com/office/officeart/2005/8/layout/orgChart1"/>
    <dgm:cxn modelId="{EBDDC832-4E91-4B06-9A4B-53BFA0BA06E7}" srcId="{9E078F95-4DDB-435F-B004-CB1813058D2E}" destId="{5E69F604-F04F-4858-B24F-AA2C31B57A05}" srcOrd="1" destOrd="0" parTransId="{9093D21B-2BA1-4E07-9ECB-A961C38449F0}" sibTransId="{A07B3A23-632C-4101-963E-0C9671FD7976}"/>
    <dgm:cxn modelId="{EF42C113-0ACC-4D5D-ADB7-18F22ED4C2F9}" srcId="{9E078F95-4DDB-435F-B004-CB1813058D2E}" destId="{C893DAA4-3AC2-49D1-85CE-DFB3B08BA306}" srcOrd="0" destOrd="0" parTransId="{7A26C783-DDF9-4C74-82E7-08082CB6580B}" sibTransId="{92F95329-FCFC-4F53-A71B-3B4F9D362F6B}"/>
    <dgm:cxn modelId="{3C7F54AB-7453-479D-ACEC-F3A123700BEE}" type="presOf" srcId="{7A26C783-DDF9-4C74-82E7-08082CB6580B}" destId="{3AFCF0C0-6B0A-4B7B-A309-62E417AC257A}" srcOrd="0" destOrd="0" presId="urn:microsoft.com/office/officeart/2005/8/layout/orgChart1"/>
    <dgm:cxn modelId="{E3DE0B04-664B-4162-8B01-158E7DEF3D0B}" type="presOf" srcId="{9E078F95-4DDB-435F-B004-CB1813058D2E}" destId="{26517F09-2B4B-4855-BD86-2473EB790C4D}" srcOrd="1" destOrd="0" presId="urn:microsoft.com/office/officeart/2005/8/layout/orgChart1"/>
    <dgm:cxn modelId="{DC6F1F72-CF1D-4E89-B3E3-CFD5AA7CA9C4}" type="presParOf" srcId="{9F37B7A5-F633-463C-BB5F-D92AFA293299}" destId="{E7B296A5-14E1-48CB-ADC2-3705F0C2296E}" srcOrd="0" destOrd="0" presId="urn:microsoft.com/office/officeart/2005/8/layout/orgChart1"/>
    <dgm:cxn modelId="{E84B84F3-9927-4B6A-B062-6366093C5FEA}" type="presParOf" srcId="{E7B296A5-14E1-48CB-ADC2-3705F0C2296E}" destId="{9E0843FD-AA2F-4B38-A376-AF05ED067CED}" srcOrd="0" destOrd="0" presId="urn:microsoft.com/office/officeart/2005/8/layout/orgChart1"/>
    <dgm:cxn modelId="{12FCE039-7B97-4738-8227-8E37B12D3AEB}" type="presParOf" srcId="{9E0843FD-AA2F-4B38-A376-AF05ED067CED}" destId="{67BC0711-C23B-458B-89B5-5A449EEAB8FE}" srcOrd="0" destOrd="0" presId="urn:microsoft.com/office/officeart/2005/8/layout/orgChart1"/>
    <dgm:cxn modelId="{200DDB04-E624-4E25-A13F-FF136134737A}" type="presParOf" srcId="{9E0843FD-AA2F-4B38-A376-AF05ED067CED}" destId="{26517F09-2B4B-4855-BD86-2473EB790C4D}" srcOrd="1" destOrd="0" presId="urn:microsoft.com/office/officeart/2005/8/layout/orgChart1"/>
    <dgm:cxn modelId="{85471E93-BDC1-4D98-B033-F61487042ED0}" type="presParOf" srcId="{E7B296A5-14E1-48CB-ADC2-3705F0C2296E}" destId="{7E945BEE-C77E-411E-948B-CC8A6ABD72B7}" srcOrd="1" destOrd="0" presId="urn:microsoft.com/office/officeart/2005/8/layout/orgChart1"/>
    <dgm:cxn modelId="{65F09963-F1E6-4C7A-9268-D1777AC73F34}" type="presParOf" srcId="{7E945BEE-C77E-411E-948B-CC8A6ABD72B7}" destId="{3AFCF0C0-6B0A-4B7B-A309-62E417AC257A}" srcOrd="0" destOrd="0" presId="urn:microsoft.com/office/officeart/2005/8/layout/orgChart1"/>
    <dgm:cxn modelId="{526F7D23-C0AC-4C52-8C53-55122EED0AD6}" type="presParOf" srcId="{7E945BEE-C77E-411E-948B-CC8A6ABD72B7}" destId="{0EED0212-24C3-448B-9D59-6F1D03CD61DA}" srcOrd="1" destOrd="0" presId="urn:microsoft.com/office/officeart/2005/8/layout/orgChart1"/>
    <dgm:cxn modelId="{8AC695A4-FEEE-48CA-82AD-F8B3321B3848}" type="presParOf" srcId="{0EED0212-24C3-448B-9D59-6F1D03CD61DA}" destId="{C75B982E-5880-46ED-8642-B7A371DEAE67}" srcOrd="0" destOrd="0" presId="urn:microsoft.com/office/officeart/2005/8/layout/orgChart1"/>
    <dgm:cxn modelId="{A8675127-FC1D-463B-8AD0-1356BE37781D}" type="presParOf" srcId="{C75B982E-5880-46ED-8642-B7A371DEAE67}" destId="{B0F8D930-8300-43C9-9A63-CB9BD0E579F1}" srcOrd="0" destOrd="0" presId="urn:microsoft.com/office/officeart/2005/8/layout/orgChart1"/>
    <dgm:cxn modelId="{1C99C34E-76E5-4074-B1B2-51319751D84F}" type="presParOf" srcId="{C75B982E-5880-46ED-8642-B7A371DEAE67}" destId="{E074FB9F-C706-44E1-A7C5-01404CB3E8F3}" srcOrd="1" destOrd="0" presId="urn:microsoft.com/office/officeart/2005/8/layout/orgChart1"/>
    <dgm:cxn modelId="{305053FE-88CF-467F-9A66-115EF9837B55}" type="presParOf" srcId="{0EED0212-24C3-448B-9D59-6F1D03CD61DA}" destId="{061B2F26-5CA2-475E-B41F-D792E470E536}" srcOrd="1" destOrd="0" presId="urn:microsoft.com/office/officeart/2005/8/layout/orgChart1"/>
    <dgm:cxn modelId="{4C87321D-CA7C-45AA-80E4-3D0AB4778D55}" type="presParOf" srcId="{0EED0212-24C3-448B-9D59-6F1D03CD61DA}" destId="{F928A6B3-D0C8-4B88-86DC-20AF02773C08}" srcOrd="2" destOrd="0" presId="urn:microsoft.com/office/officeart/2005/8/layout/orgChart1"/>
    <dgm:cxn modelId="{CC0E07E7-51C2-4265-BC6E-B3631D25FB4A}" type="presParOf" srcId="{7E945BEE-C77E-411E-948B-CC8A6ABD72B7}" destId="{378CFE69-4609-4FF4-9BF1-334FE79ADD34}" srcOrd="2" destOrd="0" presId="urn:microsoft.com/office/officeart/2005/8/layout/orgChart1"/>
    <dgm:cxn modelId="{ADAF1174-A372-4B8F-99E5-02E7B34F0916}" type="presParOf" srcId="{7E945BEE-C77E-411E-948B-CC8A6ABD72B7}" destId="{AEAA3557-0A85-4101-B55B-A961D8562FE5}" srcOrd="3" destOrd="0" presId="urn:microsoft.com/office/officeart/2005/8/layout/orgChart1"/>
    <dgm:cxn modelId="{1AF2848A-1ACE-4559-BC0B-1F6A7BE18CC9}" type="presParOf" srcId="{AEAA3557-0A85-4101-B55B-A961D8562FE5}" destId="{1B784541-4868-4D91-931B-D041F7F16944}" srcOrd="0" destOrd="0" presId="urn:microsoft.com/office/officeart/2005/8/layout/orgChart1"/>
    <dgm:cxn modelId="{99785169-4B3F-4DEB-80E8-1D868E3990B6}" type="presParOf" srcId="{1B784541-4868-4D91-931B-D041F7F16944}" destId="{7D0AA151-0663-4A25-81A4-B974F4FE5272}" srcOrd="0" destOrd="0" presId="urn:microsoft.com/office/officeart/2005/8/layout/orgChart1"/>
    <dgm:cxn modelId="{E2E777FF-F4C8-41DA-AC47-FB1D9EA82C48}" type="presParOf" srcId="{1B784541-4868-4D91-931B-D041F7F16944}" destId="{FD6DAD77-6CAD-49D2-AE03-98EC3F850314}" srcOrd="1" destOrd="0" presId="urn:microsoft.com/office/officeart/2005/8/layout/orgChart1"/>
    <dgm:cxn modelId="{504BE9A2-0125-4077-945F-57A941771E56}" type="presParOf" srcId="{AEAA3557-0A85-4101-B55B-A961D8562FE5}" destId="{3763831A-90D1-4BE6-B6E2-66424B672CA7}" srcOrd="1" destOrd="0" presId="urn:microsoft.com/office/officeart/2005/8/layout/orgChart1"/>
    <dgm:cxn modelId="{551AB57C-71E1-4C6C-80E8-1A50197BE7AC}" type="presParOf" srcId="{AEAA3557-0A85-4101-B55B-A961D8562FE5}" destId="{CF58CB6C-8767-4EAC-808E-40FD57B326B8}" srcOrd="2" destOrd="0" presId="urn:microsoft.com/office/officeart/2005/8/layout/orgChart1"/>
    <dgm:cxn modelId="{9BA3B817-7D89-42C7-A13E-EE60AF27A409}" type="presParOf" srcId="{7E945BEE-C77E-411E-948B-CC8A6ABD72B7}" destId="{653F4AB3-BCB0-4B7A-ABBC-1C92487353D7}" srcOrd="4" destOrd="0" presId="urn:microsoft.com/office/officeart/2005/8/layout/orgChart1"/>
    <dgm:cxn modelId="{BCB9215E-1FED-489B-B6BF-442CCEA9847E}" type="presParOf" srcId="{7E945BEE-C77E-411E-948B-CC8A6ABD72B7}" destId="{ED0B2751-5A77-48C6-9681-FBF447A808CD}" srcOrd="5" destOrd="0" presId="urn:microsoft.com/office/officeart/2005/8/layout/orgChart1"/>
    <dgm:cxn modelId="{28EB300D-BDF5-4C2F-ABA4-CFAF6647C003}" type="presParOf" srcId="{ED0B2751-5A77-48C6-9681-FBF447A808CD}" destId="{752D90FC-D63A-4C72-AC95-582533C03524}" srcOrd="0" destOrd="0" presId="urn:microsoft.com/office/officeart/2005/8/layout/orgChart1"/>
    <dgm:cxn modelId="{686661DF-5CDF-41BA-A02F-EDD74C70E1C9}" type="presParOf" srcId="{752D90FC-D63A-4C72-AC95-582533C03524}" destId="{D951DB27-04C2-49CF-931E-244E4B9C381D}" srcOrd="0" destOrd="0" presId="urn:microsoft.com/office/officeart/2005/8/layout/orgChart1"/>
    <dgm:cxn modelId="{69732F1F-03D1-46F3-8632-63BC60115CE7}" type="presParOf" srcId="{752D90FC-D63A-4C72-AC95-582533C03524}" destId="{AB69ACD4-AD82-4F7D-B72E-B0456C9779AC}" srcOrd="1" destOrd="0" presId="urn:microsoft.com/office/officeart/2005/8/layout/orgChart1"/>
    <dgm:cxn modelId="{019019F1-1E31-4B94-BB9F-5799D23867AF}" type="presParOf" srcId="{ED0B2751-5A77-48C6-9681-FBF447A808CD}" destId="{E12225AB-AF18-4D4F-ACD4-48FA74F8CDDE}" srcOrd="1" destOrd="0" presId="urn:microsoft.com/office/officeart/2005/8/layout/orgChart1"/>
    <dgm:cxn modelId="{56730B61-4901-4640-9563-CD8AB065AC6F}" type="presParOf" srcId="{ED0B2751-5A77-48C6-9681-FBF447A808CD}" destId="{7E6A4D40-3C9B-429C-B8E6-F822100A64F2}" srcOrd="2" destOrd="0" presId="urn:microsoft.com/office/officeart/2005/8/layout/orgChart1"/>
    <dgm:cxn modelId="{9CA3B005-EE64-4C37-8756-849D2E3B7E22}" type="presParOf" srcId="{E7B296A5-14E1-48CB-ADC2-3705F0C2296E}" destId="{86EFCA59-36E1-4379-AF69-9DE57E9241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F24666-9E22-4E1F-B663-D92C834BD90E}" type="doc">
      <dgm:prSet loTypeId="urn:microsoft.com/office/officeart/2005/8/layout/default#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51C6A44D-9D02-43B4-845C-DD8D3447D377}">
      <dgm:prSet phldrT="[Texto]" custT="1"/>
      <dgm:spPr/>
      <dgm:t>
        <a:bodyPr/>
        <a:lstStyle/>
        <a:p>
          <a:r>
            <a:rPr lang="es-ES" sz="1600" i="0" dirty="0" smtClean="0"/>
            <a:t>Trabajar  desde la propia tutoría.</a:t>
          </a:r>
          <a:endParaRPr lang="es-ES" sz="1600" dirty="0"/>
        </a:p>
      </dgm:t>
    </dgm:pt>
    <dgm:pt modelId="{2343FC2F-32E7-4682-BEDE-95679FB67C44}" type="parTrans" cxnId="{C68BD49D-6839-4943-BF15-0DF033177619}">
      <dgm:prSet/>
      <dgm:spPr/>
      <dgm:t>
        <a:bodyPr/>
        <a:lstStyle/>
        <a:p>
          <a:endParaRPr lang="es-ES" sz="1600"/>
        </a:p>
      </dgm:t>
    </dgm:pt>
    <dgm:pt modelId="{EED15694-B8EE-417B-A4D0-EDB67473ED47}" type="sibTrans" cxnId="{C68BD49D-6839-4943-BF15-0DF033177619}">
      <dgm:prSet/>
      <dgm:spPr/>
      <dgm:t>
        <a:bodyPr/>
        <a:lstStyle/>
        <a:p>
          <a:endParaRPr lang="es-ES" sz="1600"/>
        </a:p>
      </dgm:t>
    </dgm:pt>
    <dgm:pt modelId="{1D87BB9F-6E4E-475C-AE38-D9F84F04D30B}">
      <dgm:prSet phldrT="[Texto]" custT="1"/>
      <dgm:spPr/>
      <dgm:t>
        <a:bodyPr/>
        <a:lstStyle/>
        <a:p>
          <a:r>
            <a:rPr lang="es-ES" sz="1600" dirty="0" smtClean="0"/>
            <a:t>Ayuda a paliar problemas de autoestima. </a:t>
          </a:r>
          <a:endParaRPr lang="es-ES" sz="1600" dirty="0"/>
        </a:p>
      </dgm:t>
    </dgm:pt>
    <dgm:pt modelId="{F569CD30-64EC-4FCB-AC39-0EA7660F7BD7}" type="parTrans" cxnId="{0EAAA2F3-8779-45C4-B1B7-EE89186DEF7C}">
      <dgm:prSet/>
      <dgm:spPr/>
      <dgm:t>
        <a:bodyPr/>
        <a:lstStyle/>
        <a:p>
          <a:endParaRPr lang="es-ES" sz="1600"/>
        </a:p>
      </dgm:t>
    </dgm:pt>
    <dgm:pt modelId="{FD4D3356-E2BB-4DAB-89EB-F3283FA46A65}" type="sibTrans" cxnId="{0EAAA2F3-8779-45C4-B1B7-EE89186DEF7C}">
      <dgm:prSet/>
      <dgm:spPr/>
      <dgm:t>
        <a:bodyPr/>
        <a:lstStyle/>
        <a:p>
          <a:endParaRPr lang="es-ES" sz="1600"/>
        </a:p>
      </dgm:t>
    </dgm:pt>
    <dgm:pt modelId="{8592FE41-0E6D-48CA-A651-DA875B152E8F}">
      <dgm:prSet phldrT="[Texto]" custT="1"/>
      <dgm:spPr/>
      <dgm:t>
        <a:bodyPr/>
        <a:lstStyle/>
        <a:p>
          <a:r>
            <a:rPr lang="es-ES" sz="1600" dirty="0" smtClean="0"/>
            <a:t>El juego fortalece el vínculo afectivo.</a:t>
          </a:r>
          <a:endParaRPr lang="es-ES" sz="1600" dirty="0"/>
        </a:p>
      </dgm:t>
    </dgm:pt>
    <dgm:pt modelId="{6C0EEF62-BF3B-44F0-88BD-018EA2BA31E9}" type="parTrans" cxnId="{2AB10542-A521-4F51-B08A-9F32A4C13F51}">
      <dgm:prSet/>
      <dgm:spPr/>
      <dgm:t>
        <a:bodyPr/>
        <a:lstStyle/>
        <a:p>
          <a:endParaRPr lang="es-ES" sz="1600"/>
        </a:p>
      </dgm:t>
    </dgm:pt>
    <dgm:pt modelId="{E58E45BD-F60C-44A9-A759-1628D538DE9A}" type="sibTrans" cxnId="{2AB10542-A521-4F51-B08A-9F32A4C13F51}">
      <dgm:prSet/>
      <dgm:spPr/>
      <dgm:t>
        <a:bodyPr/>
        <a:lstStyle/>
        <a:p>
          <a:endParaRPr lang="es-ES" sz="1600"/>
        </a:p>
      </dgm:t>
    </dgm:pt>
    <dgm:pt modelId="{AACD208A-7D79-4C2E-89BF-FE62BCE54EA4}">
      <dgm:prSet phldrT="[Texto]" custT="1"/>
      <dgm:spPr/>
      <dgm:t>
        <a:bodyPr/>
        <a:lstStyle/>
        <a:p>
          <a:r>
            <a:rPr lang="es-ES" sz="1600" i="0" dirty="0" smtClean="0"/>
            <a:t>Mejora la calidad de vida, familiar, y estrecha la relación padre, docente, niño/a. </a:t>
          </a:r>
          <a:endParaRPr lang="es-ES" sz="1600" dirty="0"/>
        </a:p>
      </dgm:t>
    </dgm:pt>
    <dgm:pt modelId="{B046EB8C-CD95-467A-80CE-3DF69755BAC5}" type="parTrans" cxnId="{B0FC0C4C-52BE-49E9-AC20-029D587E2072}">
      <dgm:prSet/>
      <dgm:spPr/>
      <dgm:t>
        <a:bodyPr/>
        <a:lstStyle/>
        <a:p>
          <a:endParaRPr lang="es-ES" sz="1600"/>
        </a:p>
      </dgm:t>
    </dgm:pt>
    <dgm:pt modelId="{37E5955F-564B-4B4F-BB33-46323EC39762}" type="sibTrans" cxnId="{B0FC0C4C-52BE-49E9-AC20-029D587E2072}">
      <dgm:prSet/>
      <dgm:spPr/>
      <dgm:t>
        <a:bodyPr/>
        <a:lstStyle/>
        <a:p>
          <a:endParaRPr lang="es-ES" sz="1600"/>
        </a:p>
      </dgm:t>
    </dgm:pt>
    <dgm:pt modelId="{3D83A910-D00B-497D-A73B-6D3C10CDF6DD}">
      <dgm:prSet phldrT="[Texto]" custT="1"/>
      <dgm:spPr/>
      <dgm:t>
        <a:bodyPr/>
        <a:lstStyle/>
        <a:p>
          <a:r>
            <a:rPr lang="es-ES" sz="1600" i="0" dirty="0" smtClean="0"/>
            <a:t>El valor del tiempo de convivir, compartir e interactuar y amar. </a:t>
          </a:r>
          <a:endParaRPr lang="es-ES" sz="1600" dirty="0"/>
        </a:p>
      </dgm:t>
    </dgm:pt>
    <dgm:pt modelId="{B976BDF9-453D-48D6-852E-B6C0754AA53E}" type="parTrans" cxnId="{64B7A24B-5A46-4A01-8708-96B52DBF2869}">
      <dgm:prSet/>
      <dgm:spPr/>
      <dgm:t>
        <a:bodyPr/>
        <a:lstStyle/>
        <a:p>
          <a:endParaRPr lang="es-ES" sz="1600"/>
        </a:p>
      </dgm:t>
    </dgm:pt>
    <dgm:pt modelId="{53983D41-B0B6-4910-85DD-E2248840FA11}" type="sibTrans" cxnId="{64B7A24B-5A46-4A01-8708-96B52DBF2869}">
      <dgm:prSet/>
      <dgm:spPr/>
      <dgm:t>
        <a:bodyPr/>
        <a:lstStyle/>
        <a:p>
          <a:endParaRPr lang="es-ES" sz="1600"/>
        </a:p>
      </dgm:t>
    </dgm:pt>
    <dgm:pt modelId="{576B4B09-AE6D-445A-BC33-20023216B65D}">
      <dgm:prSet custT="1"/>
      <dgm:spPr/>
      <dgm:t>
        <a:bodyPr/>
        <a:lstStyle/>
        <a:p>
          <a:r>
            <a:rPr lang="es-ES" sz="1600" dirty="0" smtClean="0"/>
            <a:t>El manual favorece la inteligencia interpersonal e intrapersonal  del niño/a.</a:t>
          </a:r>
          <a:endParaRPr lang="es-ES" sz="1600" dirty="0"/>
        </a:p>
      </dgm:t>
    </dgm:pt>
    <dgm:pt modelId="{864D1093-B20A-4D88-9D01-71B82D905226}" type="parTrans" cxnId="{2B3F18D6-78CE-4833-8BDA-6130DE80A7D7}">
      <dgm:prSet/>
      <dgm:spPr/>
      <dgm:t>
        <a:bodyPr/>
        <a:lstStyle/>
        <a:p>
          <a:endParaRPr lang="es-ES" sz="1600"/>
        </a:p>
      </dgm:t>
    </dgm:pt>
    <dgm:pt modelId="{76F5DAA3-74DB-4D90-A44C-AC9AF7AAFB30}" type="sibTrans" cxnId="{2B3F18D6-78CE-4833-8BDA-6130DE80A7D7}">
      <dgm:prSet/>
      <dgm:spPr/>
      <dgm:t>
        <a:bodyPr/>
        <a:lstStyle/>
        <a:p>
          <a:endParaRPr lang="es-ES" sz="1600"/>
        </a:p>
      </dgm:t>
    </dgm:pt>
    <dgm:pt modelId="{FB0AFCB2-A274-48FC-806F-D5DDBA567345}" type="pres">
      <dgm:prSet presAssocID="{1AF24666-9E22-4E1F-B663-D92C834BD9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461B31-C822-46B6-B50A-F30096ED35D6}" type="pres">
      <dgm:prSet presAssocID="{51C6A44D-9D02-43B4-845C-DD8D3447D377}" presName="node" presStyleLbl="node1" presStyleIdx="0" presStyleCnt="6" custScaleY="68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FD842-85A2-46E4-8B54-925990E37145}" type="pres">
      <dgm:prSet presAssocID="{EED15694-B8EE-417B-A4D0-EDB67473ED47}" presName="sibTrans" presStyleCnt="0"/>
      <dgm:spPr/>
      <dgm:t>
        <a:bodyPr/>
        <a:lstStyle/>
        <a:p>
          <a:endParaRPr lang="es-ES"/>
        </a:p>
      </dgm:t>
    </dgm:pt>
    <dgm:pt modelId="{1481ACBB-4B24-4FEF-B8F5-561E192D877A}" type="pres">
      <dgm:prSet presAssocID="{576B4B09-AE6D-445A-BC33-20023216B65D}" presName="node" presStyleLbl="node1" presStyleIdx="1" presStyleCnt="6" custScaleY="68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20E657-9715-409F-A363-81B0E93EAE40}" type="pres">
      <dgm:prSet presAssocID="{76F5DAA3-74DB-4D90-A44C-AC9AF7AAFB30}" presName="sibTrans" presStyleCnt="0"/>
      <dgm:spPr/>
      <dgm:t>
        <a:bodyPr/>
        <a:lstStyle/>
        <a:p>
          <a:endParaRPr lang="es-ES"/>
        </a:p>
      </dgm:t>
    </dgm:pt>
    <dgm:pt modelId="{C847DBEA-A3A1-46C9-A133-FD77CAEA9800}" type="pres">
      <dgm:prSet presAssocID="{1D87BB9F-6E4E-475C-AE38-D9F84F04D30B}" presName="node" presStyleLbl="node1" presStyleIdx="2" presStyleCnt="6" custScaleY="745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7A0B20-465A-4C0E-AD8E-FF3AD5FC3E42}" type="pres">
      <dgm:prSet presAssocID="{FD4D3356-E2BB-4DAB-89EB-F3283FA46A65}" presName="sibTrans" presStyleCnt="0"/>
      <dgm:spPr/>
      <dgm:t>
        <a:bodyPr/>
        <a:lstStyle/>
        <a:p>
          <a:endParaRPr lang="es-ES"/>
        </a:p>
      </dgm:t>
    </dgm:pt>
    <dgm:pt modelId="{F2524AFF-5700-480B-8DF9-F520447FDA7E}" type="pres">
      <dgm:prSet presAssocID="{8592FE41-0E6D-48CA-A651-DA875B152E8F}" presName="node" presStyleLbl="node1" presStyleIdx="3" presStyleCnt="6" custScaleY="67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B4FCE-1DBC-44A3-BDC4-CAC7A250834C}" type="pres">
      <dgm:prSet presAssocID="{E58E45BD-F60C-44A9-A759-1628D538DE9A}" presName="sibTrans" presStyleCnt="0"/>
      <dgm:spPr/>
      <dgm:t>
        <a:bodyPr/>
        <a:lstStyle/>
        <a:p>
          <a:endParaRPr lang="es-ES"/>
        </a:p>
      </dgm:t>
    </dgm:pt>
    <dgm:pt modelId="{CA4DED4C-0BD6-4ECE-BF50-CC0C96EAFEAD}" type="pres">
      <dgm:prSet presAssocID="{AACD208A-7D79-4C2E-89BF-FE62BCE54EA4}" presName="node" presStyleLbl="node1" presStyleIdx="4" presStyleCnt="6" custScaleY="67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9F893-F701-4D36-B247-4E90C747B67F}" type="pres">
      <dgm:prSet presAssocID="{37E5955F-564B-4B4F-BB33-46323EC39762}" presName="sibTrans" presStyleCnt="0"/>
      <dgm:spPr/>
      <dgm:t>
        <a:bodyPr/>
        <a:lstStyle/>
        <a:p>
          <a:endParaRPr lang="es-ES"/>
        </a:p>
      </dgm:t>
    </dgm:pt>
    <dgm:pt modelId="{FBCC597F-EF99-4312-AF61-0A0FAADE0C8C}" type="pres">
      <dgm:prSet presAssocID="{3D83A910-D00B-497D-A73B-6D3C10CDF6DD}" presName="node" presStyleLbl="node1" presStyleIdx="5" presStyleCnt="6" custScaleY="60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295DA6-93AA-4AC7-AEC9-1947220A7822}" type="presOf" srcId="{1AF24666-9E22-4E1F-B663-D92C834BD90E}" destId="{FB0AFCB2-A274-48FC-806F-D5DDBA567345}" srcOrd="0" destOrd="0" presId="urn:microsoft.com/office/officeart/2005/8/layout/default#1"/>
    <dgm:cxn modelId="{B0FC0C4C-52BE-49E9-AC20-029D587E2072}" srcId="{1AF24666-9E22-4E1F-B663-D92C834BD90E}" destId="{AACD208A-7D79-4C2E-89BF-FE62BCE54EA4}" srcOrd="4" destOrd="0" parTransId="{B046EB8C-CD95-467A-80CE-3DF69755BAC5}" sibTransId="{37E5955F-564B-4B4F-BB33-46323EC39762}"/>
    <dgm:cxn modelId="{2AB10542-A521-4F51-B08A-9F32A4C13F51}" srcId="{1AF24666-9E22-4E1F-B663-D92C834BD90E}" destId="{8592FE41-0E6D-48CA-A651-DA875B152E8F}" srcOrd="3" destOrd="0" parTransId="{6C0EEF62-BF3B-44F0-88BD-018EA2BA31E9}" sibTransId="{E58E45BD-F60C-44A9-A759-1628D538DE9A}"/>
    <dgm:cxn modelId="{D4C2D4B1-6D0C-4488-9936-CD022497A3C0}" type="presOf" srcId="{8592FE41-0E6D-48CA-A651-DA875B152E8F}" destId="{F2524AFF-5700-480B-8DF9-F520447FDA7E}" srcOrd="0" destOrd="0" presId="urn:microsoft.com/office/officeart/2005/8/layout/default#1"/>
    <dgm:cxn modelId="{C68BD49D-6839-4943-BF15-0DF033177619}" srcId="{1AF24666-9E22-4E1F-B663-D92C834BD90E}" destId="{51C6A44D-9D02-43B4-845C-DD8D3447D377}" srcOrd="0" destOrd="0" parTransId="{2343FC2F-32E7-4682-BEDE-95679FB67C44}" sibTransId="{EED15694-B8EE-417B-A4D0-EDB67473ED47}"/>
    <dgm:cxn modelId="{64B7A24B-5A46-4A01-8708-96B52DBF2869}" srcId="{1AF24666-9E22-4E1F-B663-D92C834BD90E}" destId="{3D83A910-D00B-497D-A73B-6D3C10CDF6DD}" srcOrd="5" destOrd="0" parTransId="{B976BDF9-453D-48D6-852E-B6C0754AA53E}" sibTransId="{53983D41-B0B6-4910-85DD-E2248840FA11}"/>
    <dgm:cxn modelId="{0FBE5145-CE5C-4362-8701-10337CE21818}" type="presOf" srcId="{51C6A44D-9D02-43B4-845C-DD8D3447D377}" destId="{80461B31-C822-46B6-B50A-F30096ED35D6}" srcOrd="0" destOrd="0" presId="urn:microsoft.com/office/officeart/2005/8/layout/default#1"/>
    <dgm:cxn modelId="{2B3F18D6-78CE-4833-8BDA-6130DE80A7D7}" srcId="{1AF24666-9E22-4E1F-B663-D92C834BD90E}" destId="{576B4B09-AE6D-445A-BC33-20023216B65D}" srcOrd="1" destOrd="0" parTransId="{864D1093-B20A-4D88-9D01-71B82D905226}" sibTransId="{76F5DAA3-74DB-4D90-A44C-AC9AF7AAFB30}"/>
    <dgm:cxn modelId="{A2FFAEA1-5BF6-4DBE-8A39-16ABA6D80437}" type="presOf" srcId="{576B4B09-AE6D-445A-BC33-20023216B65D}" destId="{1481ACBB-4B24-4FEF-B8F5-561E192D877A}" srcOrd="0" destOrd="0" presId="urn:microsoft.com/office/officeart/2005/8/layout/default#1"/>
    <dgm:cxn modelId="{0EAAA2F3-8779-45C4-B1B7-EE89186DEF7C}" srcId="{1AF24666-9E22-4E1F-B663-D92C834BD90E}" destId="{1D87BB9F-6E4E-475C-AE38-D9F84F04D30B}" srcOrd="2" destOrd="0" parTransId="{F569CD30-64EC-4FCB-AC39-0EA7660F7BD7}" sibTransId="{FD4D3356-E2BB-4DAB-89EB-F3283FA46A65}"/>
    <dgm:cxn modelId="{27A18C10-C720-47F4-961E-0F84A8F81F78}" type="presOf" srcId="{3D83A910-D00B-497D-A73B-6D3C10CDF6DD}" destId="{FBCC597F-EF99-4312-AF61-0A0FAADE0C8C}" srcOrd="0" destOrd="0" presId="urn:microsoft.com/office/officeart/2005/8/layout/default#1"/>
    <dgm:cxn modelId="{8107F4B3-B6A7-46E8-AF6A-7A4236299299}" type="presOf" srcId="{AACD208A-7D79-4C2E-89BF-FE62BCE54EA4}" destId="{CA4DED4C-0BD6-4ECE-BF50-CC0C96EAFEAD}" srcOrd="0" destOrd="0" presId="urn:microsoft.com/office/officeart/2005/8/layout/default#1"/>
    <dgm:cxn modelId="{D3A89518-4A05-4389-BE1B-260E82E97EA8}" type="presOf" srcId="{1D87BB9F-6E4E-475C-AE38-D9F84F04D30B}" destId="{C847DBEA-A3A1-46C9-A133-FD77CAEA9800}" srcOrd="0" destOrd="0" presId="urn:microsoft.com/office/officeart/2005/8/layout/default#1"/>
    <dgm:cxn modelId="{33BB9FEA-D127-4FB2-AFA1-AEFDEE3386B0}" type="presParOf" srcId="{FB0AFCB2-A274-48FC-806F-D5DDBA567345}" destId="{80461B31-C822-46B6-B50A-F30096ED35D6}" srcOrd="0" destOrd="0" presId="urn:microsoft.com/office/officeart/2005/8/layout/default#1"/>
    <dgm:cxn modelId="{A22238F4-893A-4554-A49F-7C7EB520AF89}" type="presParOf" srcId="{FB0AFCB2-A274-48FC-806F-D5DDBA567345}" destId="{EC1FD842-85A2-46E4-8B54-925990E37145}" srcOrd="1" destOrd="0" presId="urn:microsoft.com/office/officeart/2005/8/layout/default#1"/>
    <dgm:cxn modelId="{77AA93FB-33D8-40AD-853F-501ED65DAA3B}" type="presParOf" srcId="{FB0AFCB2-A274-48FC-806F-D5DDBA567345}" destId="{1481ACBB-4B24-4FEF-B8F5-561E192D877A}" srcOrd="2" destOrd="0" presId="urn:microsoft.com/office/officeart/2005/8/layout/default#1"/>
    <dgm:cxn modelId="{4559DF39-AF21-4C54-B805-FF3E0F4F61AA}" type="presParOf" srcId="{FB0AFCB2-A274-48FC-806F-D5DDBA567345}" destId="{DF20E657-9715-409F-A363-81B0E93EAE40}" srcOrd="3" destOrd="0" presId="urn:microsoft.com/office/officeart/2005/8/layout/default#1"/>
    <dgm:cxn modelId="{7F32D700-E04F-4A4C-9B67-4F2531404773}" type="presParOf" srcId="{FB0AFCB2-A274-48FC-806F-D5DDBA567345}" destId="{C847DBEA-A3A1-46C9-A133-FD77CAEA9800}" srcOrd="4" destOrd="0" presId="urn:microsoft.com/office/officeart/2005/8/layout/default#1"/>
    <dgm:cxn modelId="{18104C8F-3D41-4B1B-8B66-3C8496B3B9B2}" type="presParOf" srcId="{FB0AFCB2-A274-48FC-806F-D5DDBA567345}" destId="{E07A0B20-465A-4C0E-AD8E-FF3AD5FC3E42}" srcOrd="5" destOrd="0" presId="urn:microsoft.com/office/officeart/2005/8/layout/default#1"/>
    <dgm:cxn modelId="{F8D3FE01-A7A2-4438-A69C-7AF87317896F}" type="presParOf" srcId="{FB0AFCB2-A274-48FC-806F-D5DDBA567345}" destId="{F2524AFF-5700-480B-8DF9-F520447FDA7E}" srcOrd="6" destOrd="0" presId="urn:microsoft.com/office/officeart/2005/8/layout/default#1"/>
    <dgm:cxn modelId="{DD55D305-052B-4DC7-9E5E-04B1026AD0AA}" type="presParOf" srcId="{FB0AFCB2-A274-48FC-806F-D5DDBA567345}" destId="{DEDB4FCE-1DBC-44A3-BDC4-CAC7A250834C}" srcOrd="7" destOrd="0" presId="urn:microsoft.com/office/officeart/2005/8/layout/default#1"/>
    <dgm:cxn modelId="{40E708CD-41C1-47CB-B431-DE3930EC5458}" type="presParOf" srcId="{FB0AFCB2-A274-48FC-806F-D5DDBA567345}" destId="{CA4DED4C-0BD6-4ECE-BF50-CC0C96EAFEAD}" srcOrd="8" destOrd="0" presId="urn:microsoft.com/office/officeart/2005/8/layout/default#1"/>
    <dgm:cxn modelId="{11FCFC73-5126-4085-993F-2D9FE2E497BE}" type="presParOf" srcId="{FB0AFCB2-A274-48FC-806F-D5DDBA567345}" destId="{24F9F893-F701-4D36-B247-4E90C747B67F}" srcOrd="9" destOrd="0" presId="urn:microsoft.com/office/officeart/2005/8/layout/default#1"/>
    <dgm:cxn modelId="{3188E8E6-626A-4457-BFA5-C8A5D4EDCCBE}" type="presParOf" srcId="{FB0AFCB2-A274-48FC-806F-D5DDBA567345}" destId="{FBCC597F-EF99-4312-AF61-0A0FAADE0C8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5C81B2-BDC8-4017-BA67-2DA8CE7FFFD8}" type="doc">
      <dgm:prSet loTypeId="urn:microsoft.com/office/officeart/2005/8/layout/orgChart1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3C5B0416-CA91-4786-8636-E2D0C6E4FC43}">
      <dgm:prSet phldrT="[Texto]" custT="1"/>
      <dgm:spPr/>
      <dgm:t>
        <a:bodyPr/>
        <a:lstStyle/>
        <a:p>
          <a:r>
            <a:rPr lang="x-none" sz="1800" b="1" i="0" smtClean="0">
              <a:latin typeface="Times New Roman" pitchFamily="18" charset="0"/>
              <a:cs typeface="Times New Roman" pitchFamily="18" charset="0"/>
            </a:rPr>
            <a:t>¿Qué es un manual de </a:t>
          </a:r>
          <a:r>
            <a:rPr lang="es-EC" sz="1800" b="1" i="0" noProof="0" dirty="0" smtClean="0">
              <a:latin typeface="Times New Roman" pitchFamily="18" charset="0"/>
              <a:cs typeface="Times New Roman" pitchFamily="18" charset="0"/>
            </a:rPr>
            <a:t>orientación</a:t>
          </a:r>
          <a:r>
            <a:rPr lang="en-US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x-none" sz="1800" b="1" i="0" smtClean="0">
              <a:latin typeface="Times New Roman" pitchFamily="18" charset="0"/>
              <a:cs typeface="Times New Roman" pitchFamily="18" charset="0"/>
            </a:rPr>
            <a:t>?</a:t>
          </a:r>
          <a:endParaRPr lang="es-ES" sz="1800" i="0" dirty="0">
            <a:latin typeface="Times New Roman" pitchFamily="18" charset="0"/>
            <a:cs typeface="Times New Roman" pitchFamily="18" charset="0"/>
          </a:endParaRPr>
        </a:p>
      </dgm:t>
    </dgm:pt>
    <dgm:pt modelId="{192D0064-3618-4B13-A6E0-7A9370FCC1C3}" type="parTrans" cxnId="{F1BFAC9C-A77E-476D-B45A-33762BA288D6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C544094-BC94-4FC4-AABB-02DBF99FC6EF}" type="sibTrans" cxnId="{F1BFAC9C-A77E-476D-B45A-33762BA288D6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C649FCD0-7247-41F4-9770-D3E77459B83D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Material de guía, apoyo didáctico para las docentes, madres y padres de familia.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8C64D445-FC15-47A7-80BC-E83D0BB4B279}" type="parTrans" cxnId="{04843E9E-80BE-4CF5-915D-EB643C5C7B0A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AE2D45F-EF5F-4687-BAF4-8797A87401C9}" type="sibTrans" cxnId="{04843E9E-80BE-4CF5-915D-EB643C5C7B0A}">
      <dgm:prSet/>
      <dgm:spPr/>
      <dgm:t>
        <a:bodyPr/>
        <a:lstStyle/>
        <a:p>
          <a:endParaRPr lang="es-EC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8733B74C-2B14-43C4-A4B4-EA4BE1A4FA52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Es una obra impresa  que da sustento y soporte pedagógico, formativo y didáctico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7510C3F6-A27A-4E25-B919-2A3F60910C51}" type="parTrans" cxnId="{9EE85BE6-5AD1-42D4-AAE6-1A9B388126E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5DACE69A-72BA-49B1-B103-44B709435E50}" type="sibTrans" cxnId="{9EE85BE6-5AD1-42D4-AAE6-1A9B388126E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CDC97B05-B827-42DA-9557-B0158F860D7D}" type="pres">
      <dgm:prSet presAssocID="{955C81B2-BDC8-4017-BA67-2DA8CE7FFF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CECC89-63A8-4044-9F21-CF69C05DA63D}" type="pres">
      <dgm:prSet presAssocID="{3C5B0416-CA91-4786-8636-E2D0C6E4FC43}" presName="hierRoot1" presStyleCnt="0">
        <dgm:presLayoutVars>
          <dgm:hierBranch val="init"/>
        </dgm:presLayoutVars>
      </dgm:prSet>
      <dgm:spPr/>
    </dgm:pt>
    <dgm:pt modelId="{986F4875-2EF1-466A-9FA4-B5EBB2ACEF5B}" type="pres">
      <dgm:prSet presAssocID="{3C5B0416-CA91-4786-8636-E2D0C6E4FC43}" presName="rootComposite1" presStyleCnt="0"/>
      <dgm:spPr/>
    </dgm:pt>
    <dgm:pt modelId="{ACB9EBB8-EB51-4957-AEF5-FDB212AFF23A}" type="pres">
      <dgm:prSet presAssocID="{3C5B0416-CA91-4786-8636-E2D0C6E4FC43}" presName="rootText1" presStyleLbl="node0" presStyleIdx="0" presStyleCnt="3" custLinFactX="20982" custLinFactY="-7696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609693-F30C-49EC-9437-0E0FB29CCC01}" type="pres">
      <dgm:prSet presAssocID="{3C5B0416-CA91-4786-8636-E2D0C6E4FC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10B9DE-70C1-40B3-BA28-22D9B55EC1FE}" type="pres">
      <dgm:prSet presAssocID="{3C5B0416-CA91-4786-8636-E2D0C6E4FC43}" presName="hierChild2" presStyleCnt="0"/>
      <dgm:spPr/>
    </dgm:pt>
    <dgm:pt modelId="{CA269E02-65F9-418F-A699-BEFECDDD5D7D}" type="pres">
      <dgm:prSet presAssocID="{3C5B0416-CA91-4786-8636-E2D0C6E4FC43}" presName="hierChild3" presStyleCnt="0"/>
      <dgm:spPr/>
    </dgm:pt>
    <dgm:pt modelId="{07AF004A-755E-4014-8E9A-565A4E7D04FF}" type="pres">
      <dgm:prSet presAssocID="{C649FCD0-7247-41F4-9770-D3E77459B83D}" presName="hierRoot1" presStyleCnt="0">
        <dgm:presLayoutVars>
          <dgm:hierBranch val="init"/>
        </dgm:presLayoutVars>
      </dgm:prSet>
      <dgm:spPr/>
    </dgm:pt>
    <dgm:pt modelId="{409449C4-3AE3-4D9C-875B-EE29C7B98127}" type="pres">
      <dgm:prSet presAssocID="{C649FCD0-7247-41F4-9770-D3E77459B83D}" presName="rootComposite1" presStyleCnt="0"/>
      <dgm:spPr/>
    </dgm:pt>
    <dgm:pt modelId="{6D8DDF75-C597-4075-9501-E49A7E35C436}" type="pres">
      <dgm:prSet presAssocID="{C649FCD0-7247-41F4-9770-D3E77459B83D}" presName="rootText1" presStyleLbl="node0" presStyleIdx="1" presStyleCnt="3" custLinFactNeighborX="-73073" custLinFactNeighborY="40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4752D-FE53-451D-A8A2-C04E937AFC92}" type="pres">
      <dgm:prSet presAssocID="{C649FCD0-7247-41F4-9770-D3E77459B83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DD721-83BB-45AF-8CEF-8168CE8696FA}" type="pres">
      <dgm:prSet presAssocID="{C649FCD0-7247-41F4-9770-D3E77459B83D}" presName="hierChild2" presStyleCnt="0"/>
      <dgm:spPr/>
    </dgm:pt>
    <dgm:pt modelId="{8E8A30B7-A305-4770-B00B-26F30540CF9B}" type="pres">
      <dgm:prSet presAssocID="{C649FCD0-7247-41F4-9770-D3E77459B83D}" presName="hierChild3" presStyleCnt="0"/>
      <dgm:spPr/>
    </dgm:pt>
    <dgm:pt modelId="{42CFBEC5-B49A-4153-8BEC-DA36F167095D}" type="pres">
      <dgm:prSet presAssocID="{8733B74C-2B14-43C4-A4B4-EA4BE1A4FA52}" presName="hierRoot1" presStyleCnt="0">
        <dgm:presLayoutVars>
          <dgm:hierBranch val="init"/>
        </dgm:presLayoutVars>
      </dgm:prSet>
      <dgm:spPr/>
    </dgm:pt>
    <dgm:pt modelId="{9A042490-AF47-48E3-9E79-2DAEC0E93C96}" type="pres">
      <dgm:prSet presAssocID="{8733B74C-2B14-43C4-A4B4-EA4BE1A4FA52}" presName="rootComposite1" presStyleCnt="0"/>
      <dgm:spPr/>
    </dgm:pt>
    <dgm:pt modelId="{531BD801-B8A5-4786-8AA0-95D669101F15}" type="pres">
      <dgm:prSet presAssocID="{8733B74C-2B14-43C4-A4B4-EA4BE1A4FA52}" presName="rootText1" presStyleLbl="node0" presStyleIdx="2" presStyleCnt="3" custLinFactNeighborX="-40631" custLinFactNeighborY="40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132730-3542-4E93-BB38-AF5B7163D464}" type="pres">
      <dgm:prSet presAssocID="{8733B74C-2B14-43C4-A4B4-EA4BE1A4FA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8862C2B-5F53-4932-95F2-571B6697A8B6}" type="pres">
      <dgm:prSet presAssocID="{8733B74C-2B14-43C4-A4B4-EA4BE1A4FA52}" presName="hierChild2" presStyleCnt="0"/>
      <dgm:spPr/>
    </dgm:pt>
    <dgm:pt modelId="{39240EE9-8DF2-4CB8-A3B5-527119DD6FE3}" type="pres">
      <dgm:prSet presAssocID="{8733B74C-2B14-43C4-A4B4-EA4BE1A4FA52}" presName="hierChild3" presStyleCnt="0"/>
      <dgm:spPr/>
    </dgm:pt>
  </dgm:ptLst>
  <dgm:cxnLst>
    <dgm:cxn modelId="{E76070DE-5FB1-49AD-8A30-8CBDEEC7D283}" type="presOf" srcId="{C649FCD0-7247-41F4-9770-D3E77459B83D}" destId="{9DD4752D-FE53-451D-A8A2-C04E937AFC92}" srcOrd="1" destOrd="0" presId="urn:microsoft.com/office/officeart/2005/8/layout/orgChart1"/>
    <dgm:cxn modelId="{C14D46F0-A87B-4560-93DF-1EEB8D1057E4}" type="presOf" srcId="{955C81B2-BDC8-4017-BA67-2DA8CE7FFFD8}" destId="{CDC97B05-B827-42DA-9557-B0158F860D7D}" srcOrd="0" destOrd="0" presId="urn:microsoft.com/office/officeart/2005/8/layout/orgChart1"/>
    <dgm:cxn modelId="{6BCEE1D4-DB8F-4DF3-A6B3-F1F9E81BD4CD}" type="presOf" srcId="{C649FCD0-7247-41F4-9770-D3E77459B83D}" destId="{6D8DDF75-C597-4075-9501-E49A7E35C436}" srcOrd="0" destOrd="0" presId="urn:microsoft.com/office/officeart/2005/8/layout/orgChart1"/>
    <dgm:cxn modelId="{9EE85BE6-5AD1-42D4-AAE6-1A9B388126E5}" srcId="{955C81B2-BDC8-4017-BA67-2DA8CE7FFFD8}" destId="{8733B74C-2B14-43C4-A4B4-EA4BE1A4FA52}" srcOrd="2" destOrd="0" parTransId="{7510C3F6-A27A-4E25-B919-2A3F60910C51}" sibTransId="{5DACE69A-72BA-49B1-B103-44B709435E50}"/>
    <dgm:cxn modelId="{B70F008C-1C00-4BE6-BA45-E4045C9B3212}" type="presOf" srcId="{8733B74C-2B14-43C4-A4B4-EA4BE1A4FA52}" destId="{531BD801-B8A5-4786-8AA0-95D669101F15}" srcOrd="0" destOrd="0" presId="urn:microsoft.com/office/officeart/2005/8/layout/orgChart1"/>
    <dgm:cxn modelId="{27FCD661-4F2F-4F55-8AE3-8272C27D627D}" type="presOf" srcId="{3C5B0416-CA91-4786-8636-E2D0C6E4FC43}" destId="{B4609693-F30C-49EC-9437-0E0FB29CCC01}" srcOrd="1" destOrd="0" presId="urn:microsoft.com/office/officeart/2005/8/layout/orgChart1"/>
    <dgm:cxn modelId="{04843E9E-80BE-4CF5-915D-EB643C5C7B0A}" srcId="{955C81B2-BDC8-4017-BA67-2DA8CE7FFFD8}" destId="{C649FCD0-7247-41F4-9770-D3E77459B83D}" srcOrd="1" destOrd="0" parTransId="{8C64D445-FC15-47A7-80BC-E83D0BB4B279}" sibTransId="{0AE2D45F-EF5F-4687-BAF4-8797A87401C9}"/>
    <dgm:cxn modelId="{5B4154A5-D1D9-4B1F-B30F-C72B8A47A010}" type="presOf" srcId="{3C5B0416-CA91-4786-8636-E2D0C6E4FC43}" destId="{ACB9EBB8-EB51-4957-AEF5-FDB212AFF23A}" srcOrd="0" destOrd="0" presId="urn:microsoft.com/office/officeart/2005/8/layout/orgChart1"/>
    <dgm:cxn modelId="{D7C64482-91C8-4ADA-A431-03224C3EDBCA}" type="presOf" srcId="{8733B74C-2B14-43C4-A4B4-EA4BE1A4FA52}" destId="{9D132730-3542-4E93-BB38-AF5B7163D464}" srcOrd="1" destOrd="0" presId="urn:microsoft.com/office/officeart/2005/8/layout/orgChart1"/>
    <dgm:cxn modelId="{F1BFAC9C-A77E-476D-B45A-33762BA288D6}" srcId="{955C81B2-BDC8-4017-BA67-2DA8CE7FFFD8}" destId="{3C5B0416-CA91-4786-8636-E2D0C6E4FC43}" srcOrd="0" destOrd="0" parTransId="{192D0064-3618-4B13-A6E0-7A9370FCC1C3}" sibTransId="{AC544094-BC94-4FC4-AABB-02DBF99FC6EF}"/>
    <dgm:cxn modelId="{3E6CE1C9-5C95-40F9-97DB-F176CACC7539}" type="presParOf" srcId="{CDC97B05-B827-42DA-9557-B0158F860D7D}" destId="{3CCECC89-63A8-4044-9F21-CF69C05DA63D}" srcOrd="0" destOrd="0" presId="urn:microsoft.com/office/officeart/2005/8/layout/orgChart1"/>
    <dgm:cxn modelId="{CD242376-95DF-4F20-A2B8-0A1D5DF7D815}" type="presParOf" srcId="{3CCECC89-63A8-4044-9F21-CF69C05DA63D}" destId="{986F4875-2EF1-466A-9FA4-B5EBB2ACEF5B}" srcOrd="0" destOrd="0" presId="urn:microsoft.com/office/officeart/2005/8/layout/orgChart1"/>
    <dgm:cxn modelId="{86E6BDD2-0142-43CA-9319-7C9E20583BA3}" type="presParOf" srcId="{986F4875-2EF1-466A-9FA4-B5EBB2ACEF5B}" destId="{ACB9EBB8-EB51-4957-AEF5-FDB212AFF23A}" srcOrd="0" destOrd="0" presId="urn:microsoft.com/office/officeart/2005/8/layout/orgChart1"/>
    <dgm:cxn modelId="{B93602F9-CD03-44C0-A1FC-CA91A9C05759}" type="presParOf" srcId="{986F4875-2EF1-466A-9FA4-B5EBB2ACEF5B}" destId="{B4609693-F30C-49EC-9437-0E0FB29CCC01}" srcOrd="1" destOrd="0" presId="urn:microsoft.com/office/officeart/2005/8/layout/orgChart1"/>
    <dgm:cxn modelId="{3D9EECF3-C2EF-46D9-B93B-757B8AC6AB2C}" type="presParOf" srcId="{3CCECC89-63A8-4044-9F21-CF69C05DA63D}" destId="{FE10B9DE-70C1-40B3-BA28-22D9B55EC1FE}" srcOrd="1" destOrd="0" presId="urn:microsoft.com/office/officeart/2005/8/layout/orgChart1"/>
    <dgm:cxn modelId="{A45AC55C-E094-45B8-BA1A-CE2DD2AB1038}" type="presParOf" srcId="{3CCECC89-63A8-4044-9F21-CF69C05DA63D}" destId="{CA269E02-65F9-418F-A699-BEFECDDD5D7D}" srcOrd="2" destOrd="0" presId="urn:microsoft.com/office/officeart/2005/8/layout/orgChart1"/>
    <dgm:cxn modelId="{60D9232F-E9B6-4184-B284-C5C2E5953830}" type="presParOf" srcId="{CDC97B05-B827-42DA-9557-B0158F860D7D}" destId="{07AF004A-755E-4014-8E9A-565A4E7D04FF}" srcOrd="1" destOrd="0" presId="urn:microsoft.com/office/officeart/2005/8/layout/orgChart1"/>
    <dgm:cxn modelId="{28AFA963-496C-4A4B-95F9-37F11A6550B5}" type="presParOf" srcId="{07AF004A-755E-4014-8E9A-565A4E7D04FF}" destId="{409449C4-3AE3-4D9C-875B-EE29C7B98127}" srcOrd="0" destOrd="0" presId="urn:microsoft.com/office/officeart/2005/8/layout/orgChart1"/>
    <dgm:cxn modelId="{A542B0DD-3556-4D55-A3EF-F79BCBB3DB7C}" type="presParOf" srcId="{409449C4-3AE3-4D9C-875B-EE29C7B98127}" destId="{6D8DDF75-C597-4075-9501-E49A7E35C436}" srcOrd="0" destOrd="0" presId="urn:microsoft.com/office/officeart/2005/8/layout/orgChart1"/>
    <dgm:cxn modelId="{C68A386A-A78E-4F1B-B668-2E925E4BEA09}" type="presParOf" srcId="{409449C4-3AE3-4D9C-875B-EE29C7B98127}" destId="{9DD4752D-FE53-451D-A8A2-C04E937AFC92}" srcOrd="1" destOrd="0" presId="urn:microsoft.com/office/officeart/2005/8/layout/orgChart1"/>
    <dgm:cxn modelId="{DD8DC7F8-EB99-42E6-90D0-AC021ED1CA42}" type="presParOf" srcId="{07AF004A-755E-4014-8E9A-565A4E7D04FF}" destId="{DDCDD721-83BB-45AF-8CEF-8168CE8696FA}" srcOrd="1" destOrd="0" presId="urn:microsoft.com/office/officeart/2005/8/layout/orgChart1"/>
    <dgm:cxn modelId="{A099CA97-2CD7-4D69-8533-9C0FBAE0B2E8}" type="presParOf" srcId="{07AF004A-755E-4014-8E9A-565A4E7D04FF}" destId="{8E8A30B7-A305-4770-B00B-26F30540CF9B}" srcOrd="2" destOrd="0" presId="urn:microsoft.com/office/officeart/2005/8/layout/orgChart1"/>
    <dgm:cxn modelId="{C7836119-33F4-4237-9160-ABA63CCDDA91}" type="presParOf" srcId="{CDC97B05-B827-42DA-9557-B0158F860D7D}" destId="{42CFBEC5-B49A-4153-8BEC-DA36F167095D}" srcOrd="2" destOrd="0" presId="urn:microsoft.com/office/officeart/2005/8/layout/orgChart1"/>
    <dgm:cxn modelId="{554753A2-036E-4C91-BA9E-87D13157AA8F}" type="presParOf" srcId="{42CFBEC5-B49A-4153-8BEC-DA36F167095D}" destId="{9A042490-AF47-48E3-9E79-2DAEC0E93C96}" srcOrd="0" destOrd="0" presId="urn:microsoft.com/office/officeart/2005/8/layout/orgChart1"/>
    <dgm:cxn modelId="{5155EBBE-FA2A-444E-9EDA-11E8BDC3F089}" type="presParOf" srcId="{9A042490-AF47-48E3-9E79-2DAEC0E93C96}" destId="{531BD801-B8A5-4786-8AA0-95D669101F15}" srcOrd="0" destOrd="0" presId="urn:microsoft.com/office/officeart/2005/8/layout/orgChart1"/>
    <dgm:cxn modelId="{9ADF250C-954E-44DF-9A11-59980E253690}" type="presParOf" srcId="{9A042490-AF47-48E3-9E79-2DAEC0E93C96}" destId="{9D132730-3542-4E93-BB38-AF5B7163D464}" srcOrd="1" destOrd="0" presId="urn:microsoft.com/office/officeart/2005/8/layout/orgChart1"/>
    <dgm:cxn modelId="{6D05752B-E759-4389-800B-3B1F74DF2BE6}" type="presParOf" srcId="{42CFBEC5-B49A-4153-8BEC-DA36F167095D}" destId="{18862C2B-5F53-4932-95F2-571B6697A8B6}" srcOrd="1" destOrd="0" presId="urn:microsoft.com/office/officeart/2005/8/layout/orgChart1"/>
    <dgm:cxn modelId="{2B7CD481-0390-4C7F-8A06-2DD77ADE7B84}" type="presParOf" srcId="{42CFBEC5-B49A-4153-8BEC-DA36F167095D}" destId="{39240EE9-8DF2-4CB8-A3B5-527119DD6F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486-5BE9-4EC3-A5F3-02CAE5A914CE}" type="doc">
      <dgm:prSet loTypeId="urn:microsoft.com/office/officeart/2005/8/layout/venn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0EB4EA0-EB8A-4ECE-BF9F-FCB10F0C4A35}">
      <dgm:prSet phldrT="[Texto]"/>
      <dgm:spPr/>
      <dgm:t>
        <a:bodyPr/>
        <a:lstStyle/>
        <a:p>
          <a:r>
            <a:rPr lang="es-EC" dirty="0" smtClean="0"/>
            <a:t>AGRESIVO</a:t>
          </a:r>
          <a:endParaRPr lang="es-EC" dirty="0"/>
        </a:p>
      </dgm:t>
    </dgm:pt>
    <dgm:pt modelId="{49FBCB78-F652-4369-8CC5-9E34530824DD}" type="parTrans" cxnId="{900436B4-D5FE-49CA-9B21-E5A08DACE2C8}">
      <dgm:prSet/>
      <dgm:spPr/>
      <dgm:t>
        <a:bodyPr/>
        <a:lstStyle/>
        <a:p>
          <a:endParaRPr lang="es-EC"/>
        </a:p>
      </dgm:t>
    </dgm:pt>
    <dgm:pt modelId="{52B91C83-5D99-4BCA-BDB7-DB53FDA88EDD}" type="sibTrans" cxnId="{900436B4-D5FE-49CA-9B21-E5A08DACE2C8}">
      <dgm:prSet/>
      <dgm:spPr/>
      <dgm:t>
        <a:bodyPr/>
        <a:lstStyle/>
        <a:p>
          <a:endParaRPr lang="es-EC"/>
        </a:p>
      </dgm:t>
    </dgm:pt>
    <dgm:pt modelId="{070E4753-A85B-4001-B28F-3BD9E5E194F3}">
      <dgm:prSet phldrT="[Texto]"/>
      <dgm:spPr/>
      <dgm:t>
        <a:bodyPr/>
        <a:lstStyle/>
        <a:p>
          <a:r>
            <a:rPr lang="es-EC" dirty="0" smtClean="0"/>
            <a:t>AISLADO </a:t>
          </a:r>
          <a:endParaRPr lang="es-EC" dirty="0"/>
        </a:p>
      </dgm:t>
    </dgm:pt>
    <dgm:pt modelId="{D9ABE10E-C13C-4271-A84F-869E0C346B6A}" type="parTrans" cxnId="{984C5944-14E4-4518-A2A8-DDD58E9FDF04}">
      <dgm:prSet/>
      <dgm:spPr/>
      <dgm:t>
        <a:bodyPr/>
        <a:lstStyle/>
        <a:p>
          <a:endParaRPr lang="es-EC"/>
        </a:p>
      </dgm:t>
    </dgm:pt>
    <dgm:pt modelId="{4809E413-63BC-4FB2-B060-E360D2A3153E}" type="sibTrans" cxnId="{984C5944-14E4-4518-A2A8-DDD58E9FDF04}">
      <dgm:prSet/>
      <dgm:spPr/>
      <dgm:t>
        <a:bodyPr/>
        <a:lstStyle/>
        <a:p>
          <a:endParaRPr lang="es-EC"/>
        </a:p>
      </dgm:t>
    </dgm:pt>
    <dgm:pt modelId="{1BD77EC6-4B4D-4651-A991-2C8A5640B58B}">
      <dgm:prSet phldrT="[Texto]"/>
      <dgm:spPr/>
      <dgm:t>
        <a:bodyPr/>
        <a:lstStyle/>
        <a:p>
          <a:r>
            <a:rPr lang="es-EC" dirty="0" smtClean="0"/>
            <a:t>COHIBIDO</a:t>
          </a:r>
          <a:endParaRPr lang="es-EC" dirty="0"/>
        </a:p>
      </dgm:t>
    </dgm:pt>
    <dgm:pt modelId="{F67376B1-DC15-439B-8DD6-EF824FD766A1}" type="parTrans" cxnId="{0D0AB9C2-8F80-4F50-B8E7-C26E6E731463}">
      <dgm:prSet/>
      <dgm:spPr/>
      <dgm:t>
        <a:bodyPr/>
        <a:lstStyle/>
        <a:p>
          <a:endParaRPr lang="es-EC"/>
        </a:p>
      </dgm:t>
    </dgm:pt>
    <dgm:pt modelId="{315860FE-C573-418D-A61B-B989E2B2B224}" type="sibTrans" cxnId="{0D0AB9C2-8F80-4F50-B8E7-C26E6E731463}">
      <dgm:prSet/>
      <dgm:spPr/>
      <dgm:t>
        <a:bodyPr/>
        <a:lstStyle/>
        <a:p>
          <a:endParaRPr lang="es-EC"/>
        </a:p>
      </dgm:t>
    </dgm:pt>
    <dgm:pt modelId="{69B701A0-2F09-4E65-B5B7-10A3EA509F57}">
      <dgm:prSet phldrT="[Texto]"/>
      <dgm:spPr/>
      <dgm:t>
        <a:bodyPr/>
        <a:lstStyle/>
        <a:p>
          <a:r>
            <a:rPr lang="es-EC" dirty="0" smtClean="0"/>
            <a:t>TRISTE</a:t>
          </a:r>
          <a:endParaRPr lang="es-EC" dirty="0"/>
        </a:p>
      </dgm:t>
    </dgm:pt>
    <dgm:pt modelId="{239023F5-1516-4024-A382-4CDAACDB72C0}" type="parTrans" cxnId="{F16953E5-8D7A-46F2-A92C-718B6327A642}">
      <dgm:prSet/>
      <dgm:spPr/>
      <dgm:t>
        <a:bodyPr/>
        <a:lstStyle/>
        <a:p>
          <a:endParaRPr lang="es-EC"/>
        </a:p>
      </dgm:t>
    </dgm:pt>
    <dgm:pt modelId="{85E188C6-6D5E-4BBF-9596-7C0AABA4EB84}" type="sibTrans" cxnId="{F16953E5-8D7A-46F2-A92C-718B6327A642}">
      <dgm:prSet/>
      <dgm:spPr/>
      <dgm:t>
        <a:bodyPr/>
        <a:lstStyle/>
        <a:p>
          <a:endParaRPr lang="es-EC"/>
        </a:p>
      </dgm:t>
    </dgm:pt>
    <dgm:pt modelId="{F4151A86-EE05-4048-8E1E-DE56E26DCAA6}">
      <dgm:prSet phldrT="[Texto]"/>
      <dgm:spPr/>
      <dgm:t>
        <a:bodyPr/>
        <a:lstStyle/>
        <a:p>
          <a:r>
            <a:rPr lang="es-EC" dirty="0" smtClean="0"/>
            <a:t>INSEGURO</a:t>
          </a:r>
          <a:r>
            <a:rPr lang="es-EC" baseline="0" dirty="0" smtClean="0"/>
            <a:t> </a:t>
          </a:r>
          <a:endParaRPr lang="es-EC" dirty="0"/>
        </a:p>
      </dgm:t>
    </dgm:pt>
    <dgm:pt modelId="{7C3A1969-2B39-4EF3-8C83-5800A9170CB3}" type="parTrans" cxnId="{9CCBD4D2-824F-4C74-BB67-8D86F9124E0B}">
      <dgm:prSet/>
      <dgm:spPr/>
      <dgm:t>
        <a:bodyPr/>
        <a:lstStyle/>
        <a:p>
          <a:endParaRPr lang="es-EC"/>
        </a:p>
      </dgm:t>
    </dgm:pt>
    <dgm:pt modelId="{2A62E4F7-D7C0-4954-930F-B5AEAAEEE962}" type="sibTrans" cxnId="{9CCBD4D2-824F-4C74-BB67-8D86F9124E0B}">
      <dgm:prSet/>
      <dgm:spPr/>
      <dgm:t>
        <a:bodyPr/>
        <a:lstStyle/>
        <a:p>
          <a:endParaRPr lang="es-EC"/>
        </a:p>
      </dgm:t>
    </dgm:pt>
    <dgm:pt modelId="{3783ED9F-55CC-4FFD-9FE2-57F1969C9B55}">
      <dgm:prSet phldrT="[Texto]"/>
      <dgm:spPr/>
      <dgm:t>
        <a:bodyPr/>
        <a:lstStyle/>
        <a:p>
          <a:r>
            <a:rPr lang="es-EC" baseline="0" dirty="0" smtClean="0"/>
            <a:t>ENSU DIARIO VIVIR  </a:t>
          </a:r>
          <a:endParaRPr lang="es-EC" dirty="0"/>
        </a:p>
      </dgm:t>
    </dgm:pt>
    <dgm:pt modelId="{732AB52C-C381-47D6-8920-805409D28C67}" type="sibTrans" cxnId="{EEDC368D-FB08-4576-97D4-9CA45B720E8F}">
      <dgm:prSet/>
      <dgm:spPr/>
      <dgm:t>
        <a:bodyPr/>
        <a:lstStyle/>
        <a:p>
          <a:endParaRPr lang="es-EC"/>
        </a:p>
      </dgm:t>
    </dgm:pt>
    <dgm:pt modelId="{D4DE9098-BC2A-4BD2-84AA-C9E49EC1B08A}" type="parTrans" cxnId="{EEDC368D-FB08-4576-97D4-9CA45B720E8F}">
      <dgm:prSet/>
      <dgm:spPr/>
      <dgm:t>
        <a:bodyPr/>
        <a:lstStyle/>
        <a:p>
          <a:endParaRPr lang="es-EC"/>
        </a:p>
      </dgm:t>
    </dgm:pt>
    <dgm:pt modelId="{C3B7B051-07A9-44F0-90E9-7D9BBCD11554}" type="pres">
      <dgm:prSet presAssocID="{267FB486-5BE9-4EC3-A5F3-02CAE5A914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A5C00B-3FA6-4CFB-B561-FFE2518DFC87}" type="pres">
      <dgm:prSet presAssocID="{80EB4EA0-EB8A-4ECE-BF9F-FCB10F0C4A35}" presName="Name5" presStyleLbl="vennNode1" presStyleIdx="0" presStyleCnt="6" custLinFactNeighborX="-74266" custLinFactNeighborY="17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E1D11B-31B5-48F7-815F-8735B63C6A37}" type="pres">
      <dgm:prSet presAssocID="{52B91C83-5D99-4BCA-BDB7-DB53FDA88EDD}" presName="space" presStyleCnt="0"/>
      <dgm:spPr/>
      <dgm:t>
        <a:bodyPr/>
        <a:lstStyle/>
        <a:p>
          <a:endParaRPr lang="es-EC"/>
        </a:p>
      </dgm:t>
    </dgm:pt>
    <dgm:pt modelId="{2FBF32DD-D0F6-477E-8599-FC5F634F6C58}" type="pres">
      <dgm:prSet presAssocID="{070E4753-A85B-4001-B28F-3BD9E5E194F3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2DC25-2F6B-4B86-92E0-70E2BEF4A071}" type="pres">
      <dgm:prSet presAssocID="{4809E413-63BC-4FB2-B060-E360D2A3153E}" presName="space" presStyleCnt="0"/>
      <dgm:spPr/>
      <dgm:t>
        <a:bodyPr/>
        <a:lstStyle/>
        <a:p>
          <a:endParaRPr lang="es-EC"/>
        </a:p>
      </dgm:t>
    </dgm:pt>
    <dgm:pt modelId="{A9F49FF8-C492-463F-A83F-D276528D08EA}" type="pres">
      <dgm:prSet presAssocID="{1BD77EC6-4B4D-4651-A991-2C8A5640B58B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C56AA9-5497-4DB9-8721-2788F562C09F}" type="pres">
      <dgm:prSet presAssocID="{315860FE-C573-418D-A61B-B989E2B2B224}" presName="space" presStyleCnt="0"/>
      <dgm:spPr/>
      <dgm:t>
        <a:bodyPr/>
        <a:lstStyle/>
        <a:p>
          <a:endParaRPr lang="es-EC"/>
        </a:p>
      </dgm:t>
    </dgm:pt>
    <dgm:pt modelId="{A92949EC-8593-45C3-8BE4-278153711920}" type="pres">
      <dgm:prSet presAssocID="{69B701A0-2F09-4E65-B5B7-10A3EA509F5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F9299F-A071-487B-8240-4E30A1780208}" type="pres">
      <dgm:prSet presAssocID="{85E188C6-6D5E-4BBF-9596-7C0AABA4EB84}" presName="space" presStyleCnt="0"/>
      <dgm:spPr/>
      <dgm:t>
        <a:bodyPr/>
        <a:lstStyle/>
        <a:p>
          <a:endParaRPr lang="es-EC"/>
        </a:p>
      </dgm:t>
    </dgm:pt>
    <dgm:pt modelId="{1478140F-0382-4DA5-AB61-E0EBC2A2892D}" type="pres">
      <dgm:prSet presAssocID="{F4151A86-EE05-4048-8E1E-DE56E26DCAA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A3F24B-AFEF-41B7-B7A3-4E9067E2D5F1}" type="pres">
      <dgm:prSet presAssocID="{2A62E4F7-D7C0-4954-930F-B5AEAAEEE962}" presName="space" presStyleCnt="0"/>
      <dgm:spPr/>
      <dgm:t>
        <a:bodyPr/>
        <a:lstStyle/>
        <a:p>
          <a:endParaRPr lang="es-EC"/>
        </a:p>
      </dgm:t>
    </dgm:pt>
    <dgm:pt modelId="{9FA9E491-8F94-4CAC-83A1-5B3BC33D6BB7}" type="pres">
      <dgm:prSet presAssocID="{3783ED9F-55CC-4FFD-9FE2-57F1969C9B55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4C5944-14E4-4518-A2A8-DDD58E9FDF04}" srcId="{267FB486-5BE9-4EC3-A5F3-02CAE5A914CE}" destId="{070E4753-A85B-4001-B28F-3BD9E5E194F3}" srcOrd="1" destOrd="0" parTransId="{D9ABE10E-C13C-4271-A84F-869E0C346B6A}" sibTransId="{4809E413-63BC-4FB2-B060-E360D2A3153E}"/>
    <dgm:cxn modelId="{EEDC368D-FB08-4576-97D4-9CA45B720E8F}" srcId="{267FB486-5BE9-4EC3-A5F3-02CAE5A914CE}" destId="{3783ED9F-55CC-4FFD-9FE2-57F1969C9B55}" srcOrd="5" destOrd="0" parTransId="{D4DE9098-BC2A-4BD2-84AA-C9E49EC1B08A}" sibTransId="{732AB52C-C381-47D6-8920-805409D28C67}"/>
    <dgm:cxn modelId="{07AEE275-E926-4444-8F59-62D97A774EAC}" type="presOf" srcId="{3783ED9F-55CC-4FFD-9FE2-57F1969C9B55}" destId="{9FA9E491-8F94-4CAC-83A1-5B3BC33D6BB7}" srcOrd="0" destOrd="0" presId="urn:microsoft.com/office/officeart/2005/8/layout/venn3"/>
    <dgm:cxn modelId="{0D0AB9C2-8F80-4F50-B8E7-C26E6E731463}" srcId="{267FB486-5BE9-4EC3-A5F3-02CAE5A914CE}" destId="{1BD77EC6-4B4D-4651-A991-2C8A5640B58B}" srcOrd="2" destOrd="0" parTransId="{F67376B1-DC15-439B-8DD6-EF824FD766A1}" sibTransId="{315860FE-C573-418D-A61B-B989E2B2B224}"/>
    <dgm:cxn modelId="{0DBF5CCD-DF9D-4A2D-8EDC-F3C8DC20E9A2}" type="presOf" srcId="{267FB486-5BE9-4EC3-A5F3-02CAE5A914CE}" destId="{C3B7B051-07A9-44F0-90E9-7D9BBCD11554}" srcOrd="0" destOrd="0" presId="urn:microsoft.com/office/officeart/2005/8/layout/venn3"/>
    <dgm:cxn modelId="{CAAD7DA9-0831-4B1A-B9DB-C40F4E6958B0}" type="presOf" srcId="{070E4753-A85B-4001-B28F-3BD9E5E194F3}" destId="{2FBF32DD-D0F6-477E-8599-FC5F634F6C58}" srcOrd="0" destOrd="0" presId="urn:microsoft.com/office/officeart/2005/8/layout/venn3"/>
    <dgm:cxn modelId="{6DCC838A-5D87-4019-B82B-E641F0F0A3ED}" type="presOf" srcId="{69B701A0-2F09-4E65-B5B7-10A3EA509F57}" destId="{A92949EC-8593-45C3-8BE4-278153711920}" srcOrd="0" destOrd="0" presId="urn:microsoft.com/office/officeart/2005/8/layout/venn3"/>
    <dgm:cxn modelId="{900436B4-D5FE-49CA-9B21-E5A08DACE2C8}" srcId="{267FB486-5BE9-4EC3-A5F3-02CAE5A914CE}" destId="{80EB4EA0-EB8A-4ECE-BF9F-FCB10F0C4A35}" srcOrd="0" destOrd="0" parTransId="{49FBCB78-F652-4369-8CC5-9E34530824DD}" sibTransId="{52B91C83-5D99-4BCA-BDB7-DB53FDA88EDD}"/>
    <dgm:cxn modelId="{58237602-17B6-431D-9B03-4BB12F8864BE}" type="presOf" srcId="{1BD77EC6-4B4D-4651-A991-2C8A5640B58B}" destId="{A9F49FF8-C492-463F-A83F-D276528D08EA}" srcOrd="0" destOrd="0" presId="urn:microsoft.com/office/officeart/2005/8/layout/venn3"/>
    <dgm:cxn modelId="{8D20C049-9E88-4A4C-B927-379206988F34}" type="presOf" srcId="{80EB4EA0-EB8A-4ECE-BF9F-FCB10F0C4A35}" destId="{C3A5C00B-3FA6-4CFB-B561-FFE2518DFC87}" srcOrd="0" destOrd="0" presId="urn:microsoft.com/office/officeart/2005/8/layout/venn3"/>
    <dgm:cxn modelId="{9CCBD4D2-824F-4C74-BB67-8D86F9124E0B}" srcId="{267FB486-5BE9-4EC3-A5F3-02CAE5A914CE}" destId="{F4151A86-EE05-4048-8E1E-DE56E26DCAA6}" srcOrd="4" destOrd="0" parTransId="{7C3A1969-2B39-4EF3-8C83-5800A9170CB3}" sibTransId="{2A62E4F7-D7C0-4954-930F-B5AEAAEEE962}"/>
    <dgm:cxn modelId="{FBFB270C-9BF1-47DF-B0E1-3894039A799A}" type="presOf" srcId="{F4151A86-EE05-4048-8E1E-DE56E26DCAA6}" destId="{1478140F-0382-4DA5-AB61-E0EBC2A2892D}" srcOrd="0" destOrd="0" presId="urn:microsoft.com/office/officeart/2005/8/layout/venn3"/>
    <dgm:cxn modelId="{F16953E5-8D7A-46F2-A92C-718B6327A642}" srcId="{267FB486-5BE9-4EC3-A5F3-02CAE5A914CE}" destId="{69B701A0-2F09-4E65-B5B7-10A3EA509F57}" srcOrd="3" destOrd="0" parTransId="{239023F5-1516-4024-A382-4CDAACDB72C0}" sibTransId="{85E188C6-6D5E-4BBF-9596-7C0AABA4EB84}"/>
    <dgm:cxn modelId="{FDA1F696-FD21-4343-9C96-E77B553BB998}" type="presParOf" srcId="{C3B7B051-07A9-44F0-90E9-7D9BBCD11554}" destId="{C3A5C00B-3FA6-4CFB-B561-FFE2518DFC87}" srcOrd="0" destOrd="0" presId="urn:microsoft.com/office/officeart/2005/8/layout/venn3"/>
    <dgm:cxn modelId="{8CCB8E97-9A56-4434-91E9-10BCDD09D301}" type="presParOf" srcId="{C3B7B051-07A9-44F0-90E9-7D9BBCD11554}" destId="{1AE1D11B-31B5-48F7-815F-8735B63C6A37}" srcOrd="1" destOrd="0" presId="urn:microsoft.com/office/officeart/2005/8/layout/venn3"/>
    <dgm:cxn modelId="{42548DF8-D809-4562-8F7F-D0D04B48AFEE}" type="presParOf" srcId="{C3B7B051-07A9-44F0-90E9-7D9BBCD11554}" destId="{2FBF32DD-D0F6-477E-8599-FC5F634F6C58}" srcOrd="2" destOrd="0" presId="urn:microsoft.com/office/officeart/2005/8/layout/venn3"/>
    <dgm:cxn modelId="{3C5F86D0-34A4-4B65-9D97-D63008CA5673}" type="presParOf" srcId="{C3B7B051-07A9-44F0-90E9-7D9BBCD11554}" destId="{47B2DC25-2F6B-4B86-92E0-70E2BEF4A071}" srcOrd="3" destOrd="0" presId="urn:microsoft.com/office/officeart/2005/8/layout/venn3"/>
    <dgm:cxn modelId="{05C7E880-B4F6-4CD4-80AE-EF91B487B1EE}" type="presParOf" srcId="{C3B7B051-07A9-44F0-90E9-7D9BBCD11554}" destId="{A9F49FF8-C492-463F-A83F-D276528D08EA}" srcOrd="4" destOrd="0" presId="urn:microsoft.com/office/officeart/2005/8/layout/venn3"/>
    <dgm:cxn modelId="{41FD3D25-24F0-4898-9422-BF62C61741C9}" type="presParOf" srcId="{C3B7B051-07A9-44F0-90E9-7D9BBCD11554}" destId="{4BC56AA9-5497-4DB9-8721-2788F562C09F}" srcOrd="5" destOrd="0" presId="urn:microsoft.com/office/officeart/2005/8/layout/venn3"/>
    <dgm:cxn modelId="{5B2670BF-0CC2-482F-A525-2D0792094EF4}" type="presParOf" srcId="{C3B7B051-07A9-44F0-90E9-7D9BBCD11554}" destId="{A92949EC-8593-45C3-8BE4-278153711920}" srcOrd="6" destOrd="0" presId="urn:microsoft.com/office/officeart/2005/8/layout/venn3"/>
    <dgm:cxn modelId="{1F7567B3-D084-4A0B-9654-84560D59CFEC}" type="presParOf" srcId="{C3B7B051-07A9-44F0-90E9-7D9BBCD11554}" destId="{9BF9299F-A071-487B-8240-4E30A1780208}" srcOrd="7" destOrd="0" presId="urn:microsoft.com/office/officeart/2005/8/layout/venn3"/>
    <dgm:cxn modelId="{A19A999A-DB66-41EA-8232-11ACAA06E8BD}" type="presParOf" srcId="{C3B7B051-07A9-44F0-90E9-7D9BBCD11554}" destId="{1478140F-0382-4DA5-AB61-E0EBC2A2892D}" srcOrd="8" destOrd="0" presId="urn:microsoft.com/office/officeart/2005/8/layout/venn3"/>
    <dgm:cxn modelId="{987C30F0-AAD4-48F5-ACB0-69723B643609}" type="presParOf" srcId="{C3B7B051-07A9-44F0-90E9-7D9BBCD11554}" destId="{10A3F24B-AFEF-41B7-B7A3-4E9067E2D5F1}" srcOrd="9" destOrd="0" presId="urn:microsoft.com/office/officeart/2005/8/layout/venn3"/>
    <dgm:cxn modelId="{BC957390-5B02-49FC-AA44-F94C8B45ED0F}" type="presParOf" srcId="{C3B7B051-07A9-44F0-90E9-7D9BBCD11554}" destId="{9FA9E491-8F94-4CAC-83A1-5B3BC33D6BB7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52A3F1-32BF-4AA5-9BAF-02F0F136CF15}" type="doc">
      <dgm:prSet loTypeId="urn:microsoft.com/office/officeart/2005/8/layout/process1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7926000-D8BF-4356-ABB4-BAF3ED88236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>
              <a:latin typeface="+mj-lt"/>
              <a:cs typeface="Times New Roman" pitchFamily="18" charset="0"/>
            </a:rPr>
            <a:t>Mejora el proceso educativo. </a:t>
          </a:r>
        </a:p>
      </dgm:t>
    </dgm:pt>
    <dgm:pt modelId="{6DA80411-0072-460D-9ECF-0D3299159A82}" type="parTrans" cxnId="{F3E0CB73-2630-41B5-893C-A487832FCCC1}">
      <dgm:prSet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92CF516E-3373-4E6D-8A4E-22F87E8D6A36}" type="sibTrans" cxnId="{F3E0CB73-2630-41B5-893C-A487832FCCC1}">
      <dgm:prSet custT="1"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41D1191-709D-4436-B405-1C5EB408E8A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>
              <a:latin typeface="+mj-lt"/>
              <a:cs typeface="Times New Roman" pitchFamily="18" charset="0"/>
            </a:rPr>
            <a:t>Fortalecer la calidad de enseñanza/</a:t>
          </a:r>
        </a:p>
        <a:p>
          <a:pPr>
            <a:lnSpc>
              <a:spcPct val="150000"/>
            </a:lnSpc>
          </a:pPr>
          <a:r>
            <a:rPr lang="es-ES" sz="1600" dirty="0" smtClean="0">
              <a:latin typeface="+mj-lt"/>
              <a:cs typeface="Times New Roman" pitchFamily="18" charset="0"/>
            </a:rPr>
            <a:t>aprendizaje.</a:t>
          </a:r>
        </a:p>
      </dgm:t>
    </dgm:pt>
    <dgm:pt modelId="{3849DA21-D06F-4678-8353-781ACB01673D}" type="parTrans" cxnId="{CCDF9A84-E7C5-4C4D-8677-899BBECBDF09}">
      <dgm:prSet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86BAF539-09B8-45A6-A793-47BB3BEA115C}" type="sibTrans" cxnId="{CCDF9A84-E7C5-4C4D-8677-899BBECBDF09}">
      <dgm:prSet custT="1"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F13EB56-7B5B-46BA-A435-5D253E50FC1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>
              <a:latin typeface="+mj-lt"/>
              <a:cs typeface="Times New Roman" pitchFamily="18" charset="0"/>
            </a:rPr>
            <a:t>Mejora los problemas de autoestima en los niño/as.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CE490BCD-8DFD-49AB-9CB7-E828B1F164C8}" type="parTrans" cxnId="{312B7E8F-BA14-48D4-A02B-D4B2713AA9C5}">
      <dgm:prSet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9D76502-5AEB-4AD4-85AA-CDB933B7ED44}" type="sibTrans" cxnId="{312B7E8F-BA14-48D4-A02B-D4B2713AA9C5}">
      <dgm:prSet/>
      <dgm:spPr/>
      <dgm:t>
        <a:bodyPr/>
        <a:lstStyle/>
        <a:p>
          <a:pPr>
            <a:lnSpc>
              <a:spcPct val="150000"/>
            </a:lnSpc>
          </a:pPr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B85D5E80-78DB-4F7D-9C0E-3737CA331249}">
      <dgm:prSet phldrT="[Texto]" custT="1"/>
      <dgm:spPr/>
      <dgm:t>
        <a:bodyPr/>
        <a:lstStyle/>
        <a:p>
          <a:r>
            <a:rPr lang="es-ES" sz="1600" b="0" dirty="0" smtClean="0">
              <a:latin typeface="+mj-lt"/>
              <a:cs typeface="Times New Roman" pitchFamily="18" charset="0"/>
            </a:rPr>
            <a:t>Crea un ambiente de amor y seguridad. </a:t>
          </a:r>
          <a:endParaRPr lang="es-ES" sz="1600" b="0" dirty="0">
            <a:latin typeface="+mj-lt"/>
            <a:cs typeface="Times New Roman" pitchFamily="18" charset="0"/>
          </a:endParaRPr>
        </a:p>
      </dgm:t>
    </dgm:pt>
    <dgm:pt modelId="{44AC0B2E-01FE-4ECE-9624-D03D7A87E5E3}" type="parTrans" cxnId="{4891AB0F-5415-4E13-9A2D-72DCF58829FD}">
      <dgm:prSet/>
      <dgm:spPr/>
      <dgm:t>
        <a:bodyPr/>
        <a:lstStyle/>
        <a:p>
          <a:endParaRPr lang="es-EC"/>
        </a:p>
      </dgm:t>
    </dgm:pt>
    <dgm:pt modelId="{3AF9FBB6-CC6E-4AB3-A405-4B8D6701F5CC}" type="sibTrans" cxnId="{4891AB0F-5415-4E13-9A2D-72DCF58829FD}">
      <dgm:prSet/>
      <dgm:spPr/>
      <dgm:t>
        <a:bodyPr/>
        <a:lstStyle/>
        <a:p>
          <a:endParaRPr lang="es-EC"/>
        </a:p>
      </dgm:t>
    </dgm:pt>
    <dgm:pt modelId="{663FC4F1-34DA-4E4E-BA5C-C79F768045BE}" type="pres">
      <dgm:prSet presAssocID="{6F52A3F1-32BF-4AA5-9BAF-02F0F136CF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F4E840-D476-41C6-9EB8-1D9FFCE6B7E5}" type="pres">
      <dgm:prSet presAssocID="{97926000-D8BF-4356-ABB4-BAF3ED882361}" presName="node" presStyleLbl="node1" presStyleIdx="0" presStyleCnt="4" custScaleY="759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3260C-31E9-468E-93C5-4AA7193846FA}" type="pres">
      <dgm:prSet presAssocID="{92CF516E-3373-4E6D-8A4E-22F87E8D6A3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3323F04-BD34-4522-BF16-2144169E528F}" type="pres">
      <dgm:prSet presAssocID="{92CF516E-3373-4E6D-8A4E-22F87E8D6A3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473BA8A-186F-4CF1-A432-0FF4D4A2F9F6}" type="pres">
      <dgm:prSet presAssocID="{C41D1191-709D-4436-B405-1C5EB408E8A2}" presName="node" presStyleLbl="node1" presStyleIdx="1" presStyleCnt="4" custScaleX="111090" custScaleY="75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5D770-57E0-4865-9FE7-7D7EDCD5A41C}" type="pres">
      <dgm:prSet presAssocID="{86BAF539-09B8-45A6-A793-47BB3BEA115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2CCDE2A-D062-47B5-BB5E-B1AE3F79BF70}" type="pres">
      <dgm:prSet presAssocID="{86BAF539-09B8-45A6-A793-47BB3BEA115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4EAE6A4-B6F8-4485-86BB-2EA16E12BB68}" type="pres">
      <dgm:prSet presAssocID="{CF13EB56-7B5B-46BA-A435-5D253E50FC15}" presName="node" presStyleLbl="node1" presStyleIdx="2" presStyleCnt="4" custScaleY="78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B5DD5-CF75-44E0-A5D5-D3B019501E20}" type="pres">
      <dgm:prSet presAssocID="{C9D76502-5AEB-4AD4-85AA-CDB933B7ED44}" presName="sibTrans" presStyleLbl="sibTrans2D1" presStyleIdx="2" presStyleCnt="3"/>
      <dgm:spPr/>
      <dgm:t>
        <a:bodyPr/>
        <a:lstStyle/>
        <a:p>
          <a:endParaRPr lang="es-EC"/>
        </a:p>
      </dgm:t>
    </dgm:pt>
    <dgm:pt modelId="{952584A5-A099-4C19-A5CB-509D8BD275A6}" type="pres">
      <dgm:prSet presAssocID="{C9D76502-5AEB-4AD4-85AA-CDB933B7ED44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836F2B39-A9FD-456C-A792-6FCC0FF89078}" type="pres">
      <dgm:prSet presAssocID="{B85D5E80-78DB-4F7D-9C0E-3737CA331249}" presName="node" presStyleLbl="node1" presStyleIdx="3" presStyleCnt="4" custScaleY="783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D37DF8-95BF-4C65-ABE7-3EA2016968B7}" type="presOf" srcId="{97926000-D8BF-4356-ABB4-BAF3ED882361}" destId="{C0F4E840-D476-41C6-9EB8-1D9FFCE6B7E5}" srcOrd="0" destOrd="0" presId="urn:microsoft.com/office/officeart/2005/8/layout/process1"/>
    <dgm:cxn modelId="{312B7E8F-BA14-48D4-A02B-D4B2713AA9C5}" srcId="{6F52A3F1-32BF-4AA5-9BAF-02F0F136CF15}" destId="{CF13EB56-7B5B-46BA-A435-5D253E50FC15}" srcOrd="2" destOrd="0" parTransId="{CE490BCD-8DFD-49AB-9CB7-E828B1F164C8}" sibTransId="{C9D76502-5AEB-4AD4-85AA-CDB933B7ED44}"/>
    <dgm:cxn modelId="{E45657C5-5E34-4B8E-8A35-AAA114187124}" type="presOf" srcId="{C41D1191-709D-4436-B405-1C5EB408E8A2}" destId="{9473BA8A-186F-4CF1-A432-0FF4D4A2F9F6}" srcOrd="0" destOrd="0" presId="urn:microsoft.com/office/officeart/2005/8/layout/process1"/>
    <dgm:cxn modelId="{4891AB0F-5415-4E13-9A2D-72DCF58829FD}" srcId="{6F52A3F1-32BF-4AA5-9BAF-02F0F136CF15}" destId="{B85D5E80-78DB-4F7D-9C0E-3737CA331249}" srcOrd="3" destOrd="0" parTransId="{44AC0B2E-01FE-4ECE-9624-D03D7A87E5E3}" sibTransId="{3AF9FBB6-CC6E-4AB3-A405-4B8D6701F5CC}"/>
    <dgm:cxn modelId="{3D57D2A6-1EA8-4C22-9BE5-EC0AB5D4C1D4}" type="presOf" srcId="{86BAF539-09B8-45A6-A793-47BB3BEA115C}" destId="{F2CCDE2A-D062-47B5-BB5E-B1AE3F79BF70}" srcOrd="1" destOrd="0" presId="urn:microsoft.com/office/officeart/2005/8/layout/process1"/>
    <dgm:cxn modelId="{8C2AC051-8815-4147-8D8B-C58C0FC1E79C}" type="presOf" srcId="{92CF516E-3373-4E6D-8A4E-22F87E8D6A36}" destId="{2F33260C-31E9-468E-93C5-4AA7193846FA}" srcOrd="0" destOrd="0" presId="urn:microsoft.com/office/officeart/2005/8/layout/process1"/>
    <dgm:cxn modelId="{F3E0CB73-2630-41B5-893C-A487832FCCC1}" srcId="{6F52A3F1-32BF-4AA5-9BAF-02F0F136CF15}" destId="{97926000-D8BF-4356-ABB4-BAF3ED882361}" srcOrd="0" destOrd="0" parTransId="{6DA80411-0072-460D-9ECF-0D3299159A82}" sibTransId="{92CF516E-3373-4E6D-8A4E-22F87E8D6A36}"/>
    <dgm:cxn modelId="{69E50B31-D12C-4707-BC7F-F1FC7E0EB940}" type="presOf" srcId="{C9D76502-5AEB-4AD4-85AA-CDB933B7ED44}" destId="{952584A5-A099-4C19-A5CB-509D8BD275A6}" srcOrd="1" destOrd="0" presId="urn:microsoft.com/office/officeart/2005/8/layout/process1"/>
    <dgm:cxn modelId="{CCDF9A84-E7C5-4C4D-8677-899BBECBDF09}" srcId="{6F52A3F1-32BF-4AA5-9BAF-02F0F136CF15}" destId="{C41D1191-709D-4436-B405-1C5EB408E8A2}" srcOrd="1" destOrd="0" parTransId="{3849DA21-D06F-4678-8353-781ACB01673D}" sibTransId="{86BAF539-09B8-45A6-A793-47BB3BEA115C}"/>
    <dgm:cxn modelId="{DA41A9EF-2394-4A64-A024-478D57721AB1}" type="presOf" srcId="{92CF516E-3373-4E6D-8A4E-22F87E8D6A36}" destId="{33323F04-BD34-4522-BF16-2144169E528F}" srcOrd="1" destOrd="0" presId="urn:microsoft.com/office/officeart/2005/8/layout/process1"/>
    <dgm:cxn modelId="{99C63BFD-C82B-4074-B458-88E9827C30C6}" type="presOf" srcId="{6F52A3F1-32BF-4AA5-9BAF-02F0F136CF15}" destId="{663FC4F1-34DA-4E4E-BA5C-C79F768045BE}" srcOrd="0" destOrd="0" presId="urn:microsoft.com/office/officeart/2005/8/layout/process1"/>
    <dgm:cxn modelId="{8EE73907-9798-4FDD-B9EA-B0DFCB5A2AEE}" type="presOf" srcId="{86BAF539-09B8-45A6-A793-47BB3BEA115C}" destId="{6A45D770-57E0-4865-9FE7-7D7EDCD5A41C}" srcOrd="0" destOrd="0" presId="urn:microsoft.com/office/officeart/2005/8/layout/process1"/>
    <dgm:cxn modelId="{819C533B-A982-4647-A1B2-E66AB034F487}" type="presOf" srcId="{C9D76502-5AEB-4AD4-85AA-CDB933B7ED44}" destId="{A0DB5DD5-CF75-44E0-A5D5-D3B019501E20}" srcOrd="0" destOrd="0" presId="urn:microsoft.com/office/officeart/2005/8/layout/process1"/>
    <dgm:cxn modelId="{9C1918FA-B570-418F-8ADD-D60CF0A997A8}" type="presOf" srcId="{B85D5E80-78DB-4F7D-9C0E-3737CA331249}" destId="{836F2B39-A9FD-456C-A792-6FCC0FF89078}" srcOrd="0" destOrd="0" presId="urn:microsoft.com/office/officeart/2005/8/layout/process1"/>
    <dgm:cxn modelId="{280EC3E8-5014-48D3-905C-444B6B7E9614}" type="presOf" srcId="{CF13EB56-7B5B-46BA-A435-5D253E50FC15}" destId="{34EAE6A4-B6F8-4485-86BB-2EA16E12BB68}" srcOrd="0" destOrd="0" presId="urn:microsoft.com/office/officeart/2005/8/layout/process1"/>
    <dgm:cxn modelId="{5C900B49-37E6-4C21-A2A8-29AD467A1BBA}" type="presParOf" srcId="{663FC4F1-34DA-4E4E-BA5C-C79F768045BE}" destId="{C0F4E840-D476-41C6-9EB8-1D9FFCE6B7E5}" srcOrd="0" destOrd="0" presId="urn:microsoft.com/office/officeart/2005/8/layout/process1"/>
    <dgm:cxn modelId="{BDBB7298-EA16-4692-8906-9117160220F2}" type="presParOf" srcId="{663FC4F1-34DA-4E4E-BA5C-C79F768045BE}" destId="{2F33260C-31E9-468E-93C5-4AA7193846FA}" srcOrd="1" destOrd="0" presId="urn:microsoft.com/office/officeart/2005/8/layout/process1"/>
    <dgm:cxn modelId="{9FA891F2-41F5-47E7-B671-05A0FBAD58C8}" type="presParOf" srcId="{2F33260C-31E9-468E-93C5-4AA7193846FA}" destId="{33323F04-BD34-4522-BF16-2144169E528F}" srcOrd="0" destOrd="0" presId="urn:microsoft.com/office/officeart/2005/8/layout/process1"/>
    <dgm:cxn modelId="{4E73DD2C-3986-4F31-B915-AE9A3815AFDB}" type="presParOf" srcId="{663FC4F1-34DA-4E4E-BA5C-C79F768045BE}" destId="{9473BA8A-186F-4CF1-A432-0FF4D4A2F9F6}" srcOrd="2" destOrd="0" presId="urn:microsoft.com/office/officeart/2005/8/layout/process1"/>
    <dgm:cxn modelId="{D14E61D2-CC38-4C78-AB79-4ED6F48D5F26}" type="presParOf" srcId="{663FC4F1-34DA-4E4E-BA5C-C79F768045BE}" destId="{6A45D770-57E0-4865-9FE7-7D7EDCD5A41C}" srcOrd="3" destOrd="0" presId="urn:microsoft.com/office/officeart/2005/8/layout/process1"/>
    <dgm:cxn modelId="{C4ACAED1-8085-42E6-80CE-A6F993BFE8E4}" type="presParOf" srcId="{6A45D770-57E0-4865-9FE7-7D7EDCD5A41C}" destId="{F2CCDE2A-D062-47B5-BB5E-B1AE3F79BF70}" srcOrd="0" destOrd="0" presId="urn:microsoft.com/office/officeart/2005/8/layout/process1"/>
    <dgm:cxn modelId="{8D1BE3A5-4BAB-4AF8-A9DA-0856AAC4E49D}" type="presParOf" srcId="{663FC4F1-34DA-4E4E-BA5C-C79F768045BE}" destId="{34EAE6A4-B6F8-4485-86BB-2EA16E12BB68}" srcOrd="4" destOrd="0" presId="urn:microsoft.com/office/officeart/2005/8/layout/process1"/>
    <dgm:cxn modelId="{4C796851-856A-4591-9C69-8D6CB44AED2B}" type="presParOf" srcId="{663FC4F1-34DA-4E4E-BA5C-C79F768045BE}" destId="{A0DB5DD5-CF75-44E0-A5D5-D3B019501E20}" srcOrd="5" destOrd="0" presId="urn:microsoft.com/office/officeart/2005/8/layout/process1"/>
    <dgm:cxn modelId="{4FBB4461-8CEB-413A-A224-BE176234CC4C}" type="presParOf" srcId="{A0DB5DD5-CF75-44E0-A5D5-D3B019501E20}" destId="{952584A5-A099-4C19-A5CB-509D8BD275A6}" srcOrd="0" destOrd="0" presId="urn:microsoft.com/office/officeart/2005/8/layout/process1"/>
    <dgm:cxn modelId="{D6C9E306-13BE-4BDE-9112-788EB68DD3AC}" type="presParOf" srcId="{663FC4F1-34DA-4E4E-BA5C-C79F768045BE}" destId="{836F2B39-A9FD-456C-A792-6FCC0FF8907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7DCBA2D-7E79-4FAF-8849-12D978A7866B}" type="doc">
      <dgm:prSet loTypeId="urn:microsoft.com/office/officeart/2005/8/layout/hChevron3" loCatId="process" qsTypeId="urn:microsoft.com/office/officeart/2005/8/quickstyle/simple2" qsCatId="simple" csTypeId="urn:microsoft.com/office/officeart/2005/8/colors/accent3_1" csCatId="accent3" phldr="1"/>
      <dgm:spPr/>
    </dgm:pt>
    <dgm:pt modelId="{2F12A51A-5F86-4487-BC3F-83EE002C1066}">
      <dgm:prSet phldrT="[Texto]"/>
      <dgm:spPr/>
      <dgm:t>
        <a:bodyPr/>
        <a:lstStyle/>
        <a:p>
          <a:r>
            <a:rPr lang="es-ES" dirty="0" smtClean="0"/>
            <a:t>Docentes</a:t>
          </a:r>
          <a:endParaRPr lang="es-ES" dirty="0"/>
        </a:p>
      </dgm:t>
    </dgm:pt>
    <dgm:pt modelId="{61309729-793E-42CF-8B95-373688E81F77}" type="parTrans" cxnId="{DDD4B1B8-72CE-4333-A903-4653492BC36F}">
      <dgm:prSet/>
      <dgm:spPr/>
      <dgm:t>
        <a:bodyPr/>
        <a:lstStyle/>
        <a:p>
          <a:endParaRPr lang="es-ES"/>
        </a:p>
      </dgm:t>
    </dgm:pt>
    <dgm:pt modelId="{35D5C7D9-6127-4DFD-8F6D-9E0F8E7E9C37}" type="sibTrans" cxnId="{DDD4B1B8-72CE-4333-A903-4653492BC36F}">
      <dgm:prSet/>
      <dgm:spPr/>
      <dgm:t>
        <a:bodyPr/>
        <a:lstStyle/>
        <a:p>
          <a:endParaRPr lang="es-ES"/>
        </a:p>
      </dgm:t>
    </dgm:pt>
    <dgm:pt modelId="{AD778A59-3274-4469-89D9-8A3F84C5BD9D}">
      <dgm:prSet phldrT="[Texto]"/>
      <dgm:spPr/>
      <dgm:t>
        <a:bodyPr/>
        <a:lstStyle/>
        <a:p>
          <a:r>
            <a:rPr lang="es-EC" dirty="0" smtClean="0"/>
            <a:t>Padres de familia</a:t>
          </a:r>
          <a:endParaRPr lang="es-ES" dirty="0"/>
        </a:p>
      </dgm:t>
    </dgm:pt>
    <dgm:pt modelId="{CD967830-90FE-4923-BB0F-88BB1AAD0FC2}" type="parTrans" cxnId="{B66139F0-9F5B-4818-84F1-B7D02EAAF8B2}">
      <dgm:prSet/>
      <dgm:spPr/>
      <dgm:t>
        <a:bodyPr/>
        <a:lstStyle/>
        <a:p>
          <a:endParaRPr lang="es-ES"/>
        </a:p>
      </dgm:t>
    </dgm:pt>
    <dgm:pt modelId="{4C85FAFF-9654-4A4C-A447-002CB3CC923A}" type="sibTrans" cxnId="{B66139F0-9F5B-4818-84F1-B7D02EAAF8B2}">
      <dgm:prSet/>
      <dgm:spPr/>
      <dgm:t>
        <a:bodyPr/>
        <a:lstStyle/>
        <a:p>
          <a:endParaRPr lang="es-ES"/>
        </a:p>
      </dgm:t>
    </dgm:pt>
    <dgm:pt modelId="{7E43BA99-5656-41F1-A1AE-D576DD9B857F}">
      <dgm:prSet phldrT="[Texto]"/>
      <dgm:spPr/>
      <dgm:t>
        <a:bodyPr/>
        <a:lstStyle/>
        <a:p>
          <a:r>
            <a:rPr lang="es-ES" dirty="0" smtClean="0"/>
            <a:t> Personas que estén a cargo de los niños y niñas</a:t>
          </a:r>
          <a:endParaRPr lang="es-ES" dirty="0"/>
        </a:p>
      </dgm:t>
    </dgm:pt>
    <dgm:pt modelId="{771C19BC-318F-4BF5-A493-DEE44E837BD2}" type="parTrans" cxnId="{F4049303-EBC0-4018-86C0-2078AC7D7EC3}">
      <dgm:prSet/>
      <dgm:spPr/>
      <dgm:t>
        <a:bodyPr/>
        <a:lstStyle/>
        <a:p>
          <a:endParaRPr lang="es-ES"/>
        </a:p>
      </dgm:t>
    </dgm:pt>
    <dgm:pt modelId="{DBD4AFEF-21FF-4DA4-A640-6A815F8D7D48}" type="sibTrans" cxnId="{F4049303-EBC0-4018-86C0-2078AC7D7EC3}">
      <dgm:prSet/>
      <dgm:spPr/>
      <dgm:t>
        <a:bodyPr/>
        <a:lstStyle/>
        <a:p>
          <a:endParaRPr lang="es-ES"/>
        </a:p>
      </dgm:t>
    </dgm:pt>
    <dgm:pt modelId="{66DC74DE-FBE0-43EA-96CD-63397070727E}" type="pres">
      <dgm:prSet presAssocID="{C7DCBA2D-7E79-4FAF-8849-12D978A7866B}" presName="Name0" presStyleCnt="0">
        <dgm:presLayoutVars>
          <dgm:dir/>
          <dgm:resizeHandles val="exact"/>
        </dgm:presLayoutVars>
      </dgm:prSet>
      <dgm:spPr/>
    </dgm:pt>
    <dgm:pt modelId="{4699F34C-7DF1-455C-9C93-CA2E33E5840F}" type="pres">
      <dgm:prSet presAssocID="{2F12A51A-5F86-4487-BC3F-83EE002C106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DCADA-CB99-4979-A251-0216CC6A4CE6}" type="pres">
      <dgm:prSet presAssocID="{35D5C7D9-6127-4DFD-8F6D-9E0F8E7E9C37}" presName="parSpace" presStyleCnt="0"/>
      <dgm:spPr/>
    </dgm:pt>
    <dgm:pt modelId="{081C0DA9-A221-44BD-9C9D-5B38A4A595ED}" type="pres">
      <dgm:prSet presAssocID="{AD778A59-3274-4469-89D9-8A3F84C5BD9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0EF3C-A48E-4E8E-9A29-BDB9E59F0858}" type="pres">
      <dgm:prSet presAssocID="{4C85FAFF-9654-4A4C-A447-002CB3CC923A}" presName="parSpace" presStyleCnt="0"/>
      <dgm:spPr/>
    </dgm:pt>
    <dgm:pt modelId="{CCA2B563-C116-4D2C-BD4F-84FC67D75193}" type="pres">
      <dgm:prSet presAssocID="{7E43BA99-5656-41F1-A1AE-D576DD9B857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08ADD4-4B88-4F7C-B4BC-528AD83784EB}" type="presOf" srcId="{7E43BA99-5656-41F1-A1AE-D576DD9B857F}" destId="{CCA2B563-C116-4D2C-BD4F-84FC67D75193}" srcOrd="0" destOrd="0" presId="urn:microsoft.com/office/officeart/2005/8/layout/hChevron3"/>
    <dgm:cxn modelId="{F4049303-EBC0-4018-86C0-2078AC7D7EC3}" srcId="{C7DCBA2D-7E79-4FAF-8849-12D978A7866B}" destId="{7E43BA99-5656-41F1-A1AE-D576DD9B857F}" srcOrd="2" destOrd="0" parTransId="{771C19BC-318F-4BF5-A493-DEE44E837BD2}" sibTransId="{DBD4AFEF-21FF-4DA4-A640-6A815F8D7D48}"/>
    <dgm:cxn modelId="{DDD4B1B8-72CE-4333-A903-4653492BC36F}" srcId="{C7DCBA2D-7E79-4FAF-8849-12D978A7866B}" destId="{2F12A51A-5F86-4487-BC3F-83EE002C1066}" srcOrd="0" destOrd="0" parTransId="{61309729-793E-42CF-8B95-373688E81F77}" sibTransId="{35D5C7D9-6127-4DFD-8F6D-9E0F8E7E9C37}"/>
    <dgm:cxn modelId="{B66139F0-9F5B-4818-84F1-B7D02EAAF8B2}" srcId="{C7DCBA2D-7E79-4FAF-8849-12D978A7866B}" destId="{AD778A59-3274-4469-89D9-8A3F84C5BD9D}" srcOrd="1" destOrd="0" parTransId="{CD967830-90FE-4923-BB0F-88BB1AAD0FC2}" sibTransId="{4C85FAFF-9654-4A4C-A447-002CB3CC923A}"/>
    <dgm:cxn modelId="{F5305E89-F9BB-4E29-8C67-60C7B90735EF}" type="presOf" srcId="{AD778A59-3274-4469-89D9-8A3F84C5BD9D}" destId="{081C0DA9-A221-44BD-9C9D-5B38A4A595ED}" srcOrd="0" destOrd="0" presId="urn:microsoft.com/office/officeart/2005/8/layout/hChevron3"/>
    <dgm:cxn modelId="{2D33BBF0-547A-4C27-84D6-5375980679B3}" type="presOf" srcId="{C7DCBA2D-7E79-4FAF-8849-12D978A7866B}" destId="{66DC74DE-FBE0-43EA-96CD-63397070727E}" srcOrd="0" destOrd="0" presId="urn:microsoft.com/office/officeart/2005/8/layout/hChevron3"/>
    <dgm:cxn modelId="{709C5490-D72D-4142-8B64-ABA8393F0622}" type="presOf" srcId="{2F12A51A-5F86-4487-BC3F-83EE002C1066}" destId="{4699F34C-7DF1-455C-9C93-CA2E33E5840F}" srcOrd="0" destOrd="0" presId="urn:microsoft.com/office/officeart/2005/8/layout/hChevron3"/>
    <dgm:cxn modelId="{2613EE1F-32A4-4F8E-BE41-A067DF04C585}" type="presParOf" srcId="{66DC74DE-FBE0-43EA-96CD-63397070727E}" destId="{4699F34C-7DF1-455C-9C93-CA2E33E5840F}" srcOrd="0" destOrd="0" presId="urn:microsoft.com/office/officeart/2005/8/layout/hChevron3"/>
    <dgm:cxn modelId="{C14B9106-DF19-47E1-B0A4-128022B840A0}" type="presParOf" srcId="{66DC74DE-FBE0-43EA-96CD-63397070727E}" destId="{FE6DCADA-CB99-4979-A251-0216CC6A4CE6}" srcOrd="1" destOrd="0" presId="urn:microsoft.com/office/officeart/2005/8/layout/hChevron3"/>
    <dgm:cxn modelId="{9FFC215D-DCA3-4CC3-8533-0F86B2589BE4}" type="presParOf" srcId="{66DC74DE-FBE0-43EA-96CD-63397070727E}" destId="{081C0DA9-A221-44BD-9C9D-5B38A4A595ED}" srcOrd="2" destOrd="0" presId="urn:microsoft.com/office/officeart/2005/8/layout/hChevron3"/>
    <dgm:cxn modelId="{7F18492B-9194-445A-AD60-B8AA5C85D40C}" type="presParOf" srcId="{66DC74DE-FBE0-43EA-96CD-63397070727E}" destId="{BE00EF3C-A48E-4E8E-9A29-BDB9E59F0858}" srcOrd="3" destOrd="0" presId="urn:microsoft.com/office/officeart/2005/8/layout/hChevron3"/>
    <dgm:cxn modelId="{ACBEB637-4D6D-4067-A137-47C3A516C61E}" type="presParOf" srcId="{66DC74DE-FBE0-43EA-96CD-63397070727E}" destId="{CCA2B563-C116-4D2C-BD4F-84FC67D7519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611149-B090-4331-B66B-E441EC5402B7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B95230-5C51-4D49-B84F-25F2D708CE05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Perfil</a:t>
          </a:r>
          <a:endParaRPr lang="es-E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4CB4F-B4A7-432F-A4AB-AE6EF5BA5AAE}" type="parTrans" cxnId="{29DBF014-E434-42C5-9CEE-0E1EFBEF724E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024EA46A-6B38-4971-BFBF-5D63EA3D3BE4}" type="sibTrans" cxnId="{29DBF014-E434-42C5-9CEE-0E1EFBEF724E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45768130-B340-4BEB-9E8E-8C4DBEA0D315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Voluntad</a:t>
          </a:r>
          <a:endParaRPr lang="es-ES" sz="160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252DFDC-CDC9-4918-B3BA-DCCB0B177B8F}" type="parTrans" cxnId="{85A6FB6C-E233-4C32-8FFE-8646999665AC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70AE732A-DBEA-48E0-9CDE-91483D913FD0}" type="sibTrans" cxnId="{85A6FB6C-E233-4C32-8FFE-8646999665AC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39E5F3F0-C8E3-448F-900A-C5989B8C7DBB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Flexibilidad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245E0B0B-C187-404A-A13B-25053ADB29B5}" type="parTrans" cxnId="{946CCE76-1D5F-458C-96B7-4D9C5777B697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6FDFB38-5076-4ABC-AD4F-78F21A83382F}" type="sibTrans" cxnId="{946CCE76-1D5F-458C-96B7-4D9C5777B697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75DFFBC8-D78B-4E5F-9883-456FE9BE075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Requisitos</a:t>
          </a:r>
          <a:endParaRPr lang="es-E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1D653-D3A5-4CD5-A7A2-7F0C28D40269}" type="parTrans" cxnId="{9BA3E36A-49D6-4C2A-BC25-0F816BAEB5E3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B89ECD45-E98E-465E-A386-87EC964D8A89}" type="sibTrans" cxnId="{9BA3E36A-49D6-4C2A-BC25-0F816BAEB5E3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799B23ED-E023-4F64-8544-61829DEA94DE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Motivación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8EF44C90-1139-464E-9BFD-05D496D7AAC8}" type="parTrans" cxnId="{4500CE7D-118D-4B38-BCBD-0D2925F63BDC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EA428B83-614C-42EF-8EC2-32AE8B94AA38}" type="sibTrans" cxnId="{4500CE7D-118D-4B38-BCBD-0D2925F63BDC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FECD734E-2901-4D05-B825-F02F678D4F37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Entusiasmo</a:t>
          </a:r>
          <a:endParaRPr lang="es-ES" sz="160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0EDF126F-683A-4416-8686-AE5524188442}" type="parTrans" cxnId="{C234A086-0669-4738-8E25-310EFAB9B6CD}">
      <dgm:prSet/>
      <dgm:spPr/>
      <dgm:t>
        <a:bodyPr/>
        <a:lstStyle/>
        <a:p>
          <a:endParaRPr lang="es-ES" dirty="0"/>
        </a:p>
      </dgm:t>
    </dgm:pt>
    <dgm:pt modelId="{7EC68D74-173B-4A09-B1F4-BE0399845671}" type="sibTrans" cxnId="{C234A086-0669-4738-8E25-310EFAB9B6CD}">
      <dgm:prSet/>
      <dgm:spPr/>
      <dgm:t>
        <a:bodyPr/>
        <a:lstStyle/>
        <a:p>
          <a:endParaRPr lang="es-ES"/>
        </a:p>
      </dgm:t>
    </dgm:pt>
    <dgm:pt modelId="{A988AD83-ED6F-4C9D-89F4-9775304047C1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Sensibilidad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0795B01A-0F75-41A6-B879-B9401555E45F}" type="parTrans" cxnId="{C94860DD-2AF4-4820-BC72-82498DE5E0A0}">
      <dgm:prSet/>
      <dgm:spPr/>
      <dgm:t>
        <a:bodyPr/>
        <a:lstStyle/>
        <a:p>
          <a:endParaRPr lang="es-ES" dirty="0"/>
        </a:p>
      </dgm:t>
    </dgm:pt>
    <dgm:pt modelId="{16B04A98-909A-464A-AF7D-5655DE841A78}" type="sibTrans" cxnId="{C94860DD-2AF4-4820-BC72-82498DE5E0A0}">
      <dgm:prSet/>
      <dgm:spPr/>
      <dgm:t>
        <a:bodyPr/>
        <a:lstStyle/>
        <a:p>
          <a:endParaRPr lang="es-ES"/>
        </a:p>
      </dgm:t>
    </dgm:pt>
    <dgm:pt modelId="{5FF9C850-2C89-4058-BA9E-B5281738A8E6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Conocimiento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8E317293-90EE-43C6-9050-BC2892234F8F}" type="parTrans" cxnId="{96CA94CC-F224-4060-AD59-1D516699E6CE}">
      <dgm:prSet/>
      <dgm:spPr/>
      <dgm:t>
        <a:bodyPr/>
        <a:lstStyle/>
        <a:p>
          <a:endParaRPr lang="es-ES" dirty="0"/>
        </a:p>
      </dgm:t>
    </dgm:pt>
    <dgm:pt modelId="{69D9356A-CD03-4722-B76E-8F402333DEAD}" type="sibTrans" cxnId="{96CA94CC-F224-4060-AD59-1D516699E6CE}">
      <dgm:prSet/>
      <dgm:spPr/>
      <dgm:t>
        <a:bodyPr/>
        <a:lstStyle/>
        <a:p>
          <a:endParaRPr lang="es-ES"/>
        </a:p>
      </dgm:t>
    </dgm:pt>
    <dgm:pt modelId="{7FA4CDF8-4C4C-45A0-98DB-5211B7DF3BE7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Ambiente acogedor</a:t>
          </a:r>
          <a:endParaRPr lang="es-ES" sz="160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FC0D923C-FFF5-44C3-9397-ED10C0B697B4}" type="parTrans" cxnId="{8A9A5307-5465-46E3-A7B5-9228496CD447}">
      <dgm:prSet/>
      <dgm:spPr/>
      <dgm:t>
        <a:bodyPr/>
        <a:lstStyle/>
        <a:p>
          <a:endParaRPr lang="es-ES" dirty="0"/>
        </a:p>
      </dgm:t>
    </dgm:pt>
    <dgm:pt modelId="{C6E67DB3-9A4E-44B5-9C96-5D0A67654D31}" type="sibTrans" cxnId="{8A9A5307-5465-46E3-A7B5-9228496CD447}">
      <dgm:prSet/>
      <dgm:spPr/>
      <dgm:t>
        <a:bodyPr/>
        <a:lstStyle/>
        <a:p>
          <a:endParaRPr lang="es-ES"/>
        </a:p>
      </dgm:t>
    </dgm:pt>
    <dgm:pt modelId="{FBBBD164-5E65-4C65-BAF5-06A5F24341DA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Organización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DD601FE4-2F08-4C80-887D-A1B93C5CB85B}" type="parTrans" cxnId="{EBE84B40-CC19-4919-A033-FF0BB141B42A}">
      <dgm:prSet/>
      <dgm:spPr/>
      <dgm:t>
        <a:bodyPr/>
        <a:lstStyle/>
        <a:p>
          <a:endParaRPr lang="es-ES" dirty="0"/>
        </a:p>
      </dgm:t>
    </dgm:pt>
    <dgm:pt modelId="{DB316A75-2ED5-42B6-8D16-35A8B50EFD80}" type="sibTrans" cxnId="{EBE84B40-CC19-4919-A033-FF0BB141B42A}">
      <dgm:prSet/>
      <dgm:spPr/>
      <dgm:t>
        <a:bodyPr/>
        <a:lstStyle/>
        <a:p>
          <a:endParaRPr lang="es-ES"/>
        </a:p>
      </dgm:t>
    </dgm:pt>
    <dgm:pt modelId="{99E6EFFE-8A10-4E58-B72A-2A1ECCA2599B}">
      <dgm:prSet phldrT="[Texto]" custT="1"/>
      <dgm:spPr/>
      <dgm:t>
        <a:bodyPr/>
        <a:lstStyle/>
        <a:p>
          <a:r>
            <a:rPr lang="es-ES" sz="1600" i="0" dirty="0" smtClean="0">
              <a:latin typeface="Times New Roman" pitchFamily="18" charset="0"/>
              <a:cs typeface="Times New Roman" pitchFamily="18" charset="0"/>
            </a:rPr>
            <a:t>Disciplina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3EFEE13F-D79B-46A6-84F5-5573ABB93263}" type="parTrans" cxnId="{D8BFDB4F-DEB5-4629-A355-AC6E72C47D53}">
      <dgm:prSet/>
      <dgm:spPr/>
      <dgm:t>
        <a:bodyPr/>
        <a:lstStyle/>
        <a:p>
          <a:endParaRPr lang="es-ES" dirty="0"/>
        </a:p>
      </dgm:t>
    </dgm:pt>
    <dgm:pt modelId="{8D7656A5-C20D-4DFC-8C4E-71BC15BB1412}" type="sibTrans" cxnId="{D8BFDB4F-DEB5-4629-A355-AC6E72C47D53}">
      <dgm:prSet/>
      <dgm:spPr/>
      <dgm:t>
        <a:bodyPr/>
        <a:lstStyle/>
        <a:p>
          <a:endParaRPr lang="es-ES"/>
        </a:p>
      </dgm:t>
    </dgm:pt>
    <dgm:pt modelId="{816449D9-5015-4EC7-8151-80899F0EFB10}" type="pres">
      <dgm:prSet presAssocID="{2A611149-B090-4331-B66B-E441EC5402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9443693-6E68-4A6F-9869-2BC23EC3F729}" type="pres">
      <dgm:prSet presAssocID="{7DB95230-5C51-4D49-B84F-25F2D708CE05}" presName="root" presStyleCnt="0"/>
      <dgm:spPr/>
    </dgm:pt>
    <dgm:pt modelId="{93F61DBE-62CA-4B7C-AF58-B046E70AD709}" type="pres">
      <dgm:prSet presAssocID="{7DB95230-5C51-4D49-B84F-25F2D708CE05}" presName="rootComposite" presStyleCnt="0"/>
      <dgm:spPr/>
    </dgm:pt>
    <dgm:pt modelId="{C064AD28-ACFD-43FA-8103-D92D1A46941D}" type="pres">
      <dgm:prSet presAssocID="{7DB95230-5C51-4D49-B84F-25F2D708CE05}" presName="rootText" presStyleLbl="node1" presStyleIdx="0" presStyleCnt="2"/>
      <dgm:spPr/>
      <dgm:t>
        <a:bodyPr/>
        <a:lstStyle/>
        <a:p>
          <a:endParaRPr lang="es-ES"/>
        </a:p>
      </dgm:t>
    </dgm:pt>
    <dgm:pt modelId="{F8922801-C5D6-463A-ACDB-53DBCC163719}" type="pres">
      <dgm:prSet presAssocID="{7DB95230-5C51-4D49-B84F-25F2D708CE05}" presName="rootConnector" presStyleLbl="node1" presStyleIdx="0" presStyleCnt="2"/>
      <dgm:spPr/>
      <dgm:t>
        <a:bodyPr/>
        <a:lstStyle/>
        <a:p>
          <a:endParaRPr lang="es-ES"/>
        </a:p>
      </dgm:t>
    </dgm:pt>
    <dgm:pt modelId="{7B5FFAF8-E116-4C0B-A98B-87993D078F6D}" type="pres">
      <dgm:prSet presAssocID="{7DB95230-5C51-4D49-B84F-25F2D708CE05}" presName="childShape" presStyleCnt="0"/>
      <dgm:spPr/>
    </dgm:pt>
    <dgm:pt modelId="{A6DE47AC-CBD1-4608-9B1D-E8D7F28C6058}" type="pres">
      <dgm:prSet presAssocID="{C252DFDC-CDC9-4918-B3BA-DCCB0B177B8F}" presName="Name13" presStyleLbl="parChTrans1D2" presStyleIdx="0" presStyleCnt="9"/>
      <dgm:spPr/>
      <dgm:t>
        <a:bodyPr/>
        <a:lstStyle/>
        <a:p>
          <a:endParaRPr lang="es-ES"/>
        </a:p>
      </dgm:t>
    </dgm:pt>
    <dgm:pt modelId="{FEDB6C6C-11EE-47F8-A450-3D7F2CFC679A}" type="pres">
      <dgm:prSet presAssocID="{45768130-B340-4BEB-9E8E-8C4DBEA0D315}" presName="childText" presStyleLbl="bgAcc1" presStyleIdx="0" presStyleCnt="9" custScaleX="124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0F32D-D5C3-4D48-8A3A-870BAB4657A7}" type="pres">
      <dgm:prSet presAssocID="{0EDF126F-683A-4416-8686-AE5524188442}" presName="Name13" presStyleLbl="parChTrans1D2" presStyleIdx="1" presStyleCnt="9"/>
      <dgm:spPr/>
      <dgm:t>
        <a:bodyPr/>
        <a:lstStyle/>
        <a:p>
          <a:endParaRPr lang="es-ES"/>
        </a:p>
      </dgm:t>
    </dgm:pt>
    <dgm:pt modelId="{91AD7B3F-C73E-462C-A8D4-73936906678D}" type="pres">
      <dgm:prSet presAssocID="{FECD734E-2901-4D05-B825-F02F678D4F37}" presName="childText" presStyleLbl="bgAcc1" presStyleIdx="1" presStyleCnt="9" custScaleX="1236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7C45B-49DF-4014-B345-64080DBA15DF}" type="pres">
      <dgm:prSet presAssocID="{245E0B0B-C187-404A-A13B-25053ADB29B5}" presName="Name13" presStyleLbl="parChTrans1D2" presStyleIdx="2" presStyleCnt="9"/>
      <dgm:spPr/>
      <dgm:t>
        <a:bodyPr/>
        <a:lstStyle/>
        <a:p>
          <a:endParaRPr lang="es-ES"/>
        </a:p>
      </dgm:t>
    </dgm:pt>
    <dgm:pt modelId="{03892154-AE40-41DB-A95C-8B422533520B}" type="pres">
      <dgm:prSet presAssocID="{39E5F3F0-C8E3-448F-900A-C5989B8C7DBB}" presName="childText" presStyleLbl="bgAcc1" presStyleIdx="2" presStyleCnt="9" custScaleX="126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2EB370-ABBD-4C66-81C7-DFC0DED78449}" type="pres">
      <dgm:prSet presAssocID="{0795B01A-0F75-41A6-B879-B9401555E45F}" presName="Name13" presStyleLbl="parChTrans1D2" presStyleIdx="3" presStyleCnt="9"/>
      <dgm:spPr/>
      <dgm:t>
        <a:bodyPr/>
        <a:lstStyle/>
        <a:p>
          <a:endParaRPr lang="es-ES"/>
        </a:p>
      </dgm:t>
    </dgm:pt>
    <dgm:pt modelId="{857D9132-0161-4904-8FC8-D72B3FC2C986}" type="pres">
      <dgm:prSet presAssocID="{A988AD83-ED6F-4C9D-89F4-9775304047C1}" presName="childText" presStyleLbl="bgAcc1" presStyleIdx="3" presStyleCnt="9" custScaleX="124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E08CA-1900-4792-B44A-F4D4B35D3669}" type="pres">
      <dgm:prSet presAssocID="{8E317293-90EE-43C6-9050-BC2892234F8F}" presName="Name13" presStyleLbl="parChTrans1D2" presStyleIdx="4" presStyleCnt="9"/>
      <dgm:spPr/>
      <dgm:t>
        <a:bodyPr/>
        <a:lstStyle/>
        <a:p>
          <a:endParaRPr lang="es-ES"/>
        </a:p>
      </dgm:t>
    </dgm:pt>
    <dgm:pt modelId="{0D2339E5-5697-46A4-B3EE-0DEC3C912257}" type="pres">
      <dgm:prSet presAssocID="{5FF9C850-2C89-4058-BA9E-B5281738A8E6}" presName="childText" presStyleLbl="bgAcc1" presStyleIdx="4" presStyleCnt="9" custScaleX="124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1A280-83B5-4684-807A-F5F137DCFAD6}" type="pres">
      <dgm:prSet presAssocID="{75DFFBC8-D78B-4E5F-9883-456FE9BE075F}" presName="root" presStyleCnt="0"/>
      <dgm:spPr/>
    </dgm:pt>
    <dgm:pt modelId="{0807A250-18D5-40E3-B46E-A4E183789038}" type="pres">
      <dgm:prSet presAssocID="{75DFFBC8-D78B-4E5F-9883-456FE9BE075F}" presName="rootComposite" presStyleCnt="0"/>
      <dgm:spPr/>
    </dgm:pt>
    <dgm:pt modelId="{A783B912-D883-49F6-918A-FF83492D8297}" type="pres">
      <dgm:prSet presAssocID="{75DFFBC8-D78B-4E5F-9883-456FE9BE075F}" presName="rootText" presStyleLbl="node1" presStyleIdx="1" presStyleCnt="2" custLinFactNeighborX="34244" custLinFactNeighborY="2240"/>
      <dgm:spPr/>
      <dgm:t>
        <a:bodyPr/>
        <a:lstStyle/>
        <a:p>
          <a:endParaRPr lang="es-ES"/>
        </a:p>
      </dgm:t>
    </dgm:pt>
    <dgm:pt modelId="{D7496981-21C6-4DE0-915F-3AA4A10FE88C}" type="pres">
      <dgm:prSet presAssocID="{75DFFBC8-D78B-4E5F-9883-456FE9BE075F}" presName="rootConnector" presStyleLbl="node1" presStyleIdx="1" presStyleCnt="2"/>
      <dgm:spPr/>
      <dgm:t>
        <a:bodyPr/>
        <a:lstStyle/>
        <a:p>
          <a:endParaRPr lang="es-ES"/>
        </a:p>
      </dgm:t>
    </dgm:pt>
    <dgm:pt modelId="{49AB2573-8B6D-4291-B058-D1FE1AFFF9E4}" type="pres">
      <dgm:prSet presAssocID="{75DFFBC8-D78B-4E5F-9883-456FE9BE075F}" presName="childShape" presStyleCnt="0"/>
      <dgm:spPr/>
    </dgm:pt>
    <dgm:pt modelId="{676211B6-31C6-44A6-8975-65BDC2129036}" type="pres">
      <dgm:prSet presAssocID="{FC0D923C-FFF5-44C3-9397-ED10C0B697B4}" presName="Name13" presStyleLbl="parChTrans1D2" presStyleIdx="5" presStyleCnt="9"/>
      <dgm:spPr/>
      <dgm:t>
        <a:bodyPr/>
        <a:lstStyle/>
        <a:p>
          <a:endParaRPr lang="es-ES"/>
        </a:p>
      </dgm:t>
    </dgm:pt>
    <dgm:pt modelId="{2CCC130D-874F-4146-8D69-F61057C8B096}" type="pres">
      <dgm:prSet presAssocID="{7FA4CDF8-4C4C-45A0-98DB-5211B7DF3BE7}" presName="childText" presStyleLbl="bgAcc1" presStyleIdx="5" presStyleCnt="9" custScaleX="195120" custLinFactNeighborX="62229" custLinFactNeighborY="-5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188B1-8835-47C9-AB3C-6DA98A8D4681}" type="pres">
      <dgm:prSet presAssocID="{8EF44C90-1139-464E-9BFD-05D496D7AAC8}" presName="Name13" presStyleLbl="parChTrans1D2" presStyleIdx="6" presStyleCnt="9"/>
      <dgm:spPr/>
      <dgm:t>
        <a:bodyPr/>
        <a:lstStyle/>
        <a:p>
          <a:endParaRPr lang="es-ES"/>
        </a:p>
      </dgm:t>
    </dgm:pt>
    <dgm:pt modelId="{C7584677-B1C9-4818-B886-1D438E306CEA}" type="pres">
      <dgm:prSet presAssocID="{799B23ED-E023-4F64-8544-61829DEA94DE}" presName="childText" presStyleLbl="bgAcc1" presStyleIdx="6" presStyleCnt="9" custScaleX="133828" custLinFactNeighborX="65612" custLinFactNeighborY="-96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12C54-9701-4710-8AFF-1547C02DB336}" type="pres">
      <dgm:prSet presAssocID="{DD601FE4-2F08-4C80-887D-A1B93C5CB85B}" presName="Name13" presStyleLbl="parChTrans1D2" presStyleIdx="7" presStyleCnt="9"/>
      <dgm:spPr/>
      <dgm:t>
        <a:bodyPr/>
        <a:lstStyle/>
        <a:p>
          <a:endParaRPr lang="es-ES"/>
        </a:p>
      </dgm:t>
    </dgm:pt>
    <dgm:pt modelId="{42049A33-F43D-4079-B717-29D2E03D2EAC}" type="pres">
      <dgm:prSet presAssocID="{FBBBD164-5E65-4C65-BAF5-06A5F24341DA}" presName="childText" presStyleLbl="bgAcc1" presStyleIdx="7" presStyleCnt="9" custScaleX="147581" custLinFactNeighborX="68751" custLinFactNeighborY="-2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5EED9-A4CD-40ED-9D09-C59EC2DE0B66}" type="pres">
      <dgm:prSet presAssocID="{3EFEE13F-D79B-46A6-84F5-5573ABB93263}" presName="Name13" presStyleLbl="parChTrans1D2" presStyleIdx="8" presStyleCnt="9"/>
      <dgm:spPr/>
      <dgm:t>
        <a:bodyPr/>
        <a:lstStyle/>
        <a:p>
          <a:endParaRPr lang="es-ES"/>
        </a:p>
      </dgm:t>
    </dgm:pt>
    <dgm:pt modelId="{12E86E85-A938-4E52-99B0-41B02CC8DE3A}" type="pres">
      <dgm:prSet presAssocID="{99E6EFFE-8A10-4E58-B72A-2A1ECCA2599B}" presName="childText" presStyleLbl="bgAcc1" presStyleIdx="8" presStyleCnt="9" custLinFactNeighborX="71909" custLinFactNeighborY="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B139F3-CCCE-4BD3-8F20-D36BB077B0BD}" type="presOf" srcId="{2A611149-B090-4331-B66B-E441EC5402B7}" destId="{816449D9-5015-4EC7-8151-80899F0EFB10}" srcOrd="0" destOrd="0" presId="urn:microsoft.com/office/officeart/2005/8/layout/hierarchy3"/>
    <dgm:cxn modelId="{AAE501FE-1D9B-4ABE-AEAD-657AAF09988B}" type="presOf" srcId="{75DFFBC8-D78B-4E5F-9883-456FE9BE075F}" destId="{D7496981-21C6-4DE0-915F-3AA4A10FE88C}" srcOrd="1" destOrd="0" presId="urn:microsoft.com/office/officeart/2005/8/layout/hierarchy3"/>
    <dgm:cxn modelId="{29D8713C-CF26-4A3D-9E54-A8C37A2FEC82}" type="presOf" srcId="{0795B01A-0F75-41A6-B879-B9401555E45F}" destId="{8B2EB370-ABBD-4C66-81C7-DFC0DED78449}" srcOrd="0" destOrd="0" presId="urn:microsoft.com/office/officeart/2005/8/layout/hierarchy3"/>
    <dgm:cxn modelId="{96CA94CC-F224-4060-AD59-1D516699E6CE}" srcId="{7DB95230-5C51-4D49-B84F-25F2D708CE05}" destId="{5FF9C850-2C89-4058-BA9E-B5281738A8E6}" srcOrd="4" destOrd="0" parTransId="{8E317293-90EE-43C6-9050-BC2892234F8F}" sibTransId="{69D9356A-CD03-4722-B76E-8F402333DEAD}"/>
    <dgm:cxn modelId="{49D9D21A-8E61-4548-8F4A-57CB10F0C00B}" type="presOf" srcId="{FECD734E-2901-4D05-B825-F02F678D4F37}" destId="{91AD7B3F-C73E-462C-A8D4-73936906678D}" srcOrd="0" destOrd="0" presId="urn:microsoft.com/office/officeart/2005/8/layout/hierarchy3"/>
    <dgm:cxn modelId="{429954BE-CFD9-44E4-9C58-C5D58FD1A83F}" type="presOf" srcId="{FBBBD164-5E65-4C65-BAF5-06A5F24341DA}" destId="{42049A33-F43D-4079-B717-29D2E03D2EAC}" srcOrd="0" destOrd="0" presId="urn:microsoft.com/office/officeart/2005/8/layout/hierarchy3"/>
    <dgm:cxn modelId="{C234A086-0669-4738-8E25-310EFAB9B6CD}" srcId="{7DB95230-5C51-4D49-B84F-25F2D708CE05}" destId="{FECD734E-2901-4D05-B825-F02F678D4F37}" srcOrd="1" destOrd="0" parTransId="{0EDF126F-683A-4416-8686-AE5524188442}" sibTransId="{7EC68D74-173B-4A09-B1F4-BE0399845671}"/>
    <dgm:cxn modelId="{053BB56C-4D91-488A-979B-F8156C39ABD2}" type="presOf" srcId="{7DB95230-5C51-4D49-B84F-25F2D708CE05}" destId="{C064AD28-ACFD-43FA-8103-D92D1A46941D}" srcOrd="0" destOrd="0" presId="urn:microsoft.com/office/officeart/2005/8/layout/hierarchy3"/>
    <dgm:cxn modelId="{8A9A5307-5465-46E3-A7B5-9228496CD447}" srcId="{75DFFBC8-D78B-4E5F-9883-456FE9BE075F}" destId="{7FA4CDF8-4C4C-45A0-98DB-5211B7DF3BE7}" srcOrd="0" destOrd="0" parTransId="{FC0D923C-FFF5-44C3-9397-ED10C0B697B4}" sibTransId="{C6E67DB3-9A4E-44B5-9C96-5D0A67654D31}"/>
    <dgm:cxn modelId="{85A6FB6C-E233-4C32-8FFE-8646999665AC}" srcId="{7DB95230-5C51-4D49-B84F-25F2D708CE05}" destId="{45768130-B340-4BEB-9E8E-8C4DBEA0D315}" srcOrd="0" destOrd="0" parTransId="{C252DFDC-CDC9-4918-B3BA-DCCB0B177B8F}" sibTransId="{70AE732A-DBEA-48E0-9CDE-91483D913FD0}"/>
    <dgm:cxn modelId="{E20A4505-7474-4C5C-81CF-DEA92BB6115E}" type="presOf" srcId="{FC0D923C-FFF5-44C3-9397-ED10C0B697B4}" destId="{676211B6-31C6-44A6-8975-65BDC2129036}" srcOrd="0" destOrd="0" presId="urn:microsoft.com/office/officeart/2005/8/layout/hierarchy3"/>
    <dgm:cxn modelId="{B5F689A4-859D-4A72-9BDC-FBE439855E18}" type="presOf" srcId="{8EF44C90-1139-464E-9BFD-05D496D7AAC8}" destId="{6F3188B1-8835-47C9-AB3C-6DA98A8D4681}" srcOrd="0" destOrd="0" presId="urn:microsoft.com/office/officeart/2005/8/layout/hierarchy3"/>
    <dgm:cxn modelId="{248579FF-17B7-40B5-9149-B4EFE0B112C7}" type="presOf" srcId="{75DFFBC8-D78B-4E5F-9883-456FE9BE075F}" destId="{A783B912-D883-49F6-918A-FF83492D8297}" srcOrd="0" destOrd="0" presId="urn:microsoft.com/office/officeart/2005/8/layout/hierarchy3"/>
    <dgm:cxn modelId="{C0D276A5-1ACA-40F5-B054-DD486E4C1D91}" type="presOf" srcId="{8E317293-90EE-43C6-9050-BC2892234F8F}" destId="{A91E08CA-1900-4792-B44A-F4D4B35D3669}" srcOrd="0" destOrd="0" presId="urn:microsoft.com/office/officeart/2005/8/layout/hierarchy3"/>
    <dgm:cxn modelId="{CA036F63-64BF-4C8B-8BBF-4A161794E0BD}" type="presOf" srcId="{0EDF126F-683A-4416-8686-AE5524188442}" destId="{2F60F32D-D5C3-4D48-8A3A-870BAB4657A7}" srcOrd="0" destOrd="0" presId="urn:microsoft.com/office/officeart/2005/8/layout/hierarchy3"/>
    <dgm:cxn modelId="{7F0F1764-204D-4B11-972A-68C3F2F1DAB6}" type="presOf" srcId="{DD601FE4-2F08-4C80-887D-A1B93C5CB85B}" destId="{FE812C54-9701-4710-8AFF-1547C02DB336}" srcOrd="0" destOrd="0" presId="urn:microsoft.com/office/officeart/2005/8/layout/hierarchy3"/>
    <dgm:cxn modelId="{6C210EB4-9598-4803-9B31-AB5226354290}" type="presOf" srcId="{3EFEE13F-D79B-46A6-84F5-5573ABB93263}" destId="{D5A5EED9-A4CD-40ED-9D09-C59EC2DE0B66}" srcOrd="0" destOrd="0" presId="urn:microsoft.com/office/officeart/2005/8/layout/hierarchy3"/>
    <dgm:cxn modelId="{D8BFDB4F-DEB5-4629-A355-AC6E72C47D53}" srcId="{75DFFBC8-D78B-4E5F-9883-456FE9BE075F}" destId="{99E6EFFE-8A10-4E58-B72A-2A1ECCA2599B}" srcOrd="3" destOrd="0" parTransId="{3EFEE13F-D79B-46A6-84F5-5573ABB93263}" sibTransId="{8D7656A5-C20D-4DFC-8C4E-71BC15BB1412}"/>
    <dgm:cxn modelId="{78E0AC93-0C99-4B78-9D7E-78A4550FD575}" type="presOf" srcId="{245E0B0B-C187-404A-A13B-25053ADB29B5}" destId="{2DA7C45B-49DF-4014-B345-64080DBA15DF}" srcOrd="0" destOrd="0" presId="urn:microsoft.com/office/officeart/2005/8/layout/hierarchy3"/>
    <dgm:cxn modelId="{C94860DD-2AF4-4820-BC72-82498DE5E0A0}" srcId="{7DB95230-5C51-4D49-B84F-25F2D708CE05}" destId="{A988AD83-ED6F-4C9D-89F4-9775304047C1}" srcOrd="3" destOrd="0" parTransId="{0795B01A-0F75-41A6-B879-B9401555E45F}" sibTransId="{16B04A98-909A-464A-AF7D-5655DE841A78}"/>
    <dgm:cxn modelId="{43D48E96-C55E-429D-8950-6740A787F74D}" type="presOf" srcId="{5FF9C850-2C89-4058-BA9E-B5281738A8E6}" destId="{0D2339E5-5697-46A4-B3EE-0DEC3C912257}" srcOrd="0" destOrd="0" presId="urn:microsoft.com/office/officeart/2005/8/layout/hierarchy3"/>
    <dgm:cxn modelId="{C36E4B6F-C60F-4BE4-9AD9-1C5327B29FAD}" type="presOf" srcId="{45768130-B340-4BEB-9E8E-8C4DBEA0D315}" destId="{FEDB6C6C-11EE-47F8-A450-3D7F2CFC679A}" srcOrd="0" destOrd="0" presId="urn:microsoft.com/office/officeart/2005/8/layout/hierarchy3"/>
    <dgm:cxn modelId="{29DBF014-E434-42C5-9CEE-0E1EFBEF724E}" srcId="{2A611149-B090-4331-B66B-E441EC5402B7}" destId="{7DB95230-5C51-4D49-B84F-25F2D708CE05}" srcOrd="0" destOrd="0" parTransId="{4DB4CB4F-B4A7-432F-A4AB-AE6EF5BA5AAE}" sibTransId="{024EA46A-6B38-4971-BFBF-5D63EA3D3BE4}"/>
    <dgm:cxn modelId="{A091DC48-8F26-405F-9C3B-C335FFC147BC}" type="presOf" srcId="{C252DFDC-CDC9-4918-B3BA-DCCB0B177B8F}" destId="{A6DE47AC-CBD1-4608-9B1D-E8D7F28C6058}" srcOrd="0" destOrd="0" presId="urn:microsoft.com/office/officeart/2005/8/layout/hierarchy3"/>
    <dgm:cxn modelId="{9BA3E36A-49D6-4C2A-BC25-0F816BAEB5E3}" srcId="{2A611149-B090-4331-B66B-E441EC5402B7}" destId="{75DFFBC8-D78B-4E5F-9883-456FE9BE075F}" srcOrd="1" destOrd="0" parTransId="{C641D653-D3A5-4CD5-A7A2-7F0C28D40269}" sibTransId="{B89ECD45-E98E-465E-A386-87EC964D8A89}"/>
    <dgm:cxn modelId="{A9FF2930-A556-4B65-AC71-6BF3EA55EC3A}" type="presOf" srcId="{39E5F3F0-C8E3-448F-900A-C5989B8C7DBB}" destId="{03892154-AE40-41DB-A95C-8B422533520B}" srcOrd="0" destOrd="0" presId="urn:microsoft.com/office/officeart/2005/8/layout/hierarchy3"/>
    <dgm:cxn modelId="{EC5FE541-D7B0-467F-BD43-363770858EA0}" type="presOf" srcId="{7FA4CDF8-4C4C-45A0-98DB-5211B7DF3BE7}" destId="{2CCC130D-874F-4146-8D69-F61057C8B096}" srcOrd="0" destOrd="0" presId="urn:microsoft.com/office/officeart/2005/8/layout/hierarchy3"/>
    <dgm:cxn modelId="{EBE84B40-CC19-4919-A033-FF0BB141B42A}" srcId="{75DFFBC8-D78B-4E5F-9883-456FE9BE075F}" destId="{FBBBD164-5E65-4C65-BAF5-06A5F24341DA}" srcOrd="2" destOrd="0" parTransId="{DD601FE4-2F08-4C80-887D-A1B93C5CB85B}" sibTransId="{DB316A75-2ED5-42B6-8D16-35A8B50EFD80}"/>
    <dgm:cxn modelId="{202C9B3A-B40A-4927-BA4C-EAAA932C0B4B}" type="presOf" srcId="{799B23ED-E023-4F64-8544-61829DEA94DE}" destId="{C7584677-B1C9-4818-B886-1D438E306CEA}" srcOrd="0" destOrd="0" presId="urn:microsoft.com/office/officeart/2005/8/layout/hierarchy3"/>
    <dgm:cxn modelId="{946CCE76-1D5F-458C-96B7-4D9C5777B697}" srcId="{7DB95230-5C51-4D49-B84F-25F2D708CE05}" destId="{39E5F3F0-C8E3-448F-900A-C5989B8C7DBB}" srcOrd="2" destOrd="0" parTransId="{245E0B0B-C187-404A-A13B-25053ADB29B5}" sibTransId="{B6FDFB38-5076-4ABC-AD4F-78F21A83382F}"/>
    <dgm:cxn modelId="{FB409DE1-79DE-4571-B509-C0F8CE18A14A}" type="presOf" srcId="{7DB95230-5C51-4D49-B84F-25F2D708CE05}" destId="{F8922801-C5D6-463A-ACDB-53DBCC163719}" srcOrd="1" destOrd="0" presId="urn:microsoft.com/office/officeart/2005/8/layout/hierarchy3"/>
    <dgm:cxn modelId="{4500CE7D-118D-4B38-BCBD-0D2925F63BDC}" srcId="{75DFFBC8-D78B-4E5F-9883-456FE9BE075F}" destId="{799B23ED-E023-4F64-8544-61829DEA94DE}" srcOrd="1" destOrd="0" parTransId="{8EF44C90-1139-464E-9BFD-05D496D7AAC8}" sibTransId="{EA428B83-614C-42EF-8EC2-32AE8B94AA38}"/>
    <dgm:cxn modelId="{B9D60E9A-D046-499D-A6B4-A05CED25BB7E}" type="presOf" srcId="{A988AD83-ED6F-4C9D-89F4-9775304047C1}" destId="{857D9132-0161-4904-8FC8-D72B3FC2C986}" srcOrd="0" destOrd="0" presId="urn:microsoft.com/office/officeart/2005/8/layout/hierarchy3"/>
    <dgm:cxn modelId="{F90E0775-06FA-45CA-AE3E-2DD21025F48B}" type="presOf" srcId="{99E6EFFE-8A10-4E58-B72A-2A1ECCA2599B}" destId="{12E86E85-A938-4E52-99B0-41B02CC8DE3A}" srcOrd="0" destOrd="0" presId="urn:microsoft.com/office/officeart/2005/8/layout/hierarchy3"/>
    <dgm:cxn modelId="{86EFACDA-9FD8-4F7A-90CF-1D4A293756AC}" type="presParOf" srcId="{816449D9-5015-4EC7-8151-80899F0EFB10}" destId="{49443693-6E68-4A6F-9869-2BC23EC3F729}" srcOrd="0" destOrd="0" presId="urn:microsoft.com/office/officeart/2005/8/layout/hierarchy3"/>
    <dgm:cxn modelId="{9ECEA0EC-B110-4D75-94C0-9CB52DB2ECB3}" type="presParOf" srcId="{49443693-6E68-4A6F-9869-2BC23EC3F729}" destId="{93F61DBE-62CA-4B7C-AF58-B046E70AD709}" srcOrd="0" destOrd="0" presId="urn:microsoft.com/office/officeart/2005/8/layout/hierarchy3"/>
    <dgm:cxn modelId="{C95C87A4-1D8B-4DA1-AE9C-561E967DF2F0}" type="presParOf" srcId="{93F61DBE-62CA-4B7C-AF58-B046E70AD709}" destId="{C064AD28-ACFD-43FA-8103-D92D1A46941D}" srcOrd="0" destOrd="0" presId="urn:microsoft.com/office/officeart/2005/8/layout/hierarchy3"/>
    <dgm:cxn modelId="{EB841780-3DFE-4DEF-A617-9E4ED8F98125}" type="presParOf" srcId="{93F61DBE-62CA-4B7C-AF58-B046E70AD709}" destId="{F8922801-C5D6-463A-ACDB-53DBCC163719}" srcOrd="1" destOrd="0" presId="urn:microsoft.com/office/officeart/2005/8/layout/hierarchy3"/>
    <dgm:cxn modelId="{93A161BA-A63A-4EA0-AD7D-FDD6E90C27BB}" type="presParOf" srcId="{49443693-6E68-4A6F-9869-2BC23EC3F729}" destId="{7B5FFAF8-E116-4C0B-A98B-87993D078F6D}" srcOrd="1" destOrd="0" presId="urn:microsoft.com/office/officeart/2005/8/layout/hierarchy3"/>
    <dgm:cxn modelId="{3FBD27DB-E160-4188-AB5E-1DBBC4FF1C1B}" type="presParOf" srcId="{7B5FFAF8-E116-4C0B-A98B-87993D078F6D}" destId="{A6DE47AC-CBD1-4608-9B1D-E8D7F28C6058}" srcOrd="0" destOrd="0" presId="urn:microsoft.com/office/officeart/2005/8/layout/hierarchy3"/>
    <dgm:cxn modelId="{CF2ADD90-947E-4938-B8E6-CCBB94172484}" type="presParOf" srcId="{7B5FFAF8-E116-4C0B-A98B-87993D078F6D}" destId="{FEDB6C6C-11EE-47F8-A450-3D7F2CFC679A}" srcOrd="1" destOrd="0" presId="urn:microsoft.com/office/officeart/2005/8/layout/hierarchy3"/>
    <dgm:cxn modelId="{E80DDC61-E546-456C-86E9-BD988AAA3E64}" type="presParOf" srcId="{7B5FFAF8-E116-4C0B-A98B-87993D078F6D}" destId="{2F60F32D-D5C3-4D48-8A3A-870BAB4657A7}" srcOrd="2" destOrd="0" presId="urn:microsoft.com/office/officeart/2005/8/layout/hierarchy3"/>
    <dgm:cxn modelId="{0DBD15FD-DEE2-494C-B747-225675F77818}" type="presParOf" srcId="{7B5FFAF8-E116-4C0B-A98B-87993D078F6D}" destId="{91AD7B3F-C73E-462C-A8D4-73936906678D}" srcOrd="3" destOrd="0" presId="urn:microsoft.com/office/officeart/2005/8/layout/hierarchy3"/>
    <dgm:cxn modelId="{BAB2ABB4-2EB5-4FEF-94B3-8659EE3A9737}" type="presParOf" srcId="{7B5FFAF8-E116-4C0B-A98B-87993D078F6D}" destId="{2DA7C45B-49DF-4014-B345-64080DBA15DF}" srcOrd="4" destOrd="0" presId="urn:microsoft.com/office/officeart/2005/8/layout/hierarchy3"/>
    <dgm:cxn modelId="{A544B326-FA0E-4E67-86E5-AF59521651EC}" type="presParOf" srcId="{7B5FFAF8-E116-4C0B-A98B-87993D078F6D}" destId="{03892154-AE40-41DB-A95C-8B422533520B}" srcOrd="5" destOrd="0" presId="urn:microsoft.com/office/officeart/2005/8/layout/hierarchy3"/>
    <dgm:cxn modelId="{08177E6D-82B0-40B4-8DA3-04600D2FCBA7}" type="presParOf" srcId="{7B5FFAF8-E116-4C0B-A98B-87993D078F6D}" destId="{8B2EB370-ABBD-4C66-81C7-DFC0DED78449}" srcOrd="6" destOrd="0" presId="urn:microsoft.com/office/officeart/2005/8/layout/hierarchy3"/>
    <dgm:cxn modelId="{2EA5BFF8-221E-4BEE-A77D-C35259EF16BB}" type="presParOf" srcId="{7B5FFAF8-E116-4C0B-A98B-87993D078F6D}" destId="{857D9132-0161-4904-8FC8-D72B3FC2C986}" srcOrd="7" destOrd="0" presId="urn:microsoft.com/office/officeart/2005/8/layout/hierarchy3"/>
    <dgm:cxn modelId="{52F850FA-FE4E-48A1-82FD-F0F2A6AA3059}" type="presParOf" srcId="{7B5FFAF8-E116-4C0B-A98B-87993D078F6D}" destId="{A91E08CA-1900-4792-B44A-F4D4B35D3669}" srcOrd="8" destOrd="0" presId="urn:microsoft.com/office/officeart/2005/8/layout/hierarchy3"/>
    <dgm:cxn modelId="{ED1A8272-316F-47D7-A67B-02636724FB88}" type="presParOf" srcId="{7B5FFAF8-E116-4C0B-A98B-87993D078F6D}" destId="{0D2339E5-5697-46A4-B3EE-0DEC3C912257}" srcOrd="9" destOrd="0" presId="urn:microsoft.com/office/officeart/2005/8/layout/hierarchy3"/>
    <dgm:cxn modelId="{8887F506-68FB-4125-9734-D97BAC22E516}" type="presParOf" srcId="{816449D9-5015-4EC7-8151-80899F0EFB10}" destId="{2261A280-83B5-4684-807A-F5F137DCFAD6}" srcOrd="1" destOrd="0" presId="urn:microsoft.com/office/officeart/2005/8/layout/hierarchy3"/>
    <dgm:cxn modelId="{8871A0CE-5E34-4E9A-A91A-A96DFFDC63D2}" type="presParOf" srcId="{2261A280-83B5-4684-807A-F5F137DCFAD6}" destId="{0807A250-18D5-40E3-B46E-A4E183789038}" srcOrd="0" destOrd="0" presId="urn:microsoft.com/office/officeart/2005/8/layout/hierarchy3"/>
    <dgm:cxn modelId="{7B75EE73-A581-4C1A-98B7-6113CB8DE852}" type="presParOf" srcId="{0807A250-18D5-40E3-B46E-A4E183789038}" destId="{A783B912-D883-49F6-918A-FF83492D8297}" srcOrd="0" destOrd="0" presId="urn:microsoft.com/office/officeart/2005/8/layout/hierarchy3"/>
    <dgm:cxn modelId="{F53871D7-6E67-4E33-9DC7-3B980551B496}" type="presParOf" srcId="{0807A250-18D5-40E3-B46E-A4E183789038}" destId="{D7496981-21C6-4DE0-915F-3AA4A10FE88C}" srcOrd="1" destOrd="0" presId="urn:microsoft.com/office/officeart/2005/8/layout/hierarchy3"/>
    <dgm:cxn modelId="{FE3B14F4-D448-4146-9918-F96D822F7010}" type="presParOf" srcId="{2261A280-83B5-4684-807A-F5F137DCFAD6}" destId="{49AB2573-8B6D-4291-B058-D1FE1AFFF9E4}" srcOrd="1" destOrd="0" presId="urn:microsoft.com/office/officeart/2005/8/layout/hierarchy3"/>
    <dgm:cxn modelId="{E25F7EC6-DF0E-42E8-AFDA-6E93BA6C4A6C}" type="presParOf" srcId="{49AB2573-8B6D-4291-B058-D1FE1AFFF9E4}" destId="{676211B6-31C6-44A6-8975-65BDC2129036}" srcOrd="0" destOrd="0" presId="urn:microsoft.com/office/officeart/2005/8/layout/hierarchy3"/>
    <dgm:cxn modelId="{A7579028-4EB7-49AF-AC20-AC78EC46BD2C}" type="presParOf" srcId="{49AB2573-8B6D-4291-B058-D1FE1AFFF9E4}" destId="{2CCC130D-874F-4146-8D69-F61057C8B096}" srcOrd="1" destOrd="0" presId="urn:microsoft.com/office/officeart/2005/8/layout/hierarchy3"/>
    <dgm:cxn modelId="{991D6D50-C30B-48E9-8A42-3B702D820554}" type="presParOf" srcId="{49AB2573-8B6D-4291-B058-D1FE1AFFF9E4}" destId="{6F3188B1-8835-47C9-AB3C-6DA98A8D4681}" srcOrd="2" destOrd="0" presId="urn:microsoft.com/office/officeart/2005/8/layout/hierarchy3"/>
    <dgm:cxn modelId="{7799ADDA-DF53-488F-841F-ED1D5F864BEE}" type="presParOf" srcId="{49AB2573-8B6D-4291-B058-D1FE1AFFF9E4}" destId="{C7584677-B1C9-4818-B886-1D438E306CEA}" srcOrd="3" destOrd="0" presId="urn:microsoft.com/office/officeart/2005/8/layout/hierarchy3"/>
    <dgm:cxn modelId="{9FF09A3E-263C-45F5-8146-9747B3A4B0F6}" type="presParOf" srcId="{49AB2573-8B6D-4291-B058-D1FE1AFFF9E4}" destId="{FE812C54-9701-4710-8AFF-1547C02DB336}" srcOrd="4" destOrd="0" presId="urn:microsoft.com/office/officeart/2005/8/layout/hierarchy3"/>
    <dgm:cxn modelId="{35DFAD7C-EDF9-4526-81A8-B83DC29F5965}" type="presParOf" srcId="{49AB2573-8B6D-4291-B058-D1FE1AFFF9E4}" destId="{42049A33-F43D-4079-B717-29D2E03D2EAC}" srcOrd="5" destOrd="0" presId="urn:microsoft.com/office/officeart/2005/8/layout/hierarchy3"/>
    <dgm:cxn modelId="{11BA7D11-2B2A-48AC-B62F-786F1CEA065E}" type="presParOf" srcId="{49AB2573-8B6D-4291-B058-D1FE1AFFF9E4}" destId="{D5A5EED9-A4CD-40ED-9D09-C59EC2DE0B66}" srcOrd="6" destOrd="0" presId="urn:microsoft.com/office/officeart/2005/8/layout/hierarchy3"/>
    <dgm:cxn modelId="{A6917577-B627-453A-AD4F-90F1C3AFD876}" type="presParOf" srcId="{49AB2573-8B6D-4291-B058-D1FE1AFFF9E4}" destId="{12E86E85-A938-4E52-99B0-41B02CC8DE3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F49243C-3F05-4A34-AC57-1641623F66E2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7A7A39CE-4C72-4A7E-957D-59E55136AB45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Trabajar en grupos pequeños de 3 a 4 niños/as .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F775B017-9BCA-4DA3-93B2-A26F7658AB1D}" type="parTrans" cxnId="{2ACC4B3B-869E-4F1F-93F2-FB2C6DE63B8E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B6D8D29B-94B1-4AC0-9D6D-406017BE7C79}" type="sibTrans" cxnId="{2ACC4B3B-869E-4F1F-93F2-FB2C6DE63B8E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A46414B8-7EC7-423C-BCDE-82C010554EE2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Tener ACTITUD positiva, reflexiva y participativa. 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21ABCD89-8587-4F55-9578-23663BB87FDB}" type="parTrans" cxnId="{3C612E6A-93DD-4A83-AFE3-8B00923726CC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B4B23085-4AB9-48E4-8CE0-3C5C0D05F8A6}" type="sibTrans" cxnId="{3C612E6A-93DD-4A83-AFE3-8B00923726CC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129B9FF3-6CDF-4D6B-BA00-065F6FA33588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El material didáctico  deberán ser concretos (material directo).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3AB09274-81F5-425B-A195-F8141F85E675}" type="parTrans" cxnId="{0EF8671F-4740-4595-9245-0F6457156F30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1ACA44DD-21E9-42B9-BFD3-AA83416F8A2B}" type="sibTrans" cxnId="{0EF8671F-4740-4595-9245-0F6457156F30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2CF4FB6F-B23F-44A0-9E89-D68B2ACCBCCB}">
      <dgm:prSet phldrT="[Texto]"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Lo importante es que el niño/a tenga un amor a si mismo y a los demás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D56AB61F-F53B-4083-B910-0FE28853889D}" type="parTrans" cxnId="{69E8942F-845E-450A-A49F-7D9D24C9C8AC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2F977D1-FFFD-4F82-BA02-B6EEE0588DD0}" type="sibTrans" cxnId="{69E8942F-845E-450A-A49F-7D9D24C9C8AC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C3BC3F05-7301-4B81-8239-0E82967C6B38}">
      <dgm:prSet custT="1"/>
      <dgm:spPr/>
      <dgm:t>
        <a:bodyPr/>
        <a:lstStyle/>
        <a:p>
          <a:r>
            <a:rPr lang="es-ES" sz="1600" dirty="0" smtClean="0">
              <a:latin typeface="+mj-lt"/>
              <a:cs typeface="Times New Roman" pitchFamily="18" charset="0"/>
            </a:rPr>
            <a:t>Proporcionar el mayor número de situaciones. </a:t>
          </a:r>
          <a:endParaRPr lang="es-ES" sz="1600" dirty="0">
            <a:latin typeface="+mj-lt"/>
            <a:cs typeface="Times New Roman" pitchFamily="18" charset="0"/>
          </a:endParaRPr>
        </a:p>
      </dgm:t>
    </dgm:pt>
    <dgm:pt modelId="{1168EE02-F71D-4AA2-B3E2-DE29B5640AB1}" type="parTrans" cxnId="{AC00D3AB-82D9-4C8F-A6CB-678F19F15652}">
      <dgm:prSet/>
      <dgm:spPr/>
      <dgm:t>
        <a:bodyPr/>
        <a:lstStyle/>
        <a:p>
          <a:endParaRPr lang="es-ES" sz="1600">
            <a:latin typeface="Times New Roman" pitchFamily="18" charset="0"/>
            <a:cs typeface="Times New Roman" pitchFamily="18" charset="0"/>
          </a:endParaRPr>
        </a:p>
      </dgm:t>
    </dgm:pt>
    <dgm:pt modelId="{36198B25-45D4-4B40-A374-E47A58954637}" type="sibTrans" cxnId="{AC00D3AB-82D9-4C8F-A6CB-678F19F15652}">
      <dgm:prSet/>
      <dgm:spPr/>
      <dgm:t>
        <a:bodyPr/>
        <a:lstStyle/>
        <a:p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3FF22F35-D0F2-4FBA-890F-C6F6476A3651}" type="pres">
      <dgm:prSet presAssocID="{1F49243C-3F05-4A34-AC57-1641623F66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9603880F-BF5D-467F-9334-AF83F02B001E}" type="pres">
      <dgm:prSet presAssocID="{7A7A39CE-4C72-4A7E-957D-59E55136AB45}" presName="compNode" presStyleCnt="0"/>
      <dgm:spPr/>
      <dgm:t>
        <a:bodyPr/>
        <a:lstStyle/>
        <a:p>
          <a:endParaRPr lang="es-ES"/>
        </a:p>
      </dgm:t>
    </dgm:pt>
    <dgm:pt modelId="{274D3EA0-FC0D-41FD-A4C0-C11734BA75DE}" type="pres">
      <dgm:prSet presAssocID="{7A7A39CE-4C72-4A7E-957D-59E55136AB45}" presName="dummyConnPt" presStyleCnt="0"/>
      <dgm:spPr/>
      <dgm:t>
        <a:bodyPr/>
        <a:lstStyle/>
        <a:p>
          <a:endParaRPr lang="es-ES"/>
        </a:p>
      </dgm:t>
    </dgm:pt>
    <dgm:pt modelId="{FB649F3B-BEE4-4F16-81DA-632E46902F69}" type="pres">
      <dgm:prSet presAssocID="{7A7A39CE-4C72-4A7E-957D-59E55136AB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F17D2-C210-40E1-AF09-2A301E0FDAEE}" type="pres">
      <dgm:prSet presAssocID="{B6D8D29B-94B1-4AC0-9D6D-406017BE7C79}" presName="sibTrans" presStyleLbl="bgSibTrans2D1" presStyleIdx="0" presStyleCnt="4"/>
      <dgm:spPr/>
      <dgm:t>
        <a:bodyPr/>
        <a:lstStyle/>
        <a:p>
          <a:endParaRPr lang="es-ES"/>
        </a:p>
      </dgm:t>
    </dgm:pt>
    <dgm:pt modelId="{A9542D07-6FA5-4B21-8BEA-538BBF12C1E9}" type="pres">
      <dgm:prSet presAssocID="{A46414B8-7EC7-423C-BCDE-82C010554EE2}" presName="compNode" presStyleCnt="0"/>
      <dgm:spPr/>
      <dgm:t>
        <a:bodyPr/>
        <a:lstStyle/>
        <a:p>
          <a:endParaRPr lang="es-ES"/>
        </a:p>
      </dgm:t>
    </dgm:pt>
    <dgm:pt modelId="{2939230A-23E0-4059-9743-E14F07D05CE4}" type="pres">
      <dgm:prSet presAssocID="{A46414B8-7EC7-423C-BCDE-82C010554EE2}" presName="dummyConnPt" presStyleCnt="0"/>
      <dgm:spPr/>
      <dgm:t>
        <a:bodyPr/>
        <a:lstStyle/>
        <a:p>
          <a:endParaRPr lang="es-ES"/>
        </a:p>
      </dgm:t>
    </dgm:pt>
    <dgm:pt modelId="{7169B503-7128-4F20-B482-E0BFBDDB4A81}" type="pres">
      <dgm:prSet presAssocID="{A46414B8-7EC7-423C-BCDE-82C010554E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1F97A-F0DD-488F-8017-5527DA33EB9F}" type="pres">
      <dgm:prSet presAssocID="{B4B23085-4AB9-48E4-8CE0-3C5C0D05F8A6}" presName="sibTrans" presStyleLbl="bgSibTrans2D1" presStyleIdx="1" presStyleCnt="4"/>
      <dgm:spPr/>
      <dgm:t>
        <a:bodyPr/>
        <a:lstStyle/>
        <a:p>
          <a:endParaRPr lang="es-ES"/>
        </a:p>
      </dgm:t>
    </dgm:pt>
    <dgm:pt modelId="{04C40A76-9F03-4C46-8206-C458BE389590}" type="pres">
      <dgm:prSet presAssocID="{129B9FF3-6CDF-4D6B-BA00-065F6FA33588}" presName="compNode" presStyleCnt="0"/>
      <dgm:spPr/>
      <dgm:t>
        <a:bodyPr/>
        <a:lstStyle/>
        <a:p>
          <a:endParaRPr lang="es-ES"/>
        </a:p>
      </dgm:t>
    </dgm:pt>
    <dgm:pt modelId="{F90238CB-1B26-461E-BF32-A6FC8DD0D8AD}" type="pres">
      <dgm:prSet presAssocID="{129B9FF3-6CDF-4D6B-BA00-065F6FA33588}" presName="dummyConnPt" presStyleCnt="0"/>
      <dgm:spPr/>
      <dgm:t>
        <a:bodyPr/>
        <a:lstStyle/>
        <a:p>
          <a:endParaRPr lang="es-ES"/>
        </a:p>
      </dgm:t>
    </dgm:pt>
    <dgm:pt modelId="{CE79AB4E-42AB-4BB4-981F-A6500EA866F5}" type="pres">
      <dgm:prSet presAssocID="{129B9FF3-6CDF-4D6B-BA00-065F6FA335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B81F1E-440C-453B-B64B-4B976307A1B1}" type="pres">
      <dgm:prSet presAssocID="{1ACA44DD-21E9-42B9-BFD3-AA83416F8A2B}" presName="sibTrans" presStyleLbl="bgSibTrans2D1" presStyleIdx="2" presStyleCnt="4"/>
      <dgm:spPr/>
      <dgm:t>
        <a:bodyPr/>
        <a:lstStyle/>
        <a:p>
          <a:endParaRPr lang="es-ES"/>
        </a:p>
      </dgm:t>
    </dgm:pt>
    <dgm:pt modelId="{CF8AA3A6-E26E-4718-96A2-04722627D9D5}" type="pres">
      <dgm:prSet presAssocID="{C3BC3F05-7301-4B81-8239-0E82967C6B38}" presName="compNode" presStyleCnt="0"/>
      <dgm:spPr/>
      <dgm:t>
        <a:bodyPr/>
        <a:lstStyle/>
        <a:p>
          <a:endParaRPr lang="es-ES"/>
        </a:p>
      </dgm:t>
    </dgm:pt>
    <dgm:pt modelId="{044DBE80-738E-482F-B192-62337A91F0E7}" type="pres">
      <dgm:prSet presAssocID="{C3BC3F05-7301-4B81-8239-0E82967C6B38}" presName="dummyConnPt" presStyleCnt="0"/>
      <dgm:spPr/>
      <dgm:t>
        <a:bodyPr/>
        <a:lstStyle/>
        <a:p>
          <a:endParaRPr lang="es-ES"/>
        </a:p>
      </dgm:t>
    </dgm:pt>
    <dgm:pt modelId="{C2B15948-179A-4F0A-AD1E-6AACCEFF8E85}" type="pres">
      <dgm:prSet presAssocID="{C3BC3F05-7301-4B81-8239-0E82967C6B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E785C-8981-435B-8F0A-1E3327EF0233}" type="pres">
      <dgm:prSet presAssocID="{36198B25-45D4-4B40-A374-E47A58954637}" presName="sibTrans" presStyleLbl="bgSibTrans2D1" presStyleIdx="3" presStyleCnt="4"/>
      <dgm:spPr/>
      <dgm:t>
        <a:bodyPr/>
        <a:lstStyle/>
        <a:p>
          <a:endParaRPr lang="es-ES"/>
        </a:p>
      </dgm:t>
    </dgm:pt>
    <dgm:pt modelId="{C2C5280E-E03E-4FAD-BD01-FB40480C8518}" type="pres">
      <dgm:prSet presAssocID="{2CF4FB6F-B23F-44A0-9E89-D68B2ACCBCCB}" presName="compNode" presStyleCnt="0"/>
      <dgm:spPr/>
      <dgm:t>
        <a:bodyPr/>
        <a:lstStyle/>
        <a:p>
          <a:endParaRPr lang="es-ES"/>
        </a:p>
      </dgm:t>
    </dgm:pt>
    <dgm:pt modelId="{AB1BD7A6-4C76-4A61-B4B3-744A744CE49D}" type="pres">
      <dgm:prSet presAssocID="{2CF4FB6F-B23F-44A0-9E89-D68B2ACCBCCB}" presName="dummyConnPt" presStyleCnt="0"/>
      <dgm:spPr/>
      <dgm:t>
        <a:bodyPr/>
        <a:lstStyle/>
        <a:p>
          <a:endParaRPr lang="es-ES"/>
        </a:p>
      </dgm:t>
    </dgm:pt>
    <dgm:pt modelId="{3832B9A8-ED21-4FD3-AC7B-B26D74C34CF3}" type="pres">
      <dgm:prSet presAssocID="{2CF4FB6F-B23F-44A0-9E89-D68B2ACCBC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E8942F-845E-450A-A49F-7D9D24C9C8AC}" srcId="{1F49243C-3F05-4A34-AC57-1641623F66E2}" destId="{2CF4FB6F-B23F-44A0-9E89-D68B2ACCBCCB}" srcOrd="4" destOrd="0" parTransId="{D56AB61F-F53B-4083-B910-0FE28853889D}" sibTransId="{C2F977D1-FFFD-4F82-BA02-B6EEE0588DD0}"/>
    <dgm:cxn modelId="{0EF8671F-4740-4595-9245-0F6457156F30}" srcId="{1F49243C-3F05-4A34-AC57-1641623F66E2}" destId="{129B9FF3-6CDF-4D6B-BA00-065F6FA33588}" srcOrd="2" destOrd="0" parTransId="{3AB09274-81F5-425B-A195-F8141F85E675}" sibTransId="{1ACA44DD-21E9-42B9-BFD3-AA83416F8A2B}"/>
    <dgm:cxn modelId="{FB3926A6-D4F0-4489-BB4D-37CDEE03D376}" type="presOf" srcId="{129B9FF3-6CDF-4D6B-BA00-065F6FA33588}" destId="{CE79AB4E-42AB-4BB4-981F-A6500EA866F5}" srcOrd="0" destOrd="0" presId="urn:microsoft.com/office/officeart/2005/8/layout/bProcess4"/>
    <dgm:cxn modelId="{78E23BC7-A72B-43B8-B061-2E7EBBC0B35C}" type="presOf" srcId="{36198B25-45D4-4B40-A374-E47A58954637}" destId="{631E785C-8981-435B-8F0A-1E3327EF0233}" srcOrd="0" destOrd="0" presId="urn:microsoft.com/office/officeart/2005/8/layout/bProcess4"/>
    <dgm:cxn modelId="{B715E82D-CBF9-483B-B07E-243A7E67954E}" type="presOf" srcId="{2CF4FB6F-B23F-44A0-9E89-D68B2ACCBCCB}" destId="{3832B9A8-ED21-4FD3-AC7B-B26D74C34CF3}" srcOrd="0" destOrd="0" presId="urn:microsoft.com/office/officeart/2005/8/layout/bProcess4"/>
    <dgm:cxn modelId="{30AFD4D7-9B6E-43BC-9B89-34F40F295BFD}" type="presOf" srcId="{A46414B8-7EC7-423C-BCDE-82C010554EE2}" destId="{7169B503-7128-4F20-B482-E0BFBDDB4A81}" srcOrd="0" destOrd="0" presId="urn:microsoft.com/office/officeart/2005/8/layout/bProcess4"/>
    <dgm:cxn modelId="{2ACC4B3B-869E-4F1F-93F2-FB2C6DE63B8E}" srcId="{1F49243C-3F05-4A34-AC57-1641623F66E2}" destId="{7A7A39CE-4C72-4A7E-957D-59E55136AB45}" srcOrd="0" destOrd="0" parTransId="{F775B017-9BCA-4DA3-93B2-A26F7658AB1D}" sibTransId="{B6D8D29B-94B1-4AC0-9D6D-406017BE7C79}"/>
    <dgm:cxn modelId="{1FDD962A-9D36-4B65-9028-56F21DD93896}" type="presOf" srcId="{7A7A39CE-4C72-4A7E-957D-59E55136AB45}" destId="{FB649F3B-BEE4-4F16-81DA-632E46902F69}" srcOrd="0" destOrd="0" presId="urn:microsoft.com/office/officeart/2005/8/layout/bProcess4"/>
    <dgm:cxn modelId="{AC00D3AB-82D9-4C8F-A6CB-678F19F15652}" srcId="{1F49243C-3F05-4A34-AC57-1641623F66E2}" destId="{C3BC3F05-7301-4B81-8239-0E82967C6B38}" srcOrd="3" destOrd="0" parTransId="{1168EE02-F71D-4AA2-B3E2-DE29B5640AB1}" sibTransId="{36198B25-45D4-4B40-A374-E47A58954637}"/>
    <dgm:cxn modelId="{3C612E6A-93DD-4A83-AFE3-8B00923726CC}" srcId="{1F49243C-3F05-4A34-AC57-1641623F66E2}" destId="{A46414B8-7EC7-423C-BCDE-82C010554EE2}" srcOrd="1" destOrd="0" parTransId="{21ABCD89-8587-4F55-9578-23663BB87FDB}" sibTransId="{B4B23085-4AB9-48E4-8CE0-3C5C0D05F8A6}"/>
    <dgm:cxn modelId="{C4C7832A-2002-4EBC-B5E8-6E3528EB8BCE}" type="presOf" srcId="{1F49243C-3F05-4A34-AC57-1641623F66E2}" destId="{3FF22F35-D0F2-4FBA-890F-C6F6476A3651}" srcOrd="0" destOrd="0" presId="urn:microsoft.com/office/officeart/2005/8/layout/bProcess4"/>
    <dgm:cxn modelId="{EC748283-133A-4487-A81F-59EFC4C1C017}" type="presOf" srcId="{B6D8D29B-94B1-4AC0-9D6D-406017BE7C79}" destId="{77CF17D2-C210-40E1-AF09-2A301E0FDAEE}" srcOrd="0" destOrd="0" presId="urn:microsoft.com/office/officeart/2005/8/layout/bProcess4"/>
    <dgm:cxn modelId="{02324018-005C-4946-AA76-8BBC710A551F}" type="presOf" srcId="{B4B23085-4AB9-48E4-8CE0-3C5C0D05F8A6}" destId="{13A1F97A-F0DD-488F-8017-5527DA33EB9F}" srcOrd="0" destOrd="0" presId="urn:microsoft.com/office/officeart/2005/8/layout/bProcess4"/>
    <dgm:cxn modelId="{BA73A7D2-41FB-4FCD-A610-140125EB8FC2}" type="presOf" srcId="{1ACA44DD-21E9-42B9-BFD3-AA83416F8A2B}" destId="{70B81F1E-440C-453B-B64B-4B976307A1B1}" srcOrd="0" destOrd="0" presId="urn:microsoft.com/office/officeart/2005/8/layout/bProcess4"/>
    <dgm:cxn modelId="{A252EF13-D83C-44DE-9FB1-2EF9A9BAE57D}" type="presOf" srcId="{C3BC3F05-7301-4B81-8239-0E82967C6B38}" destId="{C2B15948-179A-4F0A-AD1E-6AACCEFF8E85}" srcOrd="0" destOrd="0" presId="urn:microsoft.com/office/officeart/2005/8/layout/bProcess4"/>
    <dgm:cxn modelId="{8B735A30-1883-4FF0-B511-A4C4C0E9810A}" type="presParOf" srcId="{3FF22F35-D0F2-4FBA-890F-C6F6476A3651}" destId="{9603880F-BF5D-467F-9334-AF83F02B001E}" srcOrd="0" destOrd="0" presId="urn:microsoft.com/office/officeart/2005/8/layout/bProcess4"/>
    <dgm:cxn modelId="{0D15C225-31CE-4830-9C0D-69D7F07761DC}" type="presParOf" srcId="{9603880F-BF5D-467F-9334-AF83F02B001E}" destId="{274D3EA0-FC0D-41FD-A4C0-C11734BA75DE}" srcOrd="0" destOrd="0" presId="urn:microsoft.com/office/officeart/2005/8/layout/bProcess4"/>
    <dgm:cxn modelId="{7B40A1ED-2F49-4050-A3BA-9957A2A82FDB}" type="presParOf" srcId="{9603880F-BF5D-467F-9334-AF83F02B001E}" destId="{FB649F3B-BEE4-4F16-81DA-632E46902F69}" srcOrd="1" destOrd="0" presId="urn:microsoft.com/office/officeart/2005/8/layout/bProcess4"/>
    <dgm:cxn modelId="{EF91CF78-C37E-43AF-AD52-C47F3E9F21F2}" type="presParOf" srcId="{3FF22F35-D0F2-4FBA-890F-C6F6476A3651}" destId="{77CF17D2-C210-40E1-AF09-2A301E0FDAEE}" srcOrd="1" destOrd="0" presId="urn:microsoft.com/office/officeart/2005/8/layout/bProcess4"/>
    <dgm:cxn modelId="{AA7BF3C9-1CE3-451E-9090-166EDDDB63BD}" type="presParOf" srcId="{3FF22F35-D0F2-4FBA-890F-C6F6476A3651}" destId="{A9542D07-6FA5-4B21-8BEA-538BBF12C1E9}" srcOrd="2" destOrd="0" presId="urn:microsoft.com/office/officeart/2005/8/layout/bProcess4"/>
    <dgm:cxn modelId="{B4E9FF20-9CAD-4881-9EC4-34240120BB16}" type="presParOf" srcId="{A9542D07-6FA5-4B21-8BEA-538BBF12C1E9}" destId="{2939230A-23E0-4059-9743-E14F07D05CE4}" srcOrd="0" destOrd="0" presId="urn:microsoft.com/office/officeart/2005/8/layout/bProcess4"/>
    <dgm:cxn modelId="{39CCE247-68A0-4943-85A4-730BB3921013}" type="presParOf" srcId="{A9542D07-6FA5-4B21-8BEA-538BBF12C1E9}" destId="{7169B503-7128-4F20-B482-E0BFBDDB4A81}" srcOrd="1" destOrd="0" presId="urn:microsoft.com/office/officeart/2005/8/layout/bProcess4"/>
    <dgm:cxn modelId="{0DAA93EB-3934-4256-8216-F6BF329EE05D}" type="presParOf" srcId="{3FF22F35-D0F2-4FBA-890F-C6F6476A3651}" destId="{13A1F97A-F0DD-488F-8017-5527DA33EB9F}" srcOrd="3" destOrd="0" presId="urn:microsoft.com/office/officeart/2005/8/layout/bProcess4"/>
    <dgm:cxn modelId="{06C787DE-B4F1-4F35-8907-588C5F70EB49}" type="presParOf" srcId="{3FF22F35-D0F2-4FBA-890F-C6F6476A3651}" destId="{04C40A76-9F03-4C46-8206-C458BE389590}" srcOrd="4" destOrd="0" presId="urn:microsoft.com/office/officeart/2005/8/layout/bProcess4"/>
    <dgm:cxn modelId="{D24E88C1-2C0B-43EB-8FD9-E7066E368C51}" type="presParOf" srcId="{04C40A76-9F03-4C46-8206-C458BE389590}" destId="{F90238CB-1B26-461E-BF32-A6FC8DD0D8AD}" srcOrd="0" destOrd="0" presId="urn:microsoft.com/office/officeart/2005/8/layout/bProcess4"/>
    <dgm:cxn modelId="{184358F7-C0FA-43FF-B327-A7E6264ABFEE}" type="presParOf" srcId="{04C40A76-9F03-4C46-8206-C458BE389590}" destId="{CE79AB4E-42AB-4BB4-981F-A6500EA866F5}" srcOrd="1" destOrd="0" presId="urn:microsoft.com/office/officeart/2005/8/layout/bProcess4"/>
    <dgm:cxn modelId="{94E6C8BA-4C2A-4ACB-871B-F6B445CF6AF3}" type="presParOf" srcId="{3FF22F35-D0F2-4FBA-890F-C6F6476A3651}" destId="{70B81F1E-440C-453B-B64B-4B976307A1B1}" srcOrd="5" destOrd="0" presId="urn:microsoft.com/office/officeart/2005/8/layout/bProcess4"/>
    <dgm:cxn modelId="{77B07A65-F847-44EC-8A4E-7AC465A45916}" type="presParOf" srcId="{3FF22F35-D0F2-4FBA-890F-C6F6476A3651}" destId="{CF8AA3A6-E26E-4718-96A2-04722627D9D5}" srcOrd="6" destOrd="0" presId="urn:microsoft.com/office/officeart/2005/8/layout/bProcess4"/>
    <dgm:cxn modelId="{3A9808B3-AC95-4CAD-9681-D6AB07481FDF}" type="presParOf" srcId="{CF8AA3A6-E26E-4718-96A2-04722627D9D5}" destId="{044DBE80-738E-482F-B192-62337A91F0E7}" srcOrd="0" destOrd="0" presId="urn:microsoft.com/office/officeart/2005/8/layout/bProcess4"/>
    <dgm:cxn modelId="{3E380D07-73AE-4018-9E78-8E7F5A7145CF}" type="presParOf" srcId="{CF8AA3A6-E26E-4718-96A2-04722627D9D5}" destId="{C2B15948-179A-4F0A-AD1E-6AACCEFF8E85}" srcOrd="1" destOrd="0" presId="urn:microsoft.com/office/officeart/2005/8/layout/bProcess4"/>
    <dgm:cxn modelId="{589DA339-E519-4805-8055-574457BA29E6}" type="presParOf" srcId="{3FF22F35-D0F2-4FBA-890F-C6F6476A3651}" destId="{631E785C-8981-435B-8F0A-1E3327EF0233}" srcOrd="7" destOrd="0" presId="urn:microsoft.com/office/officeart/2005/8/layout/bProcess4"/>
    <dgm:cxn modelId="{0E90581F-B786-404B-8430-1952DC7C054A}" type="presParOf" srcId="{3FF22F35-D0F2-4FBA-890F-C6F6476A3651}" destId="{C2C5280E-E03E-4FAD-BD01-FB40480C8518}" srcOrd="8" destOrd="0" presId="urn:microsoft.com/office/officeart/2005/8/layout/bProcess4"/>
    <dgm:cxn modelId="{20DD68AD-5F61-4539-9AE2-AE30D6D54E3C}" type="presParOf" srcId="{C2C5280E-E03E-4FAD-BD01-FB40480C8518}" destId="{AB1BD7A6-4C76-4A61-B4B3-744A744CE49D}" srcOrd="0" destOrd="0" presId="urn:microsoft.com/office/officeart/2005/8/layout/bProcess4"/>
    <dgm:cxn modelId="{21F56C10-2BDC-4652-A834-CC6496963C3B}" type="presParOf" srcId="{C2C5280E-E03E-4FAD-BD01-FB40480C8518}" destId="{3832B9A8-ED21-4FD3-AC7B-B26D74C34CF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0A30B-2AAE-47B2-A9D9-A4E89A2B05D2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5" csCatId="colorful" phldr="1"/>
      <dgm:spPr/>
    </dgm:pt>
    <dgm:pt modelId="{9FA0AF61-445B-48CA-9EBA-F6AAB692A20A}">
      <dgm:prSet phldrT="[Texto]" custT="1"/>
      <dgm:spPr/>
      <dgm:t>
        <a:bodyPr/>
        <a:lstStyle/>
        <a:p>
          <a:r>
            <a:rPr lang="es-EC" sz="1000" b="1" dirty="0" smtClean="0"/>
            <a:t>BAJA AUTOESTIMA</a:t>
          </a:r>
          <a:endParaRPr lang="es-EC" sz="1000" b="1" dirty="0"/>
        </a:p>
      </dgm:t>
    </dgm:pt>
    <dgm:pt modelId="{8C9BCFB5-1DD1-4114-B5D5-55EB688806FF}" type="parTrans" cxnId="{9A114442-4907-445C-BE49-308CF27E46CD}">
      <dgm:prSet/>
      <dgm:spPr/>
      <dgm:t>
        <a:bodyPr/>
        <a:lstStyle/>
        <a:p>
          <a:endParaRPr lang="es-EC"/>
        </a:p>
      </dgm:t>
    </dgm:pt>
    <dgm:pt modelId="{4537084C-DF05-433B-85D9-585D9A6DEE42}" type="sibTrans" cxnId="{9A114442-4907-445C-BE49-308CF27E46CD}">
      <dgm:prSet/>
      <dgm:spPr/>
      <dgm:t>
        <a:bodyPr/>
        <a:lstStyle/>
        <a:p>
          <a:endParaRPr lang="es-EC"/>
        </a:p>
      </dgm:t>
    </dgm:pt>
    <dgm:pt modelId="{356D4218-BE5F-4AA7-B9E0-6C49053EA31C}">
      <dgm:prSet phldrT="[Texto]" custT="1"/>
      <dgm:spPr/>
      <dgm:t>
        <a:bodyPr/>
        <a:lstStyle/>
        <a:p>
          <a:r>
            <a:rPr lang="es-EC" sz="1000" b="1" dirty="0" smtClean="0"/>
            <a:t>ESCASO VÍNCULO AFECTIVO </a:t>
          </a:r>
          <a:endParaRPr lang="es-EC" sz="1000" b="1" dirty="0"/>
        </a:p>
      </dgm:t>
    </dgm:pt>
    <dgm:pt modelId="{210B6F19-7188-4BF9-A72E-B7AB4980F16F}" type="parTrans" cxnId="{CFC8C46B-32EF-434B-B067-92320755A858}">
      <dgm:prSet/>
      <dgm:spPr/>
      <dgm:t>
        <a:bodyPr/>
        <a:lstStyle/>
        <a:p>
          <a:endParaRPr lang="es-EC"/>
        </a:p>
      </dgm:t>
    </dgm:pt>
    <dgm:pt modelId="{AB28522F-4EC7-41CB-926F-200055123822}" type="sibTrans" cxnId="{CFC8C46B-32EF-434B-B067-92320755A858}">
      <dgm:prSet/>
      <dgm:spPr/>
      <dgm:t>
        <a:bodyPr/>
        <a:lstStyle/>
        <a:p>
          <a:endParaRPr lang="es-EC"/>
        </a:p>
      </dgm:t>
    </dgm:pt>
    <dgm:pt modelId="{6072ACAB-65E0-4552-AE75-13ED05FE1613}">
      <dgm:prSet phldrT="[Texto]" custT="1"/>
      <dgm:spPr/>
      <dgm:t>
        <a:bodyPr/>
        <a:lstStyle/>
        <a:p>
          <a:r>
            <a:rPr lang="es-EC" sz="800" b="1" dirty="0" smtClean="0"/>
            <a:t>COMPORTAMIENTO</a:t>
          </a:r>
          <a:endParaRPr lang="es-EC" sz="800" b="1" dirty="0"/>
        </a:p>
      </dgm:t>
    </dgm:pt>
    <dgm:pt modelId="{55CCD64D-80B7-4668-8A3C-F44DAEB5F0A7}" type="parTrans" cxnId="{6A72DF71-789C-4457-9CDB-B8FF3A1B209E}">
      <dgm:prSet/>
      <dgm:spPr/>
      <dgm:t>
        <a:bodyPr/>
        <a:lstStyle/>
        <a:p>
          <a:endParaRPr lang="es-EC"/>
        </a:p>
      </dgm:t>
    </dgm:pt>
    <dgm:pt modelId="{12A03B27-DED6-40A3-ADDA-28579570BF7B}" type="sibTrans" cxnId="{6A72DF71-789C-4457-9CDB-B8FF3A1B209E}">
      <dgm:prSet/>
      <dgm:spPr/>
      <dgm:t>
        <a:bodyPr/>
        <a:lstStyle/>
        <a:p>
          <a:endParaRPr lang="es-EC"/>
        </a:p>
      </dgm:t>
    </dgm:pt>
    <dgm:pt modelId="{0FE31EF1-818C-4BD0-A446-DB0F7ECDC32C}" type="pres">
      <dgm:prSet presAssocID="{8E10A30B-2AAE-47B2-A9D9-A4E89A2B05D2}" presName="linearFlow" presStyleCnt="0">
        <dgm:presLayoutVars>
          <dgm:dir/>
          <dgm:resizeHandles val="exact"/>
        </dgm:presLayoutVars>
      </dgm:prSet>
      <dgm:spPr/>
    </dgm:pt>
    <dgm:pt modelId="{B1CAE0BA-315C-493B-9333-461308E9A2E4}" type="pres">
      <dgm:prSet presAssocID="{9FA0AF61-445B-48CA-9EBA-F6AAB692A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233610-BDC1-40CA-BD52-9CF9198A5851}" type="pres">
      <dgm:prSet presAssocID="{4537084C-DF05-433B-85D9-585D9A6DEE42}" presName="spacerL" presStyleCnt="0"/>
      <dgm:spPr/>
    </dgm:pt>
    <dgm:pt modelId="{46827E89-2CE9-4CAD-84F7-9CB36D85EEAB}" type="pres">
      <dgm:prSet presAssocID="{4537084C-DF05-433B-85D9-585D9A6DEE42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80027CE-5404-4FE0-AD2D-ED4745BCFB47}" type="pres">
      <dgm:prSet presAssocID="{4537084C-DF05-433B-85D9-585D9A6DEE42}" presName="spacerR" presStyleCnt="0"/>
      <dgm:spPr/>
    </dgm:pt>
    <dgm:pt modelId="{E5A00EAE-1A9F-4717-965A-BEF0D6BB5588}" type="pres">
      <dgm:prSet presAssocID="{356D4218-BE5F-4AA7-B9E0-6C49053EA3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2ACA7-F409-470F-95CA-942B02E440FD}" type="pres">
      <dgm:prSet presAssocID="{AB28522F-4EC7-41CB-926F-200055123822}" presName="spacerL" presStyleCnt="0"/>
      <dgm:spPr/>
    </dgm:pt>
    <dgm:pt modelId="{AD87EE37-2067-4A03-BFD1-94D1BD205D6A}" type="pres">
      <dgm:prSet presAssocID="{AB28522F-4EC7-41CB-926F-20005512382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4D0A7D66-C660-4BF1-A91A-B807EEC1E6C2}" type="pres">
      <dgm:prSet presAssocID="{AB28522F-4EC7-41CB-926F-200055123822}" presName="spacerR" presStyleCnt="0"/>
      <dgm:spPr/>
    </dgm:pt>
    <dgm:pt modelId="{A483F35B-07F9-4B86-B2A4-19C608784ECE}" type="pres">
      <dgm:prSet presAssocID="{6072ACAB-65E0-4552-AE75-13ED05FE1613}" presName="node" presStyleLbl="node1" presStyleIdx="2" presStyleCnt="3" custLinFactNeighborX="19650" custLinFactNeighborY="1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72DF71-789C-4457-9CDB-B8FF3A1B209E}" srcId="{8E10A30B-2AAE-47B2-A9D9-A4E89A2B05D2}" destId="{6072ACAB-65E0-4552-AE75-13ED05FE1613}" srcOrd="2" destOrd="0" parTransId="{55CCD64D-80B7-4668-8A3C-F44DAEB5F0A7}" sibTransId="{12A03B27-DED6-40A3-ADDA-28579570BF7B}"/>
    <dgm:cxn modelId="{9A114442-4907-445C-BE49-308CF27E46CD}" srcId="{8E10A30B-2AAE-47B2-A9D9-A4E89A2B05D2}" destId="{9FA0AF61-445B-48CA-9EBA-F6AAB692A20A}" srcOrd="0" destOrd="0" parTransId="{8C9BCFB5-1DD1-4114-B5D5-55EB688806FF}" sibTransId="{4537084C-DF05-433B-85D9-585D9A6DEE42}"/>
    <dgm:cxn modelId="{8F3EADC4-194C-4A56-92F2-233CB68C4A63}" type="presOf" srcId="{4537084C-DF05-433B-85D9-585D9A6DEE42}" destId="{46827E89-2CE9-4CAD-84F7-9CB36D85EEAB}" srcOrd="0" destOrd="0" presId="urn:microsoft.com/office/officeart/2005/8/layout/equation1"/>
    <dgm:cxn modelId="{98E18ED4-3007-403A-A5BE-9D42EBB99F1D}" type="presOf" srcId="{8E10A30B-2AAE-47B2-A9D9-A4E89A2B05D2}" destId="{0FE31EF1-818C-4BD0-A446-DB0F7ECDC32C}" srcOrd="0" destOrd="0" presId="urn:microsoft.com/office/officeart/2005/8/layout/equation1"/>
    <dgm:cxn modelId="{5392AE48-F976-4760-88B4-8FC994BE03FE}" type="presOf" srcId="{9FA0AF61-445B-48CA-9EBA-F6AAB692A20A}" destId="{B1CAE0BA-315C-493B-9333-461308E9A2E4}" srcOrd="0" destOrd="0" presId="urn:microsoft.com/office/officeart/2005/8/layout/equation1"/>
    <dgm:cxn modelId="{1C7546DE-486D-4A92-B633-C2CD73038906}" type="presOf" srcId="{AB28522F-4EC7-41CB-926F-200055123822}" destId="{AD87EE37-2067-4A03-BFD1-94D1BD205D6A}" srcOrd="0" destOrd="0" presId="urn:microsoft.com/office/officeart/2005/8/layout/equation1"/>
    <dgm:cxn modelId="{CFC8C46B-32EF-434B-B067-92320755A858}" srcId="{8E10A30B-2AAE-47B2-A9D9-A4E89A2B05D2}" destId="{356D4218-BE5F-4AA7-B9E0-6C49053EA31C}" srcOrd="1" destOrd="0" parTransId="{210B6F19-7188-4BF9-A72E-B7AB4980F16F}" sibTransId="{AB28522F-4EC7-41CB-926F-200055123822}"/>
    <dgm:cxn modelId="{16627DD4-FEF9-4D46-A180-A7FBA3D5549D}" type="presOf" srcId="{6072ACAB-65E0-4552-AE75-13ED05FE1613}" destId="{A483F35B-07F9-4B86-B2A4-19C608784ECE}" srcOrd="0" destOrd="0" presId="urn:microsoft.com/office/officeart/2005/8/layout/equation1"/>
    <dgm:cxn modelId="{CDADB233-B472-4534-B01E-D4578B06DFA0}" type="presOf" srcId="{356D4218-BE5F-4AA7-B9E0-6C49053EA31C}" destId="{E5A00EAE-1A9F-4717-965A-BEF0D6BB5588}" srcOrd="0" destOrd="0" presId="urn:microsoft.com/office/officeart/2005/8/layout/equation1"/>
    <dgm:cxn modelId="{ABDA4C2C-A73A-49BE-8ADE-8DF442A380F7}" type="presParOf" srcId="{0FE31EF1-818C-4BD0-A446-DB0F7ECDC32C}" destId="{B1CAE0BA-315C-493B-9333-461308E9A2E4}" srcOrd="0" destOrd="0" presId="urn:microsoft.com/office/officeart/2005/8/layout/equation1"/>
    <dgm:cxn modelId="{57E1DEBF-9E67-4474-BD87-6C1EC8312D87}" type="presParOf" srcId="{0FE31EF1-818C-4BD0-A446-DB0F7ECDC32C}" destId="{2D233610-BDC1-40CA-BD52-9CF9198A5851}" srcOrd="1" destOrd="0" presId="urn:microsoft.com/office/officeart/2005/8/layout/equation1"/>
    <dgm:cxn modelId="{0C82FF79-CC52-4873-85FC-B86CA2289F60}" type="presParOf" srcId="{0FE31EF1-818C-4BD0-A446-DB0F7ECDC32C}" destId="{46827E89-2CE9-4CAD-84F7-9CB36D85EEAB}" srcOrd="2" destOrd="0" presId="urn:microsoft.com/office/officeart/2005/8/layout/equation1"/>
    <dgm:cxn modelId="{E9BB6BE1-7EC0-4272-AECD-FDCD188D541F}" type="presParOf" srcId="{0FE31EF1-818C-4BD0-A446-DB0F7ECDC32C}" destId="{180027CE-5404-4FE0-AD2D-ED4745BCFB47}" srcOrd="3" destOrd="0" presId="urn:microsoft.com/office/officeart/2005/8/layout/equation1"/>
    <dgm:cxn modelId="{B6551EC0-C262-4571-A2C2-17419F1C9F61}" type="presParOf" srcId="{0FE31EF1-818C-4BD0-A446-DB0F7ECDC32C}" destId="{E5A00EAE-1A9F-4717-965A-BEF0D6BB5588}" srcOrd="4" destOrd="0" presId="urn:microsoft.com/office/officeart/2005/8/layout/equation1"/>
    <dgm:cxn modelId="{FE6E6F60-411D-496D-AB79-11692DAC053B}" type="presParOf" srcId="{0FE31EF1-818C-4BD0-A446-DB0F7ECDC32C}" destId="{D032ACA7-F409-470F-95CA-942B02E440FD}" srcOrd="5" destOrd="0" presId="urn:microsoft.com/office/officeart/2005/8/layout/equation1"/>
    <dgm:cxn modelId="{EFE624BE-7596-4496-8425-C0AABE60A9C4}" type="presParOf" srcId="{0FE31EF1-818C-4BD0-A446-DB0F7ECDC32C}" destId="{AD87EE37-2067-4A03-BFD1-94D1BD205D6A}" srcOrd="6" destOrd="0" presId="urn:microsoft.com/office/officeart/2005/8/layout/equation1"/>
    <dgm:cxn modelId="{99756EC5-C48E-43A1-9040-DEFB1128B38F}" type="presParOf" srcId="{0FE31EF1-818C-4BD0-A446-DB0F7ECDC32C}" destId="{4D0A7D66-C660-4BF1-A91A-B807EEC1E6C2}" srcOrd="7" destOrd="0" presId="urn:microsoft.com/office/officeart/2005/8/layout/equation1"/>
    <dgm:cxn modelId="{8E878D92-BBE2-43FF-B2BE-E89CDE0B4752}" type="presParOf" srcId="{0FE31EF1-818C-4BD0-A446-DB0F7ECDC32C}" destId="{A483F35B-07F9-4B86-B2A4-19C608784E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BED13-9654-4AB4-8080-5CF51FA824F4}" type="doc">
      <dgm:prSet loTypeId="urn:microsoft.com/office/officeart/2005/8/layout/radial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E39DFF9-BA3C-4972-90B1-E9CC36C10DB9}">
      <dgm:prSet phldrT="[Texto]"/>
      <dgm:spPr/>
      <dgm:t>
        <a:bodyPr/>
        <a:lstStyle/>
        <a:p>
          <a:r>
            <a:rPr lang="es-EC" dirty="0" smtClean="0"/>
            <a:t>AUSENCIA</a:t>
          </a:r>
          <a:endParaRPr lang="es-EC" dirty="0"/>
        </a:p>
      </dgm:t>
    </dgm:pt>
    <dgm:pt modelId="{C11BE770-0359-46C8-A21E-EE1B9B1C517E}" type="parTrans" cxnId="{7BF4BA02-C3F5-4AB1-993B-CA3CEC501310}">
      <dgm:prSet/>
      <dgm:spPr/>
      <dgm:t>
        <a:bodyPr/>
        <a:lstStyle/>
        <a:p>
          <a:endParaRPr lang="es-EC"/>
        </a:p>
      </dgm:t>
    </dgm:pt>
    <dgm:pt modelId="{854EB4B6-CE56-433E-B8E5-B4FD0755EBF5}" type="sibTrans" cxnId="{7BF4BA02-C3F5-4AB1-993B-CA3CEC501310}">
      <dgm:prSet/>
      <dgm:spPr/>
      <dgm:t>
        <a:bodyPr/>
        <a:lstStyle/>
        <a:p>
          <a:endParaRPr lang="es-EC"/>
        </a:p>
      </dgm:t>
    </dgm:pt>
    <dgm:pt modelId="{36F35F33-5561-4210-8287-EDB79F994C00}">
      <dgm:prSet phldrT="[Texto]" custT="1"/>
      <dgm:spPr/>
      <dgm:t>
        <a:bodyPr/>
        <a:lstStyle/>
        <a:p>
          <a:r>
            <a:rPr lang="es-EC" sz="900" dirty="0" smtClean="0"/>
            <a:t>PALABRAS CARIÑOSAS</a:t>
          </a:r>
          <a:endParaRPr lang="es-EC" sz="900" dirty="0"/>
        </a:p>
      </dgm:t>
    </dgm:pt>
    <dgm:pt modelId="{E5184009-2F38-49E7-815F-14000A85F492}" type="parTrans" cxnId="{3F6637EC-DC65-491E-A267-73B0835A43AD}">
      <dgm:prSet/>
      <dgm:spPr/>
      <dgm:t>
        <a:bodyPr/>
        <a:lstStyle/>
        <a:p>
          <a:endParaRPr lang="es-EC"/>
        </a:p>
      </dgm:t>
    </dgm:pt>
    <dgm:pt modelId="{395DAC28-5DFC-4DF1-83D6-18506E1E040D}" type="sibTrans" cxnId="{3F6637EC-DC65-491E-A267-73B0835A43AD}">
      <dgm:prSet/>
      <dgm:spPr/>
      <dgm:t>
        <a:bodyPr/>
        <a:lstStyle/>
        <a:p>
          <a:endParaRPr lang="es-EC"/>
        </a:p>
      </dgm:t>
    </dgm:pt>
    <dgm:pt modelId="{46A9AD73-76C0-4D1F-87C6-0200A23E89DC}">
      <dgm:prSet phldrT="[Texto]" custT="1"/>
      <dgm:spPr/>
      <dgm:t>
        <a:bodyPr/>
        <a:lstStyle/>
        <a:p>
          <a:r>
            <a:rPr lang="es-EC" sz="900" dirty="0" smtClean="0"/>
            <a:t>ABRAZOS</a:t>
          </a:r>
          <a:endParaRPr lang="es-EC" sz="900" dirty="0"/>
        </a:p>
      </dgm:t>
    </dgm:pt>
    <dgm:pt modelId="{78173942-9DEB-4B50-B502-3AC05918C366}" type="parTrans" cxnId="{A0516731-8F96-4DE6-A531-4699A849D64C}">
      <dgm:prSet/>
      <dgm:spPr/>
      <dgm:t>
        <a:bodyPr/>
        <a:lstStyle/>
        <a:p>
          <a:endParaRPr lang="es-EC"/>
        </a:p>
      </dgm:t>
    </dgm:pt>
    <dgm:pt modelId="{0F33D024-B5E6-4A9A-83EA-BB4ACC38D9D3}" type="sibTrans" cxnId="{A0516731-8F96-4DE6-A531-4699A849D64C}">
      <dgm:prSet/>
      <dgm:spPr/>
      <dgm:t>
        <a:bodyPr/>
        <a:lstStyle/>
        <a:p>
          <a:endParaRPr lang="es-EC"/>
        </a:p>
      </dgm:t>
    </dgm:pt>
    <dgm:pt modelId="{54BF2CFB-2862-4CD0-8F3C-0A3F085B3063}">
      <dgm:prSet phldrT="[Texto]" custT="1"/>
      <dgm:spPr/>
      <dgm:t>
        <a:bodyPr/>
        <a:lstStyle/>
        <a:p>
          <a:r>
            <a:rPr lang="es-EC" sz="900" dirty="0" smtClean="0"/>
            <a:t>CARICIAS</a:t>
          </a:r>
          <a:endParaRPr lang="es-EC" sz="900" dirty="0"/>
        </a:p>
      </dgm:t>
    </dgm:pt>
    <dgm:pt modelId="{8AA788FD-9C31-47A4-A80D-E2F6E237067F}" type="parTrans" cxnId="{704B18EB-3D19-43DC-8E88-7A4C68D282F7}">
      <dgm:prSet/>
      <dgm:spPr/>
      <dgm:t>
        <a:bodyPr/>
        <a:lstStyle/>
        <a:p>
          <a:endParaRPr lang="es-EC"/>
        </a:p>
      </dgm:t>
    </dgm:pt>
    <dgm:pt modelId="{7D37720A-93B5-4CAC-A13C-2A5AD4032DBB}" type="sibTrans" cxnId="{704B18EB-3D19-43DC-8E88-7A4C68D282F7}">
      <dgm:prSet/>
      <dgm:spPr/>
      <dgm:t>
        <a:bodyPr/>
        <a:lstStyle/>
        <a:p>
          <a:endParaRPr lang="es-EC"/>
        </a:p>
      </dgm:t>
    </dgm:pt>
    <dgm:pt modelId="{A9BA6171-0267-4FDC-921C-5BC36D61DD7F}">
      <dgm:prSet phldrT="[Texto]" custT="1"/>
      <dgm:spPr/>
      <dgm:t>
        <a:bodyPr/>
        <a:lstStyle/>
        <a:p>
          <a:r>
            <a:rPr lang="es-EC" sz="900" dirty="0" smtClean="0"/>
            <a:t>BESOS </a:t>
          </a:r>
          <a:endParaRPr lang="es-EC" sz="900" dirty="0"/>
        </a:p>
      </dgm:t>
    </dgm:pt>
    <dgm:pt modelId="{828129F7-CC28-472F-B131-3598BD401AF3}" type="parTrans" cxnId="{E5EC9A5E-656A-4C50-BDE0-EF159751B3D5}">
      <dgm:prSet/>
      <dgm:spPr/>
      <dgm:t>
        <a:bodyPr/>
        <a:lstStyle/>
        <a:p>
          <a:endParaRPr lang="es-EC"/>
        </a:p>
      </dgm:t>
    </dgm:pt>
    <dgm:pt modelId="{BFE50C68-988D-47A8-9058-C9A272F0C97B}" type="sibTrans" cxnId="{E5EC9A5E-656A-4C50-BDE0-EF159751B3D5}">
      <dgm:prSet/>
      <dgm:spPr/>
      <dgm:t>
        <a:bodyPr/>
        <a:lstStyle/>
        <a:p>
          <a:endParaRPr lang="es-EC"/>
        </a:p>
      </dgm:t>
    </dgm:pt>
    <dgm:pt modelId="{639C95EB-8B16-4BD1-A5A1-8CA5B7B023C4}">
      <dgm:prSet phldrT="[Texto]"/>
      <dgm:spPr/>
      <dgm:t>
        <a:bodyPr/>
        <a:lstStyle/>
        <a:p>
          <a:endParaRPr lang="es-EC"/>
        </a:p>
      </dgm:t>
    </dgm:pt>
    <dgm:pt modelId="{1591D8C8-9192-4696-9A75-A63C49EB304E}" type="parTrans" cxnId="{725284CF-7AA1-4D7B-A5CB-1E5C1CB8C47B}">
      <dgm:prSet/>
      <dgm:spPr/>
      <dgm:t>
        <a:bodyPr/>
        <a:lstStyle/>
        <a:p>
          <a:endParaRPr lang="es-EC"/>
        </a:p>
      </dgm:t>
    </dgm:pt>
    <dgm:pt modelId="{86AB3E59-4DC0-4C80-9BFC-E8942F921DB3}" type="sibTrans" cxnId="{725284CF-7AA1-4D7B-A5CB-1E5C1CB8C47B}">
      <dgm:prSet/>
      <dgm:spPr/>
      <dgm:t>
        <a:bodyPr/>
        <a:lstStyle/>
        <a:p>
          <a:endParaRPr lang="es-EC"/>
        </a:p>
      </dgm:t>
    </dgm:pt>
    <dgm:pt modelId="{21077814-CE71-4A16-B741-AEBDBDA89427}" type="pres">
      <dgm:prSet presAssocID="{7AEBED13-9654-4AB4-8080-5CF51FA824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F12DE4-A090-4C87-990E-15C12E601D0F}" type="pres">
      <dgm:prSet presAssocID="{CE39DFF9-BA3C-4972-90B1-E9CC36C10DB9}" presName="centerShape" presStyleLbl="node0" presStyleIdx="0" presStyleCnt="1"/>
      <dgm:spPr/>
      <dgm:t>
        <a:bodyPr/>
        <a:lstStyle/>
        <a:p>
          <a:endParaRPr lang="es-EC"/>
        </a:p>
      </dgm:t>
    </dgm:pt>
    <dgm:pt modelId="{1828F277-BFA1-4567-B98D-728B36FB0F51}" type="pres">
      <dgm:prSet presAssocID="{36F35F33-5561-4210-8287-EDB79F994C00}" presName="node" presStyleLbl="node1" presStyleIdx="0" presStyleCnt="4" custScaleX="191516" custRadScaleRad="100357" custRadScaleInc="-134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D57D5-7C2E-4EDA-9DD9-879E648595ED}" type="pres">
      <dgm:prSet presAssocID="{36F35F33-5561-4210-8287-EDB79F994C00}" presName="dummy" presStyleCnt="0"/>
      <dgm:spPr/>
    </dgm:pt>
    <dgm:pt modelId="{E47D9F0B-08BC-477E-8557-1F350E9AF545}" type="pres">
      <dgm:prSet presAssocID="{395DAC28-5DFC-4DF1-83D6-18506E1E040D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5350716-5B5D-468C-88E4-1224DEC79363}" type="pres">
      <dgm:prSet presAssocID="{46A9AD73-76C0-4D1F-87C6-0200A23E89DC}" presName="node" presStyleLbl="node1" presStyleIdx="1" presStyleCnt="4" custScaleX="1583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8E45A-269A-46EF-8558-E7BCA8FFB71B}" type="pres">
      <dgm:prSet presAssocID="{46A9AD73-76C0-4D1F-87C6-0200A23E89DC}" presName="dummy" presStyleCnt="0"/>
      <dgm:spPr/>
    </dgm:pt>
    <dgm:pt modelId="{8C294151-AE0B-4C1F-B327-B9B960C4C4DE}" type="pres">
      <dgm:prSet presAssocID="{0F33D024-B5E6-4A9A-83EA-BB4ACC38D9D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A5C2948-0BB8-4733-9918-5A2A08DB4BD6}" type="pres">
      <dgm:prSet presAssocID="{54BF2CFB-2862-4CD0-8F3C-0A3F085B3063}" presName="node" presStyleLbl="node1" presStyleIdx="2" presStyleCnt="4" custScaleX="1651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75A777-86D1-4BCF-8AF2-A33CD6A1497E}" type="pres">
      <dgm:prSet presAssocID="{54BF2CFB-2862-4CD0-8F3C-0A3F085B3063}" presName="dummy" presStyleCnt="0"/>
      <dgm:spPr/>
    </dgm:pt>
    <dgm:pt modelId="{73238632-C92F-4811-A3D3-30AC3AB44387}" type="pres">
      <dgm:prSet presAssocID="{7D37720A-93B5-4CAC-A13C-2A5AD4032DBB}" presName="sibTrans" presStyleLbl="sibTrans2D1" presStyleIdx="2" presStyleCnt="4"/>
      <dgm:spPr/>
      <dgm:t>
        <a:bodyPr/>
        <a:lstStyle/>
        <a:p>
          <a:endParaRPr lang="es-EC"/>
        </a:p>
      </dgm:t>
    </dgm:pt>
    <dgm:pt modelId="{2129D15B-7836-4AD9-9821-922FA5B31CCA}" type="pres">
      <dgm:prSet presAssocID="{A9BA6171-0267-4FDC-921C-5BC36D61DD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3AB6EB-4673-4353-9F4E-A917E5F052BB}" type="pres">
      <dgm:prSet presAssocID="{A9BA6171-0267-4FDC-921C-5BC36D61DD7F}" presName="dummy" presStyleCnt="0"/>
      <dgm:spPr/>
    </dgm:pt>
    <dgm:pt modelId="{895C1BA8-6378-4CAD-93D6-895E91FB3264}" type="pres">
      <dgm:prSet presAssocID="{BFE50C68-988D-47A8-9058-C9A272F0C97B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5803092F-0997-4815-9254-B81107AA564B}" type="presOf" srcId="{0F33D024-B5E6-4A9A-83EA-BB4ACC38D9D3}" destId="{8C294151-AE0B-4C1F-B327-B9B960C4C4DE}" srcOrd="0" destOrd="0" presId="urn:microsoft.com/office/officeart/2005/8/layout/radial6"/>
    <dgm:cxn modelId="{704B18EB-3D19-43DC-8E88-7A4C68D282F7}" srcId="{CE39DFF9-BA3C-4972-90B1-E9CC36C10DB9}" destId="{54BF2CFB-2862-4CD0-8F3C-0A3F085B3063}" srcOrd="2" destOrd="0" parTransId="{8AA788FD-9C31-47A4-A80D-E2F6E237067F}" sibTransId="{7D37720A-93B5-4CAC-A13C-2A5AD4032DBB}"/>
    <dgm:cxn modelId="{3554A65B-62FE-4D62-B131-69545EE5A969}" type="presOf" srcId="{A9BA6171-0267-4FDC-921C-5BC36D61DD7F}" destId="{2129D15B-7836-4AD9-9821-922FA5B31CCA}" srcOrd="0" destOrd="0" presId="urn:microsoft.com/office/officeart/2005/8/layout/radial6"/>
    <dgm:cxn modelId="{436A995E-FA3E-468B-B2ED-64AC2E918359}" type="presOf" srcId="{395DAC28-5DFC-4DF1-83D6-18506E1E040D}" destId="{E47D9F0B-08BC-477E-8557-1F350E9AF545}" srcOrd="0" destOrd="0" presId="urn:microsoft.com/office/officeart/2005/8/layout/radial6"/>
    <dgm:cxn modelId="{A0516731-8F96-4DE6-A531-4699A849D64C}" srcId="{CE39DFF9-BA3C-4972-90B1-E9CC36C10DB9}" destId="{46A9AD73-76C0-4D1F-87C6-0200A23E89DC}" srcOrd="1" destOrd="0" parTransId="{78173942-9DEB-4B50-B502-3AC05918C366}" sibTransId="{0F33D024-B5E6-4A9A-83EA-BB4ACC38D9D3}"/>
    <dgm:cxn modelId="{7D76B44F-FA6B-4EC1-8DD3-01B32D3CE4A1}" type="presOf" srcId="{BFE50C68-988D-47A8-9058-C9A272F0C97B}" destId="{895C1BA8-6378-4CAD-93D6-895E91FB3264}" srcOrd="0" destOrd="0" presId="urn:microsoft.com/office/officeart/2005/8/layout/radial6"/>
    <dgm:cxn modelId="{C6C9ADC3-9216-4965-B5F9-C0D8F5E194D2}" type="presOf" srcId="{7D37720A-93B5-4CAC-A13C-2A5AD4032DBB}" destId="{73238632-C92F-4811-A3D3-30AC3AB44387}" srcOrd="0" destOrd="0" presId="urn:microsoft.com/office/officeart/2005/8/layout/radial6"/>
    <dgm:cxn modelId="{F83C2322-2B7D-4A45-9CFF-D8820EF52B38}" type="presOf" srcId="{54BF2CFB-2862-4CD0-8F3C-0A3F085B3063}" destId="{EA5C2948-0BB8-4733-9918-5A2A08DB4BD6}" srcOrd="0" destOrd="0" presId="urn:microsoft.com/office/officeart/2005/8/layout/radial6"/>
    <dgm:cxn modelId="{DFFFDB05-969A-4493-8FA0-76A52DB0B7A5}" type="presOf" srcId="{36F35F33-5561-4210-8287-EDB79F994C00}" destId="{1828F277-BFA1-4567-B98D-728B36FB0F51}" srcOrd="0" destOrd="0" presId="urn:microsoft.com/office/officeart/2005/8/layout/radial6"/>
    <dgm:cxn modelId="{2D50ED02-EE66-4F70-8D4B-DDFB830BEB13}" type="presOf" srcId="{CE39DFF9-BA3C-4972-90B1-E9CC36C10DB9}" destId="{0BF12DE4-A090-4C87-990E-15C12E601D0F}" srcOrd="0" destOrd="0" presId="urn:microsoft.com/office/officeart/2005/8/layout/radial6"/>
    <dgm:cxn modelId="{3F6637EC-DC65-491E-A267-73B0835A43AD}" srcId="{CE39DFF9-BA3C-4972-90B1-E9CC36C10DB9}" destId="{36F35F33-5561-4210-8287-EDB79F994C00}" srcOrd="0" destOrd="0" parTransId="{E5184009-2F38-49E7-815F-14000A85F492}" sibTransId="{395DAC28-5DFC-4DF1-83D6-18506E1E040D}"/>
    <dgm:cxn modelId="{7BF4BA02-C3F5-4AB1-993B-CA3CEC501310}" srcId="{7AEBED13-9654-4AB4-8080-5CF51FA824F4}" destId="{CE39DFF9-BA3C-4972-90B1-E9CC36C10DB9}" srcOrd="0" destOrd="0" parTransId="{C11BE770-0359-46C8-A21E-EE1B9B1C517E}" sibTransId="{854EB4B6-CE56-433E-B8E5-B4FD0755EBF5}"/>
    <dgm:cxn modelId="{B15701A6-7BB1-4151-933A-1923431E6594}" type="presOf" srcId="{46A9AD73-76C0-4D1F-87C6-0200A23E89DC}" destId="{05350716-5B5D-468C-88E4-1224DEC79363}" srcOrd="0" destOrd="0" presId="urn:microsoft.com/office/officeart/2005/8/layout/radial6"/>
    <dgm:cxn modelId="{725284CF-7AA1-4D7B-A5CB-1E5C1CB8C47B}" srcId="{7AEBED13-9654-4AB4-8080-5CF51FA824F4}" destId="{639C95EB-8B16-4BD1-A5A1-8CA5B7B023C4}" srcOrd="1" destOrd="0" parTransId="{1591D8C8-9192-4696-9A75-A63C49EB304E}" sibTransId="{86AB3E59-4DC0-4C80-9BFC-E8942F921DB3}"/>
    <dgm:cxn modelId="{E5EC9A5E-656A-4C50-BDE0-EF159751B3D5}" srcId="{CE39DFF9-BA3C-4972-90B1-E9CC36C10DB9}" destId="{A9BA6171-0267-4FDC-921C-5BC36D61DD7F}" srcOrd="3" destOrd="0" parTransId="{828129F7-CC28-472F-B131-3598BD401AF3}" sibTransId="{BFE50C68-988D-47A8-9058-C9A272F0C97B}"/>
    <dgm:cxn modelId="{0B9767AA-525F-4AFD-8283-780AFEF27A04}" type="presOf" srcId="{7AEBED13-9654-4AB4-8080-5CF51FA824F4}" destId="{21077814-CE71-4A16-B741-AEBDBDA89427}" srcOrd="0" destOrd="0" presId="urn:microsoft.com/office/officeart/2005/8/layout/radial6"/>
    <dgm:cxn modelId="{242AD8AC-2F84-43B9-9A49-17FE4D1D2587}" type="presParOf" srcId="{21077814-CE71-4A16-B741-AEBDBDA89427}" destId="{0BF12DE4-A090-4C87-990E-15C12E601D0F}" srcOrd="0" destOrd="0" presId="urn:microsoft.com/office/officeart/2005/8/layout/radial6"/>
    <dgm:cxn modelId="{A130A583-C617-470D-80E0-5C670E5E64BB}" type="presParOf" srcId="{21077814-CE71-4A16-B741-AEBDBDA89427}" destId="{1828F277-BFA1-4567-B98D-728B36FB0F51}" srcOrd="1" destOrd="0" presId="urn:microsoft.com/office/officeart/2005/8/layout/radial6"/>
    <dgm:cxn modelId="{F7AA4090-683C-4898-A4AA-F965C636C10A}" type="presParOf" srcId="{21077814-CE71-4A16-B741-AEBDBDA89427}" destId="{EB3D57D5-7C2E-4EDA-9DD9-879E648595ED}" srcOrd="2" destOrd="0" presId="urn:microsoft.com/office/officeart/2005/8/layout/radial6"/>
    <dgm:cxn modelId="{43A7E54F-3B1D-4DA9-BAE3-59D51829A2A1}" type="presParOf" srcId="{21077814-CE71-4A16-B741-AEBDBDA89427}" destId="{E47D9F0B-08BC-477E-8557-1F350E9AF545}" srcOrd="3" destOrd="0" presId="urn:microsoft.com/office/officeart/2005/8/layout/radial6"/>
    <dgm:cxn modelId="{FAFF067D-7526-47EB-AF6E-296ADD097E4E}" type="presParOf" srcId="{21077814-CE71-4A16-B741-AEBDBDA89427}" destId="{05350716-5B5D-468C-88E4-1224DEC79363}" srcOrd="4" destOrd="0" presId="urn:microsoft.com/office/officeart/2005/8/layout/radial6"/>
    <dgm:cxn modelId="{02E07C3B-374A-4080-A7E2-252B4CEEAAD2}" type="presParOf" srcId="{21077814-CE71-4A16-B741-AEBDBDA89427}" destId="{5D38E45A-269A-46EF-8558-E7BCA8FFB71B}" srcOrd="5" destOrd="0" presId="urn:microsoft.com/office/officeart/2005/8/layout/radial6"/>
    <dgm:cxn modelId="{DEB91A56-F84A-4864-8B95-7EE04A4C2826}" type="presParOf" srcId="{21077814-CE71-4A16-B741-AEBDBDA89427}" destId="{8C294151-AE0B-4C1F-B327-B9B960C4C4DE}" srcOrd="6" destOrd="0" presId="urn:microsoft.com/office/officeart/2005/8/layout/radial6"/>
    <dgm:cxn modelId="{84C9755A-F3D1-440F-B413-9EF8075A421F}" type="presParOf" srcId="{21077814-CE71-4A16-B741-AEBDBDA89427}" destId="{EA5C2948-0BB8-4733-9918-5A2A08DB4BD6}" srcOrd="7" destOrd="0" presId="urn:microsoft.com/office/officeart/2005/8/layout/radial6"/>
    <dgm:cxn modelId="{F1345D03-D280-40FD-9490-2A081498F391}" type="presParOf" srcId="{21077814-CE71-4A16-B741-AEBDBDA89427}" destId="{6A75A777-86D1-4BCF-8AF2-A33CD6A1497E}" srcOrd="8" destOrd="0" presId="urn:microsoft.com/office/officeart/2005/8/layout/radial6"/>
    <dgm:cxn modelId="{68705225-3A50-428E-A52F-4B880FCE6F13}" type="presParOf" srcId="{21077814-CE71-4A16-B741-AEBDBDA89427}" destId="{73238632-C92F-4811-A3D3-30AC3AB44387}" srcOrd="9" destOrd="0" presId="urn:microsoft.com/office/officeart/2005/8/layout/radial6"/>
    <dgm:cxn modelId="{76E677A9-5AA1-4ECE-9DE1-45E3F88BA590}" type="presParOf" srcId="{21077814-CE71-4A16-B741-AEBDBDA89427}" destId="{2129D15B-7836-4AD9-9821-922FA5B31CCA}" srcOrd="10" destOrd="0" presId="urn:microsoft.com/office/officeart/2005/8/layout/radial6"/>
    <dgm:cxn modelId="{BC458485-9FDD-4D2E-800F-69237ADE2667}" type="presParOf" srcId="{21077814-CE71-4A16-B741-AEBDBDA89427}" destId="{EE3AB6EB-4673-4353-9F4E-A917E5F052BB}" srcOrd="11" destOrd="0" presId="urn:microsoft.com/office/officeart/2005/8/layout/radial6"/>
    <dgm:cxn modelId="{4F1C24EA-8F51-4FF5-9BD1-E2FE69615F0B}" type="presParOf" srcId="{21077814-CE71-4A16-B741-AEBDBDA89427}" destId="{895C1BA8-6378-4CAD-93D6-895E91FB32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9CFF06-2728-42A3-B5FD-C61579A1DEBF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86DC5A0-7597-484C-9A44-15D1FF92F54E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ES" sz="2200" b="1" dirty="0" smtClean="0">
              <a:solidFill>
                <a:schemeClr val="tx1"/>
              </a:solidFill>
            </a:rPr>
            <a:t>Justificación e Importancia</a:t>
          </a:r>
          <a:endParaRPr lang="es-ES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D4F874-D868-4961-AF02-1D59947A9344}" type="parTrans" cxnId="{06FCAE01-FB7D-46B1-A2AE-91936DAE48A7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5BF9CD81-251C-4BAF-B09B-ED7A567DDABE}" type="sibTrans" cxnId="{06FCAE01-FB7D-46B1-A2AE-91936DAE48A7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580876D9-2AC7-4A3A-88A4-6EF75364398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+mj-lt"/>
              <a:cs typeface="Times New Roman" pitchFamily="18" charset="0"/>
            </a:rPr>
            <a:t>Fracaso escolar.</a:t>
          </a:r>
          <a:endParaRPr lang="es-ES" sz="2000" dirty="0">
            <a:latin typeface="+mj-lt"/>
            <a:cs typeface="Times New Roman" pitchFamily="18" charset="0"/>
          </a:endParaRPr>
        </a:p>
      </dgm:t>
    </dgm:pt>
    <dgm:pt modelId="{D47B803A-6739-4E98-8976-31ADB82A6BDC}" type="parTrans" cxnId="{7B496A6C-C68A-406D-8690-BB25F7C21133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03573D69-73D2-40F0-AE99-E025F0245684}" type="sibTrans" cxnId="{7B496A6C-C68A-406D-8690-BB25F7C21133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4C43B245-051A-49A6-96A7-C22EBD3EE6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Escasa investigación en universidades.</a:t>
          </a:r>
        </a:p>
        <a:p>
          <a:r>
            <a:rPr lang="es-ES" sz="2000" dirty="0" smtClean="0">
              <a:latin typeface="Arial" pitchFamily="34" charset="0"/>
              <a:cs typeface="Arial" pitchFamily="34" charset="0"/>
            </a:rPr>
            <a:t>Referentes afectivos primarios(Padres).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A6C289E4-314F-4DC8-A7FF-41FB82D12627}" type="parTrans" cxnId="{2410CCAA-28E3-4D03-8618-E8783DFACDA0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4EB2450C-280F-4FA9-8718-1E036E79BE03}" type="sibTrans" cxnId="{2410CCAA-28E3-4D03-8618-E8783DFACDA0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DF0015D0-9777-40F5-AEC6-A91A9FEBEE1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Arial" pitchFamily="34" charset="0"/>
              <a:cs typeface="Arial" pitchFamily="34" charset="0"/>
            </a:rPr>
            <a:t>Problemas de sociabilización</a:t>
          </a:r>
          <a:r>
            <a:rPr lang="es-ES" sz="2000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S" sz="2000" b="0" dirty="0">
            <a:latin typeface="Times New Roman" pitchFamily="18" charset="0"/>
            <a:cs typeface="Times New Roman" pitchFamily="18" charset="0"/>
          </a:endParaRPr>
        </a:p>
      </dgm:t>
    </dgm:pt>
    <dgm:pt modelId="{0A7ED065-5D6E-4DD7-832F-8BD43B6312A8}" type="parTrans" cxnId="{AE9F9DC9-5E8B-43C1-9E2F-C8739955CDBD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825F87B1-5065-4C78-9163-DCDCF8C719C4}" type="sibTrans" cxnId="{AE9F9DC9-5E8B-43C1-9E2F-C8739955CDBD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48B81B7A-F8C4-4F10-BA88-269ED3F67BE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Problemas de enseñanza-aprendizaje.             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0DEB66AE-3BA4-4989-A857-C977ABBE199C}" type="parTrans" cxnId="{51A0A876-EA3C-4ECB-9EAD-D66763F92A39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C62CBB86-4CFC-4E10-B5FC-08743FDC3158}" type="sibTrans" cxnId="{51A0A876-EA3C-4ECB-9EAD-D66763F92A39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DC4D1174-38CB-410E-BCED-6A55390011DD}" type="pres">
      <dgm:prSet presAssocID="{A39CFF06-2728-42A3-B5FD-C61579A1DE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35DF3D-9BF8-476B-B001-771B661AE492}" type="pres">
      <dgm:prSet presAssocID="{A39CFF06-2728-42A3-B5FD-C61579A1DEBF}" presName="matrix" presStyleCnt="0"/>
      <dgm:spPr/>
    </dgm:pt>
    <dgm:pt modelId="{5C4120C4-E557-42A3-883A-88A3F52D2A74}" type="pres">
      <dgm:prSet presAssocID="{A39CFF06-2728-42A3-B5FD-C61579A1DEBF}" presName="tile1" presStyleLbl="node1" presStyleIdx="0" presStyleCnt="4" custLinFactNeighborX="-1750" custLinFactNeighborY="-3182"/>
      <dgm:spPr/>
      <dgm:t>
        <a:bodyPr/>
        <a:lstStyle/>
        <a:p>
          <a:endParaRPr lang="es-ES"/>
        </a:p>
      </dgm:t>
    </dgm:pt>
    <dgm:pt modelId="{F673D892-1594-4E07-A01C-688152DA5E87}" type="pres">
      <dgm:prSet presAssocID="{A39CFF06-2728-42A3-B5FD-C61579A1DE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2D30A-8406-4355-93E8-16D1427A1F8C}" type="pres">
      <dgm:prSet presAssocID="{A39CFF06-2728-42A3-B5FD-C61579A1DEBF}" presName="tile2" presStyleLbl="node1" presStyleIdx="1" presStyleCnt="4"/>
      <dgm:spPr/>
      <dgm:t>
        <a:bodyPr/>
        <a:lstStyle/>
        <a:p>
          <a:endParaRPr lang="es-ES"/>
        </a:p>
      </dgm:t>
    </dgm:pt>
    <dgm:pt modelId="{AF112989-649A-4BC0-BA05-C182AE461A40}" type="pres">
      <dgm:prSet presAssocID="{A39CFF06-2728-42A3-B5FD-C61579A1DE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922D4-8663-41D8-A9FA-B2D083653B9E}" type="pres">
      <dgm:prSet presAssocID="{A39CFF06-2728-42A3-B5FD-C61579A1DEBF}" presName="tile3" presStyleLbl="node1" presStyleIdx="2" presStyleCnt="4"/>
      <dgm:spPr/>
      <dgm:t>
        <a:bodyPr/>
        <a:lstStyle/>
        <a:p>
          <a:endParaRPr lang="es-ES"/>
        </a:p>
      </dgm:t>
    </dgm:pt>
    <dgm:pt modelId="{564EC111-0206-4519-9ABF-D45F36475621}" type="pres">
      <dgm:prSet presAssocID="{A39CFF06-2728-42A3-B5FD-C61579A1DE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ACD23-BD80-4E87-835F-C6AA07FB3166}" type="pres">
      <dgm:prSet presAssocID="{A39CFF06-2728-42A3-B5FD-C61579A1DEBF}" presName="tile4" presStyleLbl="node1" presStyleIdx="3" presStyleCnt="4" custLinFactNeighborX="-251" custLinFactNeighborY="-1358"/>
      <dgm:spPr/>
      <dgm:t>
        <a:bodyPr/>
        <a:lstStyle/>
        <a:p>
          <a:endParaRPr lang="es-ES"/>
        </a:p>
      </dgm:t>
    </dgm:pt>
    <dgm:pt modelId="{FEBD12BB-040D-43A8-8436-8BECC488783C}" type="pres">
      <dgm:prSet presAssocID="{A39CFF06-2728-42A3-B5FD-C61579A1DE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BF4F8-E224-4FE3-8CD9-0DAC1F787622}" type="pres">
      <dgm:prSet presAssocID="{A39CFF06-2728-42A3-B5FD-C61579A1DEBF}" presName="centerTile" presStyleLbl="fgShp" presStyleIdx="0" presStyleCnt="1" custScaleX="114122" custScaleY="125253" custLinFactNeighborX="437" custLinFactNeighborY="349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16426FA0-762D-49A7-8802-DAB1FFA23C66}" type="presOf" srcId="{A39CFF06-2728-42A3-B5FD-C61579A1DEBF}" destId="{DC4D1174-38CB-410E-BCED-6A55390011DD}" srcOrd="0" destOrd="0" presId="urn:microsoft.com/office/officeart/2005/8/layout/matrix1"/>
    <dgm:cxn modelId="{1ADAC04B-5F83-49C7-A084-483D71F81ABE}" type="presOf" srcId="{4C43B245-051A-49A6-96A7-C22EBD3EE6E2}" destId="{AFC2D30A-8406-4355-93E8-16D1427A1F8C}" srcOrd="0" destOrd="0" presId="urn:microsoft.com/office/officeart/2005/8/layout/matrix1"/>
    <dgm:cxn modelId="{EC4DE6D1-A58F-4E5A-8099-91C490F99F72}" type="presOf" srcId="{786DC5A0-7597-484C-9A44-15D1FF92F54E}" destId="{140BF4F8-E224-4FE3-8CD9-0DAC1F787622}" srcOrd="0" destOrd="0" presId="urn:microsoft.com/office/officeart/2005/8/layout/matrix1"/>
    <dgm:cxn modelId="{EE915FE0-B172-4F64-87CF-1ED612844A19}" type="presOf" srcId="{48B81B7A-F8C4-4F10-BA88-269ED3F67BEE}" destId="{FEBD12BB-040D-43A8-8436-8BECC488783C}" srcOrd="1" destOrd="0" presId="urn:microsoft.com/office/officeart/2005/8/layout/matrix1"/>
    <dgm:cxn modelId="{4C9695B7-6AF1-40FD-9A33-6A34F40A8EFB}" type="presOf" srcId="{580876D9-2AC7-4A3A-88A4-6EF75364398E}" destId="{F673D892-1594-4E07-A01C-688152DA5E87}" srcOrd="1" destOrd="0" presId="urn:microsoft.com/office/officeart/2005/8/layout/matrix1"/>
    <dgm:cxn modelId="{06FCAE01-FB7D-46B1-A2AE-91936DAE48A7}" srcId="{A39CFF06-2728-42A3-B5FD-C61579A1DEBF}" destId="{786DC5A0-7597-484C-9A44-15D1FF92F54E}" srcOrd="0" destOrd="0" parTransId="{ABD4F874-D868-4961-AF02-1D59947A9344}" sibTransId="{5BF9CD81-251C-4BAF-B09B-ED7A567DDABE}"/>
    <dgm:cxn modelId="{7B496A6C-C68A-406D-8690-BB25F7C21133}" srcId="{786DC5A0-7597-484C-9A44-15D1FF92F54E}" destId="{580876D9-2AC7-4A3A-88A4-6EF75364398E}" srcOrd="0" destOrd="0" parTransId="{D47B803A-6739-4E98-8976-31ADB82A6BDC}" sibTransId="{03573D69-73D2-40F0-AE99-E025F0245684}"/>
    <dgm:cxn modelId="{2410CCAA-28E3-4D03-8618-E8783DFACDA0}" srcId="{786DC5A0-7597-484C-9A44-15D1FF92F54E}" destId="{4C43B245-051A-49A6-96A7-C22EBD3EE6E2}" srcOrd="1" destOrd="0" parTransId="{A6C289E4-314F-4DC8-A7FF-41FB82D12627}" sibTransId="{4EB2450C-280F-4FA9-8718-1E036E79BE03}"/>
    <dgm:cxn modelId="{AA2CCAAD-B825-4D72-A99C-40EE8DD4FAD0}" type="presOf" srcId="{DF0015D0-9777-40F5-AEC6-A91A9FEBEE10}" destId="{564EC111-0206-4519-9ABF-D45F36475621}" srcOrd="1" destOrd="0" presId="urn:microsoft.com/office/officeart/2005/8/layout/matrix1"/>
    <dgm:cxn modelId="{D20335E7-243C-4849-937A-9334942D7FC4}" type="presOf" srcId="{48B81B7A-F8C4-4F10-BA88-269ED3F67BEE}" destId="{3F6ACD23-BD80-4E87-835F-C6AA07FB3166}" srcOrd="0" destOrd="0" presId="urn:microsoft.com/office/officeart/2005/8/layout/matrix1"/>
    <dgm:cxn modelId="{AE9F9DC9-5E8B-43C1-9E2F-C8739955CDBD}" srcId="{786DC5A0-7597-484C-9A44-15D1FF92F54E}" destId="{DF0015D0-9777-40F5-AEC6-A91A9FEBEE10}" srcOrd="2" destOrd="0" parTransId="{0A7ED065-5D6E-4DD7-832F-8BD43B6312A8}" sibTransId="{825F87B1-5065-4C78-9163-DCDCF8C719C4}"/>
    <dgm:cxn modelId="{51A0A876-EA3C-4ECB-9EAD-D66763F92A39}" srcId="{786DC5A0-7597-484C-9A44-15D1FF92F54E}" destId="{48B81B7A-F8C4-4F10-BA88-269ED3F67BEE}" srcOrd="3" destOrd="0" parTransId="{0DEB66AE-3BA4-4989-A857-C977ABBE199C}" sibTransId="{C62CBB86-4CFC-4E10-B5FC-08743FDC3158}"/>
    <dgm:cxn modelId="{0431A9F9-4B2A-41A1-A442-D43EC4B2A344}" type="presOf" srcId="{4C43B245-051A-49A6-96A7-C22EBD3EE6E2}" destId="{AF112989-649A-4BC0-BA05-C182AE461A40}" srcOrd="1" destOrd="0" presId="urn:microsoft.com/office/officeart/2005/8/layout/matrix1"/>
    <dgm:cxn modelId="{1EC44E27-C20E-4C0A-8CC0-0613DC13B777}" type="presOf" srcId="{DF0015D0-9777-40F5-AEC6-A91A9FEBEE10}" destId="{331922D4-8663-41D8-A9FA-B2D083653B9E}" srcOrd="0" destOrd="0" presId="urn:microsoft.com/office/officeart/2005/8/layout/matrix1"/>
    <dgm:cxn modelId="{34226BDE-B937-4EBF-873C-DAF10250E335}" type="presOf" srcId="{580876D9-2AC7-4A3A-88A4-6EF75364398E}" destId="{5C4120C4-E557-42A3-883A-88A3F52D2A74}" srcOrd="0" destOrd="0" presId="urn:microsoft.com/office/officeart/2005/8/layout/matrix1"/>
    <dgm:cxn modelId="{55D1048B-DA77-4C3D-A1EB-A99578778CF5}" type="presParOf" srcId="{DC4D1174-38CB-410E-BCED-6A55390011DD}" destId="{6535DF3D-9BF8-476B-B001-771B661AE492}" srcOrd="0" destOrd="0" presId="urn:microsoft.com/office/officeart/2005/8/layout/matrix1"/>
    <dgm:cxn modelId="{B9A0D893-F5D0-45F2-A694-54FE2C501853}" type="presParOf" srcId="{6535DF3D-9BF8-476B-B001-771B661AE492}" destId="{5C4120C4-E557-42A3-883A-88A3F52D2A74}" srcOrd="0" destOrd="0" presId="urn:microsoft.com/office/officeart/2005/8/layout/matrix1"/>
    <dgm:cxn modelId="{F2193BB3-2EE8-4CE7-BCD8-8AEE617FF3D5}" type="presParOf" srcId="{6535DF3D-9BF8-476B-B001-771B661AE492}" destId="{F673D892-1594-4E07-A01C-688152DA5E87}" srcOrd="1" destOrd="0" presId="urn:microsoft.com/office/officeart/2005/8/layout/matrix1"/>
    <dgm:cxn modelId="{3E887BC6-E21E-4D41-B6C1-1564CA3E5D5F}" type="presParOf" srcId="{6535DF3D-9BF8-476B-B001-771B661AE492}" destId="{AFC2D30A-8406-4355-93E8-16D1427A1F8C}" srcOrd="2" destOrd="0" presId="urn:microsoft.com/office/officeart/2005/8/layout/matrix1"/>
    <dgm:cxn modelId="{F45441DF-21D3-4D0F-BDCA-6C8F71CC603F}" type="presParOf" srcId="{6535DF3D-9BF8-476B-B001-771B661AE492}" destId="{AF112989-649A-4BC0-BA05-C182AE461A40}" srcOrd="3" destOrd="0" presId="urn:microsoft.com/office/officeart/2005/8/layout/matrix1"/>
    <dgm:cxn modelId="{C06753AD-9649-4D6F-9D7E-DCFF42386C7D}" type="presParOf" srcId="{6535DF3D-9BF8-476B-B001-771B661AE492}" destId="{331922D4-8663-41D8-A9FA-B2D083653B9E}" srcOrd="4" destOrd="0" presId="urn:microsoft.com/office/officeart/2005/8/layout/matrix1"/>
    <dgm:cxn modelId="{8496C983-92B9-4A57-B641-D2E56E68D300}" type="presParOf" srcId="{6535DF3D-9BF8-476B-B001-771B661AE492}" destId="{564EC111-0206-4519-9ABF-D45F36475621}" srcOrd="5" destOrd="0" presId="urn:microsoft.com/office/officeart/2005/8/layout/matrix1"/>
    <dgm:cxn modelId="{FE8B2059-8DDB-45FE-9D40-8C55EB94D6D1}" type="presParOf" srcId="{6535DF3D-9BF8-476B-B001-771B661AE492}" destId="{3F6ACD23-BD80-4E87-835F-C6AA07FB3166}" srcOrd="6" destOrd="0" presId="urn:microsoft.com/office/officeart/2005/8/layout/matrix1"/>
    <dgm:cxn modelId="{DCA56F6D-3097-4975-AFC0-9B3E8975EFC1}" type="presParOf" srcId="{6535DF3D-9BF8-476B-B001-771B661AE492}" destId="{FEBD12BB-040D-43A8-8436-8BECC488783C}" srcOrd="7" destOrd="0" presId="urn:microsoft.com/office/officeart/2005/8/layout/matrix1"/>
    <dgm:cxn modelId="{72D684C0-BC04-4907-BD0D-E95F0FB9B05F}" type="presParOf" srcId="{DC4D1174-38CB-410E-BCED-6A55390011DD}" destId="{140BF4F8-E224-4FE3-8CD9-0DAC1F78762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327B9A-994F-4FBF-B143-2DAA4D6AB34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DC149B2D-69AF-45B6-9E46-CE96B5A8797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1400" b="1" dirty="0" smtClean="0"/>
            <a:t>Proceso  progresivo.</a:t>
          </a:r>
        </a:p>
        <a:p>
          <a:pPr algn="l"/>
          <a:r>
            <a:rPr lang="es-EC" sz="1400" b="1" dirty="0" smtClean="0"/>
            <a:t>Relación intima del niño.  </a:t>
          </a:r>
          <a:endParaRPr lang="es-EC" sz="1400" b="1" dirty="0"/>
        </a:p>
      </dgm:t>
    </dgm:pt>
    <dgm:pt modelId="{8668CB65-73E9-449E-9A96-D3CE8E5A058D}" type="parTrans" cxnId="{AEB681CD-5299-43D0-8EE9-CBC93400B00F}">
      <dgm:prSet/>
      <dgm:spPr/>
      <dgm:t>
        <a:bodyPr/>
        <a:lstStyle/>
        <a:p>
          <a:endParaRPr lang="es-EC" sz="1400"/>
        </a:p>
      </dgm:t>
    </dgm:pt>
    <dgm:pt modelId="{0E68D777-0D7C-49E2-A9FF-D4E6CECC24AC}" type="sibTrans" cxnId="{AEB681CD-5299-43D0-8EE9-CBC93400B00F}">
      <dgm:prSet/>
      <dgm:spPr/>
      <dgm:t>
        <a:bodyPr/>
        <a:lstStyle/>
        <a:p>
          <a:endParaRPr lang="es-EC" sz="1400"/>
        </a:p>
      </dgm:t>
    </dgm:pt>
    <dgm:pt modelId="{3FA58B95-D94B-4843-9986-6629B23C330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400" b="1" dirty="0" smtClean="0"/>
            <a:t>Madre-padre y demás personas. </a:t>
          </a:r>
          <a:endParaRPr lang="es-EC" sz="1400" b="1" dirty="0"/>
        </a:p>
      </dgm:t>
    </dgm:pt>
    <dgm:pt modelId="{C4C0D5F9-B375-400F-A8F1-8213E4F30F44}" type="parTrans" cxnId="{3B10B942-9C58-48E5-9FDB-32E7A51E6C23}">
      <dgm:prSet/>
      <dgm:spPr/>
      <dgm:t>
        <a:bodyPr/>
        <a:lstStyle/>
        <a:p>
          <a:endParaRPr lang="es-EC" sz="1400"/>
        </a:p>
      </dgm:t>
    </dgm:pt>
    <dgm:pt modelId="{D3DE53F0-1798-4867-B23A-9B93FFFD7E5A}" type="sibTrans" cxnId="{3B10B942-9C58-48E5-9FDB-32E7A51E6C23}">
      <dgm:prSet/>
      <dgm:spPr/>
      <dgm:t>
        <a:bodyPr/>
        <a:lstStyle/>
        <a:p>
          <a:endParaRPr lang="es-EC" sz="1400"/>
        </a:p>
      </dgm:t>
    </dgm:pt>
    <dgm:pt modelId="{AEEE87D5-9407-4410-B41D-1CE199A4E02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400" b="1" dirty="0" smtClean="0"/>
            <a:t>Bases y pilares en el desarrollo  individual y social. </a:t>
          </a:r>
          <a:endParaRPr lang="es-EC" sz="1400" b="1" dirty="0"/>
        </a:p>
      </dgm:t>
    </dgm:pt>
    <dgm:pt modelId="{77826646-1804-4AFA-B15D-972BF2257978}" type="parTrans" cxnId="{8CC08990-5302-4173-A0DF-9365EE427DEA}">
      <dgm:prSet/>
      <dgm:spPr/>
      <dgm:t>
        <a:bodyPr/>
        <a:lstStyle/>
        <a:p>
          <a:endParaRPr lang="es-EC" sz="1400"/>
        </a:p>
      </dgm:t>
    </dgm:pt>
    <dgm:pt modelId="{BDC45B28-E388-4C51-A0DF-6BB050F184DC}" type="sibTrans" cxnId="{8CC08990-5302-4173-A0DF-9365EE427DEA}">
      <dgm:prSet/>
      <dgm:spPr/>
      <dgm:t>
        <a:bodyPr/>
        <a:lstStyle/>
        <a:p>
          <a:endParaRPr lang="es-EC" sz="1400"/>
        </a:p>
      </dgm:t>
    </dgm:pt>
    <dgm:pt modelId="{FDF35E60-472D-4283-8706-886F1DBC94F9}" type="pres">
      <dgm:prSet presAssocID="{BB327B9A-994F-4FBF-B143-2DAA4D6AB34A}" presName="CompostProcess" presStyleCnt="0">
        <dgm:presLayoutVars>
          <dgm:dir/>
          <dgm:resizeHandles val="exact"/>
        </dgm:presLayoutVars>
      </dgm:prSet>
      <dgm:spPr/>
    </dgm:pt>
    <dgm:pt modelId="{77E89E4C-F59A-404F-BFF1-DCED52F4F02D}" type="pres">
      <dgm:prSet presAssocID="{BB327B9A-994F-4FBF-B143-2DAA4D6AB34A}" presName="arrow" presStyleLbl="bgShp" presStyleIdx="0" presStyleCnt="1" custLinFactNeighborX="927" custLinFactNeighborY="-1772"/>
      <dgm:spPr>
        <a:solidFill>
          <a:srgbClr val="92D050"/>
        </a:solidFill>
      </dgm:spPr>
    </dgm:pt>
    <dgm:pt modelId="{8CEDCCBD-B5A0-4438-BF7A-50BD80FC0F0F}" type="pres">
      <dgm:prSet presAssocID="{BB327B9A-994F-4FBF-B143-2DAA4D6AB34A}" presName="linearProcess" presStyleCnt="0"/>
      <dgm:spPr/>
    </dgm:pt>
    <dgm:pt modelId="{B39886A7-61F9-4B7D-BC61-5ED2D26B0026}" type="pres">
      <dgm:prSet presAssocID="{DC149B2D-69AF-45B6-9E46-CE96B5A879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EEAB2B-C00D-41FF-A121-D3A152B9649B}" type="pres">
      <dgm:prSet presAssocID="{0E68D777-0D7C-49E2-A9FF-D4E6CECC24AC}" presName="sibTrans" presStyleCnt="0"/>
      <dgm:spPr/>
    </dgm:pt>
    <dgm:pt modelId="{7B08F0ED-8624-4B2B-BBD1-2139DB751BFA}" type="pres">
      <dgm:prSet presAssocID="{3FA58B95-D94B-4843-9986-6629B23C330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729DA-7B66-4390-9C67-FA7DA27C8AD1}" type="pres">
      <dgm:prSet presAssocID="{D3DE53F0-1798-4867-B23A-9B93FFFD7E5A}" presName="sibTrans" presStyleCnt="0"/>
      <dgm:spPr/>
    </dgm:pt>
    <dgm:pt modelId="{CC3C132C-26F9-4868-9785-45F90E7F1E47}" type="pres">
      <dgm:prSet presAssocID="{AEEE87D5-9407-4410-B41D-1CE199A4E02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892813-844E-45DE-B85B-63E3F4D32ECF}" type="presOf" srcId="{DC149B2D-69AF-45B6-9E46-CE96B5A87974}" destId="{B39886A7-61F9-4B7D-BC61-5ED2D26B0026}" srcOrd="0" destOrd="0" presId="urn:microsoft.com/office/officeart/2005/8/layout/hProcess9"/>
    <dgm:cxn modelId="{AEB681CD-5299-43D0-8EE9-CBC93400B00F}" srcId="{BB327B9A-994F-4FBF-B143-2DAA4D6AB34A}" destId="{DC149B2D-69AF-45B6-9E46-CE96B5A87974}" srcOrd="0" destOrd="0" parTransId="{8668CB65-73E9-449E-9A96-D3CE8E5A058D}" sibTransId="{0E68D777-0D7C-49E2-A9FF-D4E6CECC24AC}"/>
    <dgm:cxn modelId="{B7BBE1D1-EEA3-43F5-B50F-C7043B95A229}" type="presOf" srcId="{AEEE87D5-9407-4410-B41D-1CE199A4E021}" destId="{CC3C132C-26F9-4868-9785-45F90E7F1E47}" srcOrd="0" destOrd="0" presId="urn:microsoft.com/office/officeart/2005/8/layout/hProcess9"/>
    <dgm:cxn modelId="{3B10B942-9C58-48E5-9FDB-32E7A51E6C23}" srcId="{BB327B9A-994F-4FBF-B143-2DAA4D6AB34A}" destId="{3FA58B95-D94B-4843-9986-6629B23C3303}" srcOrd="1" destOrd="0" parTransId="{C4C0D5F9-B375-400F-A8F1-8213E4F30F44}" sibTransId="{D3DE53F0-1798-4867-B23A-9B93FFFD7E5A}"/>
    <dgm:cxn modelId="{3C6798FE-D3C3-4B47-AE43-363556FF597C}" type="presOf" srcId="{3FA58B95-D94B-4843-9986-6629B23C3303}" destId="{7B08F0ED-8624-4B2B-BBD1-2139DB751BFA}" srcOrd="0" destOrd="0" presId="urn:microsoft.com/office/officeart/2005/8/layout/hProcess9"/>
    <dgm:cxn modelId="{8CC08990-5302-4173-A0DF-9365EE427DEA}" srcId="{BB327B9A-994F-4FBF-B143-2DAA4D6AB34A}" destId="{AEEE87D5-9407-4410-B41D-1CE199A4E021}" srcOrd="2" destOrd="0" parTransId="{77826646-1804-4AFA-B15D-972BF2257978}" sibTransId="{BDC45B28-E388-4C51-A0DF-6BB050F184DC}"/>
    <dgm:cxn modelId="{2ECB59CB-37BA-474A-93F0-1491AB24A1F8}" type="presOf" srcId="{BB327B9A-994F-4FBF-B143-2DAA4D6AB34A}" destId="{FDF35E60-472D-4283-8706-886F1DBC94F9}" srcOrd="0" destOrd="0" presId="urn:microsoft.com/office/officeart/2005/8/layout/hProcess9"/>
    <dgm:cxn modelId="{76DD6D68-CE85-45BF-B140-B2146361EF66}" type="presParOf" srcId="{FDF35E60-472D-4283-8706-886F1DBC94F9}" destId="{77E89E4C-F59A-404F-BFF1-DCED52F4F02D}" srcOrd="0" destOrd="0" presId="urn:microsoft.com/office/officeart/2005/8/layout/hProcess9"/>
    <dgm:cxn modelId="{68EE6712-6581-49F3-AD61-833B537A99D0}" type="presParOf" srcId="{FDF35E60-472D-4283-8706-886F1DBC94F9}" destId="{8CEDCCBD-B5A0-4438-BF7A-50BD80FC0F0F}" srcOrd="1" destOrd="0" presId="urn:microsoft.com/office/officeart/2005/8/layout/hProcess9"/>
    <dgm:cxn modelId="{28DE973C-E6F0-40A1-A9E3-F1B701EE11E3}" type="presParOf" srcId="{8CEDCCBD-B5A0-4438-BF7A-50BD80FC0F0F}" destId="{B39886A7-61F9-4B7D-BC61-5ED2D26B0026}" srcOrd="0" destOrd="0" presId="urn:microsoft.com/office/officeart/2005/8/layout/hProcess9"/>
    <dgm:cxn modelId="{646A1EDA-B295-4C93-993D-111473DDB444}" type="presParOf" srcId="{8CEDCCBD-B5A0-4438-BF7A-50BD80FC0F0F}" destId="{E5EEAB2B-C00D-41FF-A121-D3A152B9649B}" srcOrd="1" destOrd="0" presId="urn:microsoft.com/office/officeart/2005/8/layout/hProcess9"/>
    <dgm:cxn modelId="{90B78194-155A-4E1F-9DE3-2D473F82BC87}" type="presParOf" srcId="{8CEDCCBD-B5A0-4438-BF7A-50BD80FC0F0F}" destId="{7B08F0ED-8624-4B2B-BBD1-2139DB751BFA}" srcOrd="2" destOrd="0" presId="urn:microsoft.com/office/officeart/2005/8/layout/hProcess9"/>
    <dgm:cxn modelId="{A740C255-722E-4EA0-89F7-7C45E44349BA}" type="presParOf" srcId="{8CEDCCBD-B5A0-4438-BF7A-50BD80FC0F0F}" destId="{2D3729DA-7B66-4390-9C67-FA7DA27C8AD1}" srcOrd="3" destOrd="0" presId="urn:microsoft.com/office/officeart/2005/8/layout/hProcess9"/>
    <dgm:cxn modelId="{B889E5A8-2561-4B37-A431-9D8E39E45243}" type="presParOf" srcId="{8CEDCCBD-B5A0-4438-BF7A-50BD80FC0F0F}" destId="{CC3C132C-26F9-4868-9785-45F90E7F1E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8ED407-DDC0-4F00-B265-6BDC59301487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197BAAB9-1723-4609-B527-B2B5ED2E9145}">
      <dgm:prSet phldrT="[Texto]"/>
      <dgm:spPr/>
      <dgm:t>
        <a:bodyPr/>
        <a:lstStyle/>
        <a:p>
          <a:r>
            <a:rPr lang="es-EC" b="1" smtClean="0"/>
            <a:t>CEREBRO MATERNO </a:t>
          </a:r>
          <a:endParaRPr lang="es-EC" b="1" dirty="0"/>
        </a:p>
      </dgm:t>
    </dgm:pt>
    <dgm:pt modelId="{56E9E5F3-259C-41BB-9D99-2D9A72FF131A}" type="parTrans" cxnId="{2CA4C414-A9E3-4B6B-B6F9-37F219AB4FDE}">
      <dgm:prSet/>
      <dgm:spPr/>
      <dgm:t>
        <a:bodyPr/>
        <a:lstStyle/>
        <a:p>
          <a:endParaRPr lang="es-EC"/>
        </a:p>
      </dgm:t>
    </dgm:pt>
    <dgm:pt modelId="{54E05270-7D2C-4775-B971-BB0907978F63}" type="sibTrans" cxnId="{2CA4C414-A9E3-4B6B-B6F9-37F219AB4FDE}">
      <dgm:prSet/>
      <dgm:spPr/>
      <dgm:t>
        <a:bodyPr/>
        <a:lstStyle/>
        <a:p>
          <a:endParaRPr lang="es-EC"/>
        </a:p>
      </dgm:t>
    </dgm:pt>
    <dgm:pt modelId="{0B8FEB8C-ED8C-494C-87FB-57726A66D1BE}">
      <dgm:prSet phldrT="[Texto]"/>
      <dgm:spPr/>
      <dgm:t>
        <a:bodyPr/>
        <a:lstStyle/>
        <a:p>
          <a:r>
            <a:rPr lang="es-EC" b="1" smtClean="0"/>
            <a:t> hormona sexual femenina </a:t>
          </a:r>
          <a:endParaRPr lang="es-EC" b="1" dirty="0"/>
        </a:p>
      </dgm:t>
    </dgm:pt>
    <dgm:pt modelId="{9A180BD8-180E-4C2F-AC2B-356E4ABCD911}" type="parTrans" cxnId="{69552515-EB5A-4391-9FD5-162EAE1559F4}">
      <dgm:prSet/>
      <dgm:spPr/>
      <dgm:t>
        <a:bodyPr/>
        <a:lstStyle/>
        <a:p>
          <a:endParaRPr lang="es-EC"/>
        </a:p>
      </dgm:t>
    </dgm:pt>
    <dgm:pt modelId="{904143E9-82B9-4111-82D6-D980479DBEC2}" type="sibTrans" cxnId="{69552515-EB5A-4391-9FD5-162EAE1559F4}">
      <dgm:prSet/>
      <dgm:spPr/>
      <dgm:t>
        <a:bodyPr/>
        <a:lstStyle/>
        <a:p>
          <a:endParaRPr lang="es-EC"/>
        </a:p>
      </dgm:t>
    </dgm:pt>
    <dgm:pt modelId="{10FD94CA-1171-4A51-B2F0-E55B26B08A2C}">
      <dgm:prSet phldrT="[Texto]"/>
      <dgm:spPr/>
      <dgm:t>
        <a:bodyPr/>
        <a:lstStyle/>
        <a:p>
          <a:r>
            <a:rPr lang="es-EC" b="1" smtClean="0"/>
            <a:t>Respuesta de la madre </a:t>
          </a:r>
          <a:endParaRPr lang="es-EC" b="1" dirty="0"/>
        </a:p>
      </dgm:t>
    </dgm:pt>
    <dgm:pt modelId="{AFC2F45C-FD42-4ED0-A436-D0957D2F75A6}" type="parTrans" cxnId="{29E28E5D-16AE-458C-B586-3A6D72949DD4}">
      <dgm:prSet/>
      <dgm:spPr/>
      <dgm:t>
        <a:bodyPr/>
        <a:lstStyle/>
        <a:p>
          <a:endParaRPr lang="es-EC"/>
        </a:p>
      </dgm:t>
    </dgm:pt>
    <dgm:pt modelId="{C8AA09FD-68C9-4F1B-B33B-B7F319040DBE}" type="sibTrans" cxnId="{29E28E5D-16AE-458C-B586-3A6D72949DD4}">
      <dgm:prSet/>
      <dgm:spPr/>
      <dgm:t>
        <a:bodyPr/>
        <a:lstStyle/>
        <a:p>
          <a:endParaRPr lang="es-EC"/>
        </a:p>
      </dgm:t>
    </dgm:pt>
    <dgm:pt modelId="{8D720CB2-79E6-44EC-92D8-E426761C973E}">
      <dgm:prSet phldrT="[Texto]"/>
      <dgm:spPr/>
      <dgm:t>
        <a:bodyPr/>
        <a:lstStyle/>
        <a:p>
          <a:endParaRPr lang="es-EC"/>
        </a:p>
      </dgm:t>
    </dgm:pt>
    <dgm:pt modelId="{4D60AB17-FBC9-4037-B2D4-C89181EF60FC}" type="parTrans" cxnId="{74207BF9-E569-4DFB-B145-BE05602664F4}">
      <dgm:prSet/>
      <dgm:spPr/>
      <dgm:t>
        <a:bodyPr/>
        <a:lstStyle/>
        <a:p>
          <a:endParaRPr lang="es-EC"/>
        </a:p>
      </dgm:t>
    </dgm:pt>
    <dgm:pt modelId="{F3006B7C-5006-431D-A149-7AD8E6ED2A6C}" type="sibTrans" cxnId="{74207BF9-E569-4DFB-B145-BE05602664F4}">
      <dgm:prSet/>
      <dgm:spPr/>
      <dgm:t>
        <a:bodyPr/>
        <a:lstStyle/>
        <a:p>
          <a:endParaRPr lang="es-EC"/>
        </a:p>
      </dgm:t>
    </dgm:pt>
    <dgm:pt modelId="{EDD434D8-3AA5-4264-9C8B-143CB3CEDF1E}" type="pres">
      <dgm:prSet presAssocID="{968ED407-DDC0-4F00-B265-6BDC5930148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852127-3EDA-4E6E-83CB-8F2B51D56430}" type="pres">
      <dgm:prSet presAssocID="{197BAAB9-1723-4609-B527-B2B5ED2E914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A1F5E-4F09-4CB7-A3A4-A82BC3BCC9EE}" type="pres">
      <dgm:prSet presAssocID="{197BAAB9-1723-4609-B527-B2B5ED2E9145}" presName="gear1srcNode" presStyleLbl="node1" presStyleIdx="0" presStyleCnt="3"/>
      <dgm:spPr/>
      <dgm:t>
        <a:bodyPr/>
        <a:lstStyle/>
        <a:p>
          <a:endParaRPr lang="es-EC"/>
        </a:p>
      </dgm:t>
    </dgm:pt>
    <dgm:pt modelId="{E730CAF1-D029-4E9B-9DCE-5F4C82CCDFFC}" type="pres">
      <dgm:prSet presAssocID="{197BAAB9-1723-4609-B527-B2B5ED2E9145}" presName="gear1dstNode" presStyleLbl="node1" presStyleIdx="0" presStyleCnt="3"/>
      <dgm:spPr/>
      <dgm:t>
        <a:bodyPr/>
        <a:lstStyle/>
        <a:p>
          <a:endParaRPr lang="es-EC"/>
        </a:p>
      </dgm:t>
    </dgm:pt>
    <dgm:pt modelId="{79FCDCEA-1B1B-4B83-AA46-7418436A5317}" type="pres">
      <dgm:prSet presAssocID="{0B8FEB8C-ED8C-494C-87FB-57726A66D1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28888-1400-4AEE-9014-B8A8E838DE35}" type="pres">
      <dgm:prSet presAssocID="{0B8FEB8C-ED8C-494C-87FB-57726A66D1BE}" presName="gear2srcNode" presStyleLbl="node1" presStyleIdx="1" presStyleCnt="3"/>
      <dgm:spPr/>
      <dgm:t>
        <a:bodyPr/>
        <a:lstStyle/>
        <a:p>
          <a:endParaRPr lang="es-EC"/>
        </a:p>
      </dgm:t>
    </dgm:pt>
    <dgm:pt modelId="{D5DF12CD-EDF5-4F71-B73F-00206761229D}" type="pres">
      <dgm:prSet presAssocID="{0B8FEB8C-ED8C-494C-87FB-57726A66D1BE}" presName="gear2dstNode" presStyleLbl="node1" presStyleIdx="1" presStyleCnt="3"/>
      <dgm:spPr/>
      <dgm:t>
        <a:bodyPr/>
        <a:lstStyle/>
        <a:p>
          <a:endParaRPr lang="es-EC"/>
        </a:p>
      </dgm:t>
    </dgm:pt>
    <dgm:pt modelId="{284CD4B8-27E2-4D7D-B36F-FA275C93E81D}" type="pres">
      <dgm:prSet presAssocID="{10FD94CA-1171-4A51-B2F0-E55B26B08A2C}" presName="gear3" presStyleLbl="node1" presStyleIdx="2" presStyleCnt="3"/>
      <dgm:spPr/>
      <dgm:t>
        <a:bodyPr/>
        <a:lstStyle/>
        <a:p>
          <a:endParaRPr lang="es-EC"/>
        </a:p>
      </dgm:t>
    </dgm:pt>
    <dgm:pt modelId="{93001055-69FF-4F0C-89B2-D4412A9AAC91}" type="pres">
      <dgm:prSet presAssocID="{10FD94CA-1171-4A51-B2F0-E55B26B08A2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1657CD-1D83-4810-8E40-AD9429B8FB29}" type="pres">
      <dgm:prSet presAssocID="{10FD94CA-1171-4A51-B2F0-E55B26B08A2C}" presName="gear3srcNode" presStyleLbl="node1" presStyleIdx="2" presStyleCnt="3"/>
      <dgm:spPr/>
      <dgm:t>
        <a:bodyPr/>
        <a:lstStyle/>
        <a:p>
          <a:endParaRPr lang="es-EC"/>
        </a:p>
      </dgm:t>
    </dgm:pt>
    <dgm:pt modelId="{579ABE68-D6E4-4BE7-91E0-C7DE1F072853}" type="pres">
      <dgm:prSet presAssocID="{10FD94CA-1171-4A51-B2F0-E55B26B08A2C}" presName="gear3dstNode" presStyleLbl="node1" presStyleIdx="2" presStyleCnt="3"/>
      <dgm:spPr/>
      <dgm:t>
        <a:bodyPr/>
        <a:lstStyle/>
        <a:p>
          <a:endParaRPr lang="es-EC"/>
        </a:p>
      </dgm:t>
    </dgm:pt>
    <dgm:pt modelId="{BCA02A03-71C0-48E9-BF29-6E50066A7689}" type="pres">
      <dgm:prSet presAssocID="{54E05270-7D2C-4775-B971-BB0907978F63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AE3F97E3-6AA2-48D6-8116-4D6CA9BC08C6}" type="pres">
      <dgm:prSet presAssocID="{904143E9-82B9-4111-82D6-D980479DBEC2}" presName="connector2" presStyleLbl="sibTrans2D1" presStyleIdx="1" presStyleCnt="3" custLinFactNeighborY="963"/>
      <dgm:spPr/>
      <dgm:t>
        <a:bodyPr/>
        <a:lstStyle/>
        <a:p>
          <a:endParaRPr lang="es-EC"/>
        </a:p>
      </dgm:t>
    </dgm:pt>
    <dgm:pt modelId="{28C8D7E6-53E0-4471-854B-C9D6EF9EC0F6}" type="pres">
      <dgm:prSet presAssocID="{C8AA09FD-68C9-4F1B-B33B-B7F319040DBE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A90292BD-C506-40CE-816C-6AD779311C7E}" type="presOf" srcId="{0B8FEB8C-ED8C-494C-87FB-57726A66D1BE}" destId="{B9B28888-1400-4AEE-9014-B8A8E838DE35}" srcOrd="1" destOrd="0" presId="urn:microsoft.com/office/officeart/2005/8/layout/gear1"/>
    <dgm:cxn modelId="{5811C55B-DD63-487F-9A97-8EECC3BEEC72}" type="presOf" srcId="{C8AA09FD-68C9-4F1B-B33B-B7F319040DBE}" destId="{28C8D7E6-53E0-4471-854B-C9D6EF9EC0F6}" srcOrd="0" destOrd="0" presId="urn:microsoft.com/office/officeart/2005/8/layout/gear1"/>
    <dgm:cxn modelId="{4562A7DD-2D17-4251-897A-F4053B319696}" type="presOf" srcId="{10FD94CA-1171-4A51-B2F0-E55B26B08A2C}" destId="{93001055-69FF-4F0C-89B2-D4412A9AAC91}" srcOrd="1" destOrd="0" presId="urn:microsoft.com/office/officeart/2005/8/layout/gear1"/>
    <dgm:cxn modelId="{29E28E5D-16AE-458C-B586-3A6D72949DD4}" srcId="{968ED407-DDC0-4F00-B265-6BDC59301487}" destId="{10FD94CA-1171-4A51-B2F0-E55B26B08A2C}" srcOrd="2" destOrd="0" parTransId="{AFC2F45C-FD42-4ED0-A436-D0957D2F75A6}" sibTransId="{C8AA09FD-68C9-4F1B-B33B-B7F319040DBE}"/>
    <dgm:cxn modelId="{786D9B46-1C76-445F-8069-92DA5DBB0730}" type="presOf" srcId="{197BAAB9-1723-4609-B527-B2B5ED2E9145}" destId="{2DBA1F5E-4F09-4CB7-A3A4-A82BC3BCC9EE}" srcOrd="1" destOrd="0" presId="urn:microsoft.com/office/officeart/2005/8/layout/gear1"/>
    <dgm:cxn modelId="{A3807481-AB6B-4B79-AF3C-3FE672F6E42C}" type="presOf" srcId="{904143E9-82B9-4111-82D6-D980479DBEC2}" destId="{AE3F97E3-6AA2-48D6-8116-4D6CA9BC08C6}" srcOrd="0" destOrd="0" presId="urn:microsoft.com/office/officeart/2005/8/layout/gear1"/>
    <dgm:cxn modelId="{48E76DAB-CA2B-46C2-B084-6BB24FA7CE4F}" type="presOf" srcId="{197BAAB9-1723-4609-B527-B2B5ED2E9145}" destId="{E730CAF1-D029-4E9B-9DCE-5F4C82CCDFFC}" srcOrd="2" destOrd="0" presId="urn:microsoft.com/office/officeart/2005/8/layout/gear1"/>
    <dgm:cxn modelId="{74207BF9-E569-4DFB-B145-BE05602664F4}" srcId="{968ED407-DDC0-4F00-B265-6BDC59301487}" destId="{8D720CB2-79E6-44EC-92D8-E426761C973E}" srcOrd="3" destOrd="0" parTransId="{4D60AB17-FBC9-4037-B2D4-C89181EF60FC}" sibTransId="{F3006B7C-5006-431D-A149-7AD8E6ED2A6C}"/>
    <dgm:cxn modelId="{2CA4C414-A9E3-4B6B-B6F9-37F219AB4FDE}" srcId="{968ED407-DDC0-4F00-B265-6BDC59301487}" destId="{197BAAB9-1723-4609-B527-B2B5ED2E9145}" srcOrd="0" destOrd="0" parTransId="{56E9E5F3-259C-41BB-9D99-2D9A72FF131A}" sibTransId="{54E05270-7D2C-4775-B971-BB0907978F63}"/>
    <dgm:cxn modelId="{875AC36F-8229-41E7-897F-9F8002949CAD}" type="presOf" srcId="{197BAAB9-1723-4609-B527-B2B5ED2E9145}" destId="{00852127-3EDA-4E6E-83CB-8F2B51D56430}" srcOrd="0" destOrd="0" presId="urn:microsoft.com/office/officeart/2005/8/layout/gear1"/>
    <dgm:cxn modelId="{A73FBF2B-7E70-4603-89DB-03DDB6FEF284}" type="presOf" srcId="{968ED407-DDC0-4F00-B265-6BDC59301487}" destId="{EDD434D8-3AA5-4264-9C8B-143CB3CEDF1E}" srcOrd="0" destOrd="0" presId="urn:microsoft.com/office/officeart/2005/8/layout/gear1"/>
    <dgm:cxn modelId="{A9ED7A49-0FF7-4FBD-8008-02CC8279F868}" type="presOf" srcId="{0B8FEB8C-ED8C-494C-87FB-57726A66D1BE}" destId="{D5DF12CD-EDF5-4F71-B73F-00206761229D}" srcOrd="2" destOrd="0" presId="urn:microsoft.com/office/officeart/2005/8/layout/gear1"/>
    <dgm:cxn modelId="{E1D74A87-AA17-4D69-8E4C-D557586E89C2}" type="presOf" srcId="{54E05270-7D2C-4775-B971-BB0907978F63}" destId="{BCA02A03-71C0-48E9-BF29-6E50066A7689}" srcOrd="0" destOrd="0" presId="urn:microsoft.com/office/officeart/2005/8/layout/gear1"/>
    <dgm:cxn modelId="{B6C202F2-B0C2-4BE1-B55E-9649CF13482C}" type="presOf" srcId="{10FD94CA-1171-4A51-B2F0-E55B26B08A2C}" destId="{3A1657CD-1D83-4810-8E40-AD9429B8FB29}" srcOrd="2" destOrd="0" presId="urn:microsoft.com/office/officeart/2005/8/layout/gear1"/>
    <dgm:cxn modelId="{93E87619-46A9-46A7-8DE3-1E4A3202C3AB}" type="presOf" srcId="{10FD94CA-1171-4A51-B2F0-E55B26B08A2C}" destId="{284CD4B8-27E2-4D7D-B36F-FA275C93E81D}" srcOrd="0" destOrd="0" presId="urn:microsoft.com/office/officeart/2005/8/layout/gear1"/>
    <dgm:cxn modelId="{B57EFEC2-710A-4B5C-900A-3AE3E2C80976}" type="presOf" srcId="{10FD94CA-1171-4A51-B2F0-E55B26B08A2C}" destId="{579ABE68-D6E4-4BE7-91E0-C7DE1F072853}" srcOrd="3" destOrd="0" presId="urn:microsoft.com/office/officeart/2005/8/layout/gear1"/>
    <dgm:cxn modelId="{20A4CE4F-286A-4F3D-8528-9E55C8FD71D3}" type="presOf" srcId="{0B8FEB8C-ED8C-494C-87FB-57726A66D1BE}" destId="{79FCDCEA-1B1B-4B83-AA46-7418436A5317}" srcOrd="0" destOrd="0" presId="urn:microsoft.com/office/officeart/2005/8/layout/gear1"/>
    <dgm:cxn modelId="{69552515-EB5A-4391-9FD5-162EAE1559F4}" srcId="{968ED407-DDC0-4F00-B265-6BDC59301487}" destId="{0B8FEB8C-ED8C-494C-87FB-57726A66D1BE}" srcOrd="1" destOrd="0" parTransId="{9A180BD8-180E-4C2F-AC2B-356E4ABCD911}" sibTransId="{904143E9-82B9-4111-82D6-D980479DBEC2}"/>
    <dgm:cxn modelId="{554B255D-2088-4A73-8A24-0F3E8EB7494D}" type="presParOf" srcId="{EDD434D8-3AA5-4264-9C8B-143CB3CEDF1E}" destId="{00852127-3EDA-4E6E-83CB-8F2B51D56430}" srcOrd="0" destOrd="0" presId="urn:microsoft.com/office/officeart/2005/8/layout/gear1"/>
    <dgm:cxn modelId="{16C2E23A-4BB1-4B2E-94E7-BCCD74D93F30}" type="presParOf" srcId="{EDD434D8-3AA5-4264-9C8B-143CB3CEDF1E}" destId="{2DBA1F5E-4F09-4CB7-A3A4-A82BC3BCC9EE}" srcOrd="1" destOrd="0" presId="urn:microsoft.com/office/officeart/2005/8/layout/gear1"/>
    <dgm:cxn modelId="{B6AC2D8C-4A1C-43CA-8411-566824291D95}" type="presParOf" srcId="{EDD434D8-3AA5-4264-9C8B-143CB3CEDF1E}" destId="{E730CAF1-D029-4E9B-9DCE-5F4C82CCDFFC}" srcOrd="2" destOrd="0" presId="urn:microsoft.com/office/officeart/2005/8/layout/gear1"/>
    <dgm:cxn modelId="{3A2F266E-B89E-4298-B48E-DD2709F814EE}" type="presParOf" srcId="{EDD434D8-3AA5-4264-9C8B-143CB3CEDF1E}" destId="{79FCDCEA-1B1B-4B83-AA46-7418436A5317}" srcOrd="3" destOrd="0" presId="urn:microsoft.com/office/officeart/2005/8/layout/gear1"/>
    <dgm:cxn modelId="{7696A168-9FAE-4DB3-92B3-4A9AC426B45C}" type="presParOf" srcId="{EDD434D8-3AA5-4264-9C8B-143CB3CEDF1E}" destId="{B9B28888-1400-4AEE-9014-B8A8E838DE35}" srcOrd="4" destOrd="0" presId="urn:microsoft.com/office/officeart/2005/8/layout/gear1"/>
    <dgm:cxn modelId="{C0D66E93-2D34-43B3-8737-5D8BFC520813}" type="presParOf" srcId="{EDD434D8-3AA5-4264-9C8B-143CB3CEDF1E}" destId="{D5DF12CD-EDF5-4F71-B73F-00206761229D}" srcOrd="5" destOrd="0" presId="urn:microsoft.com/office/officeart/2005/8/layout/gear1"/>
    <dgm:cxn modelId="{42C06321-9368-44EF-99D6-78E47427D3CE}" type="presParOf" srcId="{EDD434D8-3AA5-4264-9C8B-143CB3CEDF1E}" destId="{284CD4B8-27E2-4D7D-B36F-FA275C93E81D}" srcOrd="6" destOrd="0" presId="urn:microsoft.com/office/officeart/2005/8/layout/gear1"/>
    <dgm:cxn modelId="{9A7168C3-D3A5-4B45-A501-9284EBAF8062}" type="presParOf" srcId="{EDD434D8-3AA5-4264-9C8B-143CB3CEDF1E}" destId="{93001055-69FF-4F0C-89B2-D4412A9AAC91}" srcOrd="7" destOrd="0" presId="urn:microsoft.com/office/officeart/2005/8/layout/gear1"/>
    <dgm:cxn modelId="{CEC207F0-90DB-43C1-9C3B-D59EA3ECE63C}" type="presParOf" srcId="{EDD434D8-3AA5-4264-9C8B-143CB3CEDF1E}" destId="{3A1657CD-1D83-4810-8E40-AD9429B8FB29}" srcOrd="8" destOrd="0" presId="urn:microsoft.com/office/officeart/2005/8/layout/gear1"/>
    <dgm:cxn modelId="{C6196534-A345-4CD1-A436-65FED698BAD0}" type="presParOf" srcId="{EDD434D8-3AA5-4264-9C8B-143CB3CEDF1E}" destId="{579ABE68-D6E4-4BE7-91E0-C7DE1F072853}" srcOrd="9" destOrd="0" presId="urn:microsoft.com/office/officeart/2005/8/layout/gear1"/>
    <dgm:cxn modelId="{53ED1BB7-F716-42F2-94EA-0F963FAB5C4B}" type="presParOf" srcId="{EDD434D8-3AA5-4264-9C8B-143CB3CEDF1E}" destId="{BCA02A03-71C0-48E9-BF29-6E50066A7689}" srcOrd="10" destOrd="0" presId="urn:microsoft.com/office/officeart/2005/8/layout/gear1"/>
    <dgm:cxn modelId="{C774DE5A-BE35-4414-886B-3EAB50E5945B}" type="presParOf" srcId="{EDD434D8-3AA5-4264-9C8B-143CB3CEDF1E}" destId="{AE3F97E3-6AA2-48D6-8116-4D6CA9BC08C6}" srcOrd="11" destOrd="0" presId="urn:microsoft.com/office/officeart/2005/8/layout/gear1"/>
    <dgm:cxn modelId="{51273862-6CCC-4D9A-8FBF-E9143E54CC9D}" type="presParOf" srcId="{EDD434D8-3AA5-4264-9C8B-143CB3CEDF1E}" destId="{28C8D7E6-53E0-4471-854B-C9D6EF9EC0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0FA51C-A4E1-41A9-AA7E-13D3CE5A9E4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F289A01-8566-4427-B959-4CB3F5FA067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CAUSAS DE UN BUEN VÍNCULO 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103747-00F2-483D-B923-41627ACAB78A}" type="par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E779BD2-2145-426E-9CD3-59BCD3C1905B}" type="sib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BA9FE38-8836-49EA-9D72-C5CDACD8D7E6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Planificación Prenatal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D7F86097-3199-4DBF-8DCA-86CD56C05AC5}" type="parTrans" cxnId="{86C55710-FA0E-4438-9E14-241A1F9D883F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52ACD6C7-4A8B-4692-A270-307FEADE39A5}" type="sibTrans" cxnId="{86C55710-FA0E-4438-9E14-241A1F9D883F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A96FF0A-23F3-4627-89A9-4B5F9EFC6D54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Alimentación con amor y respeto 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27C9BE27-659F-47A9-9C6D-A7E821B44A4D}" type="parTrans" cxnId="{BF04142A-425B-4F96-B5F1-6FE18F4D13C4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465CDE2-0688-4238-8A9F-F12A3BD826FB}" type="sibTrans" cxnId="{BF04142A-425B-4F96-B5F1-6FE18F4D13C4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F898A7A-6FA1-4DF4-843C-725845CBAFB5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Sensibilidad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4A444981-5A16-4AC8-847E-0F711C03876C}" type="parTrans" cxnId="{1C636116-CC36-45DA-ABC5-79F4F9815D90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745001B3-1874-45CB-BCC7-E58A1931E7CD}" type="sibTrans" cxnId="{1C636116-CC36-45DA-ABC5-79F4F9815D90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9FDA297-C951-4C60-9607-56D25301A348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 Disciplina positiva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03C3778-8CA4-4189-9DE2-81BD1BBB94A8}" type="parTrans" cxnId="{E7632D9B-114B-4F2B-85EB-A3BC82BB83FB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CAA1D71-487E-43B4-8CA4-5DBEC0C23EB1}" type="sibTrans" cxnId="{E7632D9B-114B-4F2B-85EB-A3BC82BB83FB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B32EB6A-DA80-47C8-8BD1-D5D653BE1C6D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Cuidado diario cariñoso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4B2CCB0-EDBA-479A-9BF9-830DDC44F7A9}" type="parTrans" cxnId="{D805DD50-862B-4793-A479-72BE83322237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84C0307-C2DC-4F68-A3EF-F156389FC4B4}" type="sibTrans" cxnId="{D805DD50-862B-4793-A479-72BE83322237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CB1F1ED-434C-429E-AE2D-FB64A191D243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Estabilidad emocional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E8503B5E-6940-42DB-897B-55500B94C8E9}" type="parTrans" cxnId="{B99768E0-114E-4738-B029-F98FA86EDC5A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C78A154C-767D-4018-A52E-C89DC5FCDA54}" type="sibTrans" cxnId="{B99768E0-114E-4738-B029-F98FA86EDC5A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44E32335-4B9F-4557-96A6-48A0A958056D}" type="pres">
      <dgm:prSet presAssocID="{E80FA51C-A4E1-41A9-AA7E-13D3CE5A9E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81E891-6D21-4B21-B7FC-F488D21CCD55}" type="pres">
      <dgm:prSet presAssocID="{2F289A01-8566-4427-B959-4CB3F5FA067F}" presName="root1" presStyleCnt="0"/>
      <dgm:spPr/>
    </dgm:pt>
    <dgm:pt modelId="{77930A0F-AC6B-409D-91C1-66151B238A5D}" type="pres">
      <dgm:prSet presAssocID="{2F289A01-8566-4427-B959-4CB3F5FA067F}" presName="LevelOneTextNode" presStyleLbl="node0" presStyleIdx="0" presStyleCnt="1" custScaleX="112212" custScaleY="248194" custLinFactNeighborX="-92278" custLinFactNeighborY="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88FE37-1CF2-43B4-914F-6217CBD2ACD7}" type="pres">
      <dgm:prSet presAssocID="{2F289A01-8566-4427-B959-4CB3F5FA067F}" presName="level2hierChild" presStyleCnt="0"/>
      <dgm:spPr/>
    </dgm:pt>
    <dgm:pt modelId="{D700A4DE-5C0F-417B-A308-2269213BEEAF}" type="pres">
      <dgm:prSet presAssocID="{D7F86097-3199-4DBF-8DCA-86CD56C05AC5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7875191D-DE98-4CBB-A952-4197C0CC3327}" type="pres">
      <dgm:prSet presAssocID="{D7F86097-3199-4DBF-8DCA-86CD56C05AC5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6CBEBB9-52BB-4B21-A946-C0F32BA43918}" type="pres">
      <dgm:prSet presAssocID="{2BA9FE38-8836-49EA-9D72-C5CDACD8D7E6}" presName="root2" presStyleCnt="0"/>
      <dgm:spPr/>
    </dgm:pt>
    <dgm:pt modelId="{04E48400-E427-47AD-83B9-7916188B8A25}" type="pres">
      <dgm:prSet presAssocID="{2BA9FE38-8836-49EA-9D72-C5CDACD8D7E6}" presName="LevelTwoTextNode" presStyleLbl="node2" presStyleIdx="0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00A21-74B6-4F0C-AE70-C84E6651EADF}" type="pres">
      <dgm:prSet presAssocID="{2BA9FE38-8836-49EA-9D72-C5CDACD8D7E6}" presName="level3hierChild" presStyleCnt="0"/>
      <dgm:spPr/>
    </dgm:pt>
    <dgm:pt modelId="{59F0B314-AE8B-469E-9655-347262A2E4DA}" type="pres">
      <dgm:prSet presAssocID="{27C9BE27-659F-47A9-9C6D-A7E821B44A4D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DD0D400B-0365-454F-95D7-686BE2705033}" type="pres">
      <dgm:prSet presAssocID="{27C9BE27-659F-47A9-9C6D-A7E821B44A4D}" presName="connTx" presStyleLbl="parChTrans1D2" presStyleIdx="1" presStyleCnt="6"/>
      <dgm:spPr/>
      <dgm:t>
        <a:bodyPr/>
        <a:lstStyle/>
        <a:p>
          <a:endParaRPr lang="es-ES"/>
        </a:p>
      </dgm:t>
    </dgm:pt>
    <dgm:pt modelId="{FB230934-7D63-4C6E-AF94-237B17442B21}" type="pres">
      <dgm:prSet presAssocID="{EA96FF0A-23F3-4627-89A9-4B5F9EFC6D54}" presName="root2" presStyleCnt="0"/>
      <dgm:spPr/>
    </dgm:pt>
    <dgm:pt modelId="{5B8D1863-331D-497F-B00C-7AD623F021F3}" type="pres">
      <dgm:prSet presAssocID="{EA96FF0A-23F3-4627-89A9-4B5F9EFC6D54}" presName="LevelTwoTextNode" presStyleLbl="node2" presStyleIdx="1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545D10-E32B-452C-A8BF-806D9D56A775}" type="pres">
      <dgm:prSet presAssocID="{EA96FF0A-23F3-4627-89A9-4B5F9EFC6D54}" presName="level3hierChild" presStyleCnt="0"/>
      <dgm:spPr/>
    </dgm:pt>
    <dgm:pt modelId="{6A3666D7-C10E-4E71-B3A9-B6BC88C4E9D6}" type="pres">
      <dgm:prSet presAssocID="{4A444981-5A16-4AC8-847E-0F711C03876C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19B54468-EF0A-4B54-BC44-3157AD4DD62B}" type="pres">
      <dgm:prSet presAssocID="{4A444981-5A16-4AC8-847E-0F711C03876C}" presName="connTx" presStyleLbl="parChTrans1D2" presStyleIdx="2" presStyleCnt="6"/>
      <dgm:spPr/>
      <dgm:t>
        <a:bodyPr/>
        <a:lstStyle/>
        <a:p>
          <a:endParaRPr lang="es-ES"/>
        </a:p>
      </dgm:t>
    </dgm:pt>
    <dgm:pt modelId="{62D1065D-A08B-4121-8909-24CCB65121DF}" type="pres">
      <dgm:prSet presAssocID="{AF898A7A-6FA1-4DF4-843C-725845CBAFB5}" presName="root2" presStyleCnt="0"/>
      <dgm:spPr/>
    </dgm:pt>
    <dgm:pt modelId="{8634AAA0-2BD1-4D52-BCE3-09AA94008978}" type="pres">
      <dgm:prSet presAssocID="{AF898A7A-6FA1-4DF4-843C-725845CBAFB5}" presName="LevelTwoTextNode" presStyleLbl="node2" presStyleIdx="2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F4943A-5F31-4127-9395-764DDB7C8A8F}" type="pres">
      <dgm:prSet presAssocID="{AF898A7A-6FA1-4DF4-843C-725845CBAFB5}" presName="level3hierChild" presStyleCnt="0"/>
      <dgm:spPr/>
    </dgm:pt>
    <dgm:pt modelId="{F1594816-36B2-4BB4-A97D-9BFFB586A480}" type="pres">
      <dgm:prSet presAssocID="{503C3778-8CA4-4189-9DE2-81BD1BBB94A8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8C57FBE5-B50B-4935-A7EE-FB6CA58EBCA5}" type="pres">
      <dgm:prSet presAssocID="{503C3778-8CA4-4189-9DE2-81BD1BBB94A8}" presName="connTx" presStyleLbl="parChTrans1D2" presStyleIdx="3" presStyleCnt="6"/>
      <dgm:spPr/>
      <dgm:t>
        <a:bodyPr/>
        <a:lstStyle/>
        <a:p>
          <a:endParaRPr lang="es-ES"/>
        </a:p>
      </dgm:t>
    </dgm:pt>
    <dgm:pt modelId="{CC0283FF-88A7-4618-9CD7-09620A5DE8C0}" type="pres">
      <dgm:prSet presAssocID="{69FDA297-C951-4C60-9607-56D25301A348}" presName="root2" presStyleCnt="0"/>
      <dgm:spPr/>
    </dgm:pt>
    <dgm:pt modelId="{219D51A9-CF3C-4C7B-8674-32144961AD10}" type="pres">
      <dgm:prSet presAssocID="{69FDA297-C951-4C60-9607-56D25301A348}" presName="LevelTwoTextNode" presStyleLbl="node2" presStyleIdx="3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98BF2F-2E97-4DAC-85D5-743332A30380}" type="pres">
      <dgm:prSet presAssocID="{69FDA297-C951-4C60-9607-56D25301A348}" presName="level3hierChild" presStyleCnt="0"/>
      <dgm:spPr/>
    </dgm:pt>
    <dgm:pt modelId="{D6EE39C3-3A3C-4D11-BB8C-DE46CEFB613B}" type="pres">
      <dgm:prSet presAssocID="{04B2CCB0-EDBA-479A-9BF9-830DDC44F7A9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B95D14AC-D8E7-4C7D-B00F-E804EF026F49}" type="pres">
      <dgm:prSet presAssocID="{04B2CCB0-EDBA-479A-9BF9-830DDC44F7A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EC5FCDBF-DD39-476F-863D-5EDC932F5230}" type="pres">
      <dgm:prSet presAssocID="{6B32EB6A-DA80-47C8-8BD1-D5D653BE1C6D}" presName="root2" presStyleCnt="0"/>
      <dgm:spPr/>
    </dgm:pt>
    <dgm:pt modelId="{A50E1932-104A-41A5-B89E-41515C0AC954}" type="pres">
      <dgm:prSet presAssocID="{6B32EB6A-DA80-47C8-8BD1-D5D653BE1C6D}" presName="LevelTwoTextNode" presStyleLbl="node2" presStyleIdx="4" presStyleCnt="6" custScaleX="186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9BFA8F-909B-4F1E-95BF-8843E9C1E3CE}" type="pres">
      <dgm:prSet presAssocID="{6B32EB6A-DA80-47C8-8BD1-D5D653BE1C6D}" presName="level3hierChild" presStyleCnt="0"/>
      <dgm:spPr/>
    </dgm:pt>
    <dgm:pt modelId="{94AD6A26-18DB-428F-8979-9D445ABEF2AA}" type="pres">
      <dgm:prSet presAssocID="{E8503B5E-6940-42DB-897B-55500B94C8E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ED087B1A-BA01-4D4A-875E-59F6A4BAD744}" type="pres">
      <dgm:prSet presAssocID="{E8503B5E-6940-42DB-897B-55500B94C8E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38A9C194-41AB-4159-8768-B13E21D5A909}" type="pres">
      <dgm:prSet presAssocID="{ECB1F1ED-434C-429E-AE2D-FB64A191D243}" presName="root2" presStyleCnt="0"/>
      <dgm:spPr/>
    </dgm:pt>
    <dgm:pt modelId="{5EDA777D-E599-4E43-B8F1-BEC12A301A9D}" type="pres">
      <dgm:prSet presAssocID="{ECB1F1ED-434C-429E-AE2D-FB64A191D243}" presName="LevelTwoTextNode" presStyleLbl="node2" presStyleIdx="5" presStyleCnt="6" custScaleX="184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0F3776-A089-41A5-BDEF-53E2A4140002}" type="pres">
      <dgm:prSet presAssocID="{ECB1F1ED-434C-429E-AE2D-FB64A191D243}" presName="level3hierChild" presStyleCnt="0"/>
      <dgm:spPr/>
    </dgm:pt>
  </dgm:ptLst>
  <dgm:cxnLst>
    <dgm:cxn modelId="{D3B54589-53D8-4F05-A102-6E1CA15133A9}" type="presOf" srcId="{503C3778-8CA4-4189-9DE2-81BD1BBB94A8}" destId="{F1594816-36B2-4BB4-A97D-9BFFB586A480}" srcOrd="0" destOrd="0" presId="urn:microsoft.com/office/officeart/2005/8/layout/hierarchy2"/>
    <dgm:cxn modelId="{1C636116-CC36-45DA-ABC5-79F4F9815D90}" srcId="{2F289A01-8566-4427-B959-4CB3F5FA067F}" destId="{AF898A7A-6FA1-4DF4-843C-725845CBAFB5}" srcOrd="2" destOrd="0" parTransId="{4A444981-5A16-4AC8-847E-0F711C03876C}" sibTransId="{745001B3-1874-45CB-BCC7-E58A1931E7CD}"/>
    <dgm:cxn modelId="{B30A5AD4-0FB6-4405-8029-5814B9902625}" type="presOf" srcId="{ECB1F1ED-434C-429E-AE2D-FB64A191D243}" destId="{5EDA777D-E599-4E43-B8F1-BEC12A301A9D}" srcOrd="0" destOrd="0" presId="urn:microsoft.com/office/officeart/2005/8/layout/hierarchy2"/>
    <dgm:cxn modelId="{E7632D9B-114B-4F2B-85EB-A3BC82BB83FB}" srcId="{2F289A01-8566-4427-B959-4CB3F5FA067F}" destId="{69FDA297-C951-4C60-9607-56D25301A348}" srcOrd="3" destOrd="0" parTransId="{503C3778-8CA4-4189-9DE2-81BD1BBB94A8}" sibTransId="{ACAA1D71-487E-43B4-8CA4-5DBEC0C23EB1}"/>
    <dgm:cxn modelId="{E04335EE-89F3-4A02-A849-5CB99FC33555}" type="presOf" srcId="{503C3778-8CA4-4189-9DE2-81BD1BBB94A8}" destId="{8C57FBE5-B50B-4935-A7EE-FB6CA58EBCA5}" srcOrd="1" destOrd="0" presId="urn:microsoft.com/office/officeart/2005/8/layout/hierarchy2"/>
    <dgm:cxn modelId="{CBD03AE5-9A8C-4F68-BE8E-A98D7C5DC074}" type="presOf" srcId="{04B2CCB0-EDBA-479A-9BF9-830DDC44F7A9}" destId="{B95D14AC-D8E7-4C7D-B00F-E804EF026F49}" srcOrd="1" destOrd="0" presId="urn:microsoft.com/office/officeart/2005/8/layout/hierarchy2"/>
    <dgm:cxn modelId="{E5967F4E-8A70-48F1-BAE8-DFE69499B9EA}" type="presOf" srcId="{2F289A01-8566-4427-B959-4CB3F5FA067F}" destId="{77930A0F-AC6B-409D-91C1-66151B238A5D}" srcOrd="0" destOrd="0" presId="urn:microsoft.com/office/officeart/2005/8/layout/hierarchy2"/>
    <dgm:cxn modelId="{478F6F3C-106D-49AA-85DE-9C1EF03F8E80}" type="presOf" srcId="{E80FA51C-A4E1-41A9-AA7E-13D3CE5A9E4C}" destId="{44E32335-4B9F-4557-96A6-48A0A958056D}" srcOrd="0" destOrd="0" presId="urn:microsoft.com/office/officeart/2005/8/layout/hierarchy2"/>
    <dgm:cxn modelId="{857E85B3-AED4-4F7A-A7CC-5E544C08D76C}" type="presOf" srcId="{AF898A7A-6FA1-4DF4-843C-725845CBAFB5}" destId="{8634AAA0-2BD1-4D52-BCE3-09AA94008978}" srcOrd="0" destOrd="0" presId="urn:microsoft.com/office/officeart/2005/8/layout/hierarchy2"/>
    <dgm:cxn modelId="{F63E7676-9927-4E7D-B960-9CFC83035687}" type="presOf" srcId="{EA96FF0A-23F3-4627-89A9-4B5F9EFC6D54}" destId="{5B8D1863-331D-497F-B00C-7AD623F021F3}" srcOrd="0" destOrd="0" presId="urn:microsoft.com/office/officeart/2005/8/layout/hierarchy2"/>
    <dgm:cxn modelId="{3F7BFD85-FB90-4A26-81EE-6909022B1F16}" type="presOf" srcId="{27C9BE27-659F-47A9-9C6D-A7E821B44A4D}" destId="{59F0B314-AE8B-469E-9655-347262A2E4DA}" srcOrd="0" destOrd="0" presId="urn:microsoft.com/office/officeart/2005/8/layout/hierarchy2"/>
    <dgm:cxn modelId="{D805DD50-862B-4793-A479-72BE83322237}" srcId="{2F289A01-8566-4427-B959-4CB3F5FA067F}" destId="{6B32EB6A-DA80-47C8-8BD1-D5D653BE1C6D}" srcOrd="4" destOrd="0" parTransId="{04B2CCB0-EDBA-479A-9BF9-830DDC44F7A9}" sibTransId="{284C0307-C2DC-4F68-A3EF-F156389FC4B4}"/>
    <dgm:cxn modelId="{AD8018A3-23D7-4A28-AAF1-47E74280415B}" type="presOf" srcId="{69FDA297-C951-4C60-9607-56D25301A348}" destId="{219D51A9-CF3C-4C7B-8674-32144961AD10}" srcOrd="0" destOrd="0" presId="urn:microsoft.com/office/officeart/2005/8/layout/hierarchy2"/>
    <dgm:cxn modelId="{81B3BC1F-A20D-473F-B9B1-CFDD03C3BE62}" type="presOf" srcId="{4A444981-5A16-4AC8-847E-0F711C03876C}" destId="{6A3666D7-C10E-4E71-B3A9-B6BC88C4E9D6}" srcOrd="0" destOrd="0" presId="urn:microsoft.com/office/officeart/2005/8/layout/hierarchy2"/>
    <dgm:cxn modelId="{E8E4DCCC-7308-426B-978D-1901FBCC816D}" type="presOf" srcId="{E8503B5E-6940-42DB-897B-55500B94C8E9}" destId="{94AD6A26-18DB-428F-8979-9D445ABEF2AA}" srcOrd="0" destOrd="0" presId="urn:microsoft.com/office/officeart/2005/8/layout/hierarchy2"/>
    <dgm:cxn modelId="{B99768E0-114E-4738-B029-F98FA86EDC5A}" srcId="{2F289A01-8566-4427-B959-4CB3F5FA067F}" destId="{ECB1F1ED-434C-429E-AE2D-FB64A191D243}" srcOrd="5" destOrd="0" parTransId="{E8503B5E-6940-42DB-897B-55500B94C8E9}" sibTransId="{C78A154C-767D-4018-A52E-C89DC5FCDA54}"/>
    <dgm:cxn modelId="{A151D615-1FBA-416F-B1DB-A28C1C784C55}" type="presOf" srcId="{E8503B5E-6940-42DB-897B-55500B94C8E9}" destId="{ED087B1A-BA01-4D4A-875E-59F6A4BAD744}" srcOrd="1" destOrd="0" presId="urn:microsoft.com/office/officeart/2005/8/layout/hierarchy2"/>
    <dgm:cxn modelId="{0C47C078-4D47-45B5-9571-71FBF7D51BA0}" type="presOf" srcId="{2BA9FE38-8836-49EA-9D72-C5CDACD8D7E6}" destId="{04E48400-E427-47AD-83B9-7916188B8A25}" srcOrd="0" destOrd="0" presId="urn:microsoft.com/office/officeart/2005/8/layout/hierarchy2"/>
    <dgm:cxn modelId="{AA99BD91-0E74-4AE2-BA1B-8A434F94547B}" type="presOf" srcId="{27C9BE27-659F-47A9-9C6D-A7E821B44A4D}" destId="{DD0D400B-0365-454F-95D7-686BE2705033}" srcOrd="1" destOrd="0" presId="urn:microsoft.com/office/officeart/2005/8/layout/hierarchy2"/>
    <dgm:cxn modelId="{07795C03-CD9A-4C91-9A51-9C6552247E7A}" type="presOf" srcId="{6B32EB6A-DA80-47C8-8BD1-D5D653BE1C6D}" destId="{A50E1932-104A-41A5-B89E-41515C0AC954}" srcOrd="0" destOrd="0" presId="urn:microsoft.com/office/officeart/2005/8/layout/hierarchy2"/>
    <dgm:cxn modelId="{39800FF1-C666-4556-84BA-36BD98EC0020}" type="presOf" srcId="{D7F86097-3199-4DBF-8DCA-86CD56C05AC5}" destId="{7875191D-DE98-4CBB-A952-4197C0CC3327}" srcOrd="1" destOrd="0" presId="urn:microsoft.com/office/officeart/2005/8/layout/hierarchy2"/>
    <dgm:cxn modelId="{86C55710-FA0E-4438-9E14-241A1F9D883F}" srcId="{2F289A01-8566-4427-B959-4CB3F5FA067F}" destId="{2BA9FE38-8836-49EA-9D72-C5CDACD8D7E6}" srcOrd="0" destOrd="0" parTransId="{D7F86097-3199-4DBF-8DCA-86CD56C05AC5}" sibTransId="{52ACD6C7-4A8B-4692-A270-307FEADE39A5}"/>
    <dgm:cxn modelId="{B0DD0E18-2159-42A8-BD8C-761D0CFA07BE}" type="presOf" srcId="{04B2CCB0-EDBA-479A-9BF9-830DDC44F7A9}" destId="{D6EE39C3-3A3C-4D11-BB8C-DE46CEFB613B}" srcOrd="0" destOrd="0" presId="urn:microsoft.com/office/officeart/2005/8/layout/hierarchy2"/>
    <dgm:cxn modelId="{C340567F-0409-4602-8DDD-9C9B97B12CA5}" srcId="{E80FA51C-A4E1-41A9-AA7E-13D3CE5A9E4C}" destId="{2F289A01-8566-4427-B959-4CB3F5FA067F}" srcOrd="0" destOrd="0" parTransId="{5E103747-00F2-483D-B923-41627ACAB78A}" sibTransId="{0E779BD2-2145-426E-9CD3-59BCD3C1905B}"/>
    <dgm:cxn modelId="{BF04142A-425B-4F96-B5F1-6FE18F4D13C4}" srcId="{2F289A01-8566-4427-B959-4CB3F5FA067F}" destId="{EA96FF0A-23F3-4627-89A9-4B5F9EFC6D54}" srcOrd="1" destOrd="0" parTransId="{27C9BE27-659F-47A9-9C6D-A7E821B44A4D}" sibTransId="{0465CDE2-0688-4238-8A9F-F12A3BD826FB}"/>
    <dgm:cxn modelId="{72BCE32F-2085-459A-83F6-39C61335B5DC}" type="presOf" srcId="{4A444981-5A16-4AC8-847E-0F711C03876C}" destId="{19B54468-EF0A-4B54-BC44-3157AD4DD62B}" srcOrd="1" destOrd="0" presId="urn:microsoft.com/office/officeart/2005/8/layout/hierarchy2"/>
    <dgm:cxn modelId="{D0307C7D-8862-489F-9A90-E0CA24AE7147}" type="presOf" srcId="{D7F86097-3199-4DBF-8DCA-86CD56C05AC5}" destId="{D700A4DE-5C0F-417B-A308-2269213BEEAF}" srcOrd="0" destOrd="0" presId="urn:microsoft.com/office/officeart/2005/8/layout/hierarchy2"/>
    <dgm:cxn modelId="{62489DE8-10EB-45BC-AE99-EEC90E2DA3DF}" type="presParOf" srcId="{44E32335-4B9F-4557-96A6-48A0A958056D}" destId="{F181E891-6D21-4B21-B7FC-F488D21CCD55}" srcOrd="0" destOrd="0" presId="urn:microsoft.com/office/officeart/2005/8/layout/hierarchy2"/>
    <dgm:cxn modelId="{6F059C3D-0CDA-4BE0-9C9F-D3716926B137}" type="presParOf" srcId="{F181E891-6D21-4B21-B7FC-F488D21CCD55}" destId="{77930A0F-AC6B-409D-91C1-66151B238A5D}" srcOrd="0" destOrd="0" presId="urn:microsoft.com/office/officeart/2005/8/layout/hierarchy2"/>
    <dgm:cxn modelId="{43C2D723-408C-4AE9-8E54-F981266E6EB5}" type="presParOf" srcId="{F181E891-6D21-4B21-B7FC-F488D21CCD55}" destId="{0488FE37-1CF2-43B4-914F-6217CBD2ACD7}" srcOrd="1" destOrd="0" presId="urn:microsoft.com/office/officeart/2005/8/layout/hierarchy2"/>
    <dgm:cxn modelId="{4C045628-2E5B-426F-890E-52A08B06E032}" type="presParOf" srcId="{0488FE37-1CF2-43B4-914F-6217CBD2ACD7}" destId="{D700A4DE-5C0F-417B-A308-2269213BEEAF}" srcOrd="0" destOrd="0" presId="urn:microsoft.com/office/officeart/2005/8/layout/hierarchy2"/>
    <dgm:cxn modelId="{5072A089-5E6B-45FF-8ABE-894E22474F46}" type="presParOf" srcId="{D700A4DE-5C0F-417B-A308-2269213BEEAF}" destId="{7875191D-DE98-4CBB-A952-4197C0CC3327}" srcOrd="0" destOrd="0" presId="urn:microsoft.com/office/officeart/2005/8/layout/hierarchy2"/>
    <dgm:cxn modelId="{466F06FD-EBCC-4274-9560-2230D6D38F4B}" type="presParOf" srcId="{0488FE37-1CF2-43B4-914F-6217CBD2ACD7}" destId="{56CBEBB9-52BB-4B21-A946-C0F32BA43918}" srcOrd="1" destOrd="0" presId="urn:microsoft.com/office/officeart/2005/8/layout/hierarchy2"/>
    <dgm:cxn modelId="{96002E57-E66B-4E9B-80A9-52429538C486}" type="presParOf" srcId="{56CBEBB9-52BB-4B21-A946-C0F32BA43918}" destId="{04E48400-E427-47AD-83B9-7916188B8A25}" srcOrd="0" destOrd="0" presId="urn:microsoft.com/office/officeart/2005/8/layout/hierarchy2"/>
    <dgm:cxn modelId="{91AF5403-360D-4BCE-A6A4-D1CA51F0F39D}" type="presParOf" srcId="{56CBEBB9-52BB-4B21-A946-C0F32BA43918}" destId="{23100A21-74B6-4F0C-AE70-C84E6651EADF}" srcOrd="1" destOrd="0" presId="urn:microsoft.com/office/officeart/2005/8/layout/hierarchy2"/>
    <dgm:cxn modelId="{EE9813BD-C318-4BD9-B836-9D45529AE95F}" type="presParOf" srcId="{0488FE37-1CF2-43B4-914F-6217CBD2ACD7}" destId="{59F0B314-AE8B-469E-9655-347262A2E4DA}" srcOrd="2" destOrd="0" presId="urn:microsoft.com/office/officeart/2005/8/layout/hierarchy2"/>
    <dgm:cxn modelId="{C1FC8219-23C5-44FC-8903-C1FFEC9E90FD}" type="presParOf" srcId="{59F0B314-AE8B-469E-9655-347262A2E4DA}" destId="{DD0D400B-0365-454F-95D7-686BE2705033}" srcOrd="0" destOrd="0" presId="urn:microsoft.com/office/officeart/2005/8/layout/hierarchy2"/>
    <dgm:cxn modelId="{D789155A-2AFA-493A-84AC-C63DD7425A35}" type="presParOf" srcId="{0488FE37-1CF2-43B4-914F-6217CBD2ACD7}" destId="{FB230934-7D63-4C6E-AF94-237B17442B21}" srcOrd="3" destOrd="0" presId="urn:microsoft.com/office/officeart/2005/8/layout/hierarchy2"/>
    <dgm:cxn modelId="{44A785CE-1038-45AB-8871-8C54DE2E8FF5}" type="presParOf" srcId="{FB230934-7D63-4C6E-AF94-237B17442B21}" destId="{5B8D1863-331D-497F-B00C-7AD623F021F3}" srcOrd="0" destOrd="0" presId="urn:microsoft.com/office/officeart/2005/8/layout/hierarchy2"/>
    <dgm:cxn modelId="{4EF18DDD-CBDC-449D-9728-E2BD3CC762B3}" type="presParOf" srcId="{FB230934-7D63-4C6E-AF94-237B17442B21}" destId="{CB545D10-E32B-452C-A8BF-806D9D56A775}" srcOrd="1" destOrd="0" presId="urn:microsoft.com/office/officeart/2005/8/layout/hierarchy2"/>
    <dgm:cxn modelId="{CF586567-2BE4-46EE-9F0A-886B31B05DA3}" type="presParOf" srcId="{0488FE37-1CF2-43B4-914F-6217CBD2ACD7}" destId="{6A3666D7-C10E-4E71-B3A9-B6BC88C4E9D6}" srcOrd="4" destOrd="0" presId="urn:microsoft.com/office/officeart/2005/8/layout/hierarchy2"/>
    <dgm:cxn modelId="{AF07D3B0-8308-4A31-B1DE-668B7C54D5F6}" type="presParOf" srcId="{6A3666D7-C10E-4E71-B3A9-B6BC88C4E9D6}" destId="{19B54468-EF0A-4B54-BC44-3157AD4DD62B}" srcOrd="0" destOrd="0" presId="urn:microsoft.com/office/officeart/2005/8/layout/hierarchy2"/>
    <dgm:cxn modelId="{499EE733-4322-4254-965C-2494A4542849}" type="presParOf" srcId="{0488FE37-1CF2-43B4-914F-6217CBD2ACD7}" destId="{62D1065D-A08B-4121-8909-24CCB65121DF}" srcOrd="5" destOrd="0" presId="urn:microsoft.com/office/officeart/2005/8/layout/hierarchy2"/>
    <dgm:cxn modelId="{AC0DFB1E-CFE8-47CF-AE5C-83438E81806A}" type="presParOf" srcId="{62D1065D-A08B-4121-8909-24CCB65121DF}" destId="{8634AAA0-2BD1-4D52-BCE3-09AA94008978}" srcOrd="0" destOrd="0" presId="urn:microsoft.com/office/officeart/2005/8/layout/hierarchy2"/>
    <dgm:cxn modelId="{78EA3696-C6E7-468D-AE8F-E8495DFCD782}" type="presParOf" srcId="{62D1065D-A08B-4121-8909-24CCB65121DF}" destId="{70F4943A-5F31-4127-9395-764DDB7C8A8F}" srcOrd="1" destOrd="0" presId="urn:microsoft.com/office/officeart/2005/8/layout/hierarchy2"/>
    <dgm:cxn modelId="{BEC9BE71-331A-4A71-9356-61EA905F18FD}" type="presParOf" srcId="{0488FE37-1CF2-43B4-914F-6217CBD2ACD7}" destId="{F1594816-36B2-4BB4-A97D-9BFFB586A480}" srcOrd="6" destOrd="0" presId="urn:microsoft.com/office/officeart/2005/8/layout/hierarchy2"/>
    <dgm:cxn modelId="{EC2AAA37-FA5E-4C41-9D08-155A38CDCC40}" type="presParOf" srcId="{F1594816-36B2-4BB4-A97D-9BFFB586A480}" destId="{8C57FBE5-B50B-4935-A7EE-FB6CA58EBCA5}" srcOrd="0" destOrd="0" presId="urn:microsoft.com/office/officeart/2005/8/layout/hierarchy2"/>
    <dgm:cxn modelId="{F8F37A10-519B-4758-A88E-0E7DFC745838}" type="presParOf" srcId="{0488FE37-1CF2-43B4-914F-6217CBD2ACD7}" destId="{CC0283FF-88A7-4618-9CD7-09620A5DE8C0}" srcOrd="7" destOrd="0" presId="urn:microsoft.com/office/officeart/2005/8/layout/hierarchy2"/>
    <dgm:cxn modelId="{82227EE3-14B5-4E9C-B4A0-458AEC659197}" type="presParOf" srcId="{CC0283FF-88A7-4618-9CD7-09620A5DE8C0}" destId="{219D51A9-CF3C-4C7B-8674-32144961AD10}" srcOrd="0" destOrd="0" presId="urn:microsoft.com/office/officeart/2005/8/layout/hierarchy2"/>
    <dgm:cxn modelId="{A73A8CB5-C4D4-4A25-B8A0-FF76028032C3}" type="presParOf" srcId="{CC0283FF-88A7-4618-9CD7-09620A5DE8C0}" destId="{3398BF2F-2E97-4DAC-85D5-743332A30380}" srcOrd="1" destOrd="0" presId="urn:microsoft.com/office/officeart/2005/8/layout/hierarchy2"/>
    <dgm:cxn modelId="{6FA69660-053C-4EF8-919D-F1DED0DDDF46}" type="presParOf" srcId="{0488FE37-1CF2-43B4-914F-6217CBD2ACD7}" destId="{D6EE39C3-3A3C-4D11-BB8C-DE46CEFB613B}" srcOrd="8" destOrd="0" presId="urn:microsoft.com/office/officeart/2005/8/layout/hierarchy2"/>
    <dgm:cxn modelId="{4480D20C-19B3-42DB-B281-BFE0E132793C}" type="presParOf" srcId="{D6EE39C3-3A3C-4D11-BB8C-DE46CEFB613B}" destId="{B95D14AC-D8E7-4C7D-B00F-E804EF026F49}" srcOrd="0" destOrd="0" presId="urn:microsoft.com/office/officeart/2005/8/layout/hierarchy2"/>
    <dgm:cxn modelId="{10279CAE-9B0B-483E-9F1D-3DE577D25187}" type="presParOf" srcId="{0488FE37-1CF2-43B4-914F-6217CBD2ACD7}" destId="{EC5FCDBF-DD39-476F-863D-5EDC932F5230}" srcOrd="9" destOrd="0" presId="urn:microsoft.com/office/officeart/2005/8/layout/hierarchy2"/>
    <dgm:cxn modelId="{36347028-1BBE-499E-BB76-515534D7B60D}" type="presParOf" srcId="{EC5FCDBF-DD39-476F-863D-5EDC932F5230}" destId="{A50E1932-104A-41A5-B89E-41515C0AC954}" srcOrd="0" destOrd="0" presId="urn:microsoft.com/office/officeart/2005/8/layout/hierarchy2"/>
    <dgm:cxn modelId="{9A550681-6388-4D43-AD75-A6FAFCE871E9}" type="presParOf" srcId="{EC5FCDBF-DD39-476F-863D-5EDC932F5230}" destId="{6E9BFA8F-909B-4F1E-95BF-8843E9C1E3CE}" srcOrd="1" destOrd="0" presId="urn:microsoft.com/office/officeart/2005/8/layout/hierarchy2"/>
    <dgm:cxn modelId="{0881F288-2969-468F-8D58-30DDCDA7B418}" type="presParOf" srcId="{0488FE37-1CF2-43B4-914F-6217CBD2ACD7}" destId="{94AD6A26-18DB-428F-8979-9D445ABEF2AA}" srcOrd="10" destOrd="0" presId="urn:microsoft.com/office/officeart/2005/8/layout/hierarchy2"/>
    <dgm:cxn modelId="{F422C201-87EE-480B-A624-A8FB12EEA7DD}" type="presParOf" srcId="{94AD6A26-18DB-428F-8979-9D445ABEF2AA}" destId="{ED087B1A-BA01-4D4A-875E-59F6A4BAD744}" srcOrd="0" destOrd="0" presId="urn:microsoft.com/office/officeart/2005/8/layout/hierarchy2"/>
    <dgm:cxn modelId="{1A12B84D-F63B-4013-B434-5B77AB17B517}" type="presParOf" srcId="{0488FE37-1CF2-43B4-914F-6217CBD2ACD7}" destId="{38A9C194-41AB-4159-8768-B13E21D5A909}" srcOrd="11" destOrd="0" presId="urn:microsoft.com/office/officeart/2005/8/layout/hierarchy2"/>
    <dgm:cxn modelId="{8EFE37DB-45F1-4165-AA2E-76A496F7DA01}" type="presParOf" srcId="{38A9C194-41AB-4159-8768-B13E21D5A909}" destId="{5EDA777D-E599-4E43-B8F1-BEC12A301A9D}" srcOrd="0" destOrd="0" presId="urn:microsoft.com/office/officeart/2005/8/layout/hierarchy2"/>
    <dgm:cxn modelId="{3805E38D-B5C6-40E8-9F45-3E2B47EFBED7}" type="presParOf" srcId="{38A9C194-41AB-4159-8768-B13E21D5A909}" destId="{550F3776-A089-41A5-BDEF-53E2A4140002}" srcOrd="1" destOrd="0" presId="urn:microsoft.com/office/officeart/2005/8/layout/hierarchy2"/>
  </dgm:cxnLst>
  <dgm:bg>
    <a:solidFill>
      <a:schemeClr val="tx1">
        <a:lumMod val="75000"/>
        <a:lumOff val="2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FA51C-A4E1-41A9-AA7E-13D3CE5A9E4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F289A01-8566-4427-B959-4CB3F5FA067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CONSECUENCIAS  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103747-00F2-483D-B923-41627ACAB78A}" type="par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E779BD2-2145-426E-9CD3-59BCD3C1905B}" type="sibTrans" cxnId="{C340567F-0409-4602-8DDD-9C9B97B12CA5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BA9FE38-8836-49EA-9D72-C5CDACD8D7E6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Renunciar</a:t>
          </a:r>
          <a:r>
            <a:rPr lang="es-ES" sz="1600" baseline="0" dirty="0" smtClean="0">
              <a:latin typeface="Arial" pitchFamily="34" charset="0"/>
              <a:cs typeface="Arial" pitchFamily="34" charset="0"/>
            </a:rPr>
            <a:t> a sus exploraciones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D7F86097-3199-4DBF-8DCA-86CD56C05AC5}" type="parTrans" cxnId="{86C55710-FA0E-4438-9E14-241A1F9D883F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52ACD6C7-4A8B-4692-A270-307FEADE39A5}" type="sibTrans" cxnId="{86C55710-FA0E-4438-9E14-241A1F9D883F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A96FF0A-23F3-4627-89A9-4B5F9EFC6D54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Nueva situación de descontento 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27C9BE27-659F-47A9-9C6D-A7E821B44A4D}" type="parTrans" cxnId="{BF04142A-425B-4F96-B5F1-6FE18F4D13C4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0465CDE2-0688-4238-8A9F-F12A3BD826FB}" type="sibTrans" cxnId="{BF04142A-425B-4F96-B5F1-6FE18F4D13C4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F898A7A-6FA1-4DF4-843C-725845CBAFB5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Pérdida de apoyo afectivo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4A444981-5A16-4AC8-847E-0F711C03876C}" type="parTrans" cxnId="{1C636116-CC36-45DA-ABC5-79F4F9815D90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745001B3-1874-45CB-BCC7-E58A1931E7CD}" type="sibTrans" cxnId="{1C636116-CC36-45DA-ABC5-79F4F9815D90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9FDA297-C951-4C60-9607-56D25301A348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 P</a:t>
          </a:r>
          <a:r>
            <a:rPr lang="es-ES" sz="1600" dirty="0" smtClean="0">
              <a:latin typeface="Arial" pitchFamily="34" charset="0"/>
              <a:cs typeface="Arial" pitchFamily="34" charset="0"/>
            </a:rPr>
            <a:t>rivaciones de estímulos 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03C3778-8CA4-4189-9DE2-81BD1BBB94A8}" type="parTrans" cxnId="{E7632D9B-114B-4F2B-85EB-A3BC82BB83FB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CAA1D71-487E-43B4-8CA4-5DBEC0C23EB1}" type="sibTrans" cxnId="{E7632D9B-114B-4F2B-85EB-A3BC82BB83FB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6B32EB6A-DA80-47C8-8BD1-D5D653BE1C6D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Dificultad en expresarse 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4B2CCB0-EDBA-479A-9BF9-830DDC44F7A9}" type="parTrans" cxnId="{D805DD50-862B-4793-A479-72BE83322237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84C0307-C2DC-4F68-A3EF-F156389FC4B4}" type="sibTrans" cxnId="{D805DD50-862B-4793-A479-72BE83322237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ECB1F1ED-434C-429E-AE2D-FB64A191D243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Perdida del modelo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E8503B5E-6940-42DB-897B-55500B94C8E9}" type="parTrans" cxnId="{B99768E0-114E-4738-B029-F98FA86EDC5A}">
      <dgm:prSet custT="1"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C78A154C-767D-4018-A52E-C89DC5FCDA54}" type="sibTrans" cxnId="{B99768E0-114E-4738-B029-F98FA86EDC5A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44E32335-4B9F-4557-96A6-48A0A958056D}" type="pres">
      <dgm:prSet presAssocID="{E80FA51C-A4E1-41A9-AA7E-13D3CE5A9E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81E891-6D21-4B21-B7FC-F488D21CCD55}" type="pres">
      <dgm:prSet presAssocID="{2F289A01-8566-4427-B959-4CB3F5FA067F}" presName="root1" presStyleCnt="0"/>
      <dgm:spPr/>
    </dgm:pt>
    <dgm:pt modelId="{77930A0F-AC6B-409D-91C1-66151B238A5D}" type="pres">
      <dgm:prSet presAssocID="{2F289A01-8566-4427-B959-4CB3F5FA067F}" presName="LevelOneTextNode" presStyleLbl="node0" presStyleIdx="0" presStyleCnt="1" custScaleX="260249" custScaleY="182805" custLinFactNeighborX="-92278" custLinFactNeighborY="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88FE37-1CF2-43B4-914F-6217CBD2ACD7}" type="pres">
      <dgm:prSet presAssocID="{2F289A01-8566-4427-B959-4CB3F5FA067F}" presName="level2hierChild" presStyleCnt="0"/>
      <dgm:spPr/>
    </dgm:pt>
    <dgm:pt modelId="{D700A4DE-5C0F-417B-A308-2269213BEEAF}" type="pres">
      <dgm:prSet presAssocID="{D7F86097-3199-4DBF-8DCA-86CD56C05AC5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7875191D-DE98-4CBB-A952-4197C0CC3327}" type="pres">
      <dgm:prSet presAssocID="{D7F86097-3199-4DBF-8DCA-86CD56C05AC5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6CBEBB9-52BB-4B21-A946-C0F32BA43918}" type="pres">
      <dgm:prSet presAssocID="{2BA9FE38-8836-49EA-9D72-C5CDACD8D7E6}" presName="root2" presStyleCnt="0"/>
      <dgm:spPr/>
    </dgm:pt>
    <dgm:pt modelId="{04E48400-E427-47AD-83B9-7916188B8A25}" type="pres">
      <dgm:prSet presAssocID="{2BA9FE38-8836-49EA-9D72-C5CDACD8D7E6}" presName="LevelTwoTextNode" presStyleLbl="node2" presStyleIdx="0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00A21-74B6-4F0C-AE70-C84E6651EADF}" type="pres">
      <dgm:prSet presAssocID="{2BA9FE38-8836-49EA-9D72-C5CDACD8D7E6}" presName="level3hierChild" presStyleCnt="0"/>
      <dgm:spPr/>
    </dgm:pt>
    <dgm:pt modelId="{59F0B314-AE8B-469E-9655-347262A2E4DA}" type="pres">
      <dgm:prSet presAssocID="{27C9BE27-659F-47A9-9C6D-A7E821B44A4D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DD0D400B-0365-454F-95D7-686BE2705033}" type="pres">
      <dgm:prSet presAssocID="{27C9BE27-659F-47A9-9C6D-A7E821B44A4D}" presName="connTx" presStyleLbl="parChTrans1D2" presStyleIdx="1" presStyleCnt="6"/>
      <dgm:spPr/>
      <dgm:t>
        <a:bodyPr/>
        <a:lstStyle/>
        <a:p>
          <a:endParaRPr lang="es-ES"/>
        </a:p>
      </dgm:t>
    </dgm:pt>
    <dgm:pt modelId="{FB230934-7D63-4C6E-AF94-237B17442B21}" type="pres">
      <dgm:prSet presAssocID="{EA96FF0A-23F3-4627-89A9-4B5F9EFC6D54}" presName="root2" presStyleCnt="0"/>
      <dgm:spPr/>
    </dgm:pt>
    <dgm:pt modelId="{5B8D1863-331D-497F-B00C-7AD623F021F3}" type="pres">
      <dgm:prSet presAssocID="{EA96FF0A-23F3-4627-89A9-4B5F9EFC6D54}" presName="LevelTwoTextNode" presStyleLbl="node2" presStyleIdx="1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545D10-E32B-452C-A8BF-806D9D56A775}" type="pres">
      <dgm:prSet presAssocID="{EA96FF0A-23F3-4627-89A9-4B5F9EFC6D54}" presName="level3hierChild" presStyleCnt="0"/>
      <dgm:spPr/>
    </dgm:pt>
    <dgm:pt modelId="{6A3666D7-C10E-4E71-B3A9-B6BC88C4E9D6}" type="pres">
      <dgm:prSet presAssocID="{4A444981-5A16-4AC8-847E-0F711C03876C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19B54468-EF0A-4B54-BC44-3157AD4DD62B}" type="pres">
      <dgm:prSet presAssocID="{4A444981-5A16-4AC8-847E-0F711C03876C}" presName="connTx" presStyleLbl="parChTrans1D2" presStyleIdx="2" presStyleCnt="6"/>
      <dgm:spPr/>
      <dgm:t>
        <a:bodyPr/>
        <a:lstStyle/>
        <a:p>
          <a:endParaRPr lang="es-ES"/>
        </a:p>
      </dgm:t>
    </dgm:pt>
    <dgm:pt modelId="{62D1065D-A08B-4121-8909-24CCB65121DF}" type="pres">
      <dgm:prSet presAssocID="{AF898A7A-6FA1-4DF4-843C-725845CBAFB5}" presName="root2" presStyleCnt="0"/>
      <dgm:spPr/>
    </dgm:pt>
    <dgm:pt modelId="{8634AAA0-2BD1-4D52-BCE3-09AA94008978}" type="pres">
      <dgm:prSet presAssocID="{AF898A7A-6FA1-4DF4-843C-725845CBAFB5}" presName="LevelTwoTextNode" presStyleLbl="node2" presStyleIdx="2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F4943A-5F31-4127-9395-764DDB7C8A8F}" type="pres">
      <dgm:prSet presAssocID="{AF898A7A-6FA1-4DF4-843C-725845CBAFB5}" presName="level3hierChild" presStyleCnt="0"/>
      <dgm:spPr/>
    </dgm:pt>
    <dgm:pt modelId="{F1594816-36B2-4BB4-A97D-9BFFB586A480}" type="pres">
      <dgm:prSet presAssocID="{503C3778-8CA4-4189-9DE2-81BD1BBB94A8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8C57FBE5-B50B-4935-A7EE-FB6CA58EBCA5}" type="pres">
      <dgm:prSet presAssocID="{503C3778-8CA4-4189-9DE2-81BD1BBB94A8}" presName="connTx" presStyleLbl="parChTrans1D2" presStyleIdx="3" presStyleCnt="6"/>
      <dgm:spPr/>
      <dgm:t>
        <a:bodyPr/>
        <a:lstStyle/>
        <a:p>
          <a:endParaRPr lang="es-ES"/>
        </a:p>
      </dgm:t>
    </dgm:pt>
    <dgm:pt modelId="{CC0283FF-88A7-4618-9CD7-09620A5DE8C0}" type="pres">
      <dgm:prSet presAssocID="{69FDA297-C951-4C60-9607-56D25301A348}" presName="root2" presStyleCnt="0"/>
      <dgm:spPr/>
    </dgm:pt>
    <dgm:pt modelId="{219D51A9-CF3C-4C7B-8674-32144961AD10}" type="pres">
      <dgm:prSet presAssocID="{69FDA297-C951-4C60-9607-56D25301A348}" presName="LevelTwoTextNode" presStyleLbl="node2" presStyleIdx="3" presStyleCnt="6" custScaleX="18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98BF2F-2E97-4DAC-85D5-743332A30380}" type="pres">
      <dgm:prSet presAssocID="{69FDA297-C951-4C60-9607-56D25301A348}" presName="level3hierChild" presStyleCnt="0"/>
      <dgm:spPr/>
    </dgm:pt>
    <dgm:pt modelId="{D6EE39C3-3A3C-4D11-BB8C-DE46CEFB613B}" type="pres">
      <dgm:prSet presAssocID="{04B2CCB0-EDBA-479A-9BF9-830DDC44F7A9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B95D14AC-D8E7-4C7D-B00F-E804EF026F49}" type="pres">
      <dgm:prSet presAssocID="{04B2CCB0-EDBA-479A-9BF9-830DDC44F7A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EC5FCDBF-DD39-476F-863D-5EDC932F5230}" type="pres">
      <dgm:prSet presAssocID="{6B32EB6A-DA80-47C8-8BD1-D5D653BE1C6D}" presName="root2" presStyleCnt="0"/>
      <dgm:spPr/>
    </dgm:pt>
    <dgm:pt modelId="{A50E1932-104A-41A5-B89E-41515C0AC954}" type="pres">
      <dgm:prSet presAssocID="{6B32EB6A-DA80-47C8-8BD1-D5D653BE1C6D}" presName="LevelTwoTextNode" presStyleLbl="node2" presStyleIdx="4" presStyleCnt="6" custScaleX="186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9BFA8F-909B-4F1E-95BF-8843E9C1E3CE}" type="pres">
      <dgm:prSet presAssocID="{6B32EB6A-DA80-47C8-8BD1-D5D653BE1C6D}" presName="level3hierChild" presStyleCnt="0"/>
      <dgm:spPr/>
    </dgm:pt>
    <dgm:pt modelId="{94AD6A26-18DB-428F-8979-9D445ABEF2AA}" type="pres">
      <dgm:prSet presAssocID="{E8503B5E-6940-42DB-897B-55500B94C8E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ED087B1A-BA01-4D4A-875E-59F6A4BAD744}" type="pres">
      <dgm:prSet presAssocID="{E8503B5E-6940-42DB-897B-55500B94C8E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38A9C194-41AB-4159-8768-B13E21D5A909}" type="pres">
      <dgm:prSet presAssocID="{ECB1F1ED-434C-429E-AE2D-FB64A191D243}" presName="root2" presStyleCnt="0"/>
      <dgm:spPr/>
    </dgm:pt>
    <dgm:pt modelId="{5EDA777D-E599-4E43-B8F1-BEC12A301A9D}" type="pres">
      <dgm:prSet presAssocID="{ECB1F1ED-434C-429E-AE2D-FB64A191D243}" presName="LevelTwoTextNode" presStyleLbl="node2" presStyleIdx="5" presStyleCnt="6" custScaleX="184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0F3776-A089-41A5-BDEF-53E2A4140002}" type="pres">
      <dgm:prSet presAssocID="{ECB1F1ED-434C-429E-AE2D-FB64A191D243}" presName="level3hierChild" presStyleCnt="0"/>
      <dgm:spPr/>
    </dgm:pt>
  </dgm:ptLst>
  <dgm:cxnLst>
    <dgm:cxn modelId="{18CE9825-95B7-40D8-9813-35A0D8A7905A}" type="presOf" srcId="{4A444981-5A16-4AC8-847E-0F711C03876C}" destId="{19B54468-EF0A-4B54-BC44-3157AD4DD62B}" srcOrd="1" destOrd="0" presId="urn:microsoft.com/office/officeart/2005/8/layout/hierarchy2"/>
    <dgm:cxn modelId="{1C636116-CC36-45DA-ABC5-79F4F9815D90}" srcId="{2F289A01-8566-4427-B959-4CB3F5FA067F}" destId="{AF898A7A-6FA1-4DF4-843C-725845CBAFB5}" srcOrd="2" destOrd="0" parTransId="{4A444981-5A16-4AC8-847E-0F711C03876C}" sibTransId="{745001B3-1874-45CB-BCC7-E58A1931E7CD}"/>
    <dgm:cxn modelId="{46454763-007E-4471-BE01-BF145BB2534D}" type="presOf" srcId="{E80FA51C-A4E1-41A9-AA7E-13D3CE5A9E4C}" destId="{44E32335-4B9F-4557-96A6-48A0A958056D}" srcOrd="0" destOrd="0" presId="urn:microsoft.com/office/officeart/2005/8/layout/hierarchy2"/>
    <dgm:cxn modelId="{076E1CD9-3EAB-4287-AE08-A2947BDFC70F}" type="presOf" srcId="{69FDA297-C951-4C60-9607-56D25301A348}" destId="{219D51A9-CF3C-4C7B-8674-32144961AD10}" srcOrd="0" destOrd="0" presId="urn:microsoft.com/office/officeart/2005/8/layout/hierarchy2"/>
    <dgm:cxn modelId="{C076A6E7-178F-45E2-AAD4-DEB127975A72}" type="presOf" srcId="{E8503B5E-6940-42DB-897B-55500B94C8E9}" destId="{ED087B1A-BA01-4D4A-875E-59F6A4BAD744}" srcOrd="1" destOrd="0" presId="urn:microsoft.com/office/officeart/2005/8/layout/hierarchy2"/>
    <dgm:cxn modelId="{E7632D9B-114B-4F2B-85EB-A3BC82BB83FB}" srcId="{2F289A01-8566-4427-B959-4CB3F5FA067F}" destId="{69FDA297-C951-4C60-9607-56D25301A348}" srcOrd="3" destOrd="0" parTransId="{503C3778-8CA4-4189-9DE2-81BD1BBB94A8}" sibTransId="{ACAA1D71-487E-43B4-8CA4-5DBEC0C23EB1}"/>
    <dgm:cxn modelId="{2F190578-7540-4A68-B02B-8B788E36CB86}" type="presOf" srcId="{D7F86097-3199-4DBF-8DCA-86CD56C05AC5}" destId="{7875191D-DE98-4CBB-A952-4197C0CC3327}" srcOrd="1" destOrd="0" presId="urn:microsoft.com/office/officeart/2005/8/layout/hierarchy2"/>
    <dgm:cxn modelId="{9163186D-7FBA-4092-8D9E-71FF8A9F773D}" type="presOf" srcId="{6B32EB6A-DA80-47C8-8BD1-D5D653BE1C6D}" destId="{A50E1932-104A-41A5-B89E-41515C0AC954}" srcOrd="0" destOrd="0" presId="urn:microsoft.com/office/officeart/2005/8/layout/hierarchy2"/>
    <dgm:cxn modelId="{C57866BF-EFFA-4486-A670-CCF984B52007}" type="presOf" srcId="{E8503B5E-6940-42DB-897B-55500B94C8E9}" destId="{94AD6A26-18DB-428F-8979-9D445ABEF2AA}" srcOrd="0" destOrd="0" presId="urn:microsoft.com/office/officeart/2005/8/layout/hierarchy2"/>
    <dgm:cxn modelId="{D805DD50-862B-4793-A479-72BE83322237}" srcId="{2F289A01-8566-4427-B959-4CB3F5FA067F}" destId="{6B32EB6A-DA80-47C8-8BD1-D5D653BE1C6D}" srcOrd="4" destOrd="0" parTransId="{04B2CCB0-EDBA-479A-9BF9-830DDC44F7A9}" sibTransId="{284C0307-C2DC-4F68-A3EF-F156389FC4B4}"/>
    <dgm:cxn modelId="{F7ADFE2F-92B6-4661-B5C8-741945A656A9}" type="presOf" srcId="{27C9BE27-659F-47A9-9C6D-A7E821B44A4D}" destId="{DD0D400B-0365-454F-95D7-686BE2705033}" srcOrd="1" destOrd="0" presId="urn:microsoft.com/office/officeart/2005/8/layout/hierarchy2"/>
    <dgm:cxn modelId="{B998311F-C947-413F-8015-FB6CA9E39BF8}" type="presOf" srcId="{2BA9FE38-8836-49EA-9D72-C5CDACD8D7E6}" destId="{04E48400-E427-47AD-83B9-7916188B8A25}" srcOrd="0" destOrd="0" presId="urn:microsoft.com/office/officeart/2005/8/layout/hierarchy2"/>
    <dgm:cxn modelId="{28B8DA52-C9AD-4731-8B15-72AE49E729EB}" type="presOf" srcId="{04B2CCB0-EDBA-479A-9BF9-830DDC44F7A9}" destId="{B95D14AC-D8E7-4C7D-B00F-E804EF026F49}" srcOrd="1" destOrd="0" presId="urn:microsoft.com/office/officeart/2005/8/layout/hierarchy2"/>
    <dgm:cxn modelId="{37B6A962-19EC-4B89-B52F-81C943DE2186}" type="presOf" srcId="{4A444981-5A16-4AC8-847E-0F711C03876C}" destId="{6A3666D7-C10E-4E71-B3A9-B6BC88C4E9D6}" srcOrd="0" destOrd="0" presId="urn:microsoft.com/office/officeart/2005/8/layout/hierarchy2"/>
    <dgm:cxn modelId="{7D5EC423-F7EA-47DB-85DE-0BCE4F9C6B30}" type="presOf" srcId="{ECB1F1ED-434C-429E-AE2D-FB64A191D243}" destId="{5EDA777D-E599-4E43-B8F1-BEC12A301A9D}" srcOrd="0" destOrd="0" presId="urn:microsoft.com/office/officeart/2005/8/layout/hierarchy2"/>
    <dgm:cxn modelId="{E978C835-32A3-46CF-95CB-9DAD035D8219}" type="presOf" srcId="{04B2CCB0-EDBA-479A-9BF9-830DDC44F7A9}" destId="{D6EE39C3-3A3C-4D11-BB8C-DE46CEFB613B}" srcOrd="0" destOrd="0" presId="urn:microsoft.com/office/officeart/2005/8/layout/hierarchy2"/>
    <dgm:cxn modelId="{B99768E0-114E-4738-B029-F98FA86EDC5A}" srcId="{2F289A01-8566-4427-B959-4CB3F5FA067F}" destId="{ECB1F1ED-434C-429E-AE2D-FB64A191D243}" srcOrd="5" destOrd="0" parTransId="{E8503B5E-6940-42DB-897B-55500B94C8E9}" sibTransId="{C78A154C-767D-4018-A52E-C89DC5FCDA54}"/>
    <dgm:cxn modelId="{21C76B22-95F4-42A4-B905-014A18C224BF}" type="presOf" srcId="{2F289A01-8566-4427-B959-4CB3F5FA067F}" destId="{77930A0F-AC6B-409D-91C1-66151B238A5D}" srcOrd="0" destOrd="0" presId="urn:microsoft.com/office/officeart/2005/8/layout/hierarchy2"/>
    <dgm:cxn modelId="{FAB75320-7179-4F42-958A-A2BD912DA4C4}" type="presOf" srcId="{EA96FF0A-23F3-4627-89A9-4B5F9EFC6D54}" destId="{5B8D1863-331D-497F-B00C-7AD623F021F3}" srcOrd="0" destOrd="0" presId="urn:microsoft.com/office/officeart/2005/8/layout/hierarchy2"/>
    <dgm:cxn modelId="{8D27C5A8-ED49-4C6E-A00F-FAC797EF48C9}" type="presOf" srcId="{27C9BE27-659F-47A9-9C6D-A7E821B44A4D}" destId="{59F0B314-AE8B-469E-9655-347262A2E4DA}" srcOrd="0" destOrd="0" presId="urn:microsoft.com/office/officeart/2005/8/layout/hierarchy2"/>
    <dgm:cxn modelId="{C61DB970-44D5-4ED2-81C3-067877503348}" type="presOf" srcId="{D7F86097-3199-4DBF-8DCA-86CD56C05AC5}" destId="{D700A4DE-5C0F-417B-A308-2269213BEEAF}" srcOrd="0" destOrd="0" presId="urn:microsoft.com/office/officeart/2005/8/layout/hierarchy2"/>
    <dgm:cxn modelId="{9E5BA9E3-E219-4AAA-911D-20E51226851E}" type="presOf" srcId="{AF898A7A-6FA1-4DF4-843C-725845CBAFB5}" destId="{8634AAA0-2BD1-4D52-BCE3-09AA94008978}" srcOrd="0" destOrd="0" presId="urn:microsoft.com/office/officeart/2005/8/layout/hierarchy2"/>
    <dgm:cxn modelId="{4BAF1705-A026-42E0-93D5-5F976CC2F6CC}" type="presOf" srcId="{503C3778-8CA4-4189-9DE2-81BD1BBB94A8}" destId="{F1594816-36B2-4BB4-A97D-9BFFB586A480}" srcOrd="0" destOrd="0" presId="urn:microsoft.com/office/officeart/2005/8/layout/hierarchy2"/>
    <dgm:cxn modelId="{86C55710-FA0E-4438-9E14-241A1F9D883F}" srcId="{2F289A01-8566-4427-B959-4CB3F5FA067F}" destId="{2BA9FE38-8836-49EA-9D72-C5CDACD8D7E6}" srcOrd="0" destOrd="0" parTransId="{D7F86097-3199-4DBF-8DCA-86CD56C05AC5}" sibTransId="{52ACD6C7-4A8B-4692-A270-307FEADE39A5}"/>
    <dgm:cxn modelId="{7E9F503D-0870-48FD-A6B6-105F9B9CEC34}" type="presOf" srcId="{503C3778-8CA4-4189-9DE2-81BD1BBB94A8}" destId="{8C57FBE5-B50B-4935-A7EE-FB6CA58EBCA5}" srcOrd="1" destOrd="0" presId="urn:microsoft.com/office/officeart/2005/8/layout/hierarchy2"/>
    <dgm:cxn modelId="{C340567F-0409-4602-8DDD-9C9B97B12CA5}" srcId="{E80FA51C-A4E1-41A9-AA7E-13D3CE5A9E4C}" destId="{2F289A01-8566-4427-B959-4CB3F5FA067F}" srcOrd="0" destOrd="0" parTransId="{5E103747-00F2-483D-B923-41627ACAB78A}" sibTransId="{0E779BD2-2145-426E-9CD3-59BCD3C1905B}"/>
    <dgm:cxn modelId="{BF04142A-425B-4F96-B5F1-6FE18F4D13C4}" srcId="{2F289A01-8566-4427-B959-4CB3F5FA067F}" destId="{EA96FF0A-23F3-4627-89A9-4B5F9EFC6D54}" srcOrd="1" destOrd="0" parTransId="{27C9BE27-659F-47A9-9C6D-A7E821B44A4D}" sibTransId="{0465CDE2-0688-4238-8A9F-F12A3BD826FB}"/>
    <dgm:cxn modelId="{D6B15672-8EAC-4980-9A2A-F5F2144A3E53}" type="presParOf" srcId="{44E32335-4B9F-4557-96A6-48A0A958056D}" destId="{F181E891-6D21-4B21-B7FC-F488D21CCD55}" srcOrd="0" destOrd="0" presId="urn:microsoft.com/office/officeart/2005/8/layout/hierarchy2"/>
    <dgm:cxn modelId="{11EC8D6C-C8DB-4AB0-98DB-1B2395058391}" type="presParOf" srcId="{F181E891-6D21-4B21-B7FC-F488D21CCD55}" destId="{77930A0F-AC6B-409D-91C1-66151B238A5D}" srcOrd="0" destOrd="0" presId="urn:microsoft.com/office/officeart/2005/8/layout/hierarchy2"/>
    <dgm:cxn modelId="{692BC656-9093-4F5C-862D-E92B9BCFA7BA}" type="presParOf" srcId="{F181E891-6D21-4B21-B7FC-F488D21CCD55}" destId="{0488FE37-1CF2-43B4-914F-6217CBD2ACD7}" srcOrd="1" destOrd="0" presId="urn:microsoft.com/office/officeart/2005/8/layout/hierarchy2"/>
    <dgm:cxn modelId="{4D8534FB-CF08-4F61-AD88-7F4F149B689B}" type="presParOf" srcId="{0488FE37-1CF2-43B4-914F-6217CBD2ACD7}" destId="{D700A4DE-5C0F-417B-A308-2269213BEEAF}" srcOrd="0" destOrd="0" presId="urn:microsoft.com/office/officeart/2005/8/layout/hierarchy2"/>
    <dgm:cxn modelId="{0075BE03-9624-492C-9B81-8F71018D0052}" type="presParOf" srcId="{D700A4DE-5C0F-417B-A308-2269213BEEAF}" destId="{7875191D-DE98-4CBB-A952-4197C0CC3327}" srcOrd="0" destOrd="0" presId="urn:microsoft.com/office/officeart/2005/8/layout/hierarchy2"/>
    <dgm:cxn modelId="{C6AE69CC-E490-4450-B930-F89AAB57D3E7}" type="presParOf" srcId="{0488FE37-1CF2-43B4-914F-6217CBD2ACD7}" destId="{56CBEBB9-52BB-4B21-A946-C0F32BA43918}" srcOrd="1" destOrd="0" presId="urn:microsoft.com/office/officeart/2005/8/layout/hierarchy2"/>
    <dgm:cxn modelId="{1D972FA5-E52F-41C5-897E-D911253B35C5}" type="presParOf" srcId="{56CBEBB9-52BB-4B21-A946-C0F32BA43918}" destId="{04E48400-E427-47AD-83B9-7916188B8A25}" srcOrd="0" destOrd="0" presId="urn:microsoft.com/office/officeart/2005/8/layout/hierarchy2"/>
    <dgm:cxn modelId="{380963C4-411E-4C98-8BF0-06191271AFAE}" type="presParOf" srcId="{56CBEBB9-52BB-4B21-A946-C0F32BA43918}" destId="{23100A21-74B6-4F0C-AE70-C84E6651EADF}" srcOrd="1" destOrd="0" presId="urn:microsoft.com/office/officeart/2005/8/layout/hierarchy2"/>
    <dgm:cxn modelId="{FEE44F07-EE2F-491E-B063-0A8BC90C5698}" type="presParOf" srcId="{0488FE37-1CF2-43B4-914F-6217CBD2ACD7}" destId="{59F0B314-AE8B-469E-9655-347262A2E4DA}" srcOrd="2" destOrd="0" presId="urn:microsoft.com/office/officeart/2005/8/layout/hierarchy2"/>
    <dgm:cxn modelId="{39561AFE-760F-46CF-BC5E-4600241C46B9}" type="presParOf" srcId="{59F0B314-AE8B-469E-9655-347262A2E4DA}" destId="{DD0D400B-0365-454F-95D7-686BE2705033}" srcOrd="0" destOrd="0" presId="urn:microsoft.com/office/officeart/2005/8/layout/hierarchy2"/>
    <dgm:cxn modelId="{5FD0BD73-540E-4142-85DF-391F5B200917}" type="presParOf" srcId="{0488FE37-1CF2-43B4-914F-6217CBD2ACD7}" destId="{FB230934-7D63-4C6E-AF94-237B17442B21}" srcOrd="3" destOrd="0" presId="urn:microsoft.com/office/officeart/2005/8/layout/hierarchy2"/>
    <dgm:cxn modelId="{18161709-832C-451A-9321-6AA3E32A6B7C}" type="presParOf" srcId="{FB230934-7D63-4C6E-AF94-237B17442B21}" destId="{5B8D1863-331D-497F-B00C-7AD623F021F3}" srcOrd="0" destOrd="0" presId="urn:microsoft.com/office/officeart/2005/8/layout/hierarchy2"/>
    <dgm:cxn modelId="{64A0C262-2A2A-4616-A962-CDAD6AFEC850}" type="presParOf" srcId="{FB230934-7D63-4C6E-AF94-237B17442B21}" destId="{CB545D10-E32B-452C-A8BF-806D9D56A775}" srcOrd="1" destOrd="0" presId="urn:microsoft.com/office/officeart/2005/8/layout/hierarchy2"/>
    <dgm:cxn modelId="{98B71F25-A84E-47BB-8A8D-26CBDC1373C4}" type="presParOf" srcId="{0488FE37-1CF2-43B4-914F-6217CBD2ACD7}" destId="{6A3666D7-C10E-4E71-B3A9-B6BC88C4E9D6}" srcOrd="4" destOrd="0" presId="urn:microsoft.com/office/officeart/2005/8/layout/hierarchy2"/>
    <dgm:cxn modelId="{BB24E311-93D5-4E5F-BD29-3906A07C8E98}" type="presParOf" srcId="{6A3666D7-C10E-4E71-B3A9-B6BC88C4E9D6}" destId="{19B54468-EF0A-4B54-BC44-3157AD4DD62B}" srcOrd="0" destOrd="0" presId="urn:microsoft.com/office/officeart/2005/8/layout/hierarchy2"/>
    <dgm:cxn modelId="{13855647-2F01-4F93-B2C2-51E0BA95C214}" type="presParOf" srcId="{0488FE37-1CF2-43B4-914F-6217CBD2ACD7}" destId="{62D1065D-A08B-4121-8909-24CCB65121DF}" srcOrd="5" destOrd="0" presId="urn:microsoft.com/office/officeart/2005/8/layout/hierarchy2"/>
    <dgm:cxn modelId="{DB314C44-8EEA-4567-B56A-30B0FAAB5C54}" type="presParOf" srcId="{62D1065D-A08B-4121-8909-24CCB65121DF}" destId="{8634AAA0-2BD1-4D52-BCE3-09AA94008978}" srcOrd="0" destOrd="0" presId="urn:microsoft.com/office/officeart/2005/8/layout/hierarchy2"/>
    <dgm:cxn modelId="{DA277AC6-CB81-4591-B7F4-1DCD7502D42E}" type="presParOf" srcId="{62D1065D-A08B-4121-8909-24CCB65121DF}" destId="{70F4943A-5F31-4127-9395-764DDB7C8A8F}" srcOrd="1" destOrd="0" presId="urn:microsoft.com/office/officeart/2005/8/layout/hierarchy2"/>
    <dgm:cxn modelId="{1CFFE2CF-9CB1-4478-ABEA-EADA6D2EA898}" type="presParOf" srcId="{0488FE37-1CF2-43B4-914F-6217CBD2ACD7}" destId="{F1594816-36B2-4BB4-A97D-9BFFB586A480}" srcOrd="6" destOrd="0" presId="urn:microsoft.com/office/officeart/2005/8/layout/hierarchy2"/>
    <dgm:cxn modelId="{1A27E676-533C-46F8-B7D3-3D1A3454D9F9}" type="presParOf" srcId="{F1594816-36B2-4BB4-A97D-9BFFB586A480}" destId="{8C57FBE5-B50B-4935-A7EE-FB6CA58EBCA5}" srcOrd="0" destOrd="0" presId="urn:microsoft.com/office/officeart/2005/8/layout/hierarchy2"/>
    <dgm:cxn modelId="{B02DF26A-DB31-4841-A898-F05B28978316}" type="presParOf" srcId="{0488FE37-1CF2-43B4-914F-6217CBD2ACD7}" destId="{CC0283FF-88A7-4618-9CD7-09620A5DE8C0}" srcOrd="7" destOrd="0" presId="urn:microsoft.com/office/officeart/2005/8/layout/hierarchy2"/>
    <dgm:cxn modelId="{2318C9D7-8140-4B5A-B798-C75C622484B1}" type="presParOf" srcId="{CC0283FF-88A7-4618-9CD7-09620A5DE8C0}" destId="{219D51A9-CF3C-4C7B-8674-32144961AD10}" srcOrd="0" destOrd="0" presId="urn:microsoft.com/office/officeart/2005/8/layout/hierarchy2"/>
    <dgm:cxn modelId="{FE702668-B259-4CCC-887D-B8D2E21FEB30}" type="presParOf" srcId="{CC0283FF-88A7-4618-9CD7-09620A5DE8C0}" destId="{3398BF2F-2E97-4DAC-85D5-743332A30380}" srcOrd="1" destOrd="0" presId="urn:microsoft.com/office/officeart/2005/8/layout/hierarchy2"/>
    <dgm:cxn modelId="{896D88F6-AEC6-4430-9824-210319C42307}" type="presParOf" srcId="{0488FE37-1CF2-43B4-914F-6217CBD2ACD7}" destId="{D6EE39C3-3A3C-4D11-BB8C-DE46CEFB613B}" srcOrd="8" destOrd="0" presId="urn:microsoft.com/office/officeart/2005/8/layout/hierarchy2"/>
    <dgm:cxn modelId="{CF25268F-B6AA-49A9-B4C3-EA9FDF089E63}" type="presParOf" srcId="{D6EE39C3-3A3C-4D11-BB8C-DE46CEFB613B}" destId="{B95D14AC-D8E7-4C7D-B00F-E804EF026F49}" srcOrd="0" destOrd="0" presId="urn:microsoft.com/office/officeart/2005/8/layout/hierarchy2"/>
    <dgm:cxn modelId="{090DFE51-812F-4B63-8825-225070F73147}" type="presParOf" srcId="{0488FE37-1CF2-43B4-914F-6217CBD2ACD7}" destId="{EC5FCDBF-DD39-476F-863D-5EDC932F5230}" srcOrd="9" destOrd="0" presId="urn:microsoft.com/office/officeart/2005/8/layout/hierarchy2"/>
    <dgm:cxn modelId="{92F1644E-B893-4D5D-9D35-DF82A0327F8F}" type="presParOf" srcId="{EC5FCDBF-DD39-476F-863D-5EDC932F5230}" destId="{A50E1932-104A-41A5-B89E-41515C0AC954}" srcOrd="0" destOrd="0" presId="urn:microsoft.com/office/officeart/2005/8/layout/hierarchy2"/>
    <dgm:cxn modelId="{624D9A4B-DC08-42FF-BE1C-A754ECA5403E}" type="presParOf" srcId="{EC5FCDBF-DD39-476F-863D-5EDC932F5230}" destId="{6E9BFA8F-909B-4F1E-95BF-8843E9C1E3CE}" srcOrd="1" destOrd="0" presId="urn:microsoft.com/office/officeart/2005/8/layout/hierarchy2"/>
    <dgm:cxn modelId="{5562BC18-D507-4AEF-A219-1BE8A0E1E194}" type="presParOf" srcId="{0488FE37-1CF2-43B4-914F-6217CBD2ACD7}" destId="{94AD6A26-18DB-428F-8979-9D445ABEF2AA}" srcOrd="10" destOrd="0" presId="urn:microsoft.com/office/officeart/2005/8/layout/hierarchy2"/>
    <dgm:cxn modelId="{82F47AD1-FC5B-4BE3-90A3-C5073E3D1377}" type="presParOf" srcId="{94AD6A26-18DB-428F-8979-9D445ABEF2AA}" destId="{ED087B1A-BA01-4D4A-875E-59F6A4BAD744}" srcOrd="0" destOrd="0" presId="urn:microsoft.com/office/officeart/2005/8/layout/hierarchy2"/>
    <dgm:cxn modelId="{F332307F-8418-46C3-8FA7-9E87B7B1C332}" type="presParOf" srcId="{0488FE37-1CF2-43B4-914F-6217CBD2ACD7}" destId="{38A9C194-41AB-4159-8768-B13E21D5A909}" srcOrd="11" destOrd="0" presId="urn:microsoft.com/office/officeart/2005/8/layout/hierarchy2"/>
    <dgm:cxn modelId="{0E0E3CAD-41D6-4950-9B31-E2EA33010359}" type="presParOf" srcId="{38A9C194-41AB-4159-8768-B13E21D5A909}" destId="{5EDA777D-E599-4E43-B8F1-BEC12A301A9D}" srcOrd="0" destOrd="0" presId="urn:microsoft.com/office/officeart/2005/8/layout/hierarchy2"/>
    <dgm:cxn modelId="{B57C91D0-FF64-4AF6-AA9A-C04C0F08EC02}" type="presParOf" srcId="{38A9C194-41AB-4159-8768-B13E21D5A909}" destId="{550F3776-A089-41A5-BDEF-53E2A4140002}" srcOrd="1" destOrd="0" presId="urn:microsoft.com/office/officeart/2005/8/layout/hierarchy2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8408C-D27D-481E-8A22-048AB4236597}">
      <dsp:nvSpPr>
        <dsp:cNvPr id="0" name=""/>
        <dsp:cNvSpPr/>
      </dsp:nvSpPr>
      <dsp:spPr>
        <a:xfrm>
          <a:off x="2232248" y="443204"/>
          <a:ext cx="1068274" cy="18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01"/>
              </a:lnTo>
              <a:lnTo>
                <a:pt x="1068274" y="92701"/>
              </a:lnTo>
              <a:lnTo>
                <a:pt x="1068274" y="1854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3C5E7-52C2-479B-A379-C33A29AD6E4F}">
      <dsp:nvSpPr>
        <dsp:cNvPr id="0" name=""/>
        <dsp:cNvSpPr/>
      </dsp:nvSpPr>
      <dsp:spPr>
        <a:xfrm>
          <a:off x="2186528" y="443204"/>
          <a:ext cx="91440" cy="185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4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D26BB-C1BE-4065-98BA-4E6AF46C22FA}">
      <dsp:nvSpPr>
        <dsp:cNvPr id="0" name=""/>
        <dsp:cNvSpPr/>
      </dsp:nvSpPr>
      <dsp:spPr>
        <a:xfrm>
          <a:off x="810824" y="1070043"/>
          <a:ext cx="1160163" cy="45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34"/>
              </a:lnTo>
              <a:lnTo>
                <a:pt x="1160163" y="45863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BD1C9-F75B-4262-AA40-035674F6C4A1}">
      <dsp:nvSpPr>
        <dsp:cNvPr id="0" name=""/>
        <dsp:cNvSpPr/>
      </dsp:nvSpPr>
      <dsp:spPr>
        <a:xfrm>
          <a:off x="810824" y="1070043"/>
          <a:ext cx="132430" cy="103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959"/>
              </a:lnTo>
              <a:lnTo>
                <a:pt x="132430" y="103295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3E71B-AD21-4605-8A79-A4BF8FB0BED3}">
      <dsp:nvSpPr>
        <dsp:cNvPr id="0" name=""/>
        <dsp:cNvSpPr/>
      </dsp:nvSpPr>
      <dsp:spPr>
        <a:xfrm>
          <a:off x="810824" y="1070043"/>
          <a:ext cx="132430" cy="406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20"/>
              </a:lnTo>
              <a:lnTo>
                <a:pt x="132430" y="4061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12267-E8C6-477E-BEAF-2028560EA2A9}">
      <dsp:nvSpPr>
        <dsp:cNvPr id="0" name=""/>
        <dsp:cNvSpPr/>
      </dsp:nvSpPr>
      <dsp:spPr>
        <a:xfrm>
          <a:off x="1163973" y="443204"/>
          <a:ext cx="1068274" cy="185403"/>
        </a:xfrm>
        <a:custGeom>
          <a:avLst/>
          <a:gdLst/>
          <a:ahLst/>
          <a:cxnLst/>
          <a:rect l="0" t="0" r="0" b="0"/>
          <a:pathLst>
            <a:path>
              <a:moveTo>
                <a:pt x="1068274" y="0"/>
              </a:moveTo>
              <a:lnTo>
                <a:pt x="1068274" y="92701"/>
              </a:lnTo>
              <a:lnTo>
                <a:pt x="0" y="92701"/>
              </a:lnTo>
              <a:lnTo>
                <a:pt x="0" y="1854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65821-9FB4-4BB1-BE02-263B51F7668C}">
      <dsp:nvSpPr>
        <dsp:cNvPr id="0" name=""/>
        <dsp:cNvSpPr/>
      </dsp:nvSpPr>
      <dsp:spPr>
        <a:xfrm>
          <a:off x="1790812" y="1768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LAZOS AFECTIVOS MADREY PADRE </a:t>
          </a:r>
          <a:endParaRPr lang="es-EC" sz="800" b="1" kern="1200" dirty="0"/>
        </a:p>
      </dsp:txBody>
      <dsp:txXfrm>
        <a:off x="1790812" y="1768"/>
        <a:ext cx="882871" cy="441435"/>
      </dsp:txXfrm>
    </dsp:sp>
    <dsp:sp modelId="{78C5FE4D-83E1-4BFE-A808-BC69413D6214}">
      <dsp:nvSpPr>
        <dsp:cNvPr id="0" name=""/>
        <dsp:cNvSpPr/>
      </dsp:nvSpPr>
      <dsp:spPr>
        <a:xfrm>
          <a:off x="722537" y="628607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CAPACIDAD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DE COMPARTI R Y AMAR </a:t>
          </a:r>
          <a:endParaRPr lang="es-EC" sz="800" b="1" kern="1200" dirty="0"/>
        </a:p>
      </dsp:txBody>
      <dsp:txXfrm>
        <a:off x="722537" y="628607"/>
        <a:ext cx="882871" cy="441435"/>
      </dsp:txXfrm>
    </dsp:sp>
    <dsp:sp modelId="{D6F232B4-5861-4A12-B33A-F472A6E95EAF}">
      <dsp:nvSpPr>
        <dsp:cNvPr id="0" name=""/>
        <dsp:cNvSpPr/>
      </dsp:nvSpPr>
      <dsp:spPr>
        <a:xfrm>
          <a:off x="943255" y="1255446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 LAS EXPERIENCIAS VIVIDAS</a:t>
          </a:r>
          <a:endParaRPr lang="es-EC" sz="800" b="1" kern="1200" dirty="0"/>
        </a:p>
      </dsp:txBody>
      <dsp:txXfrm>
        <a:off x="943255" y="1255446"/>
        <a:ext cx="882871" cy="441435"/>
      </dsp:txXfrm>
    </dsp:sp>
    <dsp:sp modelId="{5E4BA7B6-1702-44FC-8C7A-EED2D30CBCAC}">
      <dsp:nvSpPr>
        <dsp:cNvPr id="0" name=""/>
        <dsp:cNvSpPr/>
      </dsp:nvSpPr>
      <dsp:spPr>
        <a:xfrm>
          <a:off x="943255" y="1882284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FUTURO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ÉXITO </a:t>
          </a:r>
          <a:endParaRPr lang="es-EC" sz="800" b="1" kern="1200" dirty="0"/>
        </a:p>
      </dsp:txBody>
      <dsp:txXfrm>
        <a:off x="943255" y="1882284"/>
        <a:ext cx="882871" cy="441435"/>
      </dsp:txXfrm>
    </dsp:sp>
    <dsp:sp modelId="{6B7B8598-7D1B-4488-9FC6-D0FDE60F1DE5}">
      <dsp:nvSpPr>
        <dsp:cNvPr id="0" name=""/>
        <dsp:cNvSpPr/>
      </dsp:nvSpPr>
      <dsp:spPr>
        <a:xfrm>
          <a:off x="1970988" y="1307959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DURANTE LA 1ERA INFANCIA </a:t>
          </a:r>
          <a:endParaRPr lang="es-EC" sz="800" kern="1200" dirty="0"/>
        </a:p>
      </dsp:txBody>
      <dsp:txXfrm>
        <a:off x="1970988" y="1307959"/>
        <a:ext cx="882871" cy="441435"/>
      </dsp:txXfrm>
    </dsp:sp>
    <dsp:sp modelId="{E63F0D83-4E0B-4ACD-8B28-71785CE1C5D2}">
      <dsp:nvSpPr>
        <dsp:cNvPr id="0" name=""/>
        <dsp:cNvSpPr/>
      </dsp:nvSpPr>
      <dsp:spPr>
        <a:xfrm>
          <a:off x="1790812" y="628607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VALORACIÓN DE SI MISMO </a:t>
          </a:r>
          <a:endParaRPr lang="es-EC" sz="800" b="1" kern="1200" dirty="0"/>
        </a:p>
      </dsp:txBody>
      <dsp:txXfrm>
        <a:off x="1790812" y="628607"/>
        <a:ext cx="882871" cy="441435"/>
      </dsp:txXfrm>
    </dsp:sp>
    <dsp:sp modelId="{63B6FD5B-6A04-4516-BBC6-123C84AD5D1D}">
      <dsp:nvSpPr>
        <dsp:cNvPr id="0" name=""/>
        <dsp:cNvSpPr/>
      </dsp:nvSpPr>
      <dsp:spPr>
        <a:xfrm>
          <a:off x="2859086" y="628607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CONSTRUCCIÓN DE SU IDENTIDAD </a:t>
          </a:r>
          <a:endParaRPr lang="es-EC" sz="800" b="1" kern="1200" dirty="0"/>
        </a:p>
      </dsp:txBody>
      <dsp:txXfrm>
        <a:off x="2859086" y="628607"/>
        <a:ext cx="882871" cy="441435"/>
      </dsp:txXfrm>
    </dsp:sp>
    <dsp:sp modelId="{D4539D57-EE95-48CC-861C-EDF894CA58C9}">
      <dsp:nvSpPr>
        <dsp:cNvPr id="0" name=""/>
        <dsp:cNvSpPr/>
      </dsp:nvSpPr>
      <dsp:spPr>
        <a:xfrm>
          <a:off x="2179999" y="1830482"/>
          <a:ext cx="882871" cy="44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0" kern="1200" dirty="0" smtClean="0"/>
            <a:t>ESCOLAR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0" kern="1200" dirty="0" smtClean="0"/>
            <a:t>SOCIAL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0" kern="1200" dirty="0" smtClean="0"/>
            <a:t>LABORAL</a:t>
          </a:r>
        </a:p>
      </dsp:txBody>
      <dsp:txXfrm>
        <a:off x="2179999" y="1830482"/>
        <a:ext cx="882871" cy="44143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D682A9-F6CD-4213-A5C3-CAC9B2441BC6}">
      <dsp:nvSpPr>
        <dsp:cNvPr id="0" name=""/>
        <dsp:cNvSpPr/>
      </dsp:nvSpPr>
      <dsp:spPr>
        <a:xfrm>
          <a:off x="4018" y="207590"/>
          <a:ext cx="1370260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Estado Mental </a:t>
          </a:r>
          <a:endParaRPr lang="es-ES" sz="1700" kern="1200" dirty="0"/>
        </a:p>
      </dsp:txBody>
      <dsp:txXfrm>
        <a:off x="4018" y="207590"/>
        <a:ext cx="1370260" cy="685130"/>
      </dsp:txXfrm>
    </dsp:sp>
    <dsp:sp modelId="{5818B4DB-949F-4D48-BEB4-CAD42C4FAA23}">
      <dsp:nvSpPr>
        <dsp:cNvPr id="0" name=""/>
        <dsp:cNvSpPr/>
      </dsp:nvSpPr>
      <dsp:spPr>
        <a:xfrm>
          <a:off x="141044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62B68-8B25-4886-8529-AA73430332FD}">
      <dsp:nvSpPr>
        <dsp:cNvPr id="0" name=""/>
        <dsp:cNvSpPr/>
      </dsp:nvSpPr>
      <dsp:spPr>
        <a:xfrm>
          <a:off x="278070" y="1064003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 que somos</a:t>
          </a:r>
          <a:endParaRPr lang="es-ES" sz="1600" kern="1200" dirty="0"/>
        </a:p>
      </dsp:txBody>
      <dsp:txXfrm>
        <a:off x="278070" y="1064003"/>
        <a:ext cx="1096208" cy="685130"/>
      </dsp:txXfrm>
    </dsp:sp>
    <dsp:sp modelId="{08F97029-9E0E-47A2-9960-ACF1E85C4D01}">
      <dsp:nvSpPr>
        <dsp:cNvPr id="0" name=""/>
        <dsp:cNvSpPr/>
      </dsp:nvSpPr>
      <dsp:spPr>
        <a:xfrm>
          <a:off x="141044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F21B6-17AA-4533-98F5-06426B4B0449}">
      <dsp:nvSpPr>
        <dsp:cNvPr id="0" name=""/>
        <dsp:cNvSpPr/>
      </dsp:nvSpPr>
      <dsp:spPr>
        <a:xfrm>
          <a:off x="278070" y="1920416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 que sentimos </a:t>
          </a:r>
        </a:p>
      </dsp:txBody>
      <dsp:txXfrm>
        <a:off x="278070" y="1920416"/>
        <a:ext cx="1096208" cy="685130"/>
      </dsp:txXfrm>
    </dsp:sp>
    <dsp:sp modelId="{8E0FD01D-06A1-459A-B566-D0B1DA7186F0}">
      <dsp:nvSpPr>
        <dsp:cNvPr id="0" name=""/>
        <dsp:cNvSpPr/>
      </dsp:nvSpPr>
      <dsp:spPr>
        <a:xfrm>
          <a:off x="141044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0F77E-EEAE-4988-8E24-494CA92D0B96}">
      <dsp:nvSpPr>
        <dsp:cNvPr id="0" name=""/>
        <dsp:cNvSpPr/>
      </dsp:nvSpPr>
      <dsp:spPr>
        <a:xfrm>
          <a:off x="278070" y="2776829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 que pensamos </a:t>
          </a:r>
        </a:p>
      </dsp:txBody>
      <dsp:txXfrm>
        <a:off x="278070" y="2776829"/>
        <a:ext cx="1096208" cy="685130"/>
      </dsp:txXfrm>
    </dsp:sp>
    <dsp:sp modelId="{1CF74163-2586-4B41-BD04-E205B3638122}">
      <dsp:nvSpPr>
        <dsp:cNvPr id="0" name=""/>
        <dsp:cNvSpPr/>
      </dsp:nvSpPr>
      <dsp:spPr>
        <a:xfrm>
          <a:off x="141044" y="892720"/>
          <a:ext cx="137026" cy="308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86"/>
              </a:lnTo>
              <a:lnTo>
                <a:pt x="137026" y="3083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EA164-7AF7-462F-8654-2B126BBCB55A}">
      <dsp:nvSpPr>
        <dsp:cNvPr id="0" name=""/>
        <dsp:cNvSpPr/>
      </dsp:nvSpPr>
      <dsp:spPr>
        <a:xfrm>
          <a:off x="278070" y="3633242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imagen de uno  </a:t>
          </a:r>
        </a:p>
      </dsp:txBody>
      <dsp:txXfrm>
        <a:off x="278070" y="3633242"/>
        <a:ext cx="1096208" cy="685130"/>
      </dsp:txXfrm>
    </dsp:sp>
    <dsp:sp modelId="{1A6D7BBB-EFBC-4F19-9841-ACCE2C534893}">
      <dsp:nvSpPr>
        <dsp:cNvPr id="0" name=""/>
        <dsp:cNvSpPr/>
      </dsp:nvSpPr>
      <dsp:spPr>
        <a:xfrm>
          <a:off x="1716844" y="207590"/>
          <a:ext cx="1370260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Concepto valorativo </a:t>
          </a:r>
          <a:endParaRPr lang="es-ES" sz="1700" kern="1200" dirty="0"/>
        </a:p>
      </dsp:txBody>
      <dsp:txXfrm>
        <a:off x="1716844" y="207590"/>
        <a:ext cx="1370260" cy="685130"/>
      </dsp:txXfrm>
    </dsp:sp>
    <dsp:sp modelId="{3408B2FC-7BF6-4771-9091-9D5939169FE3}">
      <dsp:nvSpPr>
        <dsp:cNvPr id="0" name=""/>
        <dsp:cNvSpPr/>
      </dsp:nvSpPr>
      <dsp:spPr>
        <a:xfrm>
          <a:off x="1853870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DBCD3-804F-4593-91B7-075EE8FC2647}">
      <dsp:nvSpPr>
        <dsp:cNvPr id="0" name=""/>
        <dsp:cNvSpPr/>
      </dsp:nvSpPr>
      <dsp:spPr>
        <a:xfrm>
          <a:off x="1990896" y="1064003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aprende </a:t>
          </a:r>
          <a:endParaRPr lang="es-ES" sz="1600" kern="1200" dirty="0"/>
        </a:p>
      </dsp:txBody>
      <dsp:txXfrm>
        <a:off x="1990896" y="1064003"/>
        <a:ext cx="1096208" cy="685130"/>
      </dsp:txXfrm>
    </dsp:sp>
    <dsp:sp modelId="{D0D59B78-E913-4E94-A975-6AA0B20759B2}">
      <dsp:nvSpPr>
        <dsp:cNvPr id="0" name=""/>
        <dsp:cNvSpPr/>
      </dsp:nvSpPr>
      <dsp:spPr>
        <a:xfrm>
          <a:off x="1853870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DE488-F4C1-4512-91AA-2432581E8746}">
      <dsp:nvSpPr>
        <dsp:cNvPr id="0" name=""/>
        <dsp:cNvSpPr/>
      </dsp:nvSpPr>
      <dsp:spPr>
        <a:xfrm>
          <a:off x="1990896" y="1920416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modifica </a:t>
          </a:r>
          <a:endParaRPr lang="es-ES" sz="1600" kern="1200" dirty="0"/>
        </a:p>
      </dsp:txBody>
      <dsp:txXfrm>
        <a:off x="1990896" y="1920416"/>
        <a:ext cx="1096208" cy="685130"/>
      </dsp:txXfrm>
    </dsp:sp>
    <dsp:sp modelId="{DF70856D-9E87-4CF4-BFC3-44728A1E4090}">
      <dsp:nvSpPr>
        <dsp:cNvPr id="0" name=""/>
        <dsp:cNvSpPr/>
      </dsp:nvSpPr>
      <dsp:spPr>
        <a:xfrm>
          <a:off x="1853870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27E3F-E257-441F-B8A2-44C40404ED31}">
      <dsp:nvSpPr>
        <dsp:cNvPr id="0" name=""/>
        <dsp:cNvSpPr/>
      </dsp:nvSpPr>
      <dsp:spPr>
        <a:xfrm>
          <a:off x="1990896" y="2776829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Cambia </a:t>
          </a:r>
          <a:endParaRPr lang="es-ES" sz="1600" kern="1200" dirty="0"/>
        </a:p>
      </dsp:txBody>
      <dsp:txXfrm>
        <a:off x="1990896" y="2776829"/>
        <a:ext cx="1096208" cy="685130"/>
      </dsp:txXfrm>
    </dsp:sp>
    <dsp:sp modelId="{0A0FAD9D-44E2-4CA0-9BEE-0E1876D4A547}">
      <dsp:nvSpPr>
        <dsp:cNvPr id="0" name=""/>
        <dsp:cNvSpPr/>
      </dsp:nvSpPr>
      <dsp:spPr>
        <a:xfrm>
          <a:off x="1853870" y="892720"/>
          <a:ext cx="137026" cy="308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86"/>
              </a:lnTo>
              <a:lnTo>
                <a:pt x="137026" y="3083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950F9-E586-4EBB-92B4-FAAE40407AB7}">
      <dsp:nvSpPr>
        <dsp:cNvPr id="0" name=""/>
        <dsp:cNvSpPr/>
      </dsp:nvSpPr>
      <dsp:spPr>
        <a:xfrm>
          <a:off x="1990896" y="3633242"/>
          <a:ext cx="1096208" cy="6851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Mejora </a:t>
          </a:r>
          <a:endParaRPr lang="es-ES" sz="1600" kern="1200" dirty="0"/>
        </a:p>
      </dsp:txBody>
      <dsp:txXfrm>
        <a:off x="1990896" y="3633242"/>
        <a:ext cx="1096208" cy="685130"/>
      </dsp:txXfrm>
    </dsp:sp>
    <dsp:sp modelId="{52C0F57B-9A7E-4A93-9FFD-513BEA2E4B60}">
      <dsp:nvSpPr>
        <dsp:cNvPr id="0" name=""/>
        <dsp:cNvSpPr/>
      </dsp:nvSpPr>
      <dsp:spPr>
        <a:xfrm>
          <a:off x="3429669" y="207590"/>
          <a:ext cx="1370260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1eros años de vida  </a:t>
          </a:r>
          <a:endParaRPr lang="es-ES" sz="1700" kern="1200" dirty="0"/>
        </a:p>
      </dsp:txBody>
      <dsp:txXfrm>
        <a:off x="3429669" y="207590"/>
        <a:ext cx="1370260" cy="685130"/>
      </dsp:txXfrm>
    </dsp:sp>
    <dsp:sp modelId="{4054558E-4669-4BC6-8C5F-0DBDB5138E67}">
      <dsp:nvSpPr>
        <dsp:cNvPr id="0" name=""/>
        <dsp:cNvSpPr/>
      </dsp:nvSpPr>
      <dsp:spPr>
        <a:xfrm>
          <a:off x="3454827" y="1170260"/>
          <a:ext cx="1370260" cy="554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Éxitos y tropiezos </a:t>
          </a:r>
          <a:endParaRPr lang="es-ES" sz="1700" kern="1200" dirty="0"/>
        </a:p>
      </dsp:txBody>
      <dsp:txXfrm>
        <a:off x="3454827" y="1170260"/>
        <a:ext cx="1370260" cy="554174"/>
      </dsp:txXfrm>
    </dsp:sp>
    <dsp:sp modelId="{A7B5D5A9-A759-4A9A-82C5-3200AD9ED613}">
      <dsp:nvSpPr>
        <dsp:cNvPr id="0" name=""/>
        <dsp:cNvSpPr/>
      </dsp:nvSpPr>
      <dsp:spPr>
        <a:xfrm>
          <a:off x="3394714" y="1997411"/>
          <a:ext cx="1370260" cy="554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Como somos tratados  </a:t>
          </a:r>
          <a:endParaRPr lang="es-ES" sz="1700" kern="1200" dirty="0"/>
        </a:p>
      </dsp:txBody>
      <dsp:txXfrm>
        <a:off x="3394714" y="1997411"/>
        <a:ext cx="1370260" cy="55417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04336E-0D40-4E3D-8AB5-55AF90B7BF5A}">
      <dsp:nvSpPr>
        <dsp:cNvPr id="0" name=""/>
        <dsp:cNvSpPr/>
      </dsp:nvSpPr>
      <dsp:spPr>
        <a:xfrm>
          <a:off x="2022269" y="1662421"/>
          <a:ext cx="1644092" cy="1154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BUENA AUTOESTIMA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022269" y="1662421"/>
        <a:ext cx="1644092" cy="1154729"/>
      </dsp:txXfrm>
    </dsp:sp>
    <dsp:sp modelId="{D30118DF-8FA4-41A8-A9B6-AFFFCF39CBA3}">
      <dsp:nvSpPr>
        <dsp:cNvPr id="0" name=""/>
        <dsp:cNvSpPr/>
      </dsp:nvSpPr>
      <dsp:spPr>
        <a:xfrm rot="16365330">
          <a:off x="2784308" y="1329559"/>
          <a:ext cx="192496" cy="314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6365330">
        <a:off x="2784308" y="1329559"/>
        <a:ext cx="192496" cy="314485"/>
      </dsp:txXfrm>
    </dsp:sp>
    <dsp:sp modelId="{D910475C-1054-4E99-97F3-6176DDFD0D6D}">
      <dsp:nvSpPr>
        <dsp:cNvPr id="0" name=""/>
        <dsp:cNvSpPr/>
      </dsp:nvSpPr>
      <dsp:spPr>
        <a:xfrm>
          <a:off x="2270453" y="0"/>
          <a:ext cx="1300722" cy="130072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ACEPTACIÓN</a:t>
          </a:r>
          <a:endParaRPr lang="en-US" sz="1000" b="1" kern="1200" dirty="0"/>
        </a:p>
      </dsp:txBody>
      <dsp:txXfrm>
        <a:off x="2270453" y="0"/>
        <a:ext cx="1300722" cy="1300722"/>
      </dsp:txXfrm>
    </dsp:sp>
    <dsp:sp modelId="{7379A450-A79F-41AC-BEBB-81BEFA6AF4C4}">
      <dsp:nvSpPr>
        <dsp:cNvPr id="0" name=""/>
        <dsp:cNvSpPr/>
      </dsp:nvSpPr>
      <dsp:spPr>
        <a:xfrm rot="20647440">
          <a:off x="3665939" y="1826549"/>
          <a:ext cx="156963" cy="314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20647440">
        <a:off x="3665939" y="1826549"/>
        <a:ext cx="156963" cy="314485"/>
      </dsp:txXfrm>
    </dsp:sp>
    <dsp:sp modelId="{7632116B-2DD2-4256-99A4-356A8694EC31}">
      <dsp:nvSpPr>
        <dsp:cNvPr id="0" name=""/>
        <dsp:cNvSpPr/>
      </dsp:nvSpPr>
      <dsp:spPr>
        <a:xfrm>
          <a:off x="3866317" y="1113797"/>
          <a:ext cx="1300722" cy="1300722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APRENDIZAJE NO CASTIGO </a:t>
          </a:r>
          <a:endParaRPr lang="en-US" sz="1000" b="1" kern="1200"/>
        </a:p>
      </dsp:txBody>
      <dsp:txXfrm>
        <a:off x="3866317" y="1113797"/>
        <a:ext cx="1300722" cy="1300722"/>
      </dsp:txXfrm>
    </dsp:sp>
    <dsp:sp modelId="{E02E3AF9-EB99-431F-9CE8-6EC882AEAAD2}">
      <dsp:nvSpPr>
        <dsp:cNvPr id="0" name=""/>
        <dsp:cNvSpPr/>
      </dsp:nvSpPr>
      <dsp:spPr>
        <a:xfrm rot="3240000">
          <a:off x="3224004" y="2714947"/>
          <a:ext cx="159559" cy="314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3240000">
        <a:off x="3224004" y="2714947"/>
        <a:ext cx="159559" cy="314485"/>
      </dsp:txXfrm>
    </dsp:sp>
    <dsp:sp modelId="{8972AC08-957E-485D-8D7D-82AE3D22779B}">
      <dsp:nvSpPr>
        <dsp:cNvPr id="0" name=""/>
        <dsp:cNvSpPr/>
      </dsp:nvSpPr>
      <dsp:spPr>
        <a:xfrm>
          <a:off x="3126828" y="2873415"/>
          <a:ext cx="1300722" cy="130072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RESPETO</a:t>
          </a:r>
        </a:p>
      </dsp:txBody>
      <dsp:txXfrm>
        <a:off x="3126828" y="2873415"/>
        <a:ext cx="1300722" cy="1300722"/>
      </dsp:txXfrm>
    </dsp:sp>
    <dsp:sp modelId="{B786031D-3F51-4B00-9D62-9F41A2487996}">
      <dsp:nvSpPr>
        <dsp:cNvPr id="0" name=""/>
        <dsp:cNvSpPr/>
      </dsp:nvSpPr>
      <dsp:spPr>
        <a:xfrm rot="7560000">
          <a:off x="2305068" y="2714947"/>
          <a:ext cx="159559" cy="314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7560000">
        <a:off x="2305068" y="2714947"/>
        <a:ext cx="159559" cy="314485"/>
      </dsp:txXfrm>
    </dsp:sp>
    <dsp:sp modelId="{74733744-A5C8-4B0F-AF88-4D1CA3BFC71D}">
      <dsp:nvSpPr>
        <dsp:cNvPr id="0" name=""/>
        <dsp:cNvSpPr/>
      </dsp:nvSpPr>
      <dsp:spPr>
        <a:xfrm>
          <a:off x="1261081" y="2873415"/>
          <a:ext cx="1300722" cy="1300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VALORACIÓN</a:t>
          </a:r>
          <a:endParaRPr lang="en-US" sz="1000" b="1" kern="1200" dirty="0"/>
        </a:p>
      </dsp:txBody>
      <dsp:txXfrm>
        <a:off x="1261081" y="2873415"/>
        <a:ext cx="1300722" cy="1300722"/>
      </dsp:txXfrm>
    </dsp:sp>
    <dsp:sp modelId="{57E2EF67-C3CA-4AA1-B278-4A65009D2453}">
      <dsp:nvSpPr>
        <dsp:cNvPr id="0" name=""/>
        <dsp:cNvSpPr/>
      </dsp:nvSpPr>
      <dsp:spPr>
        <a:xfrm rot="12051396">
          <a:off x="1915779" y="1757727"/>
          <a:ext cx="151983" cy="314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2051396">
        <a:off x="1915779" y="1757727"/>
        <a:ext cx="151983" cy="314485"/>
      </dsp:txXfrm>
    </dsp:sp>
    <dsp:sp modelId="{6CA4C23F-2FDC-4A46-9A3D-37A18B6D21DB}">
      <dsp:nvSpPr>
        <dsp:cNvPr id="0" name=""/>
        <dsp:cNvSpPr/>
      </dsp:nvSpPr>
      <dsp:spPr>
        <a:xfrm>
          <a:off x="595658" y="980482"/>
          <a:ext cx="1300722" cy="1300722"/>
        </a:xfrm>
        <a:prstGeom prst="ellipse">
          <a:avLst/>
        </a:prstGeom>
        <a:solidFill>
          <a:srgbClr val="9933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SEGURIDAD</a:t>
          </a:r>
          <a:endParaRPr lang="en-US" sz="1000" b="1" kern="1200"/>
        </a:p>
      </dsp:txBody>
      <dsp:txXfrm>
        <a:off x="595658" y="980482"/>
        <a:ext cx="1300722" cy="130072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65EE9-33E0-424E-94D0-C43C2C282CDD}">
      <dsp:nvSpPr>
        <dsp:cNvPr id="0" name=""/>
        <dsp:cNvSpPr/>
      </dsp:nvSpPr>
      <dsp:spPr>
        <a:xfrm>
          <a:off x="271293" y="0"/>
          <a:ext cx="4222237" cy="2733675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AB633-45C9-4D79-A6A8-2CF52D03861F}">
      <dsp:nvSpPr>
        <dsp:cNvPr id="0" name=""/>
        <dsp:cNvSpPr/>
      </dsp:nvSpPr>
      <dsp:spPr>
        <a:xfrm>
          <a:off x="788224" y="1880360"/>
          <a:ext cx="100599" cy="100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73578-D552-46ED-83BB-DBDEE9FE2C0E}">
      <dsp:nvSpPr>
        <dsp:cNvPr id="0" name=""/>
        <dsp:cNvSpPr/>
      </dsp:nvSpPr>
      <dsp:spPr>
        <a:xfrm>
          <a:off x="819477" y="1987810"/>
          <a:ext cx="747933" cy="6506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05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Arial" pitchFamily="34" charset="0"/>
              <a:cs typeface="Arial" pitchFamily="34" charset="0"/>
            </a:rPr>
            <a:t>FIRMEZA</a:t>
          </a:r>
        </a:p>
      </dsp:txBody>
      <dsp:txXfrm>
        <a:off x="819477" y="1987810"/>
        <a:ext cx="747933" cy="650614"/>
      </dsp:txXfrm>
    </dsp:sp>
    <dsp:sp modelId="{F43DDAB8-F52B-476F-80BA-AB4CBE1F7102}">
      <dsp:nvSpPr>
        <dsp:cNvPr id="0" name=""/>
        <dsp:cNvSpPr/>
      </dsp:nvSpPr>
      <dsp:spPr>
        <a:xfrm>
          <a:off x="1784730" y="1177832"/>
          <a:ext cx="174955" cy="174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BB406-9857-42D0-B8CF-E11F11E4AAFD}">
      <dsp:nvSpPr>
        <dsp:cNvPr id="0" name=""/>
        <dsp:cNvSpPr/>
      </dsp:nvSpPr>
      <dsp:spPr>
        <a:xfrm>
          <a:off x="1424532" y="1484385"/>
          <a:ext cx="918514" cy="12492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05" tIns="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Arial" pitchFamily="34" charset="0"/>
              <a:cs typeface="Arial" pitchFamily="34" charset="0"/>
            </a:rPr>
            <a:t>DELICADEZA</a:t>
          </a:r>
          <a:r>
            <a:rPr lang="en-US" sz="1000" kern="1200">
              <a:latin typeface="Arial" pitchFamily="34" charset="0"/>
              <a:cs typeface="Arial" pitchFamily="34" charset="0"/>
            </a:rPr>
            <a:t> </a:t>
          </a:r>
        </a:p>
      </dsp:txBody>
      <dsp:txXfrm>
        <a:off x="1424532" y="1484385"/>
        <a:ext cx="918514" cy="1249289"/>
      </dsp:txXfrm>
    </dsp:sp>
    <dsp:sp modelId="{0A813F22-2038-4E74-BD07-BF23E899F94E}">
      <dsp:nvSpPr>
        <dsp:cNvPr id="0" name=""/>
        <dsp:cNvSpPr/>
      </dsp:nvSpPr>
      <dsp:spPr>
        <a:xfrm>
          <a:off x="2749460" y="775955"/>
          <a:ext cx="231815" cy="2318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35328-EC6F-4940-9F10-7A5CB8C57AF2}">
      <dsp:nvSpPr>
        <dsp:cNvPr id="0" name=""/>
        <dsp:cNvSpPr/>
      </dsp:nvSpPr>
      <dsp:spPr>
        <a:xfrm>
          <a:off x="2360543" y="1044263"/>
          <a:ext cx="918514" cy="1689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34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Arial" pitchFamily="34" charset="0"/>
              <a:cs typeface="Arial" pitchFamily="34" charset="0"/>
            </a:rPr>
            <a:t>AMOR</a:t>
          </a:r>
          <a:r>
            <a:rPr lang="en-US" sz="1000" kern="1200"/>
            <a:t> </a:t>
          </a:r>
        </a:p>
      </dsp:txBody>
      <dsp:txXfrm>
        <a:off x="2360543" y="1044263"/>
        <a:ext cx="918514" cy="1689411"/>
      </dsp:txXfrm>
    </dsp:sp>
    <dsp:sp modelId="{7DBE5AAE-6176-4B8C-9444-69F2B64B7438}">
      <dsp:nvSpPr>
        <dsp:cNvPr id="0" name=""/>
        <dsp:cNvSpPr/>
      </dsp:nvSpPr>
      <dsp:spPr>
        <a:xfrm>
          <a:off x="3899882" y="513585"/>
          <a:ext cx="310545" cy="310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E4B4D-0167-4070-B039-1FBD0AA1990D}">
      <dsp:nvSpPr>
        <dsp:cNvPr id="0" name=""/>
        <dsp:cNvSpPr/>
      </dsp:nvSpPr>
      <dsp:spPr>
        <a:xfrm>
          <a:off x="0" y="343811"/>
          <a:ext cx="1934787" cy="196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5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itchFamily="34" charset="0"/>
              <a:cs typeface="Arial" pitchFamily="34" charset="0"/>
            </a:rPr>
            <a:t>EDUCAR CON:</a:t>
          </a:r>
        </a:p>
      </dsp:txBody>
      <dsp:txXfrm>
        <a:off x="0" y="343811"/>
        <a:ext cx="1934787" cy="19600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372B5F-D75A-4822-BDE1-9A2A0488FF96}">
      <dsp:nvSpPr>
        <dsp:cNvPr id="0" name=""/>
        <dsp:cNvSpPr/>
      </dsp:nvSpPr>
      <dsp:spPr>
        <a:xfrm>
          <a:off x="19042" y="679395"/>
          <a:ext cx="1582831" cy="13055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</a:t>
          </a:r>
          <a:r>
            <a:rPr lang="en-US" sz="1500" kern="1200" dirty="0">
              <a:latin typeface="Arial" pitchFamily="34" charset="0"/>
              <a:cs typeface="Arial" pitchFamily="34" charset="0"/>
            </a:rPr>
            <a:t>NGREDIENTE</a:t>
          </a:r>
        </a:p>
      </dsp:txBody>
      <dsp:txXfrm>
        <a:off x="19042" y="679395"/>
        <a:ext cx="1582831" cy="1025753"/>
      </dsp:txXfrm>
    </dsp:sp>
    <dsp:sp modelId="{1DCB603C-2E7C-4B6A-A599-40CA2E972397}">
      <dsp:nvSpPr>
        <dsp:cNvPr id="0" name=""/>
        <dsp:cNvSpPr/>
      </dsp:nvSpPr>
      <dsp:spPr>
        <a:xfrm>
          <a:off x="898559" y="954435"/>
          <a:ext cx="1798590" cy="1798590"/>
        </a:xfrm>
        <a:prstGeom prst="leftCircularArrow">
          <a:avLst>
            <a:gd name="adj1" fmla="val 3447"/>
            <a:gd name="adj2" fmla="val 427164"/>
            <a:gd name="adj3" fmla="val 2202675"/>
            <a:gd name="adj4" fmla="val 9024489"/>
            <a:gd name="adj5" fmla="val 40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3B467E-ACDA-4CAF-BDE7-4EA81B2B76D8}">
      <dsp:nvSpPr>
        <dsp:cNvPr id="0" name=""/>
        <dsp:cNvSpPr/>
      </dsp:nvSpPr>
      <dsp:spPr>
        <a:xfrm>
          <a:off x="370782" y="1705149"/>
          <a:ext cx="1406961" cy="55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Arial" pitchFamily="34" charset="0"/>
              <a:cs typeface="Arial" pitchFamily="34" charset="0"/>
            </a:rPr>
            <a:t>IMPORTANTE</a:t>
          </a:r>
        </a:p>
      </dsp:txBody>
      <dsp:txXfrm>
        <a:off x="370782" y="1705149"/>
        <a:ext cx="1406961" cy="559502"/>
      </dsp:txXfrm>
    </dsp:sp>
    <dsp:sp modelId="{AB63DDFF-4B8C-4FA5-ABC3-44D4BB26C41C}">
      <dsp:nvSpPr>
        <dsp:cNvPr id="0" name=""/>
        <dsp:cNvSpPr/>
      </dsp:nvSpPr>
      <dsp:spPr>
        <a:xfrm>
          <a:off x="2072977" y="679395"/>
          <a:ext cx="1582831" cy="1305505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Arial" pitchFamily="34" charset="0"/>
              <a:cs typeface="Arial" pitchFamily="34" charset="0"/>
            </a:rPr>
            <a:t>PRIMEROS AÑOS DE VIDA</a:t>
          </a:r>
        </a:p>
      </dsp:txBody>
      <dsp:txXfrm>
        <a:off x="2072977" y="959146"/>
        <a:ext cx="1582831" cy="1025753"/>
      </dsp:txXfrm>
    </dsp:sp>
    <dsp:sp modelId="{D795AB33-B1F3-4077-847A-D46C8211F8DB}">
      <dsp:nvSpPr>
        <dsp:cNvPr id="0" name=""/>
        <dsp:cNvSpPr/>
      </dsp:nvSpPr>
      <dsp:spPr>
        <a:xfrm>
          <a:off x="3168356" y="-5"/>
          <a:ext cx="1969368" cy="1969368"/>
        </a:xfrm>
        <a:prstGeom prst="circularArrow">
          <a:avLst>
            <a:gd name="adj1" fmla="val 3148"/>
            <a:gd name="adj2" fmla="val 387366"/>
            <a:gd name="adj3" fmla="val 19243857"/>
            <a:gd name="adj4" fmla="val 12382245"/>
            <a:gd name="adj5" fmla="val 3673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86B593-B055-4818-8C90-E4F7F3FC032F}">
      <dsp:nvSpPr>
        <dsp:cNvPr id="0" name=""/>
        <dsp:cNvSpPr/>
      </dsp:nvSpPr>
      <dsp:spPr>
        <a:xfrm>
          <a:off x="2434678" y="329902"/>
          <a:ext cx="1406961" cy="559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Arial" pitchFamily="34" charset="0"/>
              <a:cs typeface="Arial" pitchFamily="34" charset="0"/>
            </a:rPr>
            <a:t>  SANA AUTOESTIMA</a:t>
          </a:r>
        </a:p>
      </dsp:txBody>
      <dsp:txXfrm>
        <a:off x="2434678" y="329902"/>
        <a:ext cx="1406961" cy="559502"/>
      </dsp:txXfrm>
    </dsp:sp>
    <dsp:sp modelId="{33A76CC2-95F5-486A-BDC5-C1CE6EA4A146}">
      <dsp:nvSpPr>
        <dsp:cNvPr id="0" name=""/>
        <dsp:cNvSpPr/>
      </dsp:nvSpPr>
      <dsp:spPr>
        <a:xfrm>
          <a:off x="4106983" y="519993"/>
          <a:ext cx="1582831" cy="1305505"/>
        </a:xfrm>
        <a:prstGeom prst="roundRect">
          <a:avLst>
            <a:gd name="adj" fmla="val 10000"/>
          </a:avLst>
        </a:prstGeom>
        <a:solidFill>
          <a:srgbClr val="FFFFCC"/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>
            <a:solidFill>
              <a:schemeClr val="tx1"/>
            </a:solidFill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 EXITOSA</a:t>
          </a:r>
        </a:p>
      </dsp:txBody>
      <dsp:txXfrm>
        <a:off x="4106983" y="519993"/>
        <a:ext cx="1582831" cy="1025753"/>
      </dsp:txXfrm>
    </dsp:sp>
    <dsp:sp modelId="{3AB1172A-DDC1-45BB-AD13-59ACA313E61B}">
      <dsp:nvSpPr>
        <dsp:cNvPr id="0" name=""/>
        <dsp:cNvSpPr/>
      </dsp:nvSpPr>
      <dsp:spPr>
        <a:xfrm>
          <a:off x="4478652" y="1705149"/>
          <a:ext cx="1406961" cy="55950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 FELÍZ</a:t>
          </a:r>
        </a:p>
      </dsp:txBody>
      <dsp:txXfrm>
        <a:off x="4478652" y="1705149"/>
        <a:ext cx="1406961" cy="55950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ED635D-0724-4F65-A010-DB925E789557}">
      <dsp:nvSpPr>
        <dsp:cNvPr id="0" name=""/>
        <dsp:cNvSpPr/>
      </dsp:nvSpPr>
      <dsp:spPr>
        <a:xfrm>
          <a:off x="1059417" y="529049"/>
          <a:ext cx="1977125" cy="1318742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Lo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que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entra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a la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mente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nuestros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hijos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/as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es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impactante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. 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375757" y="529049"/>
        <a:ext cx="1660785" cy="1318742"/>
      </dsp:txXfrm>
    </dsp:sp>
    <dsp:sp modelId="{CBCCCD3E-D431-415E-B197-259C09BFED37}">
      <dsp:nvSpPr>
        <dsp:cNvPr id="0" name=""/>
        <dsp:cNvSpPr/>
      </dsp:nvSpPr>
      <dsp:spPr>
        <a:xfrm>
          <a:off x="1059417" y="1847792"/>
          <a:ext cx="1977125" cy="13187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DEJA UNA MARCA PARA TODA LA </a:t>
          </a:r>
          <a:r>
            <a:rPr lang="en-US" sz="12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VIDA. </a:t>
          </a:r>
          <a:endParaRPr lang="en-US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75757" y="1847792"/>
        <a:ext cx="1660785" cy="1318742"/>
      </dsp:txXfrm>
    </dsp:sp>
    <dsp:sp modelId="{2042D33B-B2EA-4140-8989-D044BE76D81E}">
      <dsp:nvSpPr>
        <dsp:cNvPr id="0" name=""/>
        <dsp:cNvSpPr/>
      </dsp:nvSpPr>
      <dsp:spPr>
        <a:xfrm>
          <a:off x="4950" y="1816"/>
          <a:ext cx="1318083" cy="13180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PIZARRA LIMPIA </a:t>
          </a:r>
        </a:p>
      </dsp:txBody>
      <dsp:txXfrm>
        <a:off x="4950" y="1816"/>
        <a:ext cx="1318083" cy="1318083"/>
      </dsp:txXfrm>
    </dsp:sp>
    <dsp:sp modelId="{8BE4332D-E93A-4275-80B3-DCF5B37A6681}">
      <dsp:nvSpPr>
        <dsp:cNvPr id="0" name=""/>
        <dsp:cNvSpPr/>
      </dsp:nvSpPr>
      <dsp:spPr>
        <a:xfrm>
          <a:off x="4354627" y="529049"/>
          <a:ext cx="1977125" cy="1318742"/>
        </a:xfrm>
        <a:prstGeom prst="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El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niño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/a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almacenará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muchas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cosas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positivas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sí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mismo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670967" y="529049"/>
        <a:ext cx="1660785" cy="1318742"/>
      </dsp:txXfrm>
    </dsp:sp>
    <dsp:sp modelId="{3EC7453F-450F-4B7D-88CF-1D24D2D57369}">
      <dsp:nvSpPr>
        <dsp:cNvPr id="0" name=""/>
        <dsp:cNvSpPr/>
      </dsp:nvSpPr>
      <dsp:spPr>
        <a:xfrm>
          <a:off x="4355873" y="1849609"/>
          <a:ext cx="1977125" cy="13187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ENFRENTARSE ANTE LAS EXPERIENCIAS NEGATIVAS DE LA </a:t>
          </a:r>
          <a:r>
            <a:rPr lang="en-US" sz="12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VIDA.</a:t>
          </a:r>
          <a:endParaRPr lang="en-US" sz="12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72213" y="1849609"/>
        <a:ext cx="1660785" cy="1318742"/>
      </dsp:txXfrm>
    </dsp:sp>
    <dsp:sp modelId="{0CC27B31-49DA-4B93-88AE-3DF2936E11CF}">
      <dsp:nvSpPr>
        <dsp:cNvPr id="0" name=""/>
        <dsp:cNvSpPr/>
      </dsp:nvSpPr>
      <dsp:spPr>
        <a:xfrm>
          <a:off x="3300160" y="1816"/>
          <a:ext cx="1318083" cy="13180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CUENTA BANCARIA DE LA AUTOESTIMA</a:t>
          </a:r>
        </a:p>
      </dsp:txBody>
      <dsp:txXfrm>
        <a:off x="3300160" y="1816"/>
        <a:ext cx="1318083" cy="131808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5C00B-3FA6-4CFB-B561-FFE2518DFC87}">
      <dsp:nvSpPr>
        <dsp:cNvPr id="0" name=""/>
        <dsp:cNvSpPr/>
      </dsp:nvSpPr>
      <dsp:spPr>
        <a:xfrm>
          <a:off x="0" y="1333117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AGRESIVO</a:t>
          </a:r>
          <a:endParaRPr lang="es-EC" sz="1200" kern="1200" dirty="0"/>
        </a:p>
      </dsp:txBody>
      <dsp:txXfrm>
        <a:off x="0" y="1333117"/>
        <a:ext cx="1449271" cy="1449271"/>
      </dsp:txXfrm>
    </dsp:sp>
    <dsp:sp modelId="{2FBF32DD-D0F6-477E-8599-FC5F634F6C58}">
      <dsp:nvSpPr>
        <dsp:cNvPr id="0" name=""/>
        <dsp:cNvSpPr/>
      </dsp:nvSpPr>
      <dsp:spPr>
        <a:xfrm>
          <a:off x="1160302" y="1307364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2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AISLADO </a:t>
          </a:r>
          <a:endParaRPr lang="es-EC" sz="1200" kern="1200" dirty="0"/>
        </a:p>
      </dsp:txBody>
      <dsp:txXfrm>
        <a:off x="1160302" y="1307364"/>
        <a:ext cx="1449271" cy="1449271"/>
      </dsp:txXfrm>
    </dsp:sp>
    <dsp:sp modelId="{A9F49FF8-C492-463F-A83F-D276528D08EA}">
      <dsp:nvSpPr>
        <dsp:cNvPr id="0" name=""/>
        <dsp:cNvSpPr/>
      </dsp:nvSpPr>
      <dsp:spPr>
        <a:xfrm>
          <a:off x="2319719" y="1307364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4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COHIBIDO</a:t>
          </a:r>
          <a:endParaRPr lang="es-EC" sz="1200" kern="1200" dirty="0"/>
        </a:p>
      </dsp:txBody>
      <dsp:txXfrm>
        <a:off x="2319719" y="1307364"/>
        <a:ext cx="1449271" cy="1449271"/>
      </dsp:txXfrm>
    </dsp:sp>
    <dsp:sp modelId="{A92949EC-8593-45C3-8BE4-278153711920}">
      <dsp:nvSpPr>
        <dsp:cNvPr id="0" name=""/>
        <dsp:cNvSpPr/>
      </dsp:nvSpPr>
      <dsp:spPr>
        <a:xfrm>
          <a:off x="3479136" y="1307364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6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TRISTE</a:t>
          </a:r>
          <a:endParaRPr lang="es-EC" sz="1200" kern="1200" dirty="0"/>
        </a:p>
      </dsp:txBody>
      <dsp:txXfrm>
        <a:off x="3479136" y="1307364"/>
        <a:ext cx="1449271" cy="1449271"/>
      </dsp:txXfrm>
    </dsp:sp>
    <dsp:sp modelId="{1478140F-0382-4DA5-AB61-E0EBC2A2892D}">
      <dsp:nvSpPr>
        <dsp:cNvPr id="0" name=""/>
        <dsp:cNvSpPr/>
      </dsp:nvSpPr>
      <dsp:spPr>
        <a:xfrm>
          <a:off x="4638554" y="1307364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8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INSEGURO</a:t>
          </a:r>
          <a:r>
            <a:rPr lang="es-EC" sz="1200" kern="1200" baseline="0" dirty="0" smtClean="0"/>
            <a:t> </a:t>
          </a:r>
          <a:endParaRPr lang="es-EC" sz="1200" kern="1200" dirty="0"/>
        </a:p>
      </dsp:txBody>
      <dsp:txXfrm>
        <a:off x="4638554" y="1307364"/>
        <a:ext cx="1449271" cy="1449271"/>
      </dsp:txXfrm>
    </dsp:sp>
    <dsp:sp modelId="{9FA9E491-8F94-4CAC-83A1-5B3BC33D6BB7}">
      <dsp:nvSpPr>
        <dsp:cNvPr id="0" name=""/>
        <dsp:cNvSpPr/>
      </dsp:nvSpPr>
      <dsp:spPr>
        <a:xfrm>
          <a:off x="5797971" y="1307364"/>
          <a:ext cx="1449271" cy="14492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10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758" tIns="15240" rIns="797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baseline="0" dirty="0" smtClean="0"/>
            <a:t>ENSU DIARIO VIVIR  </a:t>
          </a:r>
          <a:endParaRPr lang="es-EC" sz="1200" kern="1200" dirty="0"/>
        </a:p>
      </dsp:txBody>
      <dsp:txXfrm>
        <a:off x="5797971" y="1307364"/>
        <a:ext cx="1449271" cy="144927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AE0BA-315C-493B-9333-461308E9A2E4}">
      <dsp:nvSpPr>
        <dsp:cNvPr id="0" name=""/>
        <dsp:cNvSpPr/>
      </dsp:nvSpPr>
      <dsp:spPr>
        <a:xfrm>
          <a:off x="1077" y="517771"/>
          <a:ext cx="1428504" cy="14285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BAJA AUTOESTIMA</a:t>
          </a:r>
          <a:endParaRPr lang="es-EC" sz="1000" b="1" kern="1200" dirty="0"/>
        </a:p>
      </dsp:txBody>
      <dsp:txXfrm>
        <a:off x="1077" y="517771"/>
        <a:ext cx="1428504" cy="1428504"/>
      </dsp:txXfrm>
    </dsp:sp>
    <dsp:sp modelId="{46827E89-2CE9-4CAD-84F7-9CB36D85EEAB}">
      <dsp:nvSpPr>
        <dsp:cNvPr id="0" name=""/>
        <dsp:cNvSpPr/>
      </dsp:nvSpPr>
      <dsp:spPr>
        <a:xfrm>
          <a:off x="1545576" y="817757"/>
          <a:ext cx="828532" cy="828532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545576" y="817757"/>
        <a:ext cx="828532" cy="828532"/>
      </dsp:txXfrm>
    </dsp:sp>
    <dsp:sp modelId="{E5A00EAE-1A9F-4717-965A-BEF0D6BB5588}">
      <dsp:nvSpPr>
        <dsp:cNvPr id="0" name=""/>
        <dsp:cNvSpPr/>
      </dsp:nvSpPr>
      <dsp:spPr>
        <a:xfrm>
          <a:off x="2490103" y="517771"/>
          <a:ext cx="1428504" cy="1428504"/>
        </a:xfrm>
        <a:prstGeom prst="ellips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2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ESCASO VÍNCULO AFECTIVO </a:t>
          </a:r>
          <a:endParaRPr lang="es-EC" sz="1000" b="1" kern="1200" dirty="0"/>
        </a:p>
      </dsp:txBody>
      <dsp:txXfrm>
        <a:off x="2490103" y="517771"/>
        <a:ext cx="1428504" cy="1428504"/>
      </dsp:txXfrm>
    </dsp:sp>
    <dsp:sp modelId="{AD87EE37-2067-4A03-BFD1-94D1BD205D6A}">
      <dsp:nvSpPr>
        <dsp:cNvPr id="0" name=""/>
        <dsp:cNvSpPr/>
      </dsp:nvSpPr>
      <dsp:spPr>
        <a:xfrm>
          <a:off x="4034602" y="817757"/>
          <a:ext cx="828532" cy="828532"/>
        </a:xfrm>
        <a:prstGeom prst="mathEqual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700" kern="1200"/>
        </a:p>
      </dsp:txBody>
      <dsp:txXfrm>
        <a:off x="4034602" y="817757"/>
        <a:ext cx="828532" cy="828532"/>
      </dsp:txXfrm>
    </dsp:sp>
    <dsp:sp modelId="{A483F35B-07F9-4B86-B2A4-19C608784ECE}">
      <dsp:nvSpPr>
        <dsp:cNvPr id="0" name=""/>
        <dsp:cNvSpPr/>
      </dsp:nvSpPr>
      <dsp:spPr>
        <a:xfrm>
          <a:off x="4980207" y="520071"/>
          <a:ext cx="1428504" cy="1428504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dirty="0" smtClean="0"/>
            <a:t>COMPORTAMIENTO</a:t>
          </a:r>
          <a:endParaRPr lang="es-EC" sz="800" b="1" kern="1200" dirty="0"/>
        </a:p>
      </dsp:txBody>
      <dsp:txXfrm>
        <a:off x="4980207" y="520071"/>
        <a:ext cx="1428504" cy="14285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C1BA8-6378-4CAD-93D6-895E91FB3264}">
      <dsp:nvSpPr>
        <dsp:cNvPr id="0" name=""/>
        <dsp:cNvSpPr/>
      </dsp:nvSpPr>
      <dsp:spPr>
        <a:xfrm>
          <a:off x="1225711" y="272822"/>
          <a:ext cx="1839963" cy="1839963"/>
        </a:xfrm>
        <a:prstGeom prst="blockArc">
          <a:avLst>
            <a:gd name="adj1" fmla="val 10787698"/>
            <a:gd name="adj2" fmla="val 1595642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238632-C92F-4811-A3D3-30AC3AB44387}">
      <dsp:nvSpPr>
        <dsp:cNvPr id="0" name=""/>
        <dsp:cNvSpPr/>
      </dsp:nvSpPr>
      <dsp:spPr>
        <a:xfrm>
          <a:off x="1225717" y="276038"/>
          <a:ext cx="1839963" cy="183996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94151-AE0B-4C1F-B327-B9B960C4C4DE}">
      <dsp:nvSpPr>
        <dsp:cNvPr id="0" name=""/>
        <dsp:cNvSpPr/>
      </dsp:nvSpPr>
      <dsp:spPr>
        <a:xfrm>
          <a:off x="1225717" y="276038"/>
          <a:ext cx="1839963" cy="183996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7D9F0B-08BC-477E-8557-1F350E9AF545}">
      <dsp:nvSpPr>
        <dsp:cNvPr id="0" name=""/>
        <dsp:cNvSpPr/>
      </dsp:nvSpPr>
      <dsp:spPr>
        <a:xfrm>
          <a:off x="1225722" y="272821"/>
          <a:ext cx="1839963" cy="1839963"/>
        </a:xfrm>
        <a:prstGeom prst="blockArc">
          <a:avLst>
            <a:gd name="adj1" fmla="val 15956380"/>
            <a:gd name="adj2" fmla="val 1230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F12DE4-A090-4C87-990E-15C12E601D0F}">
      <dsp:nvSpPr>
        <dsp:cNvPr id="0" name=""/>
        <dsp:cNvSpPr/>
      </dsp:nvSpPr>
      <dsp:spPr>
        <a:xfrm>
          <a:off x="1722247" y="772568"/>
          <a:ext cx="846902" cy="846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AUSENCIA</a:t>
          </a:r>
          <a:endParaRPr lang="es-EC" sz="800" kern="1200" dirty="0"/>
        </a:p>
      </dsp:txBody>
      <dsp:txXfrm>
        <a:off x="1722247" y="772568"/>
        <a:ext cx="846902" cy="846902"/>
      </dsp:txXfrm>
    </dsp:sp>
    <dsp:sp modelId="{1828F277-BFA1-4567-B98D-728B36FB0F51}">
      <dsp:nvSpPr>
        <dsp:cNvPr id="0" name=""/>
        <dsp:cNvSpPr/>
      </dsp:nvSpPr>
      <dsp:spPr>
        <a:xfrm>
          <a:off x="1514390" y="3"/>
          <a:ext cx="1135367" cy="592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PALABRAS CARIÑOSAS</a:t>
          </a:r>
          <a:endParaRPr lang="es-EC" sz="900" kern="1200" dirty="0"/>
        </a:p>
      </dsp:txBody>
      <dsp:txXfrm>
        <a:off x="1514390" y="3"/>
        <a:ext cx="1135367" cy="592831"/>
      </dsp:txXfrm>
    </dsp:sp>
    <dsp:sp modelId="{05350716-5B5D-468C-88E4-1224DEC79363}">
      <dsp:nvSpPr>
        <dsp:cNvPr id="0" name=""/>
        <dsp:cNvSpPr/>
      </dsp:nvSpPr>
      <dsp:spPr>
        <a:xfrm>
          <a:off x="2574824" y="899604"/>
          <a:ext cx="939027" cy="592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ABRAZOS</a:t>
          </a:r>
          <a:endParaRPr lang="es-EC" sz="900" kern="1200" dirty="0"/>
        </a:p>
      </dsp:txBody>
      <dsp:txXfrm>
        <a:off x="2574824" y="899604"/>
        <a:ext cx="939027" cy="592831"/>
      </dsp:txXfrm>
    </dsp:sp>
    <dsp:sp modelId="{EA5C2948-0BB8-4733-9918-5A2A08DB4BD6}">
      <dsp:nvSpPr>
        <dsp:cNvPr id="0" name=""/>
        <dsp:cNvSpPr/>
      </dsp:nvSpPr>
      <dsp:spPr>
        <a:xfrm>
          <a:off x="1656185" y="1798244"/>
          <a:ext cx="979026" cy="592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CARICIAS</a:t>
          </a:r>
          <a:endParaRPr lang="es-EC" sz="900" kern="1200" dirty="0"/>
        </a:p>
      </dsp:txBody>
      <dsp:txXfrm>
        <a:off x="1656185" y="1798244"/>
        <a:ext cx="979026" cy="592831"/>
      </dsp:txXfrm>
    </dsp:sp>
    <dsp:sp modelId="{2129D15B-7836-4AD9-9821-922FA5B31CCA}">
      <dsp:nvSpPr>
        <dsp:cNvPr id="0" name=""/>
        <dsp:cNvSpPr/>
      </dsp:nvSpPr>
      <dsp:spPr>
        <a:xfrm>
          <a:off x="950643" y="899604"/>
          <a:ext cx="592831" cy="592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BESOS </a:t>
          </a:r>
          <a:endParaRPr lang="es-EC" sz="900" kern="1200" dirty="0"/>
        </a:p>
      </dsp:txBody>
      <dsp:txXfrm>
        <a:off x="950643" y="899604"/>
        <a:ext cx="592831" cy="5928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120C4-E557-42A3-883A-88A3F52D2A74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cs typeface="Times New Roman" pitchFamily="18" charset="0"/>
            </a:rPr>
            <a:t>Fracaso escolar.</a:t>
          </a:r>
          <a:endParaRPr lang="es-ES" sz="2000" kern="1200" dirty="0">
            <a:latin typeface="+mj-lt"/>
            <a:cs typeface="Times New Roman" pitchFamily="18" charset="0"/>
          </a:endParaRPr>
        </a:p>
      </dsp:txBody>
      <dsp:txXfrm rot="16200000">
        <a:off x="1208781" y="-1208781"/>
        <a:ext cx="1697236" cy="4114800"/>
      </dsp:txXfrm>
    </dsp:sp>
    <dsp:sp modelId="{AFC2D30A-8406-4355-93E8-16D1427A1F8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Escasa investigación en universidades.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Referentes afectivos primarios(Padres).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4114800" y="0"/>
        <a:ext cx="4114800" cy="1697236"/>
      </dsp:txXfrm>
    </dsp:sp>
    <dsp:sp modelId="{331922D4-8663-41D8-A9FA-B2D083653B9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Problemas de sociabilización</a:t>
          </a:r>
          <a:r>
            <a:rPr lang="es-ES" sz="2000" b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S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828726"/>
        <a:ext cx="4114800" cy="1697236"/>
      </dsp:txXfrm>
    </dsp:sp>
    <dsp:sp modelId="{3F6ACD23-BD80-4E87-835F-C6AA07FB3166}">
      <dsp:nvSpPr>
        <dsp:cNvPr id="0" name=""/>
        <dsp:cNvSpPr/>
      </dsp:nvSpPr>
      <dsp:spPr>
        <a:xfrm rot="5400000">
          <a:off x="5030381" y="1306340"/>
          <a:ext cx="2262981" cy="41148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Problemas de enseñanza-aprendizaje.             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5313253" y="1589213"/>
        <a:ext cx="1697236" cy="4114800"/>
      </dsp:txXfrm>
    </dsp:sp>
    <dsp:sp modelId="{140BF4F8-E224-4FE3-8CD9-0DAC1F787622}">
      <dsp:nvSpPr>
        <dsp:cNvPr id="0" name=""/>
        <dsp:cNvSpPr/>
      </dsp:nvSpPr>
      <dsp:spPr>
        <a:xfrm>
          <a:off x="2716821" y="1593868"/>
          <a:ext cx="2817535" cy="1417226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Justificación e Importancia</a:t>
          </a:r>
          <a:endParaRPr lang="es-ES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6821" y="1593868"/>
        <a:ext cx="2817535" cy="14172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89E4C-F59A-404F-BFF1-DCED52F4F02D}">
      <dsp:nvSpPr>
        <dsp:cNvPr id="0" name=""/>
        <dsp:cNvSpPr/>
      </dsp:nvSpPr>
      <dsp:spPr>
        <a:xfrm>
          <a:off x="360040" y="0"/>
          <a:ext cx="3692522" cy="4064000"/>
        </a:xfrm>
        <a:prstGeom prst="rightArrow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9886A7-61F9-4B7D-BC61-5ED2D26B0026}">
      <dsp:nvSpPr>
        <dsp:cNvPr id="0" name=""/>
        <dsp:cNvSpPr/>
      </dsp:nvSpPr>
      <dsp:spPr>
        <a:xfrm>
          <a:off x="0" y="1219199"/>
          <a:ext cx="1303243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Proceso  progresivo.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Relación intima del niño.  </a:t>
          </a:r>
          <a:endParaRPr lang="es-EC" sz="1400" b="1" kern="1200" dirty="0"/>
        </a:p>
      </dsp:txBody>
      <dsp:txXfrm>
        <a:off x="0" y="1219199"/>
        <a:ext cx="1303243" cy="1625600"/>
      </dsp:txXfrm>
    </dsp:sp>
    <dsp:sp modelId="{7B08F0ED-8624-4B2B-BBD1-2139DB751BFA}">
      <dsp:nvSpPr>
        <dsp:cNvPr id="0" name=""/>
        <dsp:cNvSpPr/>
      </dsp:nvSpPr>
      <dsp:spPr>
        <a:xfrm>
          <a:off x="1520450" y="1219199"/>
          <a:ext cx="1303243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Madre-padre y demás personas. </a:t>
          </a:r>
          <a:endParaRPr lang="es-EC" sz="1400" b="1" kern="1200" dirty="0"/>
        </a:p>
      </dsp:txBody>
      <dsp:txXfrm>
        <a:off x="1520450" y="1219199"/>
        <a:ext cx="1303243" cy="1625600"/>
      </dsp:txXfrm>
    </dsp:sp>
    <dsp:sp modelId="{CC3C132C-26F9-4868-9785-45F90E7F1E47}">
      <dsp:nvSpPr>
        <dsp:cNvPr id="0" name=""/>
        <dsp:cNvSpPr/>
      </dsp:nvSpPr>
      <dsp:spPr>
        <a:xfrm>
          <a:off x="3040900" y="1219199"/>
          <a:ext cx="1303243" cy="16256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Bases y pilares en el desarrollo  individual y social. </a:t>
          </a:r>
          <a:endParaRPr lang="es-EC" sz="1400" b="1" kern="1200" dirty="0"/>
        </a:p>
      </dsp:txBody>
      <dsp:txXfrm>
        <a:off x="3040900" y="1219199"/>
        <a:ext cx="1303243" cy="1625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52127-3EDA-4E6E-83CB-8F2B51D56430}">
      <dsp:nvSpPr>
        <dsp:cNvPr id="0" name=""/>
        <dsp:cNvSpPr/>
      </dsp:nvSpPr>
      <dsp:spPr>
        <a:xfrm>
          <a:off x="3157004" y="1828800"/>
          <a:ext cx="2235200" cy="2235200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CEREBRO MATERNO </a:t>
          </a:r>
          <a:endParaRPr lang="es-EC" sz="1300" b="1" kern="1200" dirty="0"/>
        </a:p>
      </dsp:txBody>
      <dsp:txXfrm>
        <a:off x="3157004" y="1828800"/>
        <a:ext cx="2235200" cy="2235200"/>
      </dsp:txXfrm>
    </dsp:sp>
    <dsp:sp modelId="{79FCDCEA-1B1B-4B83-AA46-7418436A5317}">
      <dsp:nvSpPr>
        <dsp:cNvPr id="0" name=""/>
        <dsp:cNvSpPr/>
      </dsp:nvSpPr>
      <dsp:spPr>
        <a:xfrm>
          <a:off x="1856524" y="1300480"/>
          <a:ext cx="1625600" cy="1625600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 hormona sexual femenina </a:t>
          </a:r>
          <a:endParaRPr lang="es-EC" sz="1300" b="1" kern="1200" dirty="0"/>
        </a:p>
      </dsp:txBody>
      <dsp:txXfrm>
        <a:off x="1856524" y="1300480"/>
        <a:ext cx="1625600" cy="1625600"/>
      </dsp:txXfrm>
    </dsp:sp>
    <dsp:sp modelId="{284CD4B8-27E2-4D7D-B36F-FA275C93E81D}">
      <dsp:nvSpPr>
        <dsp:cNvPr id="0" name=""/>
        <dsp:cNvSpPr/>
      </dsp:nvSpPr>
      <dsp:spPr>
        <a:xfrm rot="20700000">
          <a:off x="2767025" y="178981"/>
          <a:ext cx="1592756" cy="1592756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/>
            <a:t>Respuesta de la madre </a:t>
          </a:r>
          <a:endParaRPr lang="es-EC" sz="1300" b="1" kern="1200" dirty="0"/>
        </a:p>
      </dsp:txBody>
      <dsp:txXfrm>
        <a:off x="3116364" y="528320"/>
        <a:ext cx="894080" cy="894080"/>
      </dsp:txXfrm>
    </dsp:sp>
    <dsp:sp modelId="{BCA02A03-71C0-48E9-BF29-6E50066A7689}">
      <dsp:nvSpPr>
        <dsp:cNvPr id="0" name=""/>
        <dsp:cNvSpPr/>
      </dsp:nvSpPr>
      <dsp:spPr>
        <a:xfrm>
          <a:off x="2983709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F97E3-6AA2-48D6-8116-4D6CA9BC08C6}">
      <dsp:nvSpPr>
        <dsp:cNvPr id="0" name=""/>
        <dsp:cNvSpPr/>
      </dsp:nvSpPr>
      <dsp:spPr>
        <a:xfrm>
          <a:off x="1568633" y="96137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D7E6-53E0-4471-854B-C9D6EF9EC0F6}">
      <dsp:nvSpPr>
        <dsp:cNvPr id="0" name=""/>
        <dsp:cNvSpPr/>
      </dsp:nvSpPr>
      <dsp:spPr>
        <a:xfrm>
          <a:off x="2398604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30A0F-AC6B-409D-91C1-66151B238A5D}">
      <dsp:nvSpPr>
        <dsp:cNvPr id="0" name=""/>
        <dsp:cNvSpPr/>
      </dsp:nvSpPr>
      <dsp:spPr>
        <a:xfrm>
          <a:off x="0" y="2312471"/>
          <a:ext cx="1337884" cy="147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CAUSAS DE UN BUEN VÍNCULO 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312471"/>
        <a:ext cx="1337884" cy="1479587"/>
      </dsp:txXfrm>
    </dsp:sp>
    <dsp:sp modelId="{D700A4DE-5C0F-417B-A308-2269213BEEAF}">
      <dsp:nvSpPr>
        <dsp:cNvPr id="0" name=""/>
        <dsp:cNvSpPr/>
      </dsp:nvSpPr>
      <dsp:spPr>
        <a:xfrm rot="17106981">
          <a:off x="658497" y="2156039"/>
          <a:ext cx="1838118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838118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7106981">
        <a:off x="1531604" y="2119053"/>
        <a:ext cx="91905" cy="91905"/>
      </dsp:txXfrm>
    </dsp:sp>
    <dsp:sp modelId="{04E48400-E427-47AD-83B9-7916188B8A25}">
      <dsp:nvSpPr>
        <dsp:cNvPr id="0" name=""/>
        <dsp:cNvSpPr/>
      </dsp:nvSpPr>
      <dsp:spPr>
        <a:xfrm>
          <a:off x="1817229" y="979677"/>
          <a:ext cx="2196519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Planificación Prenatal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979677"/>
        <a:ext cx="2196519" cy="596141"/>
      </dsp:txXfrm>
    </dsp:sp>
    <dsp:sp modelId="{59F0B314-AE8B-469E-9655-347262A2E4DA}">
      <dsp:nvSpPr>
        <dsp:cNvPr id="0" name=""/>
        <dsp:cNvSpPr/>
      </dsp:nvSpPr>
      <dsp:spPr>
        <a:xfrm rot="17625512">
          <a:off x="982663" y="2498821"/>
          <a:ext cx="118978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189786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7625512">
        <a:off x="1547812" y="2478043"/>
        <a:ext cx="59489" cy="59489"/>
      </dsp:txXfrm>
    </dsp:sp>
    <dsp:sp modelId="{5B8D1863-331D-497F-B00C-7AD623F021F3}">
      <dsp:nvSpPr>
        <dsp:cNvPr id="0" name=""/>
        <dsp:cNvSpPr/>
      </dsp:nvSpPr>
      <dsp:spPr>
        <a:xfrm>
          <a:off x="1817229" y="1665240"/>
          <a:ext cx="2196519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Alimentación con amor y respeto 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1665240"/>
        <a:ext cx="2196519" cy="596141"/>
      </dsp:txXfrm>
    </dsp:sp>
    <dsp:sp modelId="{6A3666D7-C10E-4E71-B3A9-B6BC88C4E9D6}">
      <dsp:nvSpPr>
        <dsp:cNvPr id="0" name=""/>
        <dsp:cNvSpPr/>
      </dsp:nvSpPr>
      <dsp:spPr>
        <a:xfrm rot="19195069">
          <a:off x="1264309" y="2841602"/>
          <a:ext cx="626494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26494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9195069">
        <a:off x="1561894" y="2834907"/>
        <a:ext cx="31324" cy="31324"/>
      </dsp:txXfrm>
    </dsp:sp>
    <dsp:sp modelId="{8634AAA0-2BD1-4D52-BCE3-09AA94008978}">
      <dsp:nvSpPr>
        <dsp:cNvPr id="0" name=""/>
        <dsp:cNvSpPr/>
      </dsp:nvSpPr>
      <dsp:spPr>
        <a:xfrm>
          <a:off x="1817229" y="2350803"/>
          <a:ext cx="2196519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Sensibilidad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2350803"/>
        <a:ext cx="2196519" cy="596141"/>
      </dsp:txXfrm>
    </dsp:sp>
    <dsp:sp modelId="{F1594816-36B2-4BB4-A97D-9BFFB586A480}">
      <dsp:nvSpPr>
        <dsp:cNvPr id="0" name=""/>
        <dsp:cNvSpPr/>
      </dsp:nvSpPr>
      <dsp:spPr>
        <a:xfrm rot="1829020">
          <a:off x="1299441" y="3184383"/>
          <a:ext cx="556230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56230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829020">
        <a:off x="1563651" y="3179445"/>
        <a:ext cx="27811" cy="27811"/>
      </dsp:txXfrm>
    </dsp:sp>
    <dsp:sp modelId="{219D51A9-CF3C-4C7B-8674-32144961AD10}">
      <dsp:nvSpPr>
        <dsp:cNvPr id="0" name=""/>
        <dsp:cNvSpPr/>
      </dsp:nvSpPr>
      <dsp:spPr>
        <a:xfrm>
          <a:off x="1817229" y="3036366"/>
          <a:ext cx="2196519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 Disciplina positiva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3036366"/>
        <a:ext cx="2196519" cy="596141"/>
      </dsp:txXfrm>
    </dsp:sp>
    <dsp:sp modelId="{D6EE39C3-3A3C-4D11-BB8C-DE46CEFB613B}">
      <dsp:nvSpPr>
        <dsp:cNvPr id="0" name=""/>
        <dsp:cNvSpPr/>
      </dsp:nvSpPr>
      <dsp:spPr>
        <a:xfrm rot="3818973">
          <a:off x="1037584" y="3527165"/>
          <a:ext cx="1079945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079945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3818973">
        <a:off x="1550558" y="3509133"/>
        <a:ext cx="53997" cy="53997"/>
      </dsp:txXfrm>
    </dsp:sp>
    <dsp:sp modelId="{A50E1932-104A-41A5-B89E-41515C0AC954}">
      <dsp:nvSpPr>
        <dsp:cNvPr id="0" name=""/>
        <dsp:cNvSpPr/>
      </dsp:nvSpPr>
      <dsp:spPr>
        <a:xfrm>
          <a:off x="1817229" y="3721928"/>
          <a:ext cx="2223130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Cuidado diario cariñoso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3721928"/>
        <a:ext cx="2223130" cy="596141"/>
      </dsp:txXfrm>
    </dsp:sp>
    <dsp:sp modelId="{94AD6A26-18DB-428F-8979-9D445ABEF2AA}">
      <dsp:nvSpPr>
        <dsp:cNvPr id="0" name=""/>
        <dsp:cNvSpPr/>
      </dsp:nvSpPr>
      <dsp:spPr>
        <a:xfrm rot="4429884">
          <a:off x="716865" y="3869946"/>
          <a:ext cx="1721384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721384" y="8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4429884">
        <a:off x="1534522" y="3835879"/>
        <a:ext cx="86069" cy="86069"/>
      </dsp:txXfrm>
    </dsp:sp>
    <dsp:sp modelId="{5EDA777D-E599-4E43-B8F1-BEC12A301A9D}">
      <dsp:nvSpPr>
        <dsp:cNvPr id="0" name=""/>
        <dsp:cNvSpPr/>
      </dsp:nvSpPr>
      <dsp:spPr>
        <a:xfrm>
          <a:off x="1817229" y="4407491"/>
          <a:ext cx="2196507" cy="596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Estabilidad emocional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17229" y="4407491"/>
        <a:ext cx="2196507" cy="59614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30A0F-AC6B-409D-91C1-66151B238A5D}">
      <dsp:nvSpPr>
        <dsp:cNvPr id="0" name=""/>
        <dsp:cNvSpPr/>
      </dsp:nvSpPr>
      <dsp:spPr>
        <a:xfrm>
          <a:off x="0" y="2601624"/>
          <a:ext cx="2499034" cy="877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CONSECUENCIAS  </a:t>
          </a:r>
          <a:endParaRPr lang="es-E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601624"/>
        <a:ext cx="2499034" cy="877690"/>
      </dsp:txXfrm>
    </dsp:sp>
    <dsp:sp modelId="{D700A4DE-5C0F-417B-A308-2269213BEEAF}">
      <dsp:nvSpPr>
        <dsp:cNvPr id="0" name=""/>
        <dsp:cNvSpPr/>
      </dsp:nvSpPr>
      <dsp:spPr>
        <a:xfrm rot="17110334">
          <a:off x="1952418" y="2318662"/>
          <a:ext cx="1480785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1480785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7110334">
        <a:off x="2655791" y="2288865"/>
        <a:ext cx="74039" cy="74039"/>
      </dsp:txXfrm>
    </dsp:sp>
    <dsp:sp modelId="{04E48400-E427-47AD-83B9-7916188B8A25}">
      <dsp:nvSpPr>
        <dsp:cNvPr id="0" name=""/>
        <dsp:cNvSpPr/>
      </dsp:nvSpPr>
      <dsp:spPr>
        <a:xfrm>
          <a:off x="2886588" y="1371237"/>
          <a:ext cx="1769044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Renunciar</a:t>
          </a:r>
          <a:r>
            <a:rPr lang="es-ES" sz="1600" kern="1200" baseline="0" dirty="0" smtClean="0">
              <a:latin typeface="Arial" pitchFamily="34" charset="0"/>
              <a:cs typeface="Arial" pitchFamily="34" charset="0"/>
            </a:rPr>
            <a:t> a sus exploraciones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1371237"/>
        <a:ext cx="1769044" cy="480123"/>
      </dsp:txXfrm>
    </dsp:sp>
    <dsp:sp modelId="{59F0B314-AE8B-469E-9655-347262A2E4DA}">
      <dsp:nvSpPr>
        <dsp:cNvPr id="0" name=""/>
        <dsp:cNvSpPr/>
      </dsp:nvSpPr>
      <dsp:spPr>
        <a:xfrm rot="17630421">
          <a:off x="2213391" y="2594733"/>
          <a:ext cx="958840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958840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7630421">
        <a:off x="2668840" y="2577984"/>
        <a:ext cx="47942" cy="47942"/>
      </dsp:txXfrm>
    </dsp:sp>
    <dsp:sp modelId="{5B8D1863-331D-497F-B00C-7AD623F021F3}">
      <dsp:nvSpPr>
        <dsp:cNvPr id="0" name=""/>
        <dsp:cNvSpPr/>
      </dsp:nvSpPr>
      <dsp:spPr>
        <a:xfrm>
          <a:off x="2886588" y="1923380"/>
          <a:ext cx="1769044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Nueva situación de descontento 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1923380"/>
        <a:ext cx="1769044" cy="480123"/>
      </dsp:txXfrm>
    </dsp:sp>
    <dsp:sp modelId="{6A3666D7-C10E-4E71-B3A9-B6BC88C4E9D6}">
      <dsp:nvSpPr>
        <dsp:cNvPr id="0" name=""/>
        <dsp:cNvSpPr/>
      </dsp:nvSpPr>
      <dsp:spPr>
        <a:xfrm rot="19201617">
          <a:off x="2439953" y="2870805"/>
          <a:ext cx="505715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505715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9201617">
        <a:off x="2680168" y="2865384"/>
        <a:ext cx="25285" cy="25285"/>
      </dsp:txXfrm>
    </dsp:sp>
    <dsp:sp modelId="{8634AAA0-2BD1-4D52-BCE3-09AA94008978}">
      <dsp:nvSpPr>
        <dsp:cNvPr id="0" name=""/>
        <dsp:cNvSpPr/>
      </dsp:nvSpPr>
      <dsp:spPr>
        <a:xfrm>
          <a:off x="2886588" y="2475522"/>
          <a:ext cx="1769044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Pérdida de apoyo afectivo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2475522"/>
        <a:ext cx="1769044" cy="480123"/>
      </dsp:txXfrm>
    </dsp:sp>
    <dsp:sp modelId="{F1594816-36B2-4BB4-A97D-9BFFB586A480}">
      <dsp:nvSpPr>
        <dsp:cNvPr id="0" name=""/>
        <dsp:cNvSpPr/>
      </dsp:nvSpPr>
      <dsp:spPr>
        <a:xfrm rot="1823213">
          <a:off x="2468176" y="3146876"/>
          <a:ext cx="449269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449269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1823213">
        <a:off x="2681579" y="3142866"/>
        <a:ext cx="22463" cy="22463"/>
      </dsp:txXfrm>
    </dsp:sp>
    <dsp:sp modelId="{219D51A9-CF3C-4C7B-8674-32144961AD10}">
      <dsp:nvSpPr>
        <dsp:cNvPr id="0" name=""/>
        <dsp:cNvSpPr/>
      </dsp:nvSpPr>
      <dsp:spPr>
        <a:xfrm>
          <a:off x="2886588" y="3027664"/>
          <a:ext cx="1769044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 P</a:t>
          </a:r>
          <a:r>
            <a:rPr lang="es-ES" sz="1600" kern="1200" dirty="0" smtClean="0">
              <a:latin typeface="Arial" pitchFamily="34" charset="0"/>
              <a:cs typeface="Arial" pitchFamily="34" charset="0"/>
            </a:rPr>
            <a:t>rivaciones de estímulos 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3027664"/>
        <a:ext cx="1769044" cy="480123"/>
      </dsp:txXfrm>
    </dsp:sp>
    <dsp:sp modelId="{D6EE39C3-3A3C-4D11-BB8C-DE46CEFB613B}">
      <dsp:nvSpPr>
        <dsp:cNvPr id="0" name=""/>
        <dsp:cNvSpPr/>
      </dsp:nvSpPr>
      <dsp:spPr>
        <a:xfrm rot="3813678">
          <a:off x="2257592" y="3422947"/>
          <a:ext cx="870437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870437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3813678">
        <a:off x="2671050" y="3408408"/>
        <a:ext cx="43521" cy="43521"/>
      </dsp:txXfrm>
    </dsp:sp>
    <dsp:sp modelId="{A50E1932-104A-41A5-B89E-41515C0AC954}">
      <dsp:nvSpPr>
        <dsp:cNvPr id="0" name=""/>
        <dsp:cNvSpPr/>
      </dsp:nvSpPr>
      <dsp:spPr>
        <a:xfrm>
          <a:off x="2886588" y="3579807"/>
          <a:ext cx="1790477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Dificultad en expresarse 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3579807"/>
        <a:ext cx="1790477" cy="480123"/>
      </dsp:txXfrm>
    </dsp:sp>
    <dsp:sp modelId="{94AD6A26-18DB-428F-8979-9D445ABEF2AA}">
      <dsp:nvSpPr>
        <dsp:cNvPr id="0" name=""/>
        <dsp:cNvSpPr/>
      </dsp:nvSpPr>
      <dsp:spPr>
        <a:xfrm rot="4426322">
          <a:off x="1999413" y="3699018"/>
          <a:ext cx="1386795" cy="14443"/>
        </a:xfrm>
        <a:custGeom>
          <a:avLst/>
          <a:gdLst/>
          <a:ahLst/>
          <a:cxnLst/>
          <a:rect l="0" t="0" r="0" b="0"/>
          <a:pathLst>
            <a:path>
              <a:moveTo>
                <a:pt x="0" y="7221"/>
              </a:moveTo>
              <a:lnTo>
                <a:pt x="1386795" y="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itchFamily="18" charset="0"/>
            <a:cs typeface="Times New Roman" pitchFamily="18" charset="0"/>
          </a:endParaRPr>
        </a:p>
      </dsp:txBody>
      <dsp:txXfrm rot="4426322">
        <a:off x="2658141" y="3671570"/>
        <a:ext cx="69339" cy="69339"/>
      </dsp:txXfrm>
    </dsp:sp>
    <dsp:sp modelId="{5EDA777D-E599-4E43-B8F1-BEC12A301A9D}">
      <dsp:nvSpPr>
        <dsp:cNvPr id="0" name=""/>
        <dsp:cNvSpPr/>
      </dsp:nvSpPr>
      <dsp:spPr>
        <a:xfrm>
          <a:off x="2886588" y="4131949"/>
          <a:ext cx="1769035" cy="48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Perdida del modelo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886588" y="4131949"/>
        <a:ext cx="1769035" cy="48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56322" name="CorelDRAW" r:id="rId3" imgW="7748626" imgH="4759452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wipe dir="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ec/imgres?q=nino+y+maestra&amp;hl=es&amp;biw=1366&amp;bih=569&amp;gbv=2&amp;tbm=isch&amp;tbnid=dPOzuTuwCFf1rM:&amp;imgrefurl=http://paolasalas.wordpress.com/&amp;docid=FlPwuOnil3iZcM&amp;w=271&amp;h=307&amp;ei=Sdt8Tq6iC4m4tgeFt9lw&amp;zo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3.xml"/><Relationship Id="rId7" Type="http://schemas.openxmlformats.org/officeDocument/2006/relationships/slide" Target="slide32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onografias.com/trabajos/tomadecisiones/tomadecisiones.shtml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_ViTRQKUXrUc/TKiaqDZ7XVI/AAAAAAAAK6I/RdndV2PUsEs/s1600/ni%C3%B1os3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289" y="928670"/>
            <a:ext cx="7143801" cy="480379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DEPARTAMENTO  DE CIENCIAS HUMANAS Y SOCIALES</a:t>
            </a: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CARRERA DE EDUCACIÓN INFANTIL</a:t>
            </a: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6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TEMA:</a:t>
            </a:r>
          </a:p>
          <a:p>
            <a:pPr algn="ctr">
              <a:defRPr/>
            </a:pP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16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INFLUENCIA DEL VÍNCULO AFECTIVO DE LAS MADRES Y PADRES DE FAMILIA EN LA AUTOESTIMA DE LOS NIÑOS/AS DE 4 A 5 AÑOS DEL CENTRO MUNICIPAL DE EDUCACIÓN INICIAL “CARAPUNGO”.- PROPUESTA DE SOLUCIÓN</a:t>
            </a:r>
            <a:endParaRPr lang="en-US" sz="1600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C" sz="1600" b="1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AUTORAS:</a:t>
            </a:r>
            <a:endParaRPr lang="es-ES" sz="1600" i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16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Patricia Alexandra Morillo Andrade</a:t>
            </a:r>
            <a:endParaRPr lang="en-US" sz="1600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16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Andrea Maribel Trujillo Tamayo</a:t>
            </a:r>
          </a:p>
          <a:p>
            <a:pPr algn="ctr"/>
            <a:endParaRPr lang="es-EC" sz="1600" b="1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600" b="1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16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Octubre - 2011</a:t>
            </a:r>
            <a:endParaRPr lang="en-US" sz="1600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600" i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" sz="16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-24"/>
          <a:ext cx="4042792" cy="598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4283968" y="0"/>
          <a:ext cx="4680520" cy="598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67544" y="692696"/>
            <a:ext cx="3096344" cy="5522386"/>
          </a:xfrm>
          <a:prstGeom prst="roundRect">
            <a:avLst/>
          </a:prstGeom>
          <a:solidFill>
            <a:srgbClr val="FFFFCC">
              <a:alpha val="65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es-CL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</a:rPr>
              <a:t>Confianza en sí mismo.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Autoestima positiva.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Autonomía.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Capacidad de resolver problemas.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Relaciones sociales satisfactorias.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Regulación afectiva.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Capacidad de empatía.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tx1"/>
                </a:solidFill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</a:rPr>
              <a:t>Asertividad.</a:t>
            </a:r>
          </a:p>
          <a:p>
            <a:pPr lvl="0"/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</a:rPr>
              <a:t>Tolerancia a la frustración.</a:t>
            </a:r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572000" y="836712"/>
            <a:ext cx="1656184" cy="864096"/>
          </a:xfrm>
          <a:prstGeom prst="roundRect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Baja autoestima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092280" y="836712"/>
            <a:ext cx="180020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Retrasos en el desarrollo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427984" y="2996952"/>
            <a:ext cx="216024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Trastornos del aprendizaje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876256" y="1988840"/>
            <a:ext cx="93610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Motor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427984" y="1916832"/>
            <a:ext cx="2088232" cy="86409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Problemas de comportamiento 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92280" y="4077072"/>
            <a:ext cx="1584176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Inseguridad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499992" y="5301208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Agresividad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308304" y="2852936"/>
            <a:ext cx="1512168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Lenguaje y cognitivo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499992" y="4149080"/>
            <a:ext cx="2088232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Trastorno de déficit de atención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956376" y="1988840"/>
            <a:ext cx="118762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Social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23" name="22 Conector recto de flecha"/>
          <p:cNvCxnSpPr>
            <a:stCxn id="10" idx="2"/>
          </p:cNvCxnSpPr>
          <p:nvPr/>
        </p:nvCxnSpPr>
        <p:spPr>
          <a:xfrm rot="5400000">
            <a:off x="7722350" y="1718810"/>
            <a:ext cx="21602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8064388" y="1772816"/>
            <a:ext cx="3240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>
            <a:off x="7380312" y="2348880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0" y="1340768"/>
            <a:ext cx="755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</a:t>
            </a:r>
          </a:p>
          <a:p>
            <a:r>
              <a:rPr lang="es-EC" b="1" dirty="0" smtClean="0"/>
              <a:t>Í</a:t>
            </a:r>
          </a:p>
          <a:p>
            <a:r>
              <a:rPr lang="es-EC" b="1" dirty="0" smtClean="0"/>
              <a:t>N</a:t>
            </a:r>
          </a:p>
          <a:p>
            <a:r>
              <a:rPr lang="es-EC" b="1" dirty="0" smtClean="0"/>
              <a:t>C</a:t>
            </a:r>
          </a:p>
          <a:p>
            <a:r>
              <a:rPr lang="es-EC" b="1" dirty="0" smtClean="0"/>
              <a:t>U</a:t>
            </a:r>
          </a:p>
          <a:p>
            <a:r>
              <a:rPr lang="es-EC" b="1" dirty="0" smtClean="0"/>
              <a:t>L</a:t>
            </a:r>
          </a:p>
          <a:p>
            <a:r>
              <a:rPr lang="es-EC" b="1" dirty="0" smtClean="0"/>
              <a:t>O</a:t>
            </a:r>
          </a:p>
          <a:p>
            <a:endParaRPr lang="es-EC" b="1" dirty="0" smtClean="0"/>
          </a:p>
          <a:p>
            <a:r>
              <a:rPr lang="es-EC" b="1" dirty="0" smtClean="0"/>
              <a:t>S</a:t>
            </a:r>
          </a:p>
          <a:p>
            <a:r>
              <a:rPr lang="es-EC" b="1" dirty="0" smtClean="0"/>
              <a:t>E</a:t>
            </a:r>
          </a:p>
          <a:p>
            <a:r>
              <a:rPr lang="es-EC" b="1" dirty="0" smtClean="0"/>
              <a:t>G</a:t>
            </a:r>
          </a:p>
          <a:p>
            <a:r>
              <a:rPr lang="es-EC" b="1" dirty="0" smtClean="0"/>
              <a:t>U</a:t>
            </a:r>
          </a:p>
          <a:p>
            <a:r>
              <a:rPr lang="es-EC" b="1" dirty="0" smtClean="0"/>
              <a:t>R</a:t>
            </a:r>
          </a:p>
          <a:p>
            <a:r>
              <a:rPr lang="es-EC" b="1" dirty="0" smtClean="0"/>
              <a:t>O</a:t>
            </a:r>
            <a:endParaRPr lang="es-EC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707904" y="1196752"/>
            <a:ext cx="432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</a:t>
            </a:r>
          </a:p>
          <a:p>
            <a:r>
              <a:rPr lang="es-EC" b="1" dirty="0" smtClean="0"/>
              <a:t>S</a:t>
            </a:r>
          </a:p>
          <a:p>
            <a:r>
              <a:rPr lang="es-EC" b="1" dirty="0" smtClean="0"/>
              <a:t>C</a:t>
            </a:r>
          </a:p>
          <a:p>
            <a:r>
              <a:rPr lang="es-EC" b="1" dirty="0" smtClean="0"/>
              <a:t>A</a:t>
            </a:r>
          </a:p>
          <a:p>
            <a:r>
              <a:rPr lang="es-EC" b="1" dirty="0" smtClean="0"/>
              <a:t>S</a:t>
            </a:r>
          </a:p>
          <a:p>
            <a:r>
              <a:rPr lang="es-EC" b="1" dirty="0" smtClean="0"/>
              <a:t>O</a:t>
            </a:r>
          </a:p>
          <a:p>
            <a:endParaRPr lang="es-EC" b="1" dirty="0" smtClean="0"/>
          </a:p>
          <a:p>
            <a:r>
              <a:rPr lang="es-EC" b="1" dirty="0" smtClean="0"/>
              <a:t>V</a:t>
            </a:r>
          </a:p>
          <a:p>
            <a:r>
              <a:rPr lang="es-EC" b="1" dirty="0" smtClean="0"/>
              <a:t>Í</a:t>
            </a:r>
          </a:p>
          <a:p>
            <a:r>
              <a:rPr lang="es-EC" b="1" dirty="0" smtClean="0"/>
              <a:t>N</a:t>
            </a:r>
          </a:p>
          <a:p>
            <a:r>
              <a:rPr lang="es-EC" b="1" dirty="0" smtClean="0"/>
              <a:t>C</a:t>
            </a:r>
          </a:p>
          <a:p>
            <a:r>
              <a:rPr lang="es-EC" b="1" dirty="0" smtClean="0"/>
              <a:t>U</a:t>
            </a:r>
          </a:p>
          <a:p>
            <a:r>
              <a:rPr lang="es-EC" b="1" dirty="0" smtClean="0"/>
              <a:t>L</a:t>
            </a:r>
          </a:p>
          <a:p>
            <a:r>
              <a:rPr lang="es-EC" b="1" dirty="0" smtClean="0"/>
              <a:t>O</a:t>
            </a:r>
            <a:endParaRPr lang="es-EC" b="1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7164288" y="5085184"/>
            <a:ext cx="1584176" cy="864096"/>
          </a:xfrm>
          <a:prstGeom prst="roundRect">
            <a:avLst/>
          </a:prstGeom>
          <a:solidFill>
            <a:srgbClr val="9EB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Ansiedad</a:t>
            </a: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0038" y="71438"/>
            <a:ext cx="8229601" cy="654050"/>
          </a:xfrm>
        </p:spPr>
        <p:txBody>
          <a:bodyPr/>
          <a:lstStyle/>
          <a:p>
            <a:pPr algn="ctr">
              <a:defRPr/>
            </a:pPr>
            <a:r>
              <a:rPr lang="es-EC" dirty="0" smtClean="0">
                <a:solidFill>
                  <a:srgbClr val="FF0000"/>
                </a:solidFill>
              </a:rPr>
              <a:t>AUTOESTIMA 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012160" y="1556792"/>
            <a:ext cx="2304256" cy="2736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Pensamientos. 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Sensaciones. </a:t>
            </a:r>
          </a:p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Experiencias diarias.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436096" y="2420888"/>
            <a:ext cx="5760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3851920" y="3861048"/>
            <a:ext cx="2304256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AMOR A UNO MISMO</a:t>
            </a:r>
            <a:endParaRPr lang="es-EC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79512" y="692696"/>
          <a:ext cx="56886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4499992" y="2996952"/>
          <a:ext cx="5086350" cy="273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Rectángulo"/>
          <p:cNvSpPr/>
          <p:nvPr/>
        </p:nvSpPr>
        <p:spPr>
          <a:xfrm>
            <a:off x="4572000" y="428604"/>
            <a:ext cx="40719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rgbClr val="FF0000"/>
                </a:solidFill>
              </a:rPr>
              <a:t>BUENA AUTOESTIMA</a:t>
            </a:r>
            <a:endParaRPr lang="es-EC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259632" y="188640"/>
          <a:ext cx="590465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187624" y="2996952"/>
          <a:ext cx="63367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0"/>
          <a:ext cx="7602638" cy="6143645"/>
        </p:xfrm>
        <a:graphic>
          <a:graphicData uri="http://schemas.openxmlformats.org/drawingml/2006/table">
            <a:tbl>
              <a:tblPr/>
              <a:tblGrid>
                <a:gridCol w="3765116"/>
                <a:gridCol w="3837522"/>
              </a:tblGrid>
              <a:tr h="99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Conductas indicadoras de alta Autoestima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Conductas indicadoras de baja Autoestima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889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Tener ganas de intentar algo nuevo, de aprender, de probar nuevas actividades.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Rehuir el intentar actividades y utiliza frecuentemente el NO PUEDO.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Ser responsable de sus propios actos.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Engañar. Mentir. Echar la culpa a otros.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Hacerse responsable de otras personas; tener conductas pro-sociales.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Conductas regresivas (hacerse el pequeño). Comportamientos no sociales.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Confiar en sí mismos y en su propia capacidad para influir sobre los eventos.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No confiar en sí mismo. Creer que no se tiene capacidad de control sobre los eventos.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0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Manifestar una actitud cooperadora.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Agresividad, timidez excesiva o violencia.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Autocrítica. Aprender de los errores.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Negación frecuente. Frustrarse.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Andres\Desktop\gif\GIF0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25" y="476672"/>
            <a:ext cx="8413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83568" y="-6034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619672" y="116632"/>
            <a:ext cx="48245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RELACIÓN VÍNCULO Y AUTOESTIMA 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68356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Corazón"/>
          <p:cNvSpPr/>
          <p:nvPr/>
        </p:nvSpPr>
        <p:spPr>
          <a:xfrm>
            <a:off x="6300192" y="1700808"/>
            <a:ext cx="2016224" cy="17281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Palabras amables 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Besos abrazos </a:t>
            </a:r>
            <a:endParaRPr lang="es-EC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Metodología 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633412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Población y Muestra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692696"/>
          <a:ext cx="6480720" cy="5154295"/>
        </p:xfrm>
        <a:graphic>
          <a:graphicData uri="http://schemas.openxmlformats.org/drawingml/2006/table">
            <a:tbl>
              <a:tblPr/>
              <a:tblGrid>
                <a:gridCol w="4860540"/>
                <a:gridCol w="1620180"/>
              </a:tblGrid>
              <a:tr h="1092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MUNICIPAL DE EDUCACIÓN INICIAL “CARAPUNGO”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POBLACIÓN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0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PRE BASICA No. 1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0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PREBASICA</a:t>
                      </a:r>
                      <a:r>
                        <a:rPr lang="es-EC" sz="1400" b="1" baseline="0" dirty="0" smtClean="0">
                          <a:latin typeface="Arial"/>
                          <a:ea typeface="Calibri"/>
                          <a:cs typeface="Times New Roman"/>
                        </a:rPr>
                        <a:t> No. 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0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PREBASICA</a:t>
                      </a:r>
                      <a:r>
                        <a:rPr lang="es-EC" sz="1400" b="1" baseline="0" dirty="0" smtClean="0">
                          <a:latin typeface="Arial"/>
                          <a:ea typeface="Calibri"/>
                          <a:cs typeface="Times New Roman"/>
                        </a:rPr>
                        <a:t> No. 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0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PREBASICA</a:t>
                      </a:r>
                      <a:r>
                        <a:rPr lang="es-EC" sz="1400" b="1" baseline="0" dirty="0" smtClean="0">
                          <a:latin typeface="Arial"/>
                          <a:ea typeface="Calibri"/>
                          <a:cs typeface="Times New Roman"/>
                        </a:rPr>
                        <a:t> No. 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0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14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Técnicas e Instrumentos  de la Investigación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5" name="Picture 25" descr="C:\Users\Andres\Desktop\gif\GIF0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13300"/>
            <a:ext cx="768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1196751"/>
          <a:ext cx="6048672" cy="3611133"/>
        </p:xfrm>
        <a:graphic>
          <a:graphicData uri="http://schemas.openxmlformats.org/drawingml/2006/table">
            <a:tbl>
              <a:tblPr/>
              <a:tblGrid>
                <a:gridCol w="2000227"/>
                <a:gridCol w="2037645"/>
                <a:gridCol w="2010800"/>
              </a:tblGrid>
              <a:tr h="873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u="none" dirty="0" smtClean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u="sng" dirty="0" smtClean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</a:rPr>
                        <a:t>TÉCNICAS</a:t>
                      </a:r>
                      <a:endParaRPr lang="en-US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u="sng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</a:rPr>
                        <a:t>INSTRUMENTOS</a:t>
                      </a:r>
                      <a:endParaRPr lang="en-US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400" b="1" u="sng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</a:rPr>
                        <a:t>APLICACIÓN</a:t>
                      </a:r>
                      <a:endParaRPr lang="en-US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30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OBSERVACIÓN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GUÍA DE OBSERVACIÓN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PROPONENTES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03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ENTREVISTA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GUÍA DE ENTREVISTA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ADMINISTRADORA DEL CENTRO INFANTIL.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03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ENCUESTA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CUESTIONARIO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Calibri"/>
                          <a:cs typeface="Times New Roman"/>
                        </a:rPr>
                        <a:t>PADRES DE FAMILIA Y DOCENTES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1403350" y="1700213"/>
            <a:ext cx="63373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i="1" dirty="0">
                <a:latin typeface="Arial" pitchFamily="34" charset="0"/>
                <a:cs typeface="Arial" pitchFamily="34" charset="0"/>
              </a:rPr>
              <a:t>El niño es como un barro suave donde puedes grabar lo que quieras... pero esas marcas se quedan en la piel... Esas cicatrices se marcan en el corazón... Y no se borran nunca. </a:t>
            </a:r>
          </a:p>
          <a:p>
            <a:pPr algn="ctr"/>
            <a:endParaRPr lang="es-ES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i="1" dirty="0">
                <a:latin typeface="Arial" pitchFamily="34" charset="0"/>
                <a:cs typeface="Arial" pitchFamily="34" charset="0"/>
              </a:rPr>
              <a:t>Zenaida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Bacardi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Argamasilla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63" y="3789363"/>
            <a:ext cx="26924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8229600" cy="955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Presentación, análisis e interpretación de resultado</a:t>
            </a:r>
            <a:b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Instrumento No. 1</a:t>
            </a:r>
            <a:b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200" i="0" dirty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1. Encuesta dirigida a los docentes</a:t>
            </a:r>
          </a:p>
        </p:txBody>
      </p:sp>
      <p:sp>
        <p:nvSpPr>
          <p:cNvPr id="24579" name="3 Rectángulo"/>
          <p:cNvSpPr>
            <a:spLocks noChangeArrowheads="1"/>
          </p:cNvSpPr>
          <p:nvPr/>
        </p:nvSpPr>
        <p:spPr bwMode="auto">
          <a:xfrm>
            <a:off x="428625" y="1071563"/>
            <a:ext cx="85358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s-EC" sz="1600" dirty="0" smtClean="0"/>
              <a:t> ¿</a:t>
            </a:r>
            <a:r>
              <a:rPr lang="es-EC" b="1" dirty="0" smtClean="0"/>
              <a:t>Usted cree que la autoestima y el vínculo afectivo entre padres e hijos se relacionan y de estos dependen la formación  de su personalidad? </a:t>
            </a:r>
            <a:endParaRPr lang="en-US" b="1" dirty="0" smtClean="0"/>
          </a:p>
          <a:p>
            <a:r>
              <a:rPr lang="es-EC" dirty="0" smtClean="0"/>
              <a:t> </a:t>
            </a:r>
            <a:endParaRPr lang="en-US" dirty="0" smtClean="0"/>
          </a:p>
          <a:p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/>
              <a:t>				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786050" y="2285992"/>
          <a:ext cx="3429000" cy="1512168"/>
        </p:xfrm>
        <a:graphic>
          <a:graphicData uri="http://schemas.openxmlformats.org/drawingml/2006/table">
            <a:tbl>
              <a:tblPr/>
              <a:tblGrid>
                <a:gridCol w="1905000"/>
                <a:gridCol w="762000"/>
                <a:gridCol w="762000"/>
              </a:tblGrid>
              <a:tr h="378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2643174" y="3929066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917596"/>
          </a:xfrm>
        </p:spPr>
        <p:txBody>
          <a:bodyPr/>
          <a:lstStyle/>
          <a:p>
            <a:pPr algn="l"/>
            <a:r>
              <a:rPr lang="es-EC" sz="1800" b="0" i="0" dirty="0" smtClean="0">
                <a:solidFill>
                  <a:schemeClr val="tx1"/>
                </a:solidFill>
                <a:effectLst/>
              </a:rPr>
              <a:t>2. Usted cree que el afecto que se les dé a los niños/as en el hogar influye en la autoestima que presenta en el aula de clases?</a:t>
            </a:r>
            <a:br>
              <a:rPr lang="es-EC" sz="1800" b="0" i="0" dirty="0" smtClean="0">
                <a:solidFill>
                  <a:schemeClr val="tx1"/>
                </a:solidFill>
                <a:effectLst/>
              </a:rPr>
            </a:br>
            <a:r>
              <a:rPr lang="es-EC" sz="1800" b="0" i="0" dirty="0" smtClean="0">
                <a:solidFill>
                  <a:schemeClr val="tx1"/>
                </a:solidFill>
                <a:effectLst/>
              </a:rPr>
              <a:t/>
            </a:r>
            <a:br>
              <a:rPr lang="es-EC" sz="1800" b="0" i="0" dirty="0" smtClean="0">
                <a:solidFill>
                  <a:schemeClr val="tx1"/>
                </a:solidFill>
                <a:effectLst/>
              </a:rPr>
            </a:br>
            <a:endParaRPr lang="es-EC" sz="1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48464" cy="575791"/>
          </a:xfrm>
        </p:spPr>
        <p:txBody>
          <a:bodyPr/>
          <a:lstStyle/>
          <a:p>
            <a:pPr>
              <a:defRPr/>
            </a:pPr>
            <a:r>
              <a:rPr lang="es-ES" sz="1800" i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C" sz="1800" i="0" dirty="0" smtClean="0">
                <a:solidFill>
                  <a:schemeClr val="tx2"/>
                </a:solidFill>
              </a:rPr>
              <a:t>¿Cuáles son las características que usted ha observado en los niños/as de su clase cuando no  poseen un buen vínculo afectivo con sus padres?.</a:t>
            </a:r>
            <a:endParaRPr lang="es-ES" sz="1800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42976" y="1357298"/>
          <a:ext cx="3429000" cy="3375823"/>
        </p:xfrm>
        <a:graphic>
          <a:graphicData uri="http://schemas.openxmlformats.org/drawingml/2006/table">
            <a:tbl>
              <a:tblPr/>
              <a:tblGrid>
                <a:gridCol w="1905000"/>
                <a:gridCol w="762000"/>
                <a:gridCol w="762000"/>
              </a:tblGrid>
              <a:tr h="30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Comportamiento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Impulsividad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Agresividad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Inseguridad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Aprendizaje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empatía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confianza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atención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sensibilidad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860032" y="1124744"/>
          <a:ext cx="4141124" cy="366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28604"/>
            <a:ext cx="9036050" cy="649287"/>
          </a:xfrm>
        </p:spPr>
        <p:txBody>
          <a:bodyPr/>
          <a:lstStyle/>
          <a:p>
            <a:pPr algn="l">
              <a:defRPr/>
            </a:pPr>
            <a:r>
              <a:rPr lang="es-EC" sz="18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C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C" sz="1800" i="0" dirty="0" smtClean="0">
                <a:solidFill>
                  <a:schemeClr val="tx2"/>
                </a:solidFill>
              </a:rPr>
              <a:t>Qué actividades realiza con los niños/as  para fomentar una buena autoestima y/o llenar carencias afectivas?.</a:t>
            </a:r>
            <a:r>
              <a:rPr lang="en-US" sz="1800" i="0" dirty="0" smtClean="0">
                <a:solidFill>
                  <a:schemeClr val="tx2"/>
                </a:solidFill>
              </a:rPr>
              <a:t/>
            </a:r>
            <a:br>
              <a:rPr lang="en-US" sz="1800" i="0" dirty="0" smtClean="0">
                <a:solidFill>
                  <a:schemeClr val="tx2"/>
                </a:solidFill>
              </a:rPr>
            </a:br>
            <a:r>
              <a:rPr lang="es-ES" sz="18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8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s-ES" sz="1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28" y="1428736"/>
          <a:ext cx="3505835" cy="2736307"/>
        </p:xfrm>
        <a:graphic>
          <a:graphicData uri="http://schemas.openxmlformats.org/drawingml/2006/table">
            <a:tbl>
              <a:tblPr/>
              <a:tblGrid>
                <a:gridCol w="1947545"/>
                <a:gridCol w="779145"/>
                <a:gridCol w="779145"/>
              </a:tblGrid>
              <a:tr h="39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ALTERNATIVA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Dinámicas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dramatización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clases abiertas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cuentos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Talleres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5362575" y="908720"/>
          <a:ext cx="3781425" cy="359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 bwMode="auto">
          <a:xfrm>
            <a:off x="428625" y="142875"/>
            <a:ext cx="8229600" cy="955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Instrumento No. 2</a:t>
            </a:r>
            <a:br>
              <a:rPr lang="es-ES" sz="24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200" i="0" dirty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1. Guía de observación aplicada a los niños/as.</a:t>
            </a:r>
          </a:p>
        </p:txBody>
      </p:sp>
      <p:sp>
        <p:nvSpPr>
          <p:cNvPr id="24579" name="3 Rectángulo"/>
          <p:cNvSpPr>
            <a:spLocks noChangeArrowheads="1"/>
          </p:cNvSpPr>
          <p:nvPr/>
        </p:nvSpPr>
        <p:spPr bwMode="auto">
          <a:xfrm>
            <a:off x="428625" y="1071563"/>
            <a:ext cx="7643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s-ES" b="1" dirty="0" smtClean="0">
                <a:latin typeface="+mj-lt"/>
                <a:cs typeface="Times New Roman" pitchFamily="18" charset="0"/>
              </a:rPr>
              <a:t>¿Mantiene expresiones cariñosas con sus compañeros/as?.</a:t>
            </a:r>
            <a:endParaRPr lang="es-ES" b="1" dirty="0">
              <a:latin typeface="+mj-lt"/>
              <a:cs typeface="Times New Roman" pitchFamily="18" charset="0"/>
            </a:endParaRPr>
          </a:p>
          <a:p>
            <a:r>
              <a:rPr lang="es-ES" dirty="0"/>
              <a:t>				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5616" y="1772816"/>
          <a:ext cx="6096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Palabras</a:t>
                      </a:r>
                      <a:r>
                        <a:rPr lang="es-ES" sz="1200" b="1" i="0" kern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hirientes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Groserías 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es-ES" sz="1200" b="1" i="0" kern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s-ES" sz="1800" b="1" i="0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Insultos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Expr.carinosas</a:t>
                      </a:r>
                      <a:endParaRPr lang="es-ES" sz="1200" b="1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0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357158" y="4005064"/>
          <a:ext cx="3494762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4644008" y="4071942"/>
          <a:ext cx="38164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6948264" cy="561975"/>
          </a:xfrm>
        </p:spPr>
        <p:txBody>
          <a:bodyPr/>
          <a:lstStyle/>
          <a:p>
            <a:pPr>
              <a:defRPr/>
            </a:pPr>
            <a:r>
              <a:rPr lang="es-ES" sz="1800" i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2. ¿</a:t>
            </a:r>
            <a:r>
              <a:rPr lang="es-ES" sz="1800" i="0" dirty="0" smtClean="0">
                <a:solidFill>
                  <a:schemeClr val="tx2"/>
                </a:solidFill>
              </a:rPr>
              <a:t>Se siente feliz e importante cuando lo toman en cuenta?.</a:t>
            </a:r>
            <a:endParaRPr lang="es-ES" sz="1800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68462" y="1052511"/>
          <a:ext cx="6189685" cy="166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70"/>
                <a:gridCol w="1010872"/>
                <a:gridCol w="1350569"/>
                <a:gridCol w="1237937"/>
                <a:gridCol w="1237937"/>
              </a:tblGrid>
              <a:tr h="415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5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s-ES" sz="1200" i="1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5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1" kern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1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s-ES" sz="1200" i="1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5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467544" y="2780928"/>
          <a:ext cx="38187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283968" y="2852936"/>
          <a:ext cx="378849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5178430" cy="649287"/>
          </a:xfrm>
        </p:spPr>
        <p:txBody>
          <a:bodyPr/>
          <a:lstStyle/>
          <a:p>
            <a:pPr>
              <a:defRPr/>
            </a:pPr>
            <a:r>
              <a:rPr lang="es-EC" sz="1800" i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3. ¿Demuestra cariño a su profesora?.</a:t>
            </a:r>
            <a:r>
              <a:rPr lang="es-ES" sz="1800" dirty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s-ES" sz="1800" dirty="0">
                <a:solidFill>
                  <a:schemeClr val="tx1"/>
                </a:solidFill>
                <a:effectLst/>
                <a:cs typeface="Times New Roman" pitchFamily="18" charset="0"/>
              </a:rPr>
            </a:br>
            <a:endParaRPr lang="es-ES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19250" y="981075"/>
          <a:ext cx="6238900" cy="173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80"/>
                <a:gridCol w="1247780"/>
                <a:gridCol w="1247780"/>
                <a:gridCol w="1247780"/>
                <a:gridCol w="1247780"/>
              </a:tblGrid>
              <a:tr h="433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NIÑO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3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3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3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i="0" kern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642910" y="2928934"/>
          <a:ext cx="3046738" cy="309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429124" y="3000372"/>
          <a:ext cx="3239220" cy="28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993775"/>
          </a:xfrm>
        </p:spPr>
        <p:txBody>
          <a:bodyPr/>
          <a:lstStyle/>
          <a:p>
            <a:pPr algn="ctr">
              <a:defRPr/>
            </a:pPr>
            <a:r>
              <a:rPr lang="es-ES" sz="2800" i="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Instrumento No. 3</a:t>
            </a:r>
            <a:r>
              <a:rPr lang="es-ES" sz="2800" i="0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i="0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sz="2800" i="0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x-none" sz="2200" i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Encuesta dirigida a</a:t>
            </a:r>
            <a:r>
              <a:rPr lang="es-ES" sz="2200" i="0" dirty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" sz="2200" i="0" dirty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x-none" sz="2200" i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adres de </a:t>
            </a:r>
            <a:r>
              <a:rPr lang="es-ES" sz="2200" i="0" dirty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x-none" sz="2200" i="0" smtClean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amilia</a:t>
            </a:r>
            <a:r>
              <a:rPr lang="es-ES" sz="2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2 Rectángulo"/>
          <p:cNvSpPr>
            <a:spLocks noChangeArrowheads="1"/>
          </p:cNvSpPr>
          <p:nvPr/>
        </p:nvSpPr>
        <p:spPr bwMode="auto">
          <a:xfrm>
            <a:off x="357158" y="1071546"/>
            <a:ext cx="54425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dirty="0" smtClean="0">
                <a:latin typeface="+mj-lt"/>
                <a:cs typeface="Times New Roman" pitchFamily="18" charset="0"/>
              </a:rPr>
              <a:t>.</a:t>
            </a:r>
            <a:r>
              <a:rPr lang="es-EC" dirty="0" smtClean="0">
                <a:latin typeface="+mj-lt"/>
              </a:rPr>
              <a:t> ¿</a:t>
            </a:r>
            <a:r>
              <a:rPr lang="es-EC" b="1" dirty="0" smtClean="0">
                <a:latin typeface="+mj-lt"/>
              </a:rPr>
              <a:t>Con quien  pasa el niño/a, el mayor tiempo?.</a:t>
            </a:r>
            <a:endParaRPr lang="en-US" b="1" dirty="0" smtClean="0">
              <a:latin typeface="+mj-lt"/>
            </a:endParaRPr>
          </a:p>
          <a:p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1928802"/>
          <a:ext cx="2519363" cy="365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636"/>
                <a:gridCol w="575854"/>
                <a:gridCol w="503873"/>
              </a:tblGrid>
              <a:tr h="52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ctr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Tíos/as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Solo con Mamá 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Solo con Papá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i="0" kern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 b="0" i="1" kern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abuelos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Otro</a:t>
                      </a:r>
                      <a:r>
                        <a:rPr lang="es-ES" sz="1200" i="0" kern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familiar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s-ES" sz="1200" i="0" kern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i="0" kern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s-ES" sz="1200" b="0" i="0" kern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34" marR="44434" marT="0" marB="0" anchor="b"/>
                </a:tc>
              </a:tr>
              <a:tr h="5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34" marR="44434" marT="0" marB="0" anchor="b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714744" y="1785926"/>
          <a:ext cx="4896544" cy="358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Rectángulo"/>
          <p:cNvSpPr>
            <a:spLocks noChangeArrowheads="1"/>
          </p:cNvSpPr>
          <p:nvPr/>
        </p:nvSpPr>
        <p:spPr bwMode="auto">
          <a:xfrm>
            <a:off x="571472" y="357166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b="1" i="1" dirty="0">
                <a:latin typeface="+mj-lt"/>
                <a:cs typeface="Times New Roman" pitchFamily="18" charset="0"/>
              </a:rPr>
              <a:t>. </a:t>
            </a:r>
            <a:r>
              <a:rPr lang="es-EC" b="1" i="1" dirty="0" smtClean="0">
                <a:latin typeface="+mj-lt"/>
              </a:rPr>
              <a:t>¿</a:t>
            </a:r>
            <a:r>
              <a:rPr lang="es-EC" b="1" dirty="0" smtClean="0">
                <a:latin typeface="+mj-lt"/>
              </a:rPr>
              <a:t>Qué sentimientos provocó en  usted el embarazo de su hijo/a?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47925" y="908050"/>
          <a:ext cx="3816350" cy="216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60"/>
                <a:gridCol w="848304"/>
                <a:gridCol w="936086"/>
              </a:tblGrid>
              <a:tr h="440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440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ALEGRÍA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</a:tr>
              <a:tr h="402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TRISTEZA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s-ES" sz="1800" b="1" i="1" kern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</a:tr>
              <a:tr h="440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RECHAZO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i="0" kern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</a:tr>
              <a:tr h="440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s-ES" sz="1800" i="1" kern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0" kern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800" i="1" kern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b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1115616" y="3000372"/>
          <a:ext cx="5256584" cy="309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Rectángulo"/>
          <p:cNvSpPr>
            <a:spLocks noChangeArrowheads="1"/>
          </p:cNvSpPr>
          <p:nvPr/>
        </p:nvSpPr>
        <p:spPr bwMode="auto">
          <a:xfrm>
            <a:off x="468313" y="188912"/>
            <a:ext cx="6889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  <a:cs typeface="Times New Roman" pitchFamily="18" charset="0"/>
              </a:rPr>
              <a:t>3</a:t>
            </a:r>
            <a:r>
              <a:rPr lang="es-ES" b="1" dirty="0" smtClean="0">
                <a:latin typeface="+mj-lt"/>
                <a:cs typeface="Times New Roman" pitchFamily="18" charset="0"/>
              </a:rPr>
              <a:t>.</a:t>
            </a:r>
            <a:r>
              <a:rPr lang="es-EC" b="1" dirty="0" smtClean="0">
                <a:latin typeface="+mj-lt"/>
              </a:rPr>
              <a:t> ¿Cómo demuestra su afecto y autoestima  a su niño/a</a:t>
            </a:r>
            <a:r>
              <a:rPr lang="es-ES" b="1" dirty="0" smtClean="0">
                <a:latin typeface="+mj-lt"/>
                <a:cs typeface="Times New Roman" pitchFamily="18" charset="0"/>
              </a:rPr>
              <a:t>?.</a:t>
            </a:r>
            <a:endParaRPr lang="es-ES" b="1" dirty="0">
              <a:latin typeface="+mj-lt"/>
              <a:cs typeface="Times New Roman" pitchFamily="18" charset="0"/>
            </a:endParaRPr>
          </a:p>
        </p:txBody>
      </p:sp>
      <p:pic>
        <p:nvPicPr>
          <p:cNvPr id="26658" name="Picture 34" descr="C:\Users\Andres\Desktop\gif\GIF0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4940300"/>
            <a:ext cx="723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99792" y="764704"/>
          <a:ext cx="4127500" cy="2592856"/>
        </p:xfrm>
        <a:graphic>
          <a:graphicData uri="http://schemas.openxmlformats.org/drawingml/2006/table">
            <a:tbl>
              <a:tblPr/>
              <a:tblGrid>
                <a:gridCol w="1536700"/>
                <a:gridCol w="1333500"/>
                <a:gridCol w="1257300"/>
              </a:tblGrid>
              <a:tr h="3241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RESPUESTAS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FRECUENCIAS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PORCENTAJES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..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palabras cariñosas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abrazos/besos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caricias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recomps. Materiales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Ninguno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1403648" y="3212976"/>
          <a:ext cx="5740120" cy="267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75" y="136525"/>
            <a:ext cx="2879725" cy="7207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CONTENIDO</a:t>
            </a:r>
            <a:b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620688"/>
          <a:ext cx="820891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658033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endParaRPr lang="es-E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CAPÍTULO I</a:t>
                      </a:r>
                      <a:r>
                        <a:rPr lang="es-ES" sz="1800" b="1" dirty="0" smtClean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: </a:t>
                      </a:r>
                      <a:r>
                        <a:rPr lang="es-ES" sz="1800" b="1" dirty="0" smtClean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  <a:hlinkClick r:id="rId2" action="ppaction://hlinksldjump"/>
                        </a:rPr>
                        <a:t>El Problema</a:t>
                      </a:r>
                      <a:r>
                        <a:rPr lang="es-ES" sz="1800" dirty="0" smtClean="0">
                          <a:solidFill>
                            <a:srgbClr val="00B050"/>
                          </a:solidFill>
                          <a:latin typeface="+mn-lt"/>
                          <a:cs typeface="Times New Roman" pitchFamily="18" charset="0"/>
                        </a:rPr>
                        <a:t>	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endParaRPr lang="es-ES" sz="18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1.1.Planteamiento del problema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1.2.Objetivos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1.3. Justificación e Importancia de la       Investigación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1.4. Variables de la investigación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endParaRPr lang="es-ES" sz="1600" b="1" cap="all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1800" b="1" cap="all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CAPÍTULO II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: </a:t>
                      </a:r>
                      <a:r>
                        <a:rPr lang="es-ES" sz="1800" b="1" cap="all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  <a:hlinkClick r:id="rId3" action="ppaction://hlinksldjump"/>
                        </a:rPr>
                        <a:t>M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  <a:hlinkClick r:id="rId3" action="ppaction://hlinksldjump"/>
                        </a:rPr>
                        <a:t>arco Teórico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/>
                      <a:endParaRPr lang="es-EC" dirty="0"/>
                    </a:p>
                  </a:txBody>
                  <a:tcPr>
                    <a:solidFill>
                      <a:srgbClr val="92D05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endParaRPr lang="es-E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CAPÍTULO  III: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  <a:hlinkClick r:id="rId4" action="ppaction://hlinksldjump"/>
                        </a:rPr>
                        <a:t>Metodología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Diseño metodológico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3.2 Población y muestra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3.3 Técnicas e instrumentos  a utilizar en la investigación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3.4  Procesamiento de la información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endParaRPr lang="es-E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b="1" u="sng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  <a:hlinkClick r:id="rId5" action="ppaction://hlinksldjump"/>
                        </a:rPr>
                        <a:t>CAPÍTULO IV: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  <a:hlinkClick r:id="rId5" action="ppaction://hlinksldjump"/>
                        </a:rPr>
                        <a:t>Presentación, Análisis e Interpretación de Resultados</a:t>
                      </a:r>
                      <a:endParaRPr lang="es-ES" sz="18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Guía de observación para los niños/as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Encuesta dirigida a padres de familia	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Guía de entrevista para docentes de las instituciones educativa.</a:t>
                      </a:r>
                    </a:p>
                    <a:p>
                      <a:pPr marL="0" indent="0" algn="l" eaLnBrk="1" hangingPunct="1">
                        <a:buFontTx/>
                        <a:buNone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CAPÍTULO V: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Conclusiones y Recomendaciones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  <a:hlinkClick r:id="rId7" action="ppaction://hlinksldjump"/>
                        </a:rPr>
                        <a:t>Propuesta Alternativa</a:t>
                      </a:r>
                      <a:endParaRPr lang="es-EC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>
                        <a:alpha val="58000"/>
                      </a:srgbClr>
                    </a:solidFill>
                  </a:tcPr>
                </a:tc>
              </a:tr>
              <a:tr h="291127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>
                    <a:solidFill>
                      <a:srgbClr val="92D05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>
                    <a:solidFill>
                      <a:srgbClr val="92D05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58738"/>
            <a:ext cx="8229600" cy="633412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CONCLUSIONES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328592"/>
          </a:xfrm>
        </p:spPr>
        <p:txBody>
          <a:bodyPr/>
          <a:lstStyle/>
          <a:p>
            <a:pPr lvl="0" algn="just"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La falta de presencia de los padres y madres de familia en la atención directa de los hijos/as; no  permite a los niños/as tener vínculos afectivos seguros y una buena autoestima.</a:t>
            </a:r>
          </a:p>
          <a:p>
            <a:pPr lvl="0" algn="just">
              <a:buNone/>
              <a:defRPr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La gran mayoría de los padres de familia no se dan el tiempo necesario para compartir y estimular la autoestima de los niños/as, piensan que pueden llenar los espacios de no pasar con sus hijos/as con recompensas materiales.</a:t>
            </a:r>
          </a:p>
          <a:p>
            <a:pPr algn="just">
              <a:buNone/>
              <a:defRPr/>
            </a:pPr>
            <a:endParaRPr lang="es-EC" sz="1600" b="1" dirty="0" smtClean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En un gran porcentaje los padres y madres de familia al momento de enterarse que estaban esperando a su hijo/a su sentimientos fueron de tristeza, rechazo; es por tal razón que los niños/as no tienen adecuados vínculos afectivos entre ellos. </a:t>
            </a:r>
          </a:p>
          <a:p>
            <a:pPr lvl="0" algn="just">
              <a:buNone/>
              <a:defRPr/>
            </a:pPr>
            <a:endParaRPr lang="es-EC" sz="16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Los niños/as  al momento de compartir con sus compañeros/as en el aula de clases como en el receso demuestran comportamientos agresivos,  palabras hirientes y a su ves dificultad para relacionarse con sus pares.</a:t>
            </a:r>
          </a:p>
          <a:p>
            <a:pPr>
              <a:buNone/>
              <a:defRPr/>
            </a:pPr>
            <a:endParaRPr lang="es-EC" sz="1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La mayoría de los niños/as   demuestra  desinterés, desmotivación, aislamiento  y no expresan ningún tipo de cariño a su docente y sus pares.  </a:t>
            </a:r>
            <a:endParaRPr lang="en-US" sz="1600" b="1" i="1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s-E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58738"/>
            <a:ext cx="8229600" cy="633412"/>
          </a:xfrm>
        </p:spPr>
        <p:txBody>
          <a:bodyPr/>
          <a:lstStyle/>
          <a:p>
            <a:pPr algn="ctr">
              <a:defRPr/>
            </a:pPr>
            <a:r>
              <a:rPr lang="es-ES" i="0" dirty="0" smtClean="0">
                <a:solidFill>
                  <a:srgbClr val="FF0000"/>
                </a:solidFill>
              </a:rPr>
              <a:t>RECOMENDACIONES</a:t>
            </a:r>
            <a:endParaRPr lang="es-ES" i="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608512"/>
          </a:xfrm>
        </p:spPr>
        <p:txBody>
          <a:bodyPr/>
          <a:lstStyle/>
          <a:p>
            <a:pPr algn="just">
              <a:defRPr/>
            </a:pPr>
            <a:r>
              <a:rPr lang="es-EC" sz="1600" b="1" dirty="0" smtClean="0">
                <a:solidFill>
                  <a:schemeClr val="tx1"/>
                </a:solidFill>
              </a:rPr>
              <a:t>Incentivar a los padres de familia a realizar en el hogar actividades con los niños/as para que les permitan potencializar la creatividad, estimular la autoestima y estrechar  la relación padre-hijo.</a:t>
            </a:r>
          </a:p>
          <a:p>
            <a:pPr algn="just">
              <a:buNone/>
              <a:defRPr/>
            </a:pPr>
            <a:endParaRPr lang="es-EC" sz="1600" b="1" dirty="0" smtClean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Es importante que los padres y madres de familia, tomen en cuenta que para ayudar a su niño/a es fundamental los límites y la disciplina, ya que el niño/a necesita límites precisos, consistentes, adecuados y claros; eso se logra con respeto, firmeza, delicadeza pero sobre todo mucho amor.</a:t>
            </a:r>
          </a:p>
          <a:p>
            <a:pPr lvl="0" algn="just"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Los docentes deben tener más expresiones afectivas, que ayuden a los niños/as a levantar su autoestima con palabras motivadoras,  a no permitir que el niño/a pase triste,  a que se aísle constantemente y a que no pueda relacionarse con los demás niños/as.</a:t>
            </a:r>
          </a:p>
          <a:p>
            <a:pPr lvl="0" algn="just">
              <a:buNone/>
              <a:defRPr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lvl="0"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</a:t>
            </a:r>
            <a:r>
              <a:rPr lang="es-E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as docentes y padres de familia deben 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saber que el aporte afectivo es    indispensable pero no confundir con la permisividad y sobreprotección </a:t>
            </a:r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C:\Users\Andres\Desktop\gif\GIF06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0" y="5010150"/>
            <a:ext cx="693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/>
          <a:lstStyle/>
          <a:p>
            <a:pPr algn="ctr">
              <a:defRPr/>
            </a:pPr>
            <a:r>
              <a:rPr lang="es-ES" sz="2200" i="0" dirty="0" smtClean="0">
                <a:solidFill>
                  <a:srgbClr val="FF0000"/>
                </a:solidFill>
              </a:rPr>
              <a:t>PROPUESTA ALTERNATIVA</a:t>
            </a:r>
            <a:br>
              <a:rPr lang="es-ES" sz="2200" i="0" dirty="0" smtClean="0">
                <a:solidFill>
                  <a:srgbClr val="FF0000"/>
                </a:solidFill>
              </a:rPr>
            </a:br>
            <a:r>
              <a:rPr lang="es-ES" sz="2200" i="0" dirty="0" smtClean="0">
                <a:solidFill>
                  <a:srgbClr val="FF0000"/>
                </a:solidFill>
              </a:rPr>
              <a:t>MANUAL DE ORIENTACIÓN </a:t>
            </a:r>
            <a:r>
              <a:rPr lang="es-ES" sz="2400" i="0" dirty="0" smtClean="0">
                <a:solidFill>
                  <a:srgbClr val="FF0000"/>
                </a:solidFill>
              </a:rPr>
              <a:t/>
            </a:r>
            <a:br>
              <a:rPr lang="es-ES" sz="2400" i="0" dirty="0" smtClean="0">
                <a:solidFill>
                  <a:srgbClr val="FF0000"/>
                </a:solidFill>
              </a:rPr>
            </a:br>
            <a:r>
              <a:rPr lang="es-ES" sz="2400" i="0" dirty="0" smtClean="0">
                <a:solidFill>
                  <a:srgbClr val="FF0000"/>
                </a:solidFill>
              </a:rPr>
              <a:t>“</a:t>
            </a:r>
            <a:r>
              <a:rPr lang="es-ES" sz="1800" u="sng" dirty="0" smtClean="0">
                <a:solidFill>
                  <a:srgbClr val="FF0000"/>
                </a:solidFill>
              </a:rPr>
              <a:t>FORTALECIENDO LA AUTOESTIMA MEDIANTE UN VÍNCULO AFECTIVO SEGURO”</a:t>
            </a:r>
            <a:r>
              <a:rPr lang="es-ES" sz="2400" i="0" dirty="0">
                <a:solidFill>
                  <a:srgbClr val="FF0000"/>
                </a:solidFill>
              </a:rPr>
              <a:t/>
            </a:r>
            <a:br>
              <a:rPr lang="es-ES" sz="2400" i="0" dirty="0">
                <a:solidFill>
                  <a:srgbClr val="FF0000"/>
                </a:solidFill>
              </a:rPr>
            </a:br>
            <a:endParaRPr lang="es-ES" sz="2400" i="0" dirty="0">
              <a:solidFill>
                <a:srgbClr val="FF0000"/>
              </a:solidFill>
            </a:endParaRPr>
          </a:p>
        </p:txBody>
      </p:sp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900113" y="1238250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200" b="1"/>
          </a:p>
          <a:p>
            <a:endParaRPr lang="es-ES" sz="1200" i="1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14348" y="1500175"/>
            <a:ext cx="6929486" cy="477053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Introducción	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Justificación                                                                                                                         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Descripción de la propuesta:</a:t>
            </a:r>
          </a:p>
          <a:p>
            <a:r>
              <a:rPr lang="es-ES" sz="1400" i="1" dirty="0" smtClean="0">
                <a:latin typeface="Arial" pitchFamily="34" charset="0"/>
                <a:cs typeface="Arial" pitchFamily="34" charset="0"/>
              </a:rPr>
              <a:t> ¿Qué es un manual de orientación?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¿Qué utilidad práctica tiene el manual de orientación?                                                                                                                 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¿A quiénes está dirigido el manual de orientación? 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¿Quién va a utilizar el manual de orientación?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Recomendaciones metodológicas para docente , padres y madres de familia           </a:t>
            </a: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DESARROLLO DE LA PROPUESTA</a:t>
            </a:r>
          </a:p>
          <a:p>
            <a:r>
              <a:rPr lang="es-ES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DISEÑO DE TALLERES DE CAPACITACIÓN A DOCENTES, PADRES Y MADRES DE FAMILIA  </a:t>
            </a:r>
            <a:endParaRPr lang="en-US" sz="12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Manejo de la autoestima en el aula(docentes)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Actividades para docentes 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Manejo de la autoestima (Padres)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Actividades para padres y madres de familia </a:t>
            </a: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Como me siento yo (niño) </a:t>
            </a:r>
          </a:p>
          <a:p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g_hi" descr="http://t3.gstatic.com/images?q=tbn:ANd9GcQ7JVVnnyu1BJQ1vuPOrvySzrgqNogdTYBGcAOhnG6MSrA_3DvP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790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 bwMode="auto">
          <a:xfrm>
            <a:off x="1000125" y="0"/>
            <a:ext cx="7086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36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Justificación e Importancia</a:t>
            </a:r>
            <a:endParaRPr lang="es-ES" sz="3600" i="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496944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85750" y="0"/>
            <a:ext cx="8229600" cy="5715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Objetivos</a:t>
            </a:r>
            <a:endParaRPr lang="es-ES" sz="36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2267745" y="2780928"/>
            <a:ext cx="4608512" cy="33843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42745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endParaRPr lang="es-ES" sz="1400" b="1" dirty="0" smtClean="0"/>
          </a:p>
          <a:p>
            <a:pPr algn="just">
              <a:buFont typeface="Arial" pitchFamily="34" charset="0"/>
              <a:buChar char="•"/>
            </a:pPr>
            <a:endParaRPr lang="es-ES" sz="14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/>
              <a:t>Estrechar la relación docente niño/a, mediante actividades diarias.</a:t>
            </a:r>
          </a:p>
          <a:p>
            <a:pPr algn="just"/>
            <a:endParaRPr lang="es-ES" sz="1400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400" dirty="0" smtClean="0"/>
              <a:t>Construir una imagen positiva del niño/a y de cada padre- madre de familia.</a:t>
            </a:r>
            <a:endParaRPr lang="en-US" sz="1400" u="sng" dirty="0" smtClean="0"/>
          </a:p>
          <a:p>
            <a:r>
              <a:rPr lang="es-ES" sz="1400" dirty="0" smtClean="0"/>
              <a:t> </a:t>
            </a:r>
            <a:endParaRPr lang="en-US" sz="1400" u="sng" dirty="0" smtClean="0"/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Crear modelos de padres y niños/as, seguros, cariñosos, con buena autoestima  tanto en casa como en el Centro Municipal de educación inicial “Carapungo”.</a:t>
            </a:r>
            <a:endParaRPr lang="en-US" sz="14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899592" y="1124744"/>
            <a:ext cx="5760640" cy="14401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57255"/>
                  <a:invGamma/>
                </a:srgbClr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77900">
              <a:lnSpc>
                <a:spcPct val="150000"/>
              </a:lnSpc>
              <a:spcAft>
                <a:spcPct val="35000"/>
              </a:spcAft>
              <a:defRPr/>
            </a:pPr>
            <a:r>
              <a:rPr lang="es-ES" sz="1400" b="1" dirty="0" smtClean="0"/>
              <a:t>Proporcionar a los docentes, padres y madres  de familia del Centro Municipal de educación inicial Carapungo un “Manual de Orientación” que sirva de guía para afianzar el vínculo afectivo y mejore la autoestima de los  niños/as de 4 a 5 años.</a:t>
            </a:r>
            <a:endParaRPr lang="en-US" sz="1400" b="1" u="sng" dirty="0" smtClean="0"/>
          </a:p>
          <a:p>
            <a:pPr algn="just" defTabSz="977900">
              <a:lnSpc>
                <a:spcPct val="150000"/>
              </a:lnSpc>
              <a:spcAft>
                <a:spcPct val="35000"/>
              </a:spcAft>
              <a:defRPr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899592" y="620688"/>
            <a:ext cx="2000250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FFFF">
                  <a:gamma/>
                  <a:tint val="95294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 GENERAL: 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857224" y="2714620"/>
            <a:ext cx="2352675" cy="438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FFFF">
                  <a:gamma/>
                  <a:tint val="7059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 ESPECÍFICOS: </a:t>
            </a:r>
          </a:p>
        </p:txBody>
      </p:sp>
      <p:pic>
        <p:nvPicPr>
          <p:cNvPr id="8" name="7 Imagen" descr="http://www.downzaragoza.org/files/Image/ocio/sol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808188" cy="101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65150" y="44450"/>
            <a:ext cx="8229600" cy="9286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40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Descripción de la Propuesta</a:t>
            </a:r>
            <a:r>
              <a:rPr lang="es-ES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s-ES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57224" y="857232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3643313" y="3000375"/>
            <a:ext cx="20716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3355975" y="3286125"/>
            <a:ext cx="5730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>
            <a:off x="5430044" y="32853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>
            <a:off x="4287044" y="264239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428596" y="14285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S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Qué utilidad práctica tiene el manual de orientación?</a:t>
            </a:r>
            <a:r>
              <a:rPr lang="es-ES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s-ES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23528" y="980728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x-none" sz="3600" i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¿Quién va a utilizar el manual de </a:t>
            </a:r>
            <a:r>
              <a:rPr lang="en-US" sz="3600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orientación</a:t>
            </a:r>
            <a:r>
              <a:rPr lang="x-none" sz="3600" i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s-ES" sz="3600" i="0" dirty="0" smtClean="0">
                <a:effectLst/>
              </a:rPr>
              <a:t/>
            </a:r>
            <a:br>
              <a:rPr lang="es-ES" sz="3600" i="0" dirty="0" smtClean="0">
                <a:effectLst/>
              </a:rPr>
            </a:br>
            <a:endParaRPr lang="es-ES" sz="3600" i="0" dirty="0">
              <a:effectLst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3638" y="1374992"/>
          <a:ext cx="9144000" cy="355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Picture 2" descr="361_example1"/>
          <p:cNvPicPr>
            <a:picLocks noChangeAspect="1" noChangeArrowheads="1"/>
          </p:cNvPicPr>
          <p:nvPr/>
        </p:nvPicPr>
        <p:blipFill>
          <a:blip r:embed="rId7" cstate="print"/>
          <a:srcRect t="53156"/>
          <a:stretch>
            <a:fillRect/>
          </a:stretch>
        </p:blipFill>
        <p:spPr bwMode="auto">
          <a:xfrm>
            <a:off x="1928813" y="4000500"/>
            <a:ext cx="5373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000100" y="1214422"/>
          <a:ext cx="707236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42910" y="285728"/>
            <a:ext cx="78581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B050"/>
                </a:solidFill>
              </a:rPr>
              <a:t>PERFIL Y REQUISITOS QUE DEBE TENER UNA DOCENTE Y  PADRES DE FAMILIA</a:t>
            </a:r>
            <a:endParaRPr lang="es-EC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446088" y="1254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i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Recomendaciones Metodológicas para Docentes y Padres de Familia</a:t>
            </a:r>
            <a:r>
              <a:rPr lang="es-ES" sz="280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s-ES" sz="28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229600" cy="51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Picture 2" descr="C:\Users\Andres\Desktop\gif\GIF061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268760"/>
            <a:ext cx="79216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/>
          <a:lstStyle/>
          <a:p>
            <a:pPr algn="ctr">
              <a:defRPr/>
            </a:pPr>
            <a:r>
              <a:rPr lang="es-ES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Planteamiento del problema</a:t>
            </a:r>
            <a:endParaRPr lang="es-ES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692696"/>
          <a:ext cx="44644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14 Conector recto"/>
          <p:cNvCxnSpPr/>
          <p:nvPr/>
        </p:nvCxnSpPr>
        <p:spPr>
          <a:xfrm rot="10800000">
            <a:off x="3940696" y="21496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29 Diagrama"/>
          <p:cNvGraphicFramePr/>
          <p:nvPr/>
        </p:nvGraphicFramePr>
        <p:xfrm>
          <a:off x="395536" y="3356992"/>
          <a:ext cx="7248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30 Diagrama"/>
          <p:cNvGraphicFramePr/>
          <p:nvPr/>
        </p:nvGraphicFramePr>
        <p:xfrm>
          <a:off x="683568" y="2564904"/>
          <a:ext cx="640871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31 Flecha abajo"/>
          <p:cNvSpPr/>
          <p:nvPr/>
        </p:nvSpPr>
        <p:spPr>
          <a:xfrm>
            <a:off x="6228184" y="4005064"/>
            <a:ext cx="360040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4" name="33 Diagrama"/>
          <p:cNvGraphicFramePr/>
          <p:nvPr/>
        </p:nvGraphicFramePr>
        <p:xfrm>
          <a:off x="4427984" y="692696"/>
          <a:ext cx="446449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7020272" y="2852936"/>
            <a:ext cx="1512168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000" b="1" dirty="0" smtClean="0"/>
              <a:t>DIFICULTAD EN EL DESARROLLO PICOLÓGICO,SOCIAL</a:t>
            </a:r>
            <a:endParaRPr lang="es-EC" sz="1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00034" y="-531440"/>
            <a:ext cx="8305800" cy="3071810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32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MANEJO DE AUTOESTIMA EN EL AULA(DOCENTES)</a:t>
            </a:r>
            <a:r>
              <a:rPr lang="es-ES" sz="32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s-ES" sz="32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s-ES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s-ES" sz="3200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s-ES" sz="3200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s-ES" sz="32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28794" y="3357562"/>
            <a:ext cx="5832648" cy="266429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es-ES" sz="1400" b="1" i="1" dirty="0" smtClean="0">
                <a:solidFill>
                  <a:schemeClr val="tx1"/>
                </a:solidFill>
              </a:rPr>
              <a:t>La gente hace cosas para nosotros. Pueden ser cosas simpáticas y agradables. Pueden ser cosas desoladoras. Pueden ser cosas alentadoras y estimulantes. Pueden ser cosas que restauran nuestro </a:t>
            </a:r>
            <a:r>
              <a:rPr lang="es-ES" sz="1400" b="1" i="1" dirty="0" smtClean="0">
                <a:solidFill>
                  <a:schemeClr val="tx1"/>
                </a:solidFill>
                <a:hlinkClick r:id="rId2"/>
              </a:rPr>
              <a:t>equilibrio</a:t>
            </a:r>
            <a:r>
              <a:rPr lang="es-ES" sz="1400" b="1" i="1" dirty="0" smtClean="0">
                <a:solidFill>
                  <a:schemeClr val="tx1"/>
                </a:solidFill>
              </a:rPr>
              <a:t>, acrecientan nuestra fe y fortalecen nuestras convicciones: pueden darnos nuevas perspectivas y nuevo coraje, pero pueden sumergirnos, también en la desesperación, el temor y el pesimismo."</a:t>
            </a:r>
            <a:endParaRPr lang="en-US" sz="1400" b="1" u="sng" dirty="0" smtClean="0">
              <a:solidFill>
                <a:schemeClr val="tx1"/>
              </a:solidFill>
            </a:endParaRPr>
          </a:p>
          <a:p>
            <a:pPr algn="ctr"/>
            <a:endParaRPr lang="es-ES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i="1" dirty="0" smtClean="0">
                <a:solidFill>
                  <a:schemeClr val="tx1"/>
                </a:solidFill>
              </a:rPr>
              <a:t>Cosas de la infancia. Revista Familiar El Comercio</a:t>
            </a:r>
            <a:r>
              <a:rPr lang="es-E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2011</a:t>
            </a:r>
            <a:endParaRPr lang="es-EC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nina-leye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4037"/>
            <a:ext cx="2071687" cy="21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2.bp.blogspot.com/_cRQnZvQxZHU/S-fI3MLIKJI/AAAAAAAABIQ/gbEpG0sKcgk/s1600/maestra+de+infant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47664" y="2276872"/>
          <a:ext cx="6096000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76264"/>
                <a:gridCol w="3719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Tema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 Nº 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espejito mágico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 Nº2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Que</a:t>
                      </a:r>
                      <a:r>
                        <a:rPr lang="es-ES" baseline="0" dirty="0" smtClean="0"/>
                        <a:t> bien haces 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 Nº3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 radiografía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 Nº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El saco de las virtudes 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Actividad Nº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Soy</a:t>
                      </a:r>
                      <a:r>
                        <a:rPr lang="es-ES" baseline="0" dirty="0" smtClean="0"/>
                        <a:t> importante y me quieren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0872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71604" y="357166"/>
            <a:ext cx="65008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rgbClr val="FF0000"/>
                </a:solidFill>
              </a:rPr>
              <a:t>ACTIVIDADES PARA DOCENTES</a:t>
            </a:r>
            <a:endParaRPr lang="es-EC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14313" y="428625"/>
            <a:ext cx="857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</a:pPr>
            <a:endParaRPr lang="es-ES" sz="800" dirty="0">
              <a:cs typeface="Arial" charset="0"/>
            </a:endParaRPr>
          </a:p>
          <a:p>
            <a:pPr eaLnBrk="0" hangingPunct="0">
              <a:tabLst>
                <a:tab pos="180975" algn="l"/>
              </a:tabLst>
            </a:pPr>
            <a:endParaRPr lang="es-ES" dirty="0">
              <a:cs typeface="Arial" charset="0"/>
            </a:endParaRPr>
          </a:p>
        </p:txBody>
      </p:sp>
      <p:pic>
        <p:nvPicPr>
          <p:cNvPr id="41987" name="Imagen 3" descr="http://www.downzaragoza.org/files/Image/ocio/sol1.bm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4857750"/>
            <a:ext cx="9382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ador de contenido"/>
          <p:cNvSpPr>
            <a:spLocks noGrp="1"/>
          </p:cNvSpPr>
          <p:nvPr>
            <p:ph sz="half" idx="1"/>
          </p:nvPr>
        </p:nvSpPr>
        <p:spPr bwMode="auto">
          <a:xfrm>
            <a:off x="539750" y="0"/>
            <a:ext cx="8064500" cy="685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Actividad Nº 1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600" dirty="0" smtClean="0"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Tema: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espejito mágico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C" sz="16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6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Objetivo:</a:t>
            </a:r>
            <a:endParaRPr lang="es-ES" sz="16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C" sz="1600" b="1" dirty="0" smtClean="0">
                <a:solidFill>
                  <a:schemeClr val="tx1"/>
                </a:solidFill>
                <a:latin typeface="+mj-lt"/>
              </a:rPr>
              <a:t>Potenciar la autoestima y el auto concepto a través del conocimiento de sus cualidades y limitaciones.</a:t>
            </a:r>
            <a:endParaRPr lang="es-ES" sz="1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6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Recursos</a:t>
            </a:r>
            <a:r>
              <a:rPr lang="es-ES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r>
              <a:rPr lang="es-EC" sz="1600" dirty="0" smtClean="0">
                <a:solidFill>
                  <a:schemeClr val="tx1"/>
                </a:solidFill>
                <a:latin typeface="+mj-lt"/>
              </a:rPr>
              <a:t>Espejo</a:t>
            </a:r>
            <a:endParaRPr lang="en-US" sz="1600" u="sng" dirty="0" smtClean="0">
              <a:solidFill>
                <a:schemeClr val="tx1"/>
              </a:solidFill>
              <a:latin typeface="+mj-lt"/>
            </a:endParaRPr>
          </a:p>
          <a:p>
            <a:r>
              <a:rPr lang="es-EC" sz="1600" dirty="0" smtClean="0">
                <a:solidFill>
                  <a:schemeClr val="tx1"/>
                </a:solidFill>
                <a:latin typeface="+mj-lt"/>
              </a:rPr>
              <a:t>Libreta</a:t>
            </a:r>
            <a:endParaRPr lang="en-US" sz="1600" u="sng" dirty="0" smtClean="0">
              <a:solidFill>
                <a:schemeClr val="tx1"/>
              </a:solidFill>
              <a:latin typeface="+mj-lt"/>
            </a:endParaRPr>
          </a:p>
          <a:p>
            <a:r>
              <a:rPr lang="es-EC" sz="1600" dirty="0" smtClean="0">
                <a:solidFill>
                  <a:schemeClr val="tx1"/>
                </a:solidFill>
                <a:latin typeface="+mj-lt"/>
              </a:rPr>
              <a:t>Esferográfico</a:t>
            </a:r>
          </a:p>
          <a:p>
            <a:pPr>
              <a:buNone/>
            </a:pPr>
            <a:endParaRPr lang="es-ES" sz="1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Duración: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 a 15 minutos</a:t>
            </a:r>
            <a:endParaRPr lang="es-ES" sz="16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6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Ambiente: </a:t>
            </a:r>
            <a:endParaRPr lang="es-ES" sz="16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tabLst>
                <a:tab pos="180975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Aula </a:t>
            </a:r>
            <a:endParaRPr lang="es-ES" sz="16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tabLst>
                <a:tab pos="180975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Patio </a:t>
            </a:r>
            <a:endParaRPr lang="es-ES" sz="16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tabLst>
                <a:tab pos="180975" algn="l"/>
              </a:tabLst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Sala o ambiente acogedor</a:t>
            </a:r>
            <a:endParaRPr lang="es-ES" sz="16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S" sz="16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r>
              <a:rPr lang="es-E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Actividad Motivadora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0975" algn="l"/>
              </a:tabLst>
            </a:pPr>
            <a:endParaRPr lang="es-EC" sz="1600" dirty="0" smtClean="0">
              <a:solidFill>
                <a:srgbClr val="00000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tabLst>
                <a:tab pos="180975" algn="l"/>
              </a:tabLst>
            </a:pPr>
            <a:r>
              <a:rPr lang="es-ES" sz="1300" b="1" dirty="0" smtClean="0">
                <a:solidFill>
                  <a:schemeClr val="tx1"/>
                </a:solidFill>
                <a:latin typeface="+mj-lt"/>
              </a:rPr>
              <a:t>Cada niño/a se pasara el espejito y dirá todas </a:t>
            </a:r>
          </a:p>
          <a:p>
            <a:pPr marL="0" indent="0">
              <a:lnSpc>
                <a:spcPct val="80000"/>
              </a:lnSpc>
              <a:buNone/>
              <a:tabLst>
                <a:tab pos="180975" algn="l"/>
              </a:tabLst>
            </a:pPr>
            <a:r>
              <a:rPr lang="es-ES" sz="1300" b="1" dirty="0" smtClean="0">
                <a:solidFill>
                  <a:schemeClr val="tx1"/>
                </a:solidFill>
                <a:latin typeface="+mj-lt"/>
              </a:rPr>
              <a:t> sus cualidades o lo bonito que es y la maestra  ira anotando </a:t>
            </a:r>
          </a:p>
          <a:p>
            <a:pPr marL="0" indent="0">
              <a:lnSpc>
                <a:spcPct val="80000"/>
              </a:lnSpc>
              <a:buNone/>
              <a:tabLst>
                <a:tab pos="180975" algn="l"/>
              </a:tabLst>
            </a:pPr>
            <a:r>
              <a:rPr lang="es-ES" sz="1300" b="1" dirty="0" smtClean="0">
                <a:solidFill>
                  <a:schemeClr val="tx1"/>
                </a:solidFill>
                <a:latin typeface="+mj-lt"/>
              </a:rPr>
              <a:t> en su libreta.</a:t>
            </a:r>
          </a:p>
        </p:txBody>
      </p:sp>
      <p:pic>
        <p:nvPicPr>
          <p:cNvPr id="5" name="4 Imagen" descr="http://t3.gstatic.com/images?q=tbn:ANd9GcR1jcx6FKFiL2VRHSk-Nc5oTEtm7r2vDeKuN_qxa_5GpDT_6ePsFLX_EI0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2266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44450"/>
            <a:ext cx="8305800" cy="14398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Manejo de Autoestima ( Padres)</a:t>
            </a:r>
            <a:b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sz="3600" dirty="0" smtClean="0">
                <a:solidFill>
                  <a:srgbClr val="FF0000"/>
                </a:solidFill>
              </a:rPr>
              <a:t/>
            </a:r>
            <a:br>
              <a:rPr lang="es-ES" sz="3600" dirty="0" smtClean="0">
                <a:solidFill>
                  <a:srgbClr val="FF0000"/>
                </a:solidFill>
              </a:rPr>
            </a:b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16013" y="5381109"/>
            <a:ext cx="764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85786" y="4357694"/>
            <a:ext cx="72008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 </a:t>
            </a:r>
            <a:endParaRPr lang="en-US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i="1" dirty="0" smtClean="0">
                <a:solidFill>
                  <a:schemeClr val="tx1"/>
                </a:solidFill>
              </a:rPr>
              <a:t>“Está claro que difícilmente podremos enseñar lo que no sabemos o lo que no somos. Los hijos nos dan una oportunidad única para revisarnos y mejorar (seguir igual o empeorar). Quizá podríamos empezar por valorar nuestra propia autoestima como padres, para así aprender a cuidarla, al igual que la de aquellos a los que queremos y a los que nos debemos”.</a:t>
            </a:r>
            <a:endParaRPr lang="en-US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i="1" dirty="0" smtClean="0">
                <a:solidFill>
                  <a:schemeClr val="tx1"/>
                </a:solidFill>
              </a:rPr>
              <a:t>                                  Concha Bonet Luna y </a:t>
            </a:r>
            <a:r>
              <a:rPr lang="es-ES" sz="1400" b="1" i="1" dirty="0" err="1" smtClean="0">
                <a:solidFill>
                  <a:schemeClr val="tx1"/>
                </a:solidFill>
              </a:rPr>
              <a:t>Margherita</a:t>
            </a:r>
            <a:r>
              <a:rPr lang="es-ES" sz="1400" b="1" i="1" dirty="0" smtClean="0">
                <a:solidFill>
                  <a:schemeClr val="tx1"/>
                </a:solidFill>
              </a:rPr>
              <a:t> </a:t>
            </a:r>
            <a:r>
              <a:rPr lang="es-ES" sz="1400" b="1" i="1" dirty="0" err="1" smtClean="0">
                <a:solidFill>
                  <a:schemeClr val="tx1"/>
                </a:solidFill>
              </a:rPr>
              <a:t>Brusa</a:t>
            </a:r>
            <a:r>
              <a:rPr lang="es-ES" sz="1400" b="1" i="1" dirty="0" smtClean="0">
                <a:solidFill>
                  <a:schemeClr val="tx1"/>
                </a:solidFill>
              </a:rPr>
              <a:t>.</a:t>
            </a:r>
            <a:endParaRPr lang="en-US" sz="1400" b="1" u="sng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2950618" cy="273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1872208" cy="21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28" y="3143248"/>
          <a:ext cx="6455095" cy="24873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05608"/>
                <a:gridCol w="3849487"/>
              </a:tblGrid>
              <a:tr h="369457">
                <a:tc>
                  <a:txBody>
                    <a:bodyPr/>
                    <a:lstStyle/>
                    <a:p>
                      <a:r>
                        <a:rPr lang="es-ES" sz="1800" u="none" strike="noStrike" kern="1200" dirty="0" smtClean="0">
                          <a:effectLst/>
                        </a:rPr>
                        <a:t>	Actividad</a:t>
                      </a:r>
                      <a:endParaRPr lang="es-ES" sz="1800" b="0" i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Tema </a:t>
                      </a:r>
                      <a:endParaRPr lang="es-ES" sz="1800" dirty="0"/>
                    </a:p>
                  </a:txBody>
                  <a:tcPr marL="91432" marR="9143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9457"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Actividad Nº1 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	</a:t>
                      </a:r>
                      <a:endParaRPr lang="es-ES" sz="18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Fiesta</a:t>
                      </a:r>
                      <a:r>
                        <a:rPr lang="es-ES" sz="1800" baseline="0" dirty="0" smtClean="0"/>
                        <a:t> de pijamas</a:t>
                      </a:r>
                      <a:endParaRPr lang="es-ES" sz="1800" dirty="0"/>
                    </a:p>
                  </a:txBody>
                  <a:tcPr marL="91432" marR="91432" marT="45727" marB="45727"/>
                </a:tc>
              </a:tr>
              <a:tr h="637608"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Actividad Nº2 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	</a:t>
                      </a:r>
                      <a:endParaRPr lang="es-ES" sz="18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Caja</a:t>
                      </a:r>
                      <a:r>
                        <a:rPr lang="es-ES" sz="1800" u="none" kern="1200" baseline="0" dirty="0" smtClean="0">
                          <a:effectLst/>
                        </a:rPr>
                        <a:t> de expresión creativa de sombreros</a:t>
                      </a:r>
                      <a:endParaRPr lang="es-ES" sz="1800" dirty="0"/>
                    </a:p>
                  </a:txBody>
                  <a:tcPr marL="91432" marR="91432" marT="45727" marB="45727"/>
                </a:tc>
              </a:tr>
              <a:tr h="369457"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Actividad Nº3</a:t>
                      </a:r>
                      <a:endParaRPr lang="es-ES" sz="18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Manualidades</a:t>
                      </a:r>
                      <a:r>
                        <a:rPr lang="es-ES" sz="1800" u="none" kern="1200" baseline="0" dirty="0" smtClean="0">
                          <a:effectLst/>
                        </a:rPr>
                        <a:t> con papa y mama </a:t>
                      </a:r>
                      <a:endParaRPr lang="es-ES" sz="1800" dirty="0"/>
                    </a:p>
                  </a:txBody>
                  <a:tcPr marL="91432" marR="91432" marT="45727" marB="45727"/>
                </a:tc>
              </a:tr>
              <a:tr h="369457"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Actividad Nº 4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	</a:t>
                      </a:r>
                      <a:endParaRPr lang="es-ES" sz="18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Marcha</a:t>
                      </a:r>
                      <a:r>
                        <a:rPr lang="es-ES" sz="1800" u="none" kern="1200" baseline="0" dirty="0" smtClean="0">
                          <a:effectLst/>
                        </a:rPr>
                        <a:t> musical en familia</a:t>
                      </a:r>
                      <a:endParaRPr lang="es-ES" sz="1800" dirty="0"/>
                    </a:p>
                  </a:txBody>
                  <a:tcPr marL="91432" marR="91432" marT="45727" marB="45727"/>
                </a:tc>
              </a:tr>
              <a:tr h="369457">
                <a:tc>
                  <a:txBody>
                    <a:bodyPr/>
                    <a:lstStyle/>
                    <a:p>
                      <a:r>
                        <a:rPr lang="es-ES" sz="1800" u="none" kern="1200" dirty="0" smtClean="0">
                          <a:effectLst/>
                        </a:rPr>
                        <a:t>Actividad Nº 5</a:t>
                      </a:r>
                      <a:endParaRPr lang="es-ES" sz="18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es-ES" sz="1800" u="none" strike="noStrike" kern="1200" dirty="0" smtClean="0">
                          <a:effectLst/>
                        </a:rPr>
                        <a:t>Galletas</a:t>
                      </a:r>
                      <a:r>
                        <a:rPr lang="es-ES" sz="1800" u="none" strike="noStrike" kern="1200" baseline="0" dirty="0" smtClean="0">
                          <a:effectLst/>
                        </a:rPr>
                        <a:t> divertidas </a:t>
                      </a:r>
                      <a:r>
                        <a:rPr lang="es-ES" sz="1800" u="none" strike="noStrike" kern="1200" dirty="0" smtClean="0">
                          <a:effectLst/>
                        </a:rPr>
                        <a:t>	</a:t>
                      </a:r>
                      <a:endParaRPr lang="es-ES" sz="1800" dirty="0"/>
                    </a:p>
                  </a:txBody>
                  <a:tcPr marL="91432" marR="91432" marT="45727" marB="45727"/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2228787" cy="17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857356" y="428604"/>
            <a:ext cx="55721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rgbClr val="FF0000"/>
                </a:solidFill>
              </a:rPr>
              <a:t>ACTIVIDADES PADRES DE FAMILIA</a:t>
            </a:r>
            <a:endParaRPr lang="es-EC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400" i="0" dirty="0" smtClean="0">
                <a:solidFill>
                  <a:srgbClr val="FF0000"/>
                </a:solidFill>
                <a:effectLst/>
              </a:rPr>
              <a:t>Actividad No. 1</a:t>
            </a:r>
            <a:endParaRPr lang="es-EC" sz="24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14 Marcador de contenido"/>
          <p:cNvSpPr txBox="1">
            <a:spLocks/>
          </p:cNvSpPr>
          <p:nvPr/>
        </p:nvSpPr>
        <p:spPr bwMode="auto">
          <a:xfrm>
            <a:off x="539750" y="0"/>
            <a:ext cx="80645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Tema: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s-ES" sz="1600" kern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Fiesta de Pijamas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C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Objetivo: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tabLst>
                <a:tab pos="180975" algn="l"/>
              </a:tabLst>
            </a:pPr>
            <a:r>
              <a:rPr lang="es-ES" sz="1600" dirty="0" smtClean="0"/>
              <a:t>Incentivar a los padres y madres de familia a tener siempre un momento para compartir con sus hijos/as antes de dormir. </a:t>
            </a:r>
            <a:endParaRPr lang="es-EC" sz="1600" b="1" u="sng" dirty="0" smtClean="0"/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Recursos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Almohada; y,</a:t>
            </a:r>
            <a:endParaRPr lang="es-EC" sz="1600" b="1" u="sng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Cobija.</a:t>
            </a:r>
            <a:endParaRPr lang="es-EC" sz="1600" b="1" u="sng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Diferentes cuentos.</a:t>
            </a:r>
            <a:endParaRPr lang="es-EC" sz="1600" b="1" u="sng" dirty="0" smtClean="0"/>
          </a:p>
          <a:p>
            <a:r>
              <a:rPr lang="es-ES" sz="1600" dirty="0" smtClean="0"/>
              <a:t> 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Duración: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s-ES" sz="1600" kern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 A 30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minutos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Ambiente: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Sala o ambiente acogedor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Actividad Motivadora: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tabLst>
                <a:tab pos="180975" algn="l"/>
              </a:tabLst>
            </a:pPr>
            <a:r>
              <a:rPr lang="es-ES" sz="1600" dirty="0" smtClean="0"/>
              <a:t>Este será un momento sagrado que el papá y la mamá le van a dedicar a sus hijos/as, el cuento deberá ser narrado de manera diferente; actuando con títeres.</a:t>
            </a:r>
            <a:endParaRPr lang="es-EC" sz="1600" b="1" u="sng" dirty="0" smtClean="0"/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928802"/>
            <a:ext cx="1524000" cy="20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357562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100013"/>
            <a:ext cx="9144000" cy="21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endParaRPr lang="es-E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Como me siento yo ( niño/a) </a:t>
            </a:r>
            <a:endParaRPr lang="es-E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s-E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2.bp.blogspot.com/_ViTRQKUXrUc/TKiaqDZ7XVI/AAAAAAAAK6I/RdndV2PUsEs/s1600/ni%C3%B1os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71813" y="1460500"/>
            <a:ext cx="3000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73063" y="4292600"/>
            <a:ext cx="880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“Un niño que sienta el deseo de conocer el ambiente que lo rodea,</a:t>
            </a:r>
          </a:p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que experimente una insaciable curiosidad ante</a:t>
            </a:r>
          </a:p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los fenómenos del mundo natural y social,</a:t>
            </a:r>
          </a:p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será una criatura que mirara al jardín como</a:t>
            </a:r>
          </a:p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 lugar maravilloso en el que podrá </a:t>
            </a:r>
          </a:p>
          <a:p>
            <a:pPr algn="ctr"/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satisfacer todas sus interrogantes”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E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Anónimo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1791" y="20851"/>
            <a:ext cx="86536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COMO A MI ME DIERON ESTE VALIOSO MANUAL YO ME SIENTO FELÍZ, PORQUE AL FIN MIS PAPIS Y MAESTRA ME HAN HECHO CASO.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Yo Manuelito me siento.</a:t>
            </a:r>
            <a:endParaRPr kumimoji="0" lang="es-E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89040"/>
            <a:ext cx="2143125" cy="141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00108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5" y="115888"/>
            <a:ext cx="8229600" cy="635000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Objetivos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GENERAL:</a:t>
            </a:r>
          </a:p>
          <a:p>
            <a:pPr marL="0" indent="0">
              <a:buFontTx/>
              <a:buNone/>
              <a:defRPr/>
            </a:pPr>
            <a:endPara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ESPECÍFICOS:</a:t>
            </a:r>
            <a:endPara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42910" y="1500174"/>
            <a:ext cx="7560840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 smtClean="0">
                <a:solidFill>
                  <a:schemeClr val="tx1"/>
                </a:solidFill>
              </a:rPr>
              <a:t>Analizar la influencia del Vínculo Afectivo de madres y padres de familia en la Autoestima de niños/as de 4 a 5 años del Centro Municipal de Educación Inicial “</a:t>
            </a:r>
            <a:r>
              <a:rPr lang="es-EC" b="1" dirty="0" err="1" smtClean="0">
                <a:solidFill>
                  <a:schemeClr val="tx1"/>
                </a:solidFill>
              </a:rPr>
              <a:t>Carapungo</a:t>
            </a:r>
            <a:r>
              <a:rPr lang="es-EC" b="1" dirty="0" smtClean="0">
                <a:solidFill>
                  <a:schemeClr val="tx1"/>
                </a:solidFill>
              </a:rPr>
              <a:t>”.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83568" y="3068960"/>
            <a:ext cx="7344816" cy="252028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Identificar los Vínculos Afectivos que influyen en la autoestima de niños/as.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Determinar cómo influyen estos vínculos afectivos en la Autoestima de los niños/as.</a:t>
            </a:r>
          </a:p>
          <a:p>
            <a:pPr lvl="0" algn="just"/>
            <a:endParaRPr lang="en-US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Diseñar una propuesta de solución para dicha problemática.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s-ES" dirty="0" smtClean="0"/>
              <a:t> </a:t>
            </a:r>
            <a:endParaRPr lang="en-US" i="1" dirty="0" smtClean="0"/>
          </a:p>
          <a:p>
            <a:pPr algn="ctr"/>
            <a:endParaRPr lang="es-EC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63562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0000"/>
                </a:solidFill>
              </a:rPr>
              <a:t>Marco Teórico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17" name="16 Diagrama"/>
          <p:cNvGraphicFramePr/>
          <p:nvPr/>
        </p:nvGraphicFramePr>
        <p:xfrm>
          <a:off x="683568" y="1412776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5580112" y="2564904"/>
            <a:ext cx="2448272" cy="1152128"/>
            <a:chOff x="3040900" y="1219199"/>
            <a:chExt cx="1303243" cy="1625600"/>
          </a:xfrm>
          <a:solidFill>
            <a:srgbClr val="FFFFCC"/>
          </a:solidFill>
        </p:grpSpPr>
        <p:sp>
          <p:nvSpPr>
            <p:cNvPr id="20" name="19 Rectángulo redondeado"/>
            <p:cNvSpPr/>
            <p:nvPr/>
          </p:nvSpPr>
          <p:spPr>
            <a:xfrm>
              <a:off x="3040900" y="1219199"/>
              <a:ext cx="1303243" cy="16256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/>
              <a:r>
                <a:rPr lang="es-EC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EL VINCULO AFECTIVO </a:t>
              </a:r>
              <a:endPara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104519" y="1282818"/>
              <a:ext cx="1176005" cy="149836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6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El </a:t>
              </a:r>
              <a:r>
                <a:rPr lang="es-EC" sz="2600" b="1" kern="1200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vÍnculo</a:t>
              </a:r>
              <a:r>
                <a:rPr lang="es-EC" sz="26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afectivo</a:t>
              </a:r>
              <a:endParaRPr lang="es-EC" sz="26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580113" y="4077072"/>
            <a:ext cx="2304256" cy="1625600"/>
            <a:chOff x="2941206" y="1219199"/>
            <a:chExt cx="1398271" cy="162560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2941206" y="1219199"/>
              <a:ext cx="1398271" cy="16256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009464" y="1287457"/>
              <a:ext cx="1261755" cy="14890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John </a:t>
              </a:r>
              <a:r>
                <a:rPr lang="es-EC" sz="1600" b="1" kern="1200" dirty="0" err="1" smtClean="0"/>
                <a:t>Bowbly</a:t>
              </a:r>
              <a:endParaRPr lang="es-EC" sz="1600" b="1" dirty="0" smtClean="0"/>
            </a:p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Necesidades básicas.</a:t>
              </a:r>
            </a:p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 smtClean="0"/>
                <a:t>Acompañamiento amoroso. </a:t>
              </a:r>
            </a:p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dirty="0" smtClean="0"/>
                <a:t>Relación cercana.</a:t>
              </a:r>
              <a:endParaRPr lang="es-EC" sz="1600" b="1" kern="1200" dirty="0" smtClean="0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9738"/>
          </a:xfrm>
        </p:spPr>
        <p:txBody>
          <a:bodyPr/>
          <a:lstStyle/>
          <a:p>
            <a:pPr algn="ctr"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Formación del Vínculo 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87824" y="76470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Madre e hijo/a unidos en cerebro y corazón.</a:t>
            </a:r>
            <a:endParaRPr lang="en-US" dirty="0" smtClean="0"/>
          </a:p>
          <a:p>
            <a:endParaRPr lang="es-EC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5868144" y="1772816"/>
            <a:ext cx="2088232" cy="864096"/>
          </a:xfrm>
          <a:prstGeom prst="roundRect">
            <a:avLst/>
          </a:prstGeom>
          <a:solidFill>
            <a:srgbClr val="9EB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 conductas innatas del niño. </a:t>
            </a:r>
            <a:endParaRPr lang="es-EC" sz="1400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>
            <a:endCxn id="7" idx="1"/>
          </p:cNvCxnSpPr>
          <p:nvPr/>
        </p:nvCxnSpPr>
        <p:spPr>
          <a:xfrm>
            <a:off x="5508104" y="220486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curvado"/>
          <p:cNvCxnSpPr/>
          <p:nvPr/>
        </p:nvCxnSpPr>
        <p:spPr>
          <a:xfrm rot="16200000" flipV="1">
            <a:off x="3275856" y="3573016"/>
            <a:ext cx="1440160" cy="144016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triangl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908720"/>
            <a:ext cx="2073526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24866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916832"/>
            <a:ext cx="8555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H="1">
            <a:off x="900113" y="631825"/>
            <a:ext cx="885825" cy="5583238"/>
          </a:xfrm>
        </p:spPr>
        <p:txBody>
          <a:bodyPr vert="vert" anchor="t" anchorCtr="0"/>
          <a:lstStyle/>
          <a:p>
            <a:pPr algn="ctr">
              <a:defRPr/>
            </a:pPr>
            <a:r>
              <a:rPr lang="es-EC" dirty="0" smtClean="0">
                <a:solidFill>
                  <a:srgbClr val="FF0000"/>
                </a:solidFill>
              </a:rPr>
              <a:t>Tipos de vínculo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643063" y="571500"/>
            <a:ext cx="1000125" cy="5643563"/>
          </a:xfrm>
          <a:prstGeom prst="leftBrace">
            <a:avLst/>
          </a:prstGeom>
          <a:ln>
            <a:solidFill>
              <a:srgbClr val="336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2" name="5 CuadroTexto"/>
          <p:cNvSpPr txBox="1">
            <a:spLocks noChangeArrowheads="1"/>
          </p:cNvSpPr>
          <p:nvPr/>
        </p:nvSpPr>
        <p:spPr bwMode="auto">
          <a:xfrm>
            <a:off x="2428875" y="10715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 smtClean="0"/>
              <a:t>Seguridad </a:t>
            </a:r>
            <a:endParaRPr lang="es-ES" dirty="0"/>
          </a:p>
        </p:txBody>
      </p:sp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2428875" y="271462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 smtClean="0"/>
              <a:t>Evitación </a:t>
            </a:r>
            <a:endParaRPr lang="es-ES" dirty="0"/>
          </a:p>
        </p:txBody>
      </p:sp>
      <p:sp>
        <p:nvSpPr>
          <p:cNvPr id="17414" name="7 CuadroTexto"/>
          <p:cNvSpPr txBox="1">
            <a:spLocks noChangeArrowheads="1"/>
          </p:cNvSpPr>
          <p:nvPr/>
        </p:nvSpPr>
        <p:spPr bwMode="auto">
          <a:xfrm>
            <a:off x="2357438" y="45593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 smtClean="0"/>
              <a:t>Resistente (ansioso)</a:t>
            </a:r>
            <a:endParaRPr lang="es-ES" dirty="0"/>
          </a:p>
        </p:txBody>
      </p:sp>
      <p:sp>
        <p:nvSpPr>
          <p:cNvPr id="9" name="8 Abrir llave"/>
          <p:cNvSpPr/>
          <p:nvPr/>
        </p:nvSpPr>
        <p:spPr>
          <a:xfrm>
            <a:off x="5072063" y="714375"/>
            <a:ext cx="428625" cy="1285875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Abrir llave"/>
          <p:cNvSpPr/>
          <p:nvPr/>
        </p:nvSpPr>
        <p:spPr>
          <a:xfrm>
            <a:off x="5072063" y="2286000"/>
            <a:ext cx="428625" cy="128587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5072063" y="3929063"/>
            <a:ext cx="508049" cy="94009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8" name="11 CuadroTexto"/>
          <p:cNvSpPr txBox="1">
            <a:spLocks noChangeArrowheads="1"/>
          </p:cNvSpPr>
          <p:nvPr/>
        </p:nvSpPr>
        <p:spPr bwMode="auto">
          <a:xfrm>
            <a:off x="5500688" y="857250"/>
            <a:ext cx="2239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se acerca y aleja.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escasa agresividad.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íntima y relajada.</a:t>
            </a:r>
            <a:endParaRPr lang="es-ES" dirty="0"/>
          </a:p>
        </p:txBody>
      </p:sp>
      <p:sp>
        <p:nvSpPr>
          <p:cNvPr id="17419" name="12 CuadroTexto"/>
          <p:cNvSpPr txBox="1">
            <a:spLocks noChangeArrowheads="1"/>
          </p:cNvSpPr>
          <p:nvPr/>
        </p:nvSpPr>
        <p:spPr bwMode="auto">
          <a:xfrm>
            <a:off x="5572125" y="2428875"/>
            <a:ext cx="2071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indiferente.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ignoran. 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se mantienen</a:t>
            </a:r>
          </a:p>
          <a:p>
            <a:r>
              <a:rPr lang="es-EC" dirty="0" smtClean="0"/>
              <a:t>   alejados.     </a:t>
            </a:r>
            <a:endParaRPr lang="es-ES" dirty="0"/>
          </a:p>
        </p:txBody>
      </p:sp>
      <p:sp>
        <p:nvSpPr>
          <p:cNvPr id="17420" name="13 CuadroTexto"/>
          <p:cNvSpPr txBox="1">
            <a:spLocks noChangeArrowheads="1"/>
          </p:cNvSpPr>
          <p:nvPr/>
        </p:nvSpPr>
        <p:spPr bwMode="auto">
          <a:xfrm>
            <a:off x="5572125" y="3857625"/>
            <a:ext cx="3000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falta de autonomía. 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dependientes. 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aproximación y rechazo.</a:t>
            </a:r>
            <a:endParaRPr lang="es-EC" dirty="0"/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2483768" y="5517232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 smtClean="0"/>
              <a:t>Desorientado</a:t>
            </a:r>
            <a:endParaRPr lang="es-ES" dirty="0"/>
          </a:p>
        </p:txBody>
      </p:sp>
      <p:sp>
        <p:nvSpPr>
          <p:cNvPr id="14" name="13 Abrir llave"/>
          <p:cNvSpPr/>
          <p:nvPr/>
        </p:nvSpPr>
        <p:spPr>
          <a:xfrm>
            <a:off x="5076056" y="5085184"/>
            <a:ext cx="508049" cy="940097"/>
          </a:xfrm>
          <a:prstGeom prst="leftBrace">
            <a:avLst/>
          </a:prstGeom>
          <a:ln>
            <a:solidFill>
              <a:srgbClr val="AAC6B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5652120" y="5085184"/>
            <a:ext cx="3000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miedo a extraños.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se esconde.  </a:t>
            </a:r>
            <a:endParaRPr lang="es-EC" dirty="0"/>
          </a:p>
          <a:p>
            <a:pPr>
              <a:buFont typeface="Arial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aturdidos y tensos. </a:t>
            </a:r>
            <a:endParaRPr lang="es-EC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2392</Words>
  <Application>Microsoft Office PowerPoint</Application>
  <PresentationFormat>Presentación en pantalla (4:3)</PresentationFormat>
  <Paragraphs>807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Diseño predeterminado</vt:lpstr>
      <vt:lpstr>CorelDRAW</vt:lpstr>
      <vt:lpstr>Diapositiva 1</vt:lpstr>
      <vt:lpstr>Diapositiva 2</vt:lpstr>
      <vt:lpstr>CONTENIDO  </vt:lpstr>
      <vt:lpstr>Planteamiento del problema</vt:lpstr>
      <vt:lpstr>Objetivos</vt:lpstr>
      <vt:lpstr>Diapositiva 6</vt:lpstr>
      <vt:lpstr>Marco Teórico</vt:lpstr>
      <vt:lpstr>Formación del Vínculo </vt:lpstr>
      <vt:lpstr>Tipos de vínculo</vt:lpstr>
      <vt:lpstr>Diapositiva 10</vt:lpstr>
      <vt:lpstr>Diapositiva 11</vt:lpstr>
      <vt:lpstr>AUTOESTIMA </vt:lpstr>
      <vt:lpstr>Diapositiva 13</vt:lpstr>
      <vt:lpstr>Diapositiva 14</vt:lpstr>
      <vt:lpstr>Diapositiva 15</vt:lpstr>
      <vt:lpstr>Diapositiva 16</vt:lpstr>
      <vt:lpstr>Metodología </vt:lpstr>
      <vt:lpstr>Población y Muestra</vt:lpstr>
      <vt:lpstr>Técnicas e Instrumentos  de la Investigación</vt:lpstr>
      <vt:lpstr>Presentación, análisis e interpretación de resultado Instrumento No. 1 1. Encuesta dirigida a los docentes</vt:lpstr>
      <vt:lpstr>2. Usted cree que el afecto que se les dé a los niños/as en el hogar influye en la autoestima que presenta en el aula de clases?  </vt:lpstr>
      <vt:lpstr>2. ¿Cuáles son las características que usted ha observado en los niños/as de su clase cuando no  poseen un buen vínculo afectivo con sus padres?.</vt:lpstr>
      <vt:lpstr>3. ¿Qué actividades realiza con los niños/as  para fomentar una buena autoestima y/o llenar carencias afectivas?.  </vt:lpstr>
      <vt:lpstr>Instrumento No. 2 1. Guía de observación aplicada a los niños/as.</vt:lpstr>
      <vt:lpstr>2. ¿Se siente feliz e importante cuando lo toman en cuenta?.</vt:lpstr>
      <vt:lpstr>3. ¿Demuestra cariño a su profesora?. </vt:lpstr>
      <vt:lpstr>Instrumento No. 3 2. Encuesta dirigida a Padres de Familia </vt:lpstr>
      <vt:lpstr>Diapositiva 28</vt:lpstr>
      <vt:lpstr>Diapositiva 29</vt:lpstr>
      <vt:lpstr>CONCLUSIONES </vt:lpstr>
      <vt:lpstr>RECOMENDACIONES</vt:lpstr>
      <vt:lpstr>PROPUESTA ALTERNATIVA MANUAL DE ORIENTACIÓN  “FORTALECIENDO LA AUTOESTIMA MEDIANTE UN VÍNCULO AFECTIVO SEGURO” </vt:lpstr>
      <vt:lpstr>Justificación e Importancia</vt:lpstr>
      <vt:lpstr>Diapositiva 34</vt:lpstr>
      <vt:lpstr>Descripción de la Propuesta </vt:lpstr>
      <vt:lpstr>¿Qué utilidad práctica tiene el manual de orientación? </vt:lpstr>
      <vt:lpstr>¿Quién va a utilizar el manual de orientación? </vt:lpstr>
      <vt:lpstr>Diapositiva 38</vt:lpstr>
      <vt:lpstr>Recomendaciones Metodológicas para Docentes y Padres de Familia </vt:lpstr>
      <vt:lpstr>Diapositiva 40</vt:lpstr>
      <vt:lpstr>Diapositiva 41</vt:lpstr>
      <vt:lpstr>Diapositiva 42</vt:lpstr>
      <vt:lpstr>Diapositiva 43</vt:lpstr>
      <vt:lpstr> Manejo de Autoestima ( Padres)   </vt:lpstr>
      <vt:lpstr>Diapositiva 45</vt:lpstr>
      <vt:lpstr>Actividad No. 1</vt:lpstr>
      <vt:lpstr>Diapositiva 47</vt:lpstr>
      <vt:lpstr>Diapositiva 48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pc2</cp:lastModifiedBy>
  <cp:revision>164</cp:revision>
  <dcterms:created xsi:type="dcterms:W3CDTF">2008-02-13T16:07:44Z</dcterms:created>
  <dcterms:modified xsi:type="dcterms:W3CDTF">2011-11-07T21:39:39Z</dcterms:modified>
</cp:coreProperties>
</file>