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2"/>
  </p:notesMasterIdLst>
  <p:sldIdLst>
    <p:sldId id="256" r:id="rId2"/>
    <p:sldId id="257" r:id="rId3"/>
    <p:sldId id="258" r:id="rId4"/>
    <p:sldId id="259" r:id="rId5"/>
    <p:sldId id="260" r:id="rId6"/>
    <p:sldId id="279" r:id="rId7"/>
    <p:sldId id="261" r:id="rId8"/>
    <p:sldId id="263" r:id="rId9"/>
    <p:sldId id="264" r:id="rId10"/>
    <p:sldId id="280" r:id="rId11"/>
    <p:sldId id="265" r:id="rId12"/>
    <p:sldId id="266" r:id="rId13"/>
    <p:sldId id="282" r:id="rId14"/>
    <p:sldId id="267" r:id="rId15"/>
    <p:sldId id="268" r:id="rId16"/>
    <p:sldId id="283" r:id="rId17"/>
    <p:sldId id="270" r:id="rId18"/>
    <p:sldId id="284" r:id="rId19"/>
    <p:sldId id="285" r:id="rId20"/>
    <p:sldId id="272" r:id="rId21"/>
    <p:sldId id="273" r:id="rId22"/>
    <p:sldId id="274" r:id="rId23"/>
    <p:sldId id="275" r:id="rId24"/>
    <p:sldId id="276" r:id="rId25"/>
    <p:sldId id="286" r:id="rId26"/>
    <p:sldId id="287" r:id="rId27"/>
    <p:sldId id="277" r:id="rId28"/>
    <p:sldId id="288" r:id="rId29"/>
    <p:sldId id="278" r:id="rId30"/>
    <p:sldId id="289" r:id="rId3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732" y="954"/>
      </p:cViewPr>
      <p:guideLst>
        <p:guide orient="horz" pos="2160"/>
        <p:guide pos="2880"/>
      </p:guideLst>
    </p:cSldViewPr>
  </p:slideViewPr>
  <p:notesTextViewPr>
    <p:cViewPr>
      <p:scale>
        <a:sx n="1" d="1"/>
        <a:sy n="1" d="1"/>
      </p:scale>
      <p:origin x="0" y="0"/>
    </p:cViewPr>
  </p:notesTextViewPr>
  <p:sorterViewPr>
    <p:cViewPr>
      <p:scale>
        <a:sx n="100" d="100"/>
        <a:sy n="100" d="100"/>
      </p:scale>
      <p:origin x="0" y="26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t>Extracción de  región de la placa</a:t>
            </a: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1.1040002548077913E-2"/>
          <c:y val="0.25146405125610566"/>
          <c:w val="0.66311907486571386"/>
          <c:h val="0.69175794558598613"/>
        </c:manualLayout>
      </c:layout>
      <c:pie3DChart>
        <c:varyColors val="1"/>
        <c:ser>
          <c:idx val="0"/>
          <c:order val="0"/>
          <c:tx>
            <c:strRef>
              <c:f>Hoja1!$B$1</c:f>
              <c:strCache>
                <c:ptCount val="1"/>
                <c:pt idx="0">
                  <c:v>Extraccion Primer Conjunto</c:v>
                </c:pt>
              </c:strCache>
            </c:strRef>
          </c:tx>
          <c:dLbls>
            <c:dLbl>
              <c:idx val="0"/>
              <c:layout>
                <c:manualLayout>
                  <c:x val="-1.9871959304056115E-2"/>
                  <c:y val="-0.32208396485650559"/>
                </c:manualLayout>
              </c:layout>
              <c:showLegendKey val="0"/>
              <c:showVal val="1"/>
              <c:showCatName val="0"/>
              <c:showSerName val="0"/>
              <c:showPercent val="0"/>
              <c:showBubbleSize val="0"/>
            </c:dLbl>
            <c:dLbl>
              <c:idx val="1"/>
              <c:layout>
                <c:manualLayout>
                  <c:x val="7.6440204471157236E-2"/>
                  <c:y val="1.8005960899839038E-2"/>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Hoja1!$A$2:$A$3</c:f>
              <c:strCache>
                <c:ptCount val="2"/>
                <c:pt idx="0">
                  <c:v>Extracción Correcta</c:v>
                </c:pt>
                <c:pt idx="1">
                  <c:v>Extracción Incorrecta</c:v>
                </c:pt>
              </c:strCache>
            </c:strRef>
          </c:cat>
          <c:val>
            <c:numRef>
              <c:f>Hoja1!$B$2:$B$3</c:f>
              <c:numCache>
                <c:formatCode>0.00%</c:formatCode>
                <c:ptCount val="2"/>
                <c:pt idx="0">
                  <c:v>0.99329999999999996</c:v>
                </c:pt>
                <c:pt idx="1">
                  <c:v>6.7000000000000002E-3</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4184469928771781"/>
          <c:y val="0.42641728414803054"/>
          <c:w val="0.22633591486989299"/>
          <c:h val="0.46625435689277955"/>
        </c:manualLayout>
      </c:layout>
      <c:overlay val="0"/>
    </c:legend>
    <c:plotVisOnly val="1"/>
    <c:dispBlanksAs val="gap"/>
    <c:showDLblsOverMax val="0"/>
  </c:chart>
  <c:txPr>
    <a:bodyPr/>
    <a:lstStyle/>
    <a:p>
      <a:pPr>
        <a:defRPr sz="1800"/>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3"/>
    </mc:Choice>
    <mc:Fallback>
      <c:style val="23"/>
    </mc:Fallback>
  </mc:AlternateContent>
  <c:chart>
    <c:title>
      <c:tx>
        <c:rich>
          <a:bodyPr/>
          <a:lstStyle/>
          <a:p>
            <a:pPr>
              <a:defRPr/>
            </a:pPr>
            <a:r>
              <a:rPr lang="en-US"/>
              <a:t>Segmentación de Caracteres</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Extraccion Primer Conjunto</c:v>
                </c:pt>
              </c:strCache>
            </c:strRef>
          </c:tx>
          <c:dLbls>
            <c:dLbl>
              <c:idx val="0"/>
              <c:layout>
                <c:manualLayout>
                  <c:x val="-8.8568762584510616E-2"/>
                  <c:y val="-0.24743190434529025"/>
                </c:manualLayout>
              </c:layout>
              <c:spPr/>
              <c:txPr>
                <a:bodyPr/>
                <a:lstStyle/>
                <a:p>
                  <a:pPr>
                    <a:defRPr/>
                  </a:pPr>
                  <a:endParaRPr lang="es-EC"/>
                </a:p>
              </c:txPr>
              <c:showLegendKey val="0"/>
              <c:showVal val="1"/>
              <c:showCatName val="0"/>
              <c:showSerName val="0"/>
              <c:showPercent val="0"/>
              <c:showBubbleSize val="0"/>
            </c:dLbl>
            <c:dLbl>
              <c:idx val="1"/>
              <c:layout>
                <c:manualLayout>
                  <c:x val="-1.7780328693342843E-2"/>
                  <c:y val="8.2228341922241863E-3"/>
                </c:manualLayout>
              </c:layout>
              <c:spPr/>
              <c:txPr>
                <a:bodyPr/>
                <a:lstStyle/>
                <a:p>
                  <a:pPr>
                    <a:defRPr/>
                  </a:pPr>
                  <a:endParaRPr lang="es-EC"/>
                </a:p>
              </c:txPr>
              <c:showLegendKey val="0"/>
              <c:showVal val="1"/>
              <c:showCatName val="0"/>
              <c:showSerName val="0"/>
              <c:showPercent val="0"/>
              <c:showBubbleSize val="0"/>
            </c:dLbl>
            <c:showLegendKey val="0"/>
            <c:showVal val="1"/>
            <c:showCatName val="0"/>
            <c:showSerName val="0"/>
            <c:showPercent val="0"/>
            <c:showBubbleSize val="0"/>
            <c:showLeaderLines val="1"/>
          </c:dLbls>
          <c:cat>
            <c:strRef>
              <c:f>Hoja1!$A$2:$A$3</c:f>
              <c:strCache>
                <c:ptCount val="2"/>
                <c:pt idx="0">
                  <c:v>Segmentación Correcta</c:v>
                </c:pt>
                <c:pt idx="1">
                  <c:v>Segmentación Incorrecta</c:v>
                </c:pt>
              </c:strCache>
            </c:strRef>
          </c:cat>
          <c:val>
            <c:numRef>
              <c:f>Hoja1!$B$2:$B$3</c:f>
              <c:numCache>
                <c:formatCode>0.00%</c:formatCode>
                <c:ptCount val="2"/>
                <c:pt idx="0">
                  <c:v>0.93959999999999999</c:v>
                </c:pt>
                <c:pt idx="1">
                  <c:v>6.0400000000000002E-2</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sz="1600">
                <a:latin typeface="Times New Roman" pitchFamily="18" charset="0"/>
                <a:cs typeface="Times New Roman" pitchFamily="18" charset="0"/>
              </a:rPr>
              <a:t>Clasificación</a:t>
            </a:r>
            <a:r>
              <a:rPr lang="en-US" sz="1600" baseline="0">
                <a:latin typeface="Times New Roman" pitchFamily="18" charset="0"/>
                <a:cs typeface="Times New Roman" pitchFamily="18" charset="0"/>
              </a:rPr>
              <a:t> de caracteres con redes Perceptrón multicapa</a:t>
            </a:r>
            <a:endParaRPr lang="en-US" sz="1600">
              <a:latin typeface="Times New Roman" pitchFamily="18" charset="0"/>
              <a:cs typeface="Times New Roman" pitchFamily="18" charset="0"/>
            </a:endParaRPr>
          </a:p>
        </c:rich>
      </c:tx>
      <c:layout>
        <c:manualLayout>
          <c:xMode val="edge"/>
          <c:yMode val="edge"/>
          <c:x val="0.1534587789359686"/>
          <c:y val="5.1150895140664961E-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Extraccion Primer Conjunto</c:v>
                </c:pt>
              </c:strCache>
            </c:strRef>
          </c:tx>
          <c:dLbls>
            <c:dLbl>
              <c:idx val="0"/>
              <c:layout>
                <c:manualLayout>
                  <c:x val="2.9073288915808602E-3"/>
                  <c:y val="-0.25730805871488288"/>
                </c:manualLayout>
              </c:layout>
              <c:showLegendKey val="0"/>
              <c:showVal val="1"/>
              <c:showCatName val="0"/>
              <c:showSerName val="0"/>
              <c:showPercent val="0"/>
              <c:showBubbleSize val="0"/>
            </c:dLbl>
            <c:dLbl>
              <c:idx val="1"/>
              <c:layout>
                <c:manualLayout>
                  <c:x val="4.0759790681050526E-2"/>
                  <c:y val="-1.8889860989598523E-2"/>
                </c:manualLayout>
              </c:layout>
              <c:showLegendKey val="0"/>
              <c:showVal val="1"/>
              <c:showCatName val="0"/>
              <c:showSerName val="0"/>
              <c:showPercent val="0"/>
              <c:showBubbleSize val="0"/>
            </c:dLbl>
            <c:txPr>
              <a:bodyPr/>
              <a:lstStyle/>
              <a:p>
                <a:pPr>
                  <a:defRPr b="1"/>
                </a:pPr>
                <a:endParaRPr lang="es-EC"/>
              </a:p>
            </c:txPr>
            <c:showLegendKey val="0"/>
            <c:showVal val="1"/>
            <c:showCatName val="0"/>
            <c:showSerName val="0"/>
            <c:showPercent val="0"/>
            <c:showBubbleSize val="0"/>
            <c:showLeaderLines val="1"/>
          </c:dLbls>
          <c:cat>
            <c:strRef>
              <c:f>Hoja1!$A$2:$A$3</c:f>
              <c:strCache>
                <c:ptCount val="2"/>
                <c:pt idx="0">
                  <c:v>Caracteres Clasificados Correctamente</c:v>
                </c:pt>
                <c:pt idx="1">
                  <c:v>Caracteres Clasificados Incorrectamente</c:v>
                </c:pt>
              </c:strCache>
            </c:strRef>
          </c:cat>
          <c:val>
            <c:numRef>
              <c:f>Hoja1!$B$2:$B$3</c:f>
              <c:numCache>
                <c:formatCode>0.00%</c:formatCode>
                <c:ptCount val="2"/>
                <c:pt idx="0">
                  <c:v>0.94530000000000003</c:v>
                </c:pt>
                <c:pt idx="1">
                  <c:v>5.4699999999999999E-2</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2"/>
    </mc:Choice>
    <mc:Fallback>
      <c:style val="22"/>
    </mc:Fallback>
  </mc:AlternateContent>
  <c:chart>
    <c:title>
      <c:tx>
        <c:rich>
          <a:bodyPr/>
          <a:lstStyle/>
          <a:p>
            <a:pPr>
              <a:defRPr/>
            </a:pPr>
            <a:r>
              <a:rPr lang="en-US"/>
              <a:t>Clasificación de caracteres con redes de Base Radial</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Extraccion Primer Conjunto</c:v>
                </c:pt>
              </c:strCache>
            </c:strRef>
          </c:tx>
          <c:dLbls>
            <c:dLbl>
              <c:idx val="0"/>
              <c:layout>
                <c:manualLayout>
                  <c:x val="-7.0291647070127791E-2"/>
                  <c:y val="-0.28199930008748908"/>
                </c:manualLayout>
              </c:layout>
              <c:tx>
                <c:rich>
                  <a:bodyPr/>
                  <a:lstStyle/>
                  <a:p>
                    <a:r>
                      <a:rPr lang="en-US" sz="1400" dirty="0"/>
                      <a:t>79,12%</a:t>
                    </a:r>
                  </a:p>
                </c:rich>
              </c:tx>
              <c:showLegendKey val="0"/>
              <c:showVal val="1"/>
              <c:showCatName val="0"/>
              <c:showSerName val="0"/>
              <c:showPercent val="0"/>
              <c:showBubbleSize val="0"/>
            </c:dLbl>
            <c:dLbl>
              <c:idx val="1"/>
              <c:layout>
                <c:manualLayout>
                  <c:x val="0.11095615938181143"/>
                  <c:y val="5.5204549431321082E-2"/>
                </c:manualLayout>
              </c:layout>
              <c:tx>
                <c:rich>
                  <a:bodyPr/>
                  <a:lstStyle/>
                  <a:p>
                    <a:pPr>
                      <a:defRPr sz="1400"/>
                    </a:pPr>
                    <a:r>
                      <a:rPr lang="en-US" sz="1400"/>
                      <a:t>20,88%</a:t>
                    </a:r>
                    <a:endParaRPr lang="en-US"/>
                  </a:p>
                </c:rich>
              </c:tx>
              <c:spPr/>
              <c:showLegendKey val="0"/>
              <c:showVal val="1"/>
              <c:showCatName val="0"/>
              <c:showSerName val="0"/>
              <c:showPercent val="0"/>
              <c:showBubbleSize val="0"/>
            </c:dLbl>
            <c:txPr>
              <a:bodyPr/>
              <a:lstStyle/>
              <a:p>
                <a:pPr>
                  <a:defRPr sz="1400"/>
                </a:pPr>
                <a:endParaRPr lang="es-EC"/>
              </a:p>
            </c:txPr>
            <c:showLegendKey val="0"/>
            <c:showVal val="1"/>
            <c:showCatName val="0"/>
            <c:showSerName val="0"/>
            <c:showPercent val="0"/>
            <c:showBubbleSize val="0"/>
            <c:showLeaderLines val="1"/>
          </c:dLbls>
          <c:cat>
            <c:strRef>
              <c:f>Hoja1!$A$2:$A$3</c:f>
              <c:strCache>
                <c:ptCount val="2"/>
                <c:pt idx="0">
                  <c:v>Caracteres Clasificados Correctamente</c:v>
                </c:pt>
                <c:pt idx="1">
                  <c:v>Caracteres Clasificados Incorrectamente</c:v>
                </c:pt>
              </c:strCache>
            </c:strRef>
          </c:cat>
          <c:val>
            <c:numRef>
              <c:f>Hoja1!$B$2:$B$3</c:f>
              <c:numCache>
                <c:formatCode>0.00%</c:formatCode>
                <c:ptCount val="2"/>
                <c:pt idx="0">
                  <c:v>0.79120000000000001</c:v>
                </c:pt>
                <c:pt idx="1">
                  <c:v>0.20880000000000001</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55215754100101655"/>
          <c:y val="0.32824251968503937"/>
          <c:w val="0.43242820081015887"/>
          <c:h val="0.63120349956255473"/>
        </c:manualLayout>
      </c:layout>
      <c:overlay val="0"/>
      <c:txPr>
        <a:bodyPr/>
        <a:lstStyle/>
        <a:p>
          <a:pPr>
            <a:defRPr sz="1400"/>
          </a:pPr>
          <a:endParaRPr lang="es-EC"/>
        </a:p>
      </c:txPr>
    </c:legend>
    <c:plotVisOnly val="1"/>
    <c:dispBlanksAs val="gap"/>
    <c:showDLblsOverMax val="0"/>
  </c:chart>
  <c:txPr>
    <a:bodyPr/>
    <a:lstStyle/>
    <a:p>
      <a:pPr>
        <a:defRPr sz="1800"/>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1"/>
    </mc:Choice>
    <mc:Fallback>
      <c:style val="31"/>
    </mc:Fallback>
  </mc:AlternateContent>
  <c:chart>
    <c:title>
      <c:tx>
        <c:rich>
          <a:bodyPr/>
          <a:lstStyle/>
          <a:p>
            <a:pPr>
              <a:defRPr/>
            </a:pPr>
            <a:r>
              <a:rPr lang="en-US"/>
              <a:t>Clasificación de caracteres con redes tipo Hopfield</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Hoja1!$B$1</c:f>
              <c:strCache>
                <c:ptCount val="1"/>
                <c:pt idx="0">
                  <c:v>Extraccion Primer Conjunto</c:v>
                </c:pt>
              </c:strCache>
            </c:strRef>
          </c:tx>
          <c:dLbls>
            <c:dLbl>
              <c:idx val="0"/>
              <c:layout>
                <c:manualLayout>
                  <c:x val="-3.308840136227361E-2"/>
                  <c:y val="-0.2424041391655678"/>
                </c:manualLayout>
              </c:layout>
              <c:showLegendKey val="0"/>
              <c:showVal val="1"/>
              <c:showCatName val="0"/>
              <c:showSerName val="0"/>
              <c:showPercent val="0"/>
              <c:showBubbleSize val="0"/>
            </c:dLbl>
            <c:dLbl>
              <c:idx val="1"/>
              <c:layout>
                <c:manualLayout>
                  <c:x val="3.2158724442189007E-2"/>
                  <c:y val="-2.8251968503937009E-2"/>
                </c:manualLayout>
              </c:layout>
              <c:showLegendKey val="0"/>
              <c:showVal val="1"/>
              <c:showCatName val="0"/>
              <c:showSerName val="0"/>
              <c:showPercent val="0"/>
              <c:showBubbleSize val="0"/>
            </c:dLbl>
            <c:txPr>
              <a:bodyPr/>
              <a:lstStyle/>
              <a:p>
                <a:pPr>
                  <a:defRPr sz="1400"/>
                </a:pPr>
                <a:endParaRPr lang="es-EC"/>
              </a:p>
            </c:txPr>
            <c:showLegendKey val="0"/>
            <c:showVal val="1"/>
            <c:showCatName val="0"/>
            <c:showSerName val="0"/>
            <c:showPercent val="0"/>
            <c:showBubbleSize val="0"/>
            <c:showLeaderLines val="1"/>
          </c:dLbls>
          <c:cat>
            <c:strRef>
              <c:f>Hoja1!$A$2:$A$3</c:f>
              <c:strCache>
                <c:ptCount val="2"/>
                <c:pt idx="0">
                  <c:v>Caracteres Clasificados Correctamente</c:v>
                </c:pt>
                <c:pt idx="1">
                  <c:v>Caracteres Clasificados Incorrectamente</c:v>
                </c:pt>
              </c:strCache>
            </c:strRef>
          </c:cat>
          <c:val>
            <c:numRef>
              <c:f>Hoja1!$B$2:$B$3</c:f>
              <c:numCache>
                <c:formatCode>0.00%</c:formatCode>
                <c:ptCount val="2"/>
                <c:pt idx="0">
                  <c:v>0.95669999999999999</c:v>
                </c:pt>
                <c:pt idx="1">
                  <c:v>4.3700000000000003E-2</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sz="1400"/>
          </a:pPr>
          <a:endParaRPr lang="es-EC"/>
        </a:p>
      </c:txPr>
    </c:legend>
    <c:plotVisOnly val="1"/>
    <c:dispBlanksAs val="gap"/>
    <c:showDLblsOverMax val="0"/>
  </c:chart>
  <c:txPr>
    <a:bodyPr/>
    <a:lstStyle/>
    <a:p>
      <a:pPr>
        <a:defRPr sz="1800"/>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Hoja1!$B$1</c:f>
              <c:strCache>
                <c:ptCount val="1"/>
                <c:pt idx="0">
                  <c:v>Perceptron Multicapa</c:v>
                </c:pt>
              </c:strCache>
            </c:strRef>
          </c:tx>
          <c:invertIfNegative val="0"/>
          <c:dLbls>
            <c:dLbl>
              <c:idx val="0"/>
              <c:layout>
                <c:manualLayout>
                  <c:x val="1.3888888888888888E-2"/>
                  <c:y val="0.29761904761904756"/>
                </c:manualLayout>
              </c:layout>
              <c:showLegendKey val="0"/>
              <c:showVal val="1"/>
              <c:showCatName val="0"/>
              <c:showSerName val="0"/>
              <c:showPercent val="0"/>
              <c:showBubbleSize val="0"/>
            </c:dLbl>
            <c:txPr>
              <a:bodyPr/>
              <a:lstStyle/>
              <a:p>
                <a:pPr>
                  <a:defRPr sz="1200" b="1"/>
                </a:pPr>
                <a:endParaRPr lang="es-EC"/>
              </a:p>
            </c:txPr>
            <c:showLegendKey val="0"/>
            <c:showVal val="1"/>
            <c:showCatName val="0"/>
            <c:showSerName val="0"/>
            <c:showPercent val="0"/>
            <c:showBubbleSize val="0"/>
            <c:showLeaderLines val="0"/>
          </c:dLbls>
          <c:cat>
            <c:strRef>
              <c:f>Hoja1!$A$2</c:f>
              <c:strCache>
                <c:ptCount val="1"/>
                <c:pt idx="0">
                  <c:v>Tipos de Red</c:v>
                </c:pt>
              </c:strCache>
            </c:strRef>
          </c:cat>
          <c:val>
            <c:numRef>
              <c:f>Hoja1!$B$2</c:f>
              <c:numCache>
                <c:formatCode>0.00%</c:formatCode>
                <c:ptCount val="1"/>
                <c:pt idx="0">
                  <c:v>0.94530000000000003</c:v>
                </c:pt>
              </c:numCache>
            </c:numRef>
          </c:val>
        </c:ser>
        <c:ser>
          <c:idx val="1"/>
          <c:order val="1"/>
          <c:tx>
            <c:strRef>
              <c:f>Hoja1!$C$1</c:f>
              <c:strCache>
                <c:ptCount val="1"/>
                <c:pt idx="0">
                  <c:v>Base Radial</c:v>
                </c:pt>
              </c:strCache>
            </c:strRef>
          </c:tx>
          <c:invertIfNegative val="0"/>
          <c:dLbls>
            <c:dLbl>
              <c:idx val="0"/>
              <c:layout>
                <c:manualLayout>
                  <c:x val="9.2592592592592587E-3"/>
                  <c:y val="0.16666666666666666"/>
                </c:manualLayout>
              </c:layout>
              <c:showLegendKey val="0"/>
              <c:showVal val="1"/>
              <c:showCatName val="0"/>
              <c:showSerName val="0"/>
              <c:showPercent val="0"/>
              <c:showBubbleSize val="0"/>
            </c:dLbl>
            <c:txPr>
              <a:bodyPr/>
              <a:lstStyle/>
              <a:p>
                <a:pPr>
                  <a:defRPr sz="1200" b="1"/>
                </a:pPr>
                <a:endParaRPr lang="es-EC"/>
              </a:p>
            </c:txPr>
            <c:showLegendKey val="0"/>
            <c:showVal val="1"/>
            <c:showCatName val="0"/>
            <c:showSerName val="0"/>
            <c:showPercent val="0"/>
            <c:showBubbleSize val="0"/>
            <c:showLeaderLines val="0"/>
          </c:dLbls>
          <c:cat>
            <c:strRef>
              <c:f>Hoja1!$A$2</c:f>
              <c:strCache>
                <c:ptCount val="1"/>
                <c:pt idx="0">
                  <c:v>Tipos de Red</c:v>
                </c:pt>
              </c:strCache>
            </c:strRef>
          </c:cat>
          <c:val>
            <c:numRef>
              <c:f>Hoja1!$C$2</c:f>
              <c:numCache>
                <c:formatCode>0%</c:formatCode>
                <c:ptCount val="1"/>
                <c:pt idx="0">
                  <c:v>0.79120000000000001</c:v>
                </c:pt>
              </c:numCache>
            </c:numRef>
          </c:val>
        </c:ser>
        <c:ser>
          <c:idx val="2"/>
          <c:order val="2"/>
          <c:tx>
            <c:strRef>
              <c:f>Hoja1!$D$1</c:f>
              <c:strCache>
                <c:ptCount val="1"/>
                <c:pt idx="0">
                  <c:v>Hopfield</c:v>
                </c:pt>
              </c:strCache>
            </c:strRef>
          </c:tx>
          <c:invertIfNegative val="0"/>
          <c:dLbls>
            <c:dLbl>
              <c:idx val="0"/>
              <c:layout>
                <c:manualLayout>
                  <c:x val="2.0833333333333332E-2"/>
                  <c:y val="0.30952380952380953"/>
                </c:manualLayout>
              </c:layout>
              <c:showLegendKey val="0"/>
              <c:showVal val="1"/>
              <c:showCatName val="0"/>
              <c:showSerName val="0"/>
              <c:showPercent val="0"/>
              <c:showBubbleSize val="0"/>
            </c:dLbl>
            <c:txPr>
              <a:bodyPr/>
              <a:lstStyle/>
              <a:p>
                <a:pPr>
                  <a:defRPr sz="1200" b="1"/>
                </a:pPr>
                <a:endParaRPr lang="es-EC"/>
              </a:p>
            </c:txPr>
            <c:showLegendKey val="0"/>
            <c:showVal val="1"/>
            <c:showCatName val="0"/>
            <c:showSerName val="0"/>
            <c:showPercent val="0"/>
            <c:showBubbleSize val="0"/>
            <c:showLeaderLines val="0"/>
          </c:dLbls>
          <c:cat>
            <c:strRef>
              <c:f>Hoja1!$A$2</c:f>
              <c:strCache>
                <c:ptCount val="1"/>
                <c:pt idx="0">
                  <c:v>Tipos de Red</c:v>
                </c:pt>
              </c:strCache>
            </c:strRef>
          </c:cat>
          <c:val>
            <c:numRef>
              <c:f>Hoja1!$D$2</c:f>
              <c:numCache>
                <c:formatCode>0.00%</c:formatCode>
                <c:ptCount val="1"/>
                <c:pt idx="0">
                  <c:v>0.95669999999999999</c:v>
                </c:pt>
              </c:numCache>
            </c:numRef>
          </c:val>
        </c:ser>
        <c:dLbls>
          <c:showLegendKey val="0"/>
          <c:showVal val="0"/>
          <c:showCatName val="0"/>
          <c:showSerName val="0"/>
          <c:showPercent val="0"/>
          <c:showBubbleSize val="0"/>
        </c:dLbls>
        <c:gapWidth val="150"/>
        <c:shape val="cylinder"/>
        <c:axId val="129441280"/>
        <c:axId val="119945984"/>
        <c:axId val="0"/>
      </c:bar3DChart>
      <c:catAx>
        <c:axId val="129441280"/>
        <c:scaling>
          <c:orientation val="minMax"/>
        </c:scaling>
        <c:delete val="0"/>
        <c:axPos val="b"/>
        <c:majorTickMark val="out"/>
        <c:minorTickMark val="none"/>
        <c:tickLblPos val="nextTo"/>
        <c:crossAx val="119945984"/>
        <c:crosses val="autoZero"/>
        <c:auto val="1"/>
        <c:lblAlgn val="ctr"/>
        <c:lblOffset val="100"/>
        <c:noMultiLvlLbl val="0"/>
      </c:catAx>
      <c:valAx>
        <c:axId val="119945984"/>
        <c:scaling>
          <c:orientation val="minMax"/>
        </c:scaling>
        <c:delete val="0"/>
        <c:axPos val="l"/>
        <c:majorGridlines/>
        <c:numFmt formatCode="0.00%" sourceLinked="1"/>
        <c:majorTickMark val="out"/>
        <c:minorTickMark val="none"/>
        <c:tickLblPos val="nextTo"/>
        <c:crossAx val="129441280"/>
        <c:crosses val="autoZero"/>
        <c:crossBetween val="between"/>
      </c:valAx>
    </c:plotArea>
    <c:legend>
      <c:legendPos val="r"/>
      <c:layout/>
      <c:overlay val="0"/>
      <c:txPr>
        <a:bodyPr/>
        <a:lstStyle/>
        <a:p>
          <a:pPr>
            <a:defRPr sz="1200"/>
          </a:pPr>
          <a:endParaRPr lang="es-EC"/>
        </a:p>
      </c:txPr>
    </c:legend>
    <c:plotVisOnly val="1"/>
    <c:dispBlanksAs val="gap"/>
    <c:showDLblsOverMax val="0"/>
  </c:chart>
  <c:externalData r:id="rId1">
    <c:autoUpdate val="0"/>
  </c:externalData>
</c:chartSpace>
</file>

<file path=ppt/diagrams/_rels/data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g"/></Relationships>
</file>

<file path=ppt/diagrams/_rels/data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jpg"/></Relationships>
</file>

<file path=ppt/diagrams/_rels/data4.xml.rels><?xml version="1.0" encoding="UTF-8" standalone="yes"?>
<Relationships xmlns="http://schemas.openxmlformats.org/package/2006/relationships"><Relationship Id="rId3" Type="http://schemas.openxmlformats.org/officeDocument/2006/relationships/image" Target="../media/image12.jpeg"/><Relationship Id="rId2" Type="http://schemas.microsoft.com/office/2007/relationships/hdphoto" Target="../media/hdphoto1.wdp"/><Relationship Id="rId1" Type="http://schemas.openxmlformats.org/officeDocument/2006/relationships/image" Target="../media/image11.png"/><Relationship Id="rId4" Type="http://schemas.microsoft.com/office/2007/relationships/hdphoto" Target="../media/hdphoto2.wdp"/></Relationships>
</file>

<file path=ppt/diagrams/_rels/drawing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g"/></Relationships>
</file>

<file path=ppt/diagrams/_rels/drawing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jpg"/></Relationships>
</file>

<file path=ppt/diagrams/_rels/drawing4.xml.rels><?xml version="1.0" encoding="UTF-8" standalone="yes"?>
<Relationships xmlns="http://schemas.openxmlformats.org/package/2006/relationships"><Relationship Id="rId3" Type="http://schemas.openxmlformats.org/officeDocument/2006/relationships/image" Target="../media/image12.jpeg"/><Relationship Id="rId2" Type="http://schemas.microsoft.com/office/2007/relationships/hdphoto" Target="../media/hdphoto1.wdp"/><Relationship Id="rId1" Type="http://schemas.openxmlformats.org/officeDocument/2006/relationships/image" Target="../media/image11.png"/><Relationship Id="rId4" Type="http://schemas.microsoft.com/office/2007/relationships/hdphoto" Target="../media/hdphoto2.wdp"/></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B3FADC-A6CA-4D6E-811A-F71F71EBBED1}" type="doc">
      <dgm:prSet loTypeId="urn:microsoft.com/office/officeart/2005/8/layout/process2" loCatId="process" qsTypeId="urn:microsoft.com/office/officeart/2005/8/quickstyle/3d1" qsCatId="3D" csTypeId="urn:microsoft.com/office/officeart/2005/8/colors/accent0_3" csCatId="mainScheme" phldr="1"/>
      <dgm:spPr/>
      <dgm:t>
        <a:bodyPr/>
        <a:lstStyle/>
        <a:p>
          <a:endParaRPr lang="es-EC"/>
        </a:p>
      </dgm:t>
    </dgm:pt>
    <dgm:pt modelId="{698C5DDF-8519-4364-BCD3-38A550337931}">
      <dgm:prSet phldrT="[Texto]"/>
      <dgm:spPr/>
      <dgm:t>
        <a:bodyPr/>
        <a:lstStyle/>
        <a:p>
          <a:r>
            <a:rPr lang="es-EC" dirty="0" smtClean="0"/>
            <a:t>ADQUISICIÓN DE LA IMAGEN.</a:t>
          </a:r>
          <a:endParaRPr lang="es-EC" dirty="0"/>
        </a:p>
      </dgm:t>
    </dgm:pt>
    <dgm:pt modelId="{DF5E1456-0897-423B-8DC1-0E838C0A9AE3}" type="parTrans" cxnId="{8C25F701-EB8B-48AE-8FDA-E3FCAB145ED4}">
      <dgm:prSet/>
      <dgm:spPr/>
      <dgm:t>
        <a:bodyPr/>
        <a:lstStyle/>
        <a:p>
          <a:endParaRPr lang="es-EC"/>
        </a:p>
      </dgm:t>
    </dgm:pt>
    <dgm:pt modelId="{80CB6A23-757B-49AE-B841-ADDF9A842B22}" type="sibTrans" cxnId="{8C25F701-EB8B-48AE-8FDA-E3FCAB145ED4}">
      <dgm:prSet/>
      <dgm:spPr/>
      <dgm:t>
        <a:bodyPr/>
        <a:lstStyle/>
        <a:p>
          <a:endParaRPr lang="es-EC"/>
        </a:p>
      </dgm:t>
    </dgm:pt>
    <dgm:pt modelId="{3A682A95-5B32-4A31-8C19-E952610700B8}">
      <dgm:prSet phldrT="[Texto]"/>
      <dgm:spPr/>
      <dgm:t>
        <a:bodyPr/>
        <a:lstStyle/>
        <a:p>
          <a:r>
            <a:rPr lang="es-EC" dirty="0" smtClean="0"/>
            <a:t>EXTRACCION DE REGIÓN DE LA PLACA</a:t>
          </a:r>
          <a:endParaRPr lang="es-EC" dirty="0"/>
        </a:p>
      </dgm:t>
    </dgm:pt>
    <dgm:pt modelId="{CEF43AAD-A11B-42E4-8966-56CE6B2E4C8B}" type="parTrans" cxnId="{0C3353AD-D711-4037-837C-A72AFA14BB4B}">
      <dgm:prSet/>
      <dgm:spPr/>
      <dgm:t>
        <a:bodyPr/>
        <a:lstStyle/>
        <a:p>
          <a:endParaRPr lang="es-EC"/>
        </a:p>
      </dgm:t>
    </dgm:pt>
    <dgm:pt modelId="{B458F4D4-22EE-4971-9922-5D4C619D11F6}" type="sibTrans" cxnId="{0C3353AD-D711-4037-837C-A72AFA14BB4B}">
      <dgm:prSet/>
      <dgm:spPr/>
      <dgm:t>
        <a:bodyPr/>
        <a:lstStyle/>
        <a:p>
          <a:endParaRPr lang="es-EC"/>
        </a:p>
      </dgm:t>
    </dgm:pt>
    <dgm:pt modelId="{7E91AC49-0815-4FA2-9A21-A8EC94BD5EDC}">
      <dgm:prSet phldrT="[Texto]"/>
      <dgm:spPr/>
      <dgm:t>
        <a:bodyPr/>
        <a:lstStyle/>
        <a:p>
          <a:r>
            <a:rPr lang="es-EC" dirty="0" smtClean="0"/>
            <a:t>EXTRACCIÓN DE CARACTERES.</a:t>
          </a:r>
        </a:p>
      </dgm:t>
    </dgm:pt>
    <dgm:pt modelId="{FCB354F3-94A7-4937-864F-2C96E3CC132B}" type="parTrans" cxnId="{F64A2ECC-2DFF-454F-B37F-A110BA4DA99C}">
      <dgm:prSet/>
      <dgm:spPr/>
      <dgm:t>
        <a:bodyPr/>
        <a:lstStyle/>
        <a:p>
          <a:endParaRPr lang="es-EC"/>
        </a:p>
      </dgm:t>
    </dgm:pt>
    <dgm:pt modelId="{6920A22B-019E-4514-84B5-F3FF99C1D090}" type="sibTrans" cxnId="{F64A2ECC-2DFF-454F-B37F-A110BA4DA99C}">
      <dgm:prSet/>
      <dgm:spPr/>
      <dgm:t>
        <a:bodyPr/>
        <a:lstStyle/>
        <a:p>
          <a:endParaRPr lang="es-EC"/>
        </a:p>
      </dgm:t>
    </dgm:pt>
    <dgm:pt modelId="{64C64B7E-5B5F-445D-B1D6-9D64D5A10BDF}">
      <dgm:prSet phldrT="[Texto]"/>
      <dgm:spPr/>
      <dgm:t>
        <a:bodyPr/>
        <a:lstStyle/>
        <a:p>
          <a:r>
            <a:rPr lang="es-EC" dirty="0" smtClean="0"/>
            <a:t>CLASIFICACIÓN DE CARACTERES.</a:t>
          </a:r>
        </a:p>
      </dgm:t>
    </dgm:pt>
    <dgm:pt modelId="{5BF89093-B86A-4288-9995-04F266B34171}" type="parTrans" cxnId="{1CD3C3B4-906D-49E7-8502-1ABFDD0DC350}">
      <dgm:prSet/>
      <dgm:spPr/>
      <dgm:t>
        <a:bodyPr/>
        <a:lstStyle/>
        <a:p>
          <a:endParaRPr lang="es-EC"/>
        </a:p>
      </dgm:t>
    </dgm:pt>
    <dgm:pt modelId="{EA13E49F-C594-499D-9579-AC58D7363D66}" type="sibTrans" cxnId="{1CD3C3B4-906D-49E7-8502-1ABFDD0DC350}">
      <dgm:prSet/>
      <dgm:spPr/>
      <dgm:t>
        <a:bodyPr/>
        <a:lstStyle/>
        <a:p>
          <a:endParaRPr lang="es-EC"/>
        </a:p>
      </dgm:t>
    </dgm:pt>
    <dgm:pt modelId="{501B6CCF-5C90-4451-9243-242BE4AC3194}" type="pres">
      <dgm:prSet presAssocID="{98B3FADC-A6CA-4D6E-811A-F71F71EBBED1}" presName="linearFlow" presStyleCnt="0">
        <dgm:presLayoutVars>
          <dgm:resizeHandles val="exact"/>
        </dgm:presLayoutVars>
      </dgm:prSet>
      <dgm:spPr/>
      <dgm:t>
        <a:bodyPr/>
        <a:lstStyle/>
        <a:p>
          <a:endParaRPr lang="es-EC"/>
        </a:p>
      </dgm:t>
    </dgm:pt>
    <dgm:pt modelId="{0C21D77F-5E3D-4D34-9A88-6E6E9A5CE53F}" type="pres">
      <dgm:prSet presAssocID="{698C5DDF-8519-4364-BCD3-38A550337931}" presName="node" presStyleLbl="node1" presStyleIdx="0" presStyleCnt="4">
        <dgm:presLayoutVars>
          <dgm:bulletEnabled val="1"/>
        </dgm:presLayoutVars>
      </dgm:prSet>
      <dgm:spPr/>
      <dgm:t>
        <a:bodyPr/>
        <a:lstStyle/>
        <a:p>
          <a:endParaRPr lang="es-EC"/>
        </a:p>
      </dgm:t>
    </dgm:pt>
    <dgm:pt modelId="{5657D756-60F2-468E-9C8E-6FCD5F8A6ABC}" type="pres">
      <dgm:prSet presAssocID="{80CB6A23-757B-49AE-B841-ADDF9A842B22}" presName="sibTrans" presStyleLbl="sibTrans2D1" presStyleIdx="0" presStyleCnt="3"/>
      <dgm:spPr/>
      <dgm:t>
        <a:bodyPr/>
        <a:lstStyle/>
        <a:p>
          <a:endParaRPr lang="es-EC"/>
        </a:p>
      </dgm:t>
    </dgm:pt>
    <dgm:pt modelId="{0E011A18-3AAE-4EF1-9972-A4C3123FF427}" type="pres">
      <dgm:prSet presAssocID="{80CB6A23-757B-49AE-B841-ADDF9A842B22}" presName="connectorText" presStyleLbl="sibTrans2D1" presStyleIdx="0" presStyleCnt="3"/>
      <dgm:spPr/>
      <dgm:t>
        <a:bodyPr/>
        <a:lstStyle/>
        <a:p>
          <a:endParaRPr lang="es-EC"/>
        </a:p>
      </dgm:t>
    </dgm:pt>
    <dgm:pt modelId="{F4DC86EB-C38A-404C-90A3-FE1ECD82DB06}" type="pres">
      <dgm:prSet presAssocID="{3A682A95-5B32-4A31-8C19-E952610700B8}" presName="node" presStyleLbl="node1" presStyleIdx="1" presStyleCnt="4">
        <dgm:presLayoutVars>
          <dgm:bulletEnabled val="1"/>
        </dgm:presLayoutVars>
      </dgm:prSet>
      <dgm:spPr/>
      <dgm:t>
        <a:bodyPr/>
        <a:lstStyle/>
        <a:p>
          <a:endParaRPr lang="es-EC"/>
        </a:p>
      </dgm:t>
    </dgm:pt>
    <dgm:pt modelId="{E31FD944-9B91-4C2B-A3CE-776E7F77B47F}" type="pres">
      <dgm:prSet presAssocID="{B458F4D4-22EE-4971-9922-5D4C619D11F6}" presName="sibTrans" presStyleLbl="sibTrans2D1" presStyleIdx="1" presStyleCnt="3"/>
      <dgm:spPr/>
      <dgm:t>
        <a:bodyPr/>
        <a:lstStyle/>
        <a:p>
          <a:endParaRPr lang="es-EC"/>
        </a:p>
      </dgm:t>
    </dgm:pt>
    <dgm:pt modelId="{45707B1A-5F75-40A6-8FFB-AB94645B1E20}" type="pres">
      <dgm:prSet presAssocID="{B458F4D4-22EE-4971-9922-5D4C619D11F6}" presName="connectorText" presStyleLbl="sibTrans2D1" presStyleIdx="1" presStyleCnt="3"/>
      <dgm:spPr/>
      <dgm:t>
        <a:bodyPr/>
        <a:lstStyle/>
        <a:p>
          <a:endParaRPr lang="es-EC"/>
        </a:p>
      </dgm:t>
    </dgm:pt>
    <dgm:pt modelId="{59CFFE84-0C41-46BC-BE37-BA525239C066}" type="pres">
      <dgm:prSet presAssocID="{7E91AC49-0815-4FA2-9A21-A8EC94BD5EDC}" presName="node" presStyleLbl="node1" presStyleIdx="2" presStyleCnt="4">
        <dgm:presLayoutVars>
          <dgm:bulletEnabled val="1"/>
        </dgm:presLayoutVars>
      </dgm:prSet>
      <dgm:spPr/>
      <dgm:t>
        <a:bodyPr/>
        <a:lstStyle/>
        <a:p>
          <a:endParaRPr lang="es-EC"/>
        </a:p>
      </dgm:t>
    </dgm:pt>
    <dgm:pt modelId="{7FACF24E-7364-474F-A1B5-4C1101682852}" type="pres">
      <dgm:prSet presAssocID="{6920A22B-019E-4514-84B5-F3FF99C1D090}" presName="sibTrans" presStyleLbl="sibTrans2D1" presStyleIdx="2" presStyleCnt="3"/>
      <dgm:spPr/>
      <dgm:t>
        <a:bodyPr/>
        <a:lstStyle/>
        <a:p>
          <a:endParaRPr lang="es-EC"/>
        </a:p>
      </dgm:t>
    </dgm:pt>
    <dgm:pt modelId="{8EAA4D17-06C9-497C-9E96-9714E102879D}" type="pres">
      <dgm:prSet presAssocID="{6920A22B-019E-4514-84B5-F3FF99C1D090}" presName="connectorText" presStyleLbl="sibTrans2D1" presStyleIdx="2" presStyleCnt="3"/>
      <dgm:spPr/>
      <dgm:t>
        <a:bodyPr/>
        <a:lstStyle/>
        <a:p>
          <a:endParaRPr lang="es-EC"/>
        </a:p>
      </dgm:t>
    </dgm:pt>
    <dgm:pt modelId="{C59D9B4C-A4A1-45B5-841F-FC31D86EF99A}" type="pres">
      <dgm:prSet presAssocID="{64C64B7E-5B5F-445D-B1D6-9D64D5A10BDF}" presName="node" presStyleLbl="node1" presStyleIdx="3" presStyleCnt="4">
        <dgm:presLayoutVars>
          <dgm:bulletEnabled val="1"/>
        </dgm:presLayoutVars>
      </dgm:prSet>
      <dgm:spPr/>
      <dgm:t>
        <a:bodyPr/>
        <a:lstStyle/>
        <a:p>
          <a:endParaRPr lang="es-EC"/>
        </a:p>
      </dgm:t>
    </dgm:pt>
  </dgm:ptLst>
  <dgm:cxnLst>
    <dgm:cxn modelId="{FDE7F86B-E009-44DF-B199-8AFF25A7DFAA}" type="presOf" srcId="{64C64B7E-5B5F-445D-B1D6-9D64D5A10BDF}" destId="{C59D9B4C-A4A1-45B5-841F-FC31D86EF99A}" srcOrd="0" destOrd="0" presId="urn:microsoft.com/office/officeart/2005/8/layout/process2"/>
    <dgm:cxn modelId="{0C3353AD-D711-4037-837C-A72AFA14BB4B}" srcId="{98B3FADC-A6CA-4D6E-811A-F71F71EBBED1}" destId="{3A682A95-5B32-4A31-8C19-E952610700B8}" srcOrd="1" destOrd="0" parTransId="{CEF43AAD-A11B-42E4-8966-56CE6B2E4C8B}" sibTransId="{B458F4D4-22EE-4971-9922-5D4C619D11F6}"/>
    <dgm:cxn modelId="{AB2DC320-F1EB-4B8C-BBE6-7A08816D9860}" type="presOf" srcId="{80CB6A23-757B-49AE-B841-ADDF9A842B22}" destId="{5657D756-60F2-468E-9C8E-6FCD5F8A6ABC}" srcOrd="0" destOrd="0" presId="urn:microsoft.com/office/officeart/2005/8/layout/process2"/>
    <dgm:cxn modelId="{76A10C78-53AD-47AC-8586-DFC69CCCD54F}" type="presOf" srcId="{7E91AC49-0815-4FA2-9A21-A8EC94BD5EDC}" destId="{59CFFE84-0C41-46BC-BE37-BA525239C066}" srcOrd="0" destOrd="0" presId="urn:microsoft.com/office/officeart/2005/8/layout/process2"/>
    <dgm:cxn modelId="{46232323-FEF4-4B6F-95D8-293EEFCAA3C1}" type="presOf" srcId="{80CB6A23-757B-49AE-B841-ADDF9A842B22}" destId="{0E011A18-3AAE-4EF1-9972-A4C3123FF427}" srcOrd="1" destOrd="0" presId="urn:microsoft.com/office/officeart/2005/8/layout/process2"/>
    <dgm:cxn modelId="{F64A2ECC-2DFF-454F-B37F-A110BA4DA99C}" srcId="{98B3FADC-A6CA-4D6E-811A-F71F71EBBED1}" destId="{7E91AC49-0815-4FA2-9A21-A8EC94BD5EDC}" srcOrd="2" destOrd="0" parTransId="{FCB354F3-94A7-4937-864F-2C96E3CC132B}" sibTransId="{6920A22B-019E-4514-84B5-F3FF99C1D090}"/>
    <dgm:cxn modelId="{4CC9B3D8-B490-420D-8CAD-B37695A56FEB}" type="presOf" srcId="{3A682A95-5B32-4A31-8C19-E952610700B8}" destId="{F4DC86EB-C38A-404C-90A3-FE1ECD82DB06}" srcOrd="0" destOrd="0" presId="urn:microsoft.com/office/officeart/2005/8/layout/process2"/>
    <dgm:cxn modelId="{034D395F-115C-464C-B725-F91841768D73}" type="presOf" srcId="{B458F4D4-22EE-4971-9922-5D4C619D11F6}" destId="{E31FD944-9B91-4C2B-A3CE-776E7F77B47F}" srcOrd="0" destOrd="0" presId="urn:microsoft.com/office/officeart/2005/8/layout/process2"/>
    <dgm:cxn modelId="{AE6A0DA6-FDD6-4A92-AA2E-A69DFDC72EF0}" type="presOf" srcId="{98B3FADC-A6CA-4D6E-811A-F71F71EBBED1}" destId="{501B6CCF-5C90-4451-9243-242BE4AC3194}" srcOrd="0" destOrd="0" presId="urn:microsoft.com/office/officeart/2005/8/layout/process2"/>
    <dgm:cxn modelId="{1CD3C3B4-906D-49E7-8502-1ABFDD0DC350}" srcId="{98B3FADC-A6CA-4D6E-811A-F71F71EBBED1}" destId="{64C64B7E-5B5F-445D-B1D6-9D64D5A10BDF}" srcOrd="3" destOrd="0" parTransId="{5BF89093-B86A-4288-9995-04F266B34171}" sibTransId="{EA13E49F-C594-499D-9579-AC58D7363D66}"/>
    <dgm:cxn modelId="{471C6692-A639-4A3D-8709-4383377F4DDA}" type="presOf" srcId="{698C5DDF-8519-4364-BCD3-38A550337931}" destId="{0C21D77F-5E3D-4D34-9A88-6E6E9A5CE53F}" srcOrd="0" destOrd="0" presId="urn:microsoft.com/office/officeart/2005/8/layout/process2"/>
    <dgm:cxn modelId="{40628770-704F-4990-81C9-45E56733A400}" type="presOf" srcId="{6920A22B-019E-4514-84B5-F3FF99C1D090}" destId="{8EAA4D17-06C9-497C-9E96-9714E102879D}" srcOrd="1" destOrd="0" presId="urn:microsoft.com/office/officeart/2005/8/layout/process2"/>
    <dgm:cxn modelId="{D2E8132C-A490-4E99-B062-911BB59611C0}" type="presOf" srcId="{B458F4D4-22EE-4971-9922-5D4C619D11F6}" destId="{45707B1A-5F75-40A6-8FFB-AB94645B1E20}" srcOrd="1" destOrd="0" presId="urn:microsoft.com/office/officeart/2005/8/layout/process2"/>
    <dgm:cxn modelId="{517EEC88-9A56-42F7-A564-D9CC4C4364C4}" type="presOf" srcId="{6920A22B-019E-4514-84B5-F3FF99C1D090}" destId="{7FACF24E-7364-474F-A1B5-4C1101682852}" srcOrd="0" destOrd="0" presId="urn:microsoft.com/office/officeart/2005/8/layout/process2"/>
    <dgm:cxn modelId="{8C25F701-EB8B-48AE-8FDA-E3FCAB145ED4}" srcId="{98B3FADC-A6CA-4D6E-811A-F71F71EBBED1}" destId="{698C5DDF-8519-4364-BCD3-38A550337931}" srcOrd="0" destOrd="0" parTransId="{DF5E1456-0897-423B-8DC1-0E838C0A9AE3}" sibTransId="{80CB6A23-757B-49AE-B841-ADDF9A842B22}"/>
    <dgm:cxn modelId="{B09C0C46-3F87-4215-95D6-9AB5DAAD4550}" type="presParOf" srcId="{501B6CCF-5C90-4451-9243-242BE4AC3194}" destId="{0C21D77F-5E3D-4D34-9A88-6E6E9A5CE53F}" srcOrd="0" destOrd="0" presId="urn:microsoft.com/office/officeart/2005/8/layout/process2"/>
    <dgm:cxn modelId="{8DA500ED-4DDF-4AF9-B68B-7D7625FD33DB}" type="presParOf" srcId="{501B6CCF-5C90-4451-9243-242BE4AC3194}" destId="{5657D756-60F2-468E-9C8E-6FCD5F8A6ABC}" srcOrd="1" destOrd="0" presId="urn:microsoft.com/office/officeart/2005/8/layout/process2"/>
    <dgm:cxn modelId="{BD57A83C-CE3F-4981-9934-32BDA636FD4E}" type="presParOf" srcId="{5657D756-60F2-468E-9C8E-6FCD5F8A6ABC}" destId="{0E011A18-3AAE-4EF1-9972-A4C3123FF427}" srcOrd="0" destOrd="0" presId="urn:microsoft.com/office/officeart/2005/8/layout/process2"/>
    <dgm:cxn modelId="{D6E0632F-6AA0-4E66-B8FA-50ECA6741AA2}" type="presParOf" srcId="{501B6CCF-5C90-4451-9243-242BE4AC3194}" destId="{F4DC86EB-C38A-404C-90A3-FE1ECD82DB06}" srcOrd="2" destOrd="0" presId="urn:microsoft.com/office/officeart/2005/8/layout/process2"/>
    <dgm:cxn modelId="{3810CD5C-9130-476A-811E-34C06686945D}" type="presParOf" srcId="{501B6CCF-5C90-4451-9243-242BE4AC3194}" destId="{E31FD944-9B91-4C2B-A3CE-776E7F77B47F}" srcOrd="3" destOrd="0" presId="urn:microsoft.com/office/officeart/2005/8/layout/process2"/>
    <dgm:cxn modelId="{54EC7381-915E-4B0A-AA12-642EB934FA90}" type="presParOf" srcId="{E31FD944-9B91-4C2B-A3CE-776E7F77B47F}" destId="{45707B1A-5F75-40A6-8FFB-AB94645B1E20}" srcOrd="0" destOrd="0" presId="urn:microsoft.com/office/officeart/2005/8/layout/process2"/>
    <dgm:cxn modelId="{E6B65B1F-35F8-4D88-A641-A424A62F1EAB}" type="presParOf" srcId="{501B6CCF-5C90-4451-9243-242BE4AC3194}" destId="{59CFFE84-0C41-46BC-BE37-BA525239C066}" srcOrd="4" destOrd="0" presId="urn:microsoft.com/office/officeart/2005/8/layout/process2"/>
    <dgm:cxn modelId="{2534E60A-0333-4256-A1FF-043115F8E80D}" type="presParOf" srcId="{501B6CCF-5C90-4451-9243-242BE4AC3194}" destId="{7FACF24E-7364-474F-A1B5-4C1101682852}" srcOrd="5" destOrd="0" presId="urn:microsoft.com/office/officeart/2005/8/layout/process2"/>
    <dgm:cxn modelId="{E8F12B38-0A57-4F95-A17E-5513ECE0801B}" type="presParOf" srcId="{7FACF24E-7364-474F-A1B5-4C1101682852}" destId="{8EAA4D17-06C9-497C-9E96-9714E102879D}" srcOrd="0" destOrd="0" presId="urn:microsoft.com/office/officeart/2005/8/layout/process2"/>
    <dgm:cxn modelId="{4E2797D5-384C-4661-97C0-7FE7195DD21D}" type="presParOf" srcId="{501B6CCF-5C90-4451-9243-242BE4AC3194}" destId="{C59D9B4C-A4A1-45B5-841F-FC31D86EF99A}"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0C061B4-E102-4717-B682-B1982A00EB1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96EE40F5-1211-4443-87D5-94F15C0FD49E}">
      <dgm:prSet phldrT="[Texto]" custT="1"/>
      <dgm:spPr/>
      <dgm:t>
        <a:bodyPr/>
        <a:lstStyle/>
        <a:p>
          <a:endParaRPr lang="es-EC" sz="4800" dirty="0" smtClean="0"/>
        </a:p>
        <a:p>
          <a:r>
            <a:rPr lang="es-EC" sz="3600" dirty="0" smtClean="0"/>
            <a:t>Redes de Hopfield</a:t>
          </a:r>
          <a:endParaRPr lang="es-EC" sz="3600" dirty="0"/>
        </a:p>
      </dgm:t>
    </dgm:pt>
    <dgm:pt modelId="{E20A1B66-A6CD-4A09-AD2B-3231977C113D}" type="parTrans" cxnId="{EB3248A8-0BDC-4B9C-B8EC-8C47D393A0DC}">
      <dgm:prSet/>
      <dgm:spPr/>
      <dgm:t>
        <a:bodyPr/>
        <a:lstStyle/>
        <a:p>
          <a:endParaRPr lang="es-EC"/>
        </a:p>
      </dgm:t>
    </dgm:pt>
    <dgm:pt modelId="{BD1FE566-2BBA-4860-BC79-14412CB933D1}" type="sibTrans" cxnId="{EB3248A8-0BDC-4B9C-B8EC-8C47D393A0DC}">
      <dgm:prSet/>
      <dgm:spPr/>
      <dgm:t>
        <a:bodyPr/>
        <a:lstStyle/>
        <a:p>
          <a:endParaRPr lang="es-EC"/>
        </a:p>
      </dgm:t>
    </dgm:pt>
    <dgm:pt modelId="{03FB1CBD-AD75-4B7B-B74E-1565AB4D29D8}">
      <dgm:prSet phldrT="[Texto]"/>
      <dgm:spPr/>
      <dgm:t>
        <a:bodyPr/>
        <a:lstStyle/>
        <a:p>
          <a:r>
            <a:rPr lang="es-EC" dirty="0" smtClean="0"/>
            <a:t>Una única capa.</a:t>
          </a:r>
          <a:endParaRPr lang="es-EC" dirty="0"/>
        </a:p>
      </dgm:t>
    </dgm:pt>
    <dgm:pt modelId="{5814795F-C17B-4590-BF02-8D0B5B379E91}" type="parTrans" cxnId="{F91B56E4-3A3D-4D6C-88ED-B15BC43331BD}">
      <dgm:prSet/>
      <dgm:spPr/>
      <dgm:t>
        <a:bodyPr/>
        <a:lstStyle/>
        <a:p>
          <a:endParaRPr lang="es-EC"/>
        </a:p>
      </dgm:t>
    </dgm:pt>
    <dgm:pt modelId="{81A7E668-EBA3-4D51-A4D0-2DF4D4F8DAC1}" type="sibTrans" cxnId="{F91B56E4-3A3D-4D6C-88ED-B15BC43331BD}">
      <dgm:prSet/>
      <dgm:spPr/>
      <dgm:t>
        <a:bodyPr/>
        <a:lstStyle/>
        <a:p>
          <a:endParaRPr lang="es-EC"/>
        </a:p>
      </dgm:t>
    </dgm:pt>
    <dgm:pt modelId="{253EA64E-830B-40F8-AC6A-AAB6447EF8AF}">
      <dgm:prSet phldrT="[Texto]"/>
      <dgm:spPr/>
      <dgm:t>
        <a:bodyPr/>
        <a:lstStyle/>
        <a:p>
          <a:r>
            <a:rPr lang="es-EC" dirty="0" smtClean="0"/>
            <a:t>Conexiones recurrentes.</a:t>
          </a:r>
          <a:endParaRPr lang="es-EC" dirty="0"/>
        </a:p>
      </dgm:t>
    </dgm:pt>
    <dgm:pt modelId="{C4FAC38C-52D2-49FA-8D32-40D56E03ED16}" type="parTrans" cxnId="{37EBFED1-9B38-4F89-995E-1EF0A4B132A1}">
      <dgm:prSet/>
      <dgm:spPr/>
      <dgm:t>
        <a:bodyPr/>
        <a:lstStyle/>
        <a:p>
          <a:endParaRPr lang="es-EC"/>
        </a:p>
      </dgm:t>
    </dgm:pt>
    <dgm:pt modelId="{10F8A1C4-B40B-4020-8238-27EDE125E9AB}" type="sibTrans" cxnId="{37EBFED1-9B38-4F89-995E-1EF0A4B132A1}">
      <dgm:prSet/>
      <dgm:spPr/>
      <dgm:t>
        <a:bodyPr/>
        <a:lstStyle/>
        <a:p>
          <a:endParaRPr lang="es-EC"/>
        </a:p>
      </dgm:t>
    </dgm:pt>
    <dgm:pt modelId="{F131806F-4BA4-4A04-978A-52104B773CD4}">
      <dgm:prSet phldrT="[Texto]"/>
      <dgm:spPr/>
      <dgm:t>
        <a:bodyPr/>
        <a:lstStyle/>
        <a:p>
          <a:r>
            <a:rPr lang="es-EC" dirty="0" smtClean="0"/>
            <a:t>Numero de neuronas es igual al numero de elementos del patrón  de entrada.</a:t>
          </a:r>
          <a:endParaRPr lang="es-EC" dirty="0"/>
        </a:p>
      </dgm:t>
    </dgm:pt>
    <dgm:pt modelId="{91D13F4A-F164-4A25-BBDA-C622E4B6057A}" type="parTrans" cxnId="{309C64D2-4B32-4FBC-ADEE-1C78EAB2ABA1}">
      <dgm:prSet/>
      <dgm:spPr/>
    </dgm:pt>
    <dgm:pt modelId="{E2D8628F-B949-4720-89BC-7B6EE9BDF9BA}" type="sibTrans" cxnId="{309C64D2-4B32-4FBC-ADEE-1C78EAB2ABA1}">
      <dgm:prSet/>
      <dgm:spPr/>
    </dgm:pt>
    <dgm:pt modelId="{87A8D9A0-6473-4EF0-A129-472A35C9C032}">
      <dgm:prSet phldrT="[Texto]"/>
      <dgm:spPr/>
      <dgm:t>
        <a:bodyPr/>
        <a:lstStyle/>
        <a:p>
          <a:r>
            <a:rPr lang="es-EC" dirty="0" smtClean="0"/>
            <a:t>Función de activación: Signo.</a:t>
          </a:r>
          <a:endParaRPr lang="es-EC" dirty="0"/>
        </a:p>
      </dgm:t>
    </dgm:pt>
    <dgm:pt modelId="{4900FCE6-E95F-4A2F-AFA1-2303CB13F95A}" type="parTrans" cxnId="{32C169E7-5BC0-46D5-B759-82FBBCBA385C}">
      <dgm:prSet/>
      <dgm:spPr/>
    </dgm:pt>
    <dgm:pt modelId="{B9F5361F-3AB9-41F3-B3E2-8A3D3EDD194F}" type="sibTrans" cxnId="{32C169E7-5BC0-46D5-B759-82FBBCBA385C}">
      <dgm:prSet/>
      <dgm:spPr/>
    </dgm:pt>
    <dgm:pt modelId="{DD1585AD-9102-49E0-AAAA-60AECEF6B139}">
      <dgm:prSet phldrT="[Texto]"/>
      <dgm:spPr/>
      <dgm:t>
        <a:bodyPr/>
        <a:lstStyle/>
        <a:p>
          <a:r>
            <a:rPr lang="es-EC" dirty="0" smtClean="0"/>
            <a:t>Pesos asociados a pares de neuronas son simétricos. </a:t>
          </a:r>
          <a:endParaRPr lang="es-EC" dirty="0"/>
        </a:p>
      </dgm:t>
    </dgm:pt>
    <dgm:pt modelId="{2496E063-974E-4B3F-BB80-565C577BAB27}" type="parTrans" cxnId="{95EA6FCF-C816-406D-965C-C3007DA8AD11}">
      <dgm:prSet/>
      <dgm:spPr/>
    </dgm:pt>
    <dgm:pt modelId="{B5AF2FED-FB21-4229-83C3-9A5CCC8A5E7E}" type="sibTrans" cxnId="{95EA6FCF-C816-406D-965C-C3007DA8AD11}">
      <dgm:prSet/>
      <dgm:spPr/>
    </dgm:pt>
    <dgm:pt modelId="{04922DB6-F236-49CE-949A-63F7553CFEC8}">
      <dgm:prSet phldrT="[Texto]"/>
      <dgm:spPr/>
      <dgm:t>
        <a:bodyPr/>
        <a:lstStyle/>
        <a:p>
          <a:r>
            <a:rPr lang="es-EC" dirty="0" smtClean="0"/>
            <a:t>Cada patrón almacenado se localiza en el fondo de un valle de la función de energía.</a:t>
          </a:r>
          <a:endParaRPr lang="es-EC" dirty="0"/>
        </a:p>
      </dgm:t>
    </dgm:pt>
    <dgm:pt modelId="{3B3CA57D-7BC8-468E-9D7F-927796D4E3FA}" type="parTrans" cxnId="{83BA6734-3302-4239-AB4E-D2CFD8BE72E9}">
      <dgm:prSet/>
      <dgm:spPr/>
    </dgm:pt>
    <dgm:pt modelId="{D154E977-57D0-4B72-BD10-546CC5024477}" type="sibTrans" cxnId="{83BA6734-3302-4239-AB4E-D2CFD8BE72E9}">
      <dgm:prSet/>
      <dgm:spPr/>
    </dgm:pt>
    <dgm:pt modelId="{9A445DC3-540F-414A-84DD-2A93F97F7846}">
      <dgm:prSet phldrT="[Texto]"/>
      <dgm:spPr/>
      <dgm:t>
        <a:bodyPr/>
        <a:lstStyle/>
        <a:p>
          <a:r>
            <a:rPr lang="es-EC" dirty="0" smtClean="0"/>
            <a:t>Aprendizaje no supervisado.</a:t>
          </a:r>
          <a:endParaRPr lang="es-EC" dirty="0"/>
        </a:p>
      </dgm:t>
    </dgm:pt>
    <dgm:pt modelId="{761541D3-64F0-4B09-B2A2-9D49A0805D15}" type="parTrans" cxnId="{05461CFD-93EE-4B21-8BEF-6599F3F6C95F}">
      <dgm:prSet/>
      <dgm:spPr/>
    </dgm:pt>
    <dgm:pt modelId="{4EA1962E-6774-4D19-889C-5338CE613B16}" type="sibTrans" cxnId="{05461CFD-93EE-4B21-8BEF-6599F3F6C95F}">
      <dgm:prSet/>
      <dgm:spPr/>
    </dgm:pt>
    <dgm:pt modelId="{1047800E-2B84-4588-94D8-97A44532A6B2}">
      <dgm:prSet phldrT="[Texto]"/>
      <dgm:spPr/>
      <dgm:t>
        <a:bodyPr/>
        <a:lstStyle/>
        <a:p>
          <a:r>
            <a:rPr lang="es-EC" dirty="0" smtClean="0"/>
            <a:t>Conjuntos de entrenamiento: formados solamente de entradas, se asume como salidas deseadas los propios patrones de entrada</a:t>
          </a:r>
          <a:endParaRPr lang="es-EC" dirty="0"/>
        </a:p>
      </dgm:t>
    </dgm:pt>
    <dgm:pt modelId="{34ABE216-A41D-4876-9483-B8B950B5C58D}" type="parTrans" cxnId="{0950F30E-A0C6-489C-AB59-EFD29FFDBBF1}">
      <dgm:prSet/>
      <dgm:spPr/>
    </dgm:pt>
    <dgm:pt modelId="{8ADE35F6-94AB-4ECD-BFD9-BF01F5CFCD98}" type="sibTrans" cxnId="{0950F30E-A0C6-489C-AB59-EFD29FFDBBF1}">
      <dgm:prSet/>
      <dgm:spPr/>
    </dgm:pt>
    <dgm:pt modelId="{9A1D317E-44A4-4430-8FEF-0733CFEB8613}" type="pres">
      <dgm:prSet presAssocID="{B0C061B4-E102-4717-B682-B1982A00EB1E}" presName="Name0" presStyleCnt="0">
        <dgm:presLayoutVars>
          <dgm:dir/>
          <dgm:animLvl val="lvl"/>
          <dgm:resizeHandles val="exact"/>
        </dgm:presLayoutVars>
      </dgm:prSet>
      <dgm:spPr/>
      <dgm:t>
        <a:bodyPr/>
        <a:lstStyle/>
        <a:p>
          <a:endParaRPr lang="es-EC"/>
        </a:p>
      </dgm:t>
    </dgm:pt>
    <dgm:pt modelId="{74098485-0621-42E4-8447-4164EAF8E6AA}" type="pres">
      <dgm:prSet presAssocID="{96EE40F5-1211-4443-87D5-94F15C0FD49E}" presName="linNode" presStyleCnt="0"/>
      <dgm:spPr/>
    </dgm:pt>
    <dgm:pt modelId="{A57A753B-E3B1-44B5-B1DD-313DB664F70D}" type="pres">
      <dgm:prSet presAssocID="{96EE40F5-1211-4443-87D5-94F15C0FD49E}" presName="parentText" presStyleLbl="node1" presStyleIdx="0" presStyleCnt="1" custScaleX="141659">
        <dgm:presLayoutVars>
          <dgm:chMax val="1"/>
          <dgm:bulletEnabled val="1"/>
        </dgm:presLayoutVars>
      </dgm:prSet>
      <dgm:spPr/>
      <dgm:t>
        <a:bodyPr/>
        <a:lstStyle/>
        <a:p>
          <a:endParaRPr lang="es-EC"/>
        </a:p>
      </dgm:t>
    </dgm:pt>
    <dgm:pt modelId="{A095DF90-A051-4DFA-92D5-FF6396B032AD}" type="pres">
      <dgm:prSet presAssocID="{96EE40F5-1211-4443-87D5-94F15C0FD49E}" presName="descendantText" presStyleLbl="alignAccFollowNode1" presStyleIdx="0" presStyleCnt="1">
        <dgm:presLayoutVars>
          <dgm:bulletEnabled val="1"/>
        </dgm:presLayoutVars>
      </dgm:prSet>
      <dgm:spPr/>
      <dgm:t>
        <a:bodyPr/>
        <a:lstStyle/>
        <a:p>
          <a:endParaRPr lang="es-EC"/>
        </a:p>
      </dgm:t>
    </dgm:pt>
  </dgm:ptLst>
  <dgm:cxnLst>
    <dgm:cxn modelId="{019C71D7-AFC4-4EF2-BF4E-0566D4BD4911}" type="presOf" srcId="{B0C061B4-E102-4717-B682-B1982A00EB1E}" destId="{9A1D317E-44A4-4430-8FEF-0733CFEB8613}" srcOrd="0" destOrd="0" presId="urn:microsoft.com/office/officeart/2005/8/layout/vList5"/>
    <dgm:cxn modelId="{D97F15F1-6004-4033-900A-D820B0FD4255}" type="presOf" srcId="{87A8D9A0-6473-4EF0-A129-472A35C9C032}" destId="{A095DF90-A051-4DFA-92D5-FF6396B032AD}" srcOrd="0" destOrd="2" presId="urn:microsoft.com/office/officeart/2005/8/layout/vList5"/>
    <dgm:cxn modelId="{32C169E7-5BC0-46D5-B759-82FBBCBA385C}" srcId="{96EE40F5-1211-4443-87D5-94F15C0FD49E}" destId="{87A8D9A0-6473-4EF0-A129-472A35C9C032}" srcOrd="2" destOrd="0" parTransId="{4900FCE6-E95F-4A2F-AFA1-2303CB13F95A}" sibTransId="{B9F5361F-3AB9-41F3-B3E2-8A3D3EDD194F}"/>
    <dgm:cxn modelId="{05461CFD-93EE-4B21-8BEF-6599F3F6C95F}" srcId="{96EE40F5-1211-4443-87D5-94F15C0FD49E}" destId="{9A445DC3-540F-414A-84DD-2A93F97F7846}" srcOrd="6" destOrd="0" parTransId="{761541D3-64F0-4B09-B2A2-9D49A0805D15}" sibTransId="{4EA1962E-6774-4D19-889C-5338CE613B16}"/>
    <dgm:cxn modelId="{E488DB8B-F744-4055-8168-B0089801D8DC}" type="presOf" srcId="{F131806F-4BA4-4A04-978A-52104B773CD4}" destId="{A095DF90-A051-4DFA-92D5-FF6396B032AD}" srcOrd="0" destOrd="4" presId="urn:microsoft.com/office/officeart/2005/8/layout/vList5"/>
    <dgm:cxn modelId="{EE869F97-9388-4BB9-B0A9-C43E0120EBF2}" type="presOf" srcId="{1047800E-2B84-4588-94D8-97A44532A6B2}" destId="{A095DF90-A051-4DFA-92D5-FF6396B032AD}" srcOrd="0" destOrd="7" presId="urn:microsoft.com/office/officeart/2005/8/layout/vList5"/>
    <dgm:cxn modelId="{B11FECBB-813D-4732-A94A-0D4C672238B9}" type="presOf" srcId="{04922DB6-F236-49CE-949A-63F7553CFEC8}" destId="{A095DF90-A051-4DFA-92D5-FF6396B032AD}" srcOrd="0" destOrd="5" presId="urn:microsoft.com/office/officeart/2005/8/layout/vList5"/>
    <dgm:cxn modelId="{83BA6734-3302-4239-AB4E-D2CFD8BE72E9}" srcId="{96EE40F5-1211-4443-87D5-94F15C0FD49E}" destId="{04922DB6-F236-49CE-949A-63F7553CFEC8}" srcOrd="5" destOrd="0" parTransId="{3B3CA57D-7BC8-468E-9D7F-927796D4E3FA}" sibTransId="{D154E977-57D0-4B72-BD10-546CC5024477}"/>
    <dgm:cxn modelId="{35B945E3-EA6E-4AFA-AFBF-27F1E029ACA2}" type="presOf" srcId="{9A445DC3-540F-414A-84DD-2A93F97F7846}" destId="{A095DF90-A051-4DFA-92D5-FF6396B032AD}" srcOrd="0" destOrd="6" presId="urn:microsoft.com/office/officeart/2005/8/layout/vList5"/>
    <dgm:cxn modelId="{F91B56E4-3A3D-4D6C-88ED-B15BC43331BD}" srcId="{96EE40F5-1211-4443-87D5-94F15C0FD49E}" destId="{03FB1CBD-AD75-4B7B-B74E-1565AB4D29D8}" srcOrd="0" destOrd="0" parTransId="{5814795F-C17B-4590-BF02-8D0B5B379E91}" sibTransId="{81A7E668-EBA3-4D51-A4D0-2DF4D4F8DAC1}"/>
    <dgm:cxn modelId="{EB3248A8-0BDC-4B9C-B8EC-8C47D393A0DC}" srcId="{B0C061B4-E102-4717-B682-B1982A00EB1E}" destId="{96EE40F5-1211-4443-87D5-94F15C0FD49E}" srcOrd="0" destOrd="0" parTransId="{E20A1B66-A6CD-4A09-AD2B-3231977C113D}" sibTransId="{BD1FE566-2BBA-4860-BC79-14412CB933D1}"/>
    <dgm:cxn modelId="{E59F1668-F9E0-49F6-8AAC-209897CD1EDB}" type="presOf" srcId="{96EE40F5-1211-4443-87D5-94F15C0FD49E}" destId="{A57A753B-E3B1-44B5-B1DD-313DB664F70D}" srcOrd="0" destOrd="0" presId="urn:microsoft.com/office/officeart/2005/8/layout/vList5"/>
    <dgm:cxn modelId="{37EBFED1-9B38-4F89-995E-1EF0A4B132A1}" srcId="{96EE40F5-1211-4443-87D5-94F15C0FD49E}" destId="{253EA64E-830B-40F8-AC6A-AAB6447EF8AF}" srcOrd="1" destOrd="0" parTransId="{C4FAC38C-52D2-49FA-8D32-40D56E03ED16}" sibTransId="{10F8A1C4-B40B-4020-8238-27EDE125E9AB}"/>
    <dgm:cxn modelId="{1D543B57-681E-461E-8A14-0C71388AF365}" type="presOf" srcId="{DD1585AD-9102-49E0-AAAA-60AECEF6B139}" destId="{A095DF90-A051-4DFA-92D5-FF6396B032AD}" srcOrd="0" destOrd="3" presId="urn:microsoft.com/office/officeart/2005/8/layout/vList5"/>
    <dgm:cxn modelId="{95EA6FCF-C816-406D-965C-C3007DA8AD11}" srcId="{96EE40F5-1211-4443-87D5-94F15C0FD49E}" destId="{DD1585AD-9102-49E0-AAAA-60AECEF6B139}" srcOrd="3" destOrd="0" parTransId="{2496E063-974E-4B3F-BB80-565C577BAB27}" sibTransId="{B5AF2FED-FB21-4229-83C3-9A5CCC8A5E7E}"/>
    <dgm:cxn modelId="{0950F30E-A0C6-489C-AB59-EFD29FFDBBF1}" srcId="{96EE40F5-1211-4443-87D5-94F15C0FD49E}" destId="{1047800E-2B84-4588-94D8-97A44532A6B2}" srcOrd="7" destOrd="0" parTransId="{34ABE216-A41D-4876-9483-B8B950B5C58D}" sibTransId="{8ADE35F6-94AB-4ECD-BFD9-BF01F5CFCD98}"/>
    <dgm:cxn modelId="{309C64D2-4B32-4FBC-ADEE-1C78EAB2ABA1}" srcId="{96EE40F5-1211-4443-87D5-94F15C0FD49E}" destId="{F131806F-4BA4-4A04-978A-52104B773CD4}" srcOrd="4" destOrd="0" parTransId="{91D13F4A-F164-4A25-BBDA-C622E4B6057A}" sibTransId="{E2D8628F-B949-4720-89BC-7B6EE9BDF9BA}"/>
    <dgm:cxn modelId="{E919BD1C-C5C3-4DA0-8959-087110B32CF5}" type="presOf" srcId="{03FB1CBD-AD75-4B7B-B74E-1565AB4D29D8}" destId="{A095DF90-A051-4DFA-92D5-FF6396B032AD}" srcOrd="0" destOrd="0" presId="urn:microsoft.com/office/officeart/2005/8/layout/vList5"/>
    <dgm:cxn modelId="{7F9180AE-13C6-447A-B153-026A828AA239}" type="presOf" srcId="{253EA64E-830B-40F8-AC6A-AAB6447EF8AF}" destId="{A095DF90-A051-4DFA-92D5-FF6396B032AD}" srcOrd="0" destOrd="1" presId="urn:microsoft.com/office/officeart/2005/8/layout/vList5"/>
    <dgm:cxn modelId="{D858FDF8-4E78-490E-81EE-A6D93FE8994C}" type="presParOf" srcId="{9A1D317E-44A4-4430-8FEF-0733CFEB8613}" destId="{74098485-0621-42E4-8447-4164EAF8E6AA}" srcOrd="0" destOrd="0" presId="urn:microsoft.com/office/officeart/2005/8/layout/vList5"/>
    <dgm:cxn modelId="{C426AC80-E52A-4F5F-886A-08AABC164E5F}" type="presParOf" srcId="{74098485-0621-42E4-8447-4164EAF8E6AA}" destId="{A57A753B-E3B1-44B5-B1DD-313DB664F70D}" srcOrd="0" destOrd="0" presId="urn:microsoft.com/office/officeart/2005/8/layout/vList5"/>
    <dgm:cxn modelId="{58A15B22-0446-43C7-A429-594B6A2E5370}" type="presParOf" srcId="{74098485-0621-42E4-8447-4164EAF8E6AA}" destId="{A095DF90-A051-4DFA-92D5-FF6396B032A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26AAC27-2844-4D5A-9184-E3633D691E1C}" type="doc">
      <dgm:prSet loTypeId="urn:microsoft.com/office/officeart/2009/3/layout/PieProcess" loCatId="list" qsTypeId="urn:microsoft.com/office/officeart/2005/8/quickstyle/simple5" qsCatId="simple" csTypeId="urn:microsoft.com/office/officeart/2005/8/colors/colorful1" csCatId="colorful" phldr="1"/>
      <dgm:spPr/>
      <dgm:t>
        <a:bodyPr/>
        <a:lstStyle/>
        <a:p>
          <a:endParaRPr lang="es-EC"/>
        </a:p>
      </dgm:t>
    </dgm:pt>
    <dgm:pt modelId="{4B107FD0-06EA-4F07-B3A9-4A8EC2592738}">
      <dgm:prSet phldrT="[Texto]"/>
      <dgm:spPr/>
      <dgm:t>
        <a:bodyPr/>
        <a:lstStyle/>
        <a:p>
          <a:r>
            <a:rPr lang="es-EC" dirty="0" smtClean="0"/>
            <a:t>Preprocesamiento</a:t>
          </a:r>
          <a:endParaRPr lang="es-EC" dirty="0"/>
        </a:p>
      </dgm:t>
    </dgm:pt>
    <dgm:pt modelId="{DD20ABF7-06DC-445C-80B6-4D1B7E8E2D28}" type="parTrans" cxnId="{AAD7F0FE-6D72-4E74-8BEB-3EC8FB147B98}">
      <dgm:prSet/>
      <dgm:spPr/>
      <dgm:t>
        <a:bodyPr/>
        <a:lstStyle/>
        <a:p>
          <a:endParaRPr lang="es-EC"/>
        </a:p>
      </dgm:t>
    </dgm:pt>
    <dgm:pt modelId="{82E27506-6415-43F0-A9DC-1D955E799925}" type="sibTrans" cxnId="{AAD7F0FE-6D72-4E74-8BEB-3EC8FB147B98}">
      <dgm:prSet/>
      <dgm:spPr/>
      <dgm:t>
        <a:bodyPr/>
        <a:lstStyle/>
        <a:p>
          <a:endParaRPr lang="es-EC"/>
        </a:p>
      </dgm:t>
    </dgm:pt>
    <dgm:pt modelId="{9C2A0486-C661-4C89-8AEA-DD4746F74B19}">
      <dgm:prSet phldrT="[Texto]"/>
      <dgm:spPr/>
      <dgm:t>
        <a:bodyPr/>
        <a:lstStyle/>
        <a:p>
          <a:r>
            <a:rPr lang="es-EC" dirty="0" smtClean="0"/>
            <a:t>Conversión de imagen a niveles de gris</a:t>
          </a:r>
        </a:p>
        <a:p>
          <a:r>
            <a:rPr lang="es-EC" dirty="0" smtClean="0"/>
            <a:t>Recorte de márgenes innecesarios.</a:t>
          </a:r>
        </a:p>
        <a:p>
          <a:r>
            <a:rPr lang="es-EC" dirty="0" smtClean="0"/>
            <a:t>Realce de Contraste</a:t>
          </a:r>
        </a:p>
        <a:p>
          <a:r>
            <a:rPr lang="es-EC" dirty="0" smtClean="0"/>
            <a:t>Umbralización</a:t>
          </a:r>
          <a:endParaRPr lang="es-EC" dirty="0"/>
        </a:p>
      </dgm:t>
    </dgm:pt>
    <dgm:pt modelId="{4729B752-D194-48B9-8186-6ABAC2333346}" type="parTrans" cxnId="{A6B5DB7E-16E0-4655-88BF-F389B945F3C9}">
      <dgm:prSet/>
      <dgm:spPr/>
      <dgm:t>
        <a:bodyPr/>
        <a:lstStyle/>
        <a:p>
          <a:endParaRPr lang="es-EC"/>
        </a:p>
      </dgm:t>
    </dgm:pt>
    <dgm:pt modelId="{15D32BBA-595D-463B-A491-D2689DB9757E}" type="sibTrans" cxnId="{A6B5DB7E-16E0-4655-88BF-F389B945F3C9}">
      <dgm:prSet/>
      <dgm:spPr/>
      <dgm:t>
        <a:bodyPr/>
        <a:lstStyle/>
        <a:p>
          <a:endParaRPr lang="es-EC"/>
        </a:p>
      </dgm:t>
    </dgm:pt>
    <dgm:pt modelId="{A419E1A2-39FE-4C29-A64E-A0D4E51E1BE7}">
      <dgm:prSet phldrT="[Texto]"/>
      <dgm:spPr/>
      <dgm:t>
        <a:bodyPr/>
        <a:lstStyle/>
        <a:p>
          <a:r>
            <a:rPr lang="es-EC" dirty="0" smtClean="0"/>
            <a:t>Filtraje Morfológico</a:t>
          </a:r>
          <a:endParaRPr lang="es-EC" dirty="0"/>
        </a:p>
      </dgm:t>
    </dgm:pt>
    <dgm:pt modelId="{023F3354-DC40-4827-BD07-DDA8D488B0A8}" type="parTrans" cxnId="{CE176709-25EE-420A-A8F7-F76AF59C1CB5}">
      <dgm:prSet/>
      <dgm:spPr/>
      <dgm:t>
        <a:bodyPr/>
        <a:lstStyle/>
        <a:p>
          <a:endParaRPr lang="es-EC"/>
        </a:p>
      </dgm:t>
    </dgm:pt>
    <dgm:pt modelId="{80BF3BC7-2E86-43CD-88A2-ABE6E6184CE5}" type="sibTrans" cxnId="{CE176709-25EE-420A-A8F7-F76AF59C1CB5}">
      <dgm:prSet/>
      <dgm:spPr/>
      <dgm:t>
        <a:bodyPr/>
        <a:lstStyle/>
        <a:p>
          <a:endParaRPr lang="es-EC"/>
        </a:p>
      </dgm:t>
    </dgm:pt>
    <dgm:pt modelId="{3E5DEA58-0211-40BB-812D-D4B731F5F5A8}">
      <dgm:prSet phldrT="[Texto]"/>
      <dgm:spPr/>
      <dgm:t>
        <a:bodyPr/>
        <a:lstStyle/>
        <a:p>
          <a:r>
            <a:rPr lang="es-EC" dirty="0" smtClean="0"/>
            <a:t>Operación de cierre horizontal (Distancia entre caracteres)</a:t>
          </a:r>
        </a:p>
        <a:p>
          <a:r>
            <a:rPr lang="es-EC" dirty="0" smtClean="0"/>
            <a:t>Operación de apertura vertical (Altura de los caracteres)</a:t>
          </a:r>
        </a:p>
        <a:p>
          <a:r>
            <a:rPr lang="es-EC" dirty="0" smtClean="0"/>
            <a:t> </a:t>
          </a:r>
          <a:endParaRPr lang="es-EC" dirty="0"/>
        </a:p>
      </dgm:t>
    </dgm:pt>
    <dgm:pt modelId="{0EBA61AC-0941-47FC-BB1C-277EE7625B8A}" type="parTrans" cxnId="{3DFE8DBB-F564-4860-A022-5DB202A0BF8C}">
      <dgm:prSet/>
      <dgm:spPr/>
      <dgm:t>
        <a:bodyPr/>
        <a:lstStyle/>
        <a:p>
          <a:endParaRPr lang="es-EC"/>
        </a:p>
      </dgm:t>
    </dgm:pt>
    <dgm:pt modelId="{0EF7F1B5-CE59-49C0-8AA1-FAF9C5C2B171}" type="sibTrans" cxnId="{3DFE8DBB-F564-4860-A022-5DB202A0BF8C}">
      <dgm:prSet/>
      <dgm:spPr/>
      <dgm:t>
        <a:bodyPr/>
        <a:lstStyle/>
        <a:p>
          <a:endParaRPr lang="es-EC"/>
        </a:p>
      </dgm:t>
    </dgm:pt>
    <dgm:pt modelId="{C97A5DB6-1757-4532-84FF-669FE1D276DA}">
      <dgm:prSet phldrT="[Texto]"/>
      <dgm:spPr/>
      <dgm:t>
        <a:bodyPr/>
        <a:lstStyle/>
        <a:p>
          <a:r>
            <a:rPr lang="es-EC" dirty="0" smtClean="0"/>
            <a:t>Etiquetado y Discriminación</a:t>
          </a:r>
          <a:endParaRPr lang="es-EC" dirty="0"/>
        </a:p>
      </dgm:t>
    </dgm:pt>
    <dgm:pt modelId="{7336F893-BB1E-4BDB-BBCA-4A1B2DC5BFEA}" type="parTrans" cxnId="{A7F8B681-F1DF-42E7-86E1-6A1783867829}">
      <dgm:prSet/>
      <dgm:spPr/>
      <dgm:t>
        <a:bodyPr/>
        <a:lstStyle/>
        <a:p>
          <a:endParaRPr lang="es-EC"/>
        </a:p>
      </dgm:t>
    </dgm:pt>
    <dgm:pt modelId="{36E714F3-75B0-4718-984A-F9902D421917}" type="sibTrans" cxnId="{A7F8B681-F1DF-42E7-86E1-6A1783867829}">
      <dgm:prSet/>
      <dgm:spPr/>
      <dgm:t>
        <a:bodyPr/>
        <a:lstStyle/>
        <a:p>
          <a:endParaRPr lang="es-EC"/>
        </a:p>
      </dgm:t>
    </dgm:pt>
    <dgm:pt modelId="{0ABA9F20-79FA-4A13-8788-2BE42972BC4B}">
      <dgm:prSet phldrT="[Texto]"/>
      <dgm:spPr/>
      <dgm:t>
        <a:bodyPr/>
        <a:lstStyle/>
        <a:p>
          <a:r>
            <a:rPr lang="es-EC" dirty="0" smtClean="0"/>
            <a:t>Área </a:t>
          </a:r>
          <a:r>
            <a:rPr lang="en-US" dirty="0" smtClean="0"/>
            <a:t>&gt;6000 </a:t>
          </a:r>
          <a:r>
            <a:rPr lang="en-US" dirty="0" err="1" smtClean="0"/>
            <a:t>pixeles</a:t>
          </a:r>
          <a:r>
            <a:rPr lang="en-US" dirty="0" smtClean="0"/>
            <a:t>.</a:t>
          </a:r>
          <a:endParaRPr lang="es-EC" dirty="0"/>
        </a:p>
      </dgm:t>
    </dgm:pt>
    <dgm:pt modelId="{04D6C921-CA9E-4937-B332-321CEC6D3348}" type="parTrans" cxnId="{5351CBB8-BDDA-4AA3-9F61-1F1C7ECDA14B}">
      <dgm:prSet/>
      <dgm:spPr/>
      <dgm:t>
        <a:bodyPr/>
        <a:lstStyle/>
        <a:p>
          <a:endParaRPr lang="es-EC"/>
        </a:p>
      </dgm:t>
    </dgm:pt>
    <dgm:pt modelId="{D37827F8-4906-4CEB-9E1F-90090BF94448}" type="sibTrans" cxnId="{5351CBB8-BDDA-4AA3-9F61-1F1C7ECDA14B}">
      <dgm:prSet/>
      <dgm:spPr/>
      <dgm:t>
        <a:bodyPr/>
        <a:lstStyle/>
        <a:p>
          <a:endParaRPr lang="es-EC"/>
        </a:p>
      </dgm:t>
    </dgm:pt>
    <dgm:pt modelId="{2553F054-194E-4BA4-97CA-74EDA13F1FF9}">
      <dgm:prSet phldrT="[Texto]"/>
      <dgm:spPr/>
      <dgm:t>
        <a:bodyPr/>
        <a:lstStyle/>
        <a:p>
          <a:r>
            <a:rPr lang="en-US" dirty="0" err="1" smtClean="0"/>
            <a:t>Relaci</a:t>
          </a:r>
          <a:r>
            <a:rPr lang="es-EC" dirty="0" err="1" smtClean="0"/>
            <a:t>ón</a:t>
          </a:r>
          <a:r>
            <a:rPr lang="es-EC" dirty="0" smtClean="0"/>
            <a:t> alto/ancho.</a:t>
          </a:r>
          <a:endParaRPr lang="es-EC" dirty="0"/>
        </a:p>
      </dgm:t>
    </dgm:pt>
    <dgm:pt modelId="{427ABA53-C8A2-46AE-95E3-EE0850CB8B62}" type="parTrans" cxnId="{AC04BEBA-1C4E-4322-BD83-0B0AF9CD8B6B}">
      <dgm:prSet/>
      <dgm:spPr/>
      <dgm:t>
        <a:bodyPr/>
        <a:lstStyle/>
        <a:p>
          <a:endParaRPr lang="es-EC"/>
        </a:p>
      </dgm:t>
    </dgm:pt>
    <dgm:pt modelId="{761991A5-43B2-43E8-9224-B5B5DDCD8DF2}" type="sibTrans" cxnId="{AC04BEBA-1C4E-4322-BD83-0B0AF9CD8B6B}">
      <dgm:prSet/>
      <dgm:spPr/>
      <dgm:t>
        <a:bodyPr/>
        <a:lstStyle/>
        <a:p>
          <a:endParaRPr lang="es-EC"/>
        </a:p>
      </dgm:t>
    </dgm:pt>
    <dgm:pt modelId="{A653226E-6F84-4B1F-8B41-7BC5B08753B7}">
      <dgm:prSet phldrT="[Texto]"/>
      <dgm:spPr/>
      <dgm:t>
        <a:bodyPr/>
        <a:lstStyle/>
        <a:p>
          <a:r>
            <a:rPr lang="es-EC" dirty="0" smtClean="0"/>
            <a:t>Objeto en la posición mas baja.</a:t>
          </a:r>
          <a:endParaRPr lang="es-EC" dirty="0"/>
        </a:p>
      </dgm:t>
    </dgm:pt>
    <dgm:pt modelId="{2415F0D1-EEAE-4507-AA8F-99A5A7610B39}" type="parTrans" cxnId="{6B551052-C462-4E3F-B53F-49760F8C1CD2}">
      <dgm:prSet/>
      <dgm:spPr/>
      <dgm:t>
        <a:bodyPr/>
        <a:lstStyle/>
        <a:p>
          <a:endParaRPr lang="es-EC"/>
        </a:p>
      </dgm:t>
    </dgm:pt>
    <dgm:pt modelId="{EA2A0BAC-60F6-4C0C-BFF1-EEBF554D0083}" type="sibTrans" cxnId="{6B551052-C462-4E3F-B53F-49760F8C1CD2}">
      <dgm:prSet/>
      <dgm:spPr/>
      <dgm:t>
        <a:bodyPr/>
        <a:lstStyle/>
        <a:p>
          <a:endParaRPr lang="es-EC"/>
        </a:p>
      </dgm:t>
    </dgm:pt>
    <dgm:pt modelId="{A04D358B-7920-4317-99D4-AC0C298016E8}" type="pres">
      <dgm:prSet presAssocID="{C26AAC27-2844-4D5A-9184-E3633D691E1C}" presName="Name0" presStyleCnt="0">
        <dgm:presLayoutVars>
          <dgm:chMax val="7"/>
          <dgm:chPref val="7"/>
          <dgm:dir/>
          <dgm:animOne val="branch"/>
          <dgm:animLvl val="lvl"/>
        </dgm:presLayoutVars>
      </dgm:prSet>
      <dgm:spPr/>
      <dgm:t>
        <a:bodyPr/>
        <a:lstStyle/>
        <a:p>
          <a:endParaRPr lang="es-EC"/>
        </a:p>
      </dgm:t>
    </dgm:pt>
    <dgm:pt modelId="{A416C576-1A6E-4D78-A55E-34C5DEAE1272}" type="pres">
      <dgm:prSet presAssocID="{4B107FD0-06EA-4F07-B3A9-4A8EC2592738}" presName="ParentComposite" presStyleCnt="0"/>
      <dgm:spPr/>
    </dgm:pt>
    <dgm:pt modelId="{7828AFCE-8AC1-41E5-841F-44B28FAA2331}" type="pres">
      <dgm:prSet presAssocID="{4B107FD0-06EA-4F07-B3A9-4A8EC2592738}" presName="Chord" presStyleLbl="bgShp" presStyleIdx="0" presStyleCnt="3"/>
      <dgm:spPr/>
    </dgm:pt>
    <dgm:pt modelId="{DAD9609C-EA02-48EF-BD32-DDF28DDD9FD4}" type="pres">
      <dgm:prSet presAssocID="{4B107FD0-06EA-4F07-B3A9-4A8EC2592738}" presName="Pie" presStyleLbl="alignNode1" presStyleIdx="0" presStyleCnt="3"/>
      <dgm:spPr/>
    </dgm:pt>
    <dgm:pt modelId="{DB7EF273-5EBF-4552-9A02-FAF24D644DDE}" type="pres">
      <dgm:prSet presAssocID="{4B107FD0-06EA-4F07-B3A9-4A8EC2592738}" presName="Parent" presStyleLbl="revTx" presStyleIdx="0" presStyleCnt="6">
        <dgm:presLayoutVars>
          <dgm:chMax val="1"/>
          <dgm:chPref val="1"/>
          <dgm:bulletEnabled val="1"/>
        </dgm:presLayoutVars>
      </dgm:prSet>
      <dgm:spPr/>
      <dgm:t>
        <a:bodyPr/>
        <a:lstStyle/>
        <a:p>
          <a:endParaRPr lang="es-EC"/>
        </a:p>
      </dgm:t>
    </dgm:pt>
    <dgm:pt modelId="{5BAE4B38-2B76-45F9-A8D2-CE948CCD5554}" type="pres">
      <dgm:prSet presAssocID="{15D32BBA-595D-463B-A491-D2689DB9757E}" presName="negSibTrans" presStyleCnt="0"/>
      <dgm:spPr/>
    </dgm:pt>
    <dgm:pt modelId="{22D4B2CF-F772-43D6-8ABF-CC1B9C909095}" type="pres">
      <dgm:prSet presAssocID="{4B107FD0-06EA-4F07-B3A9-4A8EC2592738}" presName="composite" presStyleCnt="0"/>
      <dgm:spPr/>
    </dgm:pt>
    <dgm:pt modelId="{74B1C29F-1EB3-4C4A-9CAD-F7CEF8FC3DD2}" type="pres">
      <dgm:prSet presAssocID="{4B107FD0-06EA-4F07-B3A9-4A8EC2592738}" presName="Child" presStyleLbl="revTx" presStyleIdx="1" presStyleCnt="6">
        <dgm:presLayoutVars>
          <dgm:chMax val="0"/>
          <dgm:chPref val="0"/>
          <dgm:bulletEnabled val="1"/>
        </dgm:presLayoutVars>
      </dgm:prSet>
      <dgm:spPr/>
      <dgm:t>
        <a:bodyPr/>
        <a:lstStyle/>
        <a:p>
          <a:endParaRPr lang="es-EC"/>
        </a:p>
      </dgm:t>
    </dgm:pt>
    <dgm:pt modelId="{E99672A3-5965-4561-B1C8-22326387955A}" type="pres">
      <dgm:prSet presAssocID="{82E27506-6415-43F0-A9DC-1D955E799925}" presName="sibTrans" presStyleCnt="0"/>
      <dgm:spPr/>
    </dgm:pt>
    <dgm:pt modelId="{AC2E04A0-95E0-4ED6-97A8-154DF096C850}" type="pres">
      <dgm:prSet presAssocID="{A419E1A2-39FE-4C29-A64E-A0D4E51E1BE7}" presName="ParentComposite" presStyleCnt="0"/>
      <dgm:spPr/>
    </dgm:pt>
    <dgm:pt modelId="{0A21011C-F5E7-488A-BFFA-DC35A2AA4345}" type="pres">
      <dgm:prSet presAssocID="{A419E1A2-39FE-4C29-A64E-A0D4E51E1BE7}" presName="Chord" presStyleLbl="bgShp" presStyleIdx="1" presStyleCnt="3"/>
      <dgm:spPr/>
    </dgm:pt>
    <dgm:pt modelId="{7F491143-B886-413C-9F18-9E68DE7290F9}" type="pres">
      <dgm:prSet presAssocID="{A419E1A2-39FE-4C29-A64E-A0D4E51E1BE7}" presName="Pie" presStyleLbl="alignNode1" presStyleIdx="1" presStyleCnt="3"/>
      <dgm:spPr/>
    </dgm:pt>
    <dgm:pt modelId="{E458800A-65BA-4226-869F-D3A23EAA6F05}" type="pres">
      <dgm:prSet presAssocID="{A419E1A2-39FE-4C29-A64E-A0D4E51E1BE7}" presName="Parent" presStyleLbl="revTx" presStyleIdx="2" presStyleCnt="6">
        <dgm:presLayoutVars>
          <dgm:chMax val="1"/>
          <dgm:chPref val="1"/>
          <dgm:bulletEnabled val="1"/>
        </dgm:presLayoutVars>
      </dgm:prSet>
      <dgm:spPr/>
      <dgm:t>
        <a:bodyPr/>
        <a:lstStyle/>
        <a:p>
          <a:endParaRPr lang="es-EC"/>
        </a:p>
      </dgm:t>
    </dgm:pt>
    <dgm:pt modelId="{96BA15DC-36A5-48B5-8E76-A10D0D409F3E}" type="pres">
      <dgm:prSet presAssocID="{0EF7F1B5-CE59-49C0-8AA1-FAF9C5C2B171}" presName="negSibTrans" presStyleCnt="0"/>
      <dgm:spPr/>
    </dgm:pt>
    <dgm:pt modelId="{82708833-79FB-4D89-9501-95C6250A37AC}" type="pres">
      <dgm:prSet presAssocID="{A419E1A2-39FE-4C29-A64E-A0D4E51E1BE7}" presName="composite" presStyleCnt="0"/>
      <dgm:spPr/>
    </dgm:pt>
    <dgm:pt modelId="{2EA41E57-8C44-49E5-85A5-6AF33ADCA53E}" type="pres">
      <dgm:prSet presAssocID="{A419E1A2-39FE-4C29-A64E-A0D4E51E1BE7}" presName="Child" presStyleLbl="revTx" presStyleIdx="3" presStyleCnt="6">
        <dgm:presLayoutVars>
          <dgm:chMax val="0"/>
          <dgm:chPref val="0"/>
          <dgm:bulletEnabled val="1"/>
        </dgm:presLayoutVars>
      </dgm:prSet>
      <dgm:spPr/>
      <dgm:t>
        <a:bodyPr/>
        <a:lstStyle/>
        <a:p>
          <a:endParaRPr lang="es-EC"/>
        </a:p>
      </dgm:t>
    </dgm:pt>
    <dgm:pt modelId="{CED233AE-246B-4292-A342-525905D3D9AA}" type="pres">
      <dgm:prSet presAssocID="{80BF3BC7-2E86-43CD-88A2-ABE6E6184CE5}" presName="sibTrans" presStyleCnt="0"/>
      <dgm:spPr/>
    </dgm:pt>
    <dgm:pt modelId="{8C661812-7514-4985-8898-2E9B71E4F399}" type="pres">
      <dgm:prSet presAssocID="{C97A5DB6-1757-4532-84FF-669FE1D276DA}" presName="ParentComposite" presStyleCnt="0"/>
      <dgm:spPr/>
    </dgm:pt>
    <dgm:pt modelId="{CC6D2B40-DF5A-4411-B854-9485BEC60F72}" type="pres">
      <dgm:prSet presAssocID="{C97A5DB6-1757-4532-84FF-669FE1D276DA}" presName="Chord" presStyleLbl="bgShp" presStyleIdx="2" presStyleCnt="3"/>
      <dgm:spPr/>
    </dgm:pt>
    <dgm:pt modelId="{A64B9F6C-F811-43E9-B227-BF4F35B0463D}" type="pres">
      <dgm:prSet presAssocID="{C97A5DB6-1757-4532-84FF-669FE1D276DA}" presName="Pie" presStyleLbl="alignNode1" presStyleIdx="2" presStyleCnt="3"/>
      <dgm:spPr/>
    </dgm:pt>
    <dgm:pt modelId="{936E02EC-DCB1-4CB9-AC71-608558F29A6A}" type="pres">
      <dgm:prSet presAssocID="{C97A5DB6-1757-4532-84FF-669FE1D276DA}" presName="Parent" presStyleLbl="revTx" presStyleIdx="4" presStyleCnt="6">
        <dgm:presLayoutVars>
          <dgm:chMax val="1"/>
          <dgm:chPref val="1"/>
          <dgm:bulletEnabled val="1"/>
        </dgm:presLayoutVars>
      </dgm:prSet>
      <dgm:spPr/>
      <dgm:t>
        <a:bodyPr/>
        <a:lstStyle/>
        <a:p>
          <a:endParaRPr lang="es-EC"/>
        </a:p>
      </dgm:t>
    </dgm:pt>
    <dgm:pt modelId="{8045E055-CF86-44B7-8F83-E10EF1FE3D42}" type="pres">
      <dgm:prSet presAssocID="{D37827F8-4906-4CEB-9E1F-90090BF94448}" presName="negSibTrans" presStyleCnt="0"/>
      <dgm:spPr/>
    </dgm:pt>
    <dgm:pt modelId="{EE8005D0-11E8-460C-A979-78F1290AA6BE}" type="pres">
      <dgm:prSet presAssocID="{C97A5DB6-1757-4532-84FF-669FE1D276DA}" presName="composite" presStyleCnt="0"/>
      <dgm:spPr/>
    </dgm:pt>
    <dgm:pt modelId="{9C85B974-EC43-48CA-B71B-B1F6C53C387D}" type="pres">
      <dgm:prSet presAssocID="{C97A5DB6-1757-4532-84FF-669FE1D276DA}" presName="Child" presStyleLbl="revTx" presStyleIdx="5" presStyleCnt="6">
        <dgm:presLayoutVars>
          <dgm:chMax val="0"/>
          <dgm:chPref val="0"/>
          <dgm:bulletEnabled val="1"/>
        </dgm:presLayoutVars>
      </dgm:prSet>
      <dgm:spPr/>
      <dgm:t>
        <a:bodyPr/>
        <a:lstStyle/>
        <a:p>
          <a:endParaRPr lang="es-EC"/>
        </a:p>
      </dgm:t>
    </dgm:pt>
  </dgm:ptLst>
  <dgm:cxnLst>
    <dgm:cxn modelId="{E4320124-9E02-4413-BA97-81B5D0FACE4D}" type="presOf" srcId="{C97A5DB6-1757-4532-84FF-669FE1D276DA}" destId="{936E02EC-DCB1-4CB9-AC71-608558F29A6A}" srcOrd="0" destOrd="0" presId="urn:microsoft.com/office/officeart/2009/3/layout/PieProcess"/>
    <dgm:cxn modelId="{7641DD35-3DCB-4ABE-9B7D-A5CFCAA37395}" type="presOf" srcId="{A419E1A2-39FE-4C29-A64E-A0D4E51E1BE7}" destId="{E458800A-65BA-4226-869F-D3A23EAA6F05}" srcOrd="0" destOrd="0" presId="urn:microsoft.com/office/officeart/2009/3/layout/PieProcess"/>
    <dgm:cxn modelId="{3DFE8DBB-F564-4860-A022-5DB202A0BF8C}" srcId="{A419E1A2-39FE-4C29-A64E-A0D4E51E1BE7}" destId="{3E5DEA58-0211-40BB-812D-D4B731F5F5A8}" srcOrd="0" destOrd="0" parTransId="{0EBA61AC-0941-47FC-BB1C-277EE7625B8A}" sibTransId="{0EF7F1B5-CE59-49C0-8AA1-FAF9C5C2B171}"/>
    <dgm:cxn modelId="{AAD7F0FE-6D72-4E74-8BEB-3EC8FB147B98}" srcId="{C26AAC27-2844-4D5A-9184-E3633D691E1C}" destId="{4B107FD0-06EA-4F07-B3A9-4A8EC2592738}" srcOrd="0" destOrd="0" parTransId="{DD20ABF7-06DC-445C-80B6-4D1B7E8E2D28}" sibTransId="{82E27506-6415-43F0-A9DC-1D955E799925}"/>
    <dgm:cxn modelId="{6B551052-C462-4E3F-B53F-49760F8C1CD2}" srcId="{C97A5DB6-1757-4532-84FF-669FE1D276DA}" destId="{A653226E-6F84-4B1F-8B41-7BC5B08753B7}" srcOrd="2" destOrd="0" parTransId="{2415F0D1-EEAE-4507-AA8F-99A5A7610B39}" sibTransId="{EA2A0BAC-60F6-4C0C-BFF1-EEBF554D0083}"/>
    <dgm:cxn modelId="{CE176709-25EE-420A-A8F7-F76AF59C1CB5}" srcId="{C26AAC27-2844-4D5A-9184-E3633D691E1C}" destId="{A419E1A2-39FE-4C29-A64E-A0D4E51E1BE7}" srcOrd="1" destOrd="0" parTransId="{023F3354-DC40-4827-BD07-DDA8D488B0A8}" sibTransId="{80BF3BC7-2E86-43CD-88A2-ABE6E6184CE5}"/>
    <dgm:cxn modelId="{876F0790-9650-4938-A6AE-65528B3A8181}" type="presOf" srcId="{C26AAC27-2844-4D5A-9184-E3633D691E1C}" destId="{A04D358B-7920-4317-99D4-AC0C298016E8}" srcOrd="0" destOrd="0" presId="urn:microsoft.com/office/officeart/2009/3/layout/PieProcess"/>
    <dgm:cxn modelId="{63732A57-CF36-488C-8927-F95471F45DA9}" type="presOf" srcId="{0ABA9F20-79FA-4A13-8788-2BE42972BC4B}" destId="{9C85B974-EC43-48CA-B71B-B1F6C53C387D}" srcOrd="0" destOrd="0" presId="urn:microsoft.com/office/officeart/2009/3/layout/PieProcess"/>
    <dgm:cxn modelId="{A7F8B681-F1DF-42E7-86E1-6A1783867829}" srcId="{C26AAC27-2844-4D5A-9184-E3633D691E1C}" destId="{C97A5DB6-1757-4532-84FF-669FE1D276DA}" srcOrd="2" destOrd="0" parTransId="{7336F893-BB1E-4BDB-BBCA-4A1B2DC5BFEA}" sibTransId="{36E714F3-75B0-4718-984A-F9902D421917}"/>
    <dgm:cxn modelId="{11231569-C345-47C7-B577-BBD92C4F513F}" type="presOf" srcId="{A653226E-6F84-4B1F-8B41-7BC5B08753B7}" destId="{9C85B974-EC43-48CA-B71B-B1F6C53C387D}" srcOrd="0" destOrd="2" presId="urn:microsoft.com/office/officeart/2009/3/layout/PieProcess"/>
    <dgm:cxn modelId="{7BF93A00-3E60-4A8C-AFFC-985402F01413}" type="presOf" srcId="{2553F054-194E-4BA4-97CA-74EDA13F1FF9}" destId="{9C85B974-EC43-48CA-B71B-B1F6C53C387D}" srcOrd="0" destOrd="1" presId="urn:microsoft.com/office/officeart/2009/3/layout/PieProcess"/>
    <dgm:cxn modelId="{FAE66EA8-4BDD-4474-8177-68A7353643EF}" type="presOf" srcId="{9C2A0486-C661-4C89-8AEA-DD4746F74B19}" destId="{74B1C29F-1EB3-4C4A-9CAD-F7CEF8FC3DD2}" srcOrd="0" destOrd="0" presId="urn:microsoft.com/office/officeart/2009/3/layout/PieProcess"/>
    <dgm:cxn modelId="{A6B5DB7E-16E0-4655-88BF-F389B945F3C9}" srcId="{4B107FD0-06EA-4F07-B3A9-4A8EC2592738}" destId="{9C2A0486-C661-4C89-8AEA-DD4746F74B19}" srcOrd="0" destOrd="0" parTransId="{4729B752-D194-48B9-8186-6ABAC2333346}" sibTransId="{15D32BBA-595D-463B-A491-D2689DB9757E}"/>
    <dgm:cxn modelId="{BA962E1B-811D-4D86-A42B-073E31414E32}" type="presOf" srcId="{3E5DEA58-0211-40BB-812D-D4B731F5F5A8}" destId="{2EA41E57-8C44-49E5-85A5-6AF33ADCA53E}" srcOrd="0" destOrd="0" presId="urn:microsoft.com/office/officeart/2009/3/layout/PieProcess"/>
    <dgm:cxn modelId="{AC04BEBA-1C4E-4322-BD83-0B0AF9CD8B6B}" srcId="{C97A5DB6-1757-4532-84FF-669FE1D276DA}" destId="{2553F054-194E-4BA4-97CA-74EDA13F1FF9}" srcOrd="1" destOrd="0" parTransId="{427ABA53-C8A2-46AE-95E3-EE0850CB8B62}" sibTransId="{761991A5-43B2-43E8-9224-B5B5DDCD8DF2}"/>
    <dgm:cxn modelId="{E28F7402-1A97-4FF5-A102-C40811CCCEBE}" type="presOf" srcId="{4B107FD0-06EA-4F07-B3A9-4A8EC2592738}" destId="{DB7EF273-5EBF-4552-9A02-FAF24D644DDE}" srcOrd="0" destOrd="0" presId="urn:microsoft.com/office/officeart/2009/3/layout/PieProcess"/>
    <dgm:cxn modelId="{5351CBB8-BDDA-4AA3-9F61-1F1C7ECDA14B}" srcId="{C97A5DB6-1757-4532-84FF-669FE1D276DA}" destId="{0ABA9F20-79FA-4A13-8788-2BE42972BC4B}" srcOrd="0" destOrd="0" parTransId="{04D6C921-CA9E-4937-B332-321CEC6D3348}" sibTransId="{D37827F8-4906-4CEB-9E1F-90090BF94448}"/>
    <dgm:cxn modelId="{3D506C6E-BD3D-4CF5-B5D0-A361F6E47198}" type="presParOf" srcId="{A04D358B-7920-4317-99D4-AC0C298016E8}" destId="{A416C576-1A6E-4D78-A55E-34C5DEAE1272}" srcOrd="0" destOrd="0" presId="urn:microsoft.com/office/officeart/2009/3/layout/PieProcess"/>
    <dgm:cxn modelId="{843E029E-0122-4756-B91D-347E6AB839D4}" type="presParOf" srcId="{A416C576-1A6E-4D78-A55E-34C5DEAE1272}" destId="{7828AFCE-8AC1-41E5-841F-44B28FAA2331}" srcOrd="0" destOrd="0" presId="urn:microsoft.com/office/officeart/2009/3/layout/PieProcess"/>
    <dgm:cxn modelId="{1F232FAA-0092-45BD-B377-A7DCD8271D9A}" type="presParOf" srcId="{A416C576-1A6E-4D78-A55E-34C5DEAE1272}" destId="{DAD9609C-EA02-48EF-BD32-DDF28DDD9FD4}" srcOrd="1" destOrd="0" presId="urn:microsoft.com/office/officeart/2009/3/layout/PieProcess"/>
    <dgm:cxn modelId="{974E2617-8C6B-45F3-B52A-7C8443A21421}" type="presParOf" srcId="{A416C576-1A6E-4D78-A55E-34C5DEAE1272}" destId="{DB7EF273-5EBF-4552-9A02-FAF24D644DDE}" srcOrd="2" destOrd="0" presId="urn:microsoft.com/office/officeart/2009/3/layout/PieProcess"/>
    <dgm:cxn modelId="{FF71328E-DAA0-4506-BE15-15794EDA0BE5}" type="presParOf" srcId="{A04D358B-7920-4317-99D4-AC0C298016E8}" destId="{5BAE4B38-2B76-45F9-A8D2-CE948CCD5554}" srcOrd="1" destOrd="0" presId="urn:microsoft.com/office/officeart/2009/3/layout/PieProcess"/>
    <dgm:cxn modelId="{F6AA998D-F150-43BF-ABD6-CCC10EE6891F}" type="presParOf" srcId="{A04D358B-7920-4317-99D4-AC0C298016E8}" destId="{22D4B2CF-F772-43D6-8ABF-CC1B9C909095}" srcOrd="2" destOrd="0" presId="urn:microsoft.com/office/officeart/2009/3/layout/PieProcess"/>
    <dgm:cxn modelId="{AE191CAC-0BE9-42A6-9F32-3F063DDDE3DA}" type="presParOf" srcId="{22D4B2CF-F772-43D6-8ABF-CC1B9C909095}" destId="{74B1C29F-1EB3-4C4A-9CAD-F7CEF8FC3DD2}" srcOrd="0" destOrd="0" presId="urn:microsoft.com/office/officeart/2009/3/layout/PieProcess"/>
    <dgm:cxn modelId="{E82B03FB-2CB9-4577-9CD3-3B412A44F57F}" type="presParOf" srcId="{A04D358B-7920-4317-99D4-AC0C298016E8}" destId="{E99672A3-5965-4561-B1C8-22326387955A}" srcOrd="3" destOrd="0" presId="urn:microsoft.com/office/officeart/2009/3/layout/PieProcess"/>
    <dgm:cxn modelId="{66B312AB-15F2-43FE-80D8-64267749EEB1}" type="presParOf" srcId="{A04D358B-7920-4317-99D4-AC0C298016E8}" destId="{AC2E04A0-95E0-4ED6-97A8-154DF096C850}" srcOrd="4" destOrd="0" presId="urn:microsoft.com/office/officeart/2009/3/layout/PieProcess"/>
    <dgm:cxn modelId="{76651CD9-392F-4935-B3BC-AE6ACC35FFFB}" type="presParOf" srcId="{AC2E04A0-95E0-4ED6-97A8-154DF096C850}" destId="{0A21011C-F5E7-488A-BFFA-DC35A2AA4345}" srcOrd="0" destOrd="0" presId="urn:microsoft.com/office/officeart/2009/3/layout/PieProcess"/>
    <dgm:cxn modelId="{AC35AB45-A24F-4A43-8C20-F84B58EDEF96}" type="presParOf" srcId="{AC2E04A0-95E0-4ED6-97A8-154DF096C850}" destId="{7F491143-B886-413C-9F18-9E68DE7290F9}" srcOrd="1" destOrd="0" presId="urn:microsoft.com/office/officeart/2009/3/layout/PieProcess"/>
    <dgm:cxn modelId="{453F140F-AC96-47C2-8749-F57B6BC32D64}" type="presParOf" srcId="{AC2E04A0-95E0-4ED6-97A8-154DF096C850}" destId="{E458800A-65BA-4226-869F-D3A23EAA6F05}" srcOrd="2" destOrd="0" presId="urn:microsoft.com/office/officeart/2009/3/layout/PieProcess"/>
    <dgm:cxn modelId="{BFB1BB82-AA3C-43EF-A257-6C405DFC0905}" type="presParOf" srcId="{A04D358B-7920-4317-99D4-AC0C298016E8}" destId="{96BA15DC-36A5-48B5-8E76-A10D0D409F3E}" srcOrd="5" destOrd="0" presId="urn:microsoft.com/office/officeart/2009/3/layout/PieProcess"/>
    <dgm:cxn modelId="{2962B81D-9F45-4D21-9B2F-2B6F86441608}" type="presParOf" srcId="{A04D358B-7920-4317-99D4-AC0C298016E8}" destId="{82708833-79FB-4D89-9501-95C6250A37AC}" srcOrd="6" destOrd="0" presId="urn:microsoft.com/office/officeart/2009/3/layout/PieProcess"/>
    <dgm:cxn modelId="{565DB952-4B42-46EC-A22B-81EE91057233}" type="presParOf" srcId="{82708833-79FB-4D89-9501-95C6250A37AC}" destId="{2EA41E57-8C44-49E5-85A5-6AF33ADCA53E}" srcOrd="0" destOrd="0" presId="urn:microsoft.com/office/officeart/2009/3/layout/PieProcess"/>
    <dgm:cxn modelId="{E2ED8FD4-6D8F-4D75-AFAD-B1FDDED17D40}" type="presParOf" srcId="{A04D358B-7920-4317-99D4-AC0C298016E8}" destId="{CED233AE-246B-4292-A342-525905D3D9AA}" srcOrd="7" destOrd="0" presId="urn:microsoft.com/office/officeart/2009/3/layout/PieProcess"/>
    <dgm:cxn modelId="{A2B6F9A8-440B-4478-A0FF-F489211F0EFE}" type="presParOf" srcId="{A04D358B-7920-4317-99D4-AC0C298016E8}" destId="{8C661812-7514-4985-8898-2E9B71E4F399}" srcOrd="8" destOrd="0" presId="urn:microsoft.com/office/officeart/2009/3/layout/PieProcess"/>
    <dgm:cxn modelId="{4879C18C-2E7D-4079-B663-FA821AFDC30E}" type="presParOf" srcId="{8C661812-7514-4985-8898-2E9B71E4F399}" destId="{CC6D2B40-DF5A-4411-B854-9485BEC60F72}" srcOrd="0" destOrd="0" presId="urn:microsoft.com/office/officeart/2009/3/layout/PieProcess"/>
    <dgm:cxn modelId="{43731263-44E7-4C9B-B450-5BC6C2E7DCEA}" type="presParOf" srcId="{8C661812-7514-4985-8898-2E9B71E4F399}" destId="{A64B9F6C-F811-43E9-B227-BF4F35B0463D}" srcOrd="1" destOrd="0" presId="urn:microsoft.com/office/officeart/2009/3/layout/PieProcess"/>
    <dgm:cxn modelId="{94B98900-06B0-463B-A8AE-CC54A8A2B5F2}" type="presParOf" srcId="{8C661812-7514-4985-8898-2E9B71E4F399}" destId="{936E02EC-DCB1-4CB9-AC71-608558F29A6A}" srcOrd="2" destOrd="0" presId="urn:microsoft.com/office/officeart/2009/3/layout/PieProcess"/>
    <dgm:cxn modelId="{A1A088F3-A625-45C8-BF9A-535B775EF000}" type="presParOf" srcId="{A04D358B-7920-4317-99D4-AC0C298016E8}" destId="{8045E055-CF86-44B7-8F83-E10EF1FE3D42}" srcOrd="9" destOrd="0" presId="urn:microsoft.com/office/officeart/2009/3/layout/PieProcess"/>
    <dgm:cxn modelId="{12617420-65A3-4DE3-B2A8-FDF9A5F7061A}" type="presParOf" srcId="{A04D358B-7920-4317-99D4-AC0C298016E8}" destId="{EE8005D0-11E8-460C-A979-78F1290AA6BE}" srcOrd="10" destOrd="0" presId="urn:microsoft.com/office/officeart/2009/3/layout/PieProcess"/>
    <dgm:cxn modelId="{88960C4B-B7F7-469A-966D-7D0648CD08D3}" type="presParOf" srcId="{EE8005D0-11E8-460C-A979-78F1290AA6BE}" destId="{9C85B974-EC43-48CA-B71B-B1F6C53C387D}"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26AAC27-2844-4D5A-9184-E3633D691E1C}" type="doc">
      <dgm:prSet loTypeId="urn:microsoft.com/office/officeart/2009/3/layout/PieProcess" loCatId="list" qsTypeId="urn:microsoft.com/office/officeart/2005/8/quickstyle/simple5" qsCatId="simple" csTypeId="urn:microsoft.com/office/officeart/2005/8/colors/colorful1" csCatId="colorful" phldr="1"/>
      <dgm:spPr/>
      <dgm:t>
        <a:bodyPr/>
        <a:lstStyle/>
        <a:p>
          <a:endParaRPr lang="es-EC"/>
        </a:p>
      </dgm:t>
    </dgm:pt>
    <dgm:pt modelId="{4B107FD0-06EA-4F07-B3A9-4A8EC2592738}">
      <dgm:prSet phldrT="[Texto]"/>
      <dgm:spPr/>
      <dgm:t>
        <a:bodyPr/>
        <a:lstStyle/>
        <a:p>
          <a:r>
            <a:rPr lang="es-EC" dirty="0" smtClean="0"/>
            <a:t>Corrección del ángulo de la placa</a:t>
          </a:r>
          <a:endParaRPr lang="es-EC" dirty="0"/>
        </a:p>
      </dgm:t>
    </dgm:pt>
    <dgm:pt modelId="{DD20ABF7-06DC-445C-80B6-4D1B7E8E2D28}" type="parTrans" cxnId="{AAD7F0FE-6D72-4E74-8BEB-3EC8FB147B98}">
      <dgm:prSet/>
      <dgm:spPr/>
      <dgm:t>
        <a:bodyPr/>
        <a:lstStyle/>
        <a:p>
          <a:endParaRPr lang="es-EC"/>
        </a:p>
      </dgm:t>
    </dgm:pt>
    <dgm:pt modelId="{82E27506-6415-43F0-A9DC-1D955E799925}" type="sibTrans" cxnId="{AAD7F0FE-6D72-4E74-8BEB-3EC8FB147B98}">
      <dgm:prSet/>
      <dgm:spPr/>
      <dgm:t>
        <a:bodyPr/>
        <a:lstStyle/>
        <a:p>
          <a:endParaRPr lang="es-EC"/>
        </a:p>
      </dgm:t>
    </dgm:pt>
    <dgm:pt modelId="{9C2A0486-C661-4C89-8AEA-DD4746F74B19}">
      <dgm:prSet phldrT="[Texto]"/>
      <dgm:spPr/>
      <dgm:t>
        <a:bodyPr/>
        <a:lstStyle/>
        <a:p>
          <a:r>
            <a:rPr lang="es-EC" dirty="0" smtClean="0"/>
            <a:t>Aplicación de filtro espacial pasa alto tipo </a:t>
          </a:r>
          <a:r>
            <a:rPr lang="es-EC" dirty="0" err="1" smtClean="0"/>
            <a:t>Sobel</a:t>
          </a:r>
          <a:r>
            <a:rPr lang="es-EC" dirty="0" smtClean="0"/>
            <a:t>.</a:t>
          </a:r>
        </a:p>
        <a:p>
          <a:r>
            <a:rPr lang="es-EC" dirty="0" smtClean="0"/>
            <a:t>Determinación de ángulo de recta característica de la placa mediante transformada de </a:t>
          </a:r>
          <a:r>
            <a:rPr lang="es-EC" dirty="0" err="1" smtClean="0"/>
            <a:t>hough</a:t>
          </a:r>
          <a:r>
            <a:rPr lang="es-EC" dirty="0" smtClean="0"/>
            <a:t>.</a:t>
          </a:r>
        </a:p>
        <a:p>
          <a:r>
            <a:rPr lang="es-EC" dirty="0" smtClean="0"/>
            <a:t>Corrección del ángulo de inclinación.</a:t>
          </a:r>
        </a:p>
      </dgm:t>
    </dgm:pt>
    <dgm:pt modelId="{4729B752-D194-48B9-8186-6ABAC2333346}" type="parTrans" cxnId="{A6B5DB7E-16E0-4655-88BF-F389B945F3C9}">
      <dgm:prSet/>
      <dgm:spPr/>
      <dgm:t>
        <a:bodyPr/>
        <a:lstStyle/>
        <a:p>
          <a:endParaRPr lang="es-EC"/>
        </a:p>
      </dgm:t>
    </dgm:pt>
    <dgm:pt modelId="{15D32BBA-595D-463B-A491-D2689DB9757E}" type="sibTrans" cxnId="{A6B5DB7E-16E0-4655-88BF-F389B945F3C9}">
      <dgm:prSet/>
      <dgm:spPr/>
      <dgm:t>
        <a:bodyPr/>
        <a:lstStyle/>
        <a:p>
          <a:endParaRPr lang="es-EC"/>
        </a:p>
      </dgm:t>
    </dgm:pt>
    <dgm:pt modelId="{A419E1A2-39FE-4C29-A64E-A0D4E51E1BE7}">
      <dgm:prSet phldrT="[Texto]"/>
      <dgm:spPr/>
      <dgm:t>
        <a:bodyPr/>
        <a:lstStyle/>
        <a:p>
          <a:r>
            <a:rPr lang="es-EC" dirty="0" smtClean="0"/>
            <a:t>Filtraje Morfológico</a:t>
          </a:r>
          <a:endParaRPr lang="es-EC" dirty="0"/>
        </a:p>
      </dgm:t>
    </dgm:pt>
    <dgm:pt modelId="{023F3354-DC40-4827-BD07-DDA8D488B0A8}" type="parTrans" cxnId="{CE176709-25EE-420A-A8F7-F76AF59C1CB5}">
      <dgm:prSet/>
      <dgm:spPr/>
      <dgm:t>
        <a:bodyPr/>
        <a:lstStyle/>
        <a:p>
          <a:endParaRPr lang="es-EC"/>
        </a:p>
      </dgm:t>
    </dgm:pt>
    <dgm:pt modelId="{80BF3BC7-2E86-43CD-88A2-ABE6E6184CE5}" type="sibTrans" cxnId="{CE176709-25EE-420A-A8F7-F76AF59C1CB5}">
      <dgm:prSet/>
      <dgm:spPr/>
      <dgm:t>
        <a:bodyPr/>
        <a:lstStyle/>
        <a:p>
          <a:endParaRPr lang="es-EC"/>
        </a:p>
      </dgm:t>
    </dgm:pt>
    <dgm:pt modelId="{3E5DEA58-0211-40BB-812D-D4B731F5F5A8}">
      <dgm:prSet phldrT="[Texto]"/>
      <dgm:spPr/>
      <dgm:t>
        <a:bodyPr/>
        <a:lstStyle/>
        <a:p>
          <a:r>
            <a:rPr lang="es-EC" dirty="0" smtClean="0"/>
            <a:t> Normalizar dimensiones de la placa.</a:t>
          </a:r>
        </a:p>
        <a:p>
          <a:r>
            <a:rPr lang="es-EC" dirty="0" smtClean="0"/>
            <a:t>Eliminación de objetos menores a 300 pixeles.</a:t>
          </a:r>
        </a:p>
        <a:p>
          <a:r>
            <a:rPr lang="es-EC" dirty="0" smtClean="0"/>
            <a:t>Discriminación por relación alto/ancho.</a:t>
          </a:r>
        </a:p>
        <a:p>
          <a:r>
            <a:rPr lang="es-EC" dirty="0" smtClean="0"/>
            <a:t>Discriminación por altura</a:t>
          </a:r>
          <a:endParaRPr lang="es-EC" dirty="0"/>
        </a:p>
      </dgm:t>
    </dgm:pt>
    <dgm:pt modelId="{0EBA61AC-0941-47FC-BB1C-277EE7625B8A}" type="parTrans" cxnId="{3DFE8DBB-F564-4860-A022-5DB202A0BF8C}">
      <dgm:prSet/>
      <dgm:spPr/>
      <dgm:t>
        <a:bodyPr/>
        <a:lstStyle/>
        <a:p>
          <a:endParaRPr lang="es-EC"/>
        </a:p>
      </dgm:t>
    </dgm:pt>
    <dgm:pt modelId="{0EF7F1B5-CE59-49C0-8AA1-FAF9C5C2B171}" type="sibTrans" cxnId="{3DFE8DBB-F564-4860-A022-5DB202A0BF8C}">
      <dgm:prSet/>
      <dgm:spPr/>
      <dgm:t>
        <a:bodyPr/>
        <a:lstStyle/>
        <a:p>
          <a:endParaRPr lang="es-EC"/>
        </a:p>
      </dgm:t>
    </dgm:pt>
    <dgm:pt modelId="{A04D358B-7920-4317-99D4-AC0C298016E8}" type="pres">
      <dgm:prSet presAssocID="{C26AAC27-2844-4D5A-9184-E3633D691E1C}" presName="Name0" presStyleCnt="0">
        <dgm:presLayoutVars>
          <dgm:chMax val="7"/>
          <dgm:chPref val="7"/>
          <dgm:dir/>
          <dgm:animOne val="branch"/>
          <dgm:animLvl val="lvl"/>
        </dgm:presLayoutVars>
      </dgm:prSet>
      <dgm:spPr/>
      <dgm:t>
        <a:bodyPr/>
        <a:lstStyle/>
        <a:p>
          <a:endParaRPr lang="es-EC"/>
        </a:p>
      </dgm:t>
    </dgm:pt>
    <dgm:pt modelId="{A416C576-1A6E-4D78-A55E-34C5DEAE1272}" type="pres">
      <dgm:prSet presAssocID="{4B107FD0-06EA-4F07-B3A9-4A8EC2592738}" presName="ParentComposite" presStyleCnt="0"/>
      <dgm:spPr/>
    </dgm:pt>
    <dgm:pt modelId="{7828AFCE-8AC1-41E5-841F-44B28FAA2331}" type="pres">
      <dgm:prSet presAssocID="{4B107FD0-06EA-4F07-B3A9-4A8EC2592738}" presName="Chord" presStyleLbl="bgShp" presStyleIdx="0" presStyleCnt="2"/>
      <dgm:spPr/>
    </dgm:pt>
    <dgm:pt modelId="{DAD9609C-EA02-48EF-BD32-DDF28DDD9FD4}" type="pres">
      <dgm:prSet presAssocID="{4B107FD0-06EA-4F07-B3A9-4A8EC2592738}" presName="Pie" presStyleLbl="alignNode1" presStyleIdx="0" presStyleCnt="2"/>
      <dgm:spPr/>
    </dgm:pt>
    <dgm:pt modelId="{DB7EF273-5EBF-4552-9A02-FAF24D644DDE}" type="pres">
      <dgm:prSet presAssocID="{4B107FD0-06EA-4F07-B3A9-4A8EC2592738}" presName="Parent" presStyleLbl="revTx" presStyleIdx="0" presStyleCnt="4">
        <dgm:presLayoutVars>
          <dgm:chMax val="1"/>
          <dgm:chPref val="1"/>
          <dgm:bulletEnabled val="1"/>
        </dgm:presLayoutVars>
      </dgm:prSet>
      <dgm:spPr/>
      <dgm:t>
        <a:bodyPr/>
        <a:lstStyle/>
        <a:p>
          <a:endParaRPr lang="es-EC"/>
        </a:p>
      </dgm:t>
    </dgm:pt>
    <dgm:pt modelId="{5BAE4B38-2B76-45F9-A8D2-CE948CCD5554}" type="pres">
      <dgm:prSet presAssocID="{15D32BBA-595D-463B-A491-D2689DB9757E}" presName="negSibTrans" presStyleCnt="0"/>
      <dgm:spPr/>
    </dgm:pt>
    <dgm:pt modelId="{22D4B2CF-F772-43D6-8ABF-CC1B9C909095}" type="pres">
      <dgm:prSet presAssocID="{4B107FD0-06EA-4F07-B3A9-4A8EC2592738}" presName="composite" presStyleCnt="0"/>
      <dgm:spPr/>
    </dgm:pt>
    <dgm:pt modelId="{74B1C29F-1EB3-4C4A-9CAD-F7CEF8FC3DD2}" type="pres">
      <dgm:prSet presAssocID="{4B107FD0-06EA-4F07-B3A9-4A8EC2592738}" presName="Child" presStyleLbl="revTx" presStyleIdx="1" presStyleCnt="4">
        <dgm:presLayoutVars>
          <dgm:chMax val="0"/>
          <dgm:chPref val="0"/>
          <dgm:bulletEnabled val="1"/>
        </dgm:presLayoutVars>
      </dgm:prSet>
      <dgm:spPr/>
      <dgm:t>
        <a:bodyPr/>
        <a:lstStyle/>
        <a:p>
          <a:endParaRPr lang="es-EC"/>
        </a:p>
      </dgm:t>
    </dgm:pt>
    <dgm:pt modelId="{E99672A3-5965-4561-B1C8-22326387955A}" type="pres">
      <dgm:prSet presAssocID="{82E27506-6415-43F0-A9DC-1D955E799925}" presName="sibTrans" presStyleCnt="0"/>
      <dgm:spPr/>
    </dgm:pt>
    <dgm:pt modelId="{AC2E04A0-95E0-4ED6-97A8-154DF096C850}" type="pres">
      <dgm:prSet presAssocID="{A419E1A2-39FE-4C29-A64E-A0D4E51E1BE7}" presName="ParentComposite" presStyleCnt="0"/>
      <dgm:spPr/>
    </dgm:pt>
    <dgm:pt modelId="{0A21011C-F5E7-488A-BFFA-DC35A2AA4345}" type="pres">
      <dgm:prSet presAssocID="{A419E1A2-39FE-4C29-A64E-A0D4E51E1BE7}" presName="Chord" presStyleLbl="bgShp" presStyleIdx="1" presStyleCnt="2"/>
      <dgm:spPr/>
    </dgm:pt>
    <dgm:pt modelId="{7F491143-B886-413C-9F18-9E68DE7290F9}" type="pres">
      <dgm:prSet presAssocID="{A419E1A2-39FE-4C29-A64E-A0D4E51E1BE7}" presName="Pie" presStyleLbl="alignNode1" presStyleIdx="1" presStyleCnt="2"/>
      <dgm:spPr/>
    </dgm:pt>
    <dgm:pt modelId="{E458800A-65BA-4226-869F-D3A23EAA6F05}" type="pres">
      <dgm:prSet presAssocID="{A419E1A2-39FE-4C29-A64E-A0D4E51E1BE7}" presName="Parent" presStyleLbl="revTx" presStyleIdx="2" presStyleCnt="4">
        <dgm:presLayoutVars>
          <dgm:chMax val="1"/>
          <dgm:chPref val="1"/>
          <dgm:bulletEnabled val="1"/>
        </dgm:presLayoutVars>
      </dgm:prSet>
      <dgm:spPr/>
      <dgm:t>
        <a:bodyPr/>
        <a:lstStyle/>
        <a:p>
          <a:endParaRPr lang="es-EC"/>
        </a:p>
      </dgm:t>
    </dgm:pt>
    <dgm:pt modelId="{96BA15DC-36A5-48B5-8E76-A10D0D409F3E}" type="pres">
      <dgm:prSet presAssocID="{0EF7F1B5-CE59-49C0-8AA1-FAF9C5C2B171}" presName="negSibTrans" presStyleCnt="0"/>
      <dgm:spPr/>
    </dgm:pt>
    <dgm:pt modelId="{82708833-79FB-4D89-9501-95C6250A37AC}" type="pres">
      <dgm:prSet presAssocID="{A419E1A2-39FE-4C29-A64E-A0D4E51E1BE7}" presName="composite" presStyleCnt="0"/>
      <dgm:spPr/>
    </dgm:pt>
    <dgm:pt modelId="{2EA41E57-8C44-49E5-85A5-6AF33ADCA53E}" type="pres">
      <dgm:prSet presAssocID="{A419E1A2-39FE-4C29-A64E-A0D4E51E1BE7}" presName="Child" presStyleLbl="revTx" presStyleIdx="3" presStyleCnt="4">
        <dgm:presLayoutVars>
          <dgm:chMax val="0"/>
          <dgm:chPref val="0"/>
          <dgm:bulletEnabled val="1"/>
        </dgm:presLayoutVars>
      </dgm:prSet>
      <dgm:spPr/>
      <dgm:t>
        <a:bodyPr/>
        <a:lstStyle/>
        <a:p>
          <a:endParaRPr lang="es-EC"/>
        </a:p>
      </dgm:t>
    </dgm:pt>
  </dgm:ptLst>
  <dgm:cxnLst>
    <dgm:cxn modelId="{A31813D6-78AC-4BD2-9D13-8808EAF35700}" type="presOf" srcId="{C26AAC27-2844-4D5A-9184-E3633D691E1C}" destId="{A04D358B-7920-4317-99D4-AC0C298016E8}" srcOrd="0" destOrd="0" presId="urn:microsoft.com/office/officeart/2009/3/layout/PieProcess"/>
    <dgm:cxn modelId="{3DFE8DBB-F564-4860-A022-5DB202A0BF8C}" srcId="{A419E1A2-39FE-4C29-A64E-A0D4E51E1BE7}" destId="{3E5DEA58-0211-40BB-812D-D4B731F5F5A8}" srcOrd="0" destOrd="0" parTransId="{0EBA61AC-0941-47FC-BB1C-277EE7625B8A}" sibTransId="{0EF7F1B5-CE59-49C0-8AA1-FAF9C5C2B171}"/>
    <dgm:cxn modelId="{DCA402FC-D274-417D-8A04-057A133142B4}" type="presOf" srcId="{A419E1A2-39FE-4C29-A64E-A0D4E51E1BE7}" destId="{E458800A-65BA-4226-869F-D3A23EAA6F05}" srcOrd="0" destOrd="0" presId="urn:microsoft.com/office/officeart/2009/3/layout/PieProcess"/>
    <dgm:cxn modelId="{AAD7F0FE-6D72-4E74-8BEB-3EC8FB147B98}" srcId="{C26AAC27-2844-4D5A-9184-E3633D691E1C}" destId="{4B107FD0-06EA-4F07-B3A9-4A8EC2592738}" srcOrd="0" destOrd="0" parTransId="{DD20ABF7-06DC-445C-80B6-4D1B7E8E2D28}" sibTransId="{82E27506-6415-43F0-A9DC-1D955E799925}"/>
    <dgm:cxn modelId="{CE176709-25EE-420A-A8F7-F76AF59C1CB5}" srcId="{C26AAC27-2844-4D5A-9184-E3633D691E1C}" destId="{A419E1A2-39FE-4C29-A64E-A0D4E51E1BE7}" srcOrd="1" destOrd="0" parTransId="{023F3354-DC40-4827-BD07-DDA8D488B0A8}" sibTransId="{80BF3BC7-2E86-43CD-88A2-ABE6E6184CE5}"/>
    <dgm:cxn modelId="{95CF308E-B9E9-44F0-A325-2892583D0C13}" type="presOf" srcId="{9C2A0486-C661-4C89-8AEA-DD4746F74B19}" destId="{74B1C29F-1EB3-4C4A-9CAD-F7CEF8FC3DD2}" srcOrd="0" destOrd="0" presId="urn:microsoft.com/office/officeart/2009/3/layout/PieProcess"/>
    <dgm:cxn modelId="{D3F0C54D-2700-4CD1-8547-AC2BF6F14B01}" type="presOf" srcId="{3E5DEA58-0211-40BB-812D-D4B731F5F5A8}" destId="{2EA41E57-8C44-49E5-85A5-6AF33ADCA53E}" srcOrd="0" destOrd="0" presId="urn:microsoft.com/office/officeart/2009/3/layout/PieProcess"/>
    <dgm:cxn modelId="{A6B5DB7E-16E0-4655-88BF-F389B945F3C9}" srcId="{4B107FD0-06EA-4F07-B3A9-4A8EC2592738}" destId="{9C2A0486-C661-4C89-8AEA-DD4746F74B19}" srcOrd="0" destOrd="0" parTransId="{4729B752-D194-48B9-8186-6ABAC2333346}" sibTransId="{15D32BBA-595D-463B-A491-D2689DB9757E}"/>
    <dgm:cxn modelId="{7BE97672-3FF3-490A-9182-C1C2436E14BC}" type="presOf" srcId="{4B107FD0-06EA-4F07-B3A9-4A8EC2592738}" destId="{DB7EF273-5EBF-4552-9A02-FAF24D644DDE}" srcOrd="0" destOrd="0" presId="urn:microsoft.com/office/officeart/2009/3/layout/PieProcess"/>
    <dgm:cxn modelId="{A206C358-B7C2-498C-9566-328ED1C174E7}" type="presParOf" srcId="{A04D358B-7920-4317-99D4-AC0C298016E8}" destId="{A416C576-1A6E-4D78-A55E-34C5DEAE1272}" srcOrd="0" destOrd="0" presId="urn:microsoft.com/office/officeart/2009/3/layout/PieProcess"/>
    <dgm:cxn modelId="{DA9E953F-58D5-4D17-8F76-49875194DB10}" type="presParOf" srcId="{A416C576-1A6E-4D78-A55E-34C5DEAE1272}" destId="{7828AFCE-8AC1-41E5-841F-44B28FAA2331}" srcOrd="0" destOrd="0" presId="urn:microsoft.com/office/officeart/2009/3/layout/PieProcess"/>
    <dgm:cxn modelId="{159C5086-9442-4A61-81FB-595FF8545FD7}" type="presParOf" srcId="{A416C576-1A6E-4D78-A55E-34C5DEAE1272}" destId="{DAD9609C-EA02-48EF-BD32-DDF28DDD9FD4}" srcOrd="1" destOrd="0" presId="urn:microsoft.com/office/officeart/2009/3/layout/PieProcess"/>
    <dgm:cxn modelId="{A94E9A60-C147-4ACF-B844-78CB035C39D4}" type="presParOf" srcId="{A416C576-1A6E-4D78-A55E-34C5DEAE1272}" destId="{DB7EF273-5EBF-4552-9A02-FAF24D644DDE}" srcOrd="2" destOrd="0" presId="urn:microsoft.com/office/officeart/2009/3/layout/PieProcess"/>
    <dgm:cxn modelId="{94826DDD-7291-4D11-BE3A-1158B498715F}" type="presParOf" srcId="{A04D358B-7920-4317-99D4-AC0C298016E8}" destId="{5BAE4B38-2B76-45F9-A8D2-CE948CCD5554}" srcOrd="1" destOrd="0" presId="urn:microsoft.com/office/officeart/2009/3/layout/PieProcess"/>
    <dgm:cxn modelId="{77D23310-9F83-4FF8-BF4F-BA7DE4FD4AC6}" type="presParOf" srcId="{A04D358B-7920-4317-99D4-AC0C298016E8}" destId="{22D4B2CF-F772-43D6-8ABF-CC1B9C909095}" srcOrd="2" destOrd="0" presId="urn:microsoft.com/office/officeart/2009/3/layout/PieProcess"/>
    <dgm:cxn modelId="{2FF27580-10FC-459A-8D67-F8FA71E09A52}" type="presParOf" srcId="{22D4B2CF-F772-43D6-8ABF-CC1B9C909095}" destId="{74B1C29F-1EB3-4C4A-9CAD-F7CEF8FC3DD2}" srcOrd="0" destOrd="0" presId="urn:microsoft.com/office/officeart/2009/3/layout/PieProcess"/>
    <dgm:cxn modelId="{F29986E0-1486-483B-947C-7C216DE3EC40}" type="presParOf" srcId="{A04D358B-7920-4317-99D4-AC0C298016E8}" destId="{E99672A3-5965-4561-B1C8-22326387955A}" srcOrd="3" destOrd="0" presId="urn:microsoft.com/office/officeart/2009/3/layout/PieProcess"/>
    <dgm:cxn modelId="{7AAB4875-DC6E-497A-BE91-DC6E62283B83}" type="presParOf" srcId="{A04D358B-7920-4317-99D4-AC0C298016E8}" destId="{AC2E04A0-95E0-4ED6-97A8-154DF096C850}" srcOrd="4" destOrd="0" presId="urn:microsoft.com/office/officeart/2009/3/layout/PieProcess"/>
    <dgm:cxn modelId="{34797EDD-9EE9-4A49-B652-45F796BC1D05}" type="presParOf" srcId="{AC2E04A0-95E0-4ED6-97A8-154DF096C850}" destId="{0A21011C-F5E7-488A-BFFA-DC35A2AA4345}" srcOrd="0" destOrd="0" presId="urn:microsoft.com/office/officeart/2009/3/layout/PieProcess"/>
    <dgm:cxn modelId="{C87750F8-F8E3-40DB-9652-E198527A70CE}" type="presParOf" srcId="{AC2E04A0-95E0-4ED6-97A8-154DF096C850}" destId="{7F491143-B886-413C-9F18-9E68DE7290F9}" srcOrd="1" destOrd="0" presId="urn:microsoft.com/office/officeart/2009/3/layout/PieProcess"/>
    <dgm:cxn modelId="{F6767B1C-EE99-4006-9F17-102E86B5100C}" type="presParOf" srcId="{AC2E04A0-95E0-4ED6-97A8-154DF096C850}" destId="{E458800A-65BA-4226-869F-D3A23EAA6F05}" srcOrd="2" destOrd="0" presId="urn:microsoft.com/office/officeart/2009/3/layout/PieProcess"/>
    <dgm:cxn modelId="{66F5E49F-8B12-4BB1-B050-DFB6463C5366}" type="presParOf" srcId="{A04D358B-7920-4317-99D4-AC0C298016E8}" destId="{96BA15DC-36A5-48B5-8E76-A10D0D409F3E}" srcOrd="5" destOrd="0" presId="urn:microsoft.com/office/officeart/2009/3/layout/PieProcess"/>
    <dgm:cxn modelId="{DC528892-BD59-4146-847C-BFE786AEC137}" type="presParOf" srcId="{A04D358B-7920-4317-99D4-AC0C298016E8}" destId="{82708833-79FB-4D89-9501-95C6250A37AC}" srcOrd="6" destOrd="0" presId="urn:microsoft.com/office/officeart/2009/3/layout/PieProcess"/>
    <dgm:cxn modelId="{D6B7683E-2CCB-4AD9-A109-8CD02B3C1876}" type="presParOf" srcId="{82708833-79FB-4D89-9501-95C6250A37AC}" destId="{2EA41E57-8C44-49E5-85A5-6AF33ADCA53E}"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354A848-E572-4AC3-837C-A548D1229855}"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s-EC"/>
        </a:p>
      </dgm:t>
    </dgm:pt>
    <dgm:pt modelId="{E78B4FE6-0D40-4215-8EE0-FEA65EA82C6B}">
      <dgm:prSet phldrT="[Texto]"/>
      <dgm:spPr/>
      <dgm:t>
        <a:bodyPr/>
        <a:lstStyle/>
        <a:p>
          <a:pPr algn="ctr"/>
          <a:r>
            <a:rPr lang="es-EC" b="1" dirty="0" smtClean="0">
              <a:latin typeface="Arial" pitchFamily="34" charset="0"/>
              <a:cs typeface="Arial" pitchFamily="34" charset="0"/>
            </a:rPr>
            <a:t>Redes Hopfield</a:t>
          </a:r>
          <a:endParaRPr lang="es-EC" b="1" dirty="0">
            <a:latin typeface="Arial" pitchFamily="34" charset="0"/>
            <a:cs typeface="Arial" pitchFamily="34" charset="0"/>
          </a:endParaRPr>
        </a:p>
      </dgm:t>
    </dgm:pt>
    <dgm:pt modelId="{B8598BE5-18B9-44A8-908F-815B0423F8DD}" type="parTrans" cxnId="{548D7408-D2D9-4569-8084-F6D998B98F35}">
      <dgm:prSet/>
      <dgm:spPr/>
      <dgm:t>
        <a:bodyPr/>
        <a:lstStyle/>
        <a:p>
          <a:endParaRPr lang="es-EC"/>
        </a:p>
      </dgm:t>
    </dgm:pt>
    <dgm:pt modelId="{6EEB6BBB-8634-4B5B-B41E-3EF436964103}" type="sibTrans" cxnId="{548D7408-D2D9-4569-8084-F6D998B98F35}">
      <dgm:prSet/>
      <dgm:spPr/>
      <dgm:t>
        <a:bodyPr/>
        <a:lstStyle/>
        <a:p>
          <a:endParaRPr lang="es-EC"/>
        </a:p>
      </dgm:t>
    </dgm:pt>
    <dgm:pt modelId="{440E2581-0D77-460D-BFE4-2C65BC99079F}">
      <dgm:prSet phldrT="[Texto]" custT="1"/>
      <dgm:spPr/>
      <dgm:t>
        <a:bodyPr/>
        <a:lstStyle/>
        <a:p>
          <a:r>
            <a:rPr lang="es-EC" sz="2000" dirty="0" smtClean="0"/>
            <a:t>Red de Letras</a:t>
          </a:r>
          <a:endParaRPr lang="es-EC" sz="2000" dirty="0"/>
        </a:p>
      </dgm:t>
    </dgm:pt>
    <dgm:pt modelId="{EFE611FC-75A9-425D-A22F-7812385B52ED}" type="parTrans" cxnId="{0B0CF204-C0DE-480D-8EC2-DC49749D2959}">
      <dgm:prSet/>
      <dgm:spPr/>
      <dgm:t>
        <a:bodyPr/>
        <a:lstStyle/>
        <a:p>
          <a:endParaRPr lang="es-EC"/>
        </a:p>
      </dgm:t>
    </dgm:pt>
    <dgm:pt modelId="{79ECEC5C-EAB0-421C-AD30-401E47C3A3B3}" type="sibTrans" cxnId="{0B0CF204-C0DE-480D-8EC2-DC49749D2959}">
      <dgm:prSet/>
      <dgm:spPr/>
      <dgm:t>
        <a:bodyPr/>
        <a:lstStyle/>
        <a:p>
          <a:endParaRPr lang="es-EC"/>
        </a:p>
      </dgm:t>
    </dgm:pt>
    <dgm:pt modelId="{4B2B22FD-A8B2-4102-ADAA-9FCF9DB95A95}">
      <dgm:prSet phldrT="[Texto]" custT="1"/>
      <dgm:spPr/>
      <dgm:t>
        <a:bodyPr/>
        <a:lstStyle/>
        <a:p>
          <a:r>
            <a:rPr lang="es-EC" sz="2000" dirty="0" smtClean="0"/>
            <a:t>Los patrones o puntos de equilibrio a los que se pretende llegar en esta red  son una imagen que corresponde al promedio de todas las muestras presentes para cada carácter</a:t>
          </a:r>
          <a:endParaRPr lang="es-EC" sz="2000" dirty="0"/>
        </a:p>
      </dgm:t>
    </dgm:pt>
    <dgm:pt modelId="{0298A05E-99A8-4287-B171-D028021CF3ED}" type="parTrans" cxnId="{D6F2A81D-840D-457D-B589-0C6265284611}">
      <dgm:prSet/>
      <dgm:spPr/>
      <dgm:t>
        <a:bodyPr/>
        <a:lstStyle/>
        <a:p>
          <a:endParaRPr lang="es-EC"/>
        </a:p>
      </dgm:t>
    </dgm:pt>
    <dgm:pt modelId="{734FF730-1EEC-415E-9A7A-2B490135F8E4}" type="sibTrans" cxnId="{D6F2A81D-840D-457D-B589-0C6265284611}">
      <dgm:prSet/>
      <dgm:spPr/>
      <dgm:t>
        <a:bodyPr/>
        <a:lstStyle/>
        <a:p>
          <a:endParaRPr lang="es-EC"/>
        </a:p>
      </dgm:t>
    </dgm:pt>
    <dgm:pt modelId="{A85FEB2F-E275-4DD6-9476-3044D973073A}">
      <dgm:prSet phldrT="[Texto]" custT="1"/>
      <dgm:spPr/>
      <dgm:t>
        <a:bodyPr/>
        <a:lstStyle/>
        <a:p>
          <a:r>
            <a:rPr lang="es-EC" sz="2000" dirty="0" smtClean="0"/>
            <a:t>26 patrones.</a:t>
          </a:r>
          <a:endParaRPr lang="es-EC" sz="2000" dirty="0"/>
        </a:p>
      </dgm:t>
    </dgm:pt>
    <dgm:pt modelId="{AC05C7BD-AE63-4F4A-93A3-9A7A428399D8}" type="parTrans" cxnId="{D52E521B-5437-4250-A07B-4017CCDB3EA3}">
      <dgm:prSet/>
      <dgm:spPr/>
      <dgm:t>
        <a:bodyPr/>
        <a:lstStyle/>
        <a:p>
          <a:endParaRPr lang="es-EC"/>
        </a:p>
      </dgm:t>
    </dgm:pt>
    <dgm:pt modelId="{D32C4174-AD6E-4611-9543-1EF79CFD1642}" type="sibTrans" cxnId="{D52E521B-5437-4250-A07B-4017CCDB3EA3}">
      <dgm:prSet/>
      <dgm:spPr/>
      <dgm:t>
        <a:bodyPr/>
        <a:lstStyle/>
        <a:p>
          <a:endParaRPr lang="es-EC"/>
        </a:p>
      </dgm:t>
    </dgm:pt>
    <dgm:pt modelId="{82BFCCC8-C319-42BA-A6B9-EB95CAE614E6}">
      <dgm:prSet phldrT="[Texto]" custT="1"/>
      <dgm:spPr/>
      <dgm:t>
        <a:bodyPr/>
        <a:lstStyle/>
        <a:p>
          <a:r>
            <a:rPr lang="es-EC" sz="2000" dirty="0" smtClean="0"/>
            <a:t>Red de Números</a:t>
          </a:r>
          <a:endParaRPr lang="es-EC" sz="2000" dirty="0"/>
        </a:p>
      </dgm:t>
    </dgm:pt>
    <dgm:pt modelId="{4B5876D5-6C72-403D-8D9D-543ADC14541C}" type="parTrans" cxnId="{DA26CC2B-EB74-41E3-BC7B-99C0BBCA43A0}">
      <dgm:prSet/>
      <dgm:spPr/>
      <dgm:t>
        <a:bodyPr/>
        <a:lstStyle/>
        <a:p>
          <a:endParaRPr lang="es-EC"/>
        </a:p>
      </dgm:t>
    </dgm:pt>
    <dgm:pt modelId="{2388368C-1D23-4F30-9883-A0F60E3D5DC5}" type="sibTrans" cxnId="{DA26CC2B-EB74-41E3-BC7B-99C0BBCA43A0}">
      <dgm:prSet/>
      <dgm:spPr/>
      <dgm:t>
        <a:bodyPr/>
        <a:lstStyle/>
        <a:p>
          <a:endParaRPr lang="es-EC"/>
        </a:p>
      </dgm:t>
    </dgm:pt>
    <dgm:pt modelId="{56EDD687-3760-4056-8E1D-EA1D12244262}">
      <dgm:prSet phldrT="[Texto]" custT="1"/>
      <dgm:spPr/>
      <dgm:t>
        <a:bodyPr/>
        <a:lstStyle/>
        <a:p>
          <a:r>
            <a:rPr lang="es-EC" sz="2000" dirty="0" smtClean="0"/>
            <a:t>10 patrones. </a:t>
          </a:r>
          <a:endParaRPr lang="es-EC" sz="2000" dirty="0"/>
        </a:p>
      </dgm:t>
    </dgm:pt>
    <dgm:pt modelId="{31E8CC08-039E-4C5A-9621-1C66F59EE977}" type="parTrans" cxnId="{48F89619-7B3D-467F-8EBD-14BC95558725}">
      <dgm:prSet/>
      <dgm:spPr/>
      <dgm:t>
        <a:bodyPr/>
        <a:lstStyle/>
        <a:p>
          <a:endParaRPr lang="es-EC"/>
        </a:p>
      </dgm:t>
    </dgm:pt>
    <dgm:pt modelId="{3957C641-FE5A-4C02-8166-23736423AD3A}" type="sibTrans" cxnId="{48F89619-7B3D-467F-8EBD-14BC95558725}">
      <dgm:prSet/>
      <dgm:spPr/>
      <dgm:t>
        <a:bodyPr/>
        <a:lstStyle/>
        <a:p>
          <a:endParaRPr lang="es-EC"/>
        </a:p>
      </dgm:t>
    </dgm:pt>
    <dgm:pt modelId="{DEF40EBF-EEE2-4E54-AF18-897E1505029A}" type="pres">
      <dgm:prSet presAssocID="{9354A848-E572-4AC3-837C-A548D1229855}" presName="linear" presStyleCnt="0">
        <dgm:presLayoutVars>
          <dgm:animLvl val="lvl"/>
          <dgm:resizeHandles val="exact"/>
        </dgm:presLayoutVars>
      </dgm:prSet>
      <dgm:spPr/>
    </dgm:pt>
    <dgm:pt modelId="{1E6B2C3B-3AD3-4521-A658-B3F35F810A07}" type="pres">
      <dgm:prSet presAssocID="{E78B4FE6-0D40-4215-8EE0-FEA65EA82C6B}" presName="parentText" presStyleLbl="node1" presStyleIdx="0" presStyleCnt="2" custScaleX="43925" custScaleY="30164" custLinFactNeighborX="-30841" custLinFactNeighborY="-1350">
        <dgm:presLayoutVars>
          <dgm:chMax val="0"/>
          <dgm:bulletEnabled val="1"/>
        </dgm:presLayoutVars>
      </dgm:prSet>
      <dgm:spPr/>
      <dgm:t>
        <a:bodyPr/>
        <a:lstStyle/>
        <a:p>
          <a:endParaRPr lang="es-EC"/>
        </a:p>
      </dgm:t>
    </dgm:pt>
    <dgm:pt modelId="{972702D2-4C50-4939-8FB9-AB575F500ECD}" type="pres">
      <dgm:prSet presAssocID="{E78B4FE6-0D40-4215-8EE0-FEA65EA82C6B}" presName="childText" presStyleLbl="revTx" presStyleIdx="0" presStyleCnt="1">
        <dgm:presLayoutVars>
          <dgm:bulletEnabled val="1"/>
        </dgm:presLayoutVars>
      </dgm:prSet>
      <dgm:spPr/>
      <dgm:t>
        <a:bodyPr/>
        <a:lstStyle/>
        <a:p>
          <a:endParaRPr lang="es-EC"/>
        </a:p>
      </dgm:t>
    </dgm:pt>
    <dgm:pt modelId="{2DF325CD-ABCF-4CF3-BACB-FADBF069CDD0}" type="pres">
      <dgm:prSet presAssocID="{4B2B22FD-A8B2-4102-ADAA-9FCF9DB95A95}" presName="parentText" presStyleLbl="node1" presStyleIdx="1" presStyleCnt="2">
        <dgm:presLayoutVars>
          <dgm:chMax val="0"/>
          <dgm:bulletEnabled val="1"/>
        </dgm:presLayoutVars>
      </dgm:prSet>
      <dgm:spPr/>
      <dgm:t>
        <a:bodyPr/>
        <a:lstStyle/>
        <a:p>
          <a:endParaRPr lang="es-EC"/>
        </a:p>
      </dgm:t>
    </dgm:pt>
  </dgm:ptLst>
  <dgm:cxnLst>
    <dgm:cxn modelId="{8D19055D-3A3C-4069-8AC1-FD58F3BFBEA1}" type="presOf" srcId="{440E2581-0D77-460D-BFE4-2C65BC99079F}" destId="{972702D2-4C50-4939-8FB9-AB575F500ECD}" srcOrd="0" destOrd="0" presId="urn:microsoft.com/office/officeart/2005/8/layout/vList2"/>
    <dgm:cxn modelId="{CDBBC9FC-9DFC-49EE-A954-48FF1ED0BE34}" type="presOf" srcId="{E78B4FE6-0D40-4215-8EE0-FEA65EA82C6B}" destId="{1E6B2C3B-3AD3-4521-A658-B3F35F810A07}" srcOrd="0" destOrd="0" presId="urn:microsoft.com/office/officeart/2005/8/layout/vList2"/>
    <dgm:cxn modelId="{D6F2A81D-840D-457D-B589-0C6265284611}" srcId="{9354A848-E572-4AC3-837C-A548D1229855}" destId="{4B2B22FD-A8B2-4102-ADAA-9FCF9DB95A95}" srcOrd="1" destOrd="0" parTransId="{0298A05E-99A8-4287-B171-D028021CF3ED}" sibTransId="{734FF730-1EEC-415E-9A7A-2B490135F8E4}"/>
    <dgm:cxn modelId="{AD503FF2-9480-4EB7-A9C2-3D3FF7490D08}" type="presOf" srcId="{A85FEB2F-E275-4DD6-9476-3044D973073A}" destId="{972702D2-4C50-4939-8FB9-AB575F500ECD}" srcOrd="0" destOrd="1" presId="urn:microsoft.com/office/officeart/2005/8/layout/vList2"/>
    <dgm:cxn modelId="{48F89619-7B3D-467F-8EBD-14BC95558725}" srcId="{82BFCCC8-C319-42BA-A6B9-EB95CAE614E6}" destId="{56EDD687-3760-4056-8E1D-EA1D12244262}" srcOrd="0" destOrd="0" parTransId="{31E8CC08-039E-4C5A-9621-1C66F59EE977}" sibTransId="{3957C641-FE5A-4C02-8166-23736423AD3A}"/>
    <dgm:cxn modelId="{548D7408-D2D9-4569-8084-F6D998B98F35}" srcId="{9354A848-E572-4AC3-837C-A548D1229855}" destId="{E78B4FE6-0D40-4215-8EE0-FEA65EA82C6B}" srcOrd="0" destOrd="0" parTransId="{B8598BE5-18B9-44A8-908F-815B0423F8DD}" sibTransId="{6EEB6BBB-8634-4B5B-B41E-3EF436964103}"/>
    <dgm:cxn modelId="{DA26CC2B-EB74-41E3-BC7B-99C0BBCA43A0}" srcId="{E78B4FE6-0D40-4215-8EE0-FEA65EA82C6B}" destId="{82BFCCC8-C319-42BA-A6B9-EB95CAE614E6}" srcOrd="1" destOrd="0" parTransId="{4B5876D5-6C72-403D-8D9D-543ADC14541C}" sibTransId="{2388368C-1D23-4F30-9883-A0F60E3D5DC5}"/>
    <dgm:cxn modelId="{B22F120F-4BFB-4947-993E-49861697F7BD}" type="presOf" srcId="{4B2B22FD-A8B2-4102-ADAA-9FCF9DB95A95}" destId="{2DF325CD-ABCF-4CF3-BACB-FADBF069CDD0}" srcOrd="0" destOrd="0" presId="urn:microsoft.com/office/officeart/2005/8/layout/vList2"/>
    <dgm:cxn modelId="{0B0CF204-C0DE-480D-8EC2-DC49749D2959}" srcId="{E78B4FE6-0D40-4215-8EE0-FEA65EA82C6B}" destId="{440E2581-0D77-460D-BFE4-2C65BC99079F}" srcOrd="0" destOrd="0" parTransId="{EFE611FC-75A9-425D-A22F-7812385B52ED}" sibTransId="{79ECEC5C-EAB0-421C-AD30-401E47C3A3B3}"/>
    <dgm:cxn modelId="{687BB528-00E4-48E1-B00E-50F4F1814D05}" type="presOf" srcId="{9354A848-E572-4AC3-837C-A548D1229855}" destId="{DEF40EBF-EEE2-4E54-AF18-897E1505029A}" srcOrd="0" destOrd="0" presId="urn:microsoft.com/office/officeart/2005/8/layout/vList2"/>
    <dgm:cxn modelId="{773B67C1-A1D3-4F92-9657-93E1988727FD}" type="presOf" srcId="{82BFCCC8-C319-42BA-A6B9-EB95CAE614E6}" destId="{972702D2-4C50-4939-8FB9-AB575F500ECD}" srcOrd="0" destOrd="2" presId="urn:microsoft.com/office/officeart/2005/8/layout/vList2"/>
    <dgm:cxn modelId="{2FCA9F55-D904-4D10-A15D-290F2CFEC62B}" type="presOf" srcId="{56EDD687-3760-4056-8E1D-EA1D12244262}" destId="{972702D2-4C50-4939-8FB9-AB575F500ECD}" srcOrd="0" destOrd="3" presId="urn:microsoft.com/office/officeart/2005/8/layout/vList2"/>
    <dgm:cxn modelId="{D52E521B-5437-4250-A07B-4017CCDB3EA3}" srcId="{440E2581-0D77-460D-BFE4-2C65BC99079F}" destId="{A85FEB2F-E275-4DD6-9476-3044D973073A}" srcOrd="0" destOrd="0" parTransId="{AC05C7BD-AE63-4F4A-93A3-9A7A428399D8}" sibTransId="{D32C4174-AD6E-4611-9543-1EF79CFD1642}"/>
    <dgm:cxn modelId="{FB86777E-73B9-462D-9435-EDE14ACF3E53}" type="presParOf" srcId="{DEF40EBF-EEE2-4E54-AF18-897E1505029A}" destId="{1E6B2C3B-3AD3-4521-A658-B3F35F810A07}" srcOrd="0" destOrd="0" presId="urn:microsoft.com/office/officeart/2005/8/layout/vList2"/>
    <dgm:cxn modelId="{FEDEBE9C-DDC0-4B2E-A092-193614E30F6E}" type="presParOf" srcId="{DEF40EBF-EEE2-4E54-AF18-897E1505029A}" destId="{972702D2-4C50-4939-8FB9-AB575F500ECD}" srcOrd="1" destOrd="0" presId="urn:microsoft.com/office/officeart/2005/8/layout/vList2"/>
    <dgm:cxn modelId="{59E45B77-DF59-4A25-BA8D-068E2252B658}" type="presParOf" srcId="{DEF40EBF-EEE2-4E54-AF18-897E1505029A}" destId="{2DF325CD-ABCF-4CF3-BACB-FADBF069CDD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DE0A7FC-1351-4D0B-8171-99153791C702}"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s-EC"/>
        </a:p>
      </dgm:t>
    </dgm:pt>
    <dgm:pt modelId="{C202127E-4CE3-45FE-B93D-687CF495B27B}">
      <dgm:prSet phldrT="[Texto]"/>
      <dgm:spPr/>
      <dgm:t>
        <a:bodyPr/>
        <a:lstStyle/>
        <a:p>
          <a:r>
            <a:rPr lang="es-EC" dirty="0" smtClean="0">
              <a:solidFill>
                <a:schemeClr val="tx1"/>
              </a:solidFill>
            </a:rPr>
            <a:t>Extracción de la placa.</a:t>
          </a:r>
          <a:endParaRPr lang="es-EC" dirty="0">
            <a:solidFill>
              <a:schemeClr val="tx1"/>
            </a:solidFill>
          </a:endParaRPr>
        </a:p>
      </dgm:t>
    </dgm:pt>
    <dgm:pt modelId="{E3CBE8F2-2289-4C00-8631-A61F2343CEFE}" type="parTrans" cxnId="{9B5258EF-B867-4193-B9F0-374FB6ED934A}">
      <dgm:prSet/>
      <dgm:spPr/>
      <dgm:t>
        <a:bodyPr/>
        <a:lstStyle/>
        <a:p>
          <a:endParaRPr lang="es-EC"/>
        </a:p>
      </dgm:t>
    </dgm:pt>
    <dgm:pt modelId="{5AF87C0A-CE9E-47CD-924B-D695B747EECF}" type="sibTrans" cxnId="{9B5258EF-B867-4193-B9F0-374FB6ED934A}">
      <dgm:prSet/>
      <dgm:spPr/>
      <dgm:t>
        <a:bodyPr/>
        <a:lstStyle/>
        <a:p>
          <a:endParaRPr lang="es-EC"/>
        </a:p>
      </dgm:t>
    </dgm:pt>
    <dgm:pt modelId="{A05A7FA9-9FF3-4FF4-8A30-434A3614ED10}">
      <dgm:prSet/>
      <dgm:spPr/>
      <dgm:t>
        <a:bodyPr/>
        <a:lstStyle/>
        <a:p>
          <a:r>
            <a:rPr lang="es-EC" dirty="0" smtClean="0">
              <a:solidFill>
                <a:schemeClr val="tx1"/>
              </a:solidFill>
            </a:rPr>
            <a:t>Segmentación de  caracteres de la placa.</a:t>
          </a:r>
          <a:endParaRPr lang="es-EC" dirty="0" smtClean="0">
            <a:solidFill>
              <a:schemeClr val="tx1"/>
            </a:solidFill>
          </a:endParaRPr>
        </a:p>
      </dgm:t>
    </dgm:pt>
    <dgm:pt modelId="{964890E5-2491-4797-BC40-8A1FC1509E08}" type="parTrans" cxnId="{7F83D0DF-577F-453D-9180-F9DDCA300CAF}">
      <dgm:prSet/>
      <dgm:spPr/>
      <dgm:t>
        <a:bodyPr/>
        <a:lstStyle/>
        <a:p>
          <a:endParaRPr lang="es-EC"/>
        </a:p>
      </dgm:t>
    </dgm:pt>
    <dgm:pt modelId="{4A988A27-B198-422A-8F01-0A1FBCE43B22}" type="sibTrans" cxnId="{7F83D0DF-577F-453D-9180-F9DDCA300CAF}">
      <dgm:prSet/>
      <dgm:spPr/>
      <dgm:t>
        <a:bodyPr/>
        <a:lstStyle/>
        <a:p>
          <a:endParaRPr lang="es-EC"/>
        </a:p>
      </dgm:t>
    </dgm:pt>
    <dgm:pt modelId="{35D58E46-4E61-4AFA-85B9-00B4F9C09EAD}">
      <dgm:prSet/>
      <dgm:spPr/>
      <dgm:t>
        <a:bodyPr/>
        <a:lstStyle/>
        <a:p>
          <a:r>
            <a:rPr lang="es-EC" dirty="0" smtClean="0">
              <a:solidFill>
                <a:schemeClr val="tx1"/>
              </a:solidFill>
            </a:rPr>
            <a:t>Clasificación de caracteres de la placa mediante redes neuronales.</a:t>
          </a:r>
          <a:endParaRPr lang="es-EC" dirty="0" smtClean="0">
            <a:solidFill>
              <a:schemeClr val="tx1"/>
            </a:solidFill>
          </a:endParaRPr>
        </a:p>
      </dgm:t>
    </dgm:pt>
    <dgm:pt modelId="{B86AD0BA-1000-49A9-8003-6E8B0369D588}" type="parTrans" cxnId="{362E13E5-5878-4803-9E40-B3E64ECFCDD7}">
      <dgm:prSet/>
      <dgm:spPr/>
      <dgm:t>
        <a:bodyPr/>
        <a:lstStyle/>
        <a:p>
          <a:endParaRPr lang="es-EC"/>
        </a:p>
      </dgm:t>
    </dgm:pt>
    <dgm:pt modelId="{A6435340-E0D3-4A50-A463-C8F16F04D61C}" type="sibTrans" cxnId="{362E13E5-5878-4803-9E40-B3E64ECFCDD7}">
      <dgm:prSet/>
      <dgm:spPr/>
      <dgm:t>
        <a:bodyPr/>
        <a:lstStyle/>
        <a:p>
          <a:endParaRPr lang="es-EC"/>
        </a:p>
      </dgm:t>
    </dgm:pt>
    <dgm:pt modelId="{84A542D9-EBEC-4CA2-9072-795782515566}" type="pres">
      <dgm:prSet presAssocID="{DDE0A7FC-1351-4D0B-8171-99153791C702}" presName="Name0" presStyleCnt="0">
        <dgm:presLayoutVars>
          <dgm:chMax val="7"/>
          <dgm:chPref val="7"/>
          <dgm:dir/>
        </dgm:presLayoutVars>
      </dgm:prSet>
      <dgm:spPr/>
    </dgm:pt>
    <dgm:pt modelId="{27FCD81E-7F07-46F1-9D43-C949EEFB2254}" type="pres">
      <dgm:prSet presAssocID="{DDE0A7FC-1351-4D0B-8171-99153791C702}" presName="Name1" presStyleCnt="0"/>
      <dgm:spPr/>
    </dgm:pt>
    <dgm:pt modelId="{0AC86D46-F3FC-4B3A-A804-5773A40A47C5}" type="pres">
      <dgm:prSet presAssocID="{DDE0A7FC-1351-4D0B-8171-99153791C702}" presName="cycle" presStyleCnt="0"/>
      <dgm:spPr/>
    </dgm:pt>
    <dgm:pt modelId="{BEC5B4C4-B444-43A6-962F-2A988DAB2766}" type="pres">
      <dgm:prSet presAssocID="{DDE0A7FC-1351-4D0B-8171-99153791C702}" presName="srcNode" presStyleLbl="node1" presStyleIdx="0" presStyleCnt="3"/>
      <dgm:spPr/>
    </dgm:pt>
    <dgm:pt modelId="{2C71CF94-65C5-466B-A8A7-A17324C21DB3}" type="pres">
      <dgm:prSet presAssocID="{DDE0A7FC-1351-4D0B-8171-99153791C702}" presName="conn" presStyleLbl="parChTrans1D2" presStyleIdx="0" presStyleCnt="1"/>
      <dgm:spPr/>
    </dgm:pt>
    <dgm:pt modelId="{9B4E8EB2-C6DA-4C5E-AB7A-4D75114FE87C}" type="pres">
      <dgm:prSet presAssocID="{DDE0A7FC-1351-4D0B-8171-99153791C702}" presName="extraNode" presStyleLbl="node1" presStyleIdx="0" presStyleCnt="3"/>
      <dgm:spPr/>
    </dgm:pt>
    <dgm:pt modelId="{D42EE520-172E-4C56-98A8-ECEE478B243A}" type="pres">
      <dgm:prSet presAssocID="{DDE0A7FC-1351-4D0B-8171-99153791C702}" presName="dstNode" presStyleLbl="node1" presStyleIdx="0" presStyleCnt="3"/>
      <dgm:spPr/>
    </dgm:pt>
    <dgm:pt modelId="{75C6DAA9-051D-44A2-A2E8-E2728C1DCDA2}" type="pres">
      <dgm:prSet presAssocID="{C202127E-4CE3-45FE-B93D-687CF495B27B}" presName="text_1" presStyleLbl="node1" presStyleIdx="0" presStyleCnt="3">
        <dgm:presLayoutVars>
          <dgm:bulletEnabled val="1"/>
        </dgm:presLayoutVars>
      </dgm:prSet>
      <dgm:spPr/>
      <dgm:t>
        <a:bodyPr/>
        <a:lstStyle/>
        <a:p>
          <a:endParaRPr lang="es-EC"/>
        </a:p>
      </dgm:t>
    </dgm:pt>
    <dgm:pt modelId="{EF8F2F35-EB69-4EDE-AB75-5CC966A992EA}" type="pres">
      <dgm:prSet presAssocID="{C202127E-4CE3-45FE-B93D-687CF495B27B}" presName="accent_1" presStyleCnt="0"/>
      <dgm:spPr/>
    </dgm:pt>
    <dgm:pt modelId="{3895B2C4-F449-4D6A-A99C-AE306CB63E36}" type="pres">
      <dgm:prSet presAssocID="{C202127E-4CE3-45FE-B93D-687CF495B27B}" presName="accentRepeatNode" presStyleLbl="solidFgAcc1" presStyleIdx="0" presStyleCnt="3"/>
      <dgm:spPr/>
    </dgm:pt>
    <dgm:pt modelId="{281CAB4E-DEAF-42AC-AB7E-1BC79B4AB619}" type="pres">
      <dgm:prSet presAssocID="{A05A7FA9-9FF3-4FF4-8A30-434A3614ED10}" presName="text_2" presStyleLbl="node1" presStyleIdx="1" presStyleCnt="3">
        <dgm:presLayoutVars>
          <dgm:bulletEnabled val="1"/>
        </dgm:presLayoutVars>
      </dgm:prSet>
      <dgm:spPr/>
    </dgm:pt>
    <dgm:pt modelId="{E834D990-B103-4FB6-BACB-0AB4FEBA751A}" type="pres">
      <dgm:prSet presAssocID="{A05A7FA9-9FF3-4FF4-8A30-434A3614ED10}" presName="accent_2" presStyleCnt="0"/>
      <dgm:spPr/>
    </dgm:pt>
    <dgm:pt modelId="{34CB0896-2DD5-4DF9-B215-F18388C9239F}" type="pres">
      <dgm:prSet presAssocID="{A05A7FA9-9FF3-4FF4-8A30-434A3614ED10}" presName="accentRepeatNode" presStyleLbl="solidFgAcc1" presStyleIdx="1" presStyleCnt="3"/>
      <dgm:spPr/>
    </dgm:pt>
    <dgm:pt modelId="{0EBA5E67-8FBA-4216-959F-3DFEF21F9483}" type="pres">
      <dgm:prSet presAssocID="{35D58E46-4E61-4AFA-85B9-00B4F9C09EAD}" presName="text_3" presStyleLbl="node1" presStyleIdx="2" presStyleCnt="3">
        <dgm:presLayoutVars>
          <dgm:bulletEnabled val="1"/>
        </dgm:presLayoutVars>
      </dgm:prSet>
      <dgm:spPr/>
    </dgm:pt>
    <dgm:pt modelId="{B329538F-D5E6-4583-9528-68A193A269D4}" type="pres">
      <dgm:prSet presAssocID="{35D58E46-4E61-4AFA-85B9-00B4F9C09EAD}" presName="accent_3" presStyleCnt="0"/>
      <dgm:spPr/>
    </dgm:pt>
    <dgm:pt modelId="{1782A217-2892-4B32-9324-7FAB9194CB9C}" type="pres">
      <dgm:prSet presAssocID="{35D58E46-4E61-4AFA-85B9-00B4F9C09EAD}" presName="accentRepeatNode" presStyleLbl="solidFgAcc1" presStyleIdx="2" presStyleCnt="3"/>
      <dgm:spPr/>
    </dgm:pt>
  </dgm:ptLst>
  <dgm:cxnLst>
    <dgm:cxn modelId="{7F83D0DF-577F-453D-9180-F9DDCA300CAF}" srcId="{DDE0A7FC-1351-4D0B-8171-99153791C702}" destId="{A05A7FA9-9FF3-4FF4-8A30-434A3614ED10}" srcOrd="1" destOrd="0" parTransId="{964890E5-2491-4797-BC40-8A1FC1509E08}" sibTransId="{4A988A27-B198-422A-8F01-0A1FBCE43B22}"/>
    <dgm:cxn modelId="{9B5258EF-B867-4193-B9F0-374FB6ED934A}" srcId="{DDE0A7FC-1351-4D0B-8171-99153791C702}" destId="{C202127E-4CE3-45FE-B93D-687CF495B27B}" srcOrd="0" destOrd="0" parTransId="{E3CBE8F2-2289-4C00-8631-A61F2343CEFE}" sibTransId="{5AF87C0A-CE9E-47CD-924B-D695B747EECF}"/>
    <dgm:cxn modelId="{6367D557-C131-4CC0-89B0-6683A0EA947C}" type="presOf" srcId="{5AF87C0A-CE9E-47CD-924B-D695B747EECF}" destId="{2C71CF94-65C5-466B-A8A7-A17324C21DB3}" srcOrd="0" destOrd="0" presId="urn:microsoft.com/office/officeart/2008/layout/VerticalCurvedList"/>
    <dgm:cxn modelId="{3D0831B4-1DE6-42B6-99F7-E49CD8C432BE}" type="presOf" srcId="{C202127E-4CE3-45FE-B93D-687CF495B27B}" destId="{75C6DAA9-051D-44A2-A2E8-E2728C1DCDA2}" srcOrd="0" destOrd="0" presId="urn:microsoft.com/office/officeart/2008/layout/VerticalCurvedList"/>
    <dgm:cxn modelId="{744F2DF3-ECD3-4E48-BF72-753BC4117250}" type="presOf" srcId="{DDE0A7FC-1351-4D0B-8171-99153791C702}" destId="{84A542D9-EBEC-4CA2-9072-795782515566}" srcOrd="0" destOrd="0" presId="urn:microsoft.com/office/officeart/2008/layout/VerticalCurvedList"/>
    <dgm:cxn modelId="{1020C91F-06E8-4E4D-A60F-85045D5518AF}" type="presOf" srcId="{35D58E46-4E61-4AFA-85B9-00B4F9C09EAD}" destId="{0EBA5E67-8FBA-4216-959F-3DFEF21F9483}" srcOrd="0" destOrd="0" presId="urn:microsoft.com/office/officeart/2008/layout/VerticalCurvedList"/>
    <dgm:cxn modelId="{362E13E5-5878-4803-9E40-B3E64ECFCDD7}" srcId="{DDE0A7FC-1351-4D0B-8171-99153791C702}" destId="{35D58E46-4E61-4AFA-85B9-00B4F9C09EAD}" srcOrd="2" destOrd="0" parTransId="{B86AD0BA-1000-49A9-8003-6E8B0369D588}" sibTransId="{A6435340-E0D3-4A50-A463-C8F16F04D61C}"/>
    <dgm:cxn modelId="{F7496BD5-F31A-4B16-8991-AB1D1DBBBEEB}" type="presOf" srcId="{A05A7FA9-9FF3-4FF4-8A30-434A3614ED10}" destId="{281CAB4E-DEAF-42AC-AB7E-1BC79B4AB619}" srcOrd="0" destOrd="0" presId="urn:microsoft.com/office/officeart/2008/layout/VerticalCurvedList"/>
    <dgm:cxn modelId="{19EF54F8-C7B0-4C05-84D7-75A2EC90AF3A}" type="presParOf" srcId="{84A542D9-EBEC-4CA2-9072-795782515566}" destId="{27FCD81E-7F07-46F1-9D43-C949EEFB2254}" srcOrd="0" destOrd="0" presId="urn:microsoft.com/office/officeart/2008/layout/VerticalCurvedList"/>
    <dgm:cxn modelId="{148E448A-B79B-44A7-9D91-2DB0DF288E8E}" type="presParOf" srcId="{27FCD81E-7F07-46F1-9D43-C949EEFB2254}" destId="{0AC86D46-F3FC-4B3A-A804-5773A40A47C5}" srcOrd="0" destOrd="0" presId="urn:microsoft.com/office/officeart/2008/layout/VerticalCurvedList"/>
    <dgm:cxn modelId="{1396B967-A363-4FE5-96DC-517F0BE463FA}" type="presParOf" srcId="{0AC86D46-F3FC-4B3A-A804-5773A40A47C5}" destId="{BEC5B4C4-B444-43A6-962F-2A988DAB2766}" srcOrd="0" destOrd="0" presId="urn:microsoft.com/office/officeart/2008/layout/VerticalCurvedList"/>
    <dgm:cxn modelId="{B8FC94C7-4CDC-44B7-A3B9-07602156A174}" type="presParOf" srcId="{0AC86D46-F3FC-4B3A-A804-5773A40A47C5}" destId="{2C71CF94-65C5-466B-A8A7-A17324C21DB3}" srcOrd="1" destOrd="0" presId="urn:microsoft.com/office/officeart/2008/layout/VerticalCurvedList"/>
    <dgm:cxn modelId="{2EDE37FF-0715-4B54-9884-6222CAB2E1F7}" type="presParOf" srcId="{0AC86D46-F3FC-4B3A-A804-5773A40A47C5}" destId="{9B4E8EB2-C6DA-4C5E-AB7A-4D75114FE87C}" srcOrd="2" destOrd="0" presId="urn:microsoft.com/office/officeart/2008/layout/VerticalCurvedList"/>
    <dgm:cxn modelId="{ECF91868-7F8F-4468-88C6-31669978F311}" type="presParOf" srcId="{0AC86D46-F3FC-4B3A-A804-5773A40A47C5}" destId="{D42EE520-172E-4C56-98A8-ECEE478B243A}" srcOrd="3" destOrd="0" presId="urn:microsoft.com/office/officeart/2008/layout/VerticalCurvedList"/>
    <dgm:cxn modelId="{370F6828-5E3C-4EAA-9693-FFC4E92B5455}" type="presParOf" srcId="{27FCD81E-7F07-46F1-9D43-C949EEFB2254}" destId="{75C6DAA9-051D-44A2-A2E8-E2728C1DCDA2}" srcOrd="1" destOrd="0" presId="urn:microsoft.com/office/officeart/2008/layout/VerticalCurvedList"/>
    <dgm:cxn modelId="{F432FDD0-2DAF-44DF-B1DB-9F0963D5DDCA}" type="presParOf" srcId="{27FCD81E-7F07-46F1-9D43-C949EEFB2254}" destId="{EF8F2F35-EB69-4EDE-AB75-5CC966A992EA}" srcOrd="2" destOrd="0" presId="urn:microsoft.com/office/officeart/2008/layout/VerticalCurvedList"/>
    <dgm:cxn modelId="{EC13456B-BB70-43C5-AA05-28E040630864}" type="presParOf" srcId="{EF8F2F35-EB69-4EDE-AB75-5CC966A992EA}" destId="{3895B2C4-F449-4D6A-A99C-AE306CB63E36}" srcOrd="0" destOrd="0" presId="urn:microsoft.com/office/officeart/2008/layout/VerticalCurvedList"/>
    <dgm:cxn modelId="{14C64497-3177-4728-A2E4-CAD9E1416738}" type="presParOf" srcId="{27FCD81E-7F07-46F1-9D43-C949EEFB2254}" destId="{281CAB4E-DEAF-42AC-AB7E-1BC79B4AB619}" srcOrd="3" destOrd="0" presId="urn:microsoft.com/office/officeart/2008/layout/VerticalCurvedList"/>
    <dgm:cxn modelId="{B528CFCD-A946-4F75-BED9-1011C543AD96}" type="presParOf" srcId="{27FCD81E-7F07-46F1-9D43-C949EEFB2254}" destId="{E834D990-B103-4FB6-BACB-0AB4FEBA751A}" srcOrd="4" destOrd="0" presId="urn:microsoft.com/office/officeart/2008/layout/VerticalCurvedList"/>
    <dgm:cxn modelId="{BF1B9232-B382-4559-887A-6F0D492107BB}" type="presParOf" srcId="{E834D990-B103-4FB6-BACB-0AB4FEBA751A}" destId="{34CB0896-2DD5-4DF9-B215-F18388C9239F}" srcOrd="0" destOrd="0" presId="urn:microsoft.com/office/officeart/2008/layout/VerticalCurvedList"/>
    <dgm:cxn modelId="{ED46B4CA-E913-4917-8A6E-E09264D9D9E0}" type="presParOf" srcId="{27FCD81E-7F07-46F1-9D43-C949EEFB2254}" destId="{0EBA5E67-8FBA-4216-959F-3DFEF21F9483}" srcOrd="5" destOrd="0" presId="urn:microsoft.com/office/officeart/2008/layout/VerticalCurvedList"/>
    <dgm:cxn modelId="{FE770386-44FE-4570-B21A-818ABFE70857}" type="presParOf" srcId="{27FCD81E-7F07-46F1-9D43-C949EEFB2254}" destId="{B329538F-D5E6-4583-9528-68A193A269D4}" srcOrd="6" destOrd="0" presId="urn:microsoft.com/office/officeart/2008/layout/VerticalCurvedList"/>
    <dgm:cxn modelId="{35D2371F-2BC0-4A91-839C-F5A1530AB5E5}" type="presParOf" srcId="{B329538F-D5E6-4583-9528-68A193A269D4}" destId="{1782A217-2892-4B32-9324-7FAB9194CB9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E8FC0D-4BA3-4419-8913-D768352C6657}" type="doc">
      <dgm:prSet loTypeId="urn:microsoft.com/office/officeart/2005/8/layout/vList4" loCatId="list" qsTypeId="urn:microsoft.com/office/officeart/2005/8/quickstyle/3d2" qsCatId="3D" csTypeId="urn:microsoft.com/office/officeart/2005/8/colors/accent1_2" csCatId="accent1" phldr="1"/>
      <dgm:spPr/>
      <dgm:t>
        <a:bodyPr/>
        <a:lstStyle/>
        <a:p>
          <a:endParaRPr lang="es-EC"/>
        </a:p>
      </dgm:t>
    </dgm:pt>
    <dgm:pt modelId="{104B0494-BA5B-46B1-8CB3-0F80765D97D1}">
      <dgm:prSet phldrT="[Texto]"/>
      <dgm:spPr/>
      <dgm:t>
        <a:bodyPr/>
        <a:lstStyle/>
        <a:p>
          <a:r>
            <a:rPr lang="en-US" b="1" dirty="0" smtClean="0">
              <a:ln w="3175"/>
              <a:effectLst>
                <a:outerShdw blurRad="38100" dist="38100" dir="2700000" algn="tl">
                  <a:srgbClr val="000000">
                    <a:alpha val="43137"/>
                  </a:srgbClr>
                </a:outerShdw>
              </a:effectLst>
              <a:latin typeface="Arial" pitchFamily="34" charset="0"/>
              <a:cs typeface="Arial" pitchFamily="34" charset="0"/>
            </a:rPr>
            <a:t>OPERACIONES MORFOLÓGICAS</a:t>
          </a:r>
          <a:endParaRPr lang="es-EC" dirty="0">
            <a:ln w="3175"/>
            <a:effectLst>
              <a:outerShdw blurRad="38100" dist="38100" dir="2700000" algn="tl">
                <a:srgbClr val="000000">
                  <a:alpha val="43137"/>
                </a:srgbClr>
              </a:outerShdw>
            </a:effectLst>
          </a:endParaRPr>
        </a:p>
      </dgm:t>
    </dgm:pt>
    <dgm:pt modelId="{099266D4-672F-4906-85A5-66878BE874A8}" type="parTrans" cxnId="{7369D7F2-5EAB-4DF2-A34E-F5B064FA39D9}">
      <dgm:prSet/>
      <dgm:spPr/>
      <dgm:t>
        <a:bodyPr/>
        <a:lstStyle/>
        <a:p>
          <a:endParaRPr lang="es-EC"/>
        </a:p>
      </dgm:t>
    </dgm:pt>
    <dgm:pt modelId="{79855CCF-15F7-4FE5-B9FE-0080CCE3C69E}" type="sibTrans" cxnId="{7369D7F2-5EAB-4DF2-A34E-F5B064FA39D9}">
      <dgm:prSet/>
      <dgm:spPr/>
      <dgm:t>
        <a:bodyPr/>
        <a:lstStyle/>
        <a:p>
          <a:endParaRPr lang="es-EC"/>
        </a:p>
      </dgm:t>
    </dgm:pt>
    <dgm:pt modelId="{51F89471-34A4-4024-8BB5-A0572A3E13BA}">
      <dgm:prSet phldrT="[Texto]"/>
      <dgm:spPr/>
      <dgm:t>
        <a:bodyPr/>
        <a:lstStyle/>
        <a:p>
          <a:r>
            <a:rPr lang="es-EC" b="1" dirty="0" smtClean="0">
              <a:effectLst>
                <a:outerShdw blurRad="38100" dist="38100" dir="2700000" algn="tl">
                  <a:srgbClr val="000000">
                    <a:alpha val="43137"/>
                  </a:srgbClr>
                </a:outerShdw>
              </a:effectLst>
              <a:latin typeface="Arial" pitchFamily="34" charset="0"/>
              <a:cs typeface="Arial" pitchFamily="34" charset="0"/>
            </a:rPr>
            <a:t>FILTROS MORFOLÓGICOS</a:t>
          </a:r>
          <a:endParaRPr lang="es-EC" b="1" dirty="0">
            <a:effectLst>
              <a:outerShdw blurRad="38100" dist="38100" dir="2700000" algn="tl">
                <a:srgbClr val="000000">
                  <a:alpha val="43137"/>
                </a:srgbClr>
              </a:outerShdw>
            </a:effectLst>
            <a:latin typeface="Arial" pitchFamily="34" charset="0"/>
            <a:cs typeface="Arial" pitchFamily="34" charset="0"/>
          </a:endParaRPr>
        </a:p>
      </dgm:t>
    </dgm:pt>
    <dgm:pt modelId="{C8819F34-9371-4458-BF12-98AA1B084132}" type="parTrans" cxnId="{0D92D08B-E6B8-4126-B502-9C9104A19DAD}">
      <dgm:prSet/>
      <dgm:spPr/>
      <dgm:t>
        <a:bodyPr/>
        <a:lstStyle/>
        <a:p>
          <a:endParaRPr lang="es-EC"/>
        </a:p>
      </dgm:t>
    </dgm:pt>
    <dgm:pt modelId="{CB2F3561-B5EB-4B49-8E44-61B43D0D3008}" type="sibTrans" cxnId="{0D92D08B-E6B8-4126-B502-9C9104A19DAD}">
      <dgm:prSet/>
      <dgm:spPr/>
      <dgm:t>
        <a:bodyPr/>
        <a:lstStyle/>
        <a:p>
          <a:endParaRPr lang="es-EC"/>
        </a:p>
      </dgm:t>
    </dgm:pt>
    <dgm:pt modelId="{84DE5CFF-F883-47A4-B12C-85C857CB7CD0}">
      <dgm:prSet phldrT="[Texto]"/>
      <dgm:spPr/>
      <dgm:t>
        <a:bodyPr/>
        <a:lstStyle/>
        <a:p>
          <a:r>
            <a:rPr lang="es-EC" b="1" dirty="0" smtClean="0">
              <a:effectLst>
                <a:outerShdw blurRad="38100" dist="38100" dir="2700000" algn="tl">
                  <a:srgbClr val="000000">
                    <a:alpha val="43137"/>
                  </a:srgbClr>
                </a:outerShdw>
              </a:effectLst>
              <a:latin typeface="Arial" pitchFamily="34" charset="0"/>
              <a:cs typeface="Arial" pitchFamily="34" charset="0"/>
            </a:rPr>
            <a:t>Positivo</a:t>
          </a:r>
          <a:r>
            <a:rPr lang="es-EC" dirty="0" smtClean="0">
              <a:effectLst>
                <a:outerShdw blurRad="38100" dist="38100" dir="2700000" algn="tl">
                  <a:srgbClr val="000000">
                    <a:alpha val="43137"/>
                  </a:srgbClr>
                </a:outerShdw>
              </a:effectLst>
              <a:latin typeface="Arial" pitchFamily="34" charset="0"/>
              <a:cs typeface="Arial" pitchFamily="34" charset="0"/>
            </a:rPr>
            <a:t>. Resalta pixeles más claros sobre oscuros.</a:t>
          </a:r>
          <a:endParaRPr lang="es-EC" dirty="0">
            <a:effectLst>
              <a:outerShdw blurRad="38100" dist="38100" dir="2700000" algn="tl">
                <a:srgbClr val="000000">
                  <a:alpha val="43137"/>
                </a:srgbClr>
              </a:outerShdw>
            </a:effectLst>
            <a:latin typeface="Arial" pitchFamily="34" charset="0"/>
            <a:cs typeface="Arial" pitchFamily="34" charset="0"/>
          </a:endParaRPr>
        </a:p>
      </dgm:t>
    </dgm:pt>
    <dgm:pt modelId="{3A6F0C01-9188-4E66-B342-BCE362E93E91}" type="parTrans" cxnId="{EB4944A2-15E1-4746-BA49-71A1198E43F8}">
      <dgm:prSet/>
      <dgm:spPr/>
      <dgm:t>
        <a:bodyPr/>
        <a:lstStyle/>
        <a:p>
          <a:endParaRPr lang="es-EC"/>
        </a:p>
      </dgm:t>
    </dgm:pt>
    <dgm:pt modelId="{AA51D675-A1D1-4393-ADEE-F4EA11E54BCE}" type="sibTrans" cxnId="{EB4944A2-15E1-4746-BA49-71A1198E43F8}">
      <dgm:prSet/>
      <dgm:spPr/>
      <dgm:t>
        <a:bodyPr/>
        <a:lstStyle/>
        <a:p>
          <a:endParaRPr lang="es-EC"/>
        </a:p>
      </dgm:t>
    </dgm:pt>
    <dgm:pt modelId="{BC6EB483-0849-4261-91DE-540C56EC29CE}">
      <dgm:prSet/>
      <dgm:spPr/>
      <dgm:t>
        <a:bodyPr/>
        <a:lstStyle/>
        <a:p>
          <a:r>
            <a:rPr lang="es-EC" b="1" dirty="0" smtClean="0">
              <a:effectLst>
                <a:outerShdw blurRad="38100" dist="38100" dir="2700000" algn="tl">
                  <a:srgbClr val="000000">
                    <a:alpha val="43137"/>
                  </a:srgbClr>
                </a:outerShdw>
              </a:effectLst>
              <a:latin typeface="Arial" pitchFamily="34" charset="0"/>
              <a:cs typeface="Arial" pitchFamily="34" charset="0"/>
            </a:rPr>
            <a:t>Negativo</a:t>
          </a:r>
          <a:r>
            <a:rPr lang="es-EC" dirty="0" smtClean="0">
              <a:effectLst>
                <a:outerShdw blurRad="38100" dist="38100" dir="2700000" algn="tl">
                  <a:srgbClr val="000000">
                    <a:alpha val="43137"/>
                  </a:srgbClr>
                </a:outerShdw>
              </a:effectLst>
              <a:latin typeface="Arial" pitchFamily="34" charset="0"/>
              <a:cs typeface="Arial" pitchFamily="34" charset="0"/>
            </a:rPr>
            <a:t>. Resalta pixeles oscuros sobre un fondo claro</a:t>
          </a:r>
          <a:r>
            <a:rPr lang="es-EC" dirty="0" smtClean="0">
              <a:effectLst>
                <a:outerShdw blurRad="38100" dist="38100" dir="2700000" algn="tl">
                  <a:srgbClr val="000000">
                    <a:alpha val="43137"/>
                  </a:srgbClr>
                </a:outerShdw>
              </a:effectLst>
            </a:rPr>
            <a:t>.</a:t>
          </a:r>
          <a:endParaRPr lang="es-EC" dirty="0" smtClean="0">
            <a:effectLst>
              <a:outerShdw blurRad="38100" dist="38100" dir="2700000" algn="tl">
                <a:srgbClr val="000000">
                  <a:alpha val="43137"/>
                </a:srgbClr>
              </a:outerShdw>
            </a:effectLst>
          </a:endParaRPr>
        </a:p>
      </dgm:t>
    </dgm:pt>
    <dgm:pt modelId="{489BDA05-024F-4E59-AFA8-A5663A255F55}" type="parTrans" cxnId="{3856CED1-5ABC-4AB8-9179-92B62FC48EA9}">
      <dgm:prSet/>
      <dgm:spPr/>
      <dgm:t>
        <a:bodyPr/>
        <a:lstStyle/>
        <a:p>
          <a:endParaRPr lang="es-EC"/>
        </a:p>
      </dgm:t>
    </dgm:pt>
    <dgm:pt modelId="{142BD5A6-F818-4C4C-9C7D-9B643B4E6F0D}" type="sibTrans" cxnId="{3856CED1-5ABC-4AB8-9179-92B62FC48EA9}">
      <dgm:prSet/>
      <dgm:spPr/>
      <dgm:t>
        <a:bodyPr/>
        <a:lstStyle/>
        <a:p>
          <a:endParaRPr lang="es-EC"/>
        </a:p>
      </dgm:t>
    </dgm:pt>
    <dgm:pt modelId="{7C609C8B-5F96-43A6-A821-3952CEF78F34}">
      <dgm:prSet phldrT="[Texto]"/>
      <dgm:spPr/>
      <dgm:t>
        <a:bodyPr/>
        <a:lstStyle/>
        <a:p>
          <a:r>
            <a:rPr lang="es-EC" b="1" smtClean="0">
              <a:ln w="3175"/>
              <a:effectLst>
                <a:outerShdw blurRad="38100" dist="38100" dir="2700000" algn="tl">
                  <a:srgbClr val="000000">
                    <a:alpha val="43137"/>
                  </a:srgbClr>
                </a:outerShdw>
              </a:effectLst>
              <a:latin typeface="Arial" pitchFamily="34" charset="0"/>
              <a:cs typeface="Arial" pitchFamily="34" charset="0"/>
            </a:rPr>
            <a:t>Dilatación</a:t>
          </a:r>
          <a:r>
            <a:rPr lang="es-EC" smtClean="0">
              <a:ln w="3175"/>
              <a:effectLst>
                <a:outerShdw blurRad="38100" dist="38100" dir="2700000" algn="tl">
                  <a:srgbClr val="000000">
                    <a:alpha val="43137"/>
                  </a:srgbClr>
                </a:outerShdw>
              </a:effectLst>
              <a:latin typeface="Arial" pitchFamily="34" charset="0"/>
              <a:cs typeface="Arial" pitchFamily="34" charset="0"/>
            </a:rPr>
            <a:t>. Expansión o ensanchamiento de  pixeles.</a:t>
          </a:r>
          <a:endParaRPr lang="es-EC" dirty="0">
            <a:ln w="3175"/>
            <a:effectLst>
              <a:outerShdw blurRad="38100" dist="38100" dir="2700000" algn="tl">
                <a:srgbClr val="000000">
                  <a:alpha val="43137"/>
                </a:srgbClr>
              </a:outerShdw>
            </a:effectLst>
          </a:endParaRPr>
        </a:p>
      </dgm:t>
    </dgm:pt>
    <dgm:pt modelId="{4572EAB1-96CF-4E5A-B0C3-D8C345F57683}" type="parTrans" cxnId="{C40EAEE4-0549-4E78-9160-D2BB61F364AA}">
      <dgm:prSet/>
      <dgm:spPr/>
      <dgm:t>
        <a:bodyPr/>
        <a:lstStyle/>
        <a:p>
          <a:endParaRPr lang="es-EC"/>
        </a:p>
      </dgm:t>
    </dgm:pt>
    <dgm:pt modelId="{A579A566-F906-4CF7-8A94-5E719C32E99F}" type="sibTrans" cxnId="{C40EAEE4-0549-4E78-9160-D2BB61F364AA}">
      <dgm:prSet/>
      <dgm:spPr/>
      <dgm:t>
        <a:bodyPr/>
        <a:lstStyle/>
        <a:p>
          <a:endParaRPr lang="es-EC"/>
        </a:p>
      </dgm:t>
    </dgm:pt>
    <dgm:pt modelId="{24C289D2-5FAF-437B-8D04-E2FA5E012F44}">
      <dgm:prSet phldrT="[Texto]"/>
      <dgm:spPr/>
      <dgm:t>
        <a:bodyPr/>
        <a:lstStyle/>
        <a:p>
          <a:r>
            <a:rPr lang="es-EC" b="1" dirty="0" smtClean="0">
              <a:ln w="3175"/>
              <a:effectLst>
                <a:outerShdw blurRad="38100" dist="38100" dir="2700000" algn="tl">
                  <a:srgbClr val="000000">
                    <a:alpha val="43137"/>
                  </a:srgbClr>
                </a:outerShdw>
              </a:effectLst>
              <a:latin typeface="Arial" pitchFamily="34" charset="0"/>
              <a:cs typeface="Arial" pitchFamily="34" charset="0"/>
            </a:rPr>
            <a:t>Erosión</a:t>
          </a:r>
          <a:r>
            <a:rPr lang="es-EC" dirty="0" smtClean="0">
              <a:ln w="3175"/>
              <a:effectLst>
                <a:outerShdw blurRad="38100" dist="38100" dir="2700000" algn="tl">
                  <a:srgbClr val="000000">
                    <a:alpha val="43137"/>
                  </a:srgbClr>
                </a:outerShdw>
              </a:effectLst>
              <a:latin typeface="Arial" pitchFamily="34" charset="0"/>
              <a:cs typeface="Arial" pitchFamily="34" charset="0"/>
            </a:rPr>
            <a:t>. Encogimiento o reducción de pixeles.</a:t>
          </a:r>
          <a:endParaRPr lang="es-EC" dirty="0">
            <a:ln w="3175"/>
            <a:effectLst>
              <a:outerShdw blurRad="38100" dist="38100" dir="2700000" algn="tl">
                <a:srgbClr val="000000">
                  <a:alpha val="43137"/>
                </a:srgbClr>
              </a:outerShdw>
            </a:effectLst>
          </a:endParaRPr>
        </a:p>
      </dgm:t>
    </dgm:pt>
    <dgm:pt modelId="{107CE08D-D26A-4073-BDD4-37F86CA37055}" type="parTrans" cxnId="{86A8699E-0B79-41BF-8631-E656CBB2DD4D}">
      <dgm:prSet/>
      <dgm:spPr/>
      <dgm:t>
        <a:bodyPr/>
        <a:lstStyle/>
        <a:p>
          <a:endParaRPr lang="es-EC"/>
        </a:p>
      </dgm:t>
    </dgm:pt>
    <dgm:pt modelId="{58A71CDC-610F-4B13-91F5-715987AEE57E}" type="sibTrans" cxnId="{86A8699E-0B79-41BF-8631-E656CBB2DD4D}">
      <dgm:prSet/>
      <dgm:spPr/>
      <dgm:t>
        <a:bodyPr/>
        <a:lstStyle/>
        <a:p>
          <a:endParaRPr lang="es-EC"/>
        </a:p>
      </dgm:t>
    </dgm:pt>
    <dgm:pt modelId="{8B9504FB-A9FB-4309-A94C-B8AE2DFFF6A4}">
      <dgm:prSet phldrT="[Texto]"/>
      <dgm:spPr/>
      <dgm:t>
        <a:bodyPr/>
        <a:lstStyle/>
        <a:p>
          <a:r>
            <a:rPr lang="es-EC" b="1" smtClean="0">
              <a:ln w="3175"/>
              <a:effectLst>
                <a:outerShdw blurRad="38100" dist="38100" dir="2700000" algn="tl">
                  <a:srgbClr val="000000">
                    <a:alpha val="43137"/>
                  </a:srgbClr>
                </a:outerShdw>
              </a:effectLst>
              <a:latin typeface="Arial" pitchFamily="34" charset="0"/>
              <a:cs typeface="Arial" pitchFamily="34" charset="0"/>
            </a:rPr>
            <a:t>Apertura. </a:t>
          </a:r>
          <a:r>
            <a:rPr lang="es-EC" smtClean="0">
              <a:ln w="3175"/>
              <a:effectLst>
                <a:outerShdw blurRad="38100" dist="38100" dir="2700000" algn="tl">
                  <a:srgbClr val="000000">
                    <a:alpha val="43137"/>
                  </a:srgbClr>
                </a:outerShdw>
              </a:effectLst>
              <a:latin typeface="Arial" pitchFamily="34" charset="0"/>
              <a:cs typeface="Arial" pitchFamily="34" charset="0"/>
            </a:rPr>
            <a:t>Eliminación de pequeños objetos.</a:t>
          </a:r>
          <a:endParaRPr lang="es-EC" dirty="0">
            <a:ln w="3175"/>
            <a:effectLst>
              <a:outerShdw blurRad="38100" dist="38100" dir="2700000" algn="tl">
                <a:srgbClr val="000000">
                  <a:alpha val="43137"/>
                </a:srgbClr>
              </a:outerShdw>
            </a:effectLst>
          </a:endParaRPr>
        </a:p>
      </dgm:t>
    </dgm:pt>
    <dgm:pt modelId="{F0FDA16C-81EB-46CC-945D-DCA690A3DC40}" type="parTrans" cxnId="{CBE56EBF-0F17-4371-8298-0184A4914A60}">
      <dgm:prSet/>
      <dgm:spPr/>
      <dgm:t>
        <a:bodyPr/>
        <a:lstStyle/>
        <a:p>
          <a:endParaRPr lang="es-EC"/>
        </a:p>
      </dgm:t>
    </dgm:pt>
    <dgm:pt modelId="{52284C37-1DDC-4DD8-A143-CB1C7EC92352}" type="sibTrans" cxnId="{CBE56EBF-0F17-4371-8298-0184A4914A60}">
      <dgm:prSet/>
      <dgm:spPr/>
      <dgm:t>
        <a:bodyPr/>
        <a:lstStyle/>
        <a:p>
          <a:endParaRPr lang="es-EC"/>
        </a:p>
      </dgm:t>
    </dgm:pt>
    <dgm:pt modelId="{E1BE0178-A786-4632-AFA6-BEAD124D16D6}">
      <dgm:prSet phldrT="[Texto]"/>
      <dgm:spPr/>
      <dgm:t>
        <a:bodyPr/>
        <a:lstStyle/>
        <a:p>
          <a:r>
            <a:rPr lang="es-EC" b="1" dirty="0" smtClean="0">
              <a:ln w="3175"/>
              <a:effectLst>
                <a:outerShdw blurRad="38100" dist="38100" dir="2700000" algn="tl">
                  <a:srgbClr val="000000">
                    <a:alpha val="43137"/>
                  </a:srgbClr>
                </a:outerShdw>
              </a:effectLst>
              <a:latin typeface="Arial" pitchFamily="34" charset="0"/>
              <a:cs typeface="Arial" pitchFamily="34" charset="0"/>
            </a:rPr>
            <a:t>Cierre</a:t>
          </a:r>
          <a:r>
            <a:rPr lang="es-EC" dirty="0" smtClean="0">
              <a:ln w="3175"/>
              <a:effectLst>
                <a:outerShdw blurRad="38100" dist="38100" dir="2700000" algn="tl">
                  <a:srgbClr val="000000">
                    <a:alpha val="43137"/>
                  </a:srgbClr>
                </a:outerShdw>
              </a:effectLst>
              <a:latin typeface="Arial" pitchFamily="34" charset="0"/>
              <a:cs typeface="Arial" pitchFamily="34" charset="0"/>
            </a:rPr>
            <a:t>. Rellenar huecos y conectar objetos próximos</a:t>
          </a:r>
          <a:r>
            <a:rPr lang="es-EC" dirty="0" smtClean="0">
              <a:ln w="9525"/>
              <a:effectLst>
                <a:outerShdw blurRad="38100" dist="38100" dir="2700000" algn="tl">
                  <a:srgbClr val="000000">
                    <a:alpha val="43137"/>
                  </a:srgbClr>
                </a:outerShdw>
              </a:effectLst>
              <a:latin typeface="Arial" pitchFamily="34" charset="0"/>
              <a:cs typeface="Arial" pitchFamily="34" charset="0"/>
            </a:rPr>
            <a:t>.</a:t>
          </a:r>
          <a:endParaRPr lang="es-EC" dirty="0">
            <a:ln w="9525"/>
            <a:effectLst>
              <a:outerShdw blurRad="38100" dist="38100" dir="2700000" algn="tl">
                <a:srgbClr val="000000">
                  <a:alpha val="43137"/>
                </a:srgbClr>
              </a:outerShdw>
            </a:effectLst>
          </a:endParaRPr>
        </a:p>
      </dgm:t>
    </dgm:pt>
    <dgm:pt modelId="{873762F4-C297-40CD-90F0-A6AD49FE0FFF}" type="parTrans" cxnId="{F430525C-8766-4430-BE7A-05300A527D55}">
      <dgm:prSet/>
      <dgm:spPr/>
      <dgm:t>
        <a:bodyPr/>
        <a:lstStyle/>
        <a:p>
          <a:endParaRPr lang="es-EC"/>
        </a:p>
      </dgm:t>
    </dgm:pt>
    <dgm:pt modelId="{1D8FAD14-CFEE-490F-B039-20389C673238}" type="sibTrans" cxnId="{F430525C-8766-4430-BE7A-05300A527D55}">
      <dgm:prSet/>
      <dgm:spPr/>
      <dgm:t>
        <a:bodyPr/>
        <a:lstStyle/>
        <a:p>
          <a:endParaRPr lang="es-EC"/>
        </a:p>
      </dgm:t>
    </dgm:pt>
    <dgm:pt modelId="{F41E82C9-B1AA-4996-9E4D-84204046F733}" type="pres">
      <dgm:prSet presAssocID="{F4E8FC0D-4BA3-4419-8913-D768352C6657}" presName="linear" presStyleCnt="0">
        <dgm:presLayoutVars>
          <dgm:dir/>
          <dgm:resizeHandles val="exact"/>
        </dgm:presLayoutVars>
      </dgm:prSet>
      <dgm:spPr/>
    </dgm:pt>
    <dgm:pt modelId="{11B5F29C-D641-4324-85A9-9DB3C55772B7}" type="pres">
      <dgm:prSet presAssocID="{104B0494-BA5B-46B1-8CB3-0F80765D97D1}" presName="comp" presStyleCnt="0"/>
      <dgm:spPr/>
    </dgm:pt>
    <dgm:pt modelId="{AD877148-508C-40BF-986E-77C8334B707D}" type="pres">
      <dgm:prSet presAssocID="{104B0494-BA5B-46B1-8CB3-0F80765D97D1}" presName="box" presStyleLbl="node1" presStyleIdx="0" presStyleCnt="2" custScaleY="171320"/>
      <dgm:spPr/>
      <dgm:t>
        <a:bodyPr/>
        <a:lstStyle/>
        <a:p>
          <a:endParaRPr lang="es-EC"/>
        </a:p>
      </dgm:t>
    </dgm:pt>
    <dgm:pt modelId="{4511E5B4-5DF9-4D9C-872D-CF08A603A9B2}" type="pres">
      <dgm:prSet presAssocID="{104B0494-BA5B-46B1-8CB3-0F80765D97D1}" presName="img" presStyleLbl="fgImgPlace1" presStyleIdx="0" presStyleCnt="2" custScaleX="99881" custScaleY="163845"/>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2154" t="114" r="2154" b="114"/>
          </a:stretch>
        </a:blipFill>
      </dgm:spPr>
    </dgm:pt>
    <dgm:pt modelId="{361CD2D9-6E83-49AA-937C-986AF7716FBC}" type="pres">
      <dgm:prSet presAssocID="{104B0494-BA5B-46B1-8CB3-0F80765D97D1}" presName="text" presStyleLbl="node1" presStyleIdx="0" presStyleCnt="2">
        <dgm:presLayoutVars>
          <dgm:bulletEnabled val="1"/>
        </dgm:presLayoutVars>
      </dgm:prSet>
      <dgm:spPr/>
      <dgm:t>
        <a:bodyPr/>
        <a:lstStyle/>
        <a:p>
          <a:endParaRPr lang="es-EC"/>
        </a:p>
      </dgm:t>
    </dgm:pt>
    <dgm:pt modelId="{D920BFBB-9A98-449D-847C-87CCC95F41B8}" type="pres">
      <dgm:prSet presAssocID="{79855CCF-15F7-4FE5-B9FE-0080CCE3C69E}" presName="spacer" presStyleCnt="0"/>
      <dgm:spPr/>
    </dgm:pt>
    <dgm:pt modelId="{D7BB01DB-FE44-4394-AF10-9DF7A9906C1E}" type="pres">
      <dgm:prSet presAssocID="{51F89471-34A4-4024-8BB5-A0572A3E13BA}" presName="comp" presStyleCnt="0"/>
      <dgm:spPr/>
    </dgm:pt>
    <dgm:pt modelId="{5C2DAD42-DF86-4F30-A82C-75CEE4465DB5}" type="pres">
      <dgm:prSet presAssocID="{51F89471-34A4-4024-8BB5-A0572A3E13BA}" presName="box" presStyleLbl="node1" presStyleIdx="1" presStyleCnt="2"/>
      <dgm:spPr/>
      <dgm:t>
        <a:bodyPr/>
        <a:lstStyle/>
        <a:p>
          <a:endParaRPr lang="es-EC"/>
        </a:p>
      </dgm:t>
    </dgm:pt>
    <dgm:pt modelId="{4F854F8B-DB4A-419F-839D-F899A8A0056B}" type="pres">
      <dgm:prSet presAssocID="{51F89471-34A4-4024-8BB5-A0572A3E13BA}" presName="img" presStyleLbl="fgImgPlace1" presStyleIdx="1" presStyleCnt="2"/>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239" r="-239"/>
          </a:stretch>
        </a:blipFill>
      </dgm:spPr>
    </dgm:pt>
    <dgm:pt modelId="{D70AB358-FE7D-473E-B4C7-F9F7DBFA8C24}" type="pres">
      <dgm:prSet presAssocID="{51F89471-34A4-4024-8BB5-A0572A3E13BA}" presName="text" presStyleLbl="node1" presStyleIdx="1" presStyleCnt="2">
        <dgm:presLayoutVars>
          <dgm:bulletEnabled val="1"/>
        </dgm:presLayoutVars>
      </dgm:prSet>
      <dgm:spPr/>
      <dgm:t>
        <a:bodyPr/>
        <a:lstStyle/>
        <a:p>
          <a:endParaRPr lang="es-EC"/>
        </a:p>
      </dgm:t>
    </dgm:pt>
  </dgm:ptLst>
  <dgm:cxnLst>
    <dgm:cxn modelId="{7369D7F2-5EAB-4DF2-A34E-F5B064FA39D9}" srcId="{F4E8FC0D-4BA3-4419-8913-D768352C6657}" destId="{104B0494-BA5B-46B1-8CB3-0F80765D97D1}" srcOrd="0" destOrd="0" parTransId="{099266D4-672F-4906-85A5-66878BE874A8}" sibTransId="{79855CCF-15F7-4FE5-B9FE-0080CCE3C69E}"/>
    <dgm:cxn modelId="{3856CED1-5ABC-4AB8-9179-92B62FC48EA9}" srcId="{51F89471-34A4-4024-8BB5-A0572A3E13BA}" destId="{BC6EB483-0849-4261-91DE-540C56EC29CE}" srcOrd="1" destOrd="0" parTransId="{489BDA05-024F-4E59-AFA8-A5663A255F55}" sibTransId="{142BD5A6-F818-4C4C-9C7D-9B643B4E6F0D}"/>
    <dgm:cxn modelId="{0C95F64B-CF18-4291-999C-AA55D135877E}" type="presOf" srcId="{F4E8FC0D-4BA3-4419-8913-D768352C6657}" destId="{F41E82C9-B1AA-4996-9E4D-84204046F733}" srcOrd="0" destOrd="0" presId="urn:microsoft.com/office/officeart/2005/8/layout/vList4"/>
    <dgm:cxn modelId="{71B6D934-3DD1-4E25-B81A-8A07BDA98D80}" type="presOf" srcId="{104B0494-BA5B-46B1-8CB3-0F80765D97D1}" destId="{AD877148-508C-40BF-986E-77C8334B707D}" srcOrd="0" destOrd="0" presId="urn:microsoft.com/office/officeart/2005/8/layout/vList4"/>
    <dgm:cxn modelId="{198633A3-449D-4ADF-804C-F5099F127494}" type="presOf" srcId="{7C609C8B-5F96-43A6-A821-3952CEF78F34}" destId="{361CD2D9-6E83-49AA-937C-986AF7716FBC}" srcOrd="1" destOrd="1" presId="urn:microsoft.com/office/officeart/2005/8/layout/vList4"/>
    <dgm:cxn modelId="{E9334239-0BB1-4DD1-B325-752C05F06896}" type="presOf" srcId="{104B0494-BA5B-46B1-8CB3-0F80765D97D1}" destId="{361CD2D9-6E83-49AA-937C-986AF7716FBC}" srcOrd="1" destOrd="0" presId="urn:microsoft.com/office/officeart/2005/8/layout/vList4"/>
    <dgm:cxn modelId="{CEB255D6-EBB1-4550-847B-7E9A6961970F}" type="presOf" srcId="{51F89471-34A4-4024-8BB5-A0572A3E13BA}" destId="{5C2DAD42-DF86-4F30-A82C-75CEE4465DB5}" srcOrd="0" destOrd="0" presId="urn:microsoft.com/office/officeart/2005/8/layout/vList4"/>
    <dgm:cxn modelId="{544C752B-D782-4FDA-91D3-A62CC1492A0A}" type="presOf" srcId="{24C289D2-5FAF-437B-8D04-E2FA5E012F44}" destId="{361CD2D9-6E83-49AA-937C-986AF7716FBC}" srcOrd="1" destOrd="2" presId="urn:microsoft.com/office/officeart/2005/8/layout/vList4"/>
    <dgm:cxn modelId="{C40EAEE4-0549-4E78-9160-D2BB61F364AA}" srcId="{104B0494-BA5B-46B1-8CB3-0F80765D97D1}" destId="{7C609C8B-5F96-43A6-A821-3952CEF78F34}" srcOrd="0" destOrd="0" parTransId="{4572EAB1-96CF-4E5A-B0C3-D8C345F57683}" sibTransId="{A579A566-F906-4CF7-8A94-5E719C32E99F}"/>
    <dgm:cxn modelId="{F430525C-8766-4430-BE7A-05300A527D55}" srcId="{104B0494-BA5B-46B1-8CB3-0F80765D97D1}" destId="{E1BE0178-A786-4632-AFA6-BEAD124D16D6}" srcOrd="3" destOrd="0" parTransId="{873762F4-C297-40CD-90F0-A6AD49FE0FFF}" sibTransId="{1D8FAD14-CFEE-490F-B039-20389C673238}"/>
    <dgm:cxn modelId="{FCDCB499-3B35-4435-9805-3B323B66ACDF}" type="presOf" srcId="{24C289D2-5FAF-437B-8D04-E2FA5E012F44}" destId="{AD877148-508C-40BF-986E-77C8334B707D}" srcOrd="0" destOrd="2" presId="urn:microsoft.com/office/officeart/2005/8/layout/vList4"/>
    <dgm:cxn modelId="{86A8699E-0B79-41BF-8631-E656CBB2DD4D}" srcId="{104B0494-BA5B-46B1-8CB3-0F80765D97D1}" destId="{24C289D2-5FAF-437B-8D04-E2FA5E012F44}" srcOrd="1" destOrd="0" parTransId="{107CE08D-D26A-4073-BDD4-37F86CA37055}" sibTransId="{58A71CDC-610F-4B13-91F5-715987AEE57E}"/>
    <dgm:cxn modelId="{7F0E9E1D-5B5F-48EE-B3A6-E35DDDAE4F8B}" type="presOf" srcId="{51F89471-34A4-4024-8BB5-A0572A3E13BA}" destId="{D70AB358-FE7D-473E-B4C7-F9F7DBFA8C24}" srcOrd="1" destOrd="0" presId="urn:microsoft.com/office/officeart/2005/8/layout/vList4"/>
    <dgm:cxn modelId="{EB4944A2-15E1-4746-BA49-71A1198E43F8}" srcId="{51F89471-34A4-4024-8BB5-A0572A3E13BA}" destId="{84DE5CFF-F883-47A4-B12C-85C857CB7CD0}" srcOrd="0" destOrd="0" parTransId="{3A6F0C01-9188-4E66-B342-BCE362E93E91}" sibTransId="{AA51D675-A1D1-4393-ADEE-F4EA11E54BCE}"/>
    <dgm:cxn modelId="{9EAEA3F2-294F-4592-856E-5990D3A57A02}" type="presOf" srcId="{84DE5CFF-F883-47A4-B12C-85C857CB7CD0}" destId="{D70AB358-FE7D-473E-B4C7-F9F7DBFA8C24}" srcOrd="1" destOrd="1" presId="urn:microsoft.com/office/officeart/2005/8/layout/vList4"/>
    <dgm:cxn modelId="{AB32095E-4D5C-41B1-9501-00474DF3A452}" type="presOf" srcId="{E1BE0178-A786-4632-AFA6-BEAD124D16D6}" destId="{361CD2D9-6E83-49AA-937C-986AF7716FBC}" srcOrd="1" destOrd="4" presId="urn:microsoft.com/office/officeart/2005/8/layout/vList4"/>
    <dgm:cxn modelId="{50E36409-5D12-4C48-BDEA-458FC74AA5D3}" type="presOf" srcId="{8B9504FB-A9FB-4309-A94C-B8AE2DFFF6A4}" destId="{AD877148-508C-40BF-986E-77C8334B707D}" srcOrd="0" destOrd="3" presId="urn:microsoft.com/office/officeart/2005/8/layout/vList4"/>
    <dgm:cxn modelId="{0D92D08B-E6B8-4126-B502-9C9104A19DAD}" srcId="{F4E8FC0D-4BA3-4419-8913-D768352C6657}" destId="{51F89471-34A4-4024-8BB5-A0572A3E13BA}" srcOrd="1" destOrd="0" parTransId="{C8819F34-9371-4458-BF12-98AA1B084132}" sibTransId="{CB2F3561-B5EB-4B49-8E44-61B43D0D3008}"/>
    <dgm:cxn modelId="{33CC7F27-3320-4999-87EB-017AA3E7A96D}" type="presOf" srcId="{8B9504FB-A9FB-4309-A94C-B8AE2DFFF6A4}" destId="{361CD2D9-6E83-49AA-937C-986AF7716FBC}" srcOrd="1" destOrd="3" presId="urn:microsoft.com/office/officeart/2005/8/layout/vList4"/>
    <dgm:cxn modelId="{AFAC1B56-6D08-475E-A352-CAA78F5BF6AD}" type="presOf" srcId="{BC6EB483-0849-4261-91DE-540C56EC29CE}" destId="{5C2DAD42-DF86-4F30-A82C-75CEE4465DB5}" srcOrd="0" destOrd="2" presId="urn:microsoft.com/office/officeart/2005/8/layout/vList4"/>
    <dgm:cxn modelId="{1718FE0D-35B4-4BFE-993B-A516411DA49E}" type="presOf" srcId="{BC6EB483-0849-4261-91DE-540C56EC29CE}" destId="{D70AB358-FE7D-473E-B4C7-F9F7DBFA8C24}" srcOrd="1" destOrd="2" presId="urn:microsoft.com/office/officeart/2005/8/layout/vList4"/>
    <dgm:cxn modelId="{CBE56EBF-0F17-4371-8298-0184A4914A60}" srcId="{104B0494-BA5B-46B1-8CB3-0F80765D97D1}" destId="{8B9504FB-A9FB-4309-A94C-B8AE2DFFF6A4}" srcOrd="2" destOrd="0" parTransId="{F0FDA16C-81EB-46CC-945D-DCA690A3DC40}" sibTransId="{52284C37-1DDC-4DD8-A143-CB1C7EC92352}"/>
    <dgm:cxn modelId="{97357D6E-7143-4AE0-B670-72D1E87B165A}" type="presOf" srcId="{E1BE0178-A786-4632-AFA6-BEAD124D16D6}" destId="{AD877148-508C-40BF-986E-77C8334B707D}" srcOrd="0" destOrd="4" presId="urn:microsoft.com/office/officeart/2005/8/layout/vList4"/>
    <dgm:cxn modelId="{848EEED2-C27F-4C14-A387-4433F7BBB1FA}" type="presOf" srcId="{84DE5CFF-F883-47A4-B12C-85C857CB7CD0}" destId="{5C2DAD42-DF86-4F30-A82C-75CEE4465DB5}" srcOrd="0" destOrd="1" presId="urn:microsoft.com/office/officeart/2005/8/layout/vList4"/>
    <dgm:cxn modelId="{8588FD5F-5AEE-4C30-88CB-1A0A5CB3BB6C}" type="presOf" srcId="{7C609C8B-5F96-43A6-A821-3952CEF78F34}" destId="{AD877148-508C-40BF-986E-77C8334B707D}" srcOrd="0" destOrd="1" presId="urn:microsoft.com/office/officeart/2005/8/layout/vList4"/>
    <dgm:cxn modelId="{1562444E-8BE0-404F-B436-E09B06DD44FC}" type="presParOf" srcId="{F41E82C9-B1AA-4996-9E4D-84204046F733}" destId="{11B5F29C-D641-4324-85A9-9DB3C55772B7}" srcOrd="0" destOrd="0" presId="urn:microsoft.com/office/officeart/2005/8/layout/vList4"/>
    <dgm:cxn modelId="{2AA0B89F-6FB2-4385-B5BC-40B74827E6B1}" type="presParOf" srcId="{11B5F29C-D641-4324-85A9-9DB3C55772B7}" destId="{AD877148-508C-40BF-986E-77C8334B707D}" srcOrd="0" destOrd="0" presId="urn:microsoft.com/office/officeart/2005/8/layout/vList4"/>
    <dgm:cxn modelId="{60D3F737-CE59-4C46-B133-339EAE413326}" type="presParOf" srcId="{11B5F29C-D641-4324-85A9-9DB3C55772B7}" destId="{4511E5B4-5DF9-4D9C-872D-CF08A603A9B2}" srcOrd="1" destOrd="0" presId="urn:microsoft.com/office/officeart/2005/8/layout/vList4"/>
    <dgm:cxn modelId="{FA336613-DEF2-4831-93A9-E35DB21C025F}" type="presParOf" srcId="{11B5F29C-D641-4324-85A9-9DB3C55772B7}" destId="{361CD2D9-6E83-49AA-937C-986AF7716FBC}" srcOrd="2" destOrd="0" presId="urn:microsoft.com/office/officeart/2005/8/layout/vList4"/>
    <dgm:cxn modelId="{62FCB97B-3A3A-4B26-AB85-8BC01D967648}" type="presParOf" srcId="{F41E82C9-B1AA-4996-9E4D-84204046F733}" destId="{D920BFBB-9A98-449D-847C-87CCC95F41B8}" srcOrd="1" destOrd="0" presId="urn:microsoft.com/office/officeart/2005/8/layout/vList4"/>
    <dgm:cxn modelId="{9D299926-1AB6-4E74-A253-07EF2D64015B}" type="presParOf" srcId="{F41E82C9-B1AA-4996-9E4D-84204046F733}" destId="{D7BB01DB-FE44-4394-AF10-9DF7A9906C1E}" srcOrd="2" destOrd="0" presId="urn:microsoft.com/office/officeart/2005/8/layout/vList4"/>
    <dgm:cxn modelId="{4DFAD501-9024-477E-9F51-2A8E0088BC75}" type="presParOf" srcId="{D7BB01DB-FE44-4394-AF10-9DF7A9906C1E}" destId="{5C2DAD42-DF86-4F30-A82C-75CEE4465DB5}" srcOrd="0" destOrd="0" presId="urn:microsoft.com/office/officeart/2005/8/layout/vList4"/>
    <dgm:cxn modelId="{5D3E23CA-622C-4A70-A4A4-565C91390AD5}" type="presParOf" srcId="{D7BB01DB-FE44-4394-AF10-9DF7A9906C1E}" destId="{4F854F8B-DB4A-419F-839D-F899A8A0056B}" srcOrd="1" destOrd="0" presId="urn:microsoft.com/office/officeart/2005/8/layout/vList4"/>
    <dgm:cxn modelId="{B2D1E136-AC31-4301-899E-38651BD451DE}" type="presParOf" srcId="{D7BB01DB-FE44-4394-AF10-9DF7A9906C1E}" destId="{D70AB358-FE7D-473E-B4C7-F9F7DBFA8C2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EC9E14-1C9A-4819-B283-FA7175B8988A}" type="doc">
      <dgm:prSet loTypeId="urn:microsoft.com/office/officeart/2005/8/layout/vList4" loCatId="list" qsTypeId="urn:microsoft.com/office/officeart/2005/8/quickstyle/3d2" qsCatId="3D" csTypeId="urn:microsoft.com/office/officeart/2005/8/colors/accent1_2" csCatId="accent1" phldr="1"/>
      <dgm:spPr/>
      <dgm:t>
        <a:bodyPr/>
        <a:lstStyle/>
        <a:p>
          <a:endParaRPr lang="es-EC"/>
        </a:p>
      </dgm:t>
    </dgm:pt>
    <dgm:pt modelId="{007539C3-CFF1-4F0A-BAF9-DFAE23CD042C}">
      <dgm:prSet phldrT="[Texto]" custT="1"/>
      <dgm:spPr/>
      <dgm:t>
        <a:bodyPr/>
        <a:lstStyle/>
        <a:p>
          <a:r>
            <a:rPr lang="es-EC" sz="2400" b="1" dirty="0" smtClean="0">
              <a:effectLst>
                <a:outerShdw blurRad="38100" dist="38100" dir="2700000" algn="tl">
                  <a:srgbClr val="000000">
                    <a:alpha val="43137"/>
                  </a:srgbClr>
                </a:outerShdw>
              </a:effectLst>
              <a:latin typeface="Arial" pitchFamily="34" charset="0"/>
              <a:cs typeface="Arial" pitchFamily="34" charset="0"/>
            </a:rPr>
            <a:t>FILTRADO ESPACIAL</a:t>
          </a:r>
          <a:endParaRPr lang="es-EC" sz="2400" dirty="0"/>
        </a:p>
      </dgm:t>
    </dgm:pt>
    <dgm:pt modelId="{AA1188AC-8924-47E8-8AF8-A54A1EC02D48}" type="parTrans" cxnId="{6BAEFE9E-1FA5-4CAD-90F5-5BA841A87B6A}">
      <dgm:prSet/>
      <dgm:spPr/>
      <dgm:t>
        <a:bodyPr/>
        <a:lstStyle/>
        <a:p>
          <a:endParaRPr lang="es-EC"/>
        </a:p>
      </dgm:t>
    </dgm:pt>
    <dgm:pt modelId="{56FF624E-B9B7-4C76-96DF-C76C1203EDB9}" type="sibTrans" cxnId="{6BAEFE9E-1FA5-4CAD-90F5-5BA841A87B6A}">
      <dgm:prSet/>
      <dgm:spPr/>
      <dgm:t>
        <a:bodyPr/>
        <a:lstStyle/>
        <a:p>
          <a:endParaRPr lang="es-EC"/>
        </a:p>
      </dgm:t>
    </dgm:pt>
    <dgm:pt modelId="{6A7ABD03-1CB2-4DCC-B5E7-0990713FCCC5}">
      <dgm:prSet phldrT="[Texto]" custT="1"/>
      <dgm:spPr/>
      <dgm:t>
        <a:bodyPr/>
        <a:lstStyle/>
        <a:p>
          <a:r>
            <a:rPr lang="es-EC" sz="2400" b="1" dirty="0" smtClean="0">
              <a:latin typeface="Arial" pitchFamily="34" charset="0"/>
              <a:cs typeface="Arial" pitchFamily="34" charset="0"/>
            </a:rPr>
            <a:t>SEGMENTACIÓN</a:t>
          </a:r>
          <a:endParaRPr lang="es-EC" sz="2400" b="1" dirty="0">
            <a:latin typeface="Arial" pitchFamily="34" charset="0"/>
            <a:cs typeface="Arial" pitchFamily="34" charset="0"/>
          </a:endParaRPr>
        </a:p>
      </dgm:t>
    </dgm:pt>
    <dgm:pt modelId="{D7880C61-C9B3-40A2-8589-E69CCD07BE6B}" type="parTrans" cxnId="{BD99E73F-A925-4B26-BD77-8981EA5C5A3F}">
      <dgm:prSet/>
      <dgm:spPr/>
      <dgm:t>
        <a:bodyPr/>
        <a:lstStyle/>
        <a:p>
          <a:endParaRPr lang="es-EC"/>
        </a:p>
      </dgm:t>
    </dgm:pt>
    <dgm:pt modelId="{4FFDB94C-4605-4D5A-BD0C-5D56C1966DE2}" type="sibTrans" cxnId="{BD99E73F-A925-4B26-BD77-8981EA5C5A3F}">
      <dgm:prSet/>
      <dgm:spPr/>
      <dgm:t>
        <a:bodyPr/>
        <a:lstStyle/>
        <a:p>
          <a:endParaRPr lang="es-EC"/>
        </a:p>
      </dgm:t>
    </dgm:pt>
    <dgm:pt modelId="{2800A35D-3905-4917-99DD-5D4AC7553EEF}">
      <dgm:prSet phldrT="[Texto]" custT="1"/>
      <dgm:spPr/>
      <dgm:t>
        <a:bodyPr/>
        <a:lstStyle/>
        <a:p>
          <a:r>
            <a:rPr lang="es-EC" sz="1800" dirty="0" smtClean="0">
              <a:latin typeface="Arial" pitchFamily="34" charset="0"/>
              <a:cs typeface="Arial" pitchFamily="34" charset="0"/>
            </a:rPr>
            <a:t>Segmentación basada en cálculo del Umbral</a:t>
          </a:r>
          <a:endParaRPr lang="es-EC" sz="1800" dirty="0">
            <a:latin typeface="Arial" pitchFamily="34" charset="0"/>
            <a:cs typeface="Arial" pitchFamily="34" charset="0"/>
          </a:endParaRPr>
        </a:p>
      </dgm:t>
    </dgm:pt>
    <dgm:pt modelId="{42DB57ED-9BC2-4D82-B4E2-1DEC269B1DC2}" type="parTrans" cxnId="{DB205D0F-FA77-4CE1-9701-DAA108355955}">
      <dgm:prSet/>
      <dgm:spPr/>
      <dgm:t>
        <a:bodyPr/>
        <a:lstStyle/>
        <a:p>
          <a:endParaRPr lang="es-EC"/>
        </a:p>
      </dgm:t>
    </dgm:pt>
    <dgm:pt modelId="{F4F44533-AF78-4EE1-9AB4-FB2961CF9F3B}" type="sibTrans" cxnId="{DB205D0F-FA77-4CE1-9701-DAA108355955}">
      <dgm:prSet/>
      <dgm:spPr/>
      <dgm:t>
        <a:bodyPr/>
        <a:lstStyle/>
        <a:p>
          <a:endParaRPr lang="es-EC"/>
        </a:p>
      </dgm:t>
    </dgm:pt>
    <dgm:pt modelId="{6321F5A0-8ACF-4399-927E-1FB80E02B40E}">
      <dgm:prSet custT="1"/>
      <dgm:spPr/>
      <dgm:t>
        <a:bodyPr/>
        <a:lstStyle/>
        <a:p>
          <a:r>
            <a:rPr lang="es-EC" sz="1800" dirty="0" smtClean="0">
              <a:latin typeface="Arial" pitchFamily="34" charset="0"/>
              <a:cs typeface="Arial" pitchFamily="34" charset="0"/>
            </a:rPr>
            <a:t>Segmentación basada en Regiones</a:t>
          </a:r>
          <a:endParaRPr lang="es-EC" sz="1800" dirty="0">
            <a:latin typeface="Arial" pitchFamily="34" charset="0"/>
            <a:cs typeface="Arial" pitchFamily="34" charset="0"/>
          </a:endParaRPr>
        </a:p>
      </dgm:t>
    </dgm:pt>
    <dgm:pt modelId="{7325AAA0-A439-48C5-9FB5-BA6FEA13658B}" type="parTrans" cxnId="{8D4B5E03-29DC-4A2B-92F9-E08F92A6B8E6}">
      <dgm:prSet/>
      <dgm:spPr/>
      <dgm:t>
        <a:bodyPr/>
        <a:lstStyle/>
        <a:p>
          <a:endParaRPr lang="es-EC"/>
        </a:p>
      </dgm:t>
    </dgm:pt>
    <dgm:pt modelId="{BA5EA0B2-0C52-4CBC-BF7B-217BC369BD96}" type="sibTrans" cxnId="{8D4B5E03-29DC-4A2B-92F9-E08F92A6B8E6}">
      <dgm:prSet/>
      <dgm:spPr/>
      <dgm:t>
        <a:bodyPr/>
        <a:lstStyle/>
        <a:p>
          <a:endParaRPr lang="es-EC"/>
        </a:p>
      </dgm:t>
    </dgm:pt>
    <dgm:pt modelId="{FB2EE79B-463D-401A-8F49-4FE2D9FE7388}">
      <dgm:prSet phldrT="[Texto]" custT="1"/>
      <dgm:spPr/>
      <dgm:t>
        <a:bodyPr/>
        <a:lstStyle/>
        <a:p>
          <a:r>
            <a:rPr lang="es-EC" sz="1800" b="1" dirty="0" smtClean="0">
              <a:effectLst>
                <a:outerShdw blurRad="38100" dist="38100" dir="2700000" algn="tl">
                  <a:srgbClr val="000000">
                    <a:alpha val="43137"/>
                  </a:srgbClr>
                </a:outerShdw>
              </a:effectLst>
              <a:latin typeface="Arial" pitchFamily="34" charset="0"/>
              <a:cs typeface="Arial" pitchFamily="34" charset="0"/>
            </a:rPr>
            <a:t>Pasa Bajo. </a:t>
          </a:r>
          <a:r>
            <a:rPr lang="es-EC" sz="1800" dirty="0" smtClean="0">
              <a:effectLst>
                <a:outerShdw blurRad="38100" dist="38100" dir="2700000" algn="tl">
                  <a:srgbClr val="000000">
                    <a:alpha val="43137"/>
                  </a:srgbClr>
                </a:outerShdw>
              </a:effectLst>
              <a:latin typeface="Arial" pitchFamily="34" charset="0"/>
              <a:cs typeface="Arial" pitchFamily="34" charset="0"/>
            </a:rPr>
            <a:t>Reducción de Ruido</a:t>
          </a:r>
          <a:endParaRPr lang="es-EC" sz="1800" dirty="0"/>
        </a:p>
      </dgm:t>
    </dgm:pt>
    <dgm:pt modelId="{3D0B1952-5F4C-4E1B-972B-BB68F158F12F}" type="parTrans" cxnId="{3FE21E49-77B1-499E-BFB7-81F2248553CD}">
      <dgm:prSet/>
      <dgm:spPr/>
      <dgm:t>
        <a:bodyPr/>
        <a:lstStyle/>
        <a:p>
          <a:endParaRPr lang="es-EC"/>
        </a:p>
      </dgm:t>
    </dgm:pt>
    <dgm:pt modelId="{341A5A30-A3A7-459F-A383-5CDF5853FEE8}" type="sibTrans" cxnId="{3FE21E49-77B1-499E-BFB7-81F2248553CD}">
      <dgm:prSet/>
      <dgm:spPr/>
      <dgm:t>
        <a:bodyPr/>
        <a:lstStyle/>
        <a:p>
          <a:endParaRPr lang="es-EC"/>
        </a:p>
      </dgm:t>
    </dgm:pt>
    <dgm:pt modelId="{7B95E5B9-A5CC-49FA-A224-D68B6926DB12}">
      <dgm:prSet phldrT="[Texto]" custT="1"/>
      <dgm:spPr/>
      <dgm:t>
        <a:bodyPr/>
        <a:lstStyle/>
        <a:p>
          <a:r>
            <a:rPr lang="es-EC" sz="1800" b="1" dirty="0" smtClean="0">
              <a:effectLst>
                <a:outerShdw blurRad="38100" dist="38100" dir="2700000" algn="tl">
                  <a:srgbClr val="000000">
                    <a:alpha val="43137"/>
                  </a:srgbClr>
                </a:outerShdw>
              </a:effectLst>
              <a:latin typeface="Arial" pitchFamily="34" charset="0"/>
              <a:cs typeface="Arial" pitchFamily="34" charset="0"/>
            </a:rPr>
            <a:t>Pasa Alto</a:t>
          </a:r>
          <a:r>
            <a:rPr lang="es-EC" sz="1800" dirty="0" smtClean="0">
              <a:effectLst>
                <a:outerShdw blurRad="38100" dist="38100" dir="2700000" algn="tl">
                  <a:srgbClr val="000000">
                    <a:alpha val="43137"/>
                  </a:srgbClr>
                </a:outerShdw>
              </a:effectLst>
              <a:latin typeface="Arial" pitchFamily="34" charset="0"/>
              <a:cs typeface="Arial" pitchFamily="34" charset="0"/>
            </a:rPr>
            <a:t>. Realce de bordes y detección de contornos.</a:t>
          </a:r>
          <a:endParaRPr lang="es-EC" sz="1800" dirty="0"/>
        </a:p>
      </dgm:t>
    </dgm:pt>
    <dgm:pt modelId="{7E09835D-712C-4E40-8BBA-2A25241F941C}" type="parTrans" cxnId="{6DA94DFE-4FF2-4D04-8AF1-48527538E00A}">
      <dgm:prSet/>
      <dgm:spPr/>
      <dgm:t>
        <a:bodyPr/>
        <a:lstStyle/>
        <a:p>
          <a:endParaRPr lang="es-EC"/>
        </a:p>
      </dgm:t>
    </dgm:pt>
    <dgm:pt modelId="{AA01EB83-38AB-4C8A-9C35-16BD6D95F423}" type="sibTrans" cxnId="{6DA94DFE-4FF2-4D04-8AF1-48527538E00A}">
      <dgm:prSet/>
      <dgm:spPr/>
      <dgm:t>
        <a:bodyPr/>
        <a:lstStyle/>
        <a:p>
          <a:endParaRPr lang="es-EC"/>
        </a:p>
      </dgm:t>
    </dgm:pt>
    <dgm:pt modelId="{B17CFD29-9027-4A91-8BE2-A19594D3C5F6}" type="pres">
      <dgm:prSet presAssocID="{3DEC9E14-1C9A-4819-B283-FA7175B8988A}" presName="linear" presStyleCnt="0">
        <dgm:presLayoutVars>
          <dgm:dir/>
          <dgm:resizeHandles val="exact"/>
        </dgm:presLayoutVars>
      </dgm:prSet>
      <dgm:spPr/>
    </dgm:pt>
    <dgm:pt modelId="{585200B1-D60A-4F7A-BC83-97A7F14C8C8D}" type="pres">
      <dgm:prSet presAssocID="{007539C3-CFF1-4F0A-BAF9-DFAE23CD042C}" presName="comp" presStyleCnt="0"/>
      <dgm:spPr/>
    </dgm:pt>
    <dgm:pt modelId="{D456136C-F99E-4628-9B2B-B4CAEB006DC2}" type="pres">
      <dgm:prSet presAssocID="{007539C3-CFF1-4F0A-BAF9-DFAE23CD042C}" presName="box" presStyleLbl="node1" presStyleIdx="0" presStyleCnt="2" custLinFactNeighborX="2830" custLinFactNeighborY="-12494"/>
      <dgm:spPr/>
      <dgm:t>
        <a:bodyPr/>
        <a:lstStyle/>
        <a:p>
          <a:endParaRPr lang="es-EC"/>
        </a:p>
      </dgm:t>
    </dgm:pt>
    <dgm:pt modelId="{E2447B84-E7FB-4760-A634-239F134346D2}" type="pres">
      <dgm:prSet presAssocID="{007539C3-CFF1-4F0A-BAF9-DFAE23CD042C}" presName="img" presStyleLbl="fgImgPlace1" presStyleIdx="0" presStyleCnt="2"/>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656" r="1656"/>
          </a:stretch>
        </a:blipFill>
      </dgm:spPr>
    </dgm:pt>
    <dgm:pt modelId="{114F0055-8FA1-4A3D-93D3-DCE9669660DB}" type="pres">
      <dgm:prSet presAssocID="{007539C3-CFF1-4F0A-BAF9-DFAE23CD042C}" presName="text" presStyleLbl="node1" presStyleIdx="0" presStyleCnt="2">
        <dgm:presLayoutVars>
          <dgm:bulletEnabled val="1"/>
        </dgm:presLayoutVars>
      </dgm:prSet>
      <dgm:spPr/>
      <dgm:t>
        <a:bodyPr/>
        <a:lstStyle/>
        <a:p>
          <a:endParaRPr lang="es-EC"/>
        </a:p>
      </dgm:t>
    </dgm:pt>
    <dgm:pt modelId="{A3CA771D-750C-4CD4-B2CF-2FBD017001B8}" type="pres">
      <dgm:prSet presAssocID="{56FF624E-B9B7-4C76-96DF-C76C1203EDB9}" presName="spacer" presStyleCnt="0"/>
      <dgm:spPr/>
    </dgm:pt>
    <dgm:pt modelId="{33533392-FD6B-416D-B902-EFE4474C6715}" type="pres">
      <dgm:prSet presAssocID="{6A7ABD03-1CB2-4DCC-B5E7-0990713FCCC5}" presName="comp" presStyleCnt="0"/>
      <dgm:spPr/>
    </dgm:pt>
    <dgm:pt modelId="{FB79738B-007E-4071-8FDB-6A0A9A3A493D}" type="pres">
      <dgm:prSet presAssocID="{6A7ABD03-1CB2-4DCC-B5E7-0990713FCCC5}" presName="box" presStyleLbl="node1" presStyleIdx="1" presStyleCnt="2"/>
      <dgm:spPr/>
      <dgm:t>
        <a:bodyPr/>
        <a:lstStyle/>
        <a:p>
          <a:endParaRPr lang="es-EC"/>
        </a:p>
      </dgm:t>
    </dgm:pt>
    <dgm:pt modelId="{88E13D87-BE10-4C1D-8A93-0FB6D4D7C8E0}" type="pres">
      <dgm:prSet presAssocID="{6A7ABD03-1CB2-4DCC-B5E7-0990713FCCC5}" presName="img" presStyleLbl="fgImgPlace1" presStyleIdx="1" presStyleCnt="2"/>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477" r="477"/>
          </a:stretch>
        </a:blipFill>
      </dgm:spPr>
    </dgm:pt>
    <dgm:pt modelId="{B7BD6A23-F5B0-4826-B1FF-B85968EDA754}" type="pres">
      <dgm:prSet presAssocID="{6A7ABD03-1CB2-4DCC-B5E7-0990713FCCC5}" presName="text" presStyleLbl="node1" presStyleIdx="1" presStyleCnt="2">
        <dgm:presLayoutVars>
          <dgm:bulletEnabled val="1"/>
        </dgm:presLayoutVars>
      </dgm:prSet>
      <dgm:spPr/>
      <dgm:t>
        <a:bodyPr/>
        <a:lstStyle/>
        <a:p>
          <a:endParaRPr lang="es-EC"/>
        </a:p>
      </dgm:t>
    </dgm:pt>
  </dgm:ptLst>
  <dgm:cxnLst>
    <dgm:cxn modelId="{2C0F348A-F63A-4134-A7ED-0050E886364B}" type="presOf" srcId="{FB2EE79B-463D-401A-8F49-4FE2D9FE7388}" destId="{D456136C-F99E-4628-9B2B-B4CAEB006DC2}" srcOrd="0" destOrd="1" presId="urn:microsoft.com/office/officeart/2005/8/layout/vList4"/>
    <dgm:cxn modelId="{AC1C27DF-27E1-4EA6-BF08-4D5D04C44057}" type="presOf" srcId="{007539C3-CFF1-4F0A-BAF9-DFAE23CD042C}" destId="{D456136C-F99E-4628-9B2B-B4CAEB006DC2}" srcOrd="0" destOrd="0" presId="urn:microsoft.com/office/officeart/2005/8/layout/vList4"/>
    <dgm:cxn modelId="{9FC4BA3C-0876-4180-9A32-59B321B9DD67}" type="presOf" srcId="{6A7ABD03-1CB2-4DCC-B5E7-0990713FCCC5}" destId="{B7BD6A23-F5B0-4826-B1FF-B85968EDA754}" srcOrd="1" destOrd="0" presId="urn:microsoft.com/office/officeart/2005/8/layout/vList4"/>
    <dgm:cxn modelId="{6DA94DFE-4FF2-4D04-8AF1-48527538E00A}" srcId="{007539C3-CFF1-4F0A-BAF9-DFAE23CD042C}" destId="{7B95E5B9-A5CC-49FA-A224-D68B6926DB12}" srcOrd="1" destOrd="0" parTransId="{7E09835D-712C-4E40-8BBA-2A25241F941C}" sibTransId="{AA01EB83-38AB-4C8A-9C35-16BD6D95F423}"/>
    <dgm:cxn modelId="{BD99E73F-A925-4B26-BD77-8981EA5C5A3F}" srcId="{3DEC9E14-1C9A-4819-B283-FA7175B8988A}" destId="{6A7ABD03-1CB2-4DCC-B5E7-0990713FCCC5}" srcOrd="1" destOrd="0" parTransId="{D7880C61-C9B3-40A2-8589-E69CCD07BE6B}" sibTransId="{4FFDB94C-4605-4D5A-BD0C-5D56C1966DE2}"/>
    <dgm:cxn modelId="{7473A6C8-1167-49D7-BC7A-FDF4A044BE17}" type="presOf" srcId="{6321F5A0-8ACF-4399-927E-1FB80E02B40E}" destId="{B7BD6A23-F5B0-4826-B1FF-B85968EDA754}" srcOrd="1" destOrd="2" presId="urn:microsoft.com/office/officeart/2005/8/layout/vList4"/>
    <dgm:cxn modelId="{B48606CD-04A5-48F0-BAAB-E614734CC8DF}" type="presOf" srcId="{2800A35D-3905-4917-99DD-5D4AC7553EEF}" destId="{FB79738B-007E-4071-8FDB-6A0A9A3A493D}" srcOrd="0" destOrd="1" presId="urn:microsoft.com/office/officeart/2005/8/layout/vList4"/>
    <dgm:cxn modelId="{15826021-E29E-4068-8B8A-CFEBCA29A2BE}" type="presOf" srcId="{7B95E5B9-A5CC-49FA-A224-D68B6926DB12}" destId="{114F0055-8FA1-4A3D-93D3-DCE9669660DB}" srcOrd="1" destOrd="2" presId="urn:microsoft.com/office/officeart/2005/8/layout/vList4"/>
    <dgm:cxn modelId="{33C6497D-CBEC-4EC3-9515-961A47E0BCFC}" type="presOf" srcId="{6321F5A0-8ACF-4399-927E-1FB80E02B40E}" destId="{FB79738B-007E-4071-8FDB-6A0A9A3A493D}" srcOrd="0" destOrd="2" presId="urn:microsoft.com/office/officeart/2005/8/layout/vList4"/>
    <dgm:cxn modelId="{DA168AC5-F0BD-4000-BADD-F909B566BA72}" type="presOf" srcId="{3DEC9E14-1C9A-4819-B283-FA7175B8988A}" destId="{B17CFD29-9027-4A91-8BE2-A19594D3C5F6}" srcOrd="0" destOrd="0" presId="urn:microsoft.com/office/officeart/2005/8/layout/vList4"/>
    <dgm:cxn modelId="{3FE21E49-77B1-499E-BFB7-81F2248553CD}" srcId="{007539C3-CFF1-4F0A-BAF9-DFAE23CD042C}" destId="{FB2EE79B-463D-401A-8F49-4FE2D9FE7388}" srcOrd="0" destOrd="0" parTransId="{3D0B1952-5F4C-4E1B-972B-BB68F158F12F}" sibTransId="{341A5A30-A3A7-459F-A383-5CDF5853FEE8}"/>
    <dgm:cxn modelId="{8A00BCF2-8D08-4A8B-9661-5562F8425739}" type="presOf" srcId="{007539C3-CFF1-4F0A-BAF9-DFAE23CD042C}" destId="{114F0055-8FA1-4A3D-93D3-DCE9669660DB}" srcOrd="1" destOrd="0" presId="urn:microsoft.com/office/officeart/2005/8/layout/vList4"/>
    <dgm:cxn modelId="{26C20688-6EE7-4831-AE32-1058B95F95CC}" type="presOf" srcId="{2800A35D-3905-4917-99DD-5D4AC7553EEF}" destId="{B7BD6A23-F5B0-4826-B1FF-B85968EDA754}" srcOrd="1" destOrd="1" presId="urn:microsoft.com/office/officeart/2005/8/layout/vList4"/>
    <dgm:cxn modelId="{B4E9E21A-55B2-4F16-A20A-A9810F20DF8F}" type="presOf" srcId="{6A7ABD03-1CB2-4DCC-B5E7-0990713FCCC5}" destId="{FB79738B-007E-4071-8FDB-6A0A9A3A493D}" srcOrd="0" destOrd="0" presId="urn:microsoft.com/office/officeart/2005/8/layout/vList4"/>
    <dgm:cxn modelId="{75F9EDD5-BA55-4EC0-9CEB-A7EAC8EFF291}" type="presOf" srcId="{7B95E5B9-A5CC-49FA-A224-D68B6926DB12}" destId="{D456136C-F99E-4628-9B2B-B4CAEB006DC2}" srcOrd="0" destOrd="2" presId="urn:microsoft.com/office/officeart/2005/8/layout/vList4"/>
    <dgm:cxn modelId="{8D4B5E03-29DC-4A2B-92F9-E08F92A6B8E6}" srcId="{6A7ABD03-1CB2-4DCC-B5E7-0990713FCCC5}" destId="{6321F5A0-8ACF-4399-927E-1FB80E02B40E}" srcOrd="1" destOrd="0" parTransId="{7325AAA0-A439-48C5-9FB5-BA6FEA13658B}" sibTransId="{BA5EA0B2-0C52-4CBC-BF7B-217BC369BD96}"/>
    <dgm:cxn modelId="{DB205D0F-FA77-4CE1-9701-DAA108355955}" srcId="{6A7ABD03-1CB2-4DCC-B5E7-0990713FCCC5}" destId="{2800A35D-3905-4917-99DD-5D4AC7553EEF}" srcOrd="0" destOrd="0" parTransId="{42DB57ED-9BC2-4D82-B4E2-1DEC269B1DC2}" sibTransId="{F4F44533-AF78-4EE1-9AB4-FB2961CF9F3B}"/>
    <dgm:cxn modelId="{6BAEFE9E-1FA5-4CAD-90F5-5BA841A87B6A}" srcId="{3DEC9E14-1C9A-4819-B283-FA7175B8988A}" destId="{007539C3-CFF1-4F0A-BAF9-DFAE23CD042C}" srcOrd="0" destOrd="0" parTransId="{AA1188AC-8924-47E8-8AF8-A54A1EC02D48}" sibTransId="{56FF624E-B9B7-4C76-96DF-C76C1203EDB9}"/>
    <dgm:cxn modelId="{EA9BF183-6379-411A-9D03-2FB378768731}" type="presOf" srcId="{FB2EE79B-463D-401A-8F49-4FE2D9FE7388}" destId="{114F0055-8FA1-4A3D-93D3-DCE9669660DB}" srcOrd="1" destOrd="1" presId="urn:microsoft.com/office/officeart/2005/8/layout/vList4"/>
    <dgm:cxn modelId="{8A683D4B-14BE-497B-98A7-AEBA254CC75E}" type="presParOf" srcId="{B17CFD29-9027-4A91-8BE2-A19594D3C5F6}" destId="{585200B1-D60A-4F7A-BC83-97A7F14C8C8D}" srcOrd="0" destOrd="0" presId="urn:microsoft.com/office/officeart/2005/8/layout/vList4"/>
    <dgm:cxn modelId="{7276D507-F68C-40F6-9DA0-4B7A4F936BB6}" type="presParOf" srcId="{585200B1-D60A-4F7A-BC83-97A7F14C8C8D}" destId="{D456136C-F99E-4628-9B2B-B4CAEB006DC2}" srcOrd="0" destOrd="0" presId="urn:microsoft.com/office/officeart/2005/8/layout/vList4"/>
    <dgm:cxn modelId="{A0B561ED-D7AF-4F0E-9197-A78DB24DBC7A}" type="presParOf" srcId="{585200B1-D60A-4F7A-BC83-97A7F14C8C8D}" destId="{E2447B84-E7FB-4760-A634-239F134346D2}" srcOrd="1" destOrd="0" presId="urn:microsoft.com/office/officeart/2005/8/layout/vList4"/>
    <dgm:cxn modelId="{2294B312-E778-49B2-A6C4-BBA6EC05980A}" type="presParOf" srcId="{585200B1-D60A-4F7A-BC83-97A7F14C8C8D}" destId="{114F0055-8FA1-4A3D-93D3-DCE9669660DB}" srcOrd="2" destOrd="0" presId="urn:microsoft.com/office/officeart/2005/8/layout/vList4"/>
    <dgm:cxn modelId="{2E7629CF-9E5C-4FE9-B52E-9584D36094B9}" type="presParOf" srcId="{B17CFD29-9027-4A91-8BE2-A19594D3C5F6}" destId="{A3CA771D-750C-4CD4-B2CF-2FBD017001B8}" srcOrd="1" destOrd="0" presId="urn:microsoft.com/office/officeart/2005/8/layout/vList4"/>
    <dgm:cxn modelId="{B5898950-70D7-4C2C-B083-EE1D5DC5C06A}" type="presParOf" srcId="{B17CFD29-9027-4A91-8BE2-A19594D3C5F6}" destId="{33533392-FD6B-416D-B902-EFE4474C6715}" srcOrd="2" destOrd="0" presId="urn:microsoft.com/office/officeart/2005/8/layout/vList4"/>
    <dgm:cxn modelId="{63761B38-EB3E-44CD-A08F-F061E5F8B9C6}" type="presParOf" srcId="{33533392-FD6B-416D-B902-EFE4474C6715}" destId="{FB79738B-007E-4071-8FDB-6A0A9A3A493D}" srcOrd="0" destOrd="0" presId="urn:microsoft.com/office/officeart/2005/8/layout/vList4"/>
    <dgm:cxn modelId="{731A5CEB-E512-479E-8290-EE40A1E2A7A0}" type="presParOf" srcId="{33533392-FD6B-416D-B902-EFE4474C6715}" destId="{88E13D87-BE10-4C1D-8A93-0FB6D4D7C8E0}" srcOrd="1" destOrd="0" presId="urn:microsoft.com/office/officeart/2005/8/layout/vList4"/>
    <dgm:cxn modelId="{90D898B3-FACD-4AF8-93F4-962D0DD6F0D0}" type="presParOf" srcId="{33533392-FD6B-416D-B902-EFE4474C6715}" destId="{B7BD6A23-F5B0-4826-B1FF-B85968EDA75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D3EC74-8F3B-4AA4-9C34-8A87595A1F37}" type="doc">
      <dgm:prSet loTypeId="urn:microsoft.com/office/officeart/2005/8/layout/hList7" loCatId="list" qsTypeId="urn:microsoft.com/office/officeart/2005/8/quickstyle/3d2" qsCatId="3D" csTypeId="urn:microsoft.com/office/officeart/2005/8/colors/accent1_2" csCatId="accent1" phldr="1"/>
      <dgm:spPr/>
      <dgm:t>
        <a:bodyPr/>
        <a:lstStyle/>
        <a:p>
          <a:endParaRPr lang="es-EC"/>
        </a:p>
      </dgm:t>
    </dgm:pt>
    <dgm:pt modelId="{3C6FAF15-A503-4666-9765-4A14363AF035}">
      <dgm:prSet phldrT="[Texto]"/>
      <dgm:spPr/>
      <dgm:t>
        <a:bodyPr/>
        <a:lstStyle/>
        <a:p>
          <a:r>
            <a:rPr lang="es-EC" sz="1700" b="1" dirty="0" smtClean="0">
              <a:latin typeface="Arial" pitchFamily="34" charset="0"/>
              <a:cs typeface="Arial" pitchFamily="34" charset="0"/>
            </a:rPr>
            <a:t>RED NEURONAL BIOLÓGICA</a:t>
          </a:r>
          <a:endParaRPr lang="es-EC" sz="1700" b="1" dirty="0">
            <a:latin typeface="Arial" pitchFamily="34" charset="0"/>
            <a:cs typeface="Arial" pitchFamily="34" charset="0"/>
          </a:endParaRPr>
        </a:p>
      </dgm:t>
    </dgm:pt>
    <dgm:pt modelId="{E5104526-1E00-4FE5-8888-C92D4B534855}" type="parTrans" cxnId="{75169470-59D6-4262-B22E-46FDBF08A606}">
      <dgm:prSet/>
      <dgm:spPr/>
      <dgm:t>
        <a:bodyPr/>
        <a:lstStyle/>
        <a:p>
          <a:endParaRPr lang="es-EC"/>
        </a:p>
      </dgm:t>
    </dgm:pt>
    <dgm:pt modelId="{27A24BE9-2D4B-484B-95FC-D40F2D7B780F}" type="sibTrans" cxnId="{75169470-59D6-4262-B22E-46FDBF08A606}">
      <dgm:prSet/>
      <dgm:spPr/>
      <dgm:t>
        <a:bodyPr/>
        <a:lstStyle/>
        <a:p>
          <a:endParaRPr lang="es-EC"/>
        </a:p>
      </dgm:t>
    </dgm:pt>
    <dgm:pt modelId="{1A9936F9-FFAE-4BC0-AEFA-1EF70EB0125A}">
      <dgm:prSet phldrT="[Texto]" custT="1"/>
      <dgm:spPr/>
      <dgm:t>
        <a:bodyPr/>
        <a:lstStyle/>
        <a:p>
          <a:r>
            <a:rPr lang="es-EC" sz="1600" dirty="0" smtClean="0">
              <a:latin typeface="Arial" pitchFamily="34" charset="0"/>
              <a:cs typeface="Arial" pitchFamily="34" charset="0"/>
            </a:rPr>
            <a:t>El cerebro biológico está formado de muchas neuronas conectadas entre sí utilizando la información recibida para dar una respuesta a cada situación. Desde un punto de vista funcional las neuronas constituyen procesadores de información sencillos altamente interconectados funcionando paralelamente.</a:t>
          </a:r>
          <a:endParaRPr lang="es-EC" sz="1600" dirty="0">
            <a:latin typeface="Arial" pitchFamily="34" charset="0"/>
            <a:cs typeface="Arial" pitchFamily="34" charset="0"/>
          </a:endParaRPr>
        </a:p>
      </dgm:t>
    </dgm:pt>
    <dgm:pt modelId="{4A13AC14-1BD2-4FD4-8B05-6246A9F9EFF1}" type="parTrans" cxnId="{6E34720F-E28F-4C11-97D0-BF584BDB53F0}">
      <dgm:prSet/>
      <dgm:spPr/>
      <dgm:t>
        <a:bodyPr/>
        <a:lstStyle/>
        <a:p>
          <a:endParaRPr lang="es-EC"/>
        </a:p>
      </dgm:t>
    </dgm:pt>
    <dgm:pt modelId="{58B428F8-DED2-46FB-8F14-41686882515A}" type="sibTrans" cxnId="{6E34720F-E28F-4C11-97D0-BF584BDB53F0}">
      <dgm:prSet/>
      <dgm:spPr/>
      <dgm:t>
        <a:bodyPr/>
        <a:lstStyle/>
        <a:p>
          <a:endParaRPr lang="es-EC"/>
        </a:p>
      </dgm:t>
    </dgm:pt>
    <dgm:pt modelId="{AABC13AD-DD1E-4EE8-9F6B-C703788EB6A1}">
      <dgm:prSet phldrT="[Texto]" custT="1"/>
      <dgm:spPr/>
      <dgm:t>
        <a:bodyPr/>
        <a:lstStyle/>
        <a:p>
          <a:r>
            <a:rPr lang="es-EC" sz="1600" b="1" dirty="0" smtClean="0">
              <a:latin typeface="Arial" pitchFamily="34" charset="0"/>
              <a:cs typeface="Arial" pitchFamily="34" charset="0"/>
            </a:rPr>
            <a:t>RED NEURONAL ARTIFICIAL</a:t>
          </a:r>
          <a:endParaRPr lang="es-EC" sz="1600" b="1" dirty="0">
            <a:latin typeface="Arial" pitchFamily="34" charset="0"/>
            <a:cs typeface="Arial" pitchFamily="34" charset="0"/>
          </a:endParaRPr>
        </a:p>
      </dgm:t>
    </dgm:pt>
    <dgm:pt modelId="{E1348766-F65A-4B1E-B745-C2D5D93630B3}" type="parTrans" cxnId="{D0043571-0BC2-48E5-9EE9-B304A9890C21}">
      <dgm:prSet/>
      <dgm:spPr/>
      <dgm:t>
        <a:bodyPr/>
        <a:lstStyle/>
        <a:p>
          <a:endParaRPr lang="es-EC"/>
        </a:p>
      </dgm:t>
    </dgm:pt>
    <dgm:pt modelId="{4FFFAE39-5189-48CB-99FF-E12AF2D563D9}" type="sibTrans" cxnId="{D0043571-0BC2-48E5-9EE9-B304A9890C21}">
      <dgm:prSet/>
      <dgm:spPr/>
      <dgm:t>
        <a:bodyPr/>
        <a:lstStyle/>
        <a:p>
          <a:endParaRPr lang="es-EC"/>
        </a:p>
      </dgm:t>
    </dgm:pt>
    <dgm:pt modelId="{3D91FBFA-A531-4A57-8325-F373453D4B81}">
      <dgm:prSet custT="1"/>
      <dgm:spPr/>
      <dgm:t>
        <a:bodyPr/>
        <a:lstStyle/>
        <a:p>
          <a:r>
            <a:rPr lang="es-EC" sz="1600" i="1" dirty="0" smtClean="0">
              <a:latin typeface="Arial" pitchFamily="34" charset="0"/>
              <a:cs typeface="Arial" pitchFamily="34" charset="0"/>
            </a:rPr>
            <a:t>“Una red neuronal artificial es un procesador masivo paralelo formado por unidades simples de procesamiento que tienen una propensión natural para almacenar conocimiento experimental, haciéndolo viable para su uso. </a:t>
          </a:r>
          <a:r>
            <a:rPr lang="en-US" sz="1600" i="1" dirty="0" smtClean="0">
              <a:latin typeface="Arial" pitchFamily="34" charset="0"/>
              <a:cs typeface="Arial" pitchFamily="34" charset="0"/>
            </a:rPr>
            <a:t>”</a:t>
          </a:r>
          <a:endParaRPr lang="es-EC" sz="1600" dirty="0">
            <a:latin typeface="Arial" pitchFamily="34" charset="0"/>
            <a:cs typeface="Arial" pitchFamily="34" charset="0"/>
          </a:endParaRPr>
        </a:p>
      </dgm:t>
    </dgm:pt>
    <dgm:pt modelId="{26D094BB-8121-444D-923F-E8169C056C14}" type="parTrans" cxnId="{CAFD7672-9815-4FE0-8419-12D78F8B7168}">
      <dgm:prSet/>
      <dgm:spPr/>
      <dgm:t>
        <a:bodyPr/>
        <a:lstStyle/>
        <a:p>
          <a:endParaRPr lang="es-EC"/>
        </a:p>
      </dgm:t>
    </dgm:pt>
    <dgm:pt modelId="{5462D9DB-AD3F-4DCB-8406-A215A197AF09}" type="sibTrans" cxnId="{CAFD7672-9815-4FE0-8419-12D78F8B7168}">
      <dgm:prSet/>
      <dgm:spPr/>
      <dgm:t>
        <a:bodyPr/>
        <a:lstStyle/>
        <a:p>
          <a:endParaRPr lang="es-EC"/>
        </a:p>
      </dgm:t>
    </dgm:pt>
    <dgm:pt modelId="{804BE709-100A-4259-B08E-27C0251D3338}" type="pres">
      <dgm:prSet presAssocID="{DAD3EC74-8F3B-4AA4-9C34-8A87595A1F37}" presName="Name0" presStyleCnt="0">
        <dgm:presLayoutVars>
          <dgm:dir/>
          <dgm:resizeHandles val="exact"/>
        </dgm:presLayoutVars>
      </dgm:prSet>
      <dgm:spPr/>
    </dgm:pt>
    <dgm:pt modelId="{E4F49834-288C-41BE-B7C3-87FEBFE9870F}" type="pres">
      <dgm:prSet presAssocID="{DAD3EC74-8F3B-4AA4-9C34-8A87595A1F37}" presName="fgShape" presStyleLbl="fgShp" presStyleIdx="0" presStyleCnt="1" custScaleX="22101" custLinFactNeighborX="-725" custLinFactNeighborY="31639"/>
      <dgm:spPr/>
    </dgm:pt>
    <dgm:pt modelId="{9651B3B0-90FE-43F8-9BEA-5EF835EFA7C4}" type="pres">
      <dgm:prSet presAssocID="{DAD3EC74-8F3B-4AA4-9C34-8A87595A1F37}" presName="linComp" presStyleCnt="0"/>
      <dgm:spPr/>
    </dgm:pt>
    <dgm:pt modelId="{FC2ECE79-1867-4D6A-AA85-AB463AC799FE}" type="pres">
      <dgm:prSet presAssocID="{3C6FAF15-A503-4666-9765-4A14363AF035}" presName="compNode" presStyleCnt="0"/>
      <dgm:spPr/>
    </dgm:pt>
    <dgm:pt modelId="{BDD72E68-E9D3-41BE-B37E-761F52F4E8EF}" type="pres">
      <dgm:prSet presAssocID="{3C6FAF15-A503-4666-9765-4A14363AF035}" presName="bkgdShape" presStyleLbl="node1" presStyleIdx="0" presStyleCnt="2"/>
      <dgm:spPr/>
    </dgm:pt>
    <dgm:pt modelId="{D862DC6C-6B2E-4754-9C8E-7D7EA3F59DAD}" type="pres">
      <dgm:prSet presAssocID="{3C6FAF15-A503-4666-9765-4A14363AF035}" presName="nodeTx" presStyleLbl="node1" presStyleIdx="0" presStyleCnt="2">
        <dgm:presLayoutVars>
          <dgm:bulletEnabled val="1"/>
        </dgm:presLayoutVars>
      </dgm:prSet>
      <dgm:spPr/>
    </dgm:pt>
    <dgm:pt modelId="{E916EB85-D936-4EFF-8996-5C1739FBAE61}" type="pres">
      <dgm:prSet presAssocID="{3C6FAF15-A503-4666-9765-4A14363AF035}" presName="invisiNode" presStyleLbl="node1" presStyleIdx="0" presStyleCnt="2"/>
      <dgm:spPr/>
    </dgm:pt>
    <dgm:pt modelId="{93515737-C62A-477F-8FE6-FCA0A75B5B16}" type="pres">
      <dgm:prSet presAssocID="{3C6FAF15-A503-4666-9765-4A14363AF035}" presName="imagNode" presStyleLbl="fgImgPlace1" presStyleIdx="0" presStyleCnt="2" custScaleX="131578" custScaleY="126009" custLinFactNeighborX="0" custLinFactNeighborY="-5090"/>
      <dgm:spPr>
        <a:blipFill>
          <a:blip xmlns:r="http://schemas.openxmlformats.org/officeDocument/2006/relationships" r:embed="rId1">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val="0"/>
              </a:ext>
            </a:extLst>
          </a:blip>
          <a:srcRect/>
          <a:stretch>
            <a:fillRect/>
          </a:stretch>
        </a:blipFill>
      </dgm:spPr>
    </dgm:pt>
    <dgm:pt modelId="{E6E0F994-2FF9-4AB5-B537-589C96E497C3}" type="pres">
      <dgm:prSet presAssocID="{27A24BE9-2D4B-484B-95FC-D40F2D7B780F}" presName="sibTrans" presStyleLbl="sibTrans2D1" presStyleIdx="0" presStyleCnt="0"/>
      <dgm:spPr/>
    </dgm:pt>
    <dgm:pt modelId="{9E3E1F4D-C5C7-450B-A511-DADCA9B8630D}" type="pres">
      <dgm:prSet presAssocID="{AABC13AD-DD1E-4EE8-9F6B-C703788EB6A1}" presName="compNode" presStyleCnt="0"/>
      <dgm:spPr/>
    </dgm:pt>
    <dgm:pt modelId="{FD5125CA-F29B-4C71-8171-CC3667A01131}" type="pres">
      <dgm:prSet presAssocID="{AABC13AD-DD1E-4EE8-9F6B-C703788EB6A1}" presName="bkgdShape" presStyleLbl="node1" presStyleIdx="1" presStyleCnt="2"/>
      <dgm:spPr/>
    </dgm:pt>
    <dgm:pt modelId="{E2E3803D-D0DD-4BAD-AB46-4E5384E55793}" type="pres">
      <dgm:prSet presAssocID="{AABC13AD-DD1E-4EE8-9F6B-C703788EB6A1}" presName="nodeTx" presStyleLbl="node1" presStyleIdx="1" presStyleCnt="2">
        <dgm:presLayoutVars>
          <dgm:bulletEnabled val="1"/>
        </dgm:presLayoutVars>
      </dgm:prSet>
      <dgm:spPr/>
    </dgm:pt>
    <dgm:pt modelId="{92E40A91-5553-46A4-AA13-B90E370681BA}" type="pres">
      <dgm:prSet presAssocID="{AABC13AD-DD1E-4EE8-9F6B-C703788EB6A1}" presName="invisiNode" presStyleLbl="node1" presStyleIdx="1" presStyleCnt="2"/>
      <dgm:spPr/>
    </dgm:pt>
    <dgm:pt modelId="{530FD3D1-BCD5-4918-B39A-AE2C921C6F4C}" type="pres">
      <dgm:prSet presAssocID="{AABC13AD-DD1E-4EE8-9F6B-C703788EB6A1}" presName="imagNode" presStyleLbl="fgImgPlace1" presStyleIdx="1" presStyleCnt="2" custScaleX="218162" custScaleY="108941" custLinFactNeighborX="-1539" custLinFactNeighborY="-4843"/>
      <dgm:spPr>
        <a:prstGeom prst="flowChartProcess">
          <a:avLst/>
        </a:prstGeom>
        <a:blipFill dpi="0" rotWithShape="1">
          <a:blip xmlns:r="http://schemas.openxmlformats.org/officeDocument/2006/relationships"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l="-1788" r="-1788"/>
          </a:stretch>
        </a:blipFill>
      </dgm:spPr>
    </dgm:pt>
  </dgm:ptLst>
  <dgm:cxnLst>
    <dgm:cxn modelId="{75169470-59D6-4262-B22E-46FDBF08A606}" srcId="{DAD3EC74-8F3B-4AA4-9C34-8A87595A1F37}" destId="{3C6FAF15-A503-4666-9765-4A14363AF035}" srcOrd="0" destOrd="0" parTransId="{E5104526-1E00-4FE5-8888-C92D4B534855}" sibTransId="{27A24BE9-2D4B-484B-95FC-D40F2D7B780F}"/>
    <dgm:cxn modelId="{C41C5089-6FA1-4A4B-8045-01D0E0049C13}" type="presOf" srcId="{AABC13AD-DD1E-4EE8-9F6B-C703788EB6A1}" destId="{E2E3803D-D0DD-4BAD-AB46-4E5384E55793}" srcOrd="1" destOrd="0" presId="urn:microsoft.com/office/officeart/2005/8/layout/hList7"/>
    <dgm:cxn modelId="{5B016E2A-9C7C-40BC-9C00-B039813C725A}" type="presOf" srcId="{1A9936F9-FFAE-4BC0-AEFA-1EF70EB0125A}" destId="{D862DC6C-6B2E-4754-9C8E-7D7EA3F59DAD}" srcOrd="1" destOrd="1" presId="urn:microsoft.com/office/officeart/2005/8/layout/hList7"/>
    <dgm:cxn modelId="{87B3AD9B-B0DB-4C30-8D7E-73D7357A61D6}" type="presOf" srcId="{3C6FAF15-A503-4666-9765-4A14363AF035}" destId="{BDD72E68-E9D3-41BE-B37E-761F52F4E8EF}" srcOrd="0" destOrd="0" presId="urn:microsoft.com/office/officeart/2005/8/layout/hList7"/>
    <dgm:cxn modelId="{3ECF156A-C615-4CD8-BF22-C75680AEC476}" type="presOf" srcId="{1A9936F9-FFAE-4BC0-AEFA-1EF70EB0125A}" destId="{BDD72E68-E9D3-41BE-B37E-761F52F4E8EF}" srcOrd="0" destOrd="1" presId="urn:microsoft.com/office/officeart/2005/8/layout/hList7"/>
    <dgm:cxn modelId="{0AC13753-4814-4252-8990-62452A18A8C0}" type="presOf" srcId="{AABC13AD-DD1E-4EE8-9F6B-C703788EB6A1}" destId="{FD5125CA-F29B-4C71-8171-CC3667A01131}" srcOrd="0" destOrd="0" presId="urn:microsoft.com/office/officeart/2005/8/layout/hList7"/>
    <dgm:cxn modelId="{9BE642DC-6B18-498A-94B6-B7FF4982CE95}" type="presOf" srcId="{3D91FBFA-A531-4A57-8325-F373453D4B81}" destId="{FD5125CA-F29B-4C71-8171-CC3667A01131}" srcOrd="0" destOrd="1" presId="urn:microsoft.com/office/officeart/2005/8/layout/hList7"/>
    <dgm:cxn modelId="{05F5A99F-498D-4BC0-8E64-204248E1304E}" type="presOf" srcId="{DAD3EC74-8F3B-4AA4-9C34-8A87595A1F37}" destId="{804BE709-100A-4259-B08E-27C0251D3338}" srcOrd="0" destOrd="0" presId="urn:microsoft.com/office/officeart/2005/8/layout/hList7"/>
    <dgm:cxn modelId="{6E34720F-E28F-4C11-97D0-BF584BDB53F0}" srcId="{3C6FAF15-A503-4666-9765-4A14363AF035}" destId="{1A9936F9-FFAE-4BC0-AEFA-1EF70EB0125A}" srcOrd="0" destOrd="0" parTransId="{4A13AC14-1BD2-4FD4-8B05-6246A9F9EFF1}" sibTransId="{58B428F8-DED2-46FB-8F14-41686882515A}"/>
    <dgm:cxn modelId="{CAFD7672-9815-4FE0-8419-12D78F8B7168}" srcId="{AABC13AD-DD1E-4EE8-9F6B-C703788EB6A1}" destId="{3D91FBFA-A531-4A57-8325-F373453D4B81}" srcOrd="0" destOrd="0" parTransId="{26D094BB-8121-444D-923F-E8169C056C14}" sibTransId="{5462D9DB-AD3F-4DCB-8406-A215A197AF09}"/>
    <dgm:cxn modelId="{4DD14258-190E-46B6-B703-D25F7C06A870}" type="presOf" srcId="{27A24BE9-2D4B-484B-95FC-D40F2D7B780F}" destId="{E6E0F994-2FF9-4AB5-B537-589C96E497C3}" srcOrd="0" destOrd="0" presId="urn:microsoft.com/office/officeart/2005/8/layout/hList7"/>
    <dgm:cxn modelId="{1C26D982-29E3-4FDF-BB45-17F5B0385F1F}" type="presOf" srcId="{3D91FBFA-A531-4A57-8325-F373453D4B81}" destId="{E2E3803D-D0DD-4BAD-AB46-4E5384E55793}" srcOrd="1" destOrd="1" presId="urn:microsoft.com/office/officeart/2005/8/layout/hList7"/>
    <dgm:cxn modelId="{D0043571-0BC2-48E5-9EE9-B304A9890C21}" srcId="{DAD3EC74-8F3B-4AA4-9C34-8A87595A1F37}" destId="{AABC13AD-DD1E-4EE8-9F6B-C703788EB6A1}" srcOrd="1" destOrd="0" parTransId="{E1348766-F65A-4B1E-B745-C2D5D93630B3}" sibTransId="{4FFFAE39-5189-48CB-99FF-E12AF2D563D9}"/>
    <dgm:cxn modelId="{7C821E54-7360-460F-9C90-365480450A7E}" type="presOf" srcId="{3C6FAF15-A503-4666-9765-4A14363AF035}" destId="{D862DC6C-6B2E-4754-9C8E-7D7EA3F59DAD}" srcOrd="1" destOrd="0" presId="urn:microsoft.com/office/officeart/2005/8/layout/hList7"/>
    <dgm:cxn modelId="{B4A4FCD0-F998-40C6-A7C4-907EBF245E64}" type="presParOf" srcId="{804BE709-100A-4259-B08E-27C0251D3338}" destId="{E4F49834-288C-41BE-B7C3-87FEBFE9870F}" srcOrd="0" destOrd="0" presId="urn:microsoft.com/office/officeart/2005/8/layout/hList7"/>
    <dgm:cxn modelId="{F6FC6740-A5C5-40AA-B4E5-DB40C5A11460}" type="presParOf" srcId="{804BE709-100A-4259-B08E-27C0251D3338}" destId="{9651B3B0-90FE-43F8-9BEA-5EF835EFA7C4}" srcOrd="1" destOrd="0" presId="urn:microsoft.com/office/officeart/2005/8/layout/hList7"/>
    <dgm:cxn modelId="{5B2C1428-AF31-4176-AD3A-3D552256C3C2}" type="presParOf" srcId="{9651B3B0-90FE-43F8-9BEA-5EF835EFA7C4}" destId="{FC2ECE79-1867-4D6A-AA85-AB463AC799FE}" srcOrd="0" destOrd="0" presId="urn:microsoft.com/office/officeart/2005/8/layout/hList7"/>
    <dgm:cxn modelId="{1BF6418A-00AC-4FF5-BC7A-476EB33576F4}" type="presParOf" srcId="{FC2ECE79-1867-4D6A-AA85-AB463AC799FE}" destId="{BDD72E68-E9D3-41BE-B37E-761F52F4E8EF}" srcOrd="0" destOrd="0" presId="urn:microsoft.com/office/officeart/2005/8/layout/hList7"/>
    <dgm:cxn modelId="{A0D02D13-998C-4113-B440-7241DA6C320A}" type="presParOf" srcId="{FC2ECE79-1867-4D6A-AA85-AB463AC799FE}" destId="{D862DC6C-6B2E-4754-9C8E-7D7EA3F59DAD}" srcOrd="1" destOrd="0" presId="urn:microsoft.com/office/officeart/2005/8/layout/hList7"/>
    <dgm:cxn modelId="{CBE9252F-8994-45C8-9DE2-051E7DA23460}" type="presParOf" srcId="{FC2ECE79-1867-4D6A-AA85-AB463AC799FE}" destId="{E916EB85-D936-4EFF-8996-5C1739FBAE61}" srcOrd="2" destOrd="0" presId="urn:microsoft.com/office/officeart/2005/8/layout/hList7"/>
    <dgm:cxn modelId="{C4D82D03-44EE-45B6-B137-A9DBEA154306}" type="presParOf" srcId="{FC2ECE79-1867-4D6A-AA85-AB463AC799FE}" destId="{93515737-C62A-477F-8FE6-FCA0A75B5B16}" srcOrd="3" destOrd="0" presId="urn:microsoft.com/office/officeart/2005/8/layout/hList7"/>
    <dgm:cxn modelId="{E27EF470-A780-47ED-B274-798C7D280BC2}" type="presParOf" srcId="{9651B3B0-90FE-43F8-9BEA-5EF835EFA7C4}" destId="{E6E0F994-2FF9-4AB5-B537-589C96E497C3}" srcOrd="1" destOrd="0" presId="urn:microsoft.com/office/officeart/2005/8/layout/hList7"/>
    <dgm:cxn modelId="{60599914-CB33-48E5-BD7E-B48B33259948}" type="presParOf" srcId="{9651B3B0-90FE-43F8-9BEA-5EF835EFA7C4}" destId="{9E3E1F4D-C5C7-450B-A511-DADCA9B8630D}" srcOrd="2" destOrd="0" presId="urn:microsoft.com/office/officeart/2005/8/layout/hList7"/>
    <dgm:cxn modelId="{692A5062-F89C-407E-ACCB-496D3F60301F}" type="presParOf" srcId="{9E3E1F4D-C5C7-450B-A511-DADCA9B8630D}" destId="{FD5125CA-F29B-4C71-8171-CC3667A01131}" srcOrd="0" destOrd="0" presId="urn:microsoft.com/office/officeart/2005/8/layout/hList7"/>
    <dgm:cxn modelId="{933985D1-C7B4-4486-9364-991274FA1F82}" type="presParOf" srcId="{9E3E1F4D-C5C7-450B-A511-DADCA9B8630D}" destId="{E2E3803D-D0DD-4BAD-AB46-4E5384E55793}" srcOrd="1" destOrd="0" presId="urn:microsoft.com/office/officeart/2005/8/layout/hList7"/>
    <dgm:cxn modelId="{7175CAF6-B56D-49C8-ADAD-386CB49824D9}" type="presParOf" srcId="{9E3E1F4D-C5C7-450B-A511-DADCA9B8630D}" destId="{92E40A91-5553-46A4-AA13-B90E370681BA}" srcOrd="2" destOrd="0" presId="urn:microsoft.com/office/officeart/2005/8/layout/hList7"/>
    <dgm:cxn modelId="{5BED3951-74C9-4BF4-86D4-4833EEAA4764}" type="presParOf" srcId="{9E3E1F4D-C5C7-450B-A511-DADCA9B8630D}" destId="{530FD3D1-BCD5-4918-B39A-AE2C921C6F4C}"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E5964C-856B-46AD-BC50-EEEB162DB03D}" type="doc">
      <dgm:prSet loTypeId="urn:microsoft.com/office/officeart/2005/8/layout/lProcess2" loCatId="list" qsTypeId="urn:microsoft.com/office/officeart/2005/8/quickstyle/3d3" qsCatId="3D" csTypeId="urn:microsoft.com/office/officeart/2005/8/colors/accent2_2" csCatId="accent2" phldr="1"/>
      <dgm:spPr/>
      <dgm:t>
        <a:bodyPr/>
        <a:lstStyle/>
        <a:p>
          <a:endParaRPr lang="es-EC"/>
        </a:p>
      </dgm:t>
    </dgm:pt>
    <dgm:pt modelId="{D510F472-124A-442B-BAA9-52E6F40CBE1F}">
      <dgm:prSet phldrT="[Texto]"/>
      <dgm:spPr/>
      <dgm:t>
        <a:bodyPr/>
        <a:lstStyle/>
        <a:p>
          <a:r>
            <a:rPr lang="es-EC" noProof="0" dirty="0" smtClean="0"/>
            <a:t>Arquitectura</a:t>
          </a:r>
          <a:endParaRPr lang="es-EC" noProof="0" dirty="0"/>
        </a:p>
      </dgm:t>
    </dgm:pt>
    <dgm:pt modelId="{B3D7FB55-5A37-493D-BDDA-C15780D67F52}" type="parTrans" cxnId="{E49B98FA-56A5-46B0-86D5-4DB23826578B}">
      <dgm:prSet/>
      <dgm:spPr/>
      <dgm:t>
        <a:bodyPr/>
        <a:lstStyle/>
        <a:p>
          <a:endParaRPr lang="es-EC"/>
        </a:p>
      </dgm:t>
    </dgm:pt>
    <dgm:pt modelId="{5F1B9DCB-ECD3-484D-B767-B80D2FD9DDF4}" type="sibTrans" cxnId="{E49B98FA-56A5-46B0-86D5-4DB23826578B}">
      <dgm:prSet/>
      <dgm:spPr/>
      <dgm:t>
        <a:bodyPr/>
        <a:lstStyle/>
        <a:p>
          <a:endParaRPr lang="es-EC"/>
        </a:p>
      </dgm:t>
    </dgm:pt>
    <dgm:pt modelId="{DDBC3420-E0B8-49C9-B53E-8B1BCCE71382}">
      <dgm:prSet phldrT="[Texto]" custT="1"/>
      <dgm:spPr/>
      <dgm:t>
        <a:bodyPr/>
        <a:lstStyle/>
        <a:p>
          <a:r>
            <a:rPr lang="es-EC" sz="1300" dirty="0" smtClean="0"/>
            <a:t>Número de capas</a:t>
          </a:r>
          <a:endParaRPr lang="es-EC" sz="1300" dirty="0"/>
        </a:p>
      </dgm:t>
    </dgm:pt>
    <dgm:pt modelId="{EB2EA1C9-917A-407D-963C-43F1B187E30B}" type="parTrans" cxnId="{2F197A28-A489-48F3-B3B6-78BF682D15C4}">
      <dgm:prSet/>
      <dgm:spPr/>
      <dgm:t>
        <a:bodyPr/>
        <a:lstStyle/>
        <a:p>
          <a:endParaRPr lang="es-EC"/>
        </a:p>
      </dgm:t>
    </dgm:pt>
    <dgm:pt modelId="{172530DA-F338-43F6-9832-98F2F6CC2F62}" type="sibTrans" cxnId="{2F197A28-A489-48F3-B3B6-78BF682D15C4}">
      <dgm:prSet/>
      <dgm:spPr/>
      <dgm:t>
        <a:bodyPr/>
        <a:lstStyle/>
        <a:p>
          <a:endParaRPr lang="es-EC"/>
        </a:p>
      </dgm:t>
    </dgm:pt>
    <dgm:pt modelId="{306AF127-73AB-403B-941C-086CD265D7AA}">
      <dgm:prSet phldrT="[Texto]"/>
      <dgm:spPr/>
      <dgm:t>
        <a:bodyPr/>
        <a:lstStyle/>
        <a:p>
          <a:r>
            <a:rPr lang="es-EC" b="0" dirty="0" smtClean="0"/>
            <a:t>Mecanismo de aprendizaje</a:t>
          </a:r>
          <a:endParaRPr lang="es-EC" b="0" dirty="0"/>
        </a:p>
      </dgm:t>
    </dgm:pt>
    <dgm:pt modelId="{8A91F4D7-8698-4A1C-9813-C0026A26BA2D}" type="parTrans" cxnId="{FB5282C8-672A-4E1F-8B3F-0D82AF008591}">
      <dgm:prSet/>
      <dgm:spPr/>
      <dgm:t>
        <a:bodyPr/>
        <a:lstStyle/>
        <a:p>
          <a:endParaRPr lang="es-EC"/>
        </a:p>
      </dgm:t>
    </dgm:pt>
    <dgm:pt modelId="{2A7E1395-912B-4432-9255-3CA6F50433B7}" type="sibTrans" cxnId="{FB5282C8-672A-4E1F-8B3F-0D82AF008591}">
      <dgm:prSet/>
      <dgm:spPr/>
      <dgm:t>
        <a:bodyPr/>
        <a:lstStyle/>
        <a:p>
          <a:endParaRPr lang="es-EC"/>
        </a:p>
      </dgm:t>
    </dgm:pt>
    <dgm:pt modelId="{C2F46C8F-31E5-475A-B218-211E92EC626F}">
      <dgm:prSet phldrT="[Texto]"/>
      <dgm:spPr/>
      <dgm:t>
        <a:bodyPr/>
        <a:lstStyle/>
        <a:p>
          <a:r>
            <a:rPr lang="es-EC" b="0" dirty="0" smtClean="0"/>
            <a:t>Tipo de asociación entre las informaciones de entrada y salida</a:t>
          </a:r>
          <a:endParaRPr lang="es-EC" b="0" dirty="0"/>
        </a:p>
      </dgm:t>
    </dgm:pt>
    <dgm:pt modelId="{19246796-2404-4A90-B142-0557F9E30962}" type="parTrans" cxnId="{93D90B17-CE0A-4D74-BC6D-C88894F96814}">
      <dgm:prSet/>
      <dgm:spPr/>
      <dgm:t>
        <a:bodyPr/>
        <a:lstStyle/>
        <a:p>
          <a:endParaRPr lang="es-EC"/>
        </a:p>
      </dgm:t>
    </dgm:pt>
    <dgm:pt modelId="{3D28E35F-A9B8-43B4-8A8B-6049D3CBF8AD}" type="sibTrans" cxnId="{93D90B17-CE0A-4D74-BC6D-C88894F96814}">
      <dgm:prSet/>
      <dgm:spPr/>
      <dgm:t>
        <a:bodyPr/>
        <a:lstStyle/>
        <a:p>
          <a:endParaRPr lang="es-EC"/>
        </a:p>
      </dgm:t>
    </dgm:pt>
    <dgm:pt modelId="{D2DE9A26-5AD3-4C8F-980B-1976C27AC9AB}">
      <dgm:prSet phldrT="[Texto]" custT="1"/>
      <dgm:spPr/>
      <dgm:t>
        <a:bodyPr/>
        <a:lstStyle/>
        <a:p>
          <a:r>
            <a:rPr lang="es-EC" sz="1300" dirty="0" smtClean="0"/>
            <a:t>Número de neuronas por capa.</a:t>
          </a:r>
          <a:endParaRPr lang="es-EC" sz="1300" dirty="0"/>
        </a:p>
      </dgm:t>
    </dgm:pt>
    <dgm:pt modelId="{51FC5607-4D37-4FF1-A8D0-DDDF0B455A81}" type="parTrans" cxnId="{02DFEAF8-02B1-4165-85A9-418ED0AAC5A6}">
      <dgm:prSet/>
      <dgm:spPr/>
      <dgm:t>
        <a:bodyPr/>
        <a:lstStyle/>
        <a:p>
          <a:endParaRPr lang="es-EC"/>
        </a:p>
      </dgm:t>
    </dgm:pt>
    <dgm:pt modelId="{933DF93B-47F6-434A-ADFE-77AC08CB39C9}" type="sibTrans" cxnId="{02DFEAF8-02B1-4165-85A9-418ED0AAC5A6}">
      <dgm:prSet/>
      <dgm:spPr/>
      <dgm:t>
        <a:bodyPr/>
        <a:lstStyle/>
        <a:p>
          <a:endParaRPr lang="es-EC"/>
        </a:p>
      </dgm:t>
    </dgm:pt>
    <dgm:pt modelId="{C1AC3451-41AA-4020-BFC1-6F354F96674D}">
      <dgm:prSet phldrT="[Texto]" custT="1"/>
      <dgm:spPr/>
      <dgm:t>
        <a:bodyPr/>
        <a:lstStyle/>
        <a:p>
          <a:r>
            <a:rPr lang="es-EC" sz="1300" dirty="0" smtClean="0"/>
            <a:t>Grado de conectividad</a:t>
          </a:r>
          <a:endParaRPr lang="es-EC" sz="1300" dirty="0"/>
        </a:p>
      </dgm:t>
    </dgm:pt>
    <dgm:pt modelId="{BE289D33-2689-473A-8F9C-3F7F60EA2160}" type="parTrans" cxnId="{27D241D1-8071-4B33-84AD-6FFDD93A7704}">
      <dgm:prSet/>
      <dgm:spPr/>
      <dgm:t>
        <a:bodyPr/>
        <a:lstStyle/>
        <a:p>
          <a:endParaRPr lang="es-EC"/>
        </a:p>
      </dgm:t>
    </dgm:pt>
    <dgm:pt modelId="{779C1A40-3128-4332-91D4-38089C3188C5}" type="sibTrans" cxnId="{27D241D1-8071-4B33-84AD-6FFDD93A7704}">
      <dgm:prSet/>
      <dgm:spPr/>
      <dgm:t>
        <a:bodyPr/>
        <a:lstStyle/>
        <a:p>
          <a:endParaRPr lang="es-EC"/>
        </a:p>
      </dgm:t>
    </dgm:pt>
    <dgm:pt modelId="{D48D9673-AD35-486A-BFAD-3EB7B60109D7}">
      <dgm:prSet phldrT="[Texto]" custT="1"/>
      <dgm:spPr/>
      <dgm:t>
        <a:bodyPr/>
        <a:lstStyle/>
        <a:p>
          <a:r>
            <a:rPr lang="es-EC" sz="1300" dirty="0" smtClean="0"/>
            <a:t>Tipo de conexión entre neuronas</a:t>
          </a:r>
          <a:r>
            <a:rPr lang="es-EC" sz="1400" dirty="0" smtClean="0"/>
            <a:t>. </a:t>
          </a:r>
          <a:endParaRPr lang="es-EC" sz="1400" dirty="0"/>
        </a:p>
      </dgm:t>
    </dgm:pt>
    <dgm:pt modelId="{9EE13CBA-AB9C-42DF-B5B2-064EADEA8061}" type="parTrans" cxnId="{311F9D6F-B906-4AC8-8808-AD106D6FD57A}">
      <dgm:prSet/>
      <dgm:spPr/>
      <dgm:t>
        <a:bodyPr/>
        <a:lstStyle/>
        <a:p>
          <a:endParaRPr lang="es-EC"/>
        </a:p>
      </dgm:t>
    </dgm:pt>
    <dgm:pt modelId="{0FAF5CBA-4E27-4BB5-B8E4-6BAD03945633}" type="sibTrans" cxnId="{311F9D6F-B906-4AC8-8808-AD106D6FD57A}">
      <dgm:prSet/>
      <dgm:spPr/>
      <dgm:t>
        <a:bodyPr/>
        <a:lstStyle/>
        <a:p>
          <a:endParaRPr lang="es-EC"/>
        </a:p>
      </dgm:t>
    </dgm:pt>
    <dgm:pt modelId="{E6F6976C-B158-4483-84B9-ECF4A9561583}">
      <dgm:prSet phldrT="[Texto]" custT="1"/>
      <dgm:spPr/>
      <dgm:t>
        <a:bodyPr/>
        <a:lstStyle/>
        <a:p>
          <a:r>
            <a:rPr lang="es-EC" sz="1300" dirty="0" smtClean="0"/>
            <a:t>Supervisado (Agente externo determina respuesta)</a:t>
          </a:r>
          <a:endParaRPr lang="es-EC" sz="1300" dirty="0"/>
        </a:p>
      </dgm:t>
    </dgm:pt>
    <dgm:pt modelId="{CAB6B8DD-A14C-44AA-8611-102C0DF13E03}" type="parTrans" cxnId="{E94ECF5F-885D-42AB-8459-76F8A7BE1065}">
      <dgm:prSet/>
      <dgm:spPr/>
      <dgm:t>
        <a:bodyPr/>
        <a:lstStyle/>
        <a:p>
          <a:endParaRPr lang="es-EC"/>
        </a:p>
      </dgm:t>
    </dgm:pt>
    <dgm:pt modelId="{034083DC-E0E8-4DA0-B368-2FCADC4D982E}" type="sibTrans" cxnId="{E94ECF5F-885D-42AB-8459-76F8A7BE1065}">
      <dgm:prSet/>
      <dgm:spPr/>
      <dgm:t>
        <a:bodyPr/>
        <a:lstStyle/>
        <a:p>
          <a:endParaRPr lang="es-EC"/>
        </a:p>
      </dgm:t>
    </dgm:pt>
    <dgm:pt modelId="{FD05C4F5-2BA3-483D-BA15-72E2D51C5039}">
      <dgm:prSet phldrT="[Texto]" custT="1"/>
      <dgm:spPr/>
      <dgm:t>
        <a:bodyPr/>
        <a:lstStyle/>
        <a:p>
          <a:pPr marL="0" indent="0"/>
          <a:r>
            <a:rPr lang="es-EC" sz="1300" dirty="0" smtClean="0"/>
            <a:t>No supervisado (Auto-organización) </a:t>
          </a:r>
          <a:endParaRPr lang="es-EC" sz="1300" dirty="0"/>
        </a:p>
      </dgm:t>
    </dgm:pt>
    <dgm:pt modelId="{ABC9D667-5165-4214-B330-73C53994E92F}" type="parTrans" cxnId="{153E8AEB-ECDB-4679-A5A8-2F951D05635A}">
      <dgm:prSet/>
      <dgm:spPr/>
      <dgm:t>
        <a:bodyPr/>
        <a:lstStyle/>
        <a:p>
          <a:endParaRPr lang="es-EC"/>
        </a:p>
      </dgm:t>
    </dgm:pt>
    <dgm:pt modelId="{5A336D03-98E3-422D-9265-F2EF8BF9E777}" type="sibTrans" cxnId="{153E8AEB-ECDB-4679-A5A8-2F951D05635A}">
      <dgm:prSet/>
      <dgm:spPr/>
      <dgm:t>
        <a:bodyPr/>
        <a:lstStyle/>
        <a:p>
          <a:endParaRPr lang="es-EC"/>
        </a:p>
      </dgm:t>
    </dgm:pt>
    <dgm:pt modelId="{9BAEBD17-4C92-47C2-978A-FFBA834E2B7D}">
      <dgm:prSet phldrT="[Texto]" custT="1"/>
      <dgm:spPr/>
      <dgm:t>
        <a:bodyPr/>
        <a:lstStyle/>
        <a:p>
          <a:r>
            <a:rPr lang="es-EC" sz="1300" noProof="0" dirty="0" smtClean="0"/>
            <a:t>Conjunto de aprendizaje debe ser representativo y significativo</a:t>
          </a:r>
          <a:endParaRPr lang="es-EC" sz="1300" noProof="0" dirty="0"/>
        </a:p>
      </dgm:t>
    </dgm:pt>
    <dgm:pt modelId="{05618252-EDED-409F-A38E-5EB306032462}" type="parTrans" cxnId="{2C38F236-0AE9-4C79-8297-E1840080BB14}">
      <dgm:prSet/>
      <dgm:spPr/>
      <dgm:t>
        <a:bodyPr/>
        <a:lstStyle/>
        <a:p>
          <a:endParaRPr lang="es-EC"/>
        </a:p>
      </dgm:t>
    </dgm:pt>
    <dgm:pt modelId="{5DD8D48E-A104-46E0-81F0-0F48E0A4AA78}" type="sibTrans" cxnId="{2C38F236-0AE9-4C79-8297-E1840080BB14}">
      <dgm:prSet/>
      <dgm:spPr/>
      <dgm:t>
        <a:bodyPr/>
        <a:lstStyle/>
        <a:p>
          <a:endParaRPr lang="es-EC"/>
        </a:p>
      </dgm:t>
    </dgm:pt>
    <dgm:pt modelId="{2A2F167B-B9AC-4ADB-B51E-2184FD42D5ED}">
      <dgm:prSet phldrT="[Texto]"/>
      <dgm:spPr/>
      <dgm:t>
        <a:bodyPr/>
        <a:lstStyle/>
        <a:p>
          <a:r>
            <a:rPr lang="es-EC" b="0" i="1" dirty="0" err="1" smtClean="0"/>
            <a:t>Hetero</a:t>
          </a:r>
          <a:r>
            <a:rPr lang="es-EC" b="0" i="1" dirty="0" smtClean="0"/>
            <a:t>-asociativas (Parejas de datos)</a:t>
          </a:r>
          <a:endParaRPr lang="es-EC" b="0" dirty="0"/>
        </a:p>
      </dgm:t>
    </dgm:pt>
    <dgm:pt modelId="{1A3F0077-3083-4160-B333-3E383812906A}" type="parTrans" cxnId="{37EF1896-B818-4B46-9706-327C7DD42EB7}">
      <dgm:prSet/>
      <dgm:spPr/>
      <dgm:t>
        <a:bodyPr/>
        <a:lstStyle/>
        <a:p>
          <a:endParaRPr lang="es-EC"/>
        </a:p>
      </dgm:t>
    </dgm:pt>
    <dgm:pt modelId="{8292CEC4-6FDC-4C5F-A55C-91785A32B8EA}" type="sibTrans" cxnId="{37EF1896-B818-4B46-9706-327C7DD42EB7}">
      <dgm:prSet/>
      <dgm:spPr/>
      <dgm:t>
        <a:bodyPr/>
        <a:lstStyle/>
        <a:p>
          <a:endParaRPr lang="es-EC"/>
        </a:p>
      </dgm:t>
    </dgm:pt>
    <dgm:pt modelId="{5A46E8AE-1F13-47ED-935B-114FC982E69D}">
      <dgm:prSet phldrT="[Texto]"/>
      <dgm:spPr/>
      <dgm:t>
        <a:bodyPr/>
        <a:lstStyle/>
        <a:p>
          <a:r>
            <a:rPr lang="es-EC" b="0" dirty="0" smtClean="0"/>
            <a:t>Auto-asociativas (Auto correlación, devuelve uno de los datos almacenados).</a:t>
          </a:r>
          <a:endParaRPr lang="es-EC" b="0" dirty="0"/>
        </a:p>
      </dgm:t>
    </dgm:pt>
    <dgm:pt modelId="{C183EA21-F2EF-4578-9E88-E3D69F04B7D1}" type="parTrans" cxnId="{285CA068-A2EC-40E7-92FB-98920B234917}">
      <dgm:prSet/>
      <dgm:spPr/>
      <dgm:t>
        <a:bodyPr/>
        <a:lstStyle/>
        <a:p>
          <a:endParaRPr lang="es-EC"/>
        </a:p>
      </dgm:t>
    </dgm:pt>
    <dgm:pt modelId="{6285C4E6-1E90-4CAC-86B7-541FF001FD86}" type="sibTrans" cxnId="{285CA068-A2EC-40E7-92FB-98920B234917}">
      <dgm:prSet/>
      <dgm:spPr/>
      <dgm:t>
        <a:bodyPr/>
        <a:lstStyle/>
        <a:p>
          <a:endParaRPr lang="es-EC"/>
        </a:p>
      </dgm:t>
    </dgm:pt>
    <dgm:pt modelId="{CD90C4BA-E51E-4D6F-A0B0-0EB469244B25}">
      <dgm:prSet phldrT="[Texto]"/>
      <dgm:spPr/>
      <dgm:t>
        <a:bodyPr/>
        <a:lstStyle/>
        <a:p>
          <a:r>
            <a:rPr lang="es-EC" b="0" dirty="0" smtClean="0"/>
            <a:t>Representación de la información de entrada y salida</a:t>
          </a:r>
          <a:endParaRPr lang="es-EC" b="0" dirty="0"/>
        </a:p>
      </dgm:t>
    </dgm:pt>
    <dgm:pt modelId="{572B76C5-4859-4FDD-B715-9C16FDD38B50}" type="parTrans" cxnId="{20C16C4F-7527-4B2C-BB7C-EF05D76CFFBD}">
      <dgm:prSet/>
      <dgm:spPr/>
      <dgm:t>
        <a:bodyPr/>
        <a:lstStyle/>
        <a:p>
          <a:endParaRPr lang="es-EC"/>
        </a:p>
      </dgm:t>
    </dgm:pt>
    <dgm:pt modelId="{D417FD43-E692-4455-A089-7FEDAC22B075}" type="sibTrans" cxnId="{20C16C4F-7527-4B2C-BB7C-EF05D76CFFBD}">
      <dgm:prSet/>
      <dgm:spPr/>
      <dgm:t>
        <a:bodyPr/>
        <a:lstStyle/>
        <a:p>
          <a:endParaRPr lang="es-EC"/>
        </a:p>
      </dgm:t>
    </dgm:pt>
    <dgm:pt modelId="{95323852-7165-4B4A-85A0-38F6188D704D}">
      <dgm:prSet phldrT="[Texto]"/>
      <dgm:spPr/>
      <dgm:t>
        <a:bodyPr/>
        <a:lstStyle/>
        <a:p>
          <a:r>
            <a:rPr lang="es-EC" b="0" dirty="0" smtClean="0"/>
            <a:t>Continuas (Funciones de Activación lineal, Sigmoidea)</a:t>
          </a:r>
          <a:endParaRPr lang="es-EC" b="0" dirty="0"/>
        </a:p>
      </dgm:t>
    </dgm:pt>
    <dgm:pt modelId="{3CE8F2F0-31DC-468F-8F71-953B014DEE72}" type="parTrans" cxnId="{C1317621-223F-430C-B4A1-BE6DD84B0BC6}">
      <dgm:prSet/>
      <dgm:spPr/>
      <dgm:t>
        <a:bodyPr/>
        <a:lstStyle/>
        <a:p>
          <a:endParaRPr lang="es-EC"/>
        </a:p>
      </dgm:t>
    </dgm:pt>
    <dgm:pt modelId="{F82B0F90-B206-4BB1-9935-21308F587FE7}" type="sibTrans" cxnId="{C1317621-223F-430C-B4A1-BE6DD84B0BC6}">
      <dgm:prSet/>
      <dgm:spPr/>
      <dgm:t>
        <a:bodyPr/>
        <a:lstStyle/>
        <a:p>
          <a:endParaRPr lang="es-EC"/>
        </a:p>
      </dgm:t>
    </dgm:pt>
    <dgm:pt modelId="{7793162A-DEC7-4C12-B293-5A4BC5230241}">
      <dgm:prSet phldrT="[Texto]"/>
      <dgm:spPr/>
      <dgm:t>
        <a:bodyPr/>
        <a:lstStyle/>
        <a:p>
          <a:r>
            <a:rPr lang="es-EC" b="0" dirty="0" smtClean="0"/>
            <a:t>Discretas (Función de activación escalón)</a:t>
          </a:r>
          <a:endParaRPr lang="es-EC" b="0" dirty="0"/>
        </a:p>
      </dgm:t>
    </dgm:pt>
    <dgm:pt modelId="{1446446F-6499-490D-9654-757BE6DA8488}" type="parTrans" cxnId="{AE8100F5-F017-4BFE-9CDB-6150161EA093}">
      <dgm:prSet/>
      <dgm:spPr/>
      <dgm:t>
        <a:bodyPr/>
        <a:lstStyle/>
        <a:p>
          <a:endParaRPr lang="es-EC"/>
        </a:p>
      </dgm:t>
    </dgm:pt>
    <dgm:pt modelId="{AE95394F-98FE-4BEB-A08A-1E0D523949A6}" type="sibTrans" cxnId="{AE8100F5-F017-4BFE-9CDB-6150161EA093}">
      <dgm:prSet/>
      <dgm:spPr/>
      <dgm:t>
        <a:bodyPr/>
        <a:lstStyle/>
        <a:p>
          <a:endParaRPr lang="es-EC"/>
        </a:p>
      </dgm:t>
    </dgm:pt>
    <dgm:pt modelId="{79F4609F-7120-4C69-9878-49657BE315CE}">
      <dgm:prSet phldrT="[Texto]"/>
      <dgm:spPr/>
      <dgm:t>
        <a:bodyPr/>
        <a:lstStyle/>
        <a:p>
          <a:r>
            <a:rPr lang="es-EC" b="0" dirty="0" smtClean="0"/>
            <a:t>Hibridas</a:t>
          </a:r>
          <a:endParaRPr lang="es-EC" b="0" dirty="0"/>
        </a:p>
      </dgm:t>
    </dgm:pt>
    <dgm:pt modelId="{69CD8DE3-2D7F-4F9B-B008-42FDA6B4A8EC}" type="parTrans" cxnId="{A784EC6F-03A0-42D6-B8B1-82B97E1B184C}">
      <dgm:prSet/>
      <dgm:spPr/>
      <dgm:t>
        <a:bodyPr/>
        <a:lstStyle/>
        <a:p>
          <a:endParaRPr lang="es-EC"/>
        </a:p>
      </dgm:t>
    </dgm:pt>
    <dgm:pt modelId="{BE2160D1-9C30-4EE0-9F57-6E97ADAED34E}" type="sibTrans" cxnId="{A784EC6F-03A0-42D6-B8B1-82B97E1B184C}">
      <dgm:prSet/>
      <dgm:spPr/>
      <dgm:t>
        <a:bodyPr/>
        <a:lstStyle/>
        <a:p>
          <a:endParaRPr lang="es-EC"/>
        </a:p>
      </dgm:t>
    </dgm:pt>
    <dgm:pt modelId="{957808EE-62DD-4987-947A-F9CB6A217DA9}" type="pres">
      <dgm:prSet presAssocID="{4FE5964C-856B-46AD-BC50-EEEB162DB03D}" presName="theList" presStyleCnt="0">
        <dgm:presLayoutVars>
          <dgm:dir/>
          <dgm:animLvl val="lvl"/>
          <dgm:resizeHandles val="exact"/>
        </dgm:presLayoutVars>
      </dgm:prSet>
      <dgm:spPr/>
      <dgm:t>
        <a:bodyPr/>
        <a:lstStyle/>
        <a:p>
          <a:endParaRPr lang="es-EC"/>
        </a:p>
      </dgm:t>
    </dgm:pt>
    <dgm:pt modelId="{6C762AA4-4A64-4705-9CF3-0A6F868E95F3}" type="pres">
      <dgm:prSet presAssocID="{D510F472-124A-442B-BAA9-52E6F40CBE1F}" presName="compNode" presStyleCnt="0"/>
      <dgm:spPr/>
    </dgm:pt>
    <dgm:pt modelId="{24E91E22-AF27-4B61-9795-6D6B417300B5}" type="pres">
      <dgm:prSet presAssocID="{D510F472-124A-442B-BAA9-52E6F40CBE1F}" presName="aNode" presStyleLbl="bgShp" presStyleIdx="0" presStyleCnt="4"/>
      <dgm:spPr/>
      <dgm:t>
        <a:bodyPr/>
        <a:lstStyle/>
        <a:p>
          <a:endParaRPr lang="es-EC"/>
        </a:p>
      </dgm:t>
    </dgm:pt>
    <dgm:pt modelId="{983BC9C6-5450-4D4C-96E1-C6E58F119217}" type="pres">
      <dgm:prSet presAssocID="{D510F472-124A-442B-BAA9-52E6F40CBE1F}" presName="textNode" presStyleLbl="bgShp" presStyleIdx="0" presStyleCnt="4"/>
      <dgm:spPr/>
      <dgm:t>
        <a:bodyPr/>
        <a:lstStyle/>
        <a:p>
          <a:endParaRPr lang="es-EC"/>
        </a:p>
      </dgm:t>
    </dgm:pt>
    <dgm:pt modelId="{E418F77B-9131-4696-A0CC-86A132F25F35}" type="pres">
      <dgm:prSet presAssocID="{D510F472-124A-442B-BAA9-52E6F40CBE1F}" presName="compChildNode" presStyleCnt="0"/>
      <dgm:spPr/>
    </dgm:pt>
    <dgm:pt modelId="{BAAB61E2-ABBF-458E-8BEB-6DED51BDE7EC}" type="pres">
      <dgm:prSet presAssocID="{D510F472-124A-442B-BAA9-52E6F40CBE1F}" presName="theInnerList" presStyleCnt="0"/>
      <dgm:spPr/>
    </dgm:pt>
    <dgm:pt modelId="{C0C34A94-3F8E-42CE-BEA6-48A02EE0CDA4}" type="pres">
      <dgm:prSet presAssocID="{DDBC3420-E0B8-49C9-B53E-8B1BCCE71382}" presName="childNode" presStyleLbl="node1" presStyleIdx="0" presStyleCnt="12">
        <dgm:presLayoutVars>
          <dgm:bulletEnabled val="1"/>
        </dgm:presLayoutVars>
      </dgm:prSet>
      <dgm:spPr/>
      <dgm:t>
        <a:bodyPr/>
        <a:lstStyle/>
        <a:p>
          <a:endParaRPr lang="es-EC"/>
        </a:p>
      </dgm:t>
    </dgm:pt>
    <dgm:pt modelId="{EC326E70-88AB-40EB-AAD8-DC2E6BB30348}" type="pres">
      <dgm:prSet presAssocID="{DDBC3420-E0B8-49C9-B53E-8B1BCCE71382}" presName="aSpace2" presStyleCnt="0"/>
      <dgm:spPr/>
    </dgm:pt>
    <dgm:pt modelId="{F6F0BDA3-1FD8-4C7E-9810-C1D3E00FC2AD}" type="pres">
      <dgm:prSet presAssocID="{D2DE9A26-5AD3-4C8F-980B-1976C27AC9AB}" presName="childNode" presStyleLbl="node1" presStyleIdx="1" presStyleCnt="12">
        <dgm:presLayoutVars>
          <dgm:bulletEnabled val="1"/>
        </dgm:presLayoutVars>
      </dgm:prSet>
      <dgm:spPr/>
      <dgm:t>
        <a:bodyPr/>
        <a:lstStyle/>
        <a:p>
          <a:endParaRPr lang="es-EC"/>
        </a:p>
      </dgm:t>
    </dgm:pt>
    <dgm:pt modelId="{04F3D436-B970-4773-8259-E043355929C2}" type="pres">
      <dgm:prSet presAssocID="{D2DE9A26-5AD3-4C8F-980B-1976C27AC9AB}" presName="aSpace2" presStyleCnt="0"/>
      <dgm:spPr/>
    </dgm:pt>
    <dgm:pt modelId="{3334BFAE-97A8-463F-802E-95043C59C61C}" type="pres">
      <dgm:prSet presAssocID="{C1AC3451-41AA-4020-BFC1-6F354F96674D}" presName="childNode" presStyleLbl="node1" presStyleIdx="2" presStyleCnt="12">
        <dgm:presLayoutVars>
          <dgm:bulletEnabled val="1"/>
        </dgm:presLayoutVars>
      </dgm:prSet>
      <dgm:spPr/>
      <dgm:t>
        <a:bodyPr/>
        <a:lstStyle/>
        <a:p>
          <a:endParaRPr lang="es-EC"/>
        </a:p>
      </dgm:t>
    </dgm:pt>
    <dgm:pt modelId="{1BFAE066-30E8-4677-AEAF-5C8528583989}" type="pres">
      <dgm:prSet presAssocID="{C1AC3451-41AA-4020-BFC1-6F354F96674D}" presName="aSpace2" presStyleCnt="0"/>
      <dgm:spPr/>
    </dgm:pt>
    <dgm:pt modelId="{BF2DB977-5F0D-4580-B22C-A192638C9CE6}" type="pres">
      <dgm:prSet presAssocID="{D48D9673-AD35-486A-BFAD-3EB7B60109D7}" presName="childNode" presStyleLbl="node1" presStyleIdx="3" presStyleCnt="12">
        <dgm:presLayoutVars>
          <dgm:bulletEnabled val="1"/>
        </dgm:presLayoutVars>
      </dgm:prSet>
      <dgm:spPr/>
      <dgm:t>
        <a:bodyPr/>
        <a:lstStyle/>
        <a:p>
          <a:endParaRPr lang="es-EC"/>
        </a:p>
      </dgm:t>
    </dgm:pt>
    <dgm:pt modelId="{6CAAD529-722A-452F-ACA1-4F95750D973A}" type="pres">
      <dgm:prSet presAssocID="{D510F472-124A-442B-BAA9-52E6F40CBE1F}" presName="aSpace" presStyleCnt="0"/>
      <dgm:spPr/>
    </dgm:pt>
    <dgm:pt modelId="{D2A65D60-EE25-4163-BCFC-D21B9F871541}" type="pres">
      <dgm:prSet presAssocID="{306AF127-73AB-403B-941C-086CD265D7AA}" presName="compNode" presStyleCnt="0"/>
      <dgm:spPr/>
    </dgm:pt>
    <dgm:pt modelId="{C5147FB4-C5A0-4EFC-B61A-180AEE69183D}" type="pres">
      <dgm:prSet presAssocID="{306AF127-73AB-403B-941C-086CD265D7AA}" presName="aNode" presStyleLbl="bgShp" presStyleIdx="1" presStyleCnt="4"/>
      <dgm:spPr/>
      <dgm:t>
        <a:bodyPr/>
        <a:lstStyle/>
        <a:p>
          <a:endParaRPr lang="es-EC"/>
        </a:p>
      </dgm:t>
    </dgm:pt>
    <dgm:pt modelId="{F3987127-2F88-4213-9AE6-186E35FD40C0}" type="pres">
      <dgm:prSet presAssocID="{306AF127-73AB-403B-941C-086CD265D7AA}" presName="textNode" presStyleLbl="bgShp" presStyleIdx="1" presStyleCnt="4"/>
      <dgm:spPr/>
      <dgm:t>
        <a:bodyPr/>
        <a:lstStyle/>
        <a:p>
          <a:endParaRPr lang="es-EC"/>
        </a:p>
      </dgm:t>
    </dgm:pt>
    <dgm:pt modelId="{AFA1ED8A-6DBB-4678-813F-3DDC57F9CB22}" type="pres">
      <dgm:prSet presAssocID="{306AF127-73AB-403B-941C-086CD265D7AA}" presName="compChildNode" presStyleCnt="0"/>
      <dgm:spPr/>
    </dgm:pt>
    <dgm:pt modelId="{301B5ED3-FABF-4D22-995C-028FD5DE4E0A}" type="pres">
      <dgm:prSet presAssocID="{306AF127-73AB-403B-941C-086CD265D7AA}" presName="theInnerList" presStyleCnt="0"/>
      <dgm:spPr/>
    </dgm:pt>
    <dgm:pt modelId="{17BDF260-B002-459B-9E1D-F6EF6457EA14}" type="pres">
      <dgm:prSet presAssocID="{E6F6976C-B158-4483-84B9-ECF4A9561583}" presName="childNode" presStyleLbl="node1" presStyleIdx="4" presStyleCnt="12">
        <dgm:presLayoutVars>
          <dgm:bulletEnabled val="1"/>
        </dgm:presLayoutVars>
      </dgm:prSet>
      <dgm:spPr/>
      <dgm:t>
        <a:bodyPr/>
        <a:lstStyle/>
        <a:p>
          <a:endParaRPr lang="es-EC"/>
        </a:p>
      </dgm:t>
    </dgm:pt>
    <dgm:pt modelId="{6FD0BCB0-0B40-4482-8E02-82B464A7C5B3}" type="pres">
      <dgm:prSet presAssocID="{E6F6976C-B158-4483-84B9-ECF4A9561583}" presName="aSpace2" presStyleCnt="0"/>
      <dgm:spPr/>
    </dgm:pt>
    <dgm:pt modelId="{364D0EAD-05BA-4C32-A544-F92059611611}" type="pres">
      <dgm:prSet presAssocID="{FD05C4F5-2BA3-483D-BA15-72E2D51C5039}" presName="childNode" presStyleLbl="node1" presStyleIdx="5" presStyleCnt="12">
        <dgm:presLayoutVars>
          <dgm:bulletEnabled val="1"/>
        </dgm:presLayoutVars>
      </dgm:prSet>
      <dgm:spPr/>
      <dgm:t>
        <a:bodyPr/>
        <a:lstStyle/>
        <a:p>
          <a:endParaRPr lang="es-EC"/>
        </a:p>
      </dgm:t>
    </dgm:pt>
    <dgm:pt modelId="{79D02699-FCF6-4321-BC6A-CF6035225276}" type="pres">
      <dgm:prSet presAssocID="{FD05C4F5-2BA3-483D-BA15-72E2D51C5039}" presName="aSpace2" presStyleCnt="0"/>
      <dgm:spPr/>
    </dgm:pt>
    <dgm:pt modelId="{98FBEF76-7428-4779-8871-B4FDAF526F97}" type="pres">
      <dgm:prSet presAssocID="{9BAEBD17-4C92-47C2-978A-FFBA834E2B7D}" presName="childNode" presStyleLbl="node1" presStyleIdx="6" presStyleCnt="12">
        <dgm:presLayoutVars>
          <dgm:bulletEnabled val="1"/>
        </dgm:presLayoutVars>
      </dgm:prSet>
      <dgm:spPr/>
      <dgm:t>
        <a:bodyPr/>
        <a:lstStyle/>
        <a:p>
          <a:endParaRPr lang="es-EC"/>
        </a:p>
      </dgm:t>
    </dgm:pt>
    <dgm:pt modelId="{16801F42-586B-4CAA-A7EA-42779028DEAA}" type="pres">
      <dgm:prSet presAssocID="{306AF127-73AB-403B-941C-086CD265D7AA}" presName="aSpace" presStyleCnt="0"/>
      <dgm:spPr/>
    </dgm:pt>
    <dgm:pt modelId="{C4FB39C4-BE2A-48B9-BB3D-7AC195159251}" type="pres">
      <dgm:prSet presAssocID="{C2F46C8F-31E5-475A-B218-211E92EC626F}" presName="compNode" presStyleCnt="0"/>
      <dgm:spPr/>
    </dgm:pt>
    <dgm:pt modelId="{85173167-DF43-4F8C-8E1C-EC5680048513}" type="pres">
      <dgm:prSet presAssocID="{C2F46C8F-31E5-475A-B218-211E92EC626F}" presName="aNode" presStyleLbl="bgShp" presStyleIdx="2" presStyleCnt="4"/>
      <dgm:spPr/>
      <dgm:t>
        <a:bodyPr/>
        <a:lstStyle/>
        <a:p>
          <a:endParaRPr lang="es-EC"/>
        </a:p>
      </dgm:t>
    </dgm:pt>
    <dgm:pt modelId="{A2285ED6-DE12-4811-8E6D-FDFC4CCCE61E}" type="pres">
      <dgm:prSet presAssocID="{C2F46C8F-31E5-475A-B218-211E92EC626F}" presName="textNode" presStyleLbl="bgShp" presStyleIdx="2" presStyleCnt="4"/>
      <dgm:spPr/>
      <dgm:t>
        <a:bodyPr/>
        <a:lstStyle/>
        <a:p>
          <a:endParaRPr lang="es-EC"/>
        </a:p>
      </dgm:t>
    </dgm:pt>
    <dgm:pt modelId="{0C5E9CC7-F513-4C8A-884A-CB25EAEB7700}" type="pres">
      <dgm:prSet presAssocID="{C2F46C8F-31E5-475A-B218-211E92EC626F}" presName="compChildNode" presStyleCnt="0"/>
      <dgm:spPr/>
    </dgm:pt>
    <dgm:pt modelId="{70B8F229-D237-4FA4-9F13-3EE01C31CA4E}" type="pres">
      <dgm:prSet presAssocID="{C2F46C8F-31E5-475A-B218-211E92EC626F}" presName="theInnerList" presStyleCnt="0"/>
      <dgm:spPr/>
    </dgm:pt>
    <dgm:pt modelId="{5EA659DF-3932-40B3-B34D-B4338A69D67D}" type="pres">
      <dgm:prSet presAssocID="{2A2F167B-B9AC-4ADB-B51E-2184FD42D5ED}" presName="childNode" presStyleLbl="node1" presStyleIdx="7" presStyleCnt="12">
        <dgm:presLayoutVars>
          <dgm:bulletEnabled val="1"/>
        </dgm:presLayoutVars>
      </dgm:prSet>
      <dgm:spPr/>
      <dgm:t>
        <a:bodyPr/>
        <a:lstStyle/>
        <a:p>
          <a:endParaRPr lang="es-EC"/>
        </a:p>
      </dgm:t>
    </dgm:pt>
    <dgm:pt modelId="{C1ABD410-05E6-414F-B6E4-EEB90A470C06}" type="pres">
      <dgm:prSet presAssocID="{2A2F167B-B9AC-4ADB-B51E-2184FD42D5ED}" presName="aSpace2" presStyleCnt="0"/>
      <dgm:spPr/>
    </dgm:pt>
    <dgm:pt modelId="{835E8B1F-3FF9-45EF-AFA9-7EE009920061}" type="pres">
      <dgm:prSet presAssocID="{5A46E8AE-1F13-47ED-935B-114FC982E69D}" presName="childNode" presStyleLbl="node1" presStyleIdx="8" presStyleCnt="12">
        <dgm:presLayoutVars>
          <dgm:bulletEnabled val="1"/>
        </dgm:presLayoutVars>
      </dgm:prSet>
      <dgm:spPr/>
      <dgm:t>
        <a:bodyPr/>
        <a:lstStyle/>
        <a:p>
          <a:endParaRPr lang="es-EC"/>
        </a:p>
      </dgm:t>
    </dgm:pt>
    <dgm:pt modelId="{FC2D1FD1-4A69-410C-AC94-4EDF51FBE5EC}" type="pres">
      <dgm:prSet presAssocID="{C2F46C8F-31E5-475A-B218-211E92EC626F}" presName="aSpace" presStyleCnt="0"/>
      <dgm:spPr/>
    </dgm:pt>
    <dgm:pt modelId="{DA232B26-777D-4D9E-80A5-6538B4E78006}" type="pres">
      <dgm:prSet presAssocID="{CD90C4BA-E51E-4D6F-A0B0-0EB469244B25}" presName="compNode" presStyleCnt="0"/>
      <dgm:spPr/>
    </dgm:pt>
    <dgm:pt modelId="{C021D4BC-D98B-4002-8003-59B7FA64446F}" type="pres">
      <dgm:prSet presAssocID="{CD90C4BA-E51E-4D6F-A0B0-0EB469244B25}" presName="aNode" presStyleLbl="bgShp" presStyleIdx="3" presStyleCnt="4"/>
      <dgm:spPr/>
      <dgm:t>
        <a:bodyPr/>
        <a:lstStyle/>
        <a:p>
          <a:endParaRPr lang="es-EC"/>
        </a:p>
      </dgm:t>
    </dgm:pt>
    <dgm:pt modelId="{7B0824AB-79C3-4D82-BB49-B4EECFCB799D}" type="pres">
      <dgm:prSet presAssocID="{CD90C4BA-E51E-4D6F-A0B0-0EB469244B25}" presName="textNode" presStyleLbl="bgShp" presStyleIdx="3" presStyleCnt="4"/>
      <dgm:spPr/>
      <dgm:t>
        <a:bodyPr/>
        <a:lstStyle/>
        <a:p>
          <a:endParaRPr lang="es-EC"/>
        </a:p>
      </dgm:t>
    </dgm:pt>
    <dgm:pt modelId="{4592DA28-EFDB-425F-8949-F419AD182500}" type="pres">
      <dgm:prSet presAssocID="{CD90C4BA-E51E-4D6F-A0B0-0EB469244B25}" presName="compChildNode" presStyleCnt="0"/>
      <dgm:spPr/>
    </dgm:pt>
    <dgm:pt modelId="{5A4E1550-BFEE-446F-908D-D01EF90AFD39}" type="pres">
      <dgm:prSet presAssocID="{CD90C4BA-E51E-4D6F-A0B0-0EB469244B25}" presName="theInnerList" presStyleCnt="0"/>
      <dgm:spPr/>
    </dgm:pt>
    <dgm:pt modelId="{908C3286-D2EC-4403-A032-4C0492FFFBD6}" type="pres">
      <dgm:prSet presAssocID="{95323852-7165-4B4A-85A0-38F6188D704D}" presName="childNode" presStyleLbl="node1" presStyleIdx="9" presStyleCnt="12">
        <dgm:presLayoutVars>
          <dgm:bulletEnabled val="1"/>
        </dgm:presLayoutVars>
      </dgm:prSet>
      <dgm:spPr/>
      <dgm:t>
        <a:bodyPr/>
        <a:lstStyle/>
        <a:p>
          <a:endParaRPr lang="es-EC"/>
        </a:p>
      </dgm:t>
    </dgm:pt>
    <dgm:pt modelId="{2B8E1479-FCDE-4E04-A2D5-1A9DFB3867A1}" type="pres">
      <dgm:prSet presAssocID="{95323852-7165-4B4A-85A0-38F6188D704D}" presName="aSpace2" presStyleCnt="0"/>
      <dgm:spPr/>
    </dgm:pt>
    <dgm:pt modelId="{802F2425-A05F-42D8-8CE3-CDE9ADB88F5F}" type="pres">
      <dgm:prSet presAssocID="{7793162A-DEC7-4C12-B293-5A4BC5230241}" presName="childNode" presStyleLbl="node1" presStyleIdx="10" presStyleCnt="12">
        <dgm:presLayoutVars>
          <dgm:bulletEnabled val="1"/>
        </dgm:presLayoutVars>
      </dgm:prSet>
      <dgm:spPr/>
      <dgm:t>
        <a:bodyPr/>
        <a:lstStyle/>
        <a:p>
          <a:endParaRPr lang="es-EC"/>
        </a:p>
      </dgm:t>
    </dgm:pt>
    <dgm:pt modelId="{EA2924B6-65AB-411E-9B24-B0C62BEDEFA5}" type="pres">
      <dgm:prSet presAssocID="{7793162A-DEC7-4C12-B293-5A4BC5230241}" presName="aSpace2" presStyleCnt="0"/>
      <dgm:spPr/>
    </dgm:pt>
    <dgm:pt modelId="{AC850BA5-3359-4CCC-9379-AC6F8EAA8ABE}" type="pres">
      <dgm:prSet presAssocID="{79F4609F-7120-4C69-9878-49657BE315CE}" presName="childNode" presStyleLbl="node1" presStyleIdx="11" presStyleCnt="12">
        <dgm:presLayoutVars>
          <dgm:bulletEnabled val="1"/>
        </dgm:presLayoutVars>
      </dgm:prSet>
      <dgm:spPr/>
      <dgm:t>
        <a:bodyPr/>
        <a:lstStyle/>
        <a:p>
          <a:endParaRPr lang="es-EC"/>
        </a:p>
      </dgm:t>
    </dgm:pt>
  </dgm:ptLst>
  <dgm:cxnLst>
    <dgm:cxn modelId="{96078915-BEFD-43A1-B3F4-BF5B729BFB46}" type="presOf" srcId="{D2DE9A26-5AD3-4C8F-980B-1976C27AC9AB}" destId="{F6F0BDA3-1FD8-4C7E-9810-C1D3E00FC2AD}" srcOrd="0" destOrd="0" presId="urn:microsoft.com/office/officeart/2005/8/layout/lProcess2"/>
    <dgm:cxn modelId="{E49B98FA-56A5-46B0-86D5-4DB23826578B}" srcId="{4FE5964C-856B-46AD-BC50-EEEB162DB03D}" destId="{D510F472-124A-442B-BAA9-52E6F40CBE1F}" srcOrd="0" destOrd="0" parTransId="{B3D7FB55-5A37-493D-BDDA-C15780D67F52}" sibTransId="{5F1B9DCB-ECD3-484D-B767-B80D2FD9DDF4}"/>
    <dgm:cxn modelId="{20C16C4F-7527-4B2C-BB7C-EF05D76CFFBD}" srcId="{4FE5964C-856B-46AD-BC50-EEEB162DB03D}" destId="{CD90C4BA-E51E-4D6F-A0B0-0EB469244B25}" srcOrd="3" destOrd="0" parTransId="{572B76C5-4859-4FDD-B715-9C16FDD38B50}" sibTransId="{D417FD43-E692-4455-A089-7FEDAC22B075}"/>
    <dgm:cxn modelId="{B67A140E-DE83-46C8-8C75-2D4E23374A1B}" type="presOf" srcId="{9BAEBD17-4C92-47C2-978A-FFBA834E2B7D}" destId="{98FBEF76-7428-4779-8871-B4FDAF526F97}" srcOrd="0" destOrd="0" presId="urn:microsoft.com/office/officeart/2005/8/layout/lProcess2"/>
    <dgm:cxn modelId="{153E8AEB-ECDB-4679-A5A8-2F951D05635A}" srcId="{306AF127-73AB-403B-941C-086CD265D7AA}" destId="{FD05C4F5-2BA3-483D-BA15-72E2D51C5039}" srcOrd="1" destOrd="0" parTransId="{ABC9D667-5165-4214-B330-73C53994E92F}" sibTransId="{5A336D03-98E3-422D-9265-F2EF8BF9E777}"/>
    <dgm:cxn modelId="{C129B844-06C3-4B73-A576-F86340FBD899}" type="presOf" srcId="{2A2F167B-B9AC-4ADB-B51E-2184FD42D5ED}" destId="{5EA659DF-3932-40B3-B34D-B4338A69D67D}" srcOrd="0" destOrd="0" presId="urn:microsoft.com/office/officeart/2005/8/layout/lProcess2"/>
    <dgm:cxn modelId="{ADF25FE7-4F83-406D-9A15-B65538223F9A}" type="presOf" srcId="{CD90C4BA-E51E-4D6F-A0B0-0EB469244B25}" destId="{C021D4BC-D98B-4002-8003-59B7FA64446F}" srcOrd="0" destOrd="0" presId="urn:microsoft.com/office/officeart/2005/8/layout/lProcess2"/>
    <dgm:cxn modelId="{B46DC060-6451-4D34-BD72-BC73DCE60307}" type="presOf" srcId="{D510F472-124A-442B-BAA9-52E6F40CBE1F}" destId="{24E91E22-AF27-4B61-9795-6D6B417300B5}" srcOrd="0" destOrd="0" presId="urn:microsoft.com/office/officeart/2005/8/layout/lProcess2"/>
    <dgm:cxn modelId="{218EAC7D-7D3C-4FC5-B693-B7040F2BE877}" type="presOf" srcId="{79F4609F-7120-4C69-9878-49657BE315CE}" destId="{AC850BA5-3359-4CCC-9379-AC6F8EAA8ABE}" srcOrd="0" destOrd="0" presId="urn:microsoft.com/office/officeart/2005/8/layout/lProcess2"/>
    <dgm:cxn modelId="{02DFEAF8-02B1-4165-85A9-418ED0AAC5A6}" srcId="{D510F472-124A-442B-BAA9-52E6F40CBE1F}" destId="{D2DE9A26-5AD3-4C8F-980B-1976C27AC9AB}" srcOrd="1" destOrd="0" parTransId="{51FC5607-4D37-4FF1-A8D0-DDDF0B455A81}" sibTransId="{933DF93B-47F6-434A-ADFE-77AC08CB39C9}"/>
    <dgm:cxn modelId="{FAD5A0F2-50D9-434B-BE13-69F273A4F752}" type="presOf" srcId="{DDBC3420-E0B8-49C9-B53E-8B1BCCE71382}" destId="{C0C34A94-3F8E-42CE-BEA6-48A02EE0CDA4}" srcOrd="0" destOrd="0" presId="urn:microsoft.com/office/officeart/2005/8/layout/lProcess2"/>
    <dgm:cxn modelId="{F54D69D9-CEE3-482F-9D1E-72CBFD57C6DF}" type="presOf" srcId="{306AF127-73AB-403B-941C-086CD265D7AA}" destId="{F3987127-2F88-4213-9AE6-186E35FD40C0}" srcOrd="1" destOrd="0" presId="urn:microsoft.com/office/officeart/2005/8/layout/lProcess2"/>
    <dgm:cxn modelId="{93D90B17-CE0A-4D74-BC6D-C88894F96814}" srcId="{4FE5964C-856B-46AD-BC50-EEEB162DB03D}" destId="{C2F46C8F-31E5-475A-B218-211E92EC626F}" srcOrd="2" destOrd="0" parTransId="{19246796-2404-4A90-B142-0557F9E30962}" sibTransId="{3D28E35F-A9B8-43B4-8A8B-6049D3CBF8AD}"/>
    <dgm:cxn modelId="{57008CBC-E04B-4877-8FC4-7A69EE0D5C4D}" type="presOf" srcId="{306AF127-73AB-403B-941C-086CD265D7AA}" destId="{C5147FB4-C5A0-4EFC-B61A-180AEE69183D}" srcOrd="0" destOrd="0" presId="urn:microsoft.com/office/officeart/2005/8/layout/lProcess2"/>
    <dgm:cxn modelId="{6069E35E-2C8A-4628-9CC5-E04AD5C75B7B}" type="presOf" srcId="{D48D9673-AD35-486A-BFAD-3EB7B60109D7}" destId="{BF2DB977-5F0D-4580-B22C-A192638C9CE6}" srcOrd="0" destOrd="0" presId="urn:microsoft.com/office/officeart/2005/8/layout/lProcess2"/>
    <dgm:cxn modelId="{A784EC6F-03A0-42D6-B8B1-82B97E1B184C}" srcId="{CD90C4BA-E51E-4D6F-A0B0-0EB469244B25}" destId="{79F4609F-7120-4C69-9878-49657BE315CE}" srcOrd="2" destOrd="0" parTransId="{69CD8DE3-2D7F-4F9B-B008-42FDA6B4A8EC}" sibTransId="{BE2160D1-9C30-4EE0-9F57-6E97ADAED34E}"/>
    <dgm:cxn modelId="{AE8100F5-F017-4BFE-9CDB-6150161EA093}" srcId="{CD90C4BA-E51E-4D6F-A0B0-0EB469244B25}" destId="{7793162A-DEC7-4C12-B293-5A4BC5230241}" srcOrd="1" destOrd="0" parTransId="{1446446F-6499-490D-9654-757BE6DA8488}" sibTransId="{AE95394F-98FE-4BEB-A08A-1E0D523949A6}"/>
    <dgm:cxn modelId="{27D241D1-8071-4B33-84AD-6FFDD93A7704}" srcId="{D510F472-124A-442B-BAA9-52E6F40CBE1F}" destId="{C1AC3451-41AA-4020-BFC1-6F354F96674D}" srcOrd="2" destOrd="0" parTransId="{BE289D33-2689-473A-8F9C-3F7F60EA2160}" sibTransId="{779C1A40-3128-4332-91D4-38089C3188C5}"/>
    <dgm:cxn modelId="{F8459252-307A-457D-825C-2CE04C8E6AE4}" type="presOf" srcId="{5A46E8AE-1F13-47ED-935B-114FC982E69D}" destId="{835E8B1F-3FF9-45EF-AFA9-7EE009920061}" srcOrd="0" destOrd="0" presId="urn:microsoft.com/office/officeart/2005/8/layout/lProcess2"/>
    <dgm:cxn modelId="{37EF1896-B818-4B46-9706-327C7DD42EB7}" srcId="{C2F46C8F-31E5-475A-B218-211E92EC626F}" destId="{2A2F167B-B9AC-4ADB-B51E-2184FD42D5ED}" srcOrd="0" destOrd="0" parTransId="{1A3F0077-3083-4160-B333-3E383812906A}" sibTransId="{8292CEC4-6FDC-4C5F-A55C-91785A32B8EA}"/>
    <dgm:cxn modelId="{2B64FC97-46CD-41A8-BA69-8FC014A65464}" type="presOf" srcId="{4FE5964C-856B-46AD-BC50-EEEB162DB03D}" destId="{957808EE-62DD-4987-947A-F9CB6A217DA9}" srcOrd="0" destOrd="0" presId="urn:microsoft.com/office/officeart/2005/8/layout/lProcess2"/>
    <dgm:cxn modelId="{59615AAB-DA37-4DAF-925C-7AD9B0E2226D}" type="presOf" srcId="{CD90C4BA-E51E-4D6F-A0B0-0EB469244B25}" destId="{7B0824AB-79C3-4D82-BB49-B4EECFCB799D}" srcOrd="1" destOrd="0" presId="urn:microsoft.com/office/officeart/2005/8/layout/lProcess2"/>
    <dgm:cxn modelId="{AAB16EA8-0B3B-4D13-A573-A635BC48B613}" type="presOf" srcId="{C1AC3451-41AA-4020-BFC1-6F354F96674D}" destId="{3334BFAE-97A8-463F-802E-95043C59C61C}" srcOrd="0" destOrd="0" presId="urn:microsoft.com/office/officeart/2005/8/layout/lProcess2"/>
    <dgm:cxn modelId="{58B1FA25-494B-46CD-BCCB-896DDD733FCA}" type="presOf" srcId="{E6F6976C-B158-4483-84B9-ECF4A9561583}" destId="{17BDF260-B002-459B-9E1D-F6EF6457EA14}" srcOrd="0" destOrd="0" presId="urn:microsoft.com/office/officeart/2005/8/layout/lProcess2"/>
    <dgm:cxn modelId="{841BA0A4-D386-4561-BB70-617320F82170}" type="presOf" srcId="{7793162A-DEC7-4C12-B293-5A4BC5230241}" destId="{802F2425-A05F-42D8-8CE3-CDE9ADB88F5F}" srcOrd="0" destOrd="0" presId="urn:microsoft.com/office/officeart/2005/8/layout/lProcess2"/>
    <dgm:cxn modelId="{2F197A28-A489-48F3-B3B6-78BF682D15C4}" srcId="{D510F472-124A-442B-BAA9-52E6F40CBE1F}" destId="{DDBC3420-E0B8-49C9-B53E-8B1BCCE71382}" srcOrd="0" destOrd="0" parTransId="{EB2EA1C9-917A-407D-963C-43F1B187E30B}" sibTransId="{172530DA-F338-43F6-9832-98F2F6CC2F62}"/>
    <dgm:cxn modelId="{9E649ABD-D367-413F-BEB1-9768F90EAB97}" type="presOf" srcId="{95323852-7165-4B4A-85A0-38F6188D704D}" destId="{908C3286-D2EC-4403-A032-4C0492FFFBD6}" srcOrd="0" destOrd="0" presId="urn:microsoft.com/office/officeart/2005/8/layout/lProcess2"/>
    <dgm:cxn modelId="{71883FA1-386C-4578-B707-5AE08BB024B2}" type="presOf" srcId="{FD05C4F5-2BA3-483D-BA15-72E2D51C5039}" destId="{364D0EAD-05BA-4C32-A544-F92059611611}" srcOrd="0" destOrd="0" presId="urn:microsoft.com/office/officeart/2005/8/layout/lProcess2"/>
    <dgm:cxn modelId="{2C38F236-0AE9-4C79-8297-E1840080BB14}" srcId="{306AF127-73AB-403B-941C-086CD265D7AA}" destId="{9BAEBD17-4C92-47C2-978A-FFBA834E2B7D}" srcOrd="2" destOrd="0" parTransId="{05618252-EDED-409F-A38E-5EB306032462}" sibTransId="{5DD8D48E-A104-46E0-81F0-0F48E0A4AA78}"/>
    <dgm:cxn modelId="{C1317621-223F-430C-B4A1-BE6DD84B0BC6}" srcId="{CD90C4BA-E51E-4D6F-A0B0-0EB469244B25}" destId="{95323852-7165-4B4A-85A0-38F6188D704D}" srcOrd="0" destOrd="0" parTransId="{3CE8F2F0-31DC-468F-8F71-953B014DEE72}" sibTransId="{F82B0F90-B206-4BB1-9935-21308F587FE7}"/>
    <dgm:cxn modelId="{E94ECF5F-885D-42AB-8459-76F8A7BE1065}" srcId="{306AF127-73AB-403B-941C-086CD265D7AA}" destId="{E6F6976C-B158-4483-84B9-ECF4A9561583}" srcOrd="0" destOrd="0" parTransId="{CAB6B8DD-A14C-44AA-8611-102C0DF13E03}" sibTransId="{034083DC-E0E8-4DA0-B368-2FCADC4D982E}"/>
    <dgm:cxn modelId="{D58BBA4D-A1C8-47EB-8DE8-6F104F5ECC4A}" type="presOf" srcId="{D510F472-124A-442B-BAA9-52E6F40CBE1F}" destId="{983BC9C6-5450-4D4C-96E1-C6E58F119217}" srcOrd="1" destOrd="0" presId="urn:microsoft.com/office/officeart/2005/8/layout/lProcess2"/>
    <dgm:cxn modelId="{311F9D6F-B906-4AC8-8808-AD106D6FD57A}" srcId="{D510F472-124A-442B-BAA9-52E6F40CBE1F}" destId="{D48D9673-AD35-486A-BFAD-3EB7B60109D7}" srcOrd="3" destOrd="0" parTransId="{9EE13CBA-AB9C-42DF-B5B2-064EADEA8061}" sibTransId="{0FAF5CBA-4E27-4BB5-B8E4-6BAD03945633}"/>
    <dgm:cxn modelId="{DA9F3229-2752-4C74-8B9E-BF98403D20BB}" type="presOf" srcId="{C2F46C8F-31E5-475A-B218-211E92EC626F}" destId="{A2285ED6-DE12-4811-8E6D-FDFC4CCCE61E}" srcOrd="1" destOrd="0" presId="urn:microsoft.com/office/officeart/2005/8/layout/lProcess2"/>
    <dgm:cxn modelId="{285CA068-A2EC-40E7-92FB-98920B234917}" srcId="{C2F46C8F-31E5-475A-B218-211E92EC626F}" destId="{5A46E8AE-1F13-47ED-935B-114FC982E69D}" srcOrd="1" destOrd="0" parTransId="{C183EA21-F2EF-4578-9E88-E3D69F04B7D1}" sibTransId="{6285C4E6-1E90-4CAC-86B7-541FF001FD86}"/>
    <dgm:cxn modelId="{FB5282C8-672A-4E1F-8B3F-0D82AF008591}" srcId="{4FE5964C-856B-46AD-BC50-EEEB162DB03D}" destId="{306AF127-73AB-403B-941C-086CD265D7AA}" srcOrd="1" destOrd="0" parTransId="{8A91F4D7-8698-4A1C-9813-C0026A26BA2D}" sibTransId="{2A7E1395-912B-4432-9255-3CA6F50433B7}"/>
    <dgm:cxn modelId="{53731C68-DC6D-48A2-BE2C-635EC3C4664F}" type="presOf" srcId="{C2F46C8F-31E5-475A-B218-211E92EC626F}" destId="{85173167-DF43-4F8C-8E1C-EC5680048513}" srcOrd="0" destOrd="0" presId="urn:microsoft.com/office/officeart/2005/8/layout/lProcess2"/>
    <dgm:cxn modelId="{CA56108B-F6D8-4DE5-B4DE-145448B2D450}" type="presParOf" srcId="{957808EE-62DD-4987-947A-F9CB6A217DA9}" destId="{6C762AA4-4A64-4705-9CF3-0A6F868E95F3}" srcOrd="0" destOrd="0" presId="urn:microsoft.com/office/officeart/2005/8/layout/lProcess2"/>
    <dgm:cxn modelId="{1FC373BF-89D2-4A52-9DED-A4D44C993BB0}" type="presParOf" srcId="{6C762AA4-4A64-4705-9CF3-0A6F868E95F3}" destId="{24E91E22-AF27-4B61-9795-6D6B417300B5}" srcOrd="0" destOrd="0" presId="urn:microsoft.com/office/officeart/2005/8/layout/lProcess2"/>
    <dgm:cxn modelId="{554D7006-E19A-496B-8D67-D49C3A34BB53}" type="presParOf" srcId="{6C762AA4-4A64-4705-9CF3-0A6F868E95F3}" destId="{983BC9C6-5450-4D4C-96E1-C6E58F119217}" srcOrd="1" destOrd="0" presId="urn:microsoft.com/office/officeart/2005/8/layout/lProcess2"/>
    <dgm:cxn modelId="{A29E5E85-1887-4DC0-A1B1-E1212C43714E}" type="presParOf" srcId="{6C762AA4-4A64-4705-9CF3-0A6F868E95F3}" destId="{E418F77B-9131-4696-A0CC-86A132F25F35}" srcOrd="2" destOrd="0" presId="urn:microsoft.com/office/officeart/2005/8/layout/lProcess2"/>
    <dgm:cxn modelId="{05281DD5-A0C5-4619-9980-BD3A16AEA533}" type="presParOf" srcId="{E418F77B-9131-4696-A0CC-86A132F25F35}" destId="{BAAB61E2-ABBF-458E-8BEB-6DED51BDE7EC}" srcOrd="0" destOrd="0" presId="urn:microsoft.com/office/officeart/2005/8/layout/lProcess2"/>
    <dgm:cxn modelId="{A1E2AEA4-5BA2-4025-A24F-7642F35C6AB3}" type="presParOf" srcId="{BAAB61E2-ABBF-458E-8BEB-6DED51BDE7EC}" destId="{C0C34A94-3F8E-42CE-BEA6-48A02EE0CDA4}" srcOrd="0" destOrd="0" presId="urn:microsoft.com/office/officeart/2005/8/layout/lProcess2"/>
    <dgm:cxn modelId="{7E49AC26-7130-4087-8125-0FCA1E743461}" type="presParOf" srcId="{BAAB61E2-ABBF-458E-8BEB-6DED51BDE7EC}" destId="{EC326E70-88AB-40EB-AAD8-DC2E6BB30348}" srcOrd="1" destOrd="0" presId="urn:microsoft.com/office/officeart/2005/8/layout/lProcess2"/>
    <dgm:cxn modelId="{B9962B4F-8382-4E74-8BB7-7483DD3341D7}" type="presParOf" srcId="{BAAB61E2-ABBF-458E-8BEB-6DED51BDE7EC}" destId="{F6F0BDA3-1FD8-4C7E-9810-C1D3E00FC2AD}" srcOrd="2" destOrd="0" presId="urn:microsoft.com/office/officeart/2005/8/layout/lProcess2"/>
    <dgm:cxn modelId="{E45B159C-8164-4B0F-9DF0-682AF372549C}" type="presParOf" srcId="{BAAB61E2-ABBF-458E-8BEB-6DED51BDE7EC}" destId="{04F3D436-B970-4773-8259-E043355929C2}" srcOrd="3" destOrd="0" presId="urn:microsoft.com/office/officeart/2005/8/layout/lProcess2"/>
    <dgm:cxn modelId="{A9BD12E1-F0FF-4ED4-9DDD-9E3CF22DD416}" type="presParOf" srcId="{BAAB61E2-ABBF-458E-8BEB-6DED51BDE7EC}" destId="{3334BFAE-97A8-463F-802E-95043C59C61C}" srcOrd="4" destOrd="0" presId="urn:microsoft.com/office/officeart/2005/8/layout/lProcess2"/>
    <dgm:cxn modelId="{1086D273-0950-4F5A-839E-57C095024123}" type="presParOf" srcId="{BAAB61E2-ABBF-458E-8BEB-6DED51BDE7EC}" destId="{1BFAE066-30E8-4677-AEAF-5C8528583989}" srcOrd="5" destOrd="0" presId="urn:microsoft.com/office/officeart/2005/8/layout/lProcess2"/>
    <dgm:cxn modelId="{C1F477F3-7098-44AB-B2CA-ABA2F433422D}" type="presParOf" srcId="{BAAB61E2-ABBF-458E-8BEB-6DED51BDE7EC}" destId="{BF2DB977-5F0D-4580-B22C-A192638C9CE6}" srcOrd="6" destOrd="0" presId="urn:microsoft.com/office/officeart/2005/8/layout/lProcess2"/>
    <dgm:cxn modelId="{B0851ED0-723C-490B-800C-927BB2D96482}" type="presParOf" srcId="{957808EE-62DD-4987-947A-F9CB6A217DA9}" destId="{6CAAD529-722A-452F-ACA1-4F95750D973A}" srcOrd="1" destOrd="0" presId="urn:microsoft.com/office/officeart/2005/8/layout/lProcess2"/>
    <dgm:cxn modelId="{6F20D991-817A-4322-8A5B-303C4C78D579}" type="presParOf" srcId="{957808EE-62DD-4987-947A-F9CB6A217DA9}" destId="{D2A65D60-EE25-4163-BCFC-D21B9F871541}" srcOrd="2" destOrd="0" presId="urn:microsoft.com/office/officeart/2005/8/layout/lProcess2"/>
    <dgm:cxn modelId="{B3B97F82-ACDE-448F-A78E-26C98F44C972}" type="presParOf" srcId="{D2A65D60-EE25-4163-BCFC-D21B9F871541}" destId="{C5147FB4-C5A0-4EFC-B61A-180AEE69183D}" srcOrd="0" destOrd="0" presId="urn:microsoft.com/office/officeart/2005/8/layout/lProcess2"/>
    <dgm:cxn modelId="{65B58FF7-F0C9-4F2A-A74D-FAC1B2624B84}" type="presParOf" srcId="{D2A65D60-EE25-4163-BCFC-D21B9F871541}" destId="{F3987127-2F88-4213-9AE6-186E35FD40C0}" srcOrd="1" destOrd="0" presId="urn:microsoft.com/office/officeart/2005/8/layout/lProcess2"/>
    <dgm:cxn modelId="{96BAD68E-ED11-4199-9AE0-7271A86214A2}" type="presParOf" srcId="{D2A65D60-EE25-4163-BCFC-D21B9F871541}" destId="{AFA1ED8A-6DBB-4678-813F-3DDC57F9CB22}" srcOrd="2" destOrd="0" presId="urn:microsoft.com/office/officeart/2005/8/layout/lProcess2"/>
    <dgm:cxn modelId="{6D4A7CB5-C172-4059-A905-AB6745638F6B}" type="presParOf" srcId="{AFA1ED8A-6DBB-4678-813F-3DDC57F9CB22}" destId="{301B5ED3-FABF-4D22-995C-028FD5DE4E0A}" srcOrd="0" destOrd="0" presId="urn:microsoft.com/office/officeart/2005/8/layout/lProcess2"/>
    <dgm:cxn modelId="{C66181EC-583A-4C57-9F29-7D71606A8156}" type="presParOf" srcId="{301B5ED3-FABF-4D22-995C-028FD5DE4E0A}" destId="{17BDF260-B002-459B-9E1D-F6EF6457EA14}" srcOrd="0" destOrd="0" presId="urn:microsoft.com/office/officeart/2005/8/layout/lProcess2"/>
    <dgm:cxn modelId="{CAEEB8CD-90AC-42B2-A57C-3468C9D6D9E7}" type="presParOf" srcId="{301B5ED3-FABF-4D22-995C-028FD5DE4E0A}" destId="{6FD0BCB0-0B40-4482-8E02-82B464A7C5B3}" srcOrd="1" destOrd="0" presId="urn:microsoft.com/office/officeart/2005/8/layout/lProcess2"/>
    <dgm:cxn modelId="{A375B70E-12EA-4384-851F-089C557F673C}" type="presParOf" srcId="{301B5ED3-FABF-4D22-995C-028FD5DE4E0A}" destId="{364D0EAD-05BA-4C32-A544-F92059611611}" srcOrd="2" destOrd="0" presId="urn:microsoft.com/office/officeart/2005/8/layout/lProcess2"/>
    <dgm:cxn modelId="{9A945C30-A2C8-45F6-AD47-029405284140}" type="presParOf" srcId="{301B5ED3-FABF-4D22-995C-028FD5DE4E0A}" destId="{79D02699-FCF6-4321-BC6A-CF6035225276}" srcOrd="3" destOrd="0" presId="urn:microsoft.com/office/officeart/2005/8/layout/lProcess2"/>
    <dgm:cxn modelId="{001B7DEA-AE91-43B4-B30C-3BB5EABF3DCA}" type="presParOf" srcId="{301B5ED3-FABF-4D22-995C-028FD5DE4E0A}" destId="{98FBEF76-7428-4779-8871-B4FDAF526F97}" srcOrd="4" destOrd="0" presId="urn:microsoft.com/office/officeart/2005/8/layout/lProcess2"/>
    <dgm:cxn modelId="{9C31407D-7B2D-4C6A-8F5B-8C808925A4DF}" type="presParOf" srcId="{957808EE-62DD-4987-947A-F9CB6A217DA9}" destId="{16801F42-586B-4CAA-A7EA-42779028DEAA}" srcOrd="3" destOrd="0" presId="urn:microsoft.com/office/officeart/2005/8/layout/lProcess2"/>
    <dgm:cxn modelId="{698572F8-C2DA-425E-B9A9-AF1C8E1F236F}" type="presParOf" srcId="{957808EE-62DD-4987-947A-F9CB6A217DA9}" destId="{C4FB39C4-BE2A-48B9-BB3D-7AC195159251}" srcOrd="4" destOrd="0" presId="urn:microsoft.com/office/officeart/2005/8/layout/lProcess2"/>
    <dgm:cxn modelId="{252F9111-FFE4-4E10-A7A3-533A1DF523EC}" type="presParOf" srcId="{C4FB39C4-BE2A-48B9-BB3D-7AC195159251}" destId="{85173167-DF43-4F8C-8E1C-EC5680048513}" srcOrd="0" destOrd="0" presId="urn:microsoft.com/office/officeart/2005/8/layout/lProcess2"/>
    <dgm:cxn modelId="{E101729D-29C4-4941-9425-0E849A423378}" type="presParOf" srcId="{C4FB39C4-BE2A-48B9-BB3D-7AC195159251}" destId="{A2285ED6-DE12-4811-8E6D-FDFC4CCCE61E}" srcOrd="1" destOrd="0" presId="urn:microsoft.com/office/officeart/2005/8/layout/lProcess2"/>
    <dgm:cxn modelId="{158099AC-7744-42F9-A300-6DA3DC1D6CCA}" type="presParOf" srcId="{C4FB39C4-BE2A-48B9-BB3D-7AC195159251}" destId="{0C5E9CC7-F513-4C8A-884A-CB25EAEB7700}" srcOrd="2" destOrd="0" presId="urn:microsoft.com/office/officeart/2005/8/layout/lProcess2"/>
    <dgm:cxn modelId="{79F8127C-D2BB-45EE-9AAB-D927FF3B9F4D}" type="presParOf" srcId="{0C5E9CC7-F513-4C8A-884A-CB25EAEB7700}" destId="{70B8F229-D237-4FA4-9F13-3EE01C31CA4E}" srcOrd="0" destOrd="0" presId="urn:microsoft.com/office/officeart/2005/8/layout/lProcess2"/>
    <dgm:cxn modelId="{1909A978-3F06-45D3-AE6D-15753CBDB53E}" type="presParOf" srcId="{70B8F229-D237-4FA4-9F13-3EE01C31CA4E}" destId="{5EA659DF-3932-40B3-B34D-B4338A69D67D}" srcOrd="0" destOrd="0" presId="urn:microsoft.com/office/officeart/2005/8/layout/lProcess2"/>
    <dgm:cxn modelId="{95C06D6C-0C3D-4D6E-8945-49B251229B42}" type="presParOf" srcId="{70B8F229-D237-4FA4-9F13-3EE01C31CA4E}" destId="{C1ABD410-05E6-414F-B6E4-EEB90A470C06}" srcOrd="1" destOrd="0" presId="urn:microsoft.com/office/officeart/2005/8/layout/lProcess2"/>
    <dgm:cxn modelId="{A212E411-F7A8-4AE8-A6D5-3B8BCE4CD298}" type="presParOf" srcId="{70B8F229-D237-4FA4-9F13-3EE01C31CA4E}" destId="{835E8B1F-3FF9-45EF-AFA9-7EE009920061}" srcOrd="2" destOrd="0" presId="urn:microsoft.com/office/officeart/2005/8/layout/lProcess2"/>
    <dgm:cxn modelId="{CADAAFCA-1143-4027-A7D9-6FC2DE45A9AD}" type="presParOf" srcId="{957808EE-62DD-4987-947A-F9CB6A217DA9}" destId="{FC2D1FD1-4A69-410C-AC94-4EDF51FBE5EC}" srcOrd="5" destOrd="0" presId="urn:microsoft.com/office/officeart/2005/8/layout/lProcess2"/>
    <dgm:cxn modelId="{FC957283-9B5E-4269-AFA6-4D2292B3648E}" type="presParOf" srcId="{957808EE-62DD-4987-947A-F9CB6A217DA9}" destId="{DA232B26-777D-4D9E-80A5-6538B4E78006}" srcOrd="6" destOrd="0" presId="urn:microsoft.com/office/officeart/2005/8/layout/lProcess2"/>
    <dgm:cxn modelId="{9840C5BA-2FF2-4F14-9848-C29B27312E25}" type="presParOf" srcId="{DA232B26-777D-4D9E-80A5-6538B4E78006}" destId="{C021D4BC-D98B-4002-8003-59B7FA64446F}" srcOrd="0" destOrd="0" presId="urn:microsoft.com/office/officeart/2005/8/layout/lProcess2"/>
    <dgm:cxn modelId="{A00839BC-CE28-4022-880E-2FBD4EAF14EE}" type="presParOf" srcId="{DA232B26-777D-4D9E-80A5-6538B4E78006}" destId="{7B0824AB-79C3-4D82-BB49-B4EECFCB799D}" srcOrd="1" destOrd="0" presId="urn:microsoft.com/office/officeart/2005/8/layout/lProcess2"/>
    <dgm:cxn modelId="{D5DDA174-0CDC-49CA-ABCF-98B43A05C3E4}" type="presParOf" srcId="{DA232B26-777D-4D9E-80A5-6538B4E78006}" destId="{4592DA28-EFDB-425F-8949-F419AD182500}" srcOrd="2" destOrd="0" presId="urn:microsoft.com/office/officeart/2005/8/layout/lProcess2"/>
    <dgm:cxn modelId="{FDEB7189-EDB1-4EE2-8E67-7FA7B8C35CA1}" type="presParOf" srcId="{4592DA28-EFDB-425F-8949-F419AD182500}" destId="{5A4E1550-BFEE-446F-908D-D01EF90AFD39}" srcOrd="0" destOrd="0" presId="urn:microsoft.com/office/officeart/2005/8/layout/lProcess2"/>
    <dgm:cxn modelId="{28FBA132-EDE0-4616-81EB-16ED73272EF6}" type="presParOf" srcId="{5A4E1550-BFEE-446F-908D-D01EF90AFD39}" destId="{908C3286-D2EC-4403-A032-4C0492FFFBD6}" srcOrd="0" destOrd="0" presId="urn:microsoft.com/office/officeart/2005/8/layout/lProcess2"/>
    <dgm:cxn modelId="{2C39E154-69D1-45D0-8F0F-372F7FBDA09D}" type="presParOf" srcId="{5A4E1550-BFEE-446F-908D-D01EF90AFD39}" destId="{2B8E1479-FCDE-4E04-A2D5-1A9DFB3867A1}" srcOrd="1" destOrd="0" presId="urn:microsoft.com/office/officeart/2005/8/layout/lProcess2"/>
    <dgm:cxn modelId="{232DA382-C95E-4EFA-96B3-14A1619F3553}" type="presParOf" srcId="{5A4E1550-BFEE-446F-908D-D01EF90AFD39}" destId="{802F2425-A05F-42D8-8CE3-CDE9ADB88F5F}" srcOrd="2" destOrd="0" presId="urn:microsoft.com/office/officeart/2005/8/layout/lProcess2"/>
    <dgm:cxn modelId="{D8AD8C0C-8FA2-4E1F-A969-B4B37C557028}" type="presParOf" srcId="{5A4E1550-BFEE-446F-908D-D01EF90AFD39}" destId="{EA2924B6-65AB-411E-9B24-B0C62BEDEFA5}" srcOrd="3" destOrd="0" presId="urn:microsoft.com/office/officeart/2005/8/layout/lProcess2"/>
    <dgm:cxn modelId="{79E45362-E7AA-4F40-AFA7-11952DCE8B71}" type="presParOf" srcId="{5A4E1550-BFEE-446F-908D-D01EF90AFD39}" destId="{AC850BA5-3359-4CCC-9379-AC6F8EAA8ABE}"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C061B4-E102-4717-B682-B1982A00EB1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96EE40F5-1211-4443-87D5-94F15C0FD49E}">
      <dgm:prSet phldrT="[Texto]" custT="1"/>
      <dgm:spPr/>
      <dgm:t>
        <a:bodyPr/>
        <a:lstStyle/>
        <a:p>
          <a:endParaRPr lang="es-EC" sz="4800" dirty="0" smtClean="0"/>
        </a:p>
        <a:p>
          <a:r>
            <a:rPr lang="es-EC" sz="3600" dirty="0" smtClean="0"/>
            <a:t>Perceptrón Multicapa</a:t>
          </a:r>
          <a:endParaRPr lang="es-EC" sz="3600" dirty="0"/>
        </a:p>
      </dgm:t>
    </dgm:pt>
    <dgm:pt modelId="{E20A1B66-A6CD-4A09-AD2B-3231977C113D}" type="parTrans" cxnId="{EB3248A8-0BDC-4B9C-B8EC-8C47D393A0DC}">
      <dgm:prSet/>
      <dgm:spPr/>
      <dgm:t>
        <a:bodyPr/>
        <a:lstStyle/>
        <a:p>
          <a:endParaRPr lang="es-EC"/>
        </a:p>
      </dgm:t>
    </dgm:pt>
    <dgm:pt modelId="{BD1FE566-2BBA-4860-BC79-14412CB933D1}" type="sibTrans" cxnId="{EB3248A8-0BDC-4B9C-B8EC-8C47D393A0DC}">
      <dgm:prSet/>
      <dgm:spPr/>
      <dgm:t>
        <a:bodyPr/>
        <a:lstStyle/>
        <a:p>
          <a:endParaRPr lang="es-EC"/>
        </a:p>
      </dgm:t>
    </dgm:pt>
    <dgm:pt modelId="{03FB1CBD-AD75-4B7B-B74E-1565AB4D29D8}">
      <dgm:prSet phldrT="[Texto]"/>
      <dgm:spPr/>
      <dgm:t>
        <a:bodyPr/>
        <a:lstStyle/>
        <a:p>
          <a:r>
            <a:rPr lang="es-EC" dirty="0" smtClean="0"/>
            <a:t>Capa de entrada, varias capas ocultas y capa de salida.</a:t>
          </a:r>
          <a:endParaRPr lang="es-EC" dirty="0"/>
        </a:p>
      </dgm:t>
    </dgm:pt>
    <dgm:pt modelId="{5814795F-C17B-4590-BF02-8D0B5B379E91}" type="parTrans" cxnId="{F91B56E4-3A3D-4D6C-88ED-B15BC43331BD}">
      <dgm:prSet/>
      <dgm:spPr/>
      <dgm:t>
        <a:bodyPr/>
        <a:lstStyle/>
        <a:p>
          <a:endParaRPr lang="es-EC"/>
        </a:p>
      </dgm:t>
    </dgm:pt>
    <dgm:pt modelId="{81A7E668-EBA3-4D51-A4D0-2DF4D4F8DAC1}" type="sibTrans" cxnId="{F91B56E4-3A3D-4D6C-88ED-B15BC43331BD}">
      <dgm:prSet/>
      <dgm:spPr/>
      <dgm:t>
        <a:bodyPr/>
        <a:lstStyle/>
        <a:p>
          <a:endParaRPr lang="es-EC"/>
        </a:p>
      </dgm:t>
    </dgm:pt>
    <dgm:pt modelId="{2E589B1B-2AB9-4E1C-9A5B-D97487B04FA5}">
      <dgm:prSet phldrT="[Texto]"/>
      <dgm:spPr/>
      <dgm:t>
        <a:bodyPr/>
        <a:lstStyle/>
        <a:p>
          <a:r>
            <a:rPr lang="es-EC" dirty="0" smtClean="0"/>
            <a:t>Conexiones hacia adelante.</a:t>
          </a:r>
          <a:endParaRPr lang="es-EC" dirty="0"/>
        </a:p>
      </dgm:t>
    </dgm:pt>
    <dgm:pt modelId="{5CE79524-3085-4B21-837C-7FE46A3081F5}" type="parTrans" cxnId="{3093D025-1BD3-4A80-9A99-6D913B4254C8}">
      <dgm:prSet/>
      <dgm:spPr/>
      <dgm:t>
        <a:bodyPr/>
        <a:lstStyle/>
        <a:p>
          <a:endParaRPr lang="es-EC"/>
        </a:p>
      </dgm:t>
    </dgm:pt>
    <dgm:pt modelId="{228C859B-47F1-4727-9D70-EE8A56793E30}" type="sibTrans" cxnId="{3093D025-1BD3-4A80-9A99-6D913B4254C8}">
      <dgm:prSet/>
      <dgm:spPr/>
      <dgm:t>
        <a:bodyPr/>
        <a:lstStyle/>
        <a:p>
          <a:endParaRPr lang="es-EC"/>
        </a:p>
      </dgm:t>
    </dgm:pt>
    <dgm:pt modelId="{7A1B1CE3-000B-4B15-9201-3193508C6C26}">
      <dgm:prSet phldrT="[Texto]"/>
      <dgm:spPr/>
      <dgm:t>
        <a:bodyPr/>
        <a:lstStyle/>
        <a:p>
          <a:r>
            <a:rPr lang="es-EC" dirty="0" smtClean="0"/>
            <a:t>Aprendizaje Supervisado (Algoritmo </a:t>
          </a:r>
          <a:r>
            <a:rPr lang="es-EC" dirty="0" err="1" smtClean="0"/>
            <a:t>backpropagation</a:t>
          </a:r>
          <a:r>
            <a:rPr lang="es-EC" dirty="0" smtClean="0"/>
            <a:t>)</a:t>
          </a:r>
          <a:endParaRPr lang="es-EC" dirty="0"/>
        </a:p>
      </dgm:t>
    </dgm:pt>
    <dgm:pt modelId="{EE360286-4021-4142-893C-9F0BA2DB54A5}" type="parTrans" cxnId="{B3479B8D-7277-4D29-92B9-5981B82AF57A}">
      <dgm:prSet/>
      <dgm:spPr/>
      <dgm:t>
        <a:bodyPr/>
        <a:lstStyle/>
        <a:p>
          <a:endParaRPr lang="es-EC"/>
        </a:p>
      </dgm:t>
    </dgm:pt>
    <dgm:pt modelId="{B37E0450-E30C-40ED-89B8-92C6AEC84CA1}" type="sibTrans" cxnId="{B3479B8D-7277-4D29-92B9-5981B82AF57A}">
      <dgm:prSet/>
      <dgm:spPr/>
      <dgm:t>
        <a:bodyPr/>
        <a:lstStyle/>
        <a:p>
          <a:endParaRPr lang="es-EC"/>
        </a:p>
      </dgm:t>
    </dgm:pt>
    <dgm:pt modelId="{FC902151-6A8C-4C34-BA3C-E34F831B0E62}">
      <dgm:prSet phldrT="[Texto]"/>
      <dgm:spPr/>
      <dgm:t>
        <a:bodyPr/>
        <a:lstStyle/>
        <a:p>
          <a:r>
            <a:rPr lang="es-EC" dirty="0" smtClean="0"/>
            <a:t>Diseño: No Capas, No neuronas en cada capa, Funciones de activación.</a:t>
          </a:r>
          <a:endParaRPr lang="es-EC" dirty="0"/>
        </a:p>
      </dgm:t>
    </dgm:pt>
    <dgm:pt modelId="{7EC442DC-0678-41B9-BCAB-18B516FDC03E}" type="parTrans" cxnId="{FC4B158D-08C8-4CFA-A2BE-D868434A7CF7}">
      <dgm:prSet/>
      <dgm:spPr/>
      <dgm:t>
        <a:bodyPr/>
        <a:lstStyle/>
        <a:p>
          <a:endParaRPr lang="es-EC"/>
        </a:p>
      </dgm:t>
    </dgm:pt>
    <dgm:pt modelId="{7EB9755D-5A8A-4CA8-8716-DD091AC9019D}" type="sibTrans" cxnId="{FC4B158D-08C8-4CFA-A2BE-D868434A7CF7}">
      <dgm:prSet/>
      <dgm:spPr/>
      <dgm:t>
        <a:bodyPr/>
        <a:lstStyle/>
        <a:p>
          <a:endParaRPr lang="es-EC"/>
        </a:p>
      </dgm:t>
    </dgm:pt>
    <dgm:pt modelId="{2E5063F7-B36C-479F-A93C-B4A8FCBFF3C7}">
      <dgm:prSet phldrT="[Texto]"/>
      <dgm:spPr/>
      <dgm:t>
        <a:bodyPr/>
        <a:lstStyle/>
        <a:p>
          <a:r>
            <a:rPr lang="es-EC" dirty="0" smtClean="0"/>
            <a:t>Capacidad de generalización: No de neuronas, función de evaluación de error, conjunto de entrenamiento.</a:t>
          </a:r>
          <a:endParaRPr lang="es-EC" dirty="0"/>
        </a:p>
      </dgm:t>
    </dgm:pt>
    <dgm:pt modelId="{56C011D4-5DA3-4D9E-B7EB-9C260C744E9F}" type="parTrans" cxnId="{5D222420-8347-4168-8BC3-5C4A85836A6E}">
      <dgm:prSet/>
      <dgm:spPr/>
      <dgm:t>
        <a:bodyPr/>
        <a:lstStyle/>
        <a:p>
          <a:endParaRPr lang="es-EC"/>
        </a:p>
      </dgm:t>
    </dgm:pt>
    <dgm:pt modelId="{650BA7F8-9376-44A0-B33C-C8761880CCA1}" type="sibTrans" cxnId="{5D222420-8347-4168-8BC3-5C4A85836A6E}">
      <dgm:prSet/>
      <dgm:spPr/>
      <dgm:t>
        <a:bodyPr/>
        <a:lstStyle/>
        <a:p>
          <a:endParaRPr lang="es-EC"/>
        </a:p>
      </dgm:t>
    </dgm:pt>
    <dgm:pt modelId="{41E1B5E7-CFBA-4B9A-8284-7887DE797804}">
      <dgm:prSet phldrT="[Texto]"/>
      <dgm:spPr/>
      <dgm:t>
        <a:bodyPr/>
        <a:lstStyle/>
        <a:p>
          <a:r>
            <a:rPr lang="es-EC" dirty="0" smtClean="0"/>
            <a:t>Relaciones de Carácter Global</a:t>
          </a:r>
          <a:endParaRPr lang="es-EC" dirty="0"/>
        </a:p>
      </dgm:t>
    </dgm:pt>
    <dgm:pt modelId="{7541F935-C726-4BF8-8A03-2C1E6801D65E}" type="parTrans" cxnId="{443825DB-D72D-4B91-AAED-3094EBC85C0D}">
      <dgm:prSet/>
      <dgm:spPr/>
      <dgm:t>
        <a:bodyPr/>
        <a:lstStyle/>
        <a:p>
          <a:endParaRPr lang="es-EC"/>
        </a:p>
      </dgm:t>
    </dgm:pt>
    <dgm:pt modelId="{CE8F2151-41B9-4898-82B4-BFFC9D1363AD}" type="sibTrans" cxnId="{443825DB-D72D-4B91-AAED-3094EBC85C0D}">
      <dgm:prSet/>
      <dgm:spPr/>
      <dgm:t>
        <a:bodyPr/>
        <a:lstStyle/>
        <a:p>
          <a:endParaRPr lang="es-EC"/>
        </a:p>
      </dgm:t>
    </dgm:pt>
    <dgm:pt modelId="{9A1D317E-44A4-4430-8FEF-0733CFEB8613}" type="pres">
      <dgm:prSet presAssocID="{B0C061B4-E102-4717-B682-B1982A00EB1E}" presName="Name0" presStyleCnt="0">
        <dgm:presLayoutVars>
          <dgm:dir/>
          <dgm:animLvl val="lvl"/>
          <dgm:resizeHandles val="exact"/>
        </dgm:presLayoutVars>
      </dgm:prSet>
      <dgm:spPr/>
      <dgm:t>
        <a:bodyPr/>
        <a:lstStyle/>
        <a:p>
          <a:endParaRPr lang="es-EC"/>
        </a:p>
      </dgm:t>
    </dgm:pt>
    <dgm:pt modelId="{74098485-0621-42E4-8447-4164EAF8E6AA}" type="pres">
      <dgm:prSet presAssocID="{96EE40F5-1211-4443-87D5-94F15C0FD49E}" presName="linNode" presStyleCnt="0"/>
      <dgm:spPr/>
    </dgm:pt>
    <dgm:pt modelId="{A57A753B-E3B1-44B5-B1DD-313DB664F70D}" type="pres">
      <dgm:prSet presAssocID="{96EE40F5-1211-4443-87D5-94F15C0FD49E}" presName="parentText" presStyleLbl="node1" presStyleIdx="0" presStyleCnt="1" custScaleX="141659">
        <dgm:presLayoutVars>
          <dgm:chMax val="1"/>
          <dgm:bulletEnabled val="1"/>
        </dgm:presLayoutVars>
      </dgm:prSet>
      <dgm:spPr/>
      <dgm:t>
        <a:bodyPr/>
        <a:lstStyle/>
        <a:p>
          <a:endParaRPr lang="es-EC"/>
        </a:p>
      </dgm:t>
    </dgm:pt>
    <dgm:pt modelId="{A095DF90-A051-4DFA-92D5-FF6396B032AD}" type="pres">
      <dgm:prSet presAssocID="{96EE40F5-1211-4443-87D5-94F15C0FD49E}" presName="descendantText" presStyleLbl="alignAccFollowNode1" presStyleIdx="0" presStyleCnt="1">
        <dgm:presLayoutVars>
          <dgm:bulletEnabled val="1"/>
        </dgm:presLayoutVars>
      </dgm:prSet>
      <dgm:spPr/>
      <dgm:t>
        <a:bodyPr/>
        <a:lstStyle/>
        <a:p>
          <a:endParaRPr lang="es-EC"/>
        </a:p>
      </dgm:t>
    </dgm:pt>
  </dgm:ptLst>
  <dgm:cxnLst>
    <dgm:cxn modelId="{047EFAFD-0832-4F19-B9E4-AD8A01ECAC19}" type="presOf" srcId="{7A1B1CE3-000B-4B15-9201-3193508C6C26}" destId="{A095DF90-A051-4DFA-92D5-FF6396B032AD}" srcOrd="0" destOrd="1" presId="urn:microsoft.com/office/officeart/2005/8/layout/vList5"/>
    <dgm:cxn modelId="{661FC9DC-CDC5-4312-941B-9963FDD80EB7}" type="presOf" srcId="{2E589B1B-2AB9-4E1C-9A5B-D97487B04FA5}" destId="{A095DF90-A051-4DFA-92D5-FF6396B032AD}" srcOrd="0" destOrd="2" presId="urn:microsoft.com/office/officeart/2005/8/layout/vList5"/>
    <dgm:cxn modelId="{F91B56E4-3A3D-4D6C-88ED-B15BC43331BD}" srcId="{96EE40F5-1211-4443-87D5-94F15C0FD49E}" destId="{03FB1CBD-AD75-4B7B-B74E-1565AB4D29D8}" srcOrd="0" destOrd="0" parTransId="{5814795F-C17B-4590-BF02-8D0B5B379E91}" sibTransId="{81A7E668-EBA3-4D51-A4D0-2DF4D4F8DAC1}"/>
    <dgm:cxn modelId="{E928FB5D-6B68-407D-9275-3E02A5F09B73}" type="presOf" srcId="{03FB1CBD-AD75-4B7B-B74E-1565AB4D29D8}" destId="{A095DF90-A051-4DFA-92D5-FF6396B032AD}" srcOrd="0" destOrd="0" presId="urn:microsoft.com/office/officeart/2005/8/layout/vList5"/>
    <dgm:cxn modelId="{37CF9BA0-6E0F-4B14-AFCF-AA302FE77A7A}" type="presOf" srcId="{FC902151-6A8C-4C34-BA3C-E34F831B0E62}" destId="{A095DF90-A051-4DFA-92D5-FF6396B032AD}" srcOrd="0" destOrd="3" presId="urn:microsoft.com/office/officeart/2005/8/layout/vList5"/>
    <dgm:cxn modelId="{8812609E-CB42-4208-8F95-C5F3B16719DF}" type="presOf" srcId="{2E5063F7-B36C-479F-A93C-B4A8FCBFF3C7}" destId="{A095DF90-A051-4DFA-92D5-FF6396B032AD}" srcOrd="0" destOrd="4" presId="urn:microsoft.com/office/officeart/2005/8/layout/vList5"/>
    <dgm:cxn modelId="{3093D025-1BD3-4A80-9A99-6D913B4254C8}" srcId="{96EE40F5-1211-4443-87D5-94F15C0FD49E}" destId="{2E589B1B-2AB9-4E1C-9A5B-D97487B04FA5}" srcOrd="2" destOrd="0" parTransId="{5CE79524-3085-4B21-837C-7FE46A3081F5}" sibTransId="{228C859B-47F1-4727-9D70-EE8A56793E30}"/>
    <dgm:cxn modelId="{5D222420-8347-4168-8BC3-5C4A85836A6E}" srcId="{96EE40F5-1211-4443-87D5-94F15C0FD49E}" destId="{2E5063F7-B36C-479F-A93C-B4A8FCBFF3C7}" srcOrd="4" destOrd="0" parTransId="{56C011D4-5DA3-4D9E-B7EB-9C260C744E9F}" sibTransId="{650BA7F8-9376-44A0-B33C-C8761880CCA1}"/>
    <dgm:cxn modelId="{443825DB-D72D-4B91-AAED-3094EBC85C0D}" srcId="{96EE40F5-1211-4443-87D5-94F15C0FD49E}" destId="{41E1B5E7-CFBA-4B9A-8284-7887DE797804}" srcOrd="5" destOrd="0" parTransId="{7541F935-C726-4BF8-8A03-2C1E6801D65E}" sibTransId="{CE8F2151-41B9-4898-82B4-BFFC9D1363AD}"/>
    <dgm:cxn modelId="{EB3248A8-0BDC-4B9C-B8EC-8C47D393A0DC}" srcId="{B0C061B4-E102-4717-B682-B1982A00EB1E}" destId="{96EE40F5-1211-4443-87D5-94F15C0FD49E}" srcOrd="0" destOrd="0" parTransId="{E20A1B66-A6CD-4A09-AD2B-3231977C113D}" sibTransId="{BD1FE566-2BBA-4860-BC79-14412CB933D1}"/>
    <dgm:cxn modelId="{FDDA09C2-BD3C-4C82-AAC1-EC03BAC6523D}" type="presOf" srcId="{41E1B5E7-CFBA-4B9A-8284-7887DE797804}" destId="{A095DF90-A051-4DFA-92D5-FF6396B032AD}" srcOrd="0" destOrd="5" presId="urn:microsoft.com/office/officeart/2005/8/layout/vList5"/>
    <dgm:cxn modelId="{FC4B158D-08C8-4CFA-A2BE-D868434A7CF7}" srcId="{96EE40F5-1211-4443-87D5-94F15C0FD49E}" destId="{FC902151-6A8C-4C34-BA3C-E34F831B0E62}" srcOrd="3" destOrd="0" parTransId="{7EC442DC-0678-41B9-BCAB-18B516FDC03E}" sibTransId="{7EB9755D-5A8A-4CA8-8716-DD091AC9019D}"/>
    <dgm:cxn modelId="{4CFAF53C-E987-4F46-8481-B980A1120D17}" type="presOf" srcId="{96EE40F5-1211-4443-87D5-94F15C0FD49E}" destId="{A57A753B-E3B1-44B5-B1DD-313DB664F70D}" srcOrd="0" destOrd="0" presId="urn:microsoft.com/office/officeart/2005/8/layout/vList5"/>
    <dgm:cxn modelId="{B3479B8D-7277-4D29-92B9-5981B82AF57A}" srcId="{96EE40F5-1211-4443-87D5-94F15C0FD49E}" destId="{7A1B1CE3-000B-4B15-9201-3193508C6C26}" srcOrd="1" destOrd="0" parTransId="{EE360286-4021-4142-893C-9F0BA2DB54A5}" sibTransId="{B37E0450-E30C-40ED-89B8-92C6AEC84CA1}"/>
    <dgm:cxn modelId="{D488E9BF-9535-4826-AA3D-FB9745A4D3C2}" type="presOf" srcId="{B0C061B4-E102-4717-B682-B1982A00EB1E}" destId="{9A1D317E-44A4-4430-8FEF-0733CFEB8613}" srcOrd="0" destOrd="0" presId="urn:microsoft.com/office/officeart/2005/8/layout/vList5"/>
    <dgm:cxn modelId="{96E44D6B-B730-4EFC-B218-912974BC7AD0}" type="presParOf" srcId="{9A1D317E-44A4-4430-8FEF-0733CFEB8613}" destId="{74098485-0621-42E4-8447-4164EAF8E6AA}" srcOrd="0" destOrd="0" presId="urn:microsoft.com/office/officeart/2005/8/layout/vList5"/>
    <dgm:cxn modelId="{C1621427-D74A-49B5-94BD-C9BF75DCC216}" type="presParOf" srcId="{74098485-0621-42E4-8447-4164EAF8E6AA}" destId="{A57A753B-E3B1-44B5-B1DD-313DB664F70D}" srcOrd="0" destOrd="0" presId="urn:microsoft.com/office/officeart/2005/8/layout/vList5"/>
    <dgm:cxn modelId="{8B1394E5-8D57-40E8-B62D-9D9D25F90543}" type="presParOf" srcId="{74098485-0621-42E4-8447-4164EAF8E6AA}" destId="{A095DF90-A051-4DFA-92D5-FF6396B032A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C061B4-E102-4717-B682-B1982A00EB1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96EE40F5-1211-4443-87D5-94F15C0FD49E}">
      <dgm:prSet phldrT="[Texto]" custT="1"/>
      <dgm:spPr/>
      <dgm:t>
        <a:bodyPr/>
        <a:lstStyle/>
        <a:p>
          <a:endParaRPr lang="es-EC" sz="4800" dirty="0" smtClean="0"/>
        </a:p>
        <a:p>
          <a:r>
            <a:rPr lang="es-EC" sz="3600" dirty="0" smtClean="0"/>
            <a:t>Redes de Base Radial</a:t>
          </a:r>
          <a:endParaRPr lang="es-EC" sz="3600" dirty="0"/>
        </a:p>
      </dgm:t>
    </dgm:pt>
    <dgm:pt modelId="{E20A1B66-A6CD-4A09-AD2B-3231977C113D}" type="parTrans" cxnId="{EB3248A8-0BDC-4B9C-B8EC-8C47D393A0DC}">
      <dgm:prSet/>
      <dgm:spPr/>
      <dgm:t>
        <a:bodyPr/>
        <a:lstStyle/>
        <a:p>
          <a:endParaRPr lang="es-EC"/>
        </a:p>
      </dgm:t>
    </dgm:pt>
    <dgm:pt modelId="{BD1FE566-2BBA-4860-BC79-14412CB933D1}" type="sibTrans" cxnId="{EB3248A8-0BDC-4B9C-B8EC-8C47D393A0DC}">
      <dgm:prSet/>
      <dgm:spPr/>
      <dgm:t>
        <a:bodyPr/>
        <a:lstStyle/>
        <a:p>
          <a:endParaRPr lang="es-EC"/>
        </a:p>
      </dgm:t>
    </dgm:pt>
    <dgm:pt modelId="{03FB1CBD-AD75-4B7B-B74E-1565AB4D29D8}">
      <dgm:prSet phldrT="[Texto]"/>
      <dgm:spPr/>
      <dgm:t>
        <a:bodyPr/>
        <a:lstStyle/>
        <a:p>
          <a:r>
            <a:rPr lang="es-EC" dirty="0" smtClean="0"/>
            <a:t>Capa de entrada, una capa oculta y capa de salida.</a:t>
          </a:r>
          <a:endParaRPr lang="es-EC" dirty="0"/>
        </a:p>
      </dgm:t>
    </dgm:pt>
    <dgm:pt modelId="{5814795F-C17B-4590-BF02-8D0B5B379E91}" type="parTrans" cxnId="{F91B56E4-3A3D-4D6C-88ED-B15BC43331BD}">
      <dgm:prSet/>
      <dgm:spPr/>
      <dgm:t>
        <a:bodyPr/>
        <a:lstStyle/>
        <a:p>
          <a:endParaRPr lang="es-EC"/>
        </a:p>
      </dgm:t>
    </dgm:pt>
    <dgm:pt modelId="{81A7E668-EBA3-4D51-A4D0-2DF4D4F8DAC1}" type="sibTrans" cxnId="{F91B56E4-3A3D-4D6C-88ED-B15BC43331BD}">
      <dgm:prSet/>
      <dgm:spPr/>
      <dgm:t>
        <a:bodyPr/>
        <a:lstStyle/>
        <a:p>
          <a:endParaRPr lang="es-EC"/>
        </a:p>
      </dgm:t>
    </dgm:pt>
    <dgm:pt modelId="{7A1B1CE3-000B-4B15-9201-3193508C6C26}">
      <dgm:prSet phldrT="[Texto]"/>
      <dgm:spPr/>
      <dgm:t>
        <a:bodyPr/>
        <a:lstStyle/>
        <a:p>
          <a:r>
            <a:rPr lang="es-EC" dirty="0" smtClean="0"/>
            <a:t>Aprendizaje Hibrido o Totalmente supervisado.</a:t>
          </a:r>
          <a:endParaRPr lang="es-EC" dirty="0"/>
        </a:p>
      </dgm:t>
    </dgm:pt>
    <dgm:pt modelId="{EE360286-4021-4142-893C-9F0BA2DB54A5}" type="parTrans" cxnId="{B3479B8D-7277-4D29-92B9-5981B82AF57A}">
      <dgm:prSet/>
      <dgm:spPr/>
      <dgm:t>
        <a:bodyPr/>
        <a:lstStyle/>
        <a:p>
          <a:endParaRPr lang="es-EC"/>
        </a:p>
      </dgm:t>
    </dgm:pt>
    <dgm:pt modelId="{B37E0450-E30C-40ED-89B8-92C6AEC84CA1}" type="sibTrans" cxnId="{B3479B8D-7277-4D29-92B9-5981B82AF57A}">
      <dgm:prSet/>
      <dgm:spPr/>
      <dgm:t>
        <a:bodyPr/>
        <a:lstStyle/>
        <a:p>
          <a:endParaRPr lang="es-EC"/>
        </a:p>
      </dgm:t>
    </dgm:pt>
    <dgm:pt modelId="{FC902151-6A8C-4C34-BA3C-E34F831B0E62}">
      <dgm:prSet phldrT="[Texto]"/>
      <dgm:spPr/>
      <dgm:t>
        <a:bodyPr/>
        <a:lstStyle/>
        <a:p>
          <a:r>
            <a:rPr lang="es-EC" dirty="0" smtClean="0"/>
            <a:t>Diseño: No neuronas en cada capa.</a:t>
          </a:r>
          <a:endParaRPr lang="es-EC" dirty="0"/>
        </a:p>
      </dgm:t>
    </dgm:pt>
    <dgm:pt modelId="{7EC442DC-0678-41B9-BCAB-18B516FDC03E}" type="parTrans" cxnId="{FC4B158D-08C8-4CFA-A2BE-D868434A7CF7}">
      <dgm:prSet/>
      <dgm:spPr/>
      <dgm:t>
        <a:bodyPr/>
        <a:lstStyle/>
        <a:p>
          <a:endParaRPr lang="es-EC"/>
        </a:p>
      </dgm:t>
    </dgm:pt>
    <dgm:pt modelId="{7EB9755D-5A8A-4CA8-8716-DD091AC9019D}" type="sibTrans" cxnId="{FC4B158D-08C8-4CFA-A2BE-D868434A7CF7}">
      <dgm:prSet/>
      <dgm:spPr/>
      <dgm:t>
        <a:bodyPr/>
        <a:lstStyle/>
        <a:p>
          <a:endParaRPr lang="es-EC"/>
        </a:p>
      </dgm:t>
    </dgm:pt>
    <dgm:pt modelId="{2E5063F7-B36C-479F-A93C-B4A8FCBFF3C7}">
      <dgm:prSet phldrT="[Texto]"/>
      <dgm:spPr/>
      <dgm:t>
        <a:bodyPr/>
        <a:lstStyle/>
        <a:p>
          <a:r>
            <a:rPr lang="es-EC" dirty="0" smtClean="0"/>
            <a:t>Capacidad de generalización: No de neuronas, función de evaluación de error, conjunto de entrenamiento.</a:t>
          </a:r>
          <a:endParaRPr lang="es-EC" dirty="0"/>
        </a:p>
      </dgm:t>
    </dgm:pt>
    <dgm:pt modelId="{56C011D4-5DA3-4D9E-B7EB-9C260C744E9F}" type="parTrans" cxnId="{5D222420-8347-4168-8BC3-5C4A85836A6E}">
      <dgm:prSet/>
      <dgm:spPr/>
      <dgm:t>
        <a:bodyPr/>
        <a:lstStyle/>
        <a:p>
          <a:endParaRPr lang="es-EC"/>
        </a:p>
      </dgm:t>
    </dgm:pt>
    <dgm:pt modelId="{650BA7F8-9376-44A0-B33C-C8761880CCA1}" type="sibTrans" cxnId="{5D222420-8347-4168-8BC3-5C4A85836A6E}">
      <dgm:prSet/>
      <dgm:spPr/>
      <dgm:t>
        <a:bodyPr/>
        <a:lstStyle/>
        <a:p>
          <a:endParaRPr lang="es-EC"/>
        </a:p>
      </dgm:t>
    </dgm:pt>
    <dgm:pt modelId="{9149F9AF-57A4-4B3F-8C3E-2D6B72E62026}">
      <dgm:prSet phldrT="[Texto]"/>
      <dgm:spPr/>
      <dgm:t>
        <a:bodyPr/>
        <a:lstStyle/>
        <a:p>
          <a:r>
            <a:rPr lang="es-EC" dirty="0" smtClean="0"/>
            <a:t>Carácter Local (Función gaussiana).</a:t>
          </a:r>
          <a:endParaRPr lang="es-EC" dirty="0"/>
        </a:p>
      </dgm:t>
    </dgm:pt>
    <dgm:pt modelId="{A521EDB3-BF71-48B4-8F3A-0DBA7F0094DD}" type="parTrans" cxnId="{7A9BC445-897D-4FE5-87E4-670075477102}">
      <dgm:prSet/>
      <dgm:spPr/>
      <dgm:t>
        <a:bodyPr/>
        <a:lstStyle/>
        <a:p>
          <a:endParaRPr lang="es-EC"/>
        </a:p>
      </dgm:t>
    </dgm:pt>
    <dgm:pt modelId="{6CE03914-C2EF-448B-A962-29229B60802F}" type="sibTrans" cxnId="{7A9BC445-897D-4FE5-87E4-670075477102}">
      <dgm:prSet/>
      <dgm:spPr/>
      <dgm:t>
        <a:bodyPr/>
        <a:lstStyle/>
        <a:p>
          <a:endParaRPr lang="es-EC"/>
        </a:p>
      </dgm:t>
    </dgm:pt>
    <dgm:pt modelId="{B8DCADC5-7A86-4225-BCA9-583969D132DC}">
      <dgm:prSet phldrT="[Texto]"/>
      <dgm:spPr/>
      <dgm:t>
        <a:bodyPr/>
        <a:lstStyle/>
        <a:p>
          <a:r>
            <a:rPr lang="es-EC" dirty="0" smtClean="0"/>
            <a:t>Cada neurona de la capa oculta esta definida por un centro y una desviación.</a:t>
          </a:r>
          <a:endParaRPr lang="es-EC" dirty="0"/>
        </a:p>
      </dgm:t>
    </dgm:pt>
    <dgm:pt modelId="{AEDA7BF1-A81E-42C8-8569-EC1896636B3A}" type="parTrans" cxnId="{47E7A8C7-EBD3-4E87-832D-D68C651582CF}">
      <dgm:prSet/>
      <dgm:spPr/>
      <dgm:t>
        <a:bodyPr/>
        <a:lstStyle/>
        <a:p>
          <a:endParaRPr lang="es-EC"/>
        </a:p>
      </dgm:t>
    </dgm:pt>
    <dgm:pt modelId="{D7EEE8AA-2E2F-45A1-B50B-1D08A7170804}" type="sibTrans" cxnId="{47E7A8C7-EBD3-4E87-832D-D68C651582CF}">
      <dgm:prSet/>
      <dgm:spPr/>
      <dgm:t>
        <a:bodyPr/>
        <a:lstStyle/>
        <a:p>
          <a:endParaRPr lang="es-EC"/>
        </a:p>
      </dgm:t>
    </dgm:pt>
    <dgm:pt modelId="{253EA64E-830B-40F8-AC6A-AAB6447EF8AF}">
      <dgm:prSet phldrT="[Texto]"/>
      <dgm:spPr/>
      <dgm:t>
        <a:bodyPr/>
        <a:lstStyle/>
        <a:p>
          <a:r>
            <a:rPr lang="es-EC" dirty="0" smtClean="0"/>
            <a:t>Conexiones hacia adelante.</a:t>
          </a:r>
          <a:endParaRPr lang="es-EC" dirty="0"/>
        </a:p>
      </dgm:t>
    </dgm:pt>
    <dgm:pt modelId="{C4FAC38C-52D2-49FA-8D32-40D56E03ED16}" type="parTrans" cxnId="{37EBFED1-9B38-4F89-995E-1EF0A4B132A1}">
      <dgm:prSet/>
      <dgm:spPr/>
      <dgm:t>
        <a:bodyPr/>
        <a:lstStyle/>
        <a:p>
          <a:endParaRPr lang="es-EC"/>
        </a:p>
      </dgm:t>
    </dgm:pt>
    <dgm:pt modelId="{10F8A1C4-B40B-4020-8238-27EDE125E9AB}" type="sibTrans" cxnId="{37EBFED1-9B38-4F89-995E-1EF0A4B132A1}">
      <dgm:prSet/>
      <dgm:spPr/>
      <dgm:t>
        <a:bodyPr/>
        <a:lstStyle/>
        <a:p>
          <a:endParaRPr lang="es-EC"/>
        </a:p>
      </dgm:t>
    </dgm:pt>
    <dgm:pt modelId="{9A1D317E-44A4-4430-8FEF-0733CFEB8613}" type="pres">
      <dgm:prSet presAssocID="{B0C061B4-E102-4717-B682-B1982A00EB1E}" presName="Name0" presStyleCnt="0">
        <dgm:presLayoutVars>
          <dgm:dir/>
          <dgm:animLvl val="lvl"/>
          <dgm:resizeHandles val="exact"/>
        </dgm:presLayoutVars>
      </dgm:prSet>
      <dgm:spPr/>
      <dgm:t>
        <a:bodyPr/>
        <a:lstStyle/>
        <a:p>
          <a:endParaRPr lang="es-EC"/>
        </a:p>
      </dgm:t>
    </dgm:pt>
    <dgm:pt modelId="{74098485-0621-42E4-8447-4164EAF8E6AA}" type="pres">
      <dgm:prSet presAssocID="{96EE40F5-1211-4443-87D5-94F15C0FD49E}" presName="linNode" presStyleCnt="0"/>
      <dgm:spPr/>
    </dgm:pt>
    <dgm:pt modelId="{A57A753B-E3B1-44B5-B1DD-313DB664F70D}" type="pres">
      <dgm:prSet presAssocID="{96EE40F5-1211-4443-87D5-94F15C0FD49E}" presName="parentText" presStyleLbl="node1" presStyleIdx="0" presStyleCnt="1" custScaleX="141659">
        <dgm:presLayoutVars>
          <dgm:chMax val="1"/>
          <dgm:bulletEnabled val="1"/>
        </dgm:presLayoutVars>
      </dgm:prSet>
      <dgm:spPr/>
      <dgm:t>
        <a:bodyPr/>
        <a:lstStyle/>
        <a:p>
          <a:endParaRPr lang="es-EC"/>
        </a:p>
      </dgm:t>
    </dgm:pt>
    <dgm:pt modelId="{A095DF90-A051-4DFA-92D5-FF6396B032AD}" type="pres">
      <dgm:prSet presAssocID="{96EE40F5-1211-4443-87D5-94F15C0FD49E}" presName="descendantText" presStyleLbl="alignAccFollowNode1" presStyleIdx="0" presStyleCnt="1">
        <dgm:presLayoutVars>
          <dgm:bulletEnabled val="1"/>
        </dgm:presLayoutVars>
      </dgm:prSet>
      <dgm:spPr/>
      <dgm:t>
        <a:bodyPr/>
        <a:lstStyle/>
        <a:p>
          <a:endParaRPr lang="es-EC"/>
        </a:p>
      </dgm:t>
    </dgm:pt>
  </dgm:ptLst>
  <dgm:cxnLst>
    <dgm:cxn modelId="{A8D9CCEF-9B28-46C1-B2C0-4B5571AD84C5}" type="presOf" srcId="{B8DCADC5-7A86-4225-BCA9-583969D132DC}" destId="{A095DF90-A051-4DFA-92D5-FF6396B032AD}" srcOrd="0" destOrd="2" presId="urn:microsoft.com/office/officeart/2005/8/layout/vList5"/>
    <dgm:cxn modelId="{47E7A8C7-EBD3-4E87-832D-D68C651582CF}" srcId="{96EE40F5-1211-4443-87D5-94F15C0FD49E}" destId="{B8DCADC5-7A86-4225-BCA9-583969D132DC}" srcOrd="2" destOrd="0" parTransId="{AEDA7BF1-A81E-42C8-8569-EC1896636B3A}" sibTransId="{D7EEE8AA-2E2F-45A1-B50B-1D08A7170804}"/>
    <dgm:cxn modelId="{D42A9DAA-43CE-4D91-882B-0669DF58A184}" type="presOf" srcId="{B0C061B4-E102-4717-B682-B1982A00EB1E}" destId="{9A1D317E-44A4-4430-8FEF-0733CFEB8613}" srcOrd="0" destOrd="0" presId="urn:microsoft.com/office/officeart/2005/8/layout/vList5"/>
    <dgm:cxn modelId="{7A9BC445-897D-4FE5-87E4-670075477102}" srcId="{96EE40F5-1211-4443-87D5-94F15C0FD49E}" destId="{9149F9AF-57A4-4B3F-8C3E-2D6B72E62026}" srcOrd="6" destOrd="0" parTransId="{A521EDB3-BF71-48B4-8F3A-0DBA7F0094DD}" sibTransId="{6CE03914-C2EF-448B-A962-29229B60802F}"/>
    <dgm:cxn modelId="{B3479B8D-7277-4D29-92B9-5981B82AF57A}" srcId="{96EE40F5-1211-4443-87D5-94F15C0FD49E}" destId="{7A1B1CE3-000B-4B15-9201-3193508C6C26}" srcOrd="3" destOrd="0" parTransId="{EE360286-4021-4142-893C-9F0BA2DB54A5}" sibTransId="{B37E0450-E30C-40ED-89B8-92C6AEC84CA1}"/>
    <dgm:cxn modelId="{FC4B158D-08C8-4CFA-A2BE-D868434A7CF7}" srcId="{96EE40F5-1211-4443-87D5-94F15C0FD49E}" destId="{FC902151-6A8C-4C34-BA3C-E34F831B0E62}" srcOrd="4" destOrd="0" parTransId="{7EC442DC-0678-41B9-BCAB-18B516FDC03E}" sibTransId="{7EB9755D-5A8A-4CA8-8716-DD091AC9019D}"/>
    <dgm:cxn modelId="{40DE5720-E101-4164-9624-A916C2D24BD0}" type="presOf" srcId="{96EE40F5-1211-4443-87D5-94F15C0FD49E}" destId="{A57A753B-E3B1-44B5-B1DD-313DB664F70D}" srcOrd="0" destOrd="0" presId="urn:microsoft.com/office/officeart/2005/8/layout/vList5"/>
    <dgm:cxn modelId="{8728A394-F5B3-4DCA-8808-CDA76B9BAC42}" type="presOf" srcId="{FC902151-6A8C-4C34-BA3C-E34F831B0E62}" destId="{A095DF90-A051-4DFA-92D5-FF6396B032AD}" srcOrd="0" destOrd="4" presId="urn:microsoft.com/office/officeart/2005/8/layout/vList5"/>
    <dgm:cxn modelId="{F91B56E4-3A3D-4D6C-88ED-B15BC43331BD}" srcId="{96EE40F5-1211-4443-87D5-94F15C0FD49E}" destId="{03FB1CBD-AD75-4B7B-B74E-1565AB4D29D8}" srcOrd="0" destOrd="0" parTransId="{5814795F-C17B-4590-BF02-8D0B5B379E91}" sibTransId="{81A7E668-EBA3-4D51-A4D0-2DF4D4F8DAC1}"/>
    <dgm:cxn modelId="{EB3248A8-0BDC-4B9C-B8EC-8C47D393A0DC}" srcId="{B0C061B4-E102-4717-B682-B1982A00EB1E}" destId="{96EE40F5-1211-4443-87D5-94F15C0FD49E}" srcOrd="0" destOrd="0" parTransId="{E20A1B66-A6CD-4A09-AD2B-3231977C113D}" sibTransId="{BD1FE566-2BBA-4860-BC79-14412CB933D1}"/>
    <dgm:cxn modelId="{74E3585E-F8B5-43ED-84C2-394891E8CB85}" type="presOf" srcId="{9149F9AF-57A4-4B3F-8C3E-2D6B72E62026}" destId="{A095DF90-A051-4DFA-92D5-FF6396B032AD}" srcOrd="0" destOrd="6" presId="urn:microsoft.com/office/officeart/2005/8/layout/vList5"/>
    <dgm:cxn modelId="{27B9C11D-8BAD-4941-95C7-8820539C37CD}" type="presOf" srcId="{03FB1CBD-AD75-4B7B-B74E-1565AB4D29D8}" destId="{A095DF90-A051-4DFA-92D5-FF6396B032AD}" srcOrd="0" destOrd="0" presId="urn:microsoft.com/office/officeart/2005/8/layout/vList5"/>
    <dgm:cxn modelId="{37EBFED1-9B38-4F89-995E-1EF0A4B132A1}" srcId="{96EE40F5-1211-4443-87D5-94F15C0FD49E}" destId="{253EA64E-830B-40F8-AC6A-AAB6447EF8AF}" srcOrd="1" destOrd="0" parTransId="{C4FAC38C-52D2-49FA-8D32-40D56E03ED16}" sibTransId="{10F8A1C4-B40B-4020-8238-27EDE125E9AB}"/>
    <dgm:cxn modelId="{43B23C6B-DD10-41A8-B129-B199E0047C5E}" type="presOf" srcId="{253EA64E-830B-40F8-AC6A-AAB6447EF8AF}" destId="{A095DF90-A051-4DFA-92D5-FF6396B032AD}" srcOrd="0" destOrd="1" presId="urn:microsoft.com/office/officeart/2005/8/layout/vList5"/>
    <dgm:cxn modelId="{5D222420-8347-4168-8BC3-5C4A85836A6E}" srcId="{96EE40F5-1211-4443-87D5-94F15C0FD49E}" destId="{2E5063F7-B36C-479F-A93C-B4A8FCBFF3C7}" srcOrd="5" destOrd="0" parTransId="{56C011D4-5DA3-4D9E-B7EB-9C260C744E9F}" sibTransId="{650BA7F8-9376-44A0-B33C-C8761880CCA1}"/>
    <dgm:cxn modelId="{6E22A681-4A90-4E07-A275-B14D81B2D05D}" type="presOf" srcId="{2E5063F7-B36C-479F-A93C-B4A8FCBFF3C7}" destId="{A095DF90-A051-4DFA-92D5-FF6396B032AD}" srcOrd="0" destOrd="5" presId="urn:microsoft.com/office/officeart/2005/8/layout/vList5"/>
    <dgm:cxn modelId="{D522E07B-4EC7-4DF7-83CC-B9E365206122}" type="presOf" srcId="{7A1B1CE3-000B-4B15-9201-3193508C6C26}" destId="{A095DF90-A051-4DFA-92D5-FF6396B032AD}" srcOrd="0" destOrd="3" presId="urn:microsoft.com/office/officeart/2005/8/layout/vList5"/>
    <dgm:cxn modelId="{915BFC74-2410-4D12-BCD4-99F1A4E378FF}" type="presParOf" srcId="{9A1D317E-44A4-4430-8FEF-0733CFEB8613}" destId="{74098485-0621-42E4-8447-4164EAF8E6AA}" srcOrd="0" destOrd="0" presId="urn:microsoft.com/office/officeart/2005/8/layout/vList5"/>
    <dgm:cxn modelId="{082FF3A0-28E9-44B6-8E07-251B106CFF57}" type="presParOf" srcId="{74098485-0621-42E4-8447-4164EAF8E6AA}" destId="{A57A753B-E3B1-44B5-B1DD-313DB664F70D}" srcOrd="0" destOrd="0" presId="urn:microsoft.com/office/officeart/2005/8/layout/vList5"/>
    <dgm:cxn modelId="{83191B96-EC63-41CD-A7F3-F6D1F7B6DC54}" type="presParOf" srcId="{74098485-0621-42E4-8447-4164EAF8E6AA}" destId="{A095DF90-A051-4DFA-92D5-FF6396B032A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3705524-A3B1-421A-B0D3-653E3E68FDD0}"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s-EC"/>
        </a:p>
      </dgm:t>
    </dgm:pt>
    <dgm:pt modelId="{E297EA04-B755-4E10-9E74-539F2944AD90}">
      <dgm:prSet phldrT="[Texto]"/>
      <dgm:spPr/>
      <dgm:t>
        <a:bodyPr/>
        <a:lstStyle/>
        <a:p>
          <a:r>
            <a:rPr lang="es-EC" dirty="0" smtClean="0"/>
            <a:t>Similitudes</a:t>
          </a:r>
          <a:endParaRPr lang="es-EC" dirty="0"/>
        </a:p>
      </dgm:t>
    </dgm:pt>
    <dgm:pt modelId="{32E4130C-B405-4248-ADC1-7783D98BCC06}" type="parTrans" cxnId="{1629A088-A57F-4E3C-91B3-1384BD1A92B3}">
      <dgm:prSet/>
      <dgm:spPr/>
      <dgm:t>
        <a:bodyPr/>
        <a:lstStyle/>
        <a:p>
          <a:endParaRPr lang="es-EC"/>
        </a:p>
      </dgm:t>
    </dgm:pt>
    <dgm:pt modelId="{3A0F4BBB-DB4C-48F1-8372-40619386D9F7}" type="sibTrans" cxnId="{1629A088-A57F-4E3C-91B3-1384BD1A92B3}">
      <dgm:prSet/>
      <dgm:spPr/>
      <dgm:t>
        <a:bodyPr/>
        <a:lstStyle/>
        <a:p>
          <a:endParaRPr lang="es-EC"/>
        </a:p>
      </dgm:t>
    </dgm:pt>
    <dgm:pt modelId="{59348439-AFC8-46A4-95DA-8F481D25A7B8}">
      <dgm:prSet phldrT="[Texto]"/>
      <dgm:spPr/>
      <dgm:t>
        <a:bodyPr/>
        <a:lstStyle/>
        <a:p>
          <a:r>
            <a:rPr lang="es-EC" dirty="0" smtClean="0"/>
            <a:t>Son redes agrupadas en capas y las conexiones son dirigidas hacia adelante. </a:t>
          </a:r>
          <a:endParaRPr lang="es-EC" dirty="0"/>
        </a:p>
      </dgm:t>
    </dgm:pt>
    <dgm:pt modelId="{72E6CC7F-0819-4FBC-9EB5-7724B6D46751}" type="parTrans" cxnId="{E31725B4-81B4-4184-AAC4-68334600924F}">
      <dgm:prSet/>
      <dgm:spPr/>
      <dgm:t>
        <a:bodyPr/>
        <a:lstStyle/>
        <a:p>
          <a:endParaRPr lang="es-EC"/>
        </a:p>
      </dgm:t>
    </dgm:pt>
    <dgm:pt modelId="{A4EB44C7-D4D5-4D66-BA88-77AC6B5630E8}" type="sibTrans" cxnId="{E31725B4-81B4-4184-AAC4-68334600924F}">
      <dgm:prSet/>
      <dgm:spPr/>
      <dgm:t>
        <a:bodyPr/>
        <a:lstStyle/>
        <a:p>
          <a:endParaRPr lang="es-EC"/>
        </a:p>
      </dgm:t>
    </dgm:pt>
    <dgm:pt modelId="{DAC8458D-7BB4-4208-B2F6-908D6A4A435D}">
      <dgm:prSet phldrT="[Texto]"/>
      <dgm:spPr/>
      <dgm:t>
        <a:bodyPr/>
        <a:lstStyle/>
        <a:p>
          <a:r>
            <a:rPr lang="es-EC" dirty="0" smtClean="0"/>
            <a:t>Ambas son aproximadores universales, pueden aproximar cualquier función continua.</a:t>
          </a:r>
          <a:endParaRPr lang="es-EC" dirty="0"/>
        </a:p>
      </dgm:t>
    </dgm:pt>
    <dgm:pt modelId="{DCC1C27F-EC10-4C96-A39A-649E1796F0C8}" type="parTrans" cxnId="{8CEE65A8-14EA-43F0-9809-884DB24E796A}">
      <dgm:prSet/>
      <dgm:spPr/>
      <dgm:t>
        <a:bodyPr/>
        <a:lstStyle/>
        <a:p>
          <a:endParaRPr lang="es-EC"/>
        </a:p>
      </dgm:t>
    </dgm:pt>
    <dgm:pt modelId="{894154A3-1C54-468C-9B65-16FCF31C44F4}" type="sibTrans" cxnId="{8CEE65A8-14EA-43F0-9809-884DB24E796A}">
      <dgm:prSet/>
      <dgm:spPr/>
      <dgm:t>
        <a:bodyPr/>
        <a:lstStyle/>
        <a:p>
          <a:endParaRPr lang="es-EC"/>
        </a:p>
      </dgm:t>
    </dgm:pt>
    <dgm:pt modelId="{9D76C891-E850-4E56-96F5-3B88C07DABDE}">
      <dgm:prSet/>
      <dgm:spPr/>
      <dgm:t>
        <a:bodyPr/>
        <a:lstStyle/>
        <a:p>
          <a:r>
            <a:rPr lang="es-EC" dirty="0" smtClean="0"/>
            <a:t>Las conexiones de la capa de oculta hacia la de salida  llevan pesos asociados.</a:t>
          </a:r>
          <a:endParaRPr lang="es-EC" dirty="0"/>
        </a:p>
      </dgm:t>
    </dgm:pt>
    <dgm:pt modelId="{970268E8-0609-4AF2-8BE0-FE8D525EB96A}" type="parTrans" cxnId="{B6AABF57-B417-4546-A689-460E6A294F2D}">
      <dgm:prSet/>
      <dgm:spPr/>
      <dgm:t>
        <a:bodyPr/>
        <a:lstStyle/>
        <a:p>
          <a:endParaRPr lang="es-EC"/>
        </a:p>
      </dgm:t>
    </dgm:pt>
    <dgm:pt modelId="{8A22A5CD-B327-4AF2-98E9-63E9E7854937}" type="sibTrans" cxnId="{B6AABF57-B417-4546-A689-460E6A294F2D}">
      <dgm:prSet/>
      <dgm:spPr/>
      <dgm:t>
        <a:bodyPr/>
        <a:lstStyle/>
        <a:p>
          <a:endParaRPr lang="es-EC"/>
        </a:p>
      </dgm:t>
    </dgm:pt>
    <dgm:pt modelId="{38F956F3-5109-4AB4-B236-C05FEBC93F76}">
      <dgm:prSet/>
      <dgm:spPr/>
      <dgm:t>
        <a:bodyPr/>
        <a:lstStyle/>
        <a:p>
          <a:r>
            <a:rPr lang="es-EC" dirty="0" smtClean="0"/>
            <a:t>Ambas redes son capaces de resolver un mismo problema.</a:t>
          </a:r>
          <a:endParaRPr lang="es-EC" dirty="0"/>
        </a:p>
      </dgm:t>
    </dgm:pt>
    <dgm:pt modelId="{B2E39AF0-8C0C-4C61-86A1-D0D518A7546A}" type="parTrans" cxnId="{6907CE73-531E-4153-B205-7E6103B3DF07}">
      <dgm:prSet/>
      <dgm:spPr/>
      <dgm:t>
        <a:bodyPr/>
        <a:lstStyle/>
        <a:p>
          <a:endParaRPr lang="es-EC"/>
        </a:p>
      </dgm:t>
    </dgm:pt>
    <dgm:pt modelId="{5F877AE0-815C-4A72-9DE2-CF42DCA3432C}" type="sibTrans" cxnId="{6907CE73-531E-4153-B205-7E6103B3DF07}">
      <dgm:prSet/>
      <dgm:spPr/>
      <dgm:t>
        <a:bodyPr/>
        <a:lstStyle/>
        <a:p>
          <a:endParaRPr lang="es-EC"/>
        </a:p>
      </dgm:t>
    </dgm:pt>
    <dgm:pt modelId="{7C7C7E29-56A8-4CE0-B2AB-35C4B72FAD62}" type="pres">
      <dgm:prSet presAssocID="{A3705524-A3B1-421A-B0D3-653E3E68FDD0}" presName="linear" presStyleCnt="0">
        <dgm:presLayoutVars>
          <dgm:animLvl val="lvl"/>
          <dgm:resizeHandles val="exact"/>
        </dgm:presLayoutVars>
      </dgm:prSet>
      <dgm:spPr/>
      <dgm:t>
        <a:bodyPr/>
        <a:lstStyle/>
        <a:p>
          <a:endParaRPr lang="es-EC"/>
        </a:p>
      </dgm:t>
    </dgm:pt>
    <dgm:pt modelId="{9E274F6E-6FEA-48B1-B4F4-31E2493C4AF0}" type="pres">
      <dgm:prSet presAssocID="{E297EA04-B755-4E10-9E74-539F2944AD90}" presName="parentText" presStyleLbl="node1" presStyleIdx="0" presStyleCnt="1">
        <dgm:presLayoutVars>
          <dgm:chMax val="0"/>
          <dgm:bulletEnabled val="1"/>
        </dgm:presLayoutVars>
      </dgm:prSet>
      <dgm:spPr/>
      <dgm:t>
        <a:bodyPr/>
        <a:lstStyle/>
        <a:p>
          <a:endParaRPr lang="es-EC"/>
        </a:p>
      </dgm:t>
    </dgm:pt>
    <dgm:pt modelId="{ED67C79B-0802-4AC1-B9DF-4C06CAD96779}" type="pres">
      <dgm:prSet presAssocID="{E297EA04-B755-4E10-9E74-539F2944AD90}" presName="childText" presStyleLbl="revTx" presStyleIdx="0" presStyleCnt="1">
        <dgm:presLayoutVars>
          <dgm:bulletEnabled val="1"/>
        </dgm:presLayoutVars>
      </dgm:prSet>
      <dgm:spPr/>
      <dgm:t>
        <a:bodyPr/>
        <a:lstStyle/>
        <a:p>
          <a:endParaRPr lang="es-EC"/>
        </a:p>
      </dgm:t>
    </dgm:pt>
  </dgm:ptLst>
  <dgm:cxnLst>
    <dgm:cxn modelId="{8CEE65A8-14EA-43F0-9809-884DB24E796A}" srcId="{E297EA04-B755-4E10-9E74-539F2944AD90}" destId="{DAC8458D-7BB4-4208-B2F6-908D6A4A435D}" srcOrd="1" destOrd="0" parTransId="{DCC1C27F-EC10-4C96-A39A-649E1796F0C8}" sibTransId="{894154A3-1C54-468C-9B65-16FCF31C44F4}"/>
    <dgm:cxn modelId="{B6AABF57-B417-4546-A689-460E6A294F2D}" srcId="{E297EA04-B755-4E10-9E74-539F2944AD90}" destId="{9D76C891-E850-4E56-96F5-3B88C07DABDE}" srcOrd="2" destOrd="0" parTransId="{970268E8-0609-4AF2-8BE0-FE8D525EB96A}" sibTransId="{8A22A5CD-B327-4AF2-98E9-63E9E7854937}"/>
    <dgm:cxn modelId="{FAEA74B0-5360-40AF-8B62-00F8660B4312}" type="presOf" srcId="{E297EA04-B755-4E10-9E74-539F2944AD90}" destId="{9E274F6E-6FEA-48B1-B4F4-31E2493C4AF0}" srcOrd="0" destOrd="0" presId="urn:microsoft.com/office/officeart/2005/8/layout/vList2"/>
    <dgm:cxn modelId="{E31725B4-81B4-4184-AAC4-68334600924F}" srcId="{E297EA04-B755-4E10-9E74-539F2944AD90}" destId="{59348439-AFC8-46A4-95DA-8F481D25A7B8}" srcOrd="0" destOrd="0" parTransId="{72E6CC7F-0819-4FBC-9EB5-7724B6D46751}" sibTransId="{A4EB44C7-D4D5-4D66-BA88-77AC6B5630E8}"/>
    <dgm:cxn modelId="{CB0A96F7-AF87-4359-AEE4-4F6902C5642F}" type="presOf" srcId="{38F956F3-5109-4AB4-B236-C05FEBC93F76}" destId="{ED67C79B-0802-4AC1-B9DF-4C06CAD96779}" srcOrd="0" destOrd="3" presId="urn:microsoft.com/office/officeart/2005/8/layout/vList2"/>
    <dgm:cxn modelId="{0F0F74ED-181A-49A6-B2E4-C2A93A751D5D}" type="presOf" srcId="{9D76C891-E850-4E56-96F5-3B88C07DABDE}" destId="{ED67C79B-0802-4AC1-B9DF-4C06CAD96779}" srcOrd="0" destOrd="2" presId="urn:microsoft.com/office/officeart/2005/8/layout/vList2"/>
    <dgm:cxn modelId="{13BCB73A-B505-4B33-905B-D883AF386D1A}" type="presOf" srcId="{A3705524-A3B1-421A-B0D3-653E3E68FDD0}" destId="{7C7C7E29-56A8-4CE0-B2AB-35C4B72FAD62}" srcOrd="0" destOrd="0" presId="urn:microsoft.com/office/officeart/2005/8/layout/vList2"/>
    <dgm:cxn modelId="{1629A088-A57F-4E3C-91B3-1384BD1A92B3}" srcId="{A3705524-A3B1-421A-B0D3-653E3E68FDD0}" destId="{E297EA04-B755-4E10-9E74-539F2944AD90}" srcOrd="0" destOrd="0" parTransId="{32E4130C-B405-4248-ADC1-7783D98BCC06}" sibTransId="{3A0F4BBB-DB4C-48F1-8372-40619386D9F7}"/>
    <dgm:cxn modelId="{6907CE73-531E-4153-B205-7E6103B3DF07}" srcId="{E297EA04-B755-4E10-9E74-539F2944AD90}" destId="{38F956F3-5109-4AB4-B236-C05FEBC93F76}" srcOrd="3" destOrd="0" parTransId="{B2E39AF0-8C0C-4C61-86A1-D0D518A7546A}" sibTransId="{5F877AE0-815C-4A72-9DE2-CF42DCA3432C}"/>
    <dgm:cxn modelId="{0881D5C9-0002-4C6E-83E8-2CE3F451649A}" type="presOf" srcId="{59348439-AFC8-46A4-95DA-8F481D25A7B8}" destId="{ED67C79B-0802-4AC1-B9DF-4C06CAD96779}" srcOrd="0" destOrd="0" presId="urn:microsoft.com/office/officeart/2005/8/layout/vList2"/>
    <dgm:cxn modelId="{03B09FBF-140E-43EE-A905-D1EDB2150B8E}" type="presOf" srcId="{DAC8458D-7BB4-4208-B2F6-908D6A4A435D}" destId="{ED67C79B-0802-4AC1-B9DF-4C06CAD96779}" srcOrd="0" destOrd="1" presId="urn:microsoft.com/office/officeart/2005/8/layout/vList2"/>
    <dgm:cxn modelId="{260CAAFF-92BC-4767-A247-D425471E972A}" type="presParOf" srcId="{7C7C7E29-56A8-4CE0-B2AB-35C4B72FAD62}" destId="{9E274F6E-6FEA-48B1-B4F4-31E2493C4AF0}" srcOrd="0" destOrd="0" presId="urn:microsoft.com/office/officeart/2005/8/layout/vList2"/>
    <dgm:cxn modelId="{61DAA769-10AE-4FAA-A2BF-2193FB7ECA7B}" type="presParOf" srcId="{7C7C7E29-56A8-4CE0-B2AB-35C4B72FAD62}" destId="{ED67C79B-0802-4AC1-B9DF-4C06CAD9677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3705524-A3B1-421A-B0D3-653E3E68FDD0}"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s-EC"/>
        </a:p>
      </dgm:t>
    </dgm:pt>
    <dgm:pt modelId="{E297EA04-B755-4E10-9E74-539F2944AD90}">
      <dgm:prSet phldrT="[Texto]"/>
      <dgm:spPr/>
      <dgm:t>
        <a:bodyPr/>
        <a:lstStyle/>
        <a:p>
          <a:r>
            <a:rPr lang="es-EC" dirty="0" smtClean="0"/>
            <a:t>Diferencias</a:t>
          </a:r>
          <a:endParaRPr lang="es-EC" dirty="0"/>
        </a:p>
      </dgm:t>
    </dgm:pt>
    <dgm:pt modelId="{32E4130C-B405-4248-ADC1-7783D98BCC06}" type="parTrans" cxnId="{1629A088-A57F-4E3C-91B3-1384BD1A92B3}">
      <dgm:prSet/>
      <dgm:spPr/>
      <dgm:t>
        <a:bodyPr/>
        <a:lstStyle/>
        <a:p>
          <a:endParaRPr lang="es-EC"/>
        </a:p>
      </dgm:t>
    </dgm:pt>
    <dgm:pt modelId="{3A0F4BBB-DB4C-48F1-8372-40619386D9F7}" type="sibTrans" cxnId="{1629A088-A57F-4E3C-91B3-1384BD1A92B3}">
      <dgm:prSet/>
      <dgm:spPr/>
      <dgm:t>
        <a:bodyPr/>
        <a:lstStyle/>
        <a:p>
          <a:endParaRPr lang="es-EC"/>
        </a:p>
      </dgm:t>
    </dgm:pt>
    <dgm:pt modelId="{59348439-AFC8-46A4-95DA-8F481D25A7B8}">
      <dgm:prSet phldrT="[Texto]"/>
      <dgm:spPr/>
      <dgm:t>
        <a:bodyPr/>
        <a:lstStyle/>
        <a:p>
          <a:r>
            <a:rPr lang="es-EC" dirty="0" smtClean="0"/>
            <a:t>Carácter local de las funciones de activación en las redes de base radial y carácter global de las del perceptrón multicapa.</a:t>
          </a:r>
          <a:endParaRPr lang="es-EC" dirty="0"/>
        </a:p>
      </dgm:t>
    </dgm:pt>
    <dgm:pt modelId="{72E6CC7F-0819-4FBC-9EB5-7724B6D46751}" type="parTrans" cxnId="{E31725B4-81B4-4184-AAC4-68334600924F}">
      <dgm:prSet/>
      <dgm:spPr/>
      <dgm:t>
        <a:bodyPr/>
        <a:lstStyle/>
        <a:p>
          <a:endParaRPr lang="es-EC"/>
        </a:p>
      </dgm:t>
    </dgm:pt>
    <dgm:pt modelId="{A4EB44C7-D4D5-4D66-BA88-77AC6B5630E8}" type="sibTrans" cxnId="{E31725B4-81B4-4184-AAC4-68334600924F}">
      <dgm:prSet/>
      <dgm:spPr/>
      <dgm:t>
        <a:bodyPr/>
        <a:lstStyle/>
        <a:p>
          <a:endParaRPr lang="es-EC"/>
        </a:p>
      </dgm:t>
    </dgm:pt>
    <dgm:pt modelId="{E012367E-B89B-419D-B6F4-2B720C219186}">
      <dgm:prSet phldrT="[Texto]"/>
      <dgm:spPr/>
      <dgm:t>
        <a:bodyPr/>
        <a:lstStyle/>
        <a:p>
          <a:r>
            <a:rPr lang="es-EC" dirty="0" smtClean="0"/>
            <a:t>El argumento de la función de activación.</a:t>
          </a:r>
          <a:endParaRPr lang="es-EC" dirty="0"/>
        </a:p>
      </dgm:t>
    </dgm:pt>
    <dgm:pt modelId="{CEF82F72-ED16-4330-9258-6AC9CF4B6485}" type="parTrans" cxnId="{566FDC14-FD57-4F04-8D65-16DE7882275C}">
      <dgm:prSet/>
      <dgm:spPr/>
      <dgm:t>
        <a:bodyPr/>
        <a:lstStyle/>
        <a:p>
          <a:endParaRPr lang="es-EC"/>
        </a:p>
      </dgm:t>
    </dgm:pt>
    <dgm:pt modelId="{5D45DBDC-BDE3-427A-AE91-8FCA91FADBDA}" type="sibTrans" cxnId="{566FDC14-FD57-4F04-8D65-16DE7882275C}">
      <dgm:prSet/>
      <dgm:spPr/>
      <dgm:t>
        <a:bodyPr/>
        <a:lstStyle/>
        <a:p>
          <a:endParaRPr lang="es-EC"/>
        </a:p>
      </dgm:t>
    </dgm:pt>
    <dgm:pt modelId="{FC53781B-6F19-434A-95BE-CE5C1A810588}">
      <dgm:prSet phldrT="[Texto]"/>
      <dgm:spPr/>
      <dgm:t>
        <a:bodyPr/>
        <a:lstStyle/>
        <a:p>
          <a:r>
            <a:rPr lang="es-EC" dirty="0" smtClean="0"/>
            <a:t>Número de capas ocultas.</a:t>
          </a:r>
          <a:endParaRPr lang="es-EC" dirty="0"/>
        </a:p>
      </dgm:t>
    </dgm:pt>
    <dgm:pt modelId="{CBBCFBAD-1FEF-48B9-97CD-3D0C3F83618E}" type="parTrans" cxnId="{647C44DB-E39B-40BE-BC47-5C3AFFCF5B2A}">
      <dgm:prSet/>
      <dgm:spPr/>
      <dgm:t>
        <a:bodyPr/>
        <a:lstStyle/>
        <a:p>
          <a:endParaRPr lang="es-EC"/>
        </a:p>
      </dgm:t>
    </dgm:pt>
    <dgm:pt modelId="{82052CE2-F37F-486E-9E1C-3DB421947F34}" type="sibTrans" cxnId="{647C44DB-E39B-40BE-BC47-5C3AFFCF5B2A}">
      <dgm:prSet/>
      <dgm:spPr/>
      <dgm:t>
        <a:bodyPr/>
        <a:lstStyle/>
        <a:p>
          <a:endParaRPr lang="es-EC"/>
        </a:p>
      </dgm:t>
    </dgm:pt>
    <dgm:pt modelId="{2CEF157B-53B3-482E-BC12-E8D63CF2F653}">
      <dgm:prSet phldrT="[Texto]"/>
      <dgm:spPr/>
      <dgm:t>
        <a:bodyPr/>
        <a:lstStyle/>
        <a:p>
          <a:r>
            <a:rPr lang="es-EC" dirty="0" smtClean="0"/>
            <a:t>Tiempo de Aprendizaje.</a:t>
          </a:r>
          <a:endParaRPr lang="es-EC" dirty="0"/>
        </a:p>
      </dgm:t>
    </dgm:pt>
    <dgm:pt modelId="{85B7A25B-AAB7-40A5-A4EA-C14AE9C86EA3}" type="parTrans" cxnId="{1146CFE0-923A-4478-A133-5A5348586643}">
      <dgm:prSet/>
      <dgm:spPr/>
    </dgm:pt>
    <dgm:pt modelId="{92C38E10-7694-4F12-9EF6-6ACF95D5538D}" type="sibTrans" cxnId="{1146CFE0-923A-4478-A133-5A5348586643}">
      <dgm:prSet/>
      <dgm:spPr/>
    </dgm:pt>
    <dgm:pt modelId="{13567271-257C-4E29-B4A4-A16599EC3234}">
      <dgm:prSet phldrT="[Texto]"/>
      <dgm:spPr/>
      <dgm:t>
        <a:bodyPr/>
        <a:lstStyle/>
        <a:p>
          <a:r>
            <a:rPr lang="es-EC" dirty="0" smtClean="0"/>
            <a:t>Conexiones desde capa de entrada a capa oculta.</a:t>
          </a:r>
          <a:endParaRPr lang="es-EC" dirty="0"/>
        </a:p>
      </dgm:t>
    </dgm:pt>
    <dgm:pt modelId="{CA0E92B1-23BF-4940-9E65-6733BEDBCA94}" type="parTrans" cxnId="{9F92829D-08A3-4A9B-864D-C40258F059A7}">
      <dgm:prSet/>
      <dgm:spPr/>
    </dgm:pt>
    <dgm:pt modelId="{2B9F50DE-6EF0-4BF0-BACC-990B2D39187B}" type="sibTrans" cxnId="{9F92829D-08A3-4A9B-864D-C40258F059A7}">
      <dgm:prSet/>
      <dgm:spPr/>
    </dgm:pt>
    <dgm:pt modelId="{D01CA472-1CF0-40B8-A04A-BD8FF19ACD7E}">
      <dgm:prSet phldrT="[Texto]"/>
      <dgm:spPr/>
      <dgm:t>
        <a:bodyPr/>
        <a:lstStyle/>
        <a:p>
          <a:r>
            <a:rPr lang="es-EC" dirty="0" smtClean="0"/>
            <a:t>Función de activación de la capa de salida.</a:t>
          </a:r>
          <a:endParaRPr lang="es-EC" dirty="0"/>
        </a:p>
      </dgm:t>
    </dgm:pt>
    <dgm:pt modelId="{255BC573-4E40-4836-98E8-2582DC04D370}" type="parTrans" cxnId="{6639C208-EE71-4308-B41B-49B3ED50C712}">
      <dgm:prSet/>
      <dgm:spPr/>
    </dgm:pt>
    <dgm:pt modelId="{CC2ED708-C2A7-426B-B8E7-B8C548C48BAE}" type="sibTrans" cxnId="{6639C208-EE71-4308-B41B-49B3ED50C712}">
      <dgm:prSet/>
      <dgm:spPr/>
    </dgm:pt>
    <dgm:pt modelId="{5A446D2D-958D-4858-B14A-AF33C7180851}">
      <dgm:prSet phldrT="[Texto]"/>
      <dgm:spPr/>
      <dgm:t>
        <a:bodyPr/>
        <a:lstStyle/>
        <a:p>
          <a:r>
            <a:rPr lang="es-EC" dirty="0" smtClean="0"/>
            <a:t>Número de neuronas ocultas para problemas de gran numero de variables.</a:t>
          </a:r>
          <a:endParaRPr lang="es-EC" dirty="0"/>
        </a:p>
      </dgm:t>
    </dgm:pt>
    <dgm:pt modelId="{480FFE46-0A1E-4888-948F-B983FB4D6F99}" type="parTrans" cxnId="{A1FD92B4-682C-4CDA-A971-370EEB468CE4}">
      <dgm:prSet/>
      <dgm:spPr/>
    </dgm:pt>
    <dgm:pt modelId="{FE4BDB8C-ED74-41DB-A0AD-B449228D9547}" type="sibTrans" cxnId="{A1FD92B4-682C-4CDA-A971-370EEB468CE4}">
      <dgm:prSet/>
      <dgm:spPr/>
    </dgm:pt>
    <dgm:pt modelId="{7C7C7E29-56A8-4CE0-B2AB-35C4B72FAD62}" type="pres">
      <dgm:prSet presAssocID="{A3705524-A3B1-421A-B0D3-653E3E68FDD0}" presName="linear" presStyleCnt="0">
        <dgm:presLayoutVars>
          <dgm:animLvl val="lvl"/>
          <dgm:resizeHandles val="exact"/>
        </dgm:presLayoutVars>
      </dgm:prSet>
      <dgm:spPr/>
      <dgm:t>
        <a:bodyPr/>
        <a:lstStyle/>
        <a:p>
          <a:endParaRPr lang="es-EC"/>
        </a:p>
      </dgm:t>
    </dgm:pt>
    <dgm:pt modelId="{9E274F6E-6FEA-48B1-B4F4-31E2493C4AF0}" type="pres">
      <dgm:prSet presAssocID="{E297EA04-B755-4E10-9E74-539F2944AD90}" presName="parentText" presStyleLbl="node1" presStyleIdx="0" presStyleCnt="1">
        <dgm:presLayoutVars>
          <dgm:chMax val="0"/>
          <dgm:bulletEnabled val="1"/>
        </dgm:presLayoutVars>
      </dgm:prSet>
      <dgm:spPr/>
      <dgm:t>
        <a:bodyPr/>
        <a:lstStyle/>
        <a:p>
          <a:endParaRPr lang="es-EC"/>
        </a:p>
      </dgm:t>
    </dgm:pt>
    <dgm:pt modelId="{ED67C79B-0802-4AC1-B9DF-4C06CAD96779}" type="pres">
      <dgm:prSet presAssocID="{E297EA04-B755-4E10-9E74-539F2944AD90}" presName="childText" presStyleLbl="revTx" presStyleIdx="0" presStyleCnt="1">
        <dgm:presLayoutVars>
          <dgm:bulletEnabled val="1"/>
        </dgm:presLayoutVars>
      </dgm:prSet>
      <dgm:spPr/>
      <dgm:t>
        <a:bodyPr/>
        <a:lstStyle/>
        <a:p>
          <a:endParaRPr lang="es-EC"/>
        </a:p>
      </dgm:t>
    </dgm:pt>
  </dgm:ptLst>
  <dgm:cxnLst>
    <dgm:cxn modelId="{F3502852-0D4B-43FB-BF81-85650881D7C3}" type="presOf" srcId="{D01CA472-1CF0-40B8-A04A-BD8FF19ACD7E}" destId="{ED67C79B-0802-4AC1-B9DF-4C06CAD96779}" srcOrd="0" destOrd="5" presId="urn:microsoft.com/office/officeart/2005/8/layout/vList2"/>
    <dgm:cxn modelId="{448D3AC4-CC9E-40FD-8D93-BA03EF4DF243}" type="presOf" srcId="{A3705524-A3B1-421A-B0D3-653E3E68FDD0}" destId="{7C7C7E29-56A8-4CE0-B2AB-35C4B72FAD62}" srcOrd="0" destOrd="0" presId="urn:microsoft.com/office/officeart/2005/8/layout/vList2"/>
    <dgm:cxn modelId="{E31725B4-81B4-4184-AAC4-68334600924F}" srcId="{E297EA04-B755-4E10-9E74-539F2944AD90}" destId="{59348439-AFC8-46A4-95DA-8F481D25A7B8}" srcOrd="0" destOrd="0" parTransId="{72E6CC7F-0819-4FBC-9EB5-7724B6D46751}" sibTransId="{A4EB44C7-D4D5-4D66-BA88-77AC6B5630E8}"/>
    <dgm:cxn modelId="{6895D726-424E-4D62-9CB8-DFC41FB1125D}" type="presOf" srcId="{59348439-AFC8-46A4-95DA-8F481D25A7B8}" destId="{ED67C79B-0802-4AC1-B9DF-4C06CAD96779}" srcOrd="0" destOrd="0" presId="urn:microsoft.com/office/officeart/2005/8/layout/vList2"/>
    <dgm:cxn modelId="{E98FD76A-225D-4AE7-B225-63D99C3B3CE6}" type="presOf" srcId="{E012367E-B89B-419D-B6F4-2B720C219186}" destId="{ED67C79B-0802-4AC1-B9DF-4C06CAD96779}" srcOrd="0" destOrd="1" presId="urn:microsoft.com/office/officeart/2005/8/layout/vList2"/>
    <dgm:cxn modelId="{1629A088-A57F-4E3C-91B3-1384BD1A92B3}" srcId="{A3705524-A3B1-421A-B0D3-653E3E68FDD0}" destId="{E297EA04-B755-4E10-9E74-539F2944AD90}" srcOrd="0" destOrd="0" parTransId="{32E4130C-B405-4248-ADC1-7783D98BCC06}" sibTransId="{3A0F4BBB-DB4C-48F1-8372-40619386D9F7}"/>
    <dgm:cxn modelId="{6639C208-EE71-4308-B41B-49B3ED50C712}" srcId="{E297EA04-B755-4E10-9E74-539F2944AD90}" destId="{D01CA472-1CF0-40B8-A04A-BD8FF19ACD7E}" srcOrd="5" destOrd="0" parTransId="{255BC573-4E40-4836-98E8-2582DC04D370}" sibTransId="{CC2ED708-C2A7-426B-B8E7-B8C548C48BAE}"/>
    <dgm:cxn modelId="{71B1DF3E-DCE4-4BF5-B33D-679C144030DB}" type="presOf" srcId="{E297EA04-B755-4E10-9E74-539F2944AD90}" destId="{9E274F6E-6FEA-48B1-B4F4-31E2493C4AF0}" srcOrd="0" destOrd="0" presId="urn:microsoft.com/office/officeart/2005/8/layout/vList2"/>
    <dgm:cxn modelId="{3AD3BD6C-2CB6-412A-99A3-0C87C9848E79}" type="presOf" srcId="{FC53781B-6F19-434A-95BE-CE5C1A810588}" destId="{ED67C79B-0802-4AC1-B9DF-4C06CAD96779}" srcOrd="0" destOrd="2" presId="urn:microsoft.com/office/officeart/2005/8/layout/vList2"/>
    <dgm:cxn modelId="{566FDC14-FD57-4F04-8D65-16DE7882275C}" srcId="{E297EA04-B755-4E10-9E74-539F2944AD90}" destId="{E012367E-B89B-419D-B6F4-2B720C219186}" srcOrd="1" destOrd="0" parTransId="{CEF82F72-ED16-4330-9258-6AC9CF4B6485}" sibTransId="{5D45DBDC-BDE3-427A-AE91-8FCA91FADBDA}"/>
    <dgm:cxn modelId="{DA4DF005-7748-4F58-BEE8-830EF900C7C8}" type="presOf" srcId="{5A446D2D-958D-4858-B14A-AF33C7180851}" destId="{ED67C79B-0802-4AC1-B9DF-4C06CAD96779}" srcOrd="0" destOrd="6" presId="urn:microsoft.com/office/officeart/2005/8/layout/vList2"/>
    <dgm:cxn modelId="{A800F60C-6CD3-4A2F-93FD-E46C89B1B436}" type="presOf" srcId="{2CEF157B-53B3-482E-BC12-E8D63CF2F653}" destId="{ED67C79B-0802-4AC1-B9DF-4C06CAD96779}" srcOrd="0" destOrd="3" presId="urn:microsoft.com/office/officeart/2005/8/layout/vList2"/>
    <dgm:cxn modelId="{9F92829D-08A3-4A9B-864D-C40258F059A7}" srcId="{E297EA04-B755-4E10-9E74-539F2944AD90}" destId="{13567271-257C-4E29-B4A4-A16599EC3234}" srcOrd="4" destOrd="0" parTransId="{CA0E92B1-23BF-4940-9E65-6733BEDBCA94}" sibTransId="{2B9F50DE-6EF0-4BF0-BACC-990B2D39187B}"/>
    <dgm:cxn modelId="{0F390133-D158-400E-8AFF-CFFF91023B60}" type="presOf" srcId="{13567271-257C-4E29-B4A4-A16599EC3234}" destId="{ED67C79B-0802-4AC1-B9DF-4C06CAD96779}" srcOrd="0" destOrd="4" presId="urn:microsoft.com/office/officeart/2005/8/layout/vList2"/>
    <dgm:cxn modelId="{647C44DB-E39B-40BE-BC47-5C3AFFCF5B2A}" srcId="{E297EA04-B755-4E10-9E74-539F2944AD90}" destId="{FC53781B-6F19-434A-95BE-CE5C1A810588}" srcOrd="2" destOrd="0" parTransId="{CBBCFBAD-1FEF-48B9-97CD-3D0C3F83618E}" sibTransId="{82052CE2-F37F-486E-9E1C-3DB421947F34}"/>
    <dgm:cxn modelId="{1146CFE0-923A-4478-A133-5A5348586643}" srcId="{E297EA04-B755-4E10-9E74-539F2944AD90}" destId="{2CEF157B-53B3-482E-BC12-E8D63CF2F653}" srcOrd="3" destOrd="0" parTransId="{85B7A25B-AAB7-40A5-A4EA-C14AE9C86EA3}" sibTransId="{92C38E10-7694-4F12-9EF6-6ACF95D5538D}"/>
    <dgm:cxn modelId="{A1FD92B4-682C-4CDA-A971-370EEB468CE4}" srcId="{E297EA04-B755-4E10-9E74-539F2944AD90}" destId="{5A446D2D-958D-4858-B14A-AF33C7180851}" srcOrd="6" destOrd="0" parTransId="{480FFE46-0A1E-4888-948F-B983FB4D6F99}" sibTransId="{FE4BDB8C-ED74-41DB-A0AD-B449228D9547}"/>
    <dgm:cxn modelId="{D50ADAFD-A0A6-4341-A40B-5BF3BE793632}" type="presParOf" srcId="{7C7C7E29-56A8-4CE0-B2AB-35C4B72FAD62}" destId="{9E274F6E-6FEA-48B1-B4F4-31E2493C4AF0}" srcOrd="0" destOrd="0" presId="urn:microsoft.com/office/officeart/2005/8/layout/vList2"/>
    <dgm:cxn modelId="{BB83A7BA-7EFC-4D7A-A943-9BC94CAAB054}" type="presParOf" srcId="{7C7C7E29-56A8-4CE0-B2AB-35C4B72FAD62}" destId="{ED67C79B-0802-4AC1-B9DF-4C06CAD9677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1D77F-5E3D-4D34-9A88-6E6E9A5CE53F}">
      <dsp:nvSpPr>
        <dsp:cNvPr id="0" name=""/>
        <dsp:cNvSpPr/>
      </dsp:nvSpPr>
      <dsp:spPr>
        <a:xfrm>
          <a:off x="1716118" y="1836"/>
          <a:ext cx="2280058" cy="683003"/>
        </a:xfrm>
        <a:prstGeom prst="roundRect">
          <a:avLst>
            <a:gd name="adj" fmla="val 10000"/>
          </a:avLst>
        </a:prstGeom>
        <a:gradFill rotWithShape="0">
          <a:gsLst>
            <a:gs pos="0">
              <a:schemeClr val="dk2">
                <a:hueOff val="0"/>
                <a:satOff val="0"/>
                <a:lumOff val="0"/>
                <a:alphaOff val="0"/>
                <a:tint val="96000"/>
                <a:satMod val="120000"/>
                <a:lumMod val="120000"/>
              </a:schemeClr>
            </a:gs>
            <a:gs pos="100000">
              <a:schemeClr val="dk2">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ADQUISICIÓN DE LA IMAGEN.</a:t>
          </a:r>
          <a:endParaRPr lang="es-EC" sz="1800" kern="1200" dirty="0"/>
        </a:p>
      </dsp:txBody>
      <dsp:txXfrm>
        <a:off x="1736122" y="21840"/>
        <a:ext cx="2240050" cy="642995"/>
      </dsp:txXfrm>
    </dsp:sp>
    <dsp:sp modelId="{5657D756-60F2-468E-9C8E-6FCD5F8A6ABC}">
      <dsp:nvSpPr>
        <dsp:cNvPr id="0" name=""/>
        <dsp:cNvSpPr/>
      </dsp:nvSpPr>
      <dsp:spPr>
        <a:xfrm rot="5400000">
          <a:off x="2728084" y="701914"/>
          <a:ext cx="256126" cy="307351"/>
        </a:xfrm>
        <a:prstGeom prst="rightArrow">
          <a:avLst>
            <a:gd name="adj1" fmla="val 60000"/>
            <a:gd name="adj2" fmla="val 50000"/>
          </a:avLst>
        </a:prstGeom>
        <a:gradFill rotWithShape="0">
          <a:gsLst>
            <a:gs pos="0">
              <a:schemeClr val="dk2">
                <a:tint val="60000"/>
                <a:hueOff val="0"/>
                <a:satOff val="0"/>
                <a:lumOff val="0"/>
                <a:alphaOff val="0"/>
                <a:tint val="96000"/>
                <a:satMod val="120000"/>
                <a:lumMod val="120000"/>
              </a:schemeClr>
            </a:gs>
            <a:gs pos="100000">
              <a:schemeClr val="dk2">
                <a:tint val="60000"/>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rot="-5400000">
        <a:off x="2763942" y="727526"/>
        <a:ext cx="184411" cy="179288"/>
      </dsp:txXfrm>
    </dsp:sp>
    <dsp:sp modelId="{F4DC86EB-C38A-404C-90A3-FE1ECD82DB06}">
      <dsp:nvSpPr>
        <dsp:cNvPr id="0" name=""/>
        <dsp:cNvSpPr/>
      </dsp:nvSpPr>
      <dsp:spPr>
        <a:xfrm>
          <a:off x="1716118" y="1026341"/>
          <a:ext cx="2280058" cy="683003"/>
        </a:xfrm>
        <a:prstGeom prst="roundRect">
          <a:avLst>
            <a:gd name="adj" fmla="val 10000"/>
          </a:avLst>
        </a:prstGeom>
        <a:gradFill rotWithShape="0">
          <a:gsLst>
            <a:gs pos="0">
              <a:schemeClr val="dk2">
                <a:hueOff val="0"/>
                <a:satOff val="0"/>
                <a:lumOff val="0"/>
                <a:alphaOff val="0"/>
                <a:tint val="96000"/>
                <a:satMod val="120000"/>
                <a:lumMod val="120000"/>
              </a:schemeClr>
            </a:gs>
            <a:gs pos="100000">
              <a:schemeClr val="dk2">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EXTRACCION DE REGIÓN DE LA PLACA</a:t>
          </a:r>
          <a:endParaRPr lang="es-EC" sz="1800" kern="1200" dirty="0"/>
        </a:p>
      </dsp:txBody>
      <dsp:txXfrm>
        <a:off x="1736122" y="1046345"/>
        <a:ext cx="2240050" cy="642995"/>
      </dsp:txXfrm>
    </dsp:sp>
    <dsp:sp modelId="{E31FD944-9B91-4C2B-A3CE-776E7F77B47F}">
      <dsp:nvSpPr>
        <dsp:cNvPr id="0" name=""/>
        <dsp:cNvSpPr/>
      </dsp:nvSpPr>
      <dsp:spPr>
        <a:xfrm rot="5400000">
          <a:off x="2728084" y="1726420"/>
          <a:ext cx="256126" cy="307351"/>
        </a:xfrm>
        <a:prstGeom prst="rightArrow">
          <a:avLst>
            <a:gd name="adj1" fmla="val 60000"/>
            <a:gd name="adj2" fmla="val 50000"/>
          </a:avLst>
        </a:prstGeom>
        <a:gradFill rotWithShape="0">
          <a:gsLst>
            <a:gs pos="0">
              <a:schemeClr val="dk2">
                <a:tint val="60000"/>
                <a:hueOff val="0"/>
                <a:satOff val="0"/>
                <a:lumOff val="0"/>
                <a:alphaOff val="0"/>
                <a:tint val="96000"/>
                <a:satMod val="120000"/>
                <a:lumMod val="120000"/>
              </a:schemeClr>
            </a:gs>
            <a:gs pos="100000">
              <a:schemeClr val="dk2">
                <a:tint val="60000"/>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rot="-5400000">
        <a:off x="2763942" y="1752032"/>
        <a:ext cx="184411" cy="179288"/>
      </dsp:txXfrm>
    </dsp:sp>
    <dsp:sp modelId="{59CFFE84-0C41-46BC-BE37-BA525239C066}">
      <dsp:nvSpPr>
        <dsp:cNvPr id="0" name=""/>
        <dsp:cNvSpPr/>
      </dsp:nvSpPr>
      <dsp:spPr>
        <a:xfrm>
          <a:off x="1716118" y="2050846"/>
          <a:ext cx="2280058" cy="683003"/>
        </a:xfrm>
        <a:prstGeom prst="roundRect">
          <a:avLst>
            <a:gd name="adj" fmla="val 10000"/>
          </a:avLst>
        </a:prstGeom>
        <a:gradFill rotWithShape="0">
          <a:gsLst>
            <a:gs pos="0">
              <a:schemeClr val="dk2">
                <a:hueOff val="0"/>
                <a:satOff val="0"/>
                <a:lumOff val="0"/>
                <a:alphaOff val="0"/>
                <a:tint val="96000"/>
                <a:satMod val="120000"/>
                <a:lumMod val="120000"/>
              </a:schemeClr>
            </a:gs>
            <a:gs pos="100000">
              <a:schemeClr val="dk2">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EXTRACCIÓN DE CARACTERES.</a:t>
          </a:r>
        </a:p>
      </dsp:txBody>
      <dsp:txXfrm>
        <a:off x="1736122" y="2070850"/>
        <a:ext cx="2240050" cy="642995"/>
      </dsp:txXfrm>
    </dsp:sp>
    <dsp:sp modelId="{7FACF24E-7364-474F-A1B5-4C1101682852}">
      <dsp:nvSpPr>
        <dsp:cNvPr id="0" name=""/>
        <dsp:cNvSpPr/>
      </dsp:nvSpPr>
      <dsp:spPr>
        <a:xfrm rot="5400000">
          <a:off x="2728084" y="2750925"/>
          <a:ext cx="256126" cy="307351"/>
        </a:xfrm>
        <a:prstGeom prst="rightArrow">
          <a:avLst>
            <a:gd name="adj1" fmla="val 60000"/>
            <a:gd name="adj2" fmla="val 50000"/>
          </a:avLst>
        </a:prstGeom>
        <a:gradFill rotWithShape="0">
          <a:gsLst>
            <a:gs pos="0">
              <a:schemeClr val="dk2">
                <a:tint val="60000"/>
                <a:hueOff val="0"/>
                <a:satOff val="0"/>
                <a:lumOff val="0"/>
                <a:alphaOff val="0"/>
                <a:tint val="96000"/>
                <a:satMod val="120000"/>
                <a:lumMod val="120000"/>
              </a:schemeClr>
            </a:gs>
            <a:gs pos="100000">
              <a:schemeClr val="dk2">
                <a:tint val="60000"/>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p>
      </dsp:txBody>
      <dsp:txXfrm rot="-5400000">
        <a:off x="2763942" y="2776537"/>
        <a:ext cx="184411" cy="179288"/>
      </dsp:txXfrm>
    </dsp:sp>
    <dsp:sp modelId="{C59D9B4C-A4A1-45B5-841F-FC31D86EF99A}">
      <dsp:nvSpPr>
        <dsp:cNvPr id="0" name=""/>
        <dsp:cNvSpPr/>
      </dsp:nvSpPr>
      <dsp:spPr>
        <a:xfrm>
          <a:off x="1716118" y="3075352"/>
          <a:ext cx="2280058" cy="683003"/>
        </a:xfrm>
        <a:prstGeom prst="roundRect">
          <a:avLst>
            <a:gd name="adj" fmla="val 10000"/>
          </a:avLst>
        </a:prstGeom>
        <a:gradFill rotWithShape="0">
          <a:gsLst>
            <a:gs pos="0">
              <a:schemeClr val="dk2">
                <a:hueOff val="0"/>
                <a:satOff val="0"/>
                <a:lumOff val="0"/>
                <a:alphaOff val="0"/>
                <a:tint val="96000"/>
                <a:satMod val="120000"/>
                <a:lumMod val="120000"/>
              </a:schemeClr>
            </a:gs>
            <a:gs pos="100000">
              <a:schemeClr val="dk2">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CLASIFICACIÓN DE CARACTERES.</a:t>
          </a:r>
        </a:p>
      </dsp:txBody>
      <dsp:txXfrm>
        <a:off x="1736122" y="3095356"/>
        <a:ext cx="2240050" cy="64299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5DF90-A051-4DFA-92D5-FF6396B032AD}">
      <dsp:nvSpPr>
        <dsp:cNvPr id="0" name=""/>
        <dsp:cNvSpPr/>
      </dsp:nvSpPr>
      <dsp:spPr>
        <a:xfrm rot="5400000">
          <a:off x="4365572" y="-335437"/>
          <a:ext cx="3116265" cy="4566207"/>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t>Una única capa.</a:t>
          </a:r>
          <a:endParaRPr lang="es-EC" sz="1400" kern="1200" dirty="0"/>
        </a:p>
        <a:p>
          <a:pPr marL="114300" lvl="1" indent="-114300" algn="l" defTabSz="622300">
            <a:lnSpc>
              <a:spcPct val="90000"/>
            </a:lnSpc>
            <a:spcBef>
              <a:spcPct val="0"/>
            </a:spcBef>
            <a:spcAft>
              <a:spcPct val="15000"/>
            </a:spcAft>
            <a:buChar char="••"/>
          </a:pPr>
          <a:r>
            <a:rPr lang="es-EC" sz="1400" kern="1200" dirty="0" smtClean="0"/>
            <a:t>Conexiones recurrentes.</a:t>
          </a:r>
          <a:endParaRPr lang="es-EC" sz="1400" kern="1200" dirty="0"/>
        </a:p>
        <a:p>
          <a:pPr marL="114300" lvl="1" indent="-114300" algn="l" defTabSz="622300">
            <a:lnSpc>
              <a:spcPct val="90000"/>
            </a:lnSpc>
            <a:spcBef>
              <a:spcPct val="0"/>
            </a:spcBef>
            <a:spcAft>
              <a:spcPct val="15000"/>
            </a:spcAft>
            <a:buChar char="••"/>
          </a:pPr>
          <a:r>
            <a:rPr lang="es-EC" sz="1400" kern="1200" dirty="0" smtClean="0"/>
            <a:t>Función de activación: Signo.</a:t>
          </a:r>
          <a:endParaRPr lang="es-EC" sz="1400" kern="1200" dirty="0"/>
        </a:p>
        <a:p>
          <a:pPr marL="114300" lvl="1" indent="-114300" algn="l" defTabSz="622300">
            <a:lnSpc>
              <a:spcPct val="90000"/>
            </a:lnSpc>
            <a:spcBef>
              <a:spcPct val="0"/>
            </a:spcBef>
            <a:spcAft>
              <a:spcPct val="15000"/>
            </a:spcAft>
            <a:buChar char="••"/>
          </a:pPr>
          <a:r>
            <a:rPr lang="es-EC" sz="1400" kern="1200" dirty="0" smtClean="0"/>
            <a:t>Pesos asociados a pares de neuronas son simétricos. </a:t>
          </a:r>
          <a:endParaRPr lang="es-EC" sz="1400" kern="1200" dirty="0"/>
        </a:p>
        <a:p>
          <a:pPr marL="114300" lvl="1" indent="-114300" algn="l" defTabSz="622300">
            <a:lnSpc>
              <a:spcPct val="90000"/>
            </a:lnSpc>
            <a:spcBef>
              <a:spcPct val="0"/>
            </a:spcBef>
            <a:spcAft>
              <a:spcPct val="15000"/>
            </a:spcAft>
            <a:buChar char="••"/>
          </a:pPr>
          <a:r>
            <a:rPr lang="es-EC" sz="1400" kern="1200" dirty="0" smtClean="0"/>
            <a:t>Numero de neuronas es igual al numero de elementos del patrón  de entrada.</a:t>
          </a:r>
          <a:endParaRPr lang="es-EC" sz="1400" kern="1200" dirty="0"/>
        </a:p>
        <a:p>
          <a:pPr marL="114300" lvl="1" indent="-114300" algn="l" defTabSz="622300">
            <a:lnSpc>
              <a:spcPct val="90000"/>
            </a:lnSpc>
            <a:spcBef>
              <a:spcPct val="0"/>
            </a:spcBef>
            <a:spcAft>
              <a:spcPct val="15000"/>
            </a:spcAft>
            <a:buChar char="••"/>
          </a:pPr>
          <a:r>
            <a:rPr lang="es-EC" sz="1400" kern="1200" dirty="0" smtClean="0"/>
            <a:t>Cada patrón almacenado se localiza en el fondo de un valle de la función de energía.</a:t>
          </a:r>
          <a:endParaRPr lang="es-EC" sz="1400" kern="1200" dirty="0"/>
        </a:p>
        <a:p>
          <a:pPr marL="114300" lvl="1" indent="-114300" algn="l" defTabSz="622300">
            <a:lnSpc>
              <a:spcPct val="90000"/>
            </a:lnSpc>
            <a:spcBef>
              <a:spcPct val="0"/>
            </a:spcBef>
            <a:spcAft>
              <a:spcPct val="15000"/>
            </a:spcAft>
            <a:buChar char="••"/>
          </a:pPr>
          <a:r>
            <a:rPr lang="es-EC" sz="1400" kern="1200" dirty="0" smtClean="0"/>
            <a:t>Aprendizaje no supervisado.</a:t>
          </a:r>
          <a:endParaRPr lang="es-EC" sz="1400" kern="1200" dirty="0"/>
        </a:p>
        <a:p>
          <a:pPr marL="114300" lvl="1" indent="-114300" algn="l" defTabSz="622300">
            <a:lnSpc>
              <a:spcPct val="90000"/>
            </a:lnSpc>
            <a:spcBef>
              <a:spcPct val="0"/>
            </a:spcBef>
            <a:spcAft>
              <a:spcPct val="15000"/>
            </a:spcAft>
            <a:buChar char="••"/>
          </a:pPr>
          <a:r>
            <a:rPr lang="es-EC" sz="1400" kern="1200" dirty="0" smtClean="0"/>
            <a:t>Conjuntos de entrenamiento: formados solamente de entradas, se asume como salidas deseadas los propios patrones de entrada</a:t>
          </a:r>
          <a:endParaRPr lang="es-EC" sz="1400" kern="1200" dirty="0"/>
        </a:p>
      </dsp:txBody>
      <dsp:txXfrm rot="-5400000">
        <a:off x="3640601" y="541658"/>
        <a:ext cx="4414083" cy="2812017"/>
      </dsp:txXfrm>
    </dsp:sp>
    <dsp:sp modelId="{A57A753B-E3B1-44B5-B1DD-313DB664F70D}">
      <dsp:nvSpPr>
        <dsp:cNvPr id="0" name=""/>
        <dsp:cNvSpPr/>
      </dsp:nvSpPr>
      <dsp:spPr>
        <a:xfrm>
          <a:off x="2102" y="0"/>
          <a:ext cx="3638499" cy="389533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endParaRPr lang="es-EC" sz="4800" kern="1200" dirty="0" smtClean="0"/>
        </a:p>
        <a:p>
          <a:pPr lvl="0" algn="ctr" defTabSz="2133600">
            <a:lnSpc>
              <a:spcPct val="90000"/>
            </a:lnSpc>
            <a:spcBef>
              <a:spcPct val="0"/>
            </a:spcBef>
            <a:spcAft>
              <a:spcPct val="35000"/>
            </a:spcAft>
          </a:pPr>
          <a:r>
            <a:rPr lang="es-EC" sz="3600" kern="1200" dirty="0" smtClean="0"/>
            <a:t>Redes de Hopfield</a:t>
          </a:r>
          <a:endParaRPr lang="es-EC" sz="3600" kern="1200" dirty="0"/>
        </a:p>
      </dsp:txBody>
      <dsp:txXfrm>
        <a:off x="179719" y="177617"/>
        <a:ext cx="3283265" cy="354009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8AFCE-8AC1-41E5-841F-44B28FAA2331}">
      <dsp:nvSpPr>
        <dsp:cNvPr id="0" name=""/>
        <dsp:cNvSpPr/>
      </dsp:nvSpPr>
      <dsp:spPr>
        <a:xfrm>
          <a:off x="2796" y="64403"/>
          <a:ext cx="937631" cy="937631"/>
        </a:xfrm>
        <a:prstGeom prst="chord">
          <a:avLst>
            <a:gd name="adj1" fmla="val 4800000"/>
            <a:gd name="adj2" fmla="val 16800000"/>
          </a:avLst>
        </a:prstGeom>
        <a:solidFill>
          <a:schemeClr val="accent2">
            <a:tint val="40000"/>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1">
          <a:scrgbClr r="0" g="0" b="0"/>
        </a:fillRef>
        <a:effectRef idx="2">
          <a:scrgbClr r="0" g="0" b="0"/>
        </a:effectRef>
        <a:fontRef idx="minor"/>
      </dsp:style>
    </dsp:sp>
    <dsp:sp modelId="{DAD9609C-EA02-48EF-BD32-DDF28DDD9FD4}">
      <dsp:nvSpPr>
        <dsp:cNvPr id="0" name=""/>
        <dsp:cNvSpPr/>
      </dsp:nvSpPr>
      <dsp:spPr>
        <a:xfrm>
          <a:off x="96559" y="158166"/>
          <a:ext cx="750105" cy="750105"/>
        </a:xfrm>
        <a:prstGeom prst="pie">
          <a:avLst>
            <a:gd name="adj1" fmla="val 12600000"/>
            <a:gd name="adj2" fmla="val 16200000"/>
          </a:avLst>
        </a:prstGeom>
        <a:gradFill rotWithShape="0">
          <a:gsLst>
            <a:gs pos="0">
              <a:schemeClr val="accent2">
                <a:hueOff val="0"/>
                <a:satOff val="0"/>
                <a:lumOff val="0"/>
                <a:alphaOff val="0"/>
                <a:tint val="96000"/>
                <a:satMod val="120000"/>
                <a:lumMod val="120000"/>
              </a:schemeClr>
            </a:gs>
            <a:gs pos="100000">
              <a:schemeClr val="accent2">
                <a:hueOff val="0"/>
                <a:satOff val="0"/>
                <a:lumOff val="0"/>
                <a:alphaOff val="0"/>
                <a:shade val="89000"/>
                <a:lumMod val="90000"/>
              </a:schemeClr>
            </a:gs>
          </a:gsLst>
          <a:lin ang="5400000" scaled="0"/>
        </a:gradFill>
        <a:ln w="9525" cap="flat" cmpd="sng" algn="ctr">
          <a:solidFill>
            <a:schemeClr val="accent2">
              <a:hueOff val="0"/>
              <a:satOff val="0"/>
              <a:lumOff val="0"/>
              <a:alphaOff val="0"/>
            </a:schemeClr>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2">
              <a:hueOff val="0"/>
              <a:satOff val="0"/>
              <a:lumOff val="0"/>
              <a:alphaOff val="0"/>
              <a:shade val="25000"/>
              <a:satMod val="180000"/>
            </a:schemeClr>
          </a:contourClr>
        </a:sp3d>
      </dsp:spPr>
      <dsp:style>
        <a:lnRef idx="1">
          <a:scrgbClr r="0" g="0" b="0"/>
        </a:lnRef>
        <a:fillRef idx="3">
          <a:scrgbClr r="0" g="0" b="0"/>
        </a:fillRef>
        <a:effectRef idx="3">
          <a:scrgbClr r="0" g="0" b="0"/>
        </a:effectRef>
        <a:fontRef idx="minor">
          <a:schemeClr val="lt1"/>
        </a:fontRef>
      </dsp:style>
    </dsp:sp>
    <dsp:sp modelId="{DB7EF273-5EBF-4552-9A02-FAF24D644DDE}">
      <dsp:nvSpPr>
        <dsp:cNvPr id="0" name=""/>
        <dsp:cNvSpPr/>
      </dsp:nvSpPr>
      <dsp:spPr>
        <a:xfrm rot="16200000">
          <a:off x="-1075480" y="2174074"/>
          <a:ext cx="2719132" cy="56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889000">
            <a:lnSpc>
              <a:spcPct val="90000"/>
            </a:lnSpc>
            <a:spcBef>
              <a:spcPct val="0"/>
            </a:spcBef>
            <a:spcAft>
              <a:spcPct val="35000"/>
            </a:spcAft>
          </a:pPr>
          <a:r>
            <a:rPr lang="es-EC" sz="2000" kern="1200" dirty="0" smtClean="0"/>
            <a:t>Preprocesamiento</a:t>
          </a:r>
          <a:endParaRPr lang="es-EC" sz="2000" kern="1200" dirty="0"/>
        </a:p>
      </dsp:txBody>
      <dsp:txXfrm>
        <a:off x="-1075480" y="2174074"/>
        <a:ext cx="2719132" cy="562579"/>
      </dsp:txXfrm>
    </dsp:sp>
    <dsp:sp modelId="{74B1C29F-1EB3-4C4A-9CAD-F7CEF8FC3DD2}">
      <dsp:nvSpPr>
        <dsp:cNvPr id="0" name=""/>
        <dsp:cNvSpPr/>
      </dsp:nvSpPr>
      <dsp:spPr>
        <a:xfrm>
          <a:off x="659139" y="64403"/>
          <a:ext cx="1875263" cy="3750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90000"/>
            </a:lnSpc>
            <a:spcBef>
              <a:spcPct val="0"/>
            </a:spcBef>
            <a:spcAft>
              <a:spcPct val="35000"/>
            </a:spcAft>
          </a:pPr>
          <a:r>
            <a:rPr lang="es-EC" sz="2000" kern="1200" dirty="0" smtClean="0"/>
            <a:t>Conversión de imagen a niveles de gris</a:t>
          </a:r>
        </a:p>
        <a:p>
          <a:pPr lvl="0" algn="l" defTabSz="889000">
            <a:lnSpc>
              <a:spcPct val="90000"/>
            </a:lnSpc>
            <a:spcBef>
              <a:spcPct val="0"/>
            </a:spcBef>
            <a:spcAft>
              <a:spcPct val="35000"/>
            </a:spcAft>
          </a:pPr>
          <a:r>
            <a:rPr lang="es-EC" sz="2000" kern="1200" dirty="0" smtClean="0"/>
            <a:t>Recorte de márgenes innecesarios.</a:t>
          </a:r>
        </a:p>
        <a:p>
          <a:pPr lvl="0" algn="l" defTabSz="889000">
            <a:lnSpc>
              <a:spcPct val="90000"/>
            </a:lnSpc>
            <a:spcBef>
              <a:spcPct val="0"/>
            </a:spcBef>
            <a:spcAft>
              <a:spcPct val="35000"/>
            </a:spcAft>
          </a:pPr>
          <a:r>
            <a:rPr lang="es-EC" sz="2000" kern="1200" dirty="0" smtClean="0"/>
            <a:t>Realce de Contraste</a:t>
          </a:r>
        </a:p>
        <a:p>
          <a:pPr lvl="0" algn="l" defTabSz="889000">
            <a:lnSpc>
              <a:spcPct val="90000"/>
            </a:lnSpc>
            <a:spcBef>
              <a:spcPct val="0"/>
            </a:spcBef>
            <a:spcAft>
              <a:spcPct val="35000"/>
            </a:spcAft>
          </a:pPr>
          <a:r>
            <a:rPr lang="es-EC" sz="2000" kern="1200" dirty="0" smtClean="0"/>
            <a:t>Umbralización</a:t>
          </a:r>
          <a:endParaRPr lang="es-EC" sz="2000" kern="1200" dirty="0"/>
        </a:p>
      </dsp:txBody>
      <dsp:txXfrm>
        <a:off x="659139" y="64403"/>
        <a:ext cx="1875263" cy="3750527"/>
      </dsp:txXfrm>
    </dsp:sp>
    <dsp:sp modelId="{0A21011C-F5E7-488A-BFFA-DC35A2AA4345}">
      <dsp:nvSpPr>
        <dsp:cNvPr id="0" name=""/>
        <dsp:cNvSpPr/>
      </dsp:nvSpPr>
      <dsp:spPr>
        <a:xfrm>
          <a:off x="2874656" y="64403"/>
          <a:ext cx="937631" cy="937631"/>
        </a:xfrm>
        <a:prstGeom prst="chord">
          <a:avLst>
            <a:gd name="adj1" fmla="val 4800000"/>
            <a:gd name="adj2" fmla="val 16800000"/>
          </a:avLst>
        </a:prstGeom>
        <a:solidFill>
          <a:schemeClr val="accent2">
            <a:tint val="40000"/>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1">
          <a:scrgbClr r="0" g="0" b="0"/>
        </a:fillRef>
        <a:effectRef idx="2">
          <a:scrgbClr r="0" g="0" b="0"/>
        </a:effectRef>
        <a:fontRef idx="minor"/>
      </dsp:style>
    </dsp:sp>
    <dsp:sp modelId="{7F491143-B886-413C-9F18-9E68DE7290F9}">
      <dsp:nvSpPr>
        <dsp:cNvPr id="0" name=""/>
        <dsp:cNvSpPr/>
      </dsp:nvSpPr>
      <dsp:spPr>
        <a:xfrm>
          <a:off x="2968420" y="158166"/>
          <a:ext cx="750105" cy="750105"/>
        </a:xfrm>
        <a:prstGeom prst="pie">
          <a:avLst>
            <a:gd name="adj1" fmla="val 9000000"/>
            <a:gd name="adj2" fmla="val 16200000"/>
          </a:avLst>
        </a:prstGeom>
        <a:gradFill rotWithShape="0">
          <a:gsLst>
            <a:gs pos="0">
              <a:schemeClr val="accent3">
                <a:hueOff val="0"/>
                <a:satOff val="0"/>
                <a:lumOff val="0"/>
                <a:alphaOff val="0"/>
                <a:tint val="96000"/>
                <a:satMod val="120000"/>
                <a:lumMod val="120000"/>
              </a:schemeClr>
            </a:gs>
            <a:gs pos="100000">
              <a:schemeClr val="accent3">
                <a:hueOff val="0"/>
                <a:satOff val="0"/>
                <a:lumOff val="0"/>
                <a:alphaOff val="0"/>
                <a:shade val="89000"/>
                <a:lumMod val="90000"/>
              </a:schemeClr>
            </a:gs>
          </a:gsLst>
          <a:lin ang="5400000" scaled="0"/>
        </a:gradFill>
        <a:ln w="9525" cap="flat" cmpd="sng" algn="ctr">
          <a:solidFill>
            <a:schemeClr val="accent3">
              <a:hueOff val="0"/>
              <a:satOff val="0"/>
              <a:lumOff val="0"/>
              <a:alphaOff val="0"/>
            </a:schemeClr>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3">
              <a:hueOff val="0"/>
              <a:satOff val="0"/>
              <a:lumOff val="0"/>
              <a:alphaOff val="0"/>
              <a:shade val="25000"/>
              <a:satMod val="180000"/>
            </a:schemeClr>
          </a:contourClr>
        </a:sp3d>
      </dsp:spPr>
      <dsp:style>
        <a:lnRef idx="1">
          <a:scrgbClr r="0" g="0" b="0"/>
        </a:lnRef>
        <a:fillRef idx="3">
          <a:scrgbClr r="0" g="0" b="0"/>
        </a:fillRef>
        <a:effectRef idx="3">
          <a:scrgbClr r="0" g="0" b="0"/>
        </a:effectRef>
        <a:fontRef idx="minor">
          <a:schemeClr val="lt1"/>
        </a:fontRef>
      </dsp:style>
    </dsp:sp>
    <dsp:sp modelId="{E458800A-65BA-4226-869F-D3A23EAA6F05}">
      <dsp:nvSpPr>
        <dsp:cNvPr id="0" name=""/>
        <dsp:cNvSpPr/>
      </dsp:nvSpPr>
      <dsp:spPr>
        <a:xfrm rot="16200000">
          <a:off x="1796380" y="2174074"/>
          <a:ext cx="2719132" cy="56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889000">
            <a:lnSpc>
              <a:spcPct val="90000"/>
            </a:lnSpc>
            <a:spcBef>
              <a:spcPct val="0"/>
            </a:spcBef>
            <a:spcAft>
              <a:spcPct val="35000"/>
            </a:spcAft>
          </a:pPr>
          <a:r>
            <a:rPr lang="es-EC" sz="2000" kern="1200" dirty="0" smtClean="0"/>
            <a:t>Filtraje Morfológico</a:t>
          </a:r>
          <a:endParaRPr lang="es-EC" sz="2000" kern="1200" dirty="0"/>
        </a:p>
      </dsp:txBody>
      <dsp:txXfrm>
        <a:off x="1796380" y="2174074"/>
        <a:ext cx="2719132" cy="562579"/>
      </dsp:txXfrm>
    </dsp:sp>
    <dsp:sp modelId="{2EA41E57-8C44-49E5-85A5-6AF33ADCA53E}">
      <dsp:nvSpPr>
        <dsp:cNvPr id="0" name=""/>
        <dsp:cNvSpPr/>
      </dsp:nvSpPr>
      <dsp:spPr>
        <a:xfrm>
          <a:off x="3530999" y="64403"/>
          <a:ext cx="1875263" cy="3750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90000"/>
            </a:lnSpc>
            <a:spcBef>
              <a:spcPct val="0"/>
            </a:spcBef>
            <a:spcAft>
              <a:spcPct val="35000"/>
            </a:spcAft>
          </a:pPr>
          <a:r>
            <a:rPr lang="es-EC" sz="2000" kern="1200" dirty="0" smtClean="0"/>
            <a:t>Operación de cierre horizontal (Distancia entre caracteres)</a:t>
          </a:r>
        </a:p>
        <a:p>
          <a:pPr lvl="0" algn="l" defTabSz="889000">
            <a:lnSpc>
              <a:spcPct val="90000"/>
            </a:lnSpc>
            <a:spcBef>
              <a:spcPct val="0"/>
            </a:spcBef>
            <a:spcAft>
              <a:spcPct val="35000"/>
            </a:spcAft>
          </a:pPr>
          <a:r>
            <a:rPr lang="es-EC" sz="2000" kern="1200" dirty="0" smtClean="0"/>
            <a:t>Operación de apertura vertical (Altura de los caracteres)</a:t>
          </a:r>
        </a:p>
        <a:p>
          <a:pPr lvl="0" algn="l" defTabSz="889000">
            <a:lnSpc>
              <a:spcPct val="90000"/>
            </a:lnSpc>
            <a:spcBef>
              <a:spcPct val="0"/>
            </a:spcBef>
            <a:spcAft>
              <a:spcPct val="35000"/>
            </a:spcAft>
          </a:pPr>
          <a:r>
            <a:rPr lang="es-EC" sz="2000" kern="1200" dirty="0" smtClean="0"/>
            <a:t> </a:t>
          </a:r>
          <a:endParaRPr lang="es-EC" sz="2000" kern="1200" dirty="0"/>
        </a:p>
      </dsp:txBody>
      <dsp:txXfrm>
        <a:off x="3530999" y="64403"/>
        <a:ext cx="1875263" cy="3750527"/>
      </dsp:txXfrm>
    </dsp:sp>
    <dsp:sp modelId="{CC6D2B40-DF5A-4411-B854-9485BEC60F72}">
      <dsp:nvSpPr>
        <dsp:cNvPr id="0" name=""/>
        <dsp:cNvSpPr/>
      </dsp:nvSpPr>
      <dsp:spPr>
        <a:xfrm>
          <a:off x="5746516" y="64403"/>
          <a:ext cx="937631" cy="937631"/>
        </a:xfrm>
        <a:prstGeom prst="chord">
          <a:avLst>
            <a:gd name="adj1" fmla="val 4800000"/>
            <a:gd name="adj2" fmla="val 16800000"/>
          </a:avLst>
        </a:prstGeom>
        <a:solidFill>
          <a:schemeClr val="accent2">
            <a:tint val="40000"/>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1">
          <a:scrgbClr r="0" g="0" b="0"/>
        </a:fillRef>
        <a:effectRef idx="2">
          <a:scrgbClr r="0" g="0" b="0"/>
        </a:effectRef>
        <a:fontRef idx="minor"/>
      </dsp:style>
    </dsp:sp>
    <dsp:sp modelId="{A64B9F6C-F811-43E9-B227-BF4F35B0463D}">
      <dsp:nvSpPr>
        <dsp:cNvPr id="0" name=""/>
        <dsp:cNvSpPr/>
      </dsp:nvSpPr>
      <dsp:spPr>
        <a:xfrm>
          <a:off x="5840280" y="158166"/>
          <a:ext cx="750105" cy="750105"/>
        </a:xfrm>
        <a:prstGeom prst="pie">
          <a:avLst>
            <a:gd name="adj1" fmla="val 5400000"/>
            <a:gd name="adj2" fmla="val 16200000"/>
          </a:avLst>
        </a:prstGeom>
        <a:gradFill rotWithShape="0">
          <a:gsLst>
            <a:gs pos="0">
              <a:schemeClr val="accent4">
                <a:hueOff val="0"/>
                <a:satOff val="0"/>
                <a:lumOff val="0"/>
                <a:alphaOff val="0"/>
                <a:tint val="96000"/>
                <a:satMod val="120000"/>
                <a:lumMod val="120000"/>
              </a:schemeClr>
            </a:gs>
            <a:gs pos="100000">
              <a:schemeClr val="accent4">
                <a:hueOff val="0"/>
                <a:satOff val="0"/>
                <a:lumOff val="0"/>
                <a:alphaOff val="0"/>
                <a:shade val="89000"/>
                <a:lumMod val="90000"/>
              </a:schemeClr>
            </a:gs>
          </a:gsLst>
          <a:lin ang="5400000" scaled="0"/>
        </a:gradFill>
        <a:ln w="9525" cap="flat" cmpd="sng" algn="ctr">
          <a:solidFill>
            <a:schemeClr val="accent4">
              <a:hueOff val="0"/>
              <a:satOff val="0"/>
              <a:lumOff val="0"/>
              <a:alphaOff val="0"/>
            </a:schemeClr>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4">
              <a:hueOff val="0"/>
              <a:satOff val="0"/>
              <a:lumOff val="0"/>
              <a:alphaOff val="0"/>
              <a:shade val="25000"/>
              <a:satMod val="180000"/>
            </a:schemeClr>
          </a:contourClr>
        </a:sp3d>
      </dsp:spPr>
      <dsp:style>
        <a:lnRef idx="1">
          <a:scrgbClr r="0" g="0" b="0"/>
        </a:lnRef>
        <a:fillRef idx="3">
          <a:scrgbClr r="0" g="0" b="0"/>
        </a:fillRef>
        <a:effectRef idx="3">
          <a:scrgbClr r="0" g="0" b="0"/>
        </a:effectRef>
        <a:fontRef idx="minor">
          <a:schemeClr val="lt1"/>
        </a:fontRef>
      </dsp:style>
    </dsp:sp>
    <dsp:sp modelId="{936E02EC-DCB1-4CB9-AC71-608558F29A6A}">
      <dsp:nvSpPr>
        <dsp:cNvPr id="0" name=""/>
        <dsp:cNvSpPr/>
      </dsp:nvSpPr>
      <dsp:spPr>
        <a:xfrm rot="16200000">
          <a:off x="4668240" y="2174074"/>
          <a:ext cx="2719132" cy="56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889000">
            <a:lnSpc>
              <a:spcPct val="90000"/>
            </a:lnSpc>
            <a:spcBef>
              <a:spcPct val="0"/>
            </a:spcBef>
            <a:spcAft>
              <a:spcPct val="35000"/>
            </a:spcAft>
          </a:pPr>
          <a:r>
            <a:rPr lang="es-EC" sz="2000" kern="1200" dirty="0" smtClean="0"/>
            <a:t>Etiquetado y Discriminación</a:t>
          </a:r>
          <a:endParaRPr lang="es-EC" sz="2000" kern="1200" dirty="0"/>
        </a:p>
      </dsp:txBody>
      <dsp:txXfrm>
        <a:off x="4668240" y="2174074"/>
        <a:ext cx="2719132" cy="562579"/>
      </dsp:txXfrm>
    </dsp:sp>
    <dsp:sp modelId="{9C85B974-EC43-48CA-B71B-B1F6C53C387D}">
      <dsp:nvSpPr>
        <dsp:cNvPr id="0" name=""/>
        <dsp:cNvSpPr/>
      </dsp:nvSpPr>
      <dsp:spPr>
        <a:xfrm>
          <a:off x="6402859" y="64403"/>
          <a:ext cx="1875263" cy="3750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90000"/>
            </a:lnSpc>
            <a:spcBef>
              <a:spcPct val="0"/>
            </a:spcBef>
            <a:spcAft>
              <a:spcPct val="35000"/>
            </a:spcAft>
          </a:pPr>
          <a:r>
            <a:rPr lang="es-EC" sz="2000" kern="1200" dirty="0" smtClean="0"/>
            <a:t>Área </a:t>
          </a:r>
          <a:r>
            <a:rPr lang="en-US" sz="2000" kern="1200" dirty="0" smtClean="0"/>
            <a:t>&gt;6000 </a:t>
          </a:r>
          <a:r>
            <a:rPr lang="en-US" sz="2000" kern="1200" dirty="0" err="1" smtClean="0"/>
            <a:t>pixeles</a:t>
          </a:r>
          <a:r>
            <a:rPr lang="en-US" sz="2000" kern="1200" dirty="0" smtClean="0"/>
            <a:t>.</a:t>
          </a:r>
          <a:endParaRPr lang="es-EC" sz="2000" kern="1200" dirty="0"/>
        </a:p>
        <a:p>
          <a:pPr lvl="0" algn="l" defTabSz="889000">
            <a:lnSpc>
              <a:spcPct val="90000"/>
            </a:lnSpc>
            <a:spcBef>
              <a:spcPct val="0"/>
            </a:spcBef>
            <a:spcAft>
              <a:spcPct val="35000"/>
            </a:spcAft>
          </a:pPr>
          <a:r>
            <a:rPr lang="en-US" sz="2000" kern="1200" dirty="0" err="1" smtClean="0"/>
            <a:t>Relaci</a:t>
          </a:r>
          <a:r>
            <a:rPr lang="es-EC" sz="2000" kern="1200" dirty="0" err="1" smtClean="0"/>
            <a:t>ón</a:t>
          </a:r>
          <a:r>
            <a:rPr lang="es-EC" sz="2000" kern="1200" dirty="0" smtClean="0"/>
            <a:t> alto/ancho.</a:t>
          </a:r>
          <a:endParaRPr lang="es-EC" sz="2000" kern="1200" dirty="0"/>
        </a:p>
        <a:p>
          <a:pPr lvl="0" algn="l" defTabSz="889000">
            <a:lnSpc>
              <a:spcPct val="90000"/>
            </a:lnSpc>
            <a:spcBef>
              <a:spcPct val="0"/>
            </a:spcBef>
            <a:spcAft>
              <a:spcPct val="35000"/>
            </a:spcAft>
          </a:pPr>
          <a:r>
            <a:rPr lang="es-EC" sz="2000" kern="1200" dirty="0" smtClean="0"/>
            <a:t>Objeto en la posición mas baja.</a:t>
          </a:r>
          <a:endParaRPr lang="es-EC" sz="2000" kern="1200" dirty="0"/>
        </a:p>
      </dsp:txBody>
      <dsp:txXfrm>
        <a:off x="6402859" y="64403"/>
        <a:ext cx="1875263" cy="375052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8AFCE-8AC1-41E5-841F-44B28FAA2331}">
      <dsp:nvSpPr>
        <dsp:cNvPr id="0" name=""/>
        <dsp:cNvSpPr/>
      </dsp:nvSpPr>
      <dsp:spPr>
        <a:xfrm>
          <a:off x="1345939" y="0"/>
          <a:ext cx="969833" cy="969833"/>
        </a:xfrm>
        <a:prstGeom prst="chord">
          <a:avLst>
            <a:gd name="adj1" fmla="val 4800000"/>
            <a:gd name="adj2" fmla="val 16800000"/>
          </a:avLst>
        </a:prstGeom>
        <a:solidFill>
          <a:schemeClr val="accent2">
            <a:tint val="40000"/>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1">
          <a:scrgbClr r="0" g="0" b="0"/>
        </a:fillRef>
        <a:effectRef idx="2">
          <a:scrgbClr r="0" g="0" b="0"/>
        </a:effectRef>
        <a:fontRef idx="minor"/>
      </dsp:style>
    </dsp:sp>
    <dsp:sp modelId="{DAD9609C-EA02-48EF-BD32-DDF28DDD9FD4}">
      <dsp:nvSpPr>
        <dsp:cNvPr id="0" name=""/>
        <dsp:cNvSpPr/>
      </dsp:nvSpPr>
      <dsp:spPr>
        <a:xfrm>
          <a:off x="1442923" y="96983"/>
          <a:ext cx="775866" cy="775866"/>
        </a:xfrm>
        <a:prstGeom prst="pie">
          <a:avLst>
            <a:gd name="adj1" fmla="val 10800000"/>
            <a:gd name="adj2" fmla="val 16200000"/>
          </a:avLst>
        </a:prstGeom>
        <a:gradFill rotWithShape="0">
          <a:gsLst>
            <a:gs pos="0">
              <a:schemeClr val="accent2">
                <a:hueOff val="0"/>
                <a:satOff val="0"/>
                <a:lumOff val="0"/>
                <a:alphaOff val="0"/>
                <a:tint val="96000"/>
                <a:satMod val="120000"/>
                <a:lumMod val="120000"/>
              </a:schemeClr>
            </a:gs>
            <a:gs pos="100000">
              <a:schemeClr val="accent2">
                <a:hueOff val="0"/>
                <a:satOff val="0"/>
                <a:lumOff val="0"/>
                <a:alphaOff val="0"/>
                <a:shade val="89000"/>
                <a:lumMod val="90000"/>
              </a:schemeClr>
            </a:gs>
          </a:gsLst>
          <a:lin ang="5400000" scaled="0"/>
        </a:gradFill>
        <a:ln w="9525" cap="flat" cmpd="sng" algn="ctr">
          <a:solidFill>
            <a:schemeClr val="accent2">
              <a:hueOff val="0"/>
              <a:satOff val="0"/>
              <a:lumOff val="0"/>
              <a:alphaOff val="0"/>
            </a:schemeClr>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2">
              <a:hueOff val="0"/>
              <a:satOff val="0"/>
              <a:lumOff val="0"/>
              <a:alphaOff val="0"/>
              <a:shade val="25000"/>
              <a:satMod val="180000"/>
            </a:schemeClr>
          </a:contourClr>
        </a:sp3d>
      </dsp:spPr>
      <dsp:style>
        <a:lnRef idx="1">
          <a:scrgbClr r="0" g="0" b="0"/>
        </a:lnRef>
        <a:fillRef idx="3">
          <a:scrgbClr r="0" g="0" b="0"/>
        </a:fillRef>
        <a:effectRef idx="3">
          <a:scrgbClr r="0" g="0" b="0"/>
        </a:effectRef>
        <a:fontRef idx="minor">
          <a:schemeClr val="lt1"/>
        </a:fontRef>
      </dsp:style>
    </dsp:sp>
    <dsp:sp modelId="{DB7EF273-5EBF-4552-9A02-FAF24D644DDE}">
      <dsp:nvSpPr>
        <dsp:cNvPr id="0" name=""/>
        <dsp:cNvSpPr/>
      </dsp:nvSpPr>
      <dsp:spPr>
        <a:xfrm rot="16200000">
          <a:off x="230631" y="2182125"/>
          <a:ext cx="2812517" cy="58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889000">
            <a:lnSpc>
              <a:spcPct val="90000"/>
            </a:lnSpc>
            <a:spcBef>
              <a:spcPct val="0"/>
            </a:spcBef>
            <a:spcAft>
              <a:spcPct val="35000"/>
            </a:spcAft>
          </a:pPr>
          <a:r>
            <a:rPr lang="es-EC" sz="2000" kern="1200" dirty="0" smtClean="0"/>
            <a:t>Corrección del ángulo de la placa</a:t>
          </a:r>
          <a:endParaRPr lang="es-EC" sz="2000" kern="1200" dirty="0"/>
        </a:p>
      </dsp:txBody>
      <dsp:txXfrm>
        <a:off x="230631" y="2182125"/>
        <a:ext cx="2812517" cy="581900"/>
      </dsp:txXfrm>
    </dsp:sp>
    <dsp:sp modelId="{74B1C29F-1EB3-4C4A-9CAD-F7CEF8FC3DD2}">
      <dsp:nvSpPr>
        <dsp:cNvPr id="0" name=""/>
        <dsp:cNvSpPr/>
      </dsp:nvSpPr>
      <dsp:spPr>
        <a:xfrm>
          <a:off x="2024823" y="0"/>
          <a:ext cx="1939667" cy="3879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90000"/>
            </a:lnSpc>
            <a:spcBef>
              <a:spcPct val="0"/>
            </a:spcBef>
            <a:spcAft>
              <a:spcPct val="35000"/>
            </a:spcAft>
          </a:pPr>
          <a:r>
            <a:rPr lang="es-EC" sz="2000" kern="1200" dirty="0" smtClean="0"/>
            <a:t>Aplicación de filtro espacial pasa alto tipo </a:t>
          </a:r>
          <a:r>
            <a:rPr lang="es-EC" sz="2000" kern="1200" dirty="0" err="1" smtClean="0"/>
            <a:t>Sobel</a:t>
          </a:r>
          <a:r>
            <a:rPr lang="es-EC" sz="2000" kern="1200" dirty="0" smtClean="0"/>
            <a:t>.</a:t>
          </a:r>
        </a:p>
        <a:p>
          <a:pPr lvl="0" algn="l" defTabSz="889000">
            <a:lnSpc>
              <a:spcPct val="90000"/>
            </a:lnSpc>
            <a:spcBef>
              <a:spcPct val="0"/>
            </a:spcBef>
            <a:spcAft>
              <a:spcPct val="35000"/>
            </a:spcAft>
          </a:pPr>
          <a:r>
            <a:rPr lang="es-EC" sz="2000" kern="1200" dirty="0" smtClean="0"/>
            <a:t>Determinación de ángulo de recta característica de la placa mediante transformada de </a:t>
          </a:r>
          <a:r>
            <a:rPr lang="es-EC" sz="2000" kern="1200" dirty="0" err="1" smtClean="0"/>
            <a:t>hough</a:t>
          </a:r>
          <a:r>
            <a:rPr lang="es-EC" sz="2000" kern="1200" dirty="0" smtClean="0"/>
            <a:t>.</a:t>
          </a:r>
        </a:p>
        <a:p>
          <a:pPr lvl="0" algn="l" defTabSz="889000">
            <a:lnSpc>
              <a:spcPct val="90000"/>
            </a:lnSpc>
            <a:spcBef>
              <a:spcPct val="0"/>
            </a:spcBef>
            <a:spcAft>
              <a:spcPct val="35000"/>
            </a:spcAft>
          </a:pPr>
          <a:r>
            <a:rPr lang="es-EC" sz="2000" kern="1200" dirty="0" smtClean="0"/>
            <a:t>Corrección del ángulo de inclinación.</a:t>
          </a:r>
        </a:p>
      </dsp:txBody>
      <dsp:txXfrm>
        <a:off x="2024823" y="0"/>
        <a:ext cx="1939667" cy="3879334"/>
      </dsp:txXfrm>
    </dsp:sp>
    <dsp:sp modelId="{0A21011C-F5E7-488A-BFFA-DC35A2AA4345}">
      <dsp:nvSpPr>
        <dsp:cNvPr id="0" name=""/>
        <dsp:cNvSpPr/>
      </dsp:nvSpPr>
      <dsp:spPr>
        <a:xfrm>
          <a:off x="4316429" y="0"/>
          <a:ext cx="969833" cy="969833"/>
        </a:xfrm>
        <a:prstGeom prst="chord">
          <a:avLst>
            <a:gd name="adj1" fmla="val 4800000"/>
            <a:gd name="adj2" fmla="val 16800000"/>
          </a:avLst>
        </a:prstGeom>
        <a:solidFill>
          <a:schemeClr val="accent2">
            <a:tint val="40000"/>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1">
          <a:scrgbClr r="0" g="0" b="0"/>
        </a:fillRef>
        <a:effectRef idx="2">
          <a:scrgbClr r="0" g="0" b="0"/>
        </a:effectRef>
        <a:fontRef idx="minor"/>
      </dsp:style>
    </dsp:sp>
    <dsp:sp modelId="{7F491143-B886-413C-9F18-9E68DE7290F9}">
      <dsp:nvSpPr>
        <dsp:cNvPr id="0" name=""/>
        <dsp:cNvSpPr/>
      </dsp:nvSpPr>
      <dsp:spPr>
        <a:xfrm>
          <a:off x="4413412" y="96983"/>
          <a:ext cx="775866" cy="775866"/>
        </a:xfrm>
        <a:prstGeom prst="pie">
          <a:avLst>
            <a:gd name="adj1" fmla="val 5400000"/>
            <a:gd name="adj2" fmla="val 16200000"/>
          </a:avLst>
        </a:prstGeom>
        <a:gradFill rotWithShape="0">
          <a:gsLst>
            <a:gs pos="0">
              <a:schemeClr val="accent3">
                <a:hueOff val="0"/>
                <a:satOff val="0"/>
                <a:lumOff val="0"/>
                <a:alphaOff val="0"/>
                <a:tint val="96000"/>
                <a:satMod val="120000"/>
                <a:lumMod val="120000"/>
              </a:schemeClr>
            </a:gs>
            <a:gs pos="100000">
              <a:schemeClr val="accent3">
                <a:hueOff val="0"/>
                <a:satOff val="0"/>
                <a:lumOff val="0"/>
                <a:alphaOff val="0"/>
                <a:shade val="89000"/>
                <a:lumMod val="90000"/>
              </a:schemeClr>
            </a:gs>
          </a:gsLst>
          <a:lin ang="5400000" scaled="0"/>
        </a:gradFill>
        <a:ln w="9525" cap="flat" cmpd="sng" algn="ctr">
          <a:solidFill>
            <a:schemeClr val="accent3">
              <a:hueOff val="0"/>
              <a:satOff val="0"/>
              <a:lumOff val="0"/>
              <a:alphaOff val="0"/>
            </a:schemeClr>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3">
              <a:hueOff val="0"/>
              <a:satOff val="0"/>
              <a:lumOff val="0"/>
              <a:alphaOff val="0"/>
              <a:shade val="25000"/>
              <a:satMod val="180000"/>
            </a:schemeClr>
          </a:contourClr>
        </a:sp3d>
      </dsp:spPr>
      <dsp:style>
        <a:lnRef idx="1">
          <a:scrgbClr r="0" g="0" b="0"/>
        </a:lnRef>
        <a:fillRef idx="3">
          <a:scrgbClr r="0" g="0" b="0"/>
        </a:fillRef>
        <a:effectRef idx="3">
          <a:scrgbClr r="0" g="0" b="0"/>
        </a:effectRef>
        <a:fontRef idx="minor">
          <a:schemeClr val="lt1"/>
        </a:fontRef>
      </dsp:style>
    </dsp:sp>
    <dsp:sp modelId="{E458800A-65BA-4226-869F-D3A23EAA6F05}">
      <dsp:nvSpPr>
        <dsp:cNvPr id="0" name=""/>
        <dsp:cNvSpPr/>
      </dsp:nvSpPr>
      <dsp:spPr>
        <a:xfrm rot="16200000">
          <a:off x="3201121" y="2182125"/>
          <a:ext cx="2812517" cy="58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889000">
            <a:lnSpc>
              <a:spcPct val="90000"/>
            </a:lnSpc>
            <a:spcBef>
              <a:spcPct val="0"/>
            </a:spcBef>
            <a:spcAft>
              <a:spcPct val="35000"/>
            </a:spcAft>
          </a:pPr>
          <a:r>
            <a:rPr lang="es-EC" sz="2000" kern="1200" dirty="0" smtClean="0"/>
            <a:t>Filtraje Morfológico</a:t>
          </a:r>
          <a:endParaRPr lang="es-EC" sz="2000" kern="1200" dirty="0"/>
        </a:p>
      </dsp:txBody>
      <dsp:txXfrm>
        <a:off x="3201121" y="2182125"/>
        <a:ext cx="2812517" cy="581900"/>
      </dsp:txXfrm>
    </dsp:sp>
    <dsp:sp modelId="{2EA41E57-8C44-49E5-85A5-6AF33ADCA53E}">
      <dsp:nvSpPr>
        <dsp:cNvPr id="0" name=""/>
        <dsp:cNvSpPr/>
      </dsp:nvSpPr>
      <dsp:spPr>
        <a:xfrm>
          <a:off x="4995313" y="0"/>
          <a:ext cx="1939667" cy="3879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90000"/>
            </a:lnSpc>
            <a:spcBef>
              <a:spcPct val="0"/>
            </a:spcBef>
            <a:spcAft>
              <a:spcPct val="35000"/>
            </a:spcAft>
          </a:pPr>
          <a:r>
            <a:rPr lang="es-EC" sz="2000" kern="1200" dirty="0" smtClean="0"/>
            <a:t> Normalizar dimensiones de la placa.</a:t>
          </a:r>
        </a:p>
        <a:p>
          <a:pPr lvl="0" algn="l" defTabSz="889000">
            <a:lnSpc>
              <a:spcPct val="90000"/>
            </a:lnSpc>
            <a:spcBef>
              <a:spcPct val="0"/>
            </a:spcBef>
            <a:spcAft>
              <a:spcPct val="35000"/>
            </a:spcAft>
          </a:pPr>
          <a:r>
            <a:rPr lang="es-EC" sz="2000" kern="1200" dirty="0" smtClean="0"/>
            <a:t>Eliminación de objetos menores a 300 pixeles.</a:t>
          </a:r>
        </a:p>
        <a:p>
          <a:pPr lvl="0" algn="l" defTabSz="889000">
            <a:lnSpc>
              <a:spcPct val="90000"/>
            </a:lnSpc>
            <a:spcBef>
              <a:spcPct val="0"/>
            </a:spcBef>
            <a:spcAft>
              <a:spcPct val="35000"/>
            </a:spcAft>
          </a:pPr>
          <a:r>
            <a:rPr lang="es-EC" sz="2000" kern="1200" dirty="0" smtClean="0"/>
            <a:t>Discriminación por relación alto/ancho.</a:t>
          </a:r>
        </a:p>
        <a:p>
          <a:pPr lvl="0" algn="l" defTabSz="889000">
            <a:lnSpc>
              <a:spcPct val="90000"/>
            </a:lnSpc>
            <a:spcBef>
              <a:spcPct val="0"/>
            </a:spcBef>
            <a:spcAft>
              <a:spcPct val="35000"/>
            </a:spcAft>
          </a:pPr>
          <a:r>
            <a:rPr lang="es-EC" sz="2000" kern="1200" dirty="0" smtClean="0"/>
            <a:t>Discriminación por altura</a:t>
          </a:r>
          <a:endParaRPr lang="es-EC" sz="2000" kern="1200" dirty="0"/>
        </a:p>
      </dsp:txBody>
      <dsp:txXfrm>
        <a:off x="4995313" y="0"/>
        <a:ext cx="1939667" cy="387933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B2C3B-3AD3-4521-A658-B3F35F810A07}">
      <dsp:nvSpPr>
        <dsp:cNvPr id="0" name=""/>
        <dsp:cNvSpPr/>
      </dsp:nvSpPr>
      <dsp:spPr>
        <a:xfrm>
          <a:off x="0" y="360040"/>
          <a:ext cx="3384357" cy="451736"/>
        </a:xfrm>
        <a:prstGeom prst="roundRect">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b="1" kern="1200" dirty="0" smtClean="0">
              <a:latin typeface="Arial" pitchFamily="34" charset="0"/>
              <a:cs typeface="Arial" pitchFamily="34" charset="0"/>
            </a:rPr>
            <a:t>Redes Hopfield</a:t>
          </a:r>
          <a:endParaRPr lang="es-EC" sz="1900" b="1" kern="1200" dirty="0">
            <a:latin typeface="Arial" pitchFamily="34" charset="0"/>
            <a:cs typeface="Arial" pitchFamily="34" charset="0"/>
          </a:endParaRPr>
        </a:p>
      </dsp:txBody>
      <dsp:txXfrm>
        <a:off x="22052" y="382092"/>
        <a:ext cx="3340253" cy="407632"/>
      </dsp:txXfrm>
    </dsp:sp>
    <dsp:sp modelId="{972702D2-4C50-4939-8FB9-AB575F500ECD}">
      <dsp:nvSpPr>
        <dsp:cNvPr id="0" name=""/>
        <dsp:cNvSpPr/>
      </dsp:nvSpPr>
      <dsp:spPr>
        <a:xfrm>
          <a:off x="0" y="830108"/>
          <a:ext cx="7704856" cy="1357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629"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EC" sz="2000" kern="1200" dirty="0" smtClean="0"/>
            <a:t>Red de Letras</a:t>
          </a:r>
          <a:endParaRPr lang="es-EC" sz="2000" kern="1200" dirty="0"/>
        </a:p>
        <a:p>
          <a:pPr marL="457200" lvl="2" indent="-228600" algn="l" defTabSz="889000">
            <a:lnSpc>
              <a:spcPct val="90000"/>
            </a:lnSpc>
            <a:spcBef>
              <a:spcPct val="0"/>
            </a:spcBef>
            <a:spcAft>
              <a:spcPct val="20000"/>
            </a:spcAft>
            <a:buChar char="••"/>
          </a:pPr>
          <a:r>
            <a:rPr lang="es-EC" sz="2000" kern="1200" dirty="0" smtClean="0"/>
            <a:t>26 patrones.</a:t>
          </a:r>
          <a:endParaRPr lang="es-EC" sz="2000" kern="1200" dirty="0"/>
        </a:p>
        <a:p>
          <a:pPr marL="228600" lvl="1" indent="-228600" algn="l" defTabSz="889000">
            <a:lnSpc>
              <a:spcPct val="90000"/>
            </a:lnSpc>
            <a:spcBef>
              <a:spcPct val="0"/>
            </a:spcBef>
            <a:spcAft>
              <a:spcPct val="20000"/>
            </a:spcAft>
            <a:buChar char="••"/>
          </a:pPr>
          <a:r>
            <a:rPr lang="es-EC" sz="2000" kern="1200" dirty="0" smtClean="0"/>
            <a:t>Red de Números</a:t>
          </a:r>
          <a:endParaRPr lang="es-EC" sz="2000" kern="1200" dirty="0"/>
        </a:p>
        <a:p>
          <a:pPr marL="457200" lvl="2" indent="-228600" algn="l" defTabSz="889000">
            <a:lnSpc>
              <a:spcPct val="90000"/>
            </a:lnSpc>
            <a:spcBef>
              <a:spcPct val="0"/>
            </a:spcBef>
            <a:spcAft>
              <a:spcPct val="20000"/>
            </a:spcAft>
            <a:buChar char="••"/>
          </a:pPr>
          <a:r>
            <a:rPr lang="es-EC" sz="2000" kern="1200" dirty="0" smtClean="0"/>
            <a:t>10 patrones. </a:t>
          </a:r>
          <a:endParaRPr lang="es-EC" sz="2000" kern="1200" dirty="0"/>
        </a:p>
      </dsp:txBody>
      <dsp:txXfrm>
        <a:off x="0" y="830108"/>
        <a:ext cx="7704856" cy="1357920"/>
      </dsp:txXfrm>
    </dsp:sp>
    <dsp:sp modelId="{2DF325CD-ABCF-4CF3-BACB-FADBF069CDD0}">
      <dsp:nvSpPr>
        <dsp:cNvPr id="0" name=""/>
        <dsp:cNvSpPr/>
      </dsp:nvSpPr>
      <dsp:spPr>
        <a:xfrm>
          <a:off x="0" y="2188028"/>
          <a:ext cx="7704856" cy="1497600"/>
        </a:xfrm>
        <a:prstGeom prst="roundRect">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t>Los patrones o puntos de equilibrio a los que se pretende llegar en esta red  son una imagen que corresponde al promedio de todas las muestras presentes para cada carácter</a:t>
          </a:r>
          <a:endParaRPr lang="es-EC" sz="2000" kern="1200" dirty="0"/>
        </a:p>
      </dsp:txBody>
      <dsp:txXfrm>
        <a:off x="73107" y="2261135"/>
        <a:ext cx="7558642" cy="135138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1CF94-65C5-466B-A8A7-A17324C21DB3}">
      <dsp:nvSpPr>
        <dsp:cNvPr id="0" name=""/>
        <dsp:cNvSpPr/>
      </dsp:nvSpPr>
      <dsp:spPr>
        <a:xfrm>
          <a:off x="-3272990" y="-503528"/>
          <a:ext cx="3903153" cy="3903153"/>
        </a:xfrm>
        <a:prstGeom prst="blockArc">
          <a:avLst>
            <a:gd name="adj1" fmla="val 18900000"/>
            <a:gd name="adj2" fmla="val 2700000"/>
            <a:gd name="adj3" fmla="val 553"/>
          </a:avLst>
        </a:pr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5C6DAA9-051D-44A2-A2E8-E2728C1DCDA2}">
      <dsp:nvSpPr>
        <dsp:cNvPr id="0" name=""/>
        <dsp:cNvSpPr/>
      </dsp:nvSpPr>
      <dsp:spPr>
        <a:xfrm>
          <a:off x="405203" y="289609"/>
          <a:ext cx="6566495" cy="579219"/>
        </a:xfrm>
        <a:prstGeom prst="rect">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9755" tIns="43180" rIns="43180" bIns="43180" numCol="1" spcCol="1270" anchor="ctr" anchorCtr="0">
          <a:noAutofit/>
        </a:bodyPr>
        <a:lstStyle/>
        <a:p>
          <a:pPr lvl="0" algn="l" defTabSz="755650">
            <a:lnSpc>
              <a:spcPct val="90000"/>
            </a:lnSpc>
            <a:spcBef>
              <a:spcPct val="0"/>
            </a:spcBef>
            <a:spcAft>
              <a:spcPct val="35000"/>
            </a:spcAft>
          </a:pPr>
          <a:r>
            <a:rPr lang="es-EC" sz="1700" kern="1200" dirty="0" smtClean="0">
              <a:solidFill>
                <a:schemeClr val="tx1"/>
              </a:solidFill>
            </a:rPr>
            <a:t>Extracción de la placa.</a:t>
          </a:r>
          <a:endParaRPr lang="es-EC" sz="1700" kern="1200" dirty="0">
            <a:solidFill>
              <a:schemeClr val="tx1"/>
            </a:solidFill>
          </a:endParaRPr>
        </a:p>
      </dsp:txBody>
      <dsp:txXfrm>
        <a:off x="405203" y="289609"/>
        <a:ext cx="6566495" cy="579219"/>
      </dsp:txXfrm>
    </dsp:sp>
    <dsp:sp modelId="{3895B2C4-F449-4D6A-A99C-AE306CB63E36}">
      <dsp:nvSpPr>
        <dsp:cNvPr id="0" name=""/>
        <dsp:cNvSpPr/>
      </dsp:nvSpPr>
      <dsp:spPr>
        <a:xfrm>
          <a:off x="43191" y="217207"/>
          <a:ext cx="724024" cy="72402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81CAB4E-DEAF-42AC-AB7E-1BC79B4AB619}">
      <dsp:nvSpPr>
        <dsp:cNvPr id="0" name=""/>
        <dsp:cNvSpPr/>
      </dsp:nvSpPr>
      <dsp:spPr>
        <a:xfrm>
          <a:off x="615749" y="1158438"/>
          <a:ext cx="6355949" cy="579219"/>
        </a:xfrm>
        <a:prstGeom prst="rect">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9755" tIns="43180" rIns="43180" bIns="43180" numCol="1" spcCol="1270" anchor="ctr" anchorCtr="0">
          <a:noAutofit/>
        </a:bodyPr>
        <a:lstStyle/>
        <a:p>
          <a:pPr lvl="0" algn="l" defTabSz="755650">
            <a:lnSpc>
              <a:spcPct val="90000"/>
            </a:lnSpc>
            <a:spcBef>
              <a:spcPct val="0"/>
            </a:spcBef>
            <a:spcAft>
              <a:spcPct val="35000"/>
            </a:spcAft>
          </a:pPr>
          <a:r>
            <a:rPr lang="es-EC" sz="1700" kern="1200" dirty="0" smtClean="0">
              <a:solidFill>
                <a:schemeClr val="tx1"/>
              </a:solidFill>
            </a:rPr>
            <a:t>Segmentación de  caracteres de la placa.</a:t>
          </a:r>
          <a:endParaRPr lang="es-EC" sz="1700" kern="1200" dirty="0" smtClean="0">
            <a:solidFill>
              <a:schemeClr val="tx1"/>
            </a:solidFill>
          </a:endParaRPr>
        </a:p>
      </dsp:txBody>
      <dsp:txXfrm>
        <a:off x="615749" y="1158438"/>
        <a:ext cx="6355949" cy="579219"/>
      </dsp:txXfrm>
    </dsp:sp>
    <dsp:sp modelId="{34CB0896-2DD5-4DF9-B215-F18388C9239F}">
      <dsp:nvSpPr>
        <dsp:cNvPr id="0" name=""/>
        <dsp:cNvSpPr/>
      </dsp:nvSpPr>
      <dsp:spPr>
        <a:xfrm>
          <a:off x="253737" y="1086036"/>
          <a:ext cx="724024" cy="72402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EBA5E67-8FBA-4216-959F-3DFEF21F9483}">
      <dsp:nvSpPr>
        <dsp:cNvPr id="0" name=""/>
        <dsp:cNvSpPr/>
      </dsp:nvSpPr>
      <dsp:spPr>
        <a:xfrm>
          <a:off x="405203" y="2027267"/>
          <a:ext cx="6566495" cy="579219"/>
        </a:xfrm>
        <a:prstGeom prst="rect">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9755" tIns="43180" rIns="43180" bIns="43180" numCol="1" spcCol="1270" anchor="ctr" anchorCtr="0">
          <a:noAutofit/>
        </a:bodyPr>
        <a:lstStyle/>
        <a:p>
          <a:pPr lvl="0" algn="l" defTabSz="755650">
            <a:lnSpc>
              <a:spcPct val="90000"/>
            </a:lnSpc>
            <a:spcBef>
              <a:spcPct val="0"/>
            </a:spcBef>
            <a:spcAft>
              <a:spcPct val="35000"/>
            </a:spcAft>
          </a:pPr>
          <a:r>
            <a:rPr lang="es-EC" sz="1700" kern="1200" dirty="0" smtClean="0">
              <a:solidFill>
                <a:schemeClr val="tx1"/>
              </a:solidFill>
            </a:rPr>
            <a:t>Clasificación de caracteres de la placa mediante redes neuronales.</a:t>
          </a:r>
          <a:endParaRPr lang="es-EC" sz="1700" kern="1200" dirty="0" smtClean="0">
            <a:solidFill>
              <a:schemeClr val="tx1"/>
            </a:solidFill>
          </a:endParaRPr>
        </a:p>
      </dsp:txBody>
      <dsp:txXfrm>
        <a:off x="405203" y="2027267"/>
        <a:ext cx="6566495" cy="579219"/>
      </dsp:txXfrm>
    </dsp:sp>
    <dsp:sp modelId="{1782A217-2892-4B32-9324-7FAB9194CB9C}">
      <dsp:nvSpPr>
        <dsp:cNvPr id="0" name=""/>
        <dsp:cNvSpPr/>
      </dsp:nvSpPr>
      <dsp:spPr>
        <a:xfrm>
          <a:off x="43191" y="1954864"/>
          <a:ext cx="724024" cy="72402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77148-508C-40BF-986E-77C8334B707D}">
      <dsp:nvSpPr>
        <dsp:cNvPr id="0" name=""/>
        <dsp:cNvSpPr/>
      </dsp:nvSpPr>
      <dsp:spPr>
        <a:xfrm>
          <a:off x="0" y="0"/>
          <a:ext cx="7344816" cy="2452343"/>
        </a:xfrm>
        <a:prstGeom prst="roundRect">
          <a:avLst>
            <a:gd name="adj" fmla="val 1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1" kern="1200" dirty="0" smtClean="0">
              <a:ln w="3175"/>
              <a:effectLst>
                <a:outerShdw blurRad="38100" dist="38100" dir="2700000" algn="tl">
                  <a:srgbClr val="000000">
                    <a:alpha val="43137"/>
                  </a:srgbClr>
                </a:outerShdw>
              </a:effectLst>
              <a:latin typeface="Arial" pitchFamily="34" charset="0"/>
              <a:cs typeface="Arial" pitchFamily="34" charset="0"/>
            </a:rPr>
            <a:t>OPERACIONES MORFOLÓGICAS</a:t>
          </a:r>
          <a:endParaRPr lang="es-EC" sz="2300" kern="1200" dirty="0">
            <a:ln w="3175"/>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es-EC" sz="1800" b="1" kern="1200" smtClean="0">
              <a:ln w="3175"/>
              <a:effectLst>
                <a:outerShdw blurRad="38100" dist="38100" dir="2700000" algn="tl">
                  <a:srgbClr val="000000">
                    <a:alpha val="43137"/>
                  </a:srgbClr>
                </a:outerShdw>
              </a:effectLst>
              <a:latin typeface="Arial" pitchFamily="34" charset="0"/>
              <a:cs typeface="Arial" pitchFamily="34" charset="0"/>
            </a:rPr>
            <a:t>Dilatación</a:t>
          </a:r>
          <a:r>
            <a:rPr lang="es-EC" sz="1800" kern="1200" smtClean="0">
              <a:ln w="3175"/>
              <a:effectLst>
                <a:outerShdw blurRad="38100" dist="38100" dir="2700000" algn="tl">
                  <a:srgbClr val="000000">
                    <a:alpha val="43137"/>
                  </a:srgbClr>
                </a:outerShdw>
              </a:effectLst>
              <a:latin typeface="Arial" pitchFamily="34" charset="0"/>
              <a:cs typeface="Arial" pitchFamily="34" charset="0"/>
            </a:rPr>
            <a:t>. Expansión o ensanchamiento de  pixeles.</a:t>
          </a:r>
          <a:endParaRPr lang="es-EC" sz="1800" kern="1200" dirty="0">
            <a:ln w="3175"/>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es-EC" sz="1800" b="1" kern="1200" dirty="0" smtClean="0">
              <a:ln w="3175"/>
              <a:effectLst>
                <a:outerShdw blurRad="38100" dist="38100" dir="2700000" algn="tl">
                  <a:srgbClr val="000000">
                    <a:alpha val="43137"/>
                  </a:srgbClr>
                </a:outerShdw>
              </a:effectLst>
              <a:latin typeface="Arial" pitchFamily="34" charset="0"/>
              <a:cs typeface="Arial" pitchFamily="34" charset="0"/>
            </a:rPr>
            <a:t>Erosión</a:t>
          </a:r>
          <a:r>
            <a:rPr lang="es-EC" sz="1800" kern="1200" dirty="0" smtClean="0">
              <a:ln w="3175"/>
              <a:effectLst>
                <a:outerShdw blurRad="38100" dist="38100" dir="2700000" algn="tl">
                  <a:srgbClr val="000000">
                    <a:alpha val="43137"/>
                  </a:srgbClr>
                </a:outerShdw>
              </a:effectLst>
              <a:latin typeface="Arial" pitchFamily="34" charset="0"/>
              <a:cs typeface="Arial" pitchFamily="34" charset="0"/>
            </a:rPr>
            <a:t>. Encogimiento o reducción de pixeles.</a:t>
          </a:r>
          <a:endParaRPr lang="es-EC" sz="1800" kern="1200" dirty="0">
            <a:ln w="3175"/>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es-EC" sz="1800" b="1" kern="1200" smtClean="0">
              <a:ln w="3175"/>
              <a:effectLst>
                <a:outerShdw blurRad="38100" dist="38100" dir="2700000" algn="tl">
                  <a:srgbClr val="000000">
                    <a:alpha val="43137"/>
                  </a:srgbClr>
                </a:outerShdw>
              </a:effectLst>
              <a:latin typeface="Arial" pitchFamily="34" charset="0"/>
              <a:cs typeface="Arial" pitchFamily="34" charset="0"/>
            </a:rPr>
            <a:t>Apertura. </a:t>
          </a:r>
          <a:r>
            <a:rPr lang="es-EC" sz="1800" kern="1200" smtClean="0">
              <a:ln w="3175"/>
              <a:effectLst>
                <a:outerShdw blurRad="38100" dist="38100" dir="2700000" algn="tl">
                  <a:srgbClr val="000000">
                    <a:alpha val="43137"/>
                  </a:srgbClr>
                </a:outerShdw>
              </a:effectLst>
              <a:latin typeface="Arial" pitchFamily="34" charset="0"/>
              <a:cs typeface="Arial" pitchFamily="34" charset="0"/>
            </a:rPr>
            <a:t>Eliminación de pequeños objetos.</a:t>
          </a:r>
          <a:endParaRPr lang="es-EC" sz="1800" kern="1200" dirty="0">
            <a:ln w="3175"/>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es-EC" sz="1800" b="1" kern="1200" dirty="0" smtClean="0">
              <a:ln w="3175"/>
              <a:effectLst>
                <a:outerShdw blurRad="38100" dist="38100" dir="2700000" algn="tl">
                  <a:srgbClr val="000000">
                    <a:alpha val="43137"/>
                  </a:srgbClr>
                </a:outerShdw>
              </a:effectLst>
              <a:latin typeface="Arial" pitchFamily="34" charset="0"/>
              <a:cs typeface="Arial" pitchFamily="34" charset="0"/>
            </a:rPr>
            <a:t>Cierre</a:t>
          </a:r>
          <a:r>
            <a:rPr lang="es-EC" sz="1800" kern="1200" dirty="0" smtClean="0">
              <a:ln w="3175"/>
              <a:effectLst>
                <a:outerShdw blurRad="38100" dist="38100" dir="2700000" algn="tl">
                  <a:srgbClr val="000000">
                    <a:alpha val="43137"/>
                  </a:srgbClr>
                </a:outerShdw>
              </a:effectLst>
              <a:latin typeface="Arial" pitchFamily="34" charset="0"/>
              <a:cs typeface="Arial" pitchFamily="34" charset="0"/>
            </a:rPr>
            <a:t>. Rellenar huecos y conectar objetos próximos</a:t>
          </a:r>
          <a:r>
            <a:rPr lang="es-EC" sz="1800" kern="1200" dirty="0" smtClean="0">
              <a:ln w="9525"/>
              <a:effectLst>
                <a:outerShdw blurRad="38100" dist="38100" dir="2700000" algn="tl">
                  <a:srgbClr val="000000">
                    <a:alpha val="43137"/>
                  </a:srgbClr>
                </a:outerShdw>
              </a:effectLst>
              <a:latin typeface="Arial" pitchFamily="34" charset="0"/>
              <a:cs typeface="Arial" pitchFamily="34" charset="0"/>
            </a:rPr>
            <a:t>.</a:t>
          </a:r>
          <a:endParaRPr lang="es-EC" sz="1800" kern="1200" dirty="0">
            <a:ln w="9525"/>
            <a:effectLst>
              <a:outerShdw blurRad="38100" dist="38100" dir="2700000" algn="tl">
                <a:srgbClr val="000000">
                  <a:alpha val="43137"/>
                </a:srgbClr>
              </a:outerShdw>
            </a:effectLst>
          </a:endParaRPr>
        </a:p>
      </dsp:txBody>
      <dsp:txXfrm>
        <a:off x="1612107" y="0"/>
        <a:ext cx="5732708" cy="2452343"/>
      </dsp:txXfrm>
    </dsp:sp>
    <dsp:sp modelId="{4511E5B4-5DF9-4D9C-872D-CF08A603A9B2}">
      <dsp:nvSpPr>
        <dsp:cNvPr id="0" name=""/>
        <dsp:cNvSpPr/>
      </dsp:nvSpPr>
      <dsp:spPr>
        <a:xfrm>
          <a:off x="144018" y="288034"/>
          <a:ext cx="1467215" cy="1876274"/>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2154" t="114" r="2154" b="114"/>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5C2DAD42-DF86-4F30-A82C-75CEE4465DB5}">
      <dsp:nvSpPr>
        <dsp:cNvPr id="0" name=""/>
        <dsp:cNvSpPr/>
      </dsp:nvSpPr>
      <dsp:spPr>
        <a:xfrm>
          <a:off x="0" y="2595487"/>
          <a:ext cx="7344816" cy="1431440"/>
        </a:xfrm>
        <a:prstGeom prst="roundRect">
          <a:avLst>
            <a:gd name="adj" fmla="val 1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s-EC" sz="2300" b="1" kern="1200" dirty="0" smtClean="0">
              <a:effectLst>
                <a:outerShdw blurRad="38100" dist="38100" dir="2700000" algn="tl">
                  <a:srgbClr val="000000">
                    <a:alpha val="43137"/>
                  </a:srgbClr>
                </a:outerShdw>
              </a:effectLst>
              <a:latin typeface="Arial" pitchFamily="34" charset="0"/>
              <a:cs typeface="Arial" pitchFamily="34" charset="0"/>
            </a:rPr>
            <a:t>FILTROS MORFOLÓGICOS</a:t>
          </a:r>
          <a:endParaRPr lang="es-EC" sz="2300" b="1" kern="1200" dirty="0">
            <a:effectLst>
              <a:outerShdw blurRad="38100" dist="38100" dir="2700000" algn="tl">
                <a:srgbClr val="000000">
                  <a:alpha val="43137"/>
                </a:srgbClr>
              </a:outerShdw>
            </a:effectLst>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s-EC" sz="1800" b="1" kern="1200" dirty="0" smtClean="0">
              <a:effectLst>
                <a:outerShdw blurRad="38100" dist="38100" dir="2700000" algn="tl">
                  <a:srgbClr val="000000">
                    <a:alpha val="43137"/>
                  </a:srgbClr>
                </a:outerShdw>
              </a:effectLst>
              <a:latin typeface="Arial" pitchFamily="34" charset="0"/>
              <a:cs typeface="Arial" pitchFamily="34" charset="0"/>
            </a:rPr>
            <a:t>Positivo</a:t>
          </a:r>
          <a:r>
            <a:rPr lang="es-EC" sz="1800" kern="1200" dirty="0" smtClean="0">
              <a:effectLst>
                <a:outerShdw blurRad="38100" dist="38100" dir="2700000" algn="tl">
                  <a:srgbClr val="000000">
                    <a:alpha val="43137"/>
                  </a:srgbClr>
                </a:outerShdw>
              </a:effectLst>
              <a:latin typeface="Arial" pitchFamily="34" charset="0"/>
              <a:cs typeface="Arial" pitchFamily="34" charset="0"/>
            </a:rPr>
            <a:t>. Resalta pixeles más claros sobre oscuros.</a:t>
          </a:r>
          <a:endParaRPr lang="es-EC" sz="1800" kern="1200" dirty="0">
            <a:effectLst>
              <a:outerShdw blurRad="38100" dist="38100" dir="2700000" algn="tl">
                <a:srgbClr val="000000">
                  <a:alpha val="43137"/>
                </a:srgbClr>
              </a:outerShdw>
            </a:effectLst>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s-EC" sz="1800" b="1" kern="1200" dirty="0" smtClean="0">
              <a:effectLst>
                <a:outerShdw blurRad="38100" dist="38100" dir="2700000" algn="tl">
                  <a:srgbClr val="000000">
                    <a:alpha val="43137"/>
                  </a:srgbClr>
                </a:outerShdw>
              </a:effectLst>
              <a:latin typeface="Arial" pitchFamily="34" charset="0"/>
              <a:cs typeface="Arial" pitchFamily="34" charset="0"/>
            </a:rPr>
            <a:t>Negativo</a:t>
          </a:r>
          <a:r>
            <a:rPr lang="es-EC" sz="1800" kern="1200" dirty="0" smtClean="0">
              <a:effectLst>
                <a:outerShdw blurRad="38100" dist="38100" dir="2700000" algn="tl">
                  <a:srgbClr val="000000">
                    <a:alpha val="43137"/>
                  </a:srgbClr>
                </a:outerShdw>
              </a:effectLst>
              <a:latin typeface="Arial" pitchFamily="34" charset="0"/>
              <a:cs typeface="Arial" pitchFamily="34" charset="0"/>
            </a:rPr>
            <a:t>. Resalta pixeles oscuros sobre un fondo claro</a:t>
          </a:r>
          <a:r>
            <a:rPr lang="es-EC" sz="1800" kern="1200" dirty="0" smtClean="0">
              <a:effectLst>
                <a:outerShdw blurRad="38100" dist="38100" dir="2700000" algn="tl">
                  <a:srgbClr val="000000">
                    <a:alpha val="43137"/>
                  </a:srgbClr>
                </a:outerShdw>
              </a:effectLst>
            </a:rPr>
            <a:t>.</a:t>
          </a:r>
          <a:endParaRPr lang="es-EC" sz="1800" kern="1200" dirty="0" smtClean="0">
            <a:effectLst>
              <a:outerShdw blurRad="38100" dist="38100" dir="2700000" algn="tl">
                <a:srgbClr val="000000">
                  <a:alpha val="43137"/>
                </a:srgbClr>
              </a:outerShdw>
            </a:effectLst>
          </a:endParaRPr>
        </a:p>
      </dsp:txBody>
      <dsp:txXfrm>
        <a:off x="1612107" y="2595487"/>
        <a:ext cx="5732708" cy="1431440"/>
      </dsp:txXfrm>
    </dsp:sp>
    <dsp:sp modelId="{4F854F8B-DB4A-419F-839D-F899A8A0056B}">
      <dsp:nvSpPr>
        <dsp:cNvPr id="0" name=""/>
        <dsp:cNvSpPr/>
      </dsp:nvSpPr>
      <dsp:spPr>
        <a:xfrm>
          <a:off x="143144" y="2738631"/>
          <a:ext cx="1468963" cy="1145152"/>
        </a:xfrm>
        <a:prstGeom prst="roundRect">
          <a:avLst>
            <a:gd name="adj" fmla="val 10000"/>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239" r="-239"/>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6136C-F99E-4628-9B2B-B4CAEB006DC2}">
      <dsp:nvSpPr>
        <dsp:cNvPr id="0" name=""/>
        <dsp:cNvSpPr/>
      </dsp:nvSpPr>
      <dsp:spPr>
        <a:xfrm>
          <a:off x="0" y="0"/>
          <a:ext cx="7632848" cy="1729078"/>
        </a:xfrm>
        <a:prstGeom prst="roundRect">
          <a:avLst>
            <a:gd name="adj" fmla="val 1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C" sz="2400" b="1" kern="1200" dirty="0" smtClean="0">
              <a:effectLst>
                <a:outerShdw blurRad="38100" dist="38100" dir="2700000" algn="tl">
                  <a:srgbClr val="000000">
                    <a:alpha val="43137"/>
                  </a:srgbClr>
                </a:outerShdw>
              </a:effectLst>
              <a:latin typeface="Arial" pitchFamily="34" charset="0"/>
              <a:cs typeface="Arial" pitchFamily="34" charset="0"/>
            </a:rPr>
            <a:t>FILTRADO ESPACIAL</a:t>
          </a:r>
          <a:endParaRPr lang="es-EC" sz="2400" kern="1200" dirty="0"/>
        </a:p>
        <a:p>
          <a:pPr marL="171450" lvl="1" indent="-171450" algn="l" defTabSz="800100">
            <a:lnSpc>
              <a:spcPct val="90000"/>
            </a:lnSpc>
            <a:spcBef>
              <a:spcPct val="0"/>
            </a:spcBef>
            <a:spcAft>
              <a:spcPct val="15000"/>
            </a:spcAft>
            <a:buChar char="••"/>
          </a:pPr>
          <a:r>
            <a:rPr lang="es-EC" sz="1800" b="1" kern="1200" dirty="0" smtClean="0">
              <a:effectLst>
                <a:outerShdw blurRad="38100" dist="38100" dir="2700000" algn="tl">
                  <a:srgbClr val="000000">
                    <a:alpha val="43137"/>
                  </a:srgbClr>
                </a:outerShdw>
              </a:effectLst>
              <a:latin typeface="Arial" pitchFamily="34" charset="0"/>
              <a:cs typeface="Arial" pitchFamily="34" charset="0"/>
            </a:rPr>
            <a:t>Pasa Bajo. </a:t>
          </a:r>
          <a:r>
            <a:rPr lang="es-EC" sz="1800" kern="1200" dirty="0" smtClean="0">
              <a:effectLst>
                <a:outerShdw blurRad="38100" dist="38100" dir="2700000" algn="tl">
                  <a:srgbClr val="000000">
                    <a:alpha val="43137"/>
                  </a:srgbClr>
                </a:outerShdw>
              </a:effectLst>
              <a:latin typeface="Arial" pitchFamily="34" charset="0"/>
              <a:cs typeface="Arial" pitchFamily="34" charset="0"/>
            </a:rPr>
            <a:t>Reducción de Ruido</a:t>
          </a:r>
          <a:endParaRPr lang="es-EC" sz="1800" kern="1200" dirty="0"/>
        </a:p>
        <a:p>
          <a:pPr marL="171450" lvl="1" indent="-171450" algn="l" defTabSz="800100">
            <a:lnSpc>
              <a:spcPct val="90000"/>
            </a:lnSpc>
            <a:spcBef>
              <a:spcPct val="0"/>
            </a:spcBef>
            <a:spcAft>
              <a:spcPct val="15000"/>
            </a:spcAft>
            <a:buChar char="••"/>
          </a:pPr>
          <a:r>
            <a:rPr lang="es-EC" sz="1800" b="1" kern="1200" dirty="0" smtClean="0">
              <a:effectLst>
                <a:outerShdw blurRad="38100" dist="38100" dir="2700000" algn="tl">
                  <a:srgbClr val="000000">
                    <a:alpha val="43137"/>
                  </a:srgbClr>
                </a:outerShdw>
              </a:effectLst>
              <a:latin typeface="Arial" pitchFamily="34" charset="0"/>
              <a:cs typeface="Arial" pitchFamily="34" charset="0"/>
            </a:rPr>
            <a:t>Pasa Alto</a:t>
          </a:r>
          <a:r>
            <a:rPr lang="es-EC" sz="1800" kern="1200" dirty="0" smtClean="0">
              <a:effectLst>
                <a:outerShdw blurRad="38100" dist="38100" dir="2700000" algn="tl">
                  <a:srgbClr val="000000">
                    <a:alpha val="43137"/>
                  </a:srgbClr>
                </a:outerShdw>
              </a:effectLst>
              <a:latin typeface="Arial" pitchFamily="34" charset="0"/>
              <a:cs typeface="Arial" pitchFamily="34" charset="0"/>
            </a:rPr>
            <a:t>. Realce de bordes y detección de contornos.</a:t>
          </a:r>
          <a:endParaRPr lang="es-EC" sz="1800" kern="1200" dirty="0"/>
        </a:p>
      </dsp:txBody>
      <dsp:txXfrm>
        <a:off x="1699477" y="0"/>
        <a:ext cx="5933370" cy="1729078"/>
      </dsp:txXfrm>
    </dsp:sp>
    <dsp:sp modelId="{E2447B84-E7FB-4760-A634-239F134346D2}">
      <dsp:nvSpPr>
        <dsp:cNvPr id="0" name=""/>
        <dsp:cNvSpPr/>
      </dsp:nvSpPr>
      <dsp:spPr>
        <a:xfrm>
          <a:off x="172907" y="172907"/>
          <a:ext cx="1526569" cy="1383262"/>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656" r="1656"/>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FB79738B-007E-4071-8FDB-6A0A9A3A493D}">
      <dsp:nvSpPr>
        <dsp:cNvPr id="0" name=""/>
        <dsp:cNvSpPr/>
      </dsp:nvSpPr>
      <dsp:spPr>
        <a:xfrm>
          <a:off x="0" y="1901986"/>
          <a:ext cx="7632848" cy="1729078"/>
        </a:xfrm>
        <a:prstGeom prst="roundRect">
          <a:avLst>
            <a:gd name="adj" fmla="val 1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C" sz="2400" b="1" kern="1200" dirty="0" smtClean="0">
              <a:latin typeface="Arial" pitchFamily="34" charset="0"/>
              <a:cs typeface="Arial" pitchFamily="34" charset="0"/>
            </a:rPr>
            <a:t>SEGMENTACIÓN</a:t>
          </a:r>
          <a:endParaRPr lang="es-EC" sz="2400" b="1"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s-EC" sz="1800" kern="1200" dirty="0" smtClean="0">
              <a:latin typeface="Arial" pitchFamily="34" charset="0"/>
              <a:cs typeface="Arial" pitchFamily="34" charset="0"/>
            </a:rPr>
            <a:t>Segmentación basada en cálculo del Umbral</a:t>
          </a:r>
          <a:endParaRPr lang="es-EC" sz="1800" kern="1200" dirty="0">
            <a:latin typeface="Arial" pitchFamily="34" charset="0"/>
            <a:cs typeface="Arial" pitchFamily="34" charset="0"/>
          </a:endParaRPr>
        </a:p>
        <a:p>
          <a:pPr marL="171450" lvl="1" indent="-171450" algn="l" defTabSz="800100">
            <a:lnSpc>
              <a:spcPct val="90000"/>
            </a:lnSpc>
            <a:spcBef>
              <a:spcPct val="0"/>
            </a:spcBef>
            <a:spcAft>
              <a:spcPct val="15000"/>
            </a:spcAft>
            <a:buChar char="••"/>
          </a:pPr>
          <a:r>
            <a:rPr lang="es-EC" sz="1800" kern="1200" dirty="0" smtClean="0">
              <a:latin typeface="Arial" pitchFamily="34" charset="0"/>
              <a:cs typeface="Arial" pitchFamily="34" charset="0"/>
            </a:rPr>
            <a:t>Segmentación basada en Regiones</a:t>
          </a:r>
          <a:endParaRPr lang="es-EC" sz="1800" kern="1200" dirty="0">
            <a:latin typeface="Arial" pitchFamily="34" charset="0"/>
            <a:cs typeface="Arial" pitchFamily="34" charset="0"/>
          </a:endParaRPr>
        </a:p>
      </dsp:txBody>
      <dsp:txXfrm>
        <a:off x="1699477" y="1901986"/>
        <a:ext cx="5933370" cy="1729078"/>
      </dsp:txXfrm>
    </dsp:sp>
    <dsp:sp modelId="{88E13D87-BE10-4C1D-8A93-0FB6D4D7C8E0}">
      <dsp:nvSpPr>
        <dsp:cNvPr id="0" name=""/>
        <dsp:cNvSpPr/>
      </dsp:nvSpPr>
      <dsp:spPr>
        <a:xfrm>
          <a:off x="172907" y="2074894"/>
          <a:ext cx="1526569" cy="1383262"/>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477" r="477"/>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72E68-E9D3-41BE-B37E-761F52F4E8EF}">
      <dsp:nvSpPr>
        <dsp:cNvPr id="0" name=""/>
        <dsp:cNvSpPr/>
      </dsp:nvSpPr>
      <dsp:spPr>
        <a:xfrm>
          <a:off x="3712" y="0"/>
          <a:ext cx="4252972" cy="4968552"/>
        </a:xfrm>
        <a:prstGeom prst="roundRect">
          <a:avLst>
            <a:gd name="adj" fmla="val 1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1">
          <a:noAutofit/>
        </a:bodyPr>
        <a:lstStyle/>
        <a:p>
          <a:pPr lvl="0" algn="l" defTabSz="755650">
            <a:lnSpc>
              <a:spcPct val="90000"/>
            </a:lnSpc>
            <a:spcBef>
              <a:spcPct val="0"/>
            </a:spcBef>
            <a:spcAft>
              <a:spcPct val="35000"/>
            </a:spcAft>
          </a:pPr>
          <a:r>
            <a:rPr lang="es-EC" sz="1700" b="1" kern="1200" dirty="0" smtClean="0">
              <a:latin typeface="Arial" pitchFamily="34" charset="0"/>
              <a:cs typeface="Arial" pitchFamily="34" charset="0"/>
            </a:rPr>
            <a:t>RED NEURONAL BIOLÓGICA</a:t>
          </a:r>
          <a:endParaRPr lang="es-EC" sz="1700" b="1"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s-EC" sz="1600" kern="1200" dirty="0" smtClean="0">
              <a:latin typeface="Arial" pitchFamily="34" charset="0"/>
              <a:cs typeface="Arial" pitchFamily="34" charset="0"/>
            </a:rPr>
            <a:t>El cerebro biológico está formado de muchas neuronas conectadas entre sí utilizando la información recibida para dar una respuesta a cada situación. Desde un punto de vista funcional las neuronas constituyen procesadores de información sencillos altamente interconectados funcionando paralelamente.</a:t>
          </a:r>
          <a:endParaRPr lang="es-EC" sz="1600" kern="1200" dirty="0">
            <a:latin typeface="Arial" pitchFamily="34" charset="0"/>
            <a:cs typeface="Arial" pitchFamily="34" charset="0"/>
          </a:endParaRPr>
        </a:p>
      </dsp:txBody>
      <dsp:txXfrm>
        <a:off x="3712" y="1987420"/>
        <a:ext cx="4252972" cy="1987420"/>
      </dsp:txXfrm>
    </dsp:sp>
    <dsp:sp modelId="{93515737-C62A-477F-8FE6-FCA0A75B5B16}">
      <dsp:nvSpPr>
        <dsp:cNvPr id="0" name=""/>
        <dsp:cNvSpPr/>
      </dsp:nvSpPr>
      <dsp:spPr>
        <a:xfrm>
          <a:off x="1041701" y="0"/>
          <a:ext cx="2176994" cy="2084853"/>
        </a:xfrm>
        <a:prstGeom prst="ellipse">
          <a:avLst/>
        </a:prstGeom>
        <a:blipFill>
          <a:blip xmlns:r="http://schemas.openxmlformats.org/officeDocument/2006/relationships" r:embed="rId1">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FD5125CA-F29B-4C71-8171-CC3667A01131}">
      <dsp:nvSpPr>
        <dsp:cNvPr id="0" name=""/>
        <dsp:cNvSpPr/>
      </dsp:nvSpPr>
      <dsp:spPr>
        <a:xfrm>
          <a:off x="4384274" y="0"/>
          <a:ext cx="4252972" cy="4968552"/>
        </a:xfrm>
        <a:prstGeom prst="roundRect">
          <a:avLst>
            <a:gd name="adj" fmla="val 10000"/>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1">
          <a:noAutofit/>
        </a:bodyPr>
        <a:lstStyle/>
        <a:p>
          <a:pPr lvl="0" algn="l" defTabSz="711200">
            <a:lnSpc>
              <a:spcPct val="90000"/>
            </a:lnSpc>
            <a:spcBef>
              <a:spcPct val="0"/>
            </a:spcBef>
            <a:spcAft>
              <a:spcPct val="35000"/>
            </a:spcAft>
          </a:pPr>
          <a:r>
            <a:rPr lang="es-EC" sz="1600" b="1" kern="1200" dirty="0" smtClean="0">
              <a:latin typeface="Arial" pitchFamily="34" charset="0"/>
              <a:cs typeface="Arial" pitchFamily="34" charset="0"/>
            </a:rPr>
            <a:t>RED NEURONAL ARTIFICIAL</a:t>
          </a:r>
          <a:endParaRPr lang="es-EC" sz="1600" b="1"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s-EC" sz="1600" i="1" kern="1200" dirty="0" smtClean="0">
              <a:latin typeface="Arial" pitchFamily="34" charset="0"/>
              <a:cs typeface="Arial" pitchFamily="34" charset="0"/>
            </a:rPr>
            <a:t>“Una red neuronal artificial es un procesador masivo paralelo formado por unidades simples de procesamiento que tienen una propensión natural para almacenar conocimiento experimental, haciéndolo viable para su uso. </a:t>
          </a:r>
          <a:r>
            <a:rPr lang="en-US" sz="1600" i="1" kern="1200" dirty="0" smtClean="0">
              <a:latin typeface="Arial" pitchFamily="34" charset="0"/>
              <a:cs typeface="Arial" pitchFamily="34" charset="0"/>
            </a:rPr>
            <a:t>”</a:t>
          </a:r>
          <a:endParaRPr lang="es-EC" sz="1600" kern="1200" dirty="0">
            <a:latin typeface="Arial" pitchFamily="34" charset="0"/>
            <a:cs typeface="Arial" pitchFamily="34" charset="0"/>
          </a:endParaRPr>
        </a:p>
      </dsp:txBody>
      <dsp:txXfrm>
        <a:off x="4384274" y="1987420"/>
        <a:ext cx="4252972" cy="1987420"/>
      </dsp:txXfrm>
    </dsp:sp>
    <dsp:sp modelId="{530FD3D1-BCD5-4918-B39A-AE2C921C6F4C}">
      <dsp:nvSpPr>
        <dsp:cNvPr id="0" name=""/>
        <dsp:cNvSpPr/>
      </dsp:nvSpPr>
      <dsp:spPr>
        <a:xfrm>
          <a:off x="4680522" y="144018"/>
          <a:ext cx="3609550" cy="1802459"/>
        </a:xfrm>
        <a:prstGeom prst="flowChartProcess">
          <a:avLst/>
        </a:prstGeom>
        <a:blipFill dpi="0" rotWithShape="1">
          <a:blip xmlns:r="http://schemas.openxmlformats.org/officeDocument/2006/relationships"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l="-1788" r="-1788"/>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4F49834-288C-41BE-B7C3-87FEBFE9870F}">
      <dsp:nvSpPr>
        <dsp:cNvPr id="0" name=""/>
        <dsp:cNvSpPr/>
      </dsp:nvSpPr>
      <dsp:spPr>
        <a:xfrm>
          <a:off x="3384365" y="4210641"/>
          <a:ext cx="1756959" cy="745282"/>
        </a:xfrm>
        <a:prstGeom prst="leftRightArrow">
          <a:avLst/>
        </a:prstGeom>
        <a:solidFill>
          <a:schemeClr val="accent1">
            <a:tint val="60000"/>
            <a:hueOff val="0"/>
            <a:satOff val="0"/>
            <a:lumOff val="0"/>
            <a:alphaOff val="0"/>
          </a:schemeClr>
        </a:solidFill>
        <a:ln>
          <a:noFill/>
        </a:ln>
        <a:effectLst>
          <a:outerShdw blurRad="50800" dist="25400" dir="5400000" rotWithShape="0">
            <a:srgbClr val="000000">
              <a:alpha val="38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91E22-AF27-4B61-9795-6D6B417300B5}">
      <dsp:nvSpPr>
        <dsp:cNvPr id="0" name=""/>
        <dsp:cNvSpPr/>
      </dsp:nvSpPr>
      <dsp:spPr>
        <a:xfrm>
          <a:off x="1979" y="0"/>
          <a:ext cx="1942000" cy="4104456"/>
        </a:xfrm>
        <a:prstGeom prst="roundRect">
          <a:avLst>
            <a:gd name="adj" fmla="val 10000"/>
          </a:avLst>
        </a:prstGeom>
        <a:solidFill>
          <a:schemeClr val="accent2">
            <a:tint val="4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noProof="0" dirty="0" smtClean="0"/>
            <a:t>Arquitectura</a:t>
          </a:r>
          <a:endParaRPr lang="es-EC" sz="1800" kern="1200" noProof="0" dirty="0"/>
        </a:p>
      </dsp:txBody>
      <dsp:txXfrm>
        <a:off x="1979" y="0"/>
        <a:ext cx="1942000" cy="1231336"/>
      </dsp:txXfrm>
    </dsp:sp>
    <dsp:sp modelId="{C0C34A94-3F8E-42CE-BEA6-48A02EE0CDA4}">
      <dsp:nvSpPr>
        <dsp:cNvPr id="0" name=""/>
        <dsp:cNvSpPr/>
      </dsp:nvSpPr>
      <dsp:spPr>
        <a:xfrm>
          <a:off x="196179" y="1231437"/>
          <a:ext cx="1553600" cy="597931"/>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EC" sz="1300" kern="1200" dirty="0" smtClean="0"/>
            <a:t>Número de capas</a:t>
          </a:r>
          <a:endParaRPr lang="es-EC" sz="1300" kern="1200" dirty="0"/>
        </a:p>
      </dsp:txBody>
      <dsp:txXfrm>
        <a:off x="213692" y="1248950"/>
        <a:ext cx="1518574" cy="562905"/>
      </dsp:txXfrm>
    </dsp:sp>
    <dsp:sp modelId="{F6F0BDA3-1FD8-4C7E-9810-C1D3E00FC2AD}">
      <dsp:nvSpPr>
        <dsp:cNvPr id="0" name=""/>
        <dsp:cNvSpPr/>
      </dsp:nvSpPr>
      <dsp:spPr>
        <a:xfrm>
          <a:off x="196179" y="1921358"/>
          <a:ext cx="1553600" cy="597931"/>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EC" sz="1300" kern="1200" dirty="0" smtClean="0"/>
            <a:t>Número de neuronas por capa.</a:t>
          </a:r>
          <a:endParaRPr lang="es-EC" sz="1300" kern="1200" dirty="0"/>
        </a:p>
      </dsp:txBody>
      <dsp:txXfrm>
        <a:off x="213692" y="1938871"/>
        <a:ext cx="1518574" cy="562905"/>
      </dsp:txXfrm>
    </dsp:sp>
    <dsp:sp modelId="{3334BFAE-97A8-463F-802E-95043C59C61C}">
      <dsp:nvSpPr>
        <dsp:cNvPr id="0" name=""/>
        <dsp:cNvSpPr/>
      </dsp:nvSpPr>
      <dsp:spPr>
        <a:xfrm>
          <a:off x="196179" y="2611279"/>
          <a:ext cx="1553600" cy="597931"/>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EC" sz="1300" kern="1200" dirty="0" smtClean="0"/>
            <a:t>Grado de conectividad</a:t>
          </a:r>
          <a:endParaRPr lang="es-EC" sz="1300" kern="1200" dirty="0"/>
        </a:p>
      </dsp:txBody>
      <dsp:txXfrm>
        <a:off x="213692" y="2628792"/>
        <a:ext cx="1518574" cy="562905"/>
      </dsp:txXfrm>
    </dsp:sp>
    <dsp:sp modelId="{BF2DB977-5F0D-4580-B22C-A192638C9CE6}">
      <dsp:nvSpPr>
        <dsp:cNvPr id="0" name=""/>
        <dsp:cNvSpPr/>
      </dsp:nvSpPr>
      <dsp:spPr>
        <a:xfrm>
          <a:off x="196179" y="3301201"/>
          <a:ext cx="1553600" cy="597931"/>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EC" sz="1300" kern="1200" dirty="0" smtClean="0"/>
            <a:t>Tipo de conexión entre neuronas</a:t>
          </a:r>
          <a:r>
            <a:rPr lang="es-EC" sz="1400" kern="1200" dirty="0" smtClean="0"/>
            <a:t>. </a:t>
          </a:r>
          <a:endParaRPr lang="es-EC" sz="1400" kern="1200" dirty="0"/>
        </a:p>
      </dsp:txBody>
      <dsp:txXfrm>
        <a:off x="213692" y="3318714"/>
        <a:ext cx="1518574" cy="562905"/>
      </dsp:txXfrm>
    </dsp:sp>
    <dsp:sp modelId="{C5147FB4-C5A0-4EFC-B61A-180AEE69183D}">
      <dsp:nvSpPr>
        <dsp:cNvPr id="0" name=""/>
        <dsp:cNvSpPr/>
      </dsp:nvSpPr>
      <dsp:spPr>
        <a:xfrm>
          <a:off x="2089630" y="0"/>
          <a:ext cx="1942000" cy="4104456"/>
        </a:xfrm>
        <a:prstGeom prst="roundRect">
          <a:avLst>
            <a:gd name="adj" fmla="val 10000"/>
          </a:avLst>
        </a:prstGeom>
        <a:solidFill>
          <a:schemeClr val="accent2">
            <a:tint val="4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0" kern="1200" dirty="0" smtClean="0"/>
            <a:t>Mecanismo de aprendizaje</a:t>
          </a:r>
          <a:endParaRPr lang="es-EC" sz="1800" b="0" kern="1200" dirty="0"/>
        </a:p>
      </dsp:txBody>
      <dsp:txXfrm>
        <a:off x="2089630" y="0"/>
        <a:ext cx="1942000" cy="1231336"/>
      </dsp:txXfrm>
    </dsp:sp>
    <dsp:sp modelId="{17BDF260-B002-459B-9E1D-F6EF6457EA14}">
      <dsp:nvSpPr>
        <dsp:cNvPr id="0" name=""/>
        <dsp:cNvSpPr/>
      </dsp:nvSpPr>
      <dsp:spPr>
        <a:xfrm>
          <a:off x="2283830" y="1231687"/>
          <a:ext cx="1553600" cy="806361"/>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EC" sz="1300" kern="1200" dirty="0" smtClean="0"/>
            <a:t>Supervisado (Agente externo determina respuesta)</a:t>
          </a:r>
          <a:endParaRPr lang="es-EC" sz="1300" kern="1200" dirty="0"/>
        </a:p>
      </dsp:txBody>
      <dsp:txXfrm>
        <a:off x="2307448" y="1255305"/>
        <a:ext cx="1506364" cy="759125"/>
      </dsp:txXfrm>
    </dsp:sp>
    <dsp:sp modelId="{364D0EAD-05BA-4C32-A544-F92059611611}">
      <dsp:nvSpPr>
        <dsp:cNvPr id="0" name=""/>
        <dsp:cNvSpPr/>
      </dsp:nvSpPr>
      <dsp:spPr>
        <a:xfrm>
          <a:off x="2283830" y="2162104"/>
          <a:ext cx="1553600" cy="806361"/>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pPr>
          <a:r>
            <a:rPr lang="es-EC" sz="1300" kern="1200" dirty="0" smtClean="0"/>
            <a:t>No supervisado (Auto-organización) </a:t>
          </a:r>
          <a:endParaRPr lang="es-EC" sz="1300" kern="1200" dirty="0"/>
        </a:p>
      </dsp:txBody>
      <dsp:txXfrm>
        <a:off x="2307448" y="2185722"/>
        <a:ext cx="1506364" cy="759125"/>
      </dsp:txXfrm>
    </dsp:sp>
    <dsp:sp modelId="{98FBEF76-7428-4779-8871-B4FDAF526F97}">
      <dsp:nvSpPr>
        <dsp:cNvPr id="0" name=""/>
        <dsp:cNvSpPr/>
      </dsp:nvSpPr>
      <dsp:spPr>
        <a:xfrm>
          <a:off x="2283830" y="3092521"/>
          <a:ext cx="1553600" cy="806361"/>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EC" sz="1300" kern="1200" noProof="0" dirty="0" smtClean="0"/>
            <a:t>Conjunto de aprendizaje debe ser representativo y significativo</a:t>
          </a:r>
          <a:endParaRPr lang="es-EC" sz="1300" kern="1200" noProof="0" dirty="0"/>
        </a:p>
      </dsp:txBody>
      <dsp:txXfrm>
        <a:off x="2307448" y="3116139"/>
        <a:ext cx="1506364" cy="759125"/>
      </dsp:txXfrm>
    </dsp:sp>
    <dsp:sp modelId="{85173167-DF43-4F8C-8E1C-EC5680048513}">
      <dsp:nvSpPr>
        <dsp:cNvPr id="0" name=""/>
        <dsp:cNvSpPr/>
      </dsp:nvSpPr>
      <dsp:spPr>
        <a:xfrm>
          <a:off x="4177281" y="0"/>
          <a:ext cx="1942000" cy="4104456"/>
        </a:xfrm>
        <a:prstGeom prst="roundRect">
          <a:avLst>
            <a:gd name="adj" fmla="val 10000"/>
          </a:avLst>
        </a:prstGeom>
        <a:solidFill>
          <a:schemeClr val="accent2">
            <a:tint val="4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0" kern="1200" dirty="0" smtClean="0"/>
            <a:t>Tipo de asociación entre las informaciones de entrada y salida</a:t>
          </a:r>
          <a:endParaRPr lang="es-EC" sz="1800" b="0" kern="1200" dirty="0"/>
        </a:p>
      </dsp:txBody>
      <dsp:txXfrm>
        <a:off x="4177281" y="0"/>
        <a:ext cx="1942000" cy="1231336"/>
      </dsp:txXfrm>
    </dsp:sp>
    <dsp:sp modelId="{5EA659DF-3932-40B3-B34D-B4338A69D67D}">
      <dsp:nvSpPr>
        <dsp:cNvPr id="0" name=""/>
        <dsp:cNvSpPr/>
      </dsp:nvSpPr>
      <dsp:spPr>
        <a:xfrm>
          <a:off x="4371481" y="1232539"/>
          <a:ext cx="1553600" cy="1237549"/>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C" sz="1200" b="0" i="1" kern="1200" dirty="0" err="1" smtClean="0"/>
            <a:t>Hetero</a:t>
          </a:r>
          <a:r>
            <a:rPr lang="es-EC" sz="1200" b="0" i="1" kern="1200" dirty="0" smtClean="0"/>
            <a:t>-asociativas (Parejas de datos)</a:t>
          </a:r>
          <a:endParaRPr lang="es-EC" sz="1200" b="0" kern="1200" dirty="0"/>
        </a:p>
      </dsp:txBody>
      <dsp:txXfrm>
        <a:off x="4407728" y="1268786"/>
        <a:ext cx="1481106" cy="1165055"/>
      </dsp:txXfrm>
    </dsp:sp>
    <dsp:sp modelId="{835E8B1F-3FF9-45EF-AFA9-7EE009920061}">
      <dsp:nvSpPr>
        <dsp:cNvPr id="0" name=""/>
        <dsp:cNvSpPr/>
      </dsp:nvSpPr>
      <dsp:spPr>
        <a:xfrm>
          <a:off x="4371481" y="2660481"/>
          <a:ext cx="1553600" cy="1237549"/>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C" sz="1200" b="0" kern="1200" dirty="0" smtClean="0"/>
            <a:t>Auto-asociativas (Auto correlación, devuelve uno de los datos almacenados).</a:t>
          </a:r>
          <a:endParaRPr lang="es-EC" sz="1200" b="0" kern="1200" dirty="0"/>
        </a:p>
      </dsp:txBody>
      <dsp:txXfrm>
        <a:off x="4407728" y="2696728"/>
        <a:ext cx="1481106" cy="1165055"/>
      </dsp:txXfrm>
    </dsp:sp>
    <dsp:sp modelId="{C021D4BC-D98B-4002-8003-59B7FA64446F}">
      <dsp:nvSpPr>
        <dsp:cNvPr id="0" name=""/>
        <dsp:cNvSpPr/>
      </dsp:nvSpPr>
      <dsp:spPr>
        <a:xfrm>
          <a:off x="6264932" y="0"/>
          <a:ext cx="1942000" cy="4104456"/>
        </a:xfrm>
        <a:prstGeom prst="roundRect">
          <a:avLst>
            <a:gd name="adj" fmla="val 10000"/>
          </a:avLst>
        </a:prstGeom>
        <a:solidFill>
          <a:schemeClr val="accent2">
            <a:tint val="4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0" kern="1200" dirty="0" smtClean="0"/>
            <a:t>Representación de la información de entrada y salida</a:t>
          </a:r>
          <a:endParaRPr lang="es-EC" sz="1800" b="0" kern="1200" dirty="0"/>
        </a:p>
      </dsp:txBody>
      <dsp:txXfrm>
        <a:off x="6264932" y="0"/>
        <a:ext cx="1942000" cy="1231336"/>
      </dsp:txXfrm>
    </dsp:sp>
    <dsp:sp modelId="{908C3286-D2EC-4403-A032-4C0492FFFBD6}">
      <dsp:nvSpPr>
        <dsp:cNvPr id="0" name=""/>
        <dsp:cNvSpPr/>
      </dsp:nvSpPr>
      <dsp:spPr>
        <a:xfrm>
          <a:off x="6459132" y="1231687"/>
          <a:ext cx="1553600" cy="806361"/>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C" sz="1200" b="0" kern="1200" dirty="0" smtClean="0"/>
            <a:t>Continuas (Funciones de Activación lineal, Sigmoidea)</a:t>
          </a:r>
          <a:endParaRPr lang="es-EC" sz="1200" b="0" kern="1200" dirty="0"/>
        </a:p>
      </dsp:txBody>
      <dsp:txXfrm>
        <a:off x="6482750" y="1255305"/>
        <a:ext cx="1506364" cy="759125"/>
      </dsp:txXfrm>
    </dsp:sp>
    <dsp:sp modelId="{802F2425-A05F-42D8-8CE3-CDE9ADB88F5F}">
      <dsp:nvSpPr>
        <dsp:cNvPr id="0" name=""/>
        <dsp:cNvSpPr/>
      </dsp:nvSpPr>
      <dsp:spPr>
        <a:xfrm>
          <a:off x="6459132" y="2162104"/>
          <a:ext cx="1553600" cy="806361"/>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C" sz="1200" b="0" kern="1200" dirty="0" smtClean="0"/>
            <a:t>Discretas (Función de activación escalón)</a:t>
          </a:r>
          <a:endParaRPr lang="es-EC" sz="1200" b="0" kern="1200" dirty="0"/>
        </a:p>
      </dsp:txBody>
      <dsp:txXfrm>
        <a:off x="6482750" y="2185722"/>
        <a:ext cx="1506364" cy="759125"/>
      </dsp:txXfrm>
    </dsp:sp>
    <dsp:sp modelId="{AC850BA5-3359-4CCC-9379-AC6F8EAA8ABE}">
      <dsp:nvSpPr>
        <dsp:cNvPr id="0" name=""/>
        <dsp:cNvSpPr/>
      </dsp:nvSpPr>
      <dsp:spPr>
        <a:xfrm>
          <a:off x="6459132" y="3092521"/>
          <a:ext cx="1553600" cy="806361"/>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C" sz="1200" b="0" kern="1200" dirty="0" smtClean="0"/>
            <a:t>Hibridas</a:t>
          </a:r>
          <a:endParaRPr lang="es-EC" sz="1200" b="0" kern="1200" dirty="0"/>
        </a:p>
      </dsp:txBody>
      <dsp:txXfrm>
        <a:off x="6482750" y="3116139"/>
        <a:ext cx="1506364" cy="7591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5DF90-A051-4DFA-92D5-FF6396B032AD}">
      <dsp:nvSpPr>
        <dsp:cNvPr id="0" name=""/>
        <dsp:cNvSpPr/>
      </dsp:nvSpPr>
      <dsp:spPr>
        <a:xfrm rot="5400000">
          <a:off x="4365572" y="-335437"/>
          <a:ext cx="3116265" cy="4566207"/>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Capa de entrada, varias capas ocultas y capa de salida.</a:t>
          </a:r>
          <a:endParaRPr lang="es-EC" sz="1600" kern="1200" dirty="0"/>
        </a:p>
        <a:p>
          <a:pPr marL="171450" lvl="1" indent="-171450" algn="l" defTabSz="711200">
            <a:lnSpc>
              <a:spcPct val="90000"/>
            </a:lnSpc>
            <a:spcBef>
              <a:spcPct val="0"/>
            </a:spcBef>
            <a:spcAft>
              <a:spcPct val="15000"/>
            </a:spcAft>
            <a:buChar char="••"/>
          </a:pPr>
          <a:r>
            <a:rPr lang="es-EC" sz="1600" kern="1200" dirty="0" smtClean="0"/>
            <a:t>Aprendizaje Supervisado (Algoritmo </a:t>
          </a:r>
          <a:r>
            <a:rPr lang="es-EC" sz="1600" kern="1200" dirty="0" err="1" smtClean="0"/>
            <a:t>backpropagation</a:t>
          </a:r>
          <a:r>
            <a:rPr lang="es-EC" sz="1600" kern="1200" dirty="0" smtClean="0"/>
            <a:t>)</a:t>
          </a:r>
          <a:endParaRPr lang="es-EC" sz="1600" kern="1200" dirty="0"/>
        </a:p>
        <a:p>
          <a:pPr marL="171450" lvl="1" indent="-171450" algn="l" defTabSz="711200">
            <a:lnSpc>
              <a:spcPct val="90000"/>
            </a:lnSpc>
            <a:spcBef>
              <a:spcPct val="0"/>
            </a:spcBef>
            <a:spcAft>
              <a:spcPct val="15000"/>
            </a:spcAft>
            <a:buChar char="••"/>
          </a:pPr>
          <a:r>
            <a:rPr lang="es-EC" sz="1600" kern="1200" dirty="0" smtClean="0"/>
            <a:t>Conexiones hacia adelante.</a:t>
          </a:r>
          <a:endParaRPr lang="es-EC" sz="1600" kern="1200" dirty="0"/>
        </a:p>
        <a:p>
          <a:pPr marL="171450" lvl="1" indent="-171450" algn="l" defTabSz="711200">
            <a:lnSpc>
              <a:spcPct val="90000"/>
            </a:lnSpc>
            <a:spcBef>
              <a:spcPct val="0"/>
            </a:spcBef>
            <a:spcAft>
              <a:spcPct val="15000"/>
            </a:spcAft>
            <a:buChar char="••"/>
          </a:pPr>
          <a:r>
            <a:rPr lang="es-EC" sz="1600" kern="1200" dirty="0" smtClean="0"/>
            <a:t>Diseño: No Capas, No neuronas en cada capa, Funciones de activación.</a:t>
          </a:r>
          <a:endParaRPr lang="es-EC" sz="1600" kern="1200" dirty="0"/>
        </a:p>
        <a:p>
          <a:pPr marL="171450" lvl="1" indent="-171450" algn="l" defTabSz="711200">
            <a:lnSpc>
              <a:spcPct val="90000"/>
            </a:lnSpc>
            <a:spcBef>
              <a:spcPct val="0"/>
            </a:spcBef>
            <a:spcAft>
              <a:spcPct val="15000"/>
            </a:spcAft>
            <a:buChar char="••"/>
          </a:pPr>
          <a:r>
            <a:rPr lang="es-EC" sz="1600" kern="1200" dirty="0" smtClean="0"/>
            <a:t>Capacidad de generalización: No de neuronas, función de evaluación de error, conjunto de entrenamiento.</a:t>
          </a:r>
          <a:endParaRPr lang="es-EC" sz="1600" kern="1200" dirty="0"/>
        </a:p>
        <a:p>
          <a:pPr marL="171450" lvl="1" indent="-171450" algn="l" defTabSz="711200">
            <a:lnSpc>
              <a:spcPct val="90000"/>
            </a:lnSpc>
            <a:spcBef>
              <a:spcPct val="0"/>
            </a:spcBef>
            <a:spcAft>
              <a:spcPct val="15000"/>
            </a:spcAft>
            <a:buChar char="••"/>
          </a:pPr>
          <a:r>
            <a:rPr lang="es-EC" sz="1600" kern="1200" dirty="0" smtClean="0"/>
            <a:t>Relaciones de Carácter Global</a:t>
          </a:r>
          <a:endParaRPr lang="es-EC" sz="1600" kern="1200" dirty="0"/>
        </a:p>
      </dsp:txBody>
      <dsp:txXfrm rot="-5400000">
        <a:off x="3640601" y="541658"/>
        <a:ext cx="4414083" cy="2812017"/>
      </dsp:txXfrm>
    </dsp:sp>
    <dsp:sp modelId="{A57A753B-E3B1-44B5-B1DD-313DB664F70D}">
      <dsp:nvSpPr>
        <dsp:cNvPr id="0" name=""/>
        <dsp:cNvSpPr/>
      </dsp:nvSpPr>
      <dsp:spPr>
        <a:xfrm>
          <a:off x="2102" y="0"/>
          <a:ext cx="3638499" cy="389533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endParaRPr lang="es-EC" sz="4800" kern="1200" dirty="0" smtClean="0"/>
        </a:p>
        <a:p>
          <a:pPr lvl="0" algn="ctr" defTabSz="2133600">
            <a:lnSpc>
              <a:spcPct val="90000"/>
            </a:lnSpc>
            <a:spcBef>
              <a:spcPct val="0"/>
            </a:spcBef>
            <a:spcAft>
              <a:spcPct val="35000"/>
            </a:spcAft>
          </a:pPr>
          <a:r>
            <a:rPr lang="es-EC" sz="3600" kern="1200" dirty="0" smtClean="0"/>
            <a:t>Perceptrón Multicapa</a:t>
          </a:r>
          <a:endParaRPr lang="es-EC" sz="3600" kern="1200" dirty="0"/>
        </a:p>
      </dsp:txBody>
      <dsp:txXfrm>
        <a:off x="179719" y="177617"/>
        <a:ext cx="3283265" cy="35400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5DF90-A051-4DFA-92D5-FF6396B032AD}">
      <dsp:nvSpPr>
        <dsp:cNvPr id="0" name=""/>
        <dsp:cNvSpPr/>
      </dsp:nvSpPr>
      <dsp:spPr>
        <a:xfrm rot="5400000">
          <a:off x="4365572" y="-335437"/>
          <a:ext cx="3116265" cy="4566207"/>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Capa de entrada, una capa oculta y capa de salida.</a:t>
          </a:r>
          <a:endParaRPr lang="es-EC" sz="1600" kern="1200" dirty="0"/>
        </a:p>
        <a:p>
          <a:pPr marL="171450" lvl="1" indent="-171450" algn="l" defTabSz="711200">
            <a:lnSpc>
              <a:spcPct val="90000"/>
            </a:lnSpc>
            <a:spcBef>
              <a:spcPct val="0"/>
            </a:spcBef>
            <a:spcAft>
              <a:spcPct val="15000"/>
            </a:spcAft>
            <a:buChar char="••"/>
          </a:pPr>
          <a:r>
            <a:rPr lang="es-EC" sz="1600" kern="1200" dirty="0" smtClean="0"/>
            <a:t>Conexiones hacia adelante.</a:t>
          </a:r>
          <a:endParaRPr lang="es-EC" sz="1600" kern="1200" dirty="0"/>
        </a:p>
        <a:p>
          <a:pPr marL="171450" lvl="1" indent="-171450" algn="l" defTabSz="711200">
            <a:lnSpc>
              <a:spcPct val="90000"/>
            </a:lnSpc>
            <a:spcBef>
              <a:spcPct val="0"/>
            </a:spcBef>
            <a:spcAft>
              <a:spcPct val="15000"/>
            </a:spcAft>
            <a:buChar char="••"/>
          </a:pPr>
          <a:r>
            <a:rPr lang="es-EC" sz="1600" kern="1200" dirty="0" smtClean="0"/>
            <a:t>Cada neurona de la capa oculta esta definida por un centro y una desviación.</a:t>
          </a:r>
          <a:endParaRPr lang="es-EC" sz="1600" kern="1200" dirty="0"/>
        </a:p>
        <a:p>
          <a:pPr marL="171450" lvl="1" indent="-171450" algn="l" defTabSz="711200">
            <a:lnSpc>
              <a:spcPct val="90000"/>
            </a:lnSpc>
            <a:spcBef>
              <a:spcPct val="0"/>
            </a:spcBef>
            <a:spcAft>
              <a:spcPct val="15000"/>
            </a:spcAft>
            <a:buChar char="••"/>
          </a:pPr>
          <a:r>
            <a:rPr lang="es-EC" sz="1600" kern="1200" dirty="0" smtClean="0"/>
            <a:t>Aprendizaje Hibrido o Totalmente supervisado.</a:t>
          </a:r>
          <a:endParaRPr lang="es-EC" sz="1600" kern="1200" dirty="0"/>
        </a:p>
        <a:p>
          <a:pPr marL="171450" lvl="1" indent="-171450" algn="l" defTabSz="711200">
            <a:lnSpc>
              <a:spcPct val="90000"/>
            </a:lnSpc>
            <a:spcBef>
              <a:spcPct val="0"/>
            </a:spcBef>
            <a:spcAft>
              <a:spcPct val="15000"/>
            </a:spcAft>
            <a:buChar char="••"/>
          </a:pPr>
          <a:r>
            <a:rPr lang="es-EC" sz="1600" kern="1200" dirty="0" smtClean="0"/>
            <a:t>Diseño: No neuronas en cada capa.</a:t>
          </a:r>
          <a:endParaRPr lang="es-EC" sz="1600" kern="1200" dirty="0"/>
        </a:p>
        <a:p>
          <a:pPr marL="171450" lvl="1" indent="-171450" algn="l" defTabSz="711200">
            <a:lnSpc>
              <a:spcPct val="90000"/>
            </a:lnSpc>
            <a:spcBef>
              <a:spcPct val="0"/>
            </a:spcBef>
            <a:spcAft>
              <a:spcPct val="15000"/>
            </a:spcAft>
            <a:buChar char="••"/>
          </a:pPr>
          <a:r>
            <a:rPr lang="es-EC" sz="1600" kern="1200" dirty="0" smtClean="0"/>
            <a:t>Capacidad de generalización: No de neuronas, función de evaluación de error, conjunto de entrenamiento.</a:t>
          </a:r>
          <a:endParaRPr lang="es-EC" sz="1600" kern="1200" dirty="0"/>
        </a:p>
        <a:p>
          <a:pPr marL="171450" lvl="1" indent="-171450" algn="l" defTabSz="711200">
            <a:lnSpc>
              <a:spcPct val="90000"/>
            </a:lnSpc>
            <a:spcBef>
              <a:spcPct val="0"/>
            </a:spcBef>
            <a:spcAft>
              <a:spcPct val="15000"/>
            </a:spcAft>
            <a:buChar char="••"/>
          </a:pPr>
          <a:r>
            <a:rPr lang="es-EC" sz="1600" kern="1200" dirty="0" smtClean="0"/>
            <a:t>Carácter Local (Función gaussiana).</a:t>
          </a:r>
          <a:endParaRPr lang="es-EC" sz="1600" kern="1200" dirty="0"/>
        </a:p>
      </dsp:txBody>
      <dsp:txXfrm rot="-5400000">
        <a:off x="3640601" y="541658"/>
        <a:ext cx="4414083" cy="2812017"/>
      </dsp:txXfrm>
    </dsp:sp>
    <dsp:sp modelId="{A57A753B-E3B1-44B5-B1DD-313DB664F70D}">
      <dsp:nvSpPr>
        <dsp:cNvPr id="0" name=""/>
        <dsp:cNvSpPr/>
      </dsp:nvSpPr>
      <dsp:spPr>
        <a:xfrm>
          <a:off x="2102" y="0"/>
          <a:ext cx="3638499" cy="389533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endParaRPr lang="es-EC" sz="4800" kern="1200" dirty="0" smtClean="0"/>
        </a:p>
        <a:p>
          <a:pPr lvl="0" algn="ctr" defTabSz="2133600">
            <a:lnSpc>
              <a:spcPct val="90000"/>
            </a:lnSpc>
            <a:spcBef>
              <a:spcPct val="0"/>
            </a:spcBef>
            <a:spcAft>
              <a:spcPct val="35000"/>
            </a:spcAft>
          </a:pPr>
          <a:r>
            <a:rPr lang="es-EC" sz="3600" kern="1200" dirty="0" smtClean="0"/>
            <a:t>Redes de Base Radial</a:t>
          </a:r>
          <a:endParaRPr lang="es-EC" sz="3600" kern="1200" dirty="0"/>
        </a:p>
      </dsp:txBody>
      <dsp:txXfrm>
        <a:off x="179719" y="177617"/>
        <a:ext cx="3283265" cy="35400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74F6E-6FEA-48B1-B4F4-31E2493C4AF0}">
      <dsp:nvSpPr>
        <dsp:cNvPr id="0" name=""/>
        <dsp:cNvSpPr/>
      </dsp:nvSpPr>
      <dsp:spPr>
        <a:xfrm>
          <a:off x="0" y="17035"/>
          <a:ext cx="7408862" cy="791505"/>
        </a:xfrm>
        <a:prstGeom prst="roundRect">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s-EC" sz="3300" kern="1200" dirty="0" smtClean="0"/>
            <a:t>Similitudes</a:t>
          </a:r>
          <a:endParaRPr lang="es-EC" sz="3300" kern="1200" dirty="0"/>
        </a:p>
      </dsp:txBody>
      <dsp:txXfrm>
        <a:off x="38638" y="55673"/>
        <a:ext cx="7331586" cy="714229"/>
      </dsp:txXfrm>
    </dsp:sp>
    <dsp:sp modelId="{ED67C79B-0802-4AC1-B9DF-4C06CAD96779}">
      <dsp:nvSpPr>
        <dsp:cNvPr id="0" name=""/>
        <dsp:cNvSpPr/>
      </dsp:nvSpPr>
      <dsp:spPr>
        <a:xfrm>
          <a:off x="0" y="808540"/>
          <a:ext cx="7408862" cy="3278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231"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s-EC" sz="2600" kern="1200" dirty="0" smtClean="0"/>
            <a:t>Son redes agrupadas en capas y las conexiones son dirigidas hacia adelante. </a:t>
          </a:r>
          <a:endParaRPr lang="es-EC" sz="2600" kern="1200" dirty="0"/>
        </a:p>
        <a:p>
          <a:pPr marL="228600" lvl="1" indent="-228600" algn="l" defTabSz="1155700">
            <a:lnSpc>
              <a:spcPct val="90000"/>
            </a:lnSpc>
            <a:spcBef>
              <a:spcPct val="0"/>
            </a:spcBef>
            <a:spcAft>
              <a:spcPct val="20000"/>
            </a:spcAft>
            <a:buChar char="••"/>
          </a:pPr>
          <a:r>
            <a:rPr lang="es-EC" sz="2600" kern="1200" dirty="0" smtClean="0"/>
            <a:t>Ambas son aproximadores universales, pueden aproximar cualquier función continua.</a:t>
          </a:r>
          <a:endParaRPr lang="es-EC" sz="2600" kern="1200" dirty="0"/>
        </a:p>
        <a:p>
          <a:pPr marL="228600" lvl="1" indent="-228600" algn="l" defTabSz="1155700">
            <a:lnSpc>
              <a:spcPct val="90000"/>
            </a:lnSpc>
            <a:spcBef>
              <a:spcPct val="0"/>
            </a:spcBef>
            <a:spcAft>
              <a:spcPct val="20000"/>
            </a:spcAft>
            <a:buChar char="••"/>
          </a:pPr>
          <a:r>
            <a:rPr lang="es-EC" sz="2600" kern="1200" dirty="0" smtClean="0"/>
            <a:t>Las conexiones de la capa de oculta hacia la de salida  llevan pesos asociados.</a:t>
          </a:r>
          <a:endParaRPr lang="es-EC" sz="2600" kern="1200" dirty="0"/>
        </a:p>
        <a:p>
          <a:pPr marL="228600" lvl="1" indent="-228600" algn="l" defTabSz="1155700">
            <a:lnSpc>
              <a:spcPct val="90000"/>
            </a:lnSpc>
            <a:spcBef>
              <a:spcPct val="0"/>
            </a:spcBef>
            <a:spcAft>
              <a:spcPct val="20000"/>
            </a:spcAft>
            <a:buChar char="••"/>
          </a:pPr>
          <a:r>
            <a:rPr lang="es-EC" sz="2600" kern="1200" dirty="0" smtClean="0"/>
            <a:t>Ambas redes son capaces de resolver un mismo problema.</a:t>
          </a:r>
          <a:endParaRPr lang="es-EC" sz="2600" kern="1200" dirty="0"/>
        </a:p>
      </dsp:txBody>
      <dsp:txXfrm>
        <a:off x="0" y="808540"/>
        <a:ext cx="7408862" cy="32788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74F6E-6FEA-48B1-B4F4-31E2493C4AF0}">
      <dsp:nvSpPr>
        <dsp:cNvPr id="0" name=""/>
        <dsp:cNvSpPr/>
      </dsp:nvSpPr>
      <dsp:spPr>
        <a:xfrm>
          <a:off x="0" y="23785"/>
          <a:ext cx="7408862" cy="647595"/>
        </a:xfrm>
        <a:prstGeom prst="roundRect">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C" sz="2700" kern="1200" dirty="0" smtClean="0"/>
            <a:t>Diferencias</a:t>
          </a:r>
          <a:endParaRPr lang="es-EC" sz="2700" kern="1200" dirty="0"/>
        </a:p>
      </dsp:txBody>
      <dsp:txXfrm>
        <a:off x="31613" y="55398"/>
        <a:ext cx="7345636" cy="584369"/>
      </dsp:txXfrm>
    </dsp:sp>
    <dsp:sp modelId="{ED67C79B-0802-4AC1-B9DF-4C06CAD96779}">
      <dsp:nvSpPr>
        <dsp:cNvPr id="0" name=""/>
        <dsp:cNvSpPr/>
      </dsp:nvSpPr>
      <dsp:spPr>
        <a:xfrm>
          <a:off x="0" y="671380"/>
          <a:ext cx="7408862" cy="3409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231"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s-EC" sz="2100" kern="1200" dirty="0" smtClean="0"/>
            <a:t>Carácter local de las funciones de activación en las redes de base radial y carácter global de las del perceptrón multicapa.</a:t>
          </a:r>
          <a:endParaRPr lang="es-EC" sz="2100" kern="1200" dirty="0"/>
        </a:p>
        <a:p>
          <a:pPr marL="228600" lvl="1" indent="-228600" algn="l" defTabSz="933450">
            <a:lnSpc>
              <a:spcPct val="90000"/>
            </a:lnSpc>
            <a:spcBef>
              <a:spcPct val="0"/>
            </a:spcBef>
            <a:spcAft>
              <a:spcPct val="20000"/>
            </a:spcAft>
            <a:buChar char="••"/>
          </a:pPr>
          <a:r>
            <a:rPr lang="es-EC" sz="2100" kern="1200" dirty="0" smtClean="0"/>
            <a:t>El argumento de la función de activación.</a:t>
          </a:r>
          <a:endParaRPr lang="es-EC" sz="2100" kern="1200" dirty="0"/>
        </a:p>
        <a:p>
          <a:pPr marL="228600" lvl="1" indent="-228600" algn="l" defTabSz="933450">
            <a:lnSpc>
              <a:spcPct val="90000"/>
            </a:lnSpc>
            <a:spcBef>
              <a:spcPct val="0"/>
            </a:spcBef>
            <a:spcAft>
              <a:spcPct val="20000"/>
            </a:spcAft>
            <a:buChar char="••"/>
          </a:pPr>
          <a:r>
            <a:rPr lang="es-EC" sz="2100" kern="1200" dirty="0" smtClean="0"/>
            <a:t>Número de capas ocultas.</a:t>
          </a:r>
          <a:endParaRPr lang="es-EC" sz="2100" kern="1200" dirty="0"/>
        </a:p>
        <a:p>
          <a:pPr marL="228600" lvl="1" indent="-228600" algn="l" defTabSz="933450">
            <a:lnSpc>
              <a:spcPct val="90000"/>
            </a:lnSpc>
            <a:spcBef>
              <a:spcPct val="0"/>
            </a:spcBef>
            <a:spcAft>
              <a:spcPct val="20000"/>
            </a:spcAft>
            <a:buChar char="••"/>
          </a:pPr>
          <a:r>
            <a:rPr lang="es-EC" sz="2100" kern="1200" dirty="0" smtClean="0"/>
            <a:t>Tiempo de Aprendizaje.</a:t>
          </a:r>
          <a:endParaRPr lang="es-EC" sz="2100" kern="1200" dirty="0"/>
        </a:p>
        <a:p>
          <a:pPr marL="228600" lvl="1" indent="-228600" algn="l" defTabSz="933450">
            <a:lnSpc>
              <a:spcPct val="90000"/>
            </a:lnSpc>
            <a:spcBef>
              <a:spcPct val="0"/>
            </a:spcBef>
            <a:spcAft>
              <a:spcPct val="20000"/>
            </a:spcAft>
            <a:buChar char="••"/>
          </a:pPr>
          <a:r>
            <a:rPr lang="es-EC" sz="2100" kern="1200" dirty="0" smtClean="0"/>
            <a:t>Conexiones desde capa de entrada a capa oculta.</a:t>
          </a:r>
          <a:endParaRPr lang="es-EC" sz="2100" kern="1200" dirty="0"/>
        </a:p>
        <a:p>
          <a:pPr marL="228600" lvl="1" indent="-228600" algn="l" defTabSz="933450">
            <a:lnSpc>
              <a:spcPct val="90000"/>
            </a:lnSpc>
            <a:spcBef>
              <a:spcPct val="0"/>
            </a:spcBef>
            <a:spcAft>
              <a:spcPct val="20000"/>
            </a:spcAft>
            <a:buChar char="••"/>
          </a:pPr>
          <a:r>
            <a:rPr lang="es-EC" sz="2100" kern="1200" dirty="0" smtClean="0"/>
            <a:t>Función de activación de la capa de salida.</a:t>
          </a:r>
          <a:endParaRPr lang="es-EC" sz="2100" kern="1200" dirty="0"/>
        </a:p>
        <a:p>
          <a:pPr marL="228600" lvl="1" indent="-228600" algn="l" defTabSz="933450">
            <a:lnSpc>
              <a:spcPct val="90000"/>
            </a:lnSpc>
            <a:spcBef>
              <a:spcPct val="0"/>
            </a:spcBef>
            <a:spcAft>
              <a:spcPct val="20000"/>
            </a:spcAft>
            <a:buChar char="••"/>
          </a:pPr>
          <a:r>
            <a:rPr lang="es-EC" sz="2100" kern="1200" dirty="0" smtClean="0"/>
            <a:t>Número de neuronas ocultas para problemas de gran numero de variables.</a:t>
          </a:r>
          <a:endParaRPr lang="es-EC" sz="2100" kern="1200" dirty="0"/>
        </a:p>
      </dsp:txBody>
      <dsp:txXfrm>
        <a:off x="0" y="671380"/>
        <a:ext cx="7408862" cy="340929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12.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37C98E-C0BB-4AD6-A97B-A24489F2750A}" type="datetimeFigureOut">
              <a:rPr lang="es-EC" smtClean="0"/>
              <a:t>16/12/2011</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12F2BC-EAF7-4D5F-A991-C8A31C8AF4E1}" type="slidenum">
              <a:rPr lang="es-EC" smtClean="0"/>
              <a:t>‹Nº›</a:t>
            </a:fld>
            <a:endParaRPr lang="es-EC"/>
          </a:p>
        </p:txBody>
      </p:sp>
    </p:spTree>
    <p:extLst>
      <p:ext uri="{BB962C8B-B14F-4D97-AF65-F5344CB8AC3E}">
        <p14:creationId xmlns:p14="http://schemas.microsoft.com/office/powerpoint/2010/main" val="1391567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2A12F2BC-EAF7-4D5F-A991-C8A31C8AF4E1}" type="slidenum">
              <a:rPr lang="es-EC" smtClean="0"/>
              <a:t>4</a:t>
            </a:fld>
            <a:endParaRPr lang="es-EC"/>
          </a:p>
        </p:txBody>
      </p:sp>
    </p:spTree>
    <p:extLst>
      <p:ext uri="{BB962C8B-B14F-4D97-AF65-F5344CB8AC3E}">
        <p14:creationId xmlns:p14="http://schemas.microsoft.com/office/powerpoint/2010/main" val="591429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2C7A9D6-F2CA-4355-A56C-BEB4EA77B3FA}" type="datetimeFigureOut">
              <a:rPr lang="es-EC" smtClean="0"/>
              <a:t>14/12/2011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51FA825-AC47-4F6D-818F-29537A7AAAAB}"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2C7A9D6-F2CA-4355-A56C-BEB4EA77B3FA}" type="datetimeFigureOut">
              <a:rPr lang="es-EC" smtClean="0"/>
              <a:t>14/12/2011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51FA825-AC47-4F6D-818F-29537A7AAAAB}"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2C7A9D6-F2CA-4355-A56C-BEB4EA77B3FA}" type="datetimeFigureOut">
              <a:rPr lang="es-EC" smtClean="0"/>
              <a:t>14/12/2011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51FA825-AC47-4F6D-818F-29537A7AAAAB}" type="slidenum">
              <a:rPr lang="es-EC" smtClean="0"/>
              <a:t>‹Nº›</a:t>
            </a:fld>
            <a:endParaRPr lang="es-EC"/>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2C7A9D6-F2CA-4355-A56C-BEB4EA77B3FA}" type="datetimeFigureOut">
              <a:rPr lang="es-EC" smtClean="0"/>
              <a:t>14/12/2011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51FA825-AC47-4F6D-818F-29537A7AAAAB}" type="slidenum">
              <a:rPr lang="es-EC" smtClean="0"/>
              <a:t>‹Nº›</a:t>
            </a:fld>
            <a:endParaRPr lang="es-EC"/>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2C7A9D6-F2CA-4355-A56C-BEB4EA77B3FA}" type="datetimeFigureOut">
              <a:rPr lang="es-EC" smtClean="0"/>
              <a:t>14/12/2011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51FA825-AC47-4F6D-818F-29537A7AAAAB}"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42C7A9D6-F2CA-4355-A56C-BEB4EA77B3FA}" type="datetimeFigureOut">
              <a:rPr lang="es-EC" smtClean="0"/>
              <a:t>14/12/2011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51FA825-AC47-4F6D-818F-29537A7AAAAB}" type="slidenum">
              <a:rPr lang="es-EC" smtClean="0"/>
              <a:t>‹Nº›</a:t>
            </a:fld>
            <a:endParaRPr lang="es-EC"/>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2C7A9D6-F2CA-4355-A56C-BEB4EA77B3FA}" type="datetimeFigureOut">
              <a:rPr lang="es-EC" smtClean="0"/>
              <a:t>14/12/2011</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C51FA825-AC47-4F6D-818F-29537A7AAAAB}"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42C7A9D6-F2CA-4355-A56C-BEB4EA77B3FA}" type="datetimeFigureOut">
              <a:rPr lang="es-EC" smtClean="0"/>
              <a:t>14/12/2011</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C51FA825-AC47-4F6D-818F-29537A7AAAAB}"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2C7A9D6-F2CA-4355-A56C-BEB4EA77B3FA}" type="datetimeFigureOut">
              <a:rPr lang="es-EC" smtClean="0"/>
              <a:t>14/12/2011</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C51FA825-AC47-4F6D-818F-29537A7AAAAB}"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2C7A9D6-F2CA-4355-A56C-BEB4EA77B3FA}" type="datetimeFigureOut">
              <a:rPr lang="es-EC" smtClean="0"/>
              <a:t>14/12/2011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51FA825-AC47-4F6D-818F-29537A7AAAAB}" type="slidenum">
              <a:rPr lang="es-EC" smtClean="0"/>
              <a:t>‹Nº›</a:t>
            </a:fld>
            <a:endParaRPr lang="es-EC"/>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C7A9D6-F2CA-4355-A56C-BEB4EA77B3FA}" type="datetimeFigureOut">
              <a:rPr lang="es-EC" smtClean="0"/>
              <a:t>14/12/2011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51FA825-AC47-4F6D-818F-29537A7AAAAB}" type="slidenum">
              <a:rPr lang="es-EC" smtClean="0"/>
              <a:t>‹Nº›</a:t>
            </a:fld>
            <a:endParaRPr lang="es-EC"/>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2C7A9D6-F2CA-4355-A56C-BEB4EA77B3FA}" type="datetimeFigureOut">
              <a:rPr lang="es-EC" smtClean="0"/>
              <a:t>14/12/2011</a:t>
            </a:fld>
            <a:endParaRPr lang="es-EC"/>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EC"/>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C51FA825-AC47-4F6D-818F-29537A7AAAAB}" type="slidenum">
              <a:rPr lang="es-EC" smtClean="0"/>
              <a:t>‹Nº›</a:t>
            </a:fld>
            <a:endParaRPr lang="es-EC"/>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4.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diagramLayout" Target="../diagrams/layout10.xml"/><Relationship Id="rId7" Type="http://schemas.openxmlformats.org/officeDocument/2006/relationships/image" Target="../media/image15.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00229" y="188640"/>
            <a:ext cx="8136904" cy="692567"/>
          </a:xfrm>
        </p:spPr>
        <p:txBody>
          <a:bodyPr>
            <a:normAutofit/>
          </a:bodyPr>
          <a:lstStyle/>
          <a:p>
            <a:r>
              <a:rPr lang="es-EC" sz="3600" dirty="0" smtClean="0">
                <a:solidFill>
                  <a:schemeClr val="tx1"/>
                </a:solidFill>
              </a:rPr>
              <a:t>ESCUELA POLITÉCNICA DEL EJÉRCITO </a:t>
            </a:r>
            <a:endParaRPr lang="es-EC" sz="3600" dirty="0">
              <a:solidFill>
                <a:schemeClr val="tx1"/>
              </a:solidFill>
            </a:endParaRPr>
          </a:p>
        </p:txBody>
      </p:sp>
      <p:sp>
        <p:nvSpPr>
          <p:cNvPr id="3" name="2 Subtítulo"/>
          <p:cNvSpPr>
            <a:spLocks noGrp="1"/>
          </p:cNvSpPr>
          <p:nvPr>
            <p:ph type="subTitle" idx="1"/>
          </p:nvPr>
        </p:nvSpPr>
        <p:spPr>
          <a:xfrm>
            <a:off x="1115616" y="1700808"/>
            <a:ext cx="6990414" cy="4248472"/>
          </a:xfrm>
        </p:spPr>
        <p:txBody>
          <a:bodyPr>
            <a:normAutofit/>
          </a:bodyPr>
          <a:lstStyle/>
          <a:p>
            <a:r>
              <a:rPr lang="es-EC" dirty="0"/>
              <a:t> </a:t>
            </a:r>
          </a:p>
          <a:p>
            <a:r>
              <a:rPr lang="es-EC" b="1" dirty="0" smtClean="0">
                <a:solidFill>
                  <a:schemeClr val="bg1"/>
                </a:solidFill>
              </a:rPr>
              <a:t>RECONOCIMIENTO </a:t>
            </a:r>
            <a:r>
              <a:rPr lang="es-EC" b="1" dirty="0">
                <a:solidFill>
                  <a:schemeClr val="bg1"/>
                </a:solidFill>
              </a:rPr>
              <a:t>DE CARACTERES  DE UNA PLACA DE AUTOMÓVIL  MEDIANTE REDES NEURONALES ARTIFICIALES UTILIZANDO MATLAB.</a:t>
            </a:r>
          </a:p>
          <a:p>
            <a:endParaRPr lang="es-EC" dirty="0">
              <a:solidFill>
                <a:schemeClr val="tx1"/>
              </a:solidFill>
            </a:endParaRPr>
          </a:p>
          <a:p>
            <a:r>
              <a:rPr lang="es-EC" dirty="0">
                <a:solidFill>
                  <a:schemeClr val="tx1"/>
                </a:solidFill>
              </a:rPr>
              <a:t> </a:t>
            </a:r>
          </a:p>
          <a:p>
            <a:r>
              <a:rPr lang="es-EC" dirty="0">
                <a:solidFill>
                  <a:schemeClr val="tx1"/>
                </a:solidFill>
              </a:rPr>
              <a:t>JONATHAN LEONARDO OCAMPO CARRIÓN</a:t>
            </a:r>
          </a:p>
          <a:p>
            <a:r>
              <a:rPr lang="es-EC" dirty="0">
                <a:solidFill>
                  <a:schemeClr val="tx1"/>
                </a:solidFill>
              </a:rPr>
              <a:t> </a:t>
            </a:r>
          </a:p>
          <a:p>
            <a:r>
              <a:rPr lang="es-EC" dirty="0">
                <a:solidFill>
                  <a:schemeClr val="tx1"/>
                </a:solidFill>
              </a:rPr>
              <a:t>SANGOLQUÍ – ECUADOR</a:t>
            </a:r>
          </a:p>
          <a:p>
            <a:r>
              <a:rPr lang="es-EC" dirty="0">
                <a:solidFill>
                  <a:schemeClr val="tx1"/>
                </a:solidFill>
              </a:rPr>
              <a:t> </a:t>
            </a:r>
          </a:p>
          <a:p>
            <a:r>
              <a:rPr lang="es-EC" dirty="0">
                <a:solidFill>
                  <a:schemeClr val="tx1"/>
                </a:solidFill>
              </a:rPr>
              <a:t>2011 </a:t>
            </a:r>
          </a:p>
        </p:txBody>
      </p:sp>
      <p:sp>
        <p:nvSpPr>
          <p:cNvPr id="5" name="4 CuadroTexto"/>
          <p:cNvSpPr txBox="1"/>
          <p:nvPr/>
        </p:nvSpPr>
        <p:spPr>
          <a:xfrm>
            <a:off x="2267744" y="840557"/>
            <a:ext cx="5006883" cy="369332"/>
          </a:xfrm>
          <a:prstGeom prst="rect">
            <a:avLst/>
          </a:prstGeom>
          <a:noFill/>
        </p:spPr>
        <p:txBody>
          <a:bodyPr wrap="none" rtlCol="0">
            <a:spAutoFit/>
          </a:bodyPr>
          <a:lstStyle/>
          <a:p>
            <a:r>
              <a:rPr lang="es-EC" b="1" dirty="0" smtClean="0"/>
              <a:t>DEPARTAMENTO DE ELÉCTRICA Y ELECTRÓNICA </a:t>
            </a:r>
          </a:p>
        </p:txBody>
      </p:sp>
      <p:sp>
        <p:nvSpPr>
          <p:cNvPr id="6" name="5 CuadroTexto"/>
          <p:cNvSpPr txBox="1"/>
          <p:nvPr/>
        </p:nvSpPr>
        <p:spPr>
          <a:xfrm>
            <a:off x="1907704" y="1190070"/>
            <a:ext cx="6829429" cy="307777"/>
          </a:xfrm>
          <a:prstGeom prst="rect">
            <a:avLst/>
          </a:prstGeom>
          <a:noFill/>
        </p:spPr>
        <p:txBody>
          <a:bodyPr wrap="square" rtlCol="0">
            <a:spAutoFit/>
          </a:bodyPr>
          <a:lstStyle/>
          <a:p>
            <a:r>
              <a:rPr lang="es-EC" sz="1400" b="1" dirty="0" smtClean="0"/>
              <a:t>CARRERA DE INGENIERÍA EN ELECTRÓNICA, AUTOMATIZACIÓN Y CONTROL</a:t>
            </a:r>
          </a:p>
        </p:txBody>
      </p:sp>
    </p:spTree>
    <p:extLst>
      <p:ext uri="{BB962C8B-B14F-4D97-AF65-F5344CB8AC3E}">
        <p14:creationId xmlns:p14="http://schemas.microsoft.com/office/powerpoint/2010/main" val="3897793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2" algn="ctr" rtl="0">
              <a:spcBef>
                <a:spcPct val="0"/>
              </a:spcBef>
            </a:pPr>
            <a:r>
              <a:rPr lang="es-EC" sz="2800" b="1" dirty="0">
                <a:solidFill>
                  <a:schemeClr val="bg1"/>
                </a:solidFill>
              </a:rPr>
              <a:t>TIPOS DE REDES NEURONALES UTILIZADAS EN EL PROYECTO</a:t>
            </a:r>
            <a:r>
              <a:rPr lang="es-EC" sz="2800" b="1" dirty="0" smtClean="0">
                <a:solidFill>
                  <a:schemeClr val="bg1"/>
                </a:solidFill>
              </a:rPr>
              <a:t>.</a:t>
            </a:r>
            <a:endParaRPr lang="es-EC" sz="2800" dirty="0">
              <a:solidFill>
                <a:schemeClr val="bg1"/>
              </a:solidFill>
            </a:endParaRPr>
          </a:p>
        </p:txBody>
      </p:sp>
      <p:graphicFrame>
        <p:nvGraphicFramePr>
          <p:cNvPr id="5" name="4 Diagrama"/>
          <p:cNvGraphicFramePr/>
          <p:nvPr>
            <p:extLst>
              <p:ext uri="{D42A27DB-BD31-4B8C-83A1-F6EECF244321}">
                <p14:modId xmlns:p14="http://schemas.microsoft.com/office/powerpoint/2010/main" val="3495959278"/>
              </p:ext>
            </p:extLst>
          </p:nvPr>
        </p:nvGraphicFramePr>
        <p:xfrm>
          <a:off x="323528" y="2636912"/>
          <a:ext cx="8208912" cy="3895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6 Imagen"/>
          <p:cNvPicPr/>
          <p:nvPr/>
        </p:nvPicPr>
        <p:blipFill rotWithShape="1">
          <a:blip r:embed="rId7">
            <a:grayscl/>
          </a:blip>
          <a:srcRect l="24660" t="27562" r="24109" b="24641"/>
          <a:stretch/>
        </p:blipFill>
        <p:spPr bwMode="auto">
          <a:xfrm>
            <a:off x="611560" y="2924944"/>
            <a:ext cx="2972519" cy="14835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649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785497474"/>
              </p:ext>
            </p:extLst>
          </p:nvPr>
        </p:nvGraphicFramePr>
        <p:xfrm>
          <a:off x="871538" y="2420888"/>
          <a:ext cx="7408862"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normAutofit/>
          </a:bodyPr>
          <a:lstStyle/>
          <a:p>
            <a:r>
              <a:rPr lang="es-EC" sz="3100" b="1" dirty="0"/>
              <a:t>Similitudes y diferencias entre redes de base radial y perceptrón </a:t>
            </a:r>
            <a:r>
              <a:rPr lang="es-EC" sz="3100" b="1" dirty="0" smtClean="0"/>
              <a:t>multicapa</a:t>
            </a:r>
            <a:endParaRPr lang="es-EC" dirty="0"/>
          </a:p>
        </p:txBody>
      </p:sp>
    </p:spTree>
    <p:extLst>
      <p:ext uri="{BB962C8B-B14F-4D97-AF65-F5344CB8AC3E}">
        <p14:creationId xmlns:p14="http://schemas.microsoft.com/office/powerpoint/2010/main" val="3138219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600" b="1" dirty="0"/>
              <a:t>Similitudes y diferencias entre redes de base radial y perceptrón multicapa</a:t>
            </a:r>
            <a:endParaRPr lang="es-EC" sz="3600" dirty="0"/>
          </a:p>
        </p:txBody>
      </p:sp>
      <p:sp>
        <p:nvSpPr>
          <p:cNvPr id="6" name="5 Rectángulo"/>
          <p:cNvSpPr/>
          <p:nvPr/>
        </p:nvSpPr>
        <p:spPr>
          <a:xfrm>
            <a:off x="906207" y="3071885"/>
            <a:ext cx="7331586" cy="714229"/>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s-EC" sz="3300" kern="1200" dirty="0" smtClean="0"/>
              <a:t>Similitudes</a:t>
            </a:r>
            <a:endParaRPr lang="es-EC" sz="3300" kern="1200" dirty="0"/>
          </a:p>
        </p:txBody>
      </p:sp>
      <p:graphicFrame>
        <p:nvGraphicFramePr>
          <p:cNvPr id="7" name="3 Marcador de contenido"/>
          <p:cNvGraphicFramePr>
            <a:graphicFrameLocks/>
          </p:cNvGraphicFramePr>
          <p:nvPr>
            <p:extLst>
              <p:ext uri="{D42A27DB-BD31-4B8C-83A1-F6EECF244321}">
                <p14:modId xmlns:p14="http://schemas.microsoft.com/office/powerpoint/2010/main" val="1675123094"/>
              </p:ext>
            </p:extLst>
          </p:nvPr>
        </p:nvGraphicFramePr>
        <p:xfrm>
          <a:off x="846443" y="2420888"/>
          <a:ext cx="7408862"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8451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2" algn="ctr" rtl="0">
              <a:spcBef>
                <a:spcPct val="0"/>
              </a:spcBef>
            </a:pPr>
            <a:r>
              <a:rPr lang="es-EC" sz="2800" b="1" dirty="0">
                <a:solidFill>
                  <a:schemeClr val="bg1"/>
                </a:solidFill>
              </a:rPr>
              <a:t>TIPOS DE REDES NEURONALES UTILIZADAS EN EL PROYECTO</a:t>
            </a:r>
            <a:r>
              <a:rPr lang="es-EC" sz="2800" b="1" dirty="0" smtClean="0">
                <a:solidFill>
                  <a:schemeClr val="bg1"/>
                </a:solidFill>
              </a:rPr>
              <a:t>.</a:t>
            </a:r>
            <a:endParaRPr lang="es-EC" sz="2800" dirty="0">
              <a:solidFill>
                <a:schemeClr val="bg1"/>
              </a:solidFill>
            </a:endParaRPr>
          </a:p>
        </p:txBody>
      </p:sp>
      <p:graphicFrame>
        <p:nvGraphicFramePr>
          <p:cNvPr id="5" name="4 Diagrama"/>
          <p:cNvGraphicFramePr/>
          <p:nvPr>
            <p:extLst>
              <p:ext uri="{D42A27DB-BD31-4B8C-83A1-F6EECF244321}">
                <p14:modId xmlns:p14="http://schemas.microsoft.com/office/powerpoint/2010/main" val="2648917913"/>
              </p:ext>
            </p:extLst>
          </p:nvPr>
        </p:nvGraphicFramePr>
        <p:xfrm>
          <a:off x="323528" y="2636912"/>
          <a:ext cx="8208912" cy="3895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p:cNvPicPr/>
          <p:nvPr/>
        </p:nvPicPr>
        <p:blipFill rotWithShape="1">
          <a:blip r:embed="rId7">
            <a:grayscl/>
            <a:extLst>
              <a:ext uri="{BEBA8EAE-BF5A-486C-A8C5-ECC9F3942E4B}">
                <a14:imgProps xmlns:a14="http://schemas.microsoft.com/office/drawing/2010/main">
                  <a14:imgLayer r:embed="rId8">
                    <a14:imgEffect>
                      <a14:sharpenSoften amount="50000"/>
                    </a14:imgEffect>
                  </a14:imgLayer>
                </a14:imgProps>
              </a:ext>
            </a:extLst>
          </a:blip>
          <a:srcRect l="15875" t="35921" r="39230" b="34807"/>
          <a:stretch/>
        </p:blipFill>
        <p:spPr bwMode="auto">
          <a:xfrm>
            <a:off x="539552" y="3068960"/>
            <a:ext cx="3197726" cy="12957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36428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7" y="2420888"/>
            <a:ext cx="7524824" cy="3705275"/>
          </a:xfrm>
        </p:spPr>
        <p:txBody>
          <a:bodyPr>
            <a:noAutofit/>
          </a:bodyPr>
          <a:lstStyle/>
          <a:p>
            <a:pPr lvl="0" algn="just"/>
            <a:r>
              <a:rPr lang="es-EC" sz="1800" dirty="0">
                <a:solidFill>
                  <a:schemeClr val="tx1"/>
                </a:solidFill>
              </a:rPr>
              <a:t>Reconocimiento de Patrones: Reconocimiento de caracteres impresos y manuscritos, reconocimiento del habla, reconocimiento de firmas</a:t>
            </a:r>
            <a:r>
              <a:rPr lang="es-EC" sz="1800" dirty="0" smtClean="0">
                <a:solidFill>
                  <a:schemeClr val="tx1"/>
                </a:solidFill>
              </a:rPr>
              <a:t>.</a:t>
            </a:r>
          </a:p>
          <a:p>
            <a:pPr lvl="0" algn="just"/>
            <a:r>
              <a:rPr lang="es-EC" sz="1800" dirty="0" smtClean="0">
                <a:solidFill>
                  <a:schemeClr val="tx1"/>
                </a:solidFill>
              </a:rPr>
              <a:t>Telecomunicaciones: Construcción de ecualizadores lineales y canceladores de ecos, anulación de ruido.</a:t>
            </a:r>
          </a:p>
          <a:p>
            <a:pPr lvl="0" algn="just"/>
            <a:r>
              <a:rPr lang="es-EC" sz="1800" dirty="0" smtClean="0">
                <a:solidFill>
                  <a:schemeClr val="tx1"/>
                </a:solidFill>
              </a:rPr>
              <a:t>Banca </a:t>
            </a:r>
            <a:r>
              <a:rPr lang="es-EC" sz="1800" dirty="0">
                <a:solidFill>
                  <a:schemeClr val="tx1"/>
                </a:solidFill>
              </a:rPr>
              <a:t>y Finanzas: Asesoría de préstamos, concesión de créditos, evolución de precios, identificación de </a:t>
            </a:r>
            <a:r>
              <a:rPr lang="es-EC" sz="1800" dirty="0" smtClean="0">
                <a:solidFill>
                  <a:schemeClr val="tx1"/>
                </a:solidFill>
              </a:rPr>
              <a:t>falsificaciones</a:t>
            </a:r>
            <a:r>
              <a:rPr lang="es-EC" sz="1800" dirty="0">
                <a:solidFill>
                  <a:schemeClr val="tx1"/>
                </a:solidFill>
              </a:rPr>
              <a:t>.</a:t>
            </a:r>
          </a:p>
          <a:p>
            <a:pPr lvl="0" algn="just"/>
            <a:r>
              <a:rPr lang="es-EC" sz="1800" dirty="0">
                <a:solidFill>
                  <a:schemeClr val="tx1"/>
                </a:solidFill>
              </a:rPr>
              <a:t>Medicina.- Análisis de electroencefalograma y electrocardiograma, diseño de prótesis, reconocimiento de células portadoras de </a:t>
            </a:r>
            <a:r>
              <a:rPr lang="es-EC" sz="1800" dirty="0" smtClean="0">
                <a:solidFill>
                  <a:schemeClr val="tx1"/>
                </a:solidFill>
              </a:rPr>
              <a:t>cáncer.</a:t>
            </a:r>
          </a:p>
          <a:p>
            <a:pPr lvl="0" algn="just"/>
            <a:r>
              <a:rPr lang="es-EC" sz="1800" dirty="0" smtClean="0">
                <a:solidFill>
                  <a:schemeClr val="tx1"/>
                </a:solidFill>
              </a:rPr>
              <a:t>Control </a:t>
            </a:r>
            <a:r>
              <a:rPr lang="es-EC" sz="1800" dirty="0">
                <a:solidFill>
                  <a:schemeClr val="tx1"/>
                </a:solidFill>
              </a:rPr>
              <a:t>y Optimización: Optimización y control de procesos, sistemas de control de calidad, modelamiento de procesos, etc</a:t>
            </a:r>
            <a:r>
              <a:rPr lang="es-EC" sz="1800" dirty="0" smtClean="0">
                <a:solidFill>
                  <a:schemeClr val="tx1"/>
                </a:solidFill>
              </a:rPr>
              <a:t>.</a:t>
            </a:r>
            <a:endParaRPr lang="es-EC" sz="1800" dirty="0">
              <a:solidFill>
                <a:schemeClr val="tx1"/>
              </a:solidFill>
            </a:endParaRPr>
          </a:p>
          <a:p>
            <a:pPr lvl="0" algn="just"/>
            <a:r>
              <a:rPr lang="es-EC" sz="1800" dirty="0">
                <a:solidFill>
                  <a:schemeClr val="tx1"/>
                </a:solidFill>
              </a:rPr>
              <a:t>Aplicaciones Militares: Guiado automático de misiles, análisis de situación de vuelo en combate aéreo.</a:t>
            </a:r>
          </a:p>
        </p:txBody>
      </p:sp>
      <p:sp>
        <p:nvSpPr>
          <p:cNvPr id="2" name="1 Título"/>
          <p:cNvSpPr>
            <a:spLocks noGrp="1"/>
          </p:cNvSpPr>
          <p:nvPr>
            <p:ph type="title"/>
          </p:nvPr>
        </p:nvSpPr>
        <p:spPr/>
        <p:txBody>
          <a:bodyPr>
            <a:normAutofit/>
          </a:bodyPr>
          <a:lstStyle/>
          <a:p>
            <a:pPr lvl="2" algn="ctr" rtl="0">
              <a:spcBef>
                <a:spcPct val="0"/>
              </a:spcBef>
            </a:pPr>
            <a:r>
              <a:rPr lang="es-EC" sz="2800" b="1" dirty="0">
                <a:solidFill>
                  <a:schemeClr val="bg1"/>
                </a:solidFill>
              </a:rPr>
              <a:t>APLICACIÓN DE LAS REDES NEURONALES ARTIFICIALES </a:t>
            </a:r>
            <a:endParaRPr lang="es-EC" sz="2800" dirty="0">
              <a:solidFill>
                <a:schemeClr val="bg1"/>
              </a:solidFill>
            </a:endParaRPr>
          </a:p>
        </p:txBody>
      </p:sp>
    </p:spTree>
    <p:extLst>
      <p:ext uri="{BB962C8B-B14F-4D97-AF65-F5344CB8AC3E}">
        <p14:creationId xmlns:p14="http://schemas.microsoft.com/office/powerpoint/2010/main" val="2183090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a:t>DISEÑO E IMPLEMENTACIÓN DE </a:t>
            </a:r>
            <a:r>
              <a:rPr lang="es-EC" sz="2800" b="1" dirty="0" smtClean="0"/>
              <a:t>ALGORITMOS</a:t>
            </a:r>
            <a:endParaRPr lang="es-EC" sz="2800" dirty="0"/>
          </a:p>
        </p:txBody>
      </p:sp>
      <p:sp>
        <p:nvSpPr>
          <p:cNvPr id="5" name="4 CuadroTexto"/>
          <p:cNvSpPr txBox="1"/>
          <p:nvPr/>
        </p:nvSpPr>
        <p:spPr>
          <a:xfrm>
            <a:off x="827584" y="1844824"/>
            <a:ext cx="2315057" cy="369332"/>
          </a:xfrm>
          <a:prstGeom prst="rect">
            <a:avLst/>
          </a:prstGeom>
          <a:noFill/>
        </p:spPr>
        <p:txBody>
          <a:bodyPr wrap="none" rtlCol="0">
            <a:spAutoFit/>
          </a:bodyPr>
          <a:lstStyle/>
          <a:p>
            <a:r>
              <a:rPr lang="es-EC" b="1" dirty="0" smtClean="0"/>
              <a:t>Extracción de la placa</a:t>
            </a:r>
            <a:endParaRPr lang="es-EC" b="1"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0" name="9 Diagrama"/>
          <p:cNvGraphicFramePr/>
          <p:nvPr>
            <p:extLst>
              <p:ext uri="{D42A27DB-BD31-4B8C-83A1-F6EECF244321}">
                <p14:modId xmlns:p14="http://schemas.microsoft.com/office/powerpoint/2010/main" val="4100642638"/>
              </p:ext>
            </p:extLst>
          </p:nvPr>
        </p:nvGraphicFramePr>
        <p:xfrm>
          <a:off x="431540" y="2420888"/>
          <a:ext cx="8280920" cy="3879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18420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a:t>DISEÑO E IMPLEMENTACIÓN DE </a:t>
            </a:r>
            <a:r>
              <a:rPr lang="es-EC" sz="2800" b="1" dirty="0" smtClean="0"/>
              <a:t>ALGORITMOS</a:t>
            </a:r>
            <a:endParaRPr lang="es-EC" sz="2800" dirty="0"/>
          </a:p>
        </p:txBody>
      </p:sp>
      <p:sp>
        <p:nvSpPr>
          <p:cNvPr id="5" name="4 CuadroTexto"/>
          <p:cNvSpPr txBox="1"/>
          <p:nvPr/>
        </p:nvSpPr>
        <p:spPr>
          <a:xfrm>
            <a:off x="827584" y="1844824"/>
            <a:ext cx="2970685" cy="369332"/>
          </a:xfrm>
          <a:prstGeom prst="rect">
            <a:avLst/>
          </a:prstGeom>
          <a:noFill/>
        </p:spPr>
        <p:txBody>
          <a:bodyPr wrap="none" rtlCol="0">
            <a:spAutoFit/>
          </a:bodyPr>
          <a:lstStyle/>
          <a:p>
            <a:r>
              <a:rPr lang="es-EC" b="1" dirty="0" smtClean="0"/>
              <a:t>Segmentación de caracteres</a:t>
            </a:r>
            <a:endParaRPr lang="es-EC" b="1"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0" name="9 Diagrama"/>
          <p:cNvGraphicFramePr/>
          <p:nvPr>
            <p:extLst>
              <p:ext uri="{D42A27DB-BD31-4B8C-83A1-F6EECF244321}">
                <p14:modId xmlns:p14="http://schemas.microsoft.com/office/powerpoint/2010/main" val="2421219477"/>
              </p:ext>
            </p:extLst>
          </p:nvPr>
        </p:nvGraphicFramePr>
        <p:xfrm>
          <a:off x="431540" y="2420888"/>
          <a:ext cx="8280920" cy="3879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5584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Diseño de Redes neuronales</a:t>
            </a:r>
            <a:endParaRPr lang="es-EC" dirty="0"/>
          </a:p>
        </p:txBody>
      </p:sp>
      <p:sp>
        <p:nvSpPr>
          <p:cNvPr id="6" name="5 CuadroTexto"/>
          <p:cNvSpPr txBox="1"/>
          <p:nvPr/>
        </p:nvSpPr>
        <p:spPr>
          <a:xfrm>
            <a:off x="464171" y="2564904"/>
            <a:ext cx="8208912" cy="369332"/>
          </a:xfrm>
          <a:prstGeom prst="rect">
            <a:avLst/>
          </a:prstGeom>
          <a:noFill/>
        </p:spPr>
        <p:txBody>
          <a:bodyPr wrap="square" rtlCol="0">
            <a:spAutoFit/>
          </a:bodyPr>
          <a:lstStyle/>
          <a:p>
            <a:r>
              <a:rPr lang="es-EC" dirty="0" smtClean="0"/>
              <a:t>Red </a:t>
            </a:r>
            <a:r>
              <a:rPr lang="es-EC" dirty="0" smtClean="0"/>
              <a:t>de Letras				</a:t>
            </a:r>
            <a:r>
              <a:rPr lang="es-EC" dirty="0" smtClean="0"/>
              <a:t>       Red </a:t>
            </a:r>
            <a:r>
              <a:rPr lang="es-EC" dirty="0" smtClean="0"/>
              <a:t>de Números</a:t>
            </a:r>
            <a:endParaRPr lang="es-EC" dirty="0"/>
          </a:p>
        </p:txBody>
      </p:sp>
      <mc:AlternateContent xmlns:mc="http://schemas.openxmlformats.org/markup-compatibility/2006">
        <mc:Choice xmlns:a14="http://schemas.microsoft.com/office/drawing/2010/main" Requires="a14">
          <p:graphicFrame>
            <p:nvGraphicFramePr>
              <p:cNvPr id="4" name="3 Tabla"/>
              <p:cNvGraphicFramePr>
                <a:graphicFrameLocks noGrp="1"/>
              </p:cNvGraphicFramePr>
              <p:nvPr>
                <p:extLst>
                  <p:ext uri="{D42A27DB-BD31-4B8C-83A1-F6EECF244321}">
                    <p14:modId xmlns:p14="http://schemas.microsoft.com/office/powerpoint/2010/main" val="4117450571"/>
                  </p:ext>
                </p:extLst>
              </p:nvPr>
            </p:nvGraphicFramePr>
            <p:xfrm>
              <a:off x="4649212" y="2996952"/>
              <a:ext cx="4387284" cy="3744416"/>
            </p:xfrm>
            <a:graphic>
              <a:graphicData uri="http://schemas.openxmlformats.org/drawingml/2006/table">
                <a:tbl>
                  <a:tblPr firstRow="1" firstCol="1" bandRow="1">
                    <a:tableStyleId>{37CE84F3-28C3-443E-9E96-99CF82512B78}</a:tableStyleId>
                  </a:tblPr>
                  <a:tblGrid>
                    <a:gridCol w="2193642"/>
                    <a:gridCol w="2193642"/>
                  </a:tblGrid>
                  <a:tr h="212122">
                    <a:tc>
                      <a:txBody>
                        <a:bodyPr/>
                        <a:lstStyle/>
                        <a:p>
                          <a:pPr marL="457200" algn="ctr">
                            <a:lnSpc>
                              <a:spcPct val="115000"/>
                            </a:lnSpc>
                            <a:spcAft>
                              <a:spcPts val="0"/>
                            </a:spcAft>
                          </a:pPr>
                          <a:r>
                            <a:rPr lang="es-EC" sz="1200" dirty="0">
                              <a:effectLst/>
                            </a:rPr>
                            <a:t>Parámetro</a:t>
                          </a:r>
                          <a:endParaRPr lang="es-EC" sz="1200" dirty="0">
                            <a:effectLst/>
                            <a:latin typeface="Times New Roman"/>
                            <a:ea typeface="Calibri"/>
                            <a:cs typeface="Times New Roman"/>
                          </a:endParaRPr>
                        </a:p>
                      </a:txBody>
                      <a:tcPr marL="68580" marR="68580" marT="0" marB="0" anchor="ctr"/>
                    </a:tc>
                    <a:tc>
                      <a:txBody>
                        <a:bodyPr/>
                        <a:lstStyle/>
                        <a:p>
                          <a:pPr marL="457200" algn="ctr">
                            <a:lnSpc>
                              <a:spcPct val="115000"/>
                            </a:lnSpc>
                            <a:spcAft>
                              <a:spcPts val="200"/>
                            </a:spcAft>
                          </a:pPr>
                          <a:r>
                            <a:rPr lang="es-EC" sz="1200" dirty="0">
                              <a:effectLst/>
                            </a:rPr>
                            <a:t>Valor</a:t>
                          </a:r>
                          <a:endParaRPr lang="es-EC" sz="1200" dirty="0">
                            <a:effectLst/>
                            <a:latin typeface="Times New Roman"/>
                            <a:ea typeface="Calibri"/>
                            <a:cs typeface="Times New Roman"/>
                          </a:endParaRPr>
                        </a:p>
                      </a:txBody>
                      <a:tcPr marL="68580" marR="68580" marT="0" marB="0" anchor="ctr"/>
                    </a:tc>
                  </a:tr>
                  <a:tr h="212122">
                    <a:tc>
                      <a:txBody>
                        <a:bodyPr/>
                        <a:lstStyle/>
                        <a:p>
                          <a:pPr marL="0" indent="0" algn="l">
                            <a:lnSpc>
                              <a:spcPct val="115000"/>
                            </a:lnSpc>
                            <a:spcAft>
                              <a:spcPts val="0"/>
                            </a:spcAft>
                          </a:pPr>
                          <a:r>
                            <a:rPr lang="es-EC" sz="1200" dirty="0">
                              <a:effectLst/>
                            </a:rPr>
                            <a:t>Número de capas ocultas</a:t>
                          </a:r>
                          <a:endParaRPr lang="es-EC" sz="1200" dirty="0">
                            <a:effectLst/>
                            <a:latin typeface="Times New Roman"/>
                            <a:ea typeface="Calibri"/>
                            <a:cs typeface="Times New Roman"/>
                          </a:endParaRPr>
                        </a:p>
                      </a:txBody>
                      <a:tcPr marL="68580" marR="68580" marT="0" marB="0" anchor="ctr"/>
                    </a:tc>
                    <a:tc>
                      <a:txBody>
                        <a:bodyPr/>
                        <a:lstStyle/>
                        <a:p>
                          <a:pPr marL="457200" algn="ctr">
                            <a:lnSpc>
                              <a:spcPct val="115000"/>
                            </a:lnSpc>
                            <a:spcAft>
                              <a:spcPts val="200"/>
                            </a:spcAft>
                          </a:pPr>
                          <a:r>
                            <a:rPr lang="es-EC" sz="1200">
                              <a:effectLst/>
                            </a:rPr>
                            <a:t>1</a:t>
                          </a:r>
                          <a:endParaRPr lang="es-EC" sz="1200">
                            <a:effectLst/>
                            <a:latin typeface="Times New Roman"/>
                            <a:ea typeface="Calibri"/>
                            <a:cs typeface="Times New Roman"/>
                          </a:endParaRPr>
                        </a:p>
                      </a:txBody>
                      <a:tcPr marL="68580" marR="68580" marT="0" marB="0" anchor="ctr"/>
                    </a:tc>
                  </a:tr>
                  <a:tr h="553362">
                    <a:tc>
                      <a:txBody>
                        <a:bodyPr/>
                        <a:lstStyle/>
                        <a:p>
                          <a:pPr marL="0" indent="0" algn="l">
                            <a:lnSpc>
                              <a:spcPct val="150000"/>
                            </a:lnSpc>
                            <a:spcAft>
                              <a:spcPts val="0"/>
                            </a:spcAft>
                          </a:pPr>
                          <a:r>
                            <a:rPr lang="es-EC" sz="1200" dirty="0">
                              <a:effectLst/>
                            </a:rPr>
                            <a:t>Número de neuronas en la capa oculta</a:t>
                          </a:r>
                          <a:endParaRPr lang="es-EC" sz="1200" dirty="0">
                            <a:effectLst/>
                            <a:latin typeface="Times New Roman"/>
                            <a:ea typeface="Calibri"/>
                            <a:cs typeface="Times New Roman"/>
                          </a:endParaRPr>
                        </a:p>
                      </a:txBody>
                      <a:tcPr marL="68580" marR="68580" marT="0" marB="0" anchor="ctr"/>
                    </a:tc>
                    <a:tc>
                      <a:txBody>
                        <a:bodyPr/>
                        <a:lstStyle/>
                        <a:p>
                          <a:pPr marL="457200" algn="ctr">
                            <a:lnSpc>
                              <a:spcPct val="150000"/>
                            </a:lnSpc>
                            <a:spcAft>
                              <a:spcPts val="200"/>
                            </a:spcAft>
                          </a:pPr>
                          <a:r>
                            <a:rPr lang="es-EC" sz="1200">
                              <a:effectLst/>
                            </a:rPr>
                            <a:t>13</a:t>
                          </a:r>
                          <a:endParaRPr lang="es-EC" sz="1200">
                            <a:effectLst/>
                            <a:latin typeface="Times New Roman"/>
                            <a:ea typeface="Calibri"/>
                            <a:cs typeface="Times New Roman"/>
                          </a:endParaRPr>
                        </a:p>
                      </a:txBody>
                      <a:tcPr marL="68580" marR="68580" marT="0" marB="0" anchor="ctr"/>
                    </a:tc>
                  </a:tr>
                  <a:tr h="553362">
                    <a:tc>
                      <a:txBody>
                        <a:bodyPr/>
                        <a:lstStyle/>
                        <a:p>
                          <a:pPr marL="0" indent="0" algn="l">
                            <a:lnSpc>
                              <a:spcPct val="150000"/>
                            </a:lnSpc>
                            <a:spcAft>
                              <a:spcPts val="0"/>
                            </a:spcAft>
                          </a:pPr>
                          <a:r>
                            <a:rPr lang="es-EC" sz="1200" dirty="0">
                              <a:effectLst/>
                            </a:rPr>
                            <a:t>Función de activación de la capa oculta</a:t>
                          </a:r>
                          <a:endParaRPr lang="es-EC" sz="1200" dirty="0">
                            <a:effectLst/>
                            <a:latin typeface="Times New Roman"/>
                            <a:ea typeface="Calibri"/>
                            <a:cs typeface="Times New Roman"/>
                          </a:endParaRPr>
                        </a:p>
                      </a:txBody>
                      <a:tcPr marL="68580" marR="68580" marT="0" marB="0" anchor="ctr"/>
                    </a:tc>
                    <a:tc>
                      <a:txBody>
                        <a:bodyPr/>
                        <a:lstStyle/>
                        <a:p>
                          <a:pPr marL="457200" algn="ctr">
                            <a:lnSpc>
                              <a:spcPct val="150000"/>
                            </a:lnSpc>
                            <a:spcAft>
                              <a:spcPts val="200"/>
                            </a:spcAft>
                          </a:pPr>
                          <a:r>
                            <a:rPr lang="es-EC" sz="1200">
                              <a:effectLst/>
                            </a:rPr>
                            <a:t>Sigmoidea Logarítmica</a:t>
                          </a:r>
                          <a:endParaRPr lang="es-EC" sz="1200">
                            <a:effectLst/>
                            <a:latin typeface="Times New Roman"/>
                            <a:ea typeface="Calibri"/>
                            <a:cs typeface="Times New Roman"/>
                          </a:endParaRPr>
                        </a:p>
                      </a:txBody>
                      <a:tcPr marL="68580" marR="68580" marT="0" marB="0" anchor="ctr"/>
                    </a:tc>
                  </a:tr>
                  <a:tr h="553362">
                    <a:tc>
                      <a:txBody>
                        <a:bodyPr/>
                        <a:lstStyle/>
                        <a:p>
                          <a:pPr marL="0" indent="0" algn="l">
                            <a:lnSpc>
                              <a:spcPct val="150000"/>
                            </a:lnSpc>
                            <a:spcAft>
                              <a:spcPts val="0"/>
                            </a:spcAft>
                          </a:pPr>
                          <a:r>
                            <a:rPr lang="es-EC" sz="1200" dirty="0">
                              <a:effectLst/>
                            </a:rPr>
                            <a:t>Función de error</a:t>
                          </a:r>
                          <a:endParaRPr lang="es-EC" sz="1200" dirty="0">
                            <a:effectLst/>
                            <a:latin typeface="Times New Roman"/>
                            <a:ea typeface="Calibri"/>
                            <a:cs typeface="Times New Roman"/>
                          </a:endParaRPr>
                        </a:p>
                      </a:txBody>
                      <a:tcPr marL="68580" marR="68580" marT="0" marB="0" anchor="ctr"/>
                    </a:tc>
                    <a:tc>
                      <a:txBody>
                        <a:bodyPr/>
                        <a:lstStyle/>
                        <a:p>
                          <a:pPr marL="457200" algn="ctr">
                            <a:lnSpc>
                              <a:spcPct val="150000"/>
                            </a:lnSpc>
                            <a:spcAft>
                              <a:spcPts val="200"/>
                            </a:spcAft>
                          </a:pPr>
                          <a:r>
                            <a:rPr lang="es-EC" sz="1200">
                              <a:effectLst/>
                            </a:rPr>
                            <a:t>Error Cuadrático Medio Regularizado</a:t>
                          </a:r>
                          <a:endParaRPr lang="es-EC" sz="1200">
                            <a:effectLst/>
                            <a:latin typeface="Times New Roman"/>
                            <a:ea typeface="Calibri"/>
                            <a:cs typeface="Times New Roman"/>
                          </a:endParaRPr>
                        </a:p>
                      </a:txBody>
                      <a:tcPr marL="68580" marR="68580" marT="0" marB="0" anchor="ctr"/>
                    </a:tc>
                  </a:tr>
                  <a:tr h="553362">
                    <a:tc>
                      <a:txBody>
                        <a:bodyPr/>
                        <a:lstStyle/>
                        <a:p>
                          <a:pPr marL="0" indent="0" algn="l">
                            <a:lnSpc>
                              <a:spcPct val="150000"/>
                            </a:lnSpc>
                            <a:spcAft>
                              <a:spcPts val="0"/>
                            </a:spcAft>
                          </a:pPr>
                          <a:r>
                            <a:rPr lang="es-EC" sz="1200" dirty="0">
                              <a:effectLst/>
                            </a:rPr>
                            <a:t>Valor de función de error a alcanzar</a:t>
                          </a:r>
                          <a:endParaRPr lang="es-EC" sz="1200" dirty="0">
                            <a:effectLst/>
                            <a:latin typeface="Times New Roman"/>
                            <a:ea typeface="Calibri"/>
                            <a:cs typeface="Times New Roman"/>
                          </a:endParaRPr>
                        </a:p>
                      </a:txBody>
                      <a:tcPr marL="68580" marR="68580" marT="0" marB="0" anchor="ctr"/>
                    </a:tc>
                    <a:tc>
                      <a:txBody>
                        <a:bodyPr/>
                        <a:lstStyle/>
                        <a:p>
                          <a:pPr marL="457200" algn="ctr">
                            <a:lnSpc>
                              <a:spcPct val="150000"/>
                            </a:lnSpc>
                            <a:spcAft>
                              <a:spcPts val="200"/>
                            </a:spcAft>
                          </a:pPr>
                          <a:r>
                            <a:rPr lang="es-EC" sz="1200">
                              <a:effectLst/>
                            </a:rPr>
                            <a:t>0.001</a:t>
                          </a:r>
                          <a:endParaRPr lang="es-EC" sz="1200">
                            <a:effectLst/>
                            <a:latin typeface="Times New Roman"/>
                            <a:ea typeface="Calibri"/>
                            <a:cs typeface="Times New Roman"/>
                          </a:endParaRPr>
                        </a:p>
                      </a:txBody>
                      <a:tcPr marL="68580" marR="68580" marT="0" marB="0" anchor="ctr"/>
                    </a:tc>
                  </a:tr>
                  <a:tr h="553362">
                    <a:tc>
                      <a:txBody>
                        <a:bodyPr/>
                        <a:lstStyle/>
                        <a:p>
                          <a:pPr marL="0" indent="0" algn="l">
                            <a:lnSpc>
                              <a:spcPct val="150000"/>
                            </a:lnSpc>
                            <a:spcAft>
                              <a:spcPts val="0"/>
                            </a:spcAft>
                          </a:pPr>
                          <a:r>
                            <a:rPr lang="es-EC" sz="1200" dirty="0">
                              <a:effectLst/>
                            </a:rPr>
                            <a:t>Parámetro de optimización </a:t>
                          </a:r>
                          <a14:m>
                            <m:oMath xmlns:m="http://schemas.openxmlformats.org/officeDocument/2006/math">
                              <m:r>
                                <a:rPr lang="es-EC" sz="1200">
                                  <a:effectLst/>
                                </a:rPr>
                                <m:t>𝛾</m:t>
                              </m:r>
                            </m:oMath>
                          </a14:m>
                          <a:endParaRPr lang="es-EC" sz="1200" dirty="0">
                            <a:effectLst/>
                            <a:latin typeface="Times New Roman"/>
                            <a:ea typeface="Calibri"/>
                            <a:cs typeface="Times New Roman"/>
                          </a:endParaRPr>
                        </a:p>
                      </a:txBody>
                      <a:tcPr marL="68580" marR="68580" marT="0" marB="0" anchor="ctr"/>
                    </a:tc>
                    <a:tc>
                      <a:txBody>
                        <a:bodyPr/>
                        <a:lstStyle/>
                        <a:p>
                          <a:pPr marL="457200" algn="ctr">
                            <a:lnSpc>
                              <a:spcPct val="150000"/>
                            </a:lnSpc>
                            <a:spcAft>
                              <a:spcPts val="200"/>
                            </a:spcAft>
                          </a:pPr>
                          <a:r>
                            <a:rPr lang="es-EC" sz="1200" dirty="0">
                              <a:effectLst/>
                            </a:rPr>
                            <a:t>0.8</a:t>
                          </a:r>
                          <a:endParaRPr lang="es-EC" sz="1200" dirty="0">
                            <a:effectLst/>
                            <a:latin typeface="Times New Roman"/>
                            <a:ea typeface="Calibri"/>
                            <a:cs typeface="Times New Roman"/>
                          </a:endParaRPr>
                        </a:p>
                      </a:txBody>
                      <a:tcPr marL="68580" marR="68580" marT="0" marB="0" anchor="ctr"/>
                    </a:tc>
                  </a:tr>
                  <a:tr h="276681">
                    <a:tc>
                      <a:txBody>
                        <a:bodyPr/>
                        <a:lstStyle/>
                        <a:p>
                          <a:pPr marL="0" indent="0" algn="l">
                            <a:lnSpc>
                              <a:spcPct val="150000"/>
                            </a:lnSpc>
                            <a:spcAft>
                              <a:spcPts val="0"/>
                            </a:spcAft>
                          </a:pPr>
                          <a:r>
                            <a:rPr lang="es-EC" sz="1200" dirty="0">
                              <a:effectLst/>
                            </a:rPr>
                            <a:t>Número máximo de épocas</a:t>
                          </a:r>
                          <a:endParaRPr lang="es-EC" sz="1200" dirty="0">
                            <a:effectLst/>
                            <a:latin typeface="Times New Roman"/>
                            <a:ea typeface="Calibri"/>
                            <a:cs typeface="Times New Roman"/>
                          </a:endParaRPr>
                        </a:p>
                      </a:txBody>
                      <a:tcPr marL="68580" marR="68580" marT="0" marB="0" anchor="ctr"/>
                    </a:tc>
                    <a:tc>
                      <a:txBody>
                        <a:bodyPr/>
                        <a:lstStyle/>
                        <a:p>
                          <a:pPr marL="457200" algn="ctr">
                            <a:lnSpc>
                              <a:spcPct val="150000"/>
                            </a:lnSpc>
                            <a:spcAft>
                              <a:spcPts val="200"/>
                            </a:spcAft>
                          </a:pPr>
                          <a:r>
                            <a:rPr lang="es-EC" sz="1200" dirty="0">
                              <a:effectLst/>
                            </a:rPr>
                            <a:t>2000</a:t>
                          </a:r>
                          <a:endParaRPr lang="es-EC" sz="1200" dirty="0">
                            <a:effectLst/>
                            <a:latin typeface="Times New Roman"/>
                            <a:ea typeface="Calibri"/>
                            <a:cs typeface="Times New Roman"/>
                          </a:endParaRPr>
                        </a:p>
                      </a:txBody>
                      <a:tcPr marL="68580" marR="68580" marT="0" marB="0" anchor="ctr"/>
                    </a:tc>
                  </a:tr>
                  <a:tr h="276681">
                    <a:tc>
                      <a:txBody>
                        <a:bodyPr/>
                        <a:lstStyle/>
                        <a:p>
                          <a:pPr marL="0" indent="0" algn="l">
                            <a:lnSpc>
                              <a:spcPct val="150000"/>
                            </a:lnSpc>
                            <a:spcAft>
                              <a:spcPts val="200"/>
                            </a:spcAft>
                          </a:pPr>
                          <a:r>
                            <a:rPr lang="es-EC" sz="1200" dirty="0">
                              <a:effectLst/>
                            </a:rPr>
                            <a:t>Tipo de entrenamiento</a:t>
                          </a:r>
                          <a:endParaRPr lang="es-EC" sz="1200" dirty="0">
                            <a:effectLst/>
                            <a:latin typeface="Times New Roman"/>
                            <a:ea typeface="Calibri"/>
                            <a:cs typeface="Times New Roman"/>
                          </a:endParaRPr>
                        </a:p>
                      </a:txBody>
                      <a:tcPr marL="68580" marR="68580" marT="0" marB="0" anchor="ctr"/>
                    </a:tc>
                    <a:tc>
                      <a:txBody>
                        <a:bodyPr/>
                        <a:lstStyle/>
                        <a:p>
                          <a:pPr algn="ctr">
                            <a:lnSpc>
                              <a:spcPct val="150000"/>
                            </a:lnSpc>
                            <a:spcAft>
                              <a:spcPts val="200"/>
                            </a:spcAft>
                          </a:pPr>
                          <a:r>
                            <a:rPr lang="es-EC" sz="1200" dirty="0">
                              <a:effectLst/>
                            </a:rPr>
                            <a:t>Gradiente Conjugada Escalada.</a:t>
                          </a:r>
                          <a:endParaRPr lang="es-EC" sz="1200" dirty="0">
                            <a:effectLst/>
                            <a:latin typeface="Times New Roman"/>
                            <a:ea typeface="Calibri"/>
                            <a:cs typeface="Times New Roman"/>
                          </a:endParaRPr>
                        </a:p>
                      </a:txBody>
                      <a:tcPr marL="68580" marR="68580" marT="0" marB="0" anchor="ctr"/>
                    </a:tc>
                  </a:tr>
                </a:tbl>
              </a:graphicData>
            </a:graphic>
          </p:graphicFrame>
        </mc:Choice>
        <mc:Fallback>
          <p:graphicFrame>
            <p:nvGraphicFramePr>
              <p:cNvPr id="4" name="3 Tabla"/>
              <p:cNvGraphicFramePr>
                <a:graphicFrameLocks noGrp="1"/>
              </p:cNvGraphicFramePr>
              <p:nvPr>
                <p:extLst>
                  <p:ext uri="{D42A27DB-BD31-4B8C-83A1-F6EECF244321}">
                    <p14:modId xmlns:p14="http://schemas.microsoft.com/office/powerpoint/2010/main" val="4117450571"/>
                  </p:ext>
                </p:extLst>
              </p:nvPr>
            </p:nvGraphicFramePr>
            <p:xfrm>
              <a:off x="4649212" y="2996952"/>
              <a:ext cx="4387284" cy="3744416"/>
            </p:xfrm>
            <a:graphic>
              <a:graphicData uri="http://schemas.openxmlformats.org/drawingml/2006/table">
                <a:tbl>
                  <a:tblPr firstRow="1" firstCol="1" bandRow="1">
                    <a:tableStyleId>{37CE84F3-28C3-443E-9E96-99CF82512B78}</a:tableStyleId>
                  </a:tblPr>
                  <a:tblGrid>
                    <a:gridCol w="2193642"/>
                    <a:gridCol w="2193642"/>
                  </a:tblGrid>
                  <a:tr h="212122">
                    <a:tc>
                      <a:txBody>
                        <a:bodyPr/>
                        <a:lstStyle/>
                        <a:p>
                          <a:pPr marL="457200" algn="ctr">
                            <a:lnSpc>
                              <a:spcPct val="115000"/>
                            </a:lnSpc>
                            <a:spcAft>
                              <a:spcPts val="0"/>
                            </a:spcAft>
                          </a:pPr>
                          <a:r>
                            <a:rPr lang="es-EC" sz="1200" dirty="0">
                              <a:effectLst/>
                            </a:rPr>
                            <a:t>Parámetro</a:t>
                          </a:r>
                          <a:endParaRPr lang="es-EC" sz="1200" dirty="0">
                            <a:effectLst/>
                            <a:latin typeface="Times New Roman"/>
                            <a:ea typeface="Calibri"/>
                            <a:cs typeface="Times New Roman"/>
                          </a:endParaRPr>
                        </a:p>
                      </a:txBody>
                      <a:tcPr marL="68580" marR="68580" marT="0" marB="0" anchor="ctr"/>
                    </a:tc>
                    <a:tc>
                      <a:txBody>
                        <a:bodyPr/>
                        <a:lstStyle/>
                        <a:p>
                          <a:pPr marL="457200" algn="ctr">
                            <a:lnSpc>
                              <a:spcPct val="115000"/>
                            </a:lnSpc>
                            <a:spcAft>
                              <a:spcPts val="200"/>
                            </a:spcAft>
                          </a:pPr>
                          <a:r>
                            <a:rPr lang="es-EC" sz="1200" dirty="0">
                              <a:effectLst/>
                            </a:rPr>
                            <a:t>Valor</a:t>
                          </a:r>
                          <a:endParaRPr lang="es-EC" sz="1200" dirty="0">
                            <a:effectLst/>
                            <a:latin typeface="Times New Roman"/>
                            <a:ea typeface="Calibri"/>
                            <a:cs typeface="Times New Roman"/>
                          </a:endParaRPr>
                        </a:p>
                      </a:txBody>
                      <a:tcPr marL="68580" marR="68580" marT="0" marB="0" anchor="ctr"/>
                    </a:tc>
                  </a:tr>
                  <a:tr h="212122">
                    <a:tc>
                      <a:txBody>
                        <a:bodyPr/>
                        <a:lstStyle/>
                        <a:p>
                          <a:pPr marL="0" indent="0" algn="l">
                            <a:lnSpc>
                              <a:spcPct val="115000"/>
                            </a:lnSpc>
                            <a:spcAft>
                              <a:spcPts val="0"/>
                            </a:spcAft>
                          </a:pPr>
                          <a:r>
                            <a:rPr lang="es-EC" sz="1200" dirty="0">
                              <a:effectLst/>
                            </a:rPr>
                            <a:t>Número de capas ocultas</a:t>
                          </a:r>
                          <a:endParaRPr lang="es-EC" sz="1200" dirty="0">
                            <a:effectLst/>
                            <a:latin typeface="Times New Roman"/>
                            <a:ea typeface="Calibri"/>
                            <a:cs typeface="Times New Roman"/>
                          </a:endParaRPr>
                        </a:p>
                      </a:txBody>
                      <a:tcPr marL="68580" marR="68580" marT="0" marB="0" anchor="ctr"/>
                    </a:tc>
                    <a:tc>
                      <a:txBody>
                        <a:bodyPr/>
                        <a:lstStyle/>
                        <a:p>
                          <a:pPr marL="457200" algn="ctr">
                            <a:lnSpc>
                              <a:spcPct val="115000"/>
                            </a:lnSpc>
                            <a:spcAft>
                              <a:spcPts val="200"/>
                            </a:spcAft>
                          </a:pPr>
                          <a:r>
                            <a:rPr lang="es-EC" sz="1200">
                              <a:effectLst/>
                            </a:rPr>
                            <a:t>1</a:t>
                          </a:r>
                          <a:endParaRPr lang="es-EC" sz="1200">
                            <a:effectLst/>
                            <a:latin typeface="Times New Roman"/>
                            <a:ea typeface="Calibri"/>
                            <a:cs typeface="Times New Roman"/>
                          </a:endParaRPr>
                        </a:p>
                      </a:txBody>
                      <a:tcPr marL="68580" marR="68580" marT="0" marB="0" anchor="ctr"/>
                    </a:tc>
                  </a:tr>
                  <a:tr h="553362">
                    <a:tc>
                      <a:txBody>
                        <a:bodyPr/>
                        <a:lstStyle/>
                        <a:p>
                          <a:pPr marL="0" indent="0" algn="l">
                            <a:lnSpc>
                              <a:spcPct val="150000"/>
                            </a:lnSpc>
                            <a:spcAft>
                              <a:spcPts val="0"/>
                            </a:spcAft>
                          </a:pPr>
                          <a:r>
                            <a:rPr lang="es-EC" sz="1200" dirty="0">
                              <a:effectLst/>
                            </a:rPr>
                            <a:t>Número de neuronas en la capa oculta</a:t>
                          </a:r>
                          <a:endParaRPr lang="es-EC" sz="1200" dirty="0">
                            <a:effectLst/>
                            <a:latin typeface="Times New Roman"/>
                            <a:ea typeface="Calibri"/>
                            <a:cs typeface="Times New Roman"/>
                          </a:endParaRPr>
                        </a:p>
                      </a:txBody>
                      <a:tcPr marL="68580" marR="68580" marT="0" marB="0" anchor="ctr"/>
                    </a:tc>
                    <a:tc>
                      <a:txBody>
                        <a:bodyPr/>
                        <a:lstStyle/>
                        <a:p>
                          <a:pPr marL="457200" algn="ctr">
                            <a:lnSpc>
                              <a:spcPct val="150000"/>
                            </a:lnSpc>
                            <a:spcAft>
                              <a:spcPts val="200"/>
                            </a:spcAft>
                          </a:pPr>
                          <a:r>
                            <a:rPr lang="es-EC" sz="1200">
                              <a:effectLst/>
                            </a:rPr>
                            <a:t>13</a:t>
                          </a:r>
                          <a:endParaRPr lang="es-EC" sz="1200">
                            <a:effectLst/>
                            <a:latin typeface="Times New Roman"/>
                            <a:ea typeface="Calibri"/>
                            <a:cs typeface="Times New Roman"/>
                          </a:endParaRPr>
                        </a:p>
                      </a:txBody>
                      <a:tcPr marL="68580" marR="68580" marT="0" marB="0" anchor="ctr"/>
                    </a:tc>
                  </a:tr>
                  <a:tr h="553362">
                    <a:tc>
                      <a:txBody>
                        <a:bodyPr/>
                        <a:lstStyle/>
                        <a:p>
                          <a:pPr marL="0" indent="0" algn="l">
                            <a:lnSpc>
                              <a:spcPct val="150000"/>
                            </a:lnSpc>
                            <a:spcAft>
                              <a:spcPts val="0"/>
                            </a:spcAft>
                          </a:pPr>
                          <a:r>
                            <a:rPr lang="es-EC" sz="1200" dirty="0">
                              <a:effectLst/>
                            </a:rPr>
                            <a:t>Función de activación de la capa oculta</a:t>
                          </a:r>
                          <a:endParaRPr lang="es-EC" sz="1200" dirty="0">
                            <a:effectLst/>
                            <a:latin typeface="Times New Roman"/>
                            <a:ea typeface="Calibri"/>
                            <a:cs typeface="Times New Roman"/>
                          </a:endParaRPr>
                        </a:p>
                      </a:txBody>
                      <a:tcPr marL="68580" marR="68580" marT="0" marB="0" anchor="ctr"/>
                    </a:tc>
                    <a:tc>
                      <a:txBody>
                        <a:bodyPr/>
                        <a:lstStyle/>
                        <a:p>
                          <a:pPr marL="457200" algn="ctr">
                            <a:lnSpc>
                              <a:spcPct val="150000"/>
                            </a:lnSpc>
                            <a:spcAft>
                              <a:spcPts val="200"/>
                            </a:spcAft>
                          </a:pPr>
                          <a:r>
                            <a:rPr lang="es-EC" sz="1200">
                              <a:effectLst/>
                            </a:rPr>
                            <a:t>Sigmoidea Logarítmica</a:t>
                          </a:r>
                          <a:endParaRPr lang="es-EC" sz="1200">
                            <a:effectLst/>
                            <a:latin typeface="Times New Roman"/>
                            <a:ea typeface="Calibri"/>
                            <a:cs typeface="Times New Roman"/>
                          </a:endParaRPr>
                        </a:p>
                      </a:txBody>
                      <a:tcPr marL="68580" marR="68580" marT="0" marB="0" anchor="ctr"/>
                    </a:tc>
                  </a:tr>
                  <a:tr h="553362">
                    <a:tc>
                      <a:txBody>
                        <a:bodyPr/>
                        <a:lstStyle/>
                        <a:p>
                          <a:pPr marL="0" indent="0" algn="l">
                            <a:lnSpc>
                              <a:spcPct val="150000"/>
                            </a:lnSpc>
                            <a:spcAft>
                              <a:spcPts val="0"/>
                            </a:spcAft>
                          </a:pPr>
                          <a:r>
                            <a:rPr lang="es-EC" sz="1200" dirty="0">
                              <a:effectLst/>
                            </a:rPr>
                            <a:t>Función de error</a:t>
                          </a:r>
                          <a:endParaRPr lang="es-EC" sz="1200" dirty="0">
                            <a:effectLst/>
                            <a:latin typeface="Times New Roman"/>
                            <a:ea typeface="Calibri"/>
                            <a:cs typeface="Times New Roman"/>
                          </a:endParaRPr>
                        </a:p>
                      </a:txBody>
                      <a:tcPr marL="68580" marR="68580" marT="0" marB="0" anchor="ctr"/>
                    </a:tc>
                    <a:tc>
                      <a:txBody>
                        <a:bodyPr/>
                        <a:lstStyle/>
                        <a:p>
                          <a:pPr marL="457200" algn="ctr">
                            <a:lnSpc>
                              <a:spcPct val="150000"/>
                            </a:lnSpc>
                            <a:spcAft>
                              <a:spcPts val="200"/>
                            </a:spcAft>
                          </a:pPr>
                          <a:r>
                            <a:rPr lang="es-EC" sz="1200">
                              <a:effectLst/>
                            </a:rPr>
                            <a:t>Error Cuadrático Medio Regularizado</a:t>
                          </a:r>
                          <a:endParaRPr lang="es-EC" sz="1200">
                            <a:effectLst/>
                            <a:latin typeface="Times New Roman"/>
                            <a:ea typeface="Calibri"/>
                            <a:cs typeface="Times New Roman"/>
                          </a:endParaRPr>
                        </a:p>
                      </a:txBody>
                      <a:tcPr marL="68580" marR="68580" marT="0" marB="0" anchor="ctr"/>
                    </a:tc>
                  </a:tr>
                  <a:tr h="553362">
                    <a:tc>
                      <a:txBody>
                        <a:bodyPr/>
                        <a:lstStyle/>
                        <a:p>
                          <a:pPr marL="0" indent="0" algn="l">
                            <a:lnSpc>
                              <a:spcPct val="150000"/>
                            </a:lnSpc>
                            <a:spcAft>
                              <a:spcPts val="0"/>
                            </a:spcAft>
                          </a:pPr>
                          <a:r>
                            <a:rPr lang="es-EC" sz="1200" dirty="0">
                              <a:effectLst/>
                            </a:rPr>
                            <a:t>Valor de función de error a alcanzar</a:t>
                          </a:r>
                          <a:endParaRPr lang="es-EC" sz="1200" dirty="0">
                            <a:effectLst/>
                            <a:latin typeface="Times New Roman"/>
                            <a:ea typeface="Calibri"/>
                            <a:cs typeface="Times New Roman"/>
                          </a:endParaRPr>
                        </a:p>
                      </a:txBody>
                      <a:tcPr marL="68580" marR="68580" marT="0" marB="0" anchor="ctr"/>
                    </a:tc>
                    <a:tc>
                      <a:txBody>
                        <a:bodyPr/>
                        <a:lstStyle/>
                        <a:p>
                          <a:pPr marL="457200" algn="ctr">
                            <a:lnSpc>
                              <a:spcPct val="150000"/>
                            </a:lnSpc>
                            <a:spcAft>
                              <a:spcPts val="200"/>
                            </a:spcAft>
                          </a:pPr>
                          <a:r>
                            <a:rPr lang="es-EC" sz="1200">
                              <a:effectLst/>
                            </a:rPr>
                            <a:t>0.001</a:t>
                          </a:r>
                          <a:endParaRPr lang="es-EC" sz="1200">
                            <a:effectLst/>
                            <a:latin typeface="Times New Roman"/>
                            <a:ea typeface="Calibri"/>
                            <a:cs typeface="Times New Roman"/>
                          </a:endParaRPr>
                        </a:p>
                      </a:txBody>
                      <a:tcPr marL="68580" marR="68580" marT="0" marB="0" anchor="ctr"/>
                    </a:tc>
                  </a:tr>
                  <a:tr h="553362">
                    <a:tc>
                      <a:txBody>
                        <a:bodyPr/>
                        <a:lstStyle/>
                        <a:p>
                          <a:endParaRPr lang="es-EC"/>
                        </a:p>
                      </a:txBody>
                      <a:tcPr marL="68580" marR="68580" marT="0" marB="0" anchor="ctr">
                        <a:blipFill rotWithShape="1">
                          <a:blip r:embed="rId2"/>
                          <a:stretch>
                            <a:fillRect l="-278" t="-485556" r="-100000" b="-116667"/>
                          </a:stretch>
                        </a:blipFill>
                      </a:tcPr>
                    </a:tc>
                    <a:tc>
                      <a:txBody>
                        <a:bodyPr/>
                        <a:lstStyle/>
                        <a:p>
                          <a:pPr marL="457200" algn="ctr">
                            <a:lnSpc>
                              <a:spcPct val="150000"/>
                            </a:lnSpc>
                            <a:spcAft>
                              <a:spcPts val="200"/>
                            </a:spcAft>
                          </a:pPr>
                          <a:r>
                            <a:rPr lang="es-EC" sz="1200" dirty="0">
                              <a:effectLst/>
                            </a:rPr>
                            <a:t>0.8</a:t>
                          </a:r>
                          <a:endParaRPr lang="es-EC" sz="1200" dirty="0">
                            <a:effectLst/>
                            <a:latin typeface="Times New Roman"/>
                            <a:ea typeface="Calibri"/>
                            <a:cs typeface="Times New Roman"/>
                          </a:endParaRPr>
                        </a:p>
                      </a:txBody>
                      <a:tcPr marL="68580" marR="68580" marT="0" marB="0" anchor="ctr"/>
                    </a:tc>
                  </a:tr>
                  <a:tr h="276681">
                    <a:tc>
                      <a:txBody>
                        <a:bodyPr/>
                        <a:lstStyle/>
                        <a:p>
                          <a:pPr marL="0" indent="0" algn="l">
                            <a:lnSpc>
                              <a:spcPct val="150000"/>
                            </a:lnSpc>
                            <a:spcAft>
                              <a:spcPts val="0"/>
                            </a:spcAft>
                          </a:pPr>
                          <a:r>
                            <a:rPr lang="es-EC" sz="1200" dirty="0">
                              <a:effectLst/>
                            </a:rPr>
                            <a:t>Número máximo de épocas</a:t>
                          </a:r>
                          <a:endParaRPr lang="es-EC" sz="1200" dirty="0">
                            <a:effectLst/>
                            <a:latin typeface="Times New Roman"/>
                            <a:ea typeface="Calibri"/>
                            <a:cs typeface="Times New Roman"/>
                          </a:endParaRPr>
                        </a:p>
                      </a:txBody>
                      <a:tcPr marL="68580" marR="68580" marT="0" marB="0" anchor="ctr"/>
                    </a:tc>
                    <a:tc>
                      <a:txBody>
                        <a:bodyPr/>
                        <a:lstStyle/>
                        <a:p>
                          <a:pPr marL="457200" algn="ctr">
                            <a:lnSpc>
                              <a:spcPct val="150000"/>
                            </a:lnSpc>
                            <a:spcAft>
                              <a:spcPts val="200"/>
                            </a:spcAft>
                          </a:pPr>
                          <a:r>
                            <a:rPr lang="es-EC" sz="1200" dirty="0">
                              <a:effectLst/>
                            </a:rPr>
                            <a:t>2000</a:t>
                          </a:r>
                          <a:endParaRPr lang="es-EC" sz="1200" dirty="0">
                            <a:effectLst/>
                            <a:latin typeface="Times New Roman"/>
                            <a:ea typeface="Calibri"/>
                            <a:cs typeface="Times New Roman"/>
                          </a:endParaRPr>
                        </a:p>
                      </a:txBody>
                      <a:tcPr marL="68580" marR="68580" marT="0" marB="0" anchor="ctr"/>
                    </a:tc>
                  </a:tr>
                  <a:tr h="276681">
                    <a:tc>
                      <a:txBody>
                        <a:bodyPr/>
                        <a:lstStyle/>
                        <a:p>
                          <a:pPr marL="0" indent="0" algn="l">
                            <a:lnSpc>
                              <a:spcPct val="150000"/>
                            </a:lnSpc>
                            <a:spcAft>
                              <a:spcPts val="200"/>
                            </a:spcAft>
                          </a:pPr>
                          <a:r>
                            <a:rPr lang="es-EC" sz="1200" dirty="0">
                              <a:effectLst/>
                            </a:rPr>
                            <a:t>Tipo de entrenamiento</a:t>
                          </a:r>
                          <a:endParaRPr lang="es-EC" sz="1200" dirty="0">
                            <a:effectLst/>
                            <a:latin typeface="Times New Roman"/>
                            <a:ea typeface="Calibri"/>
                            <a:cs typeface="Times New Roman"/>
                          </a:endParaRPr>
                        </a:p>
                      </a:txBody>
                      <a:tcPr marL="68580" marR="68580" marT="0" marB="0" anchor="ctr"/>
                    </a:tc>
                    <a:tc>
                      <a:txBody>
                        <a:bodyPr/>
                        <a:lstStyle/>
                        <a:p>
                          <a:pPr algn="ctr">
                            <a:lnSpc>
                              <a:spcPct val="150000"/>
                            </a:lnSpc>
                            <a:spcAft>
                              <a:spcPts val="200"/>
                            </a:spcAft>
                          </a:pPr>
                          <a:r>
                            <a:rPr lang="es-EC" sz="1200" dirty="0">
                              <a:effectLst/>
                            </a:rPr>
                            <a:t>Gradiente Conjugada Escalada.</a:t>
                          </a:r>
                          <a:endParaRPr lang="es-EC" sz="1200" dirty="0">
                            <a:effectLst/>
                            <a:latin typeface="Times New Roman"/>
                            <a:ea typeface="Calibri"/>
                            <a:cs typeface="Times New Roman"/>
                          </a:endParaRPr>
                        </a:p>
                      </a:txBody>
                      <a:tcPr marL="68580" marR="68580" marT="0" marB="0" anchor="ctr"/>
                    </a:tc>
                  </a:tr>
                </a:tbl>
              </a:graphicData>
            </a:graphic>
          </p:graphicFrame>
        </mc:Fallback>
      </mc:AlternateContent>
      <mc:AlternateContent xmlns:mc="http://schemas.openxmlformats.org/markup-compatibility/2006">
        <mc:Choice xmlns:a14="http://schemas.microsoft.com/office/drawing/2010/main" Requires="a14">
          <p:graphicFrame>
            <p:nvGraphicFramePr>
              <p:cNvPr id="9" name="8 Tabla"/>
              <p:cNvGraphicFramePr>
                <a:graphicFrameLocks noGrp="1"/>
              </p:cNvGraphicFramePr>
              <p:nvPr>
                <p:extLst>
                  <p:ext uri="{D42A27DB-BD31-4B8C-83A1-F6EECF244321}">
                    <p14:modId xmlns:p14="http://schemas.microsoft.com/office/powerpoint/2010/main" val="2334190677"/>
                  </p:ext>
                </p:extLst>
              </p:nvPr>
            </p:nvGraphicFramePr>
            <p:xfrm>
              <a:off x="0" y="2984791"/>
              <a:ext cx="4572000" cy="3699193"/>
            </p:xfrm>
            <a:graphic>
              <a:graphicData uri="http://schemas.openxmlformats.org/drawingml/2006/table">
                <a:tbl>
                  <a:tblPr firstRow="1" firstCol="1" bandRow="1">
                    <a:tableStyleId>{37CE84F3-28C3-443E-9E96-99CF82512B78}</a:tableStyleId>
                  </a:tblPr>
                  <a:tblGrid>
                    <a:gridCol w="2286000"/>
                    <a:gridCol w="2286000"/>
                  </a:tblGrid>
                  <a:tr h="197041">
                    <a:tc>
                      <a:txBody>
                        <a:bodyPr/>
                        <a:lstStyle/>
                        <a:p>
                          <a:pPr marL="457200" algn="ctr">
                            <a:lnSpc>
                              <a:spcPct val="115000"/>
                            </a:lnSpc>
                            <a:spcAft>
                              <a:spcPts val="0"/>
                            </a:spcAft>
                          </a:pPr>
                          <a:r>
                            <a:rPr lang="es-EC" sz="1200" dirty="0">
                              <a:effectLst/>
                            </a:rPr>
                            <a:t>Parámetro</a:t>
                          </a:r>
                          <a:endParaRPr lang="es-EC" sz="1200" dirty="0">
                            <a:effectLst/>
                            <a:latin typeface="Times New Roman"/>
                            <a:ea typeface="Calibri"/>
                            <a:cs typeface="Times New Roman"/>
                          </a:endParaRPr>
                        </a:p>
                      </a:txBody>
                      <a:tcPr marL="68580" marR="68580" marT="0" marB="0" anchor="ctr"/>
                    </a:tc>
                    <a:tc>
                      <a:txBody>
                        <a:bodyPr/>
                        <a:lstStyle/>
                        <a:p>
                          <a:pPr marL="457200" algn="ctr">
                            <a:lnSpc>
                              <a:spcPct val="115000"/>
                            </a:lnSpc>
                            <a:spcAft>
                              <a:spcPts val="200"/>
                            </a:spcAft>
                          </a:pPr>
                          <a:r>
                            <a:rPr lang="es-EC" sz="1200" dirty="0">
                              <a:effectLst/>
                            </a:rPr>
                            <a:t>Valor</a:t>
                          </a:r>
                          <a:endParaRPr lang="es-EC" sz="1200" dirty="0">
                            <a:effectLst/>
                            <a:latin typeface="Times New Roman"/>
                            <a:ea typeface="Calibri"/>
                            <a:cs typeface="Times New Roman"/>
                          </a:endParaRPr>
                        </a:p>
                      </a:txBody>
                      <a:tcPr marL="68580" marR="68580" marT="0" marB="0" anchor="ctr"/>
                    </a:tc>
                  </a:tr>
                  <a:tr h="210312">
                    <a:tc>
                      <a:txBody>
                        <a:bodyPr/>
                        <a:lstStyle/>
                        <a:p>
                          <a:pPr marL="0" indent="0" algn="l">
                            <a:lnSpc>
                              <a:spcPct val="115000"/>
                            </a:lnSpc>
                            <a:spcAft>
                              <a:spcPts val="0"/>
                            </a:spcAft>
                          </a:pPr>
                          <a:r>
                            <a:rPr lang="es-EC" sz="1200" dirty="0">
                              <a:effectLst/>
                            </a:rPr>
                            <a:t>Número de capas ocultas</a:t>
                          </a:r>
                          <a:endParaRPr lang="es-EC" sz="1200" dirty="0">
                            <a:effectLst/>
                            <a:latin typeface="Times New Roman"/>
                            <a:ea typeface="Calibri"/>
                            <a:cs typeface="Times New Roman"/>
                          </a:endParaRPr>
                        </a:p>
                      </a:txBody>
                      <a:tcPr marL="68580" marR="68580" marT="0" marB="0" anchor="ctr"/>
                    </a:tc>
                    <a:tc>
                      <a:txBody>
                        <a:bodyPr/>
                        <a:lstStyle/>
                        <a:p>
                          <a:pPr marL="457200" algn="ctr">
                            <a:lnSpc>
                              <a:spcPct val="115000"/>
                            </a:lnSpc>
                            <a:spcAft>
                              <a:spcPts val="200"/>
                            </a:spcAft>
                          </a:pPr>
                          <a:r>
                            <a:rPr lang="es-EC" sz="1200" dirty="0">
                              <a:effectLst/>
                            </a:rPr>
                            <a:t>1</a:t>
                          </a:r>
                          <a:endParaRPr lang="es-EC" sz="1200" dirty="0">
                            <a:effectLst/>
                            <a:latin typeface="Times New Roman"/>
                            <a:ea typeface="Calibri"/>
                            <a:cs typeface="Times New Roman"/>
                          </a:endParaRPr>
                        </a:p>
                      </a:txBody>
                      <a:tcPr marL="68580" marR="68580" marT="0" marB="0" anchor="ctr"/>
                    </a:tc>
                  </a:tr>
                  <a:tr h="548640">
                    <a:tc>
                      <a:txBody>
                        <a:bodyPr/>
                        <a:lstStyle/>
                        <a:p>
                          <a:pPr marL="0" indent="0" algn="l">
                            <a:lnSpc>
                              <a:spcPct val="150000"/>
                            </a:lnSpc>
                            <a:spcAft>
                              <a:spcPts val="0"/>
                            </a:spcAft>
                          </a:pPr>
                          <a:r>
                            <a:rPr lang="es-EC" sz="1200" dirty="0">
                              <a:effectLst/>
                            </a:rPr>
                            <a:t>Número de neuronas en la capa oculta</a:t>
                          </a:r>
                          <a:endParaRPr lang="es-EC" sz="1200" dirty="0">
                            <a:effectLst/>
                            <a:latin typeface="Times New Roman"/>
                            <a:ea typeface="Calibri"/>
                            <a:cs typeface="Times New Roman"/>
                          </a:endParaRPr>
                        </a:p>
                      </a:txBody>
                      <a:tcPr marL="68580" marR="68580" marT="0" marB="0" anchor="ctr"/>
                    </a:tc>
                    <a:tc>
                      <a:txBody>
                        <a:bodyPr/>
                        <a:lstStyle/>
                        <a:p>
                          <a:pPr marL="457200" algn="ctr">
                            <a:lnSpc>
                              <a:spcPct val="150000"/>
                            </a:lnSpc>
                            <a:spcAft>
                              <a:spcPts val="200"/>
                            </a:spcAft>
                          </a:pPr>
                          <a:r>
                            <a:rPr lang="es-EC" sz="1200" dirty="0" smtClean="0">
                              <a:effectLst/>
                            </a:rPr>
                            <a:t>26</a:t>
                          </a:r>
                          <a:endParaRPr lang="es-EC" sz="1200" dirty="0">
                            <a:effectLst/>
                            <a:latin typeface="Times New Roman"/>
                            <a:ea typeface="Calibri"/>
                            <a:cs typeface="Times New Roman"/>
                          </a:endParaRPr>
                        </a:p>
                      </a:txBody>
                      <a:tcPr marL="68580" marR="68580" marT="0" marB="0" anchor="ctr"/>
                    </a:tc>
                  </a:tr>
                  <a:tr h="548640">
                    <a:tc>
                      <a:txBody>
                        <a:bodyPr/>
                        <a:lstStyle/>
                        <a:p>
                          <a:pPr marL="0" indent="0" algn="l">
                            <a:lnSpc>
                              <a:spcPct val="150000"/>
                            </a:lnSpc>
                            <a:spcAft>
                              <a:spcPts val="0"/>
                            </a:spcAft>
                          </a:pPr>
                          <a:r>
                            <a:rPr lang="es-EC" sz="1200" dirty="0">
                              <a:effectLst/>
                            </a:rPr>
                            <a:t>Función de activación de la capa oculta</a:t>
                          </a:r>
                          <a:endParaRPr lang="es-EC" sz="1200" dirty="0">
                            <a:effectLst/>
                            <a:latin typeface="Times New Roman"/>
                            <a:ea typeface="Calibri"/>
                            <a:cs typeface="Times New Roman"/>
                          </a:endParaRPr>
                        </a:p>
                      </a:txBody>
                      <a:tcPr marL="68580" marR="68580" marT="0" marB="0" anchor="ctr"/>
                    </a:tc>
                    <a:tc>
                      <a:txBody>
                        <a:bodyPr/>
                        <a:lstStyle/>
                        <a:p>
                          <a:pPr marL="457200" algn="ctr">
                            <a:lnSpc>
                              <a:spcPct val="150000"/>
                            </a:lnSpc>
                            <a:spcAft>
                              <a:spcPts val="200"/>
                            </a:spcAft>
                          </a:pPr>
                          <a:r>
                            <a:rPr lang="es-EC" sz="1200" dirty="0">
                              <a:effectLst/>
                            </a:rPr>
                            <a:t>Sigmoidea Logarítmica</a:t>
                          </a:r>
                          <a:endParaRPr lang="es-EC" sz="1200" dirty="0">
                            <a:effectLst/>
                            <a:latin typeface="Times New Roman"/>
                            <a:ea typeface="Calibri"/>
                            <a:cs typeface="Times New Roman"/>
                          </a:endParaRPr>
                        </a:p>
                      </a:txBody>
                      <a:tcPr marL="68580" marR="68580" marT="0" marB="0" anchor="ctr"/>
                    </a:tc>
                  </a:tr>
                  <a:tr h="548640">
                    <a:tc>
                      <a:txBody>
                        <a:bodyPr/>
                        <a:lstStyle/>
                        <a:p>
                          <a:pPr marL="0" indent="0" algn="l">
                            <a:lnSpc>
                              <a:spcPct val="150000"/>
                            </a:lnSpc>
                            <a:spcAft>
                              <a:spcPts val="0"/>
                            </a:spcAft>
                          </a:pPr>
                          <a:r>
                            <a:rPr lang="es-EC" sz="1200" dirty="0">
                              <a:effectLst/>
                            </a:rPr>
                            <a:t>Función de error</a:t>
                          </a:r>
                          <a:endParaRPr lang="es-EC" sz="1200" dirty="0">
                            <a:effectLst/>
                            <a:latin typeface="Times New Roman"/>
                            <a:ea typeface="Calibri"/>
                            <a:cs typeface="Times New Roman"/>
                          </a:endParaRPr>
                        </a:p>
                      </a:txBody>
                      <a:tcPr marL="68580" marR="68580" marT="0" marB="0" anchor="ctr"/>
                    </a:tc>
                    <a:tc>
                      <a:txBody>
                        <a:bodyPr/>
                        <a:lstStyle/>
                        <a:p>
                          <a:pPr marL="457200" algn="ctr">
                            <a:lnSpc>
                              <a:spcPct val="150000"/>
                            </a:lnSpc>
                            <a:spcAft>
                              <a:spcPts val="200"/>
                            </a:spcAft>
                          </a:pPr>
                          <a:r>
                            <a:rPr lang="es-EC" sz="1200">
                              <a:effectLst/>
                            </a:rPr>
                            <a:t>Error Cuadrático Medio Regularizado</a:t>
                          </a:r>
                          <a:endParaRPr lang="es-EC" sz="1200">
                            <a:effectLst/>
                            <a:latin typeface="Times New Roman"/>
                            <a:ea typeface="Calibri"/>
                            <a:cs typeface="Times New Roman"/>
                          </a:endParaRPr>
                        </a:p>
                      </a:txBody>
                      <a:tcPr marL="68580" marR="68580" marT="0" marB="0" anchor="ctr"/>
                    </a:tc>
                  </a:tr>
                  <a:tr h="548640">
                    <a:tc>
                      <a:txBody>
                        <a:bodyPr/>
                        <a:lstStyle/>
                        <a:p>
                          <a:pPr marL="0" indent="0" algn="l">
                            <a:lnSpc>
                              <a:spcPct val="150000"/>
                            </a:lnSpc>
                            <a:spcAft>
                              <a:spcPts val="0"/>
                            </a:spcAft>
                          </a:pPr>
                          <a:r>
                            <a:rPr lang="es-EC" sz="1200" dirty="0">
                              <a:effectLst/>
                            </a:rPr>
                            <a:t>Valor de función de error a alcanzar</a:t>
                          </a:r>
                          <a:endParaRPr lang="es-EC" sz="1200" dirty="0">
                            <a:effectLst/>
                            <a:latin typeface="Times New Roman"/>
                            <a:ea typeface="Calibri"/>
                            <a:cs typeface="Times New Roman"/>
                          </a:endParaRPr>
                        </a:p>
                      </a:txBody>
                      <a:tcPr marL="68580" marR="68580" marT="0" marB="0" anchor="ctr"/>
                    </a:tc>
                    <a:tc>
                      <a:txBody>
                        <a:bodyPr/>
                        <a:lstStyle/>
                        <a:p>
                          <a:pPr marL="457200" algn="ctr">
                            <a:lnSpc>
                              <a:spcPct val="150000"/>
                            </a:lnSpc>
                            <a:spcAft>
                              <a:spcPts val="200"/>
                            </a:spcAft>
                          </a:pPr>
                          <a:r>
                            <a:rPr lang="es-EC" sz="1200" dirty="0" smtClean="0">
                              <a:effectLst/>
                            </a:rPr>
                            <a:t>0.003</a:t>
                          </a:r>
                          <a:endParaRPr lang="es-EC" sz="1200" dirty="0">
                            <a:effectLst/>
                            <a:latin typeface="Times New Roman"/>
                            <a:ea typeface="Calibri"/>
                            <a:cs typeface="Times New Roman"/>
                          </a:endParaRPr>
                        </a:p>
                      </a:txBody>
                      <a:tcPr marL="68580" marR="68580" marT="0" marB="0" anchor="ctr"/>
                    </a:tc>
                  </a:tr>
                  <a:tr h="548640">
                    <a:tc>
                      <a:txBody>
                        <a:bodyPr/>
                        <a:lstStyle/>
                        <a:p>
                          <a:pPr marL="0" indent="0" algn="l">
                            <a:lnSpc>
                              <a:spcPct val="150000"/>
                            </a:lnSpc>
                            <a:spcAft>
                              <a:spcPts val="0"/>
                            </a:spcAft>
                          </a:pPr>
                          <a:r>
                            <a:rPr lang="es-EC" sz="1200" dirty="0">
                              <a:effectLst/>
                            </a:rPr>
                            <a:t>Parámetro de optimización </a:t>
                          </a:r>
                          <a14:m>
                            <m:oMath xmlns:m="http://schemas.openxmlformats.org/officeDocument/2006/math">
                              <m:r>
                                <a:rPr lang="es-EC" sz="1200">
                                  <a:effectLst/>
                                </a:rPr>
                                <m:t>𝛾</m:t>
                              </m:r>
                            </m:oMath>
                          </a14:m>
                          <a:endParaRPr lang="es-EC" sz="1200" dirty="0">
                            <a:effectLst/>
                            <a:latin typeface="Times New Roman"/>
                            <a:ea typeface="Calibri"/>
                            <a:cs typeface="Times New Roman"/>
                          </a:endParaRPr>
                        </a:p>
                      </a:txBody>
                      <a:tcPr marL="68580" marR="68580" marT="0" marB="0" anchor="ctr"/>
                    </a:tc>
                    <a:tc>
                      <a:txBody>
                        <a:bodyPr/>
                        <a:lstStyle/>
                        <a:p>
                          <a:pPr marL="457200" algn="ctr">
                            <a:lnSpc>
                              <a:spcPct val="150000"/>
                            </a:lnSpc>
                            <a:spcAft>
                              <a:spcPts val="200"/>
                            </a:spcAft>
                          </a:pPr>
                          <a:r>
                            <a:rPr lang="es-EC" sz="1200" dirty="0">
                              <a:effectLst/>
                            </a:rPr>
                            <a:t>0.8</a:t>
                          </a:r>
                          <a:endParaRPr lang="es-EC" sz="1200" dirty="0">
                            <a:effectLst/>
                            <a:latin typeface="Times New Roman"/>
                            <a:ea typeface="Calibri"/>
                            <a:cs typeface="Times New Roman"/>
                          </a:endParaRPr>
                        </a:p>
                      </a:txBody>
                      <a:tcPr marL="68580" marR="68580" marT="0" marB="0" anchor="ctr"/>
                    </a:tc>
                  </a:tr>
                  <a:tr h="274320">
                    <a:tc>
                      <a:txBody>
                        <a:bodyPr/>
                        <a:lstStyle/>
                        <a:p>
                          <a:pPr marL="0" indent="0" algn="l">
                            <a:lnSpc>
                              <a:spcPct val="150000"/>
                            </a:lnSpc>
                            <a:spcAft>
                              <a:spcPts val="0"/>
                            </a:spcAft>
                          </a:pPr>
                          <a:r>
                            <a:rPr lang="es-EC" sz="1200" dirty="0">
                              <a:effectLst/>
                            </a:rPr>
                            <a:t>Número máximo de épocas</a:t>
                          </a:r>
                          <a:endParaRPr lang="es-EC" sz="1200" dirty="0">
                            <a:effectLst/>
                            <a:latin typeface="Times New Roman"/>
                            <a:ea typeface="Calibri"/>
                            <a:cs typeface="Times New Roman"/>
                          </a:endParaRPr>
                        </a:p>
                      </a:txBody>
                      <a:tcPr marL="68580" marR="68580" marT="0" marB="0" anchor="ctr"/>
                    </a:tc>
                    <a:tc>
                      <a:txBody>
                        <a:bodyPr/>
                        <a:lstStyle/>
                        <a:p>
                          <a:pPr marL="457200" algn="ctr">
                            <a:lnSpc>
                              <a:spcPct val="150000"/>
                            </a:lnSpc>
                            <a:spcAft>
                              <a:spcPts val="200"/>
                            </a:spcAft>
                          </a:pPr>
                          <a:r>
                            <a:rPr lang="es-EC" sz="1200" dirty="0">
                              <a:effectLst/>
                            </a:rPr>
                            <a:t>2000</a:t>
                          </a:r>
                          <a:endParaRPr lang="es-EC" sz="1200" dirty="0">
                            <a:effectLst/>
                            <a:latin typeface="Times New Roman"/>
                            <a:ea typeface="Calibri"/>
                            <a:cs typeface="Times New Roman"/>
                          </a:endParaRPr>
                        </a:p>
                      </a:txBody>
                      <a:tcPr marL="68580" marR="68580" marT="0" marB="0" anchor="ctr"/>
                    </a:tc>
                  </a:tr>
                  <a:tr h="274320">
                    <a:tc>
                      <a:txBody>
                        <a:bodyPr/>
                        <a:lstStyle/>
                        <a:p>
                          <a:pPr marL="0" indent="0" algn="l">
                            <a:lnSpc>
                              <a:spcPct val="150000"/>
                            </a:lnSpc>
                            <a:spcAft>
                              <a:spcPts val="200"/>
                            </a:spcAft>
                          </a:pPr>
                          <a:r>
                            <a:rPr lang="es-EC" sz="1200" dirty="0">
                              <a:effectLst/>
                            </a:rPr>
                            <a:t>Tipo de entrenamiento</a:t>
                          </a:r>
                          <a:endParaRPr lang="es-EC" sz="1200" dirty="0">
                            <a:effectLst/>
                            <a:latin typeface="Times New Roman"/>
                            <a:ea typeface="Calibri"/>
                            <a:cs typeface="Times New Roman"/>
                          </a:endParaRPr>
                        </a:p>
                      </a:txBody>
                      <a:tcPr marL="68580" marR="68580" marT="0" marB="0" anchor="ctr"/>
                    </a:tc>
                    <a:tc>
                      <a:txBody>
                        <a:bodyPr/>
                        <a:lstStyle/>
                        <a:p>
                          <a:pPr algn="ctr">
                            <a:lnSpc>
                              <a:spcPct val="150000"/>
                            </a:lnSpc>
                            <a:spcAft>
                              <a:spcPts val="200"/>
                            </a:spcAft>
                          </a:pPr>
                          <a:r>
                            <a:rPr lang="es-EC" sz="1200" dirty="0">
                              <a:effectLst/>
                            </a:rPr>
                            <a:t>Gradiente Conjugada Escalada.</a:t>
                          </a:r>
                          <a:endParaRPr lang="es-EC" sz="1200" dirty="0">
                            <a:effectLst/>
                            <a:latin typeface="Times New Roman"/>
                            <a:ea typeface="Calibri"/>
                            <a:cs typeface="Times New Roman"/>
                          </a:endParaRPr>
                        </a:p>
                      </a:txBody>
                      <a:tcPr marL="68580" marR="68580" marT="0" marB="0" anchor="ctr"/>
                    </a:tc>
                  </a:tr>
                </a:tbl>
              </a:graphicData>
            </a:graphic>
          </p:graphicFrame>
        </mc:Choice>
        <mc:Fallback>
          <p:graphicFrame>
            <p:nvGraphicFramePr>
              <p:cNvPr id="9" name="8 Tabla"/>
              <p:cNvGraphicFramePr>
                <a:graphicFrameLocks noGrp="1"/>
              </p:cNvGraphicFramePr>
              <p:nvPr>
                <p:extLst>
                  <p:ext uri="{D42A27DB-BD31-4B8C-83A1-F6EECF244321}">
                    <p14:modId xmlns:p14="http://schemas.microsoft.com/office/powerpoint/2010/main" val="2334190677"/>
                  </p:ext>
                </p:extLst>
              </p:nvPr>
            </p:nvGraphicFramePr>
            <p:xfrm>
              <a:off x="0" y="2984791"/>
              <a:ext cx="4572000" cy="3699193"/>
            </p:xfrm>
            <a:graphic>
              <a:graphicData uri="http://schemas.openxmlformats.org/drawingml/2006/table">
                <a:tbl>
                  <a:tblPr firstRow="1" firstCol="1" bandRow="1">
                    <a:tableStyleId>{37CE84F3-28C3-443E-9E96-99CF82512B78}</a:tableStyleId>
                  </a:tblPr>
                  <a:tblGrid>
                    <a:gridCol w="2286000"/>
                    <a:gridCol w="2286000"/>
                  </a:tblGrid>
                  <a:tr h="197041">
                    <a:tc>
                      <a:txBody>
                        <a:bodyPr/>
                        <a:lstStyle/>
                        <a:p>
                          <a:pPr marL="457200" algn="ctr">
                            <a:lnSpc>
                              <a:spcPct val="115000"/>
                            </a:lnSpc>
                            <a:spcAft>
                              <a:spcPts val="0"/>
                            </a:spcAft>
                          </a:pPr>
                          <a:r>
                            <a:rPr lang="es-EC" sz="1200" dirty="0">
                              <a:effectLst/>
                            </a:rPr>
                            <a:t>Parámetro</a:t>
                          </a:r>
                          <a:endParaRPr lang="es-EC" sz="1200" dirty="0">
                            <a:effectLst/>
                            <a:latin typeface="Times New Roman"/>
                            <a:ea typeface="Calibri"/>
                            <a:cs typeface="Times New Roman"/>
                          </a:endParaRPr>
                        </a:p>
                      </a:txBody>
                      <a:tcPr marL="68580" marR="68580" marT="0" marB="0" anchor="ctr"/>
                    </a:tc>
                    <a:tc>
                      <a:txBody>
                        <a:bodyPr/>
                        <a:lstStyle/>
                        <a:p>
                          <a:pPr marL="457200" algn="ctr">
                            <a:lnSpc>
                              <a:spcPct val="115000"/>
                            </a:lnSpc>
                            <a:spcAft>
                              <a:spcPts val="200"/>
                            </a:spcAft>
                          </a:pPr>
                          <a:r>
                            <a:rPr lang="es-EC" sz="1200" dirty="0">
                              <a:effectLst/>
                            </a:rPr>
                            <a:t>Valor</a:t>
                          </a:r>
                          <a:endParaRPr lang="es-EC" sz="1200" dirty="0">
                            <a:effectLst/>
                            <a:latin typeface="Times New Roman"/>
                            <a:ea typeface="Calibri"/>
                            <a:cs typeface="Times New Roman"/>
                          </a:endParaRPr>
                        </a:p>
                      </a:txBody>
                      <a:tcPr marL="68580" marR="68580" marT="0" marB="0" anchor="ctr"/>
                    </a:tc>
                  </a:tr>
                  <a:tr h="210312">
                    <a:tc>
                      <a:txBody>
                        <a:bodyPr/>
                        <a:lstStyle/>
                        <a:p>
                          <a:pPr marL="0" indent="0" algn="l">
                            <a:lnSpc>
                              <a:spcPct val="115000"/>
                            </a:lnSpc>
                            <a:spcAft>
                              <a:spcPts val="0"/>
                            </a:spcAft>
                          </a:pPr>
                          <a:r>
                            <a:rPr lang="es-EC" sz="1200" dirty="0">
                              <a:effectLst/>
                            </a:rPr>
                            <a:t>Número de capas ocultas</a:t>
                          </a:r>
                          <a:endParaRPr lang="es-EC" sz="1200" dirty="0">
                            <a:effectLst/>
                            <a:latin typeface="Times New Roman"/>
                            <a:ea typeface="Calibri"/>
                            <a:cs typeface="Times New Roman"/>
                          </a:endParaRPr>
                        </a:p>
                      </a:txBody>
                      <a:tcPr marL="68580" marR="68580" marT="0" marB="0" anchor="ctr"/>
                    </a:tc>
                    <a:tc>
                      <a:txBody>
                        <a:bodyPr/>
                        <a:lstStyle/>
                        <a:p>
                          <a:pPr marL="457200" algn="ctr">
                            <a:lnSpc>
                              <a:spcPct val="115000"/>
                            </a:lnSpc>
                            <a:spcAft>
                              <a:spcPts val="200"/>
                            </a:spcAft>
                          </a:pPr>
                          <a:r>
                            <a:rPr lang="es-EC" sz="1200" dirty="0">
                              <a:effectLst/>
                            </a:rPr>
                            <a:t>1</a:t>
                          </a:r>
                          <a:endParaRPr lang="es-EC" sz="1200" dirty="0">
                            <a:effectLst/>
                            <a:latin typeface="Times New Roman"/>
                            <a:ea typeface="Calibri"/>
                            <a:cs typeface="Times New Roman"/>
                          </a:endParaRPr>
                        </a:p>
                      </a:txBody>
                      <a:tcPr marL="68580" marR="68580" marT="0" marB="0" anchor="ctr"/>
                    </a:tc>
                  </a:tr>
                  <a:tr h="548640">
                    <a:tc>
                      <a:txBody>
                        <a:bodyPr/>
                        <a:lstStyle/>
                        <a:p>
                          <a:pPr marL="0" indent="0" algn="l">
                            <a:lnSpc>
                              <a:spcPct val="150000"/>
                            </a:lnSpc>
                            <a:spcAft>
                              <a:spcPts val="0"/>
                            </a:spcAft>
                          </a:pPr>
                          <a:r>
                            <a:rPr lang="es-EC" sz="1200" dirty="0">
                              <a:effectLst/>
                            </a:rPr>
                            <a:t>Número de neuronas en la capa oculta</a:t>
                          </a:r>
                          <a:endParaRPr lang="es-EC" sz="1200" dirty="0">
                            <a:effectLst/>
                            <a:latin typeface="Times New Roman"/>
                            <a:ea typeface="Calibri"/>
                            <a:cs typeface="Times New Roman"/>
                          </a:endParaRPr>
                        </a:p>
                      </a:txBody>
                      <a:tcPr marL="68580" marR="68580" marT="0" marB="0" anchor="ctr"/>
                    </a:tc>
                    <a:tc>
                      <a:txBody>
                        <a:bodyPr/>
                        <a:lstStyle/>
                        <a:p>
                          <a:pPr marL="457200" algn="ctr">
                            <a:lnSpc>
                              <a:spcPct val="150000"/>
                            </a:lnSpc>
                            <a:spcAft>
                              <a:spcPts val="200"/>
                            </a:spcAft>
                          </a:pPr>
                          <a:r>
                            <a:rPr lang="es-EC" sz="1200" dirty="0" smtClean="0">
                              <a:effectLst/>
                            </a:rPr>
                            <a:t>26</a:t>
                          </a:r>
                          <a:endParaRPr lang="es-EC" sz="1200" dirty="0">
                            <a:effectLst/>
                            <a:latin typeface="Times New Roman"/>
                            <a:ea typeface="Calibri"/>
                            <a:cs typeface="Times New Roman"/>
                          </a:endParaRPr>
                        </a:p>
                      </a:txBody>
                      <a:tcPr marL="68580" marR="68580" marT="0" marB="0" anchor="ctr"/>
                    </a:tc>
                  </a:tr>
                  <a:tr h="548640">
                    <a:tc>
                      <a:txBody>
                        <a:bodyPr/>
                        <a:lstStyle/>
                        <a:p>
                          <a:pPr marL="0" indent="0" algn="l">
                            <a:lnSpc>
                              <a:spcPct val="150000"/>
                            </a:lnSpc>
                            <a:spcAft>
                              <a:spcPts val="0"/>
                            </a:spcAft>
                          </a:pPr>
                          <a:r>
                            <a:rPr lang="es-EC" sz="1200" dirty="0">
                              <a:effectLst/>
                            </a:rPr>
                            <a:t>Función de activación de la capa oculta</a:t>
                          </a:r>
                          <a:endParaRPr lang="es-EC" sz="1200" dirty="0">
                            <a:effectLst/>
                            <a:latin typeface="Times New Roman"/>
                            <a:ea typeface="Calibri"/>
                            <a:cs typeface="Times New Roman"/>
                          </a:endParaRPr>
                        </a:p>
                      </a:txBody>
                      <a:tcPr marL="68580" marR="68580" marT="0" marB="0" anchor="ctr"/>
                    </a:tc>
                    <a:tc>
                      <a:txBody>
                        <a:bodyPr/>
                        <a:lstStyle/>
                        <a:p>
                          <a:pPr marL="457200" algn="ctr">
                            <a:lnSpc>
                              <a:spcPct val="150000"/>
                            </a:lnSpc>
                            <a:spcAft>
                              <a:spcPts val="200"/>
                            </a:spcAft>
                          </a:pPr>
                          <a:r>
                            <a:rPr lang="es-EC" sz="1200" dirty="0">
                              <a:effectLst/>
                            </a:rPr>
                            <a:t>Sigmoidea Logarítmica</a:t>
                          </a:r>
                          <a:endParaRPr lang="es-EC" sz="1200" dirty="0">
                            <a:effectLst/>
                            <a:latin typeface="Times New Roman"/>
                            <a:ea typeface="Calibri"/>
                            <a:cs typeface="Times New Roman"/>
                          </a:endParaRPr>
                        </a:p>
                      </a:txBody>
                      <a:tcPr marL="68580" marR="68580" marT="0" marB="0" anchor="ctr"/>
                    </a:tc>
                  </a:tr>
                  <a:tr h="548640">
                    <a:tc>
                      <a:txBody>
                        <a:bodyPr/>
                        <a:lstStyle/>
                        <a:p>
                          <a:pPr marL="0" indent="0" algn="l">
                            <a:lnSpc>
                              <a:spcPct val="150000"/>
                            </a:lnSpc>
                            <a:spcAft>
                              <a:spcPts val="0"/>
                            </a:spcAft>
                          </a:pPr>
                          <a:r>
                            <a:rPr lang="es-EC" sz="1200" dirty="0">
                              <a:effectLst/>
                            </a:rPr>
                            <a:t>Función de error</a:t>
                          </a:r>
                          <a:endParaRPr lang="es-EC" sz="1200" dirty="0">
                            <a:effectLst/>
                            <a:latin typeface="Times New Roman"/>
                            <a:ea typeface="Calibri"/>
                            <a:cs typeface="Times New Roman"/>
                          </a:endParaRPr>
                        </a:p>
                      </a:txBody>
                      <a:tcPr marL="68580" marR="68580" marT="0" marB="0" anchor="ctr"/>
                    </a:tc>
                    <a:tc>
                      <a:txBody>
                        <a:bodyPr/>
                        <a:lstStyle/>
                        <a:p>
                          <a:pPr marL="457200" algn="ctr">
                            <a:lnSpc>
                              <a:spcPct val="150000"/>
                            </a:lnSpc>
                            <a:spcAft>
                              <a:spcPts val="200"/>
                            </a:spcAft>
                          </a:pPr>
                          <a:r>
                            <a:rPr lang="es-EC" sz="1200">
                              <a:effectLst/>
                            </a:rPr>
                            <a:t>Error Cuadrático Medio Regularizado</a:t>
                          </a:r>
                          <a:endParaRPr lang="es-EC" sz="1200">
                            <a:effectLst/>
                            <a:latin typeface="Times New Roman"/>
                            <a:ea typeface="Calibri"/>
                            <a:cs typeface="Times New Roman"/>
                          </a:endParaRPr>
                        </a:p>
                      </a:txBody>
                      <a:tcPr marL="68580" marR="68580" marT="0" marB="0" anchor="ctr"/>
                    </a:tc>
                  </a:tr>
                  <a:tr h="548640">
                    <a:tc>
                      <a:txBody>
                        <a:bodyPr/>
                        <a:lstStyle/>
                        <a:p>
                          <a:pPr marL="0" indent="0" algn="l">
                            <a:lnSpc>
                              <a:spcPct val="150000"/>
                            </a:lnSpc>
                            <a:spcAft>
                              <a:spcPts val="0"/>
                            </a:spcAft>
                          </a:pPr>
                          <a:r>
                            <a:rPr lang="es-EC" sz="1200" dirty="0">
                              <a:effectLst/>
                            </a:rPr>
                            <a:t>Valor de función de error a alcanzar</a:t>
                          </a:r>
                          <a:endParaRPr lang="es-EC" sz="1200" dirty="0">
                            <a:effectLst/>
                            <a:latin typeface="Times New Roman"/>
                            <a:ea typeface="Calibri"/>
                            <a:cs typeface="Times New Roman"/>
                          </a:endParaRPr>
                        </a:p>
                      </a:txBody>
                      <a:tcPr marL="68580" marR="68580" marT="0" marB="0" anchor="ctr"/>
                    </a:tc>
                    <a:tc>
                      <a:txBody>
                        <a:bodyPr/>
                        <a:lstStyle/>
                        <a:p>
                          <a:pPr marL="457200" algn="ctr">
                            <a:lnSpc>
                              <a:spcPct val="150000"/>
                            </a:lnSpc>
                            <a:spcAft>
                              <a:spcPts val="200"/>
                            </a:spcAft>
                          </a:pPr>
                          <a:r>
                            <a:rPr lang="es-EC" sz="1200" dirty="0" smtClean="0">
                              <a:effectLst/>
                            </a:rPr>
                            <a:t>0.003</a:t>
                          </a:r>
                          <a:endParaRPr lang="es-EC" sz="1200" dirty="0">
                            <a:effectLst/>
                            <a:latin typeface="Times New Roman"/>
                            <a:ea typeface="Calibri"/>
                            <a:cs typeface="Times New Roman"/>
                          </a:endParaRPr>
                        </a:p>
                      </a:txBody>
                      <a:tcPr marL="68580" marR="68580" marT="0" marB="0" anchor="ctr"/>
                    </a:tc>
                  </a:tr>
                  <a:tr h="548640">
                    <a:tc>
                      <a:txBody>
                        <a:bodyPr/>
                        <a:lstStyle/>
                        <a:p>
                          <a:endParaRPr lang="es-EC"/>
                        </a:p>
                      </a:txBody>
                      <a:tcPr marL="68580" marR="68580" marT="0" marB="0" anchor="ctr">
                        <a:blipFill rotWithShape="1">
                          <a:blip r:embed="rId3"/>
                          <a:stretch>
                            <a:fillRect t="-478889" r="-100000" b="-115556"/>
                          </a:stretch>
                        </a:blipFill>
                      </a:tcPr>
                    </a:tc>
                    <a:tc>
                      <a:txBody>
                        <a:bodyPr/>
                        <a:lstStyle/>
                        <a:p>
                          <a:pPr marL="457200" algn="ctr">
                            <a:lnSpc>
                              <a:spcPct val="150000"/>
                            </a:lnSpc>
                            <a:spcAft>
                              <a:spcPts val="200"/>
                            </a:spcAft>
                          </a:pPr>
                          <a:r>
                            <a:rPr lang="es-EC" sz="1200" dirty="0">
                              <a:effectLst/>
                            </a:rPr>
                            <a:t>0.8</a:t>
                          </a:r>
                          <a:endParaRPr lang="es-EC" sz="1200" dirty="0">
                            <a:effectLst/>
                            <a:latin typeface="Times New Roman"/>
                            <a:ea typeface="Calibri"/>
                            <a:cs typeface="Times New Roman"/>
                          </a:endParaRPr>
                        </a:p>
                      </a:txBody>
                      <a:tcPr marL="68580" marR="68580" marT="0" marB="0" anchor="ctr"/>
                    </a:tc>
                  </a:tr>
                  <a:tr h="274320">
                    <a:tc>
                      <a:txBody>
                        <a:bodyPr/>
                        <a:lstStyle/>
                        <a:p>
                          <a:pPr marL="0" indent="0" algn="l">
                            <a:lnSpc>
                              <a:spcPct val="150000"/>
                            </a:lnSpc>
                            <a:spcAft>
                              <a:spcPts val="0"/>
                            </a:spcAft>
                          </a:pPr>
                          <a:r>
                            <a:rPr lang="es-EC" sz="1200" dirty="0">
                              <a:effectLst/>
                            </a:rPr>
                            <a:t>Número máximo de épocas</a:t>
                          </a:r>
                          <a:endParaRPr lang="es-EC" sz="1200" dirty="0">
                            <a:effectLst/>
                            <a:latin typeface="Times New Roman"/>
                            <a:ea typeface="Calibri"/>
                            <a:cs typeface="Times New Roman"/>
                          </a:endParaRPr>
                        </a:p>
                      </a:txBody>
                      <a:tcPr marL="68580" marR="68580" marT="0" marB="0" anchor="ctr"/>
                    </a:tc>
                    <a:tc>
                      <a:txBody>
                        <a:bodyPr/>
                        <a:lstStyle/>
                        <a:p>
                          <a:pPr marL="457200" algn="ctr">
                            <a:lnSpc>
                              <a:spcPct val="150000"/>
                            </a:lnSpc>
                            <a:spcAft>
                              <a:spcPts val="200"/>
                            </a:spcAft>
                          </a:pPr>
                          <a:r>
                            <a:rPr lang="es-EC" sz="1200" dirty="0">
                              <a:effectLst/>
                            </a:rPr>
                            <a:t>2000</a:t>
                          </a:r>
                          <a:endParaRPr lang="es-EC" sz="1200" dirty="0">
                            <a:effectLst/>
                            <a:latin typeface="Times New Roman"/>
                            <a:ea typeface="Calibri"/>
                            <a:cs typeface="Times New Roman"/>
                          </a:endParaRPr>
                        </a:p>
                      </a:txBody>
                      <a:tcPr marL="68580" marR="68580" marT="0" marB="0" anchor="ctr"/>
                    </a:tc>
                  </a:tr>
                  <a:tr h="274320">
                    <a:tc>
                      <a:txBody>
                        <a:bodyPr/>
                        <a:lstStyle/>
                        <a:p>
                          <a:pPr marL="0" indent="0" algn="l">
                            <a:lnSpc>
                              <a:spcPct val="150000"/>
                            </a:lnSpc>
                            <a:spcAft>
                              <a:spcPts val="200"/>
                            </a:spcAft>
                          </a:pPr>
                          <a:r>
                            <a:rPr lang="es-EC" sz="1200" dirty="0">
                              <a:effectLst/>
                            </a:rPr>
                            <a:t>Tipo de entrenamiento</a:t>
                          </a:r>
                          <a:endParaRPr lang="es-EC" sz="1200" dirty="0">
                            <a:effectLst/>
                            <a:latin typeface="Times New Roman"/>
                            <a:ea typeface="Calibri"/>
                            <a:cs typeface="Times New Roman"/>
                          </a:endParaRPr>
                        </a:p>
                      </a:txBody>
                      <a:tcPr marL="68580" marR="68580" marT="0" marB="0" anchor="ctr"/>
                    </a:tc>
                    <a:tc>
                      <a:txBody>
                        <a:bodyPr/>
                        <a:lstStyle/>
                        <a:p>
                          <a:pPr algn="ctr">
                            <a:lnSpc>
                              <a:spcPct val="150000"/>
                            </a:lnSpc>
                            <a:spcAft>
                              <a:spcPts val="200"/>
                            </a:spcAft>
                          </a:pPr>
                          <a:r>
                            <a:rPr lang="es-EC" sz="1200" dirty="0">
                              <a:effectLst/>
                            </a:rPr>
                            <a:t>Gradiente Conjugada Escalada.</a:t>
                          </a:r>
                          <a:endParaRPr lang="es-EC" sz="1200" dirty="0">
                            <a:effectLst/>
                            <a:latin typeface="Times New Roman"/>
                            <a:ea typeface="Calibri"/>
                            <a:cs typeface="Times New Roman"/>
                          </a:endParaRPr>
                        </a:p>
                      </a:txBody>
                      <a:tcPr marL="68580" marR="68580" marT="0" marB="0" anchor="ctr"/>
                    </a:tc>
                  </a:tr>
                </a:tbl>
              </a:graphicData>
            </a:graphic>
          </p:graphicFrame>
        </mc:Fallback>
      </mc:AlternateContent>
      <p:sp>
        <p:nvSpPr>
          <p:cNvPr id="10" name="9 Rectángulo redondeado"/>
          <p:cNvSpPr/>
          <p:nvPr/>
        </p:nvSpPr>
        <p:spPr>
          <a:xfrm>
            <a:off x="179512" y="2060848"/>
            <a:ext cx="4046019"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C" b="1" dirty="0" smtClean="0">
                <a:latin typeface="Arial" pitchFamily="34" charset="0"/>
                <a:cs typeface="Arial" pitchFamily="34" charset="0"/>
              </a:rPr>
              <a:t>Redes perceptrón multicapa</a:t>
            </a:r>
            <a:endParaRPr lang="es-EC" b="1" dirty="0">
              <a:latin typeface="Arial" pitchFamily="34" charset="0"/>
              <a:cs typeface="Arial" pitchFamily="34" charset="0"/>
            </a:endParaRPr>
          </a:p>
        </p:txBody>
      </p:sp>
    </p:spTree>
    <p:extLst>
      <p:ext uri="{BB962C8B-B14F-4D97-AF65-F5344CB8AC3E}">
        <p14:creationId xmlns:p14="http://schemas.microsoft.com/office/powerpoint/2010/main" val="25765367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Diseño de Redes neuronales</a:t>
            </a:r>
            <a:endParaRPr lang="es-EC" dirty="0"/>
          </a:p>
        </p:txBody>
      </p:sp>
      <p:sp>
        <p:nvSpPr>
          <p:cNvPr id="6" name="5 CuadroTexto"/>
          <p:cNvSpPr txBox="1"/>
          <p:nvPr/>
        </p:nvSpPr>
        <p:spPr>
          <a:xfrm>
            <a:off x="1276647" y="2852936"/>
            <a:ext cx="5897768" cy="369332"/>
          </a:xfrm>
          <a:prstGeom prst="rect">
            <a:avLst/>
          </a:prstGeom>
          <a:noFill/>
        </p:spPr>
        <p:txBody>
          <a:bodyPr wrap="none" rtlCol="0">
            <a:spAutoFit/>
          </a:bodyPr>
          <a:lstStyle/>
          <a:p>
            <a:r>
              <a:rPr lang="es-EC" dirty="0" smtClean="0"/>
              <a:t>Red </a:t>
            </a:r>
            <a:r>
              <a:rPr lang="es-EC" dirty="0" smtClean="0"/>
              <a:t>de Letras			</a:t>
            </a:r>
            <a:r>
              <a:rPr lang="es-EC" dirty="0" smtClean="0"/>
              <a:t>        Red </a:t>
            </a:r>
            <a:r>
              <a:rPr lang="es-EC" dirty="0" smtClean="0"/>
              <a:t>de Números</a:t>
            </a: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2553761772"/>
              </p:ext>
            </p:extLst>
          </p:nvPr>
        </p:nvGraphicFramePr>
        <p:xfrm>
          <a:off x="1043608" y="3272210"/>
          <a:ext cx="3024336" cy="1596951"/>
        </p:xfrm>
        <a:graphic>
          <a:graphicData uri="http://schemas.openxmlformats.org/drawingml/2006/table">
            <a:tbl>
              <a:tblPr firstRow="1" firstCol="1" bandRow="1">
                <a:tableStyleId>{125E5076-3810-47DD-B79F-674D7AD40C01}</a:tableStyleId>
              </a:tblPr>
              <a:tblGrid>
                <a:gridCol w="1575369"/>
                <a:gridCol w="1448967"/>
              </a:tblGrid>
              <a:tr h="532317">
                <a:tc>
                  <a:txBody>
                    <a:bodyPr/>
                    <a:lstStyle/>
                    <a:p>
                      <a:pPr algn="ctr">
                        <a:lnSpc>
                          <a:spcPct val="150000"/>
                        </a:lnSpc>
                        <a:spcAft>
                          <a:spcPts val="200"/>
                        </a:spcAft>
                      </a:pPr>
                      <a:r>
                        <a:rPr lang="es-ES_tradnl" sz="1400" dirty="0">
                          <a:effectLst/>
                        </a:rPr>
                        <a:t>Par</a:t>
                      </a:r>
                      <a:r>
                        <a:rPr lang="es-EC" sz="1400" dirty="0">
                          <a:effectLst/>
                        </a:rPr>
                        <a:t>á</a:t>
                      </a:r>
                      <a:r>
                        <a:rPr lang="es-ES_tradnl" sz="1400" dirty="0">
                          <a:effectLst/>
                        </a:rPr>
                        <a:t>metro</a:t>
                      </a:r>
                      <a:endParaRPr lang="es-EC" sz="1400" dirty="0">
                        <a:effectLst/>
                        <a:latin typeface="Times New Roman"/>
                        <a:ea typeface="Calibri"/>
                        <a:cs typeface="Times New Roman"/>
                      </a:endParaRPr>
                    </a:p>
                  </a:txBody>
                  <a:tcPr marL="68580" marR="68580" marT="0" marB="0"/>
                </a:tc>
                <a:tc>
                  <a:txBody>
                    <a:bodyPr/>
                    <a:lstStyle/>
                    <a:p>
                      <a:pPr algn="ctr">
                        <a:lnSpc>
                          <a:spcPct val="150000"/>
                        </a:lnSpc>
                        <a:spcAft>
                          <a:spcPts val="200"/>
                        </a:spcAft>
                      </a:pPr>
                      <a:r>
                        <a:rPr lang="es-ES_tradnl" sz="1400" dirty="0">
                          <a:effectLst/>
                        </a:rPr>
                        <a:t>Valor</a:t>
                      </a:r>
                      <a:endParaRPr lang="es-EC" sz="1400" dirty="0">
                        <a:effectLst/>
                        <a:latin typeface="Times New Roman"/>
                        <a:ea typeface="Calibri"/>
                        <a:cs typeface="Times New Roman"/>
                      </a:endParaRPr>
                    </a:p>
                  </a:txBody>
                  <a:tcPr marL="68580" marR="68580" marT="0" marB="0"/>
                </a:tc>
              </a:tr>
              <a:tr h="532317">
                <a:tc>
                  <a:txBody>
                    <a:bodyPr/>
                    <a:lstStyle/>
                    <a:p>
                      <a:pPr algn="ctr">
                        <a:lnSpc>
                          <a:spcPct val="150000"/>
                        </a:lnSpc>
                        <a:spcAft>
                          <a:spcPts val="200"/>
                        </a:spcAft>
                      </a:pPr>
                      <a:r>
                        <a:rPr lang="es-ES_tradnl" sz="1400">
                          <a:effectLst/>
                        </a:rPr>
                        <a:t>GOAL</a:t>
                      </a:r>
                      <a:endParaRPr lang="es-EC" sz="1400">
                        <a:effectLst/>
                        <a:latin typeface="Times New Roman"/>
                        <a:ea typeface="Calibri"/>
                        <a:cs typeface="Times New Roman"/>
                      </a:endParaRPr>
                    </a:p>
                  </a:txBody>
                  <a:tcPr marL="68580" marR="68580" marT="0" marB="0"/>
                </a:tc>
                <a:tc>
                  <a:txBody>
                    <a:bodyPr/>
                    <a:lstStyle/>
                    <a:p>
                      <a:pPr algn="ctr">
                        <a:lnSpc>
                          <a:spcPct val="150000"/>
                        </a:lnSpc>
                        <a:spcAft>
                          <a:spcPts val="200"/>
                        </a:spcAft>
                      </a:pPr>
                      <a:r>
                        <a:rPr lang="es-ES_tradnl" sz="1400" dirty="0">
                          <a:effectLst/>
                        </a:rPr>
                        <a:t>0.001</a:t>
                      </a:r>
                      <a:endParaRPr lang="es-EC" sz="1400" dirty="0">
                        <a:effectLst/>
                        <a:latin typeface="Times New Roman"/>
                        <a:ea typeface="Calibri"/>
                        <a:cs typeface="Times New Roman"/>
                      </a:endParaRPr>
                    </a:p>
                  </a:txBody>
                  <a:tcPr marL="68580" marR="68580" marT="0" marB="0"/>
                </a:tc>
              </a:tr>
              <a:tr h="532317">
                <a:tc>
                  <a:txBody>
                    <a:bodyPr/>
                    <a:lstStyle/>
                    <a:p>
                      <a:pPr algn="ctr">
                        <a:lnSpc>
                          <a:spcPct val="150000"/>
                        </a:lnSpc>
                        <a:spcAft>
                          <a:spcPts val="200"/>
                        </a:spcAft>
                      </a:pPr>
                      <a:r>
                        <a:rPr lang="es-ES_tradnl" sz="1400">
                          <a:effectLst/>
                        </a:rPr>
                        <a:t>SPREAD</a:t>
                      </a:r>
                      <a:endParaRPr lang="es-EC" sz="1400">
                        <a:effectLst/>
                        <a:latin typeface="Times New Roman"/>
                        <a:ea typeface="Calibri"/>
                        <a:cs typeface="Times New Roman"/>
                      </a:endParaRPr>
                    </a:p>
                  </a:txBody>
                  <a:tcPr marL="68580" marR="68580" marT="0" marB="0"/>
                </a:tc>
                <a:tc>
                  <a:txBody>
                    <a:bodyPr/>
                    <a:lstStyle/>
                    <a:p>
                      <a:pPr algn="ctr">
                        <a:lnSpc>
                          <a:spcPct val="150000"/>
                        </a:lnSpc>
                        <a:spcAft>
                          <a:spcPts val="200"/>
                        </a:spcAft>
                      </a:pPr>
                      <a:r>
                        <a:rPr lang="es-ES_tradnl" sz="1400" dirty="0">
                          <a:effectLst/>
                        </a:rPr>
                        <a:t>10.5</a:t>
                      </a:r>
                      <a:endParaRPr lang="es-EC" sz="1400" dirty="0">
                        <a:effectLst/>
                        <a:latin typeface="Times New Roman"/>
                        <a:ea typeface="Calibri"/>
                        <a:cs typeface="Times New Roman"/>
                      </a:endParaRPr>
                    </a:p>
                  </a:txBody>
                  <a:tcPr marL="68580" marR="68580" marT="0" marB="0"/>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1453088755"/>
              </p:ext>
            </p:extLst>
          </p:nvPr>
        </p:nvGraphicFramePr>
        <p:xfrm>
          <a:off x="4860032" y="3272210"/>
          <a:ext cx="2880320" cy="1596951"/>
        </p:xfrm>
        <a:graphic>
          <a:graphicData uri="http://schemas.openxmlformats.org/drawingml/2006/table">
            <a:tbl>
              <a:tblPr firstRow="1" firstCol="1" bandRow="1">
                <a:tableStyleId>{125E5076-3810-47DD-B79F-674D7AD40C01}</a:tableStyleId>
              </a:tblPr>
              <a:tblGrid>
                <a:gridCol w="1500352"/>
                <a:gridCol w="1379968"/>
              </a:tblGrid>
              <a:tr h="532317">
                <a:tc>
                  <a:txBody>
                    <a:bodyPr/>
                    <a:lstStyle/>
                    <a:p>
                      <a:pPr algn="ctr">
                        <a:lnSpc>
                          <a:spcPct val="150000"/>
                        </a:lnSpc>
                        <a:spcAft>
                          <a:spcPts val="200"/>
                        </a:spcAft>
                      </a:pPr>
                      <a:r>
                        <a:rPr lang="es-ES_tradnl" sz="1400" dirty="0">
                          <a:effectLst/>
                        </a:rPr>
                        <a:t>Par</a:t>
                      </a:r>
                      <a:r>
                        <a:rPr lang="es-EC" sz="1400" dirty="0">
                          <a:effectLst/>
                        </a:rPr>
                        <a:t>á</a:t>
                      </a:r>
                      <a:r>
                        <a:rPr lang="es-ES_tradnl" sz="1400" dirty="0">
                          <a:effectLst/>
                        </a:rPr>
                        <a:t>metro</a:t>
                      </a:r>
                      <a:endParaRPr lang="es-EC" sz="1400" dirty="0">
                        <a:effectLst/>
                        <a:latin typeface="Times New Roman"/>
                        <a:ea typeface="Calibri"/>
                        <a:cs typeface="Times New Roman"/>
                      </a:endParaRPr>
                    </a:p>
                  </a:txBody>
                  <a:tcPr marL="68580" marR="68580" marT="0" marB="0"/>
                </a:tc>
                <a:tc>
                  <a:txBody>
                    <a:bodyPr/>
                    <a:lstStyle/>
                    <a:p>
                      <a:pPr algn="ctr">
                        <a:lnSpc>
                          <a:spcPct val="150000"/>
                        </a:lnSpc>
                        <a:spcAft>
                          <a:spcPts val="200"/>
                        </a:spcAft>
                      </a:pPr>
                      <a:r>
                        <a:rPr lang="es-ES_tradnl" sz="1400" dirty="0">
                          <a:effectLst/>
                        </a:rPr>
                        <a:t>Valor</a:t>
                      </a:r>
                      <a:endParaRPr lang="es-EC" sz="1400" dirty="0">
                        <a:effectLst/>
                        <a:latin typeface="Times New Roman"/>
                        <a:ea typeface="Calibri"/>
                        <a:cs typeface="Times New Roman"/>
                      </a:endParaRPr>
                    </a:p>
                  </a:txBody>
                  <a:tcPr marL="68580" marR="68580" marT="0" marB="0"/>
                </a:tc>
              </a:tr>
              <a:tr h="532317">
                <a:tc>
                  <a:txBody>
                    <a:bodyPr/>
                    <a:lstStyle/>
                    <a:p>
                      <a:pPr algn="ctr">
                        <a:lnSpc>
                          <a:spcPct val="150000"/>
                        </a:lnSpc>
                        <a:spcAft>
                          <a:spcPts val="200"/>
                        </a:spcAft>
                      </a:pPr>
                      <a:r>
                        <a:rPr lang="es-ES_tradnl" sz="1400">
                          <a:effectLst/>
                        </a:rPr>
                        <a:t>GOAL</a:t>
                      </a:r>
                      <a:endParaRPr lang="es-EC" sz="1400">
                        <a:effectLst/>
                        <a:latin typeface="Times New Roman"/>
                        <a:ea typeface="Calibri"/>
                        <a:cs typeface="Times New Roman"/>
                      </a:endParaRPr>
                    </a:p>
                  </a:txBody>
                  <a:tcPr marL="68580" marR="68580" marT="0" marB="0"/>
                </a:tc>
                <a:tc>
                  <a:txBody>
                    <a:bodyPr/>
                    <a:lstStyle/>
                    <a:p>
                      <a:pPr algn="ctr">
                        <a:lnSpc>
                          <a:spcPct val="150000"/>
                        </a:lnSpc>
                        <a:spcAft>
                          <a:spcPts val="200"/>
                        </a:spcAft>
                      </a:pPr>
                      <a:r>
                        <a:rPr lang="es-ES_tradnl" sz="1400">
                          <a:effectLst/>
                        </a:rPr>
                        <a:t>0.001</a:t>
                      </a:r>
                      <a:endParaRPr lang="es-EC" sz="1400">
                        <a:effectLst/>
                        <a:latin typeface="Times New Roman"/>
                        <a:ea typeface="Calibri"/>
                        <a:cs typeface="Times New Roman"/>
                      </a:endParaRPr>
                    </a:p>
                  </a:txBody>
                  <a:tcPr marL="68580" marR="68580" marT="0" marB="0"/>
                </a:tc>
              </a:tr>
              <a:tr h="532317">
                <a:tc>
                  <a:txBody>
                    <a:bodyPr/>
                    <a:lstStyle/>
                    <a:p>
                      <a:pPr algn="ctr">
                        <a:lnSpc>
                          <a:spcPct val="150000"/>
                        </a:lnSpc>
                        <a:spcAft>
                          <a:spcPts val="200"/>
                        </a:spcAft>
                      </a:pPr>
                      <a:r>
                        <a:rPr lang="es-ES_tradnl" sz="1400" dirty="0">
                          <a:effectLst/>
                        </a:rPr>
                        <a:t>SPREAD</a:t>
                      </a:r>
                      <a:endParaRPr lang="es-EC" sz="1400" dirty="0">
                        <a:effectLst/>
                        <a:latin typeface="Times New Roman"/>
                        <a:ea typeface="Calibri"/>
                        <a:cs typeface="Times New Roman"/>
                      </a:endParaRPr>
                    </a:p>
                  </a:txBody>
                  <a:tcPr marL="68580" marR="68580" marT="0" marB="0"/>
                </a:tc>
                <a:tc>
                  <a:txBody>
                    <a:bodyPr/>
                    <a:lstStyle/>
                    <a:p>
                      <a:pPr algn="ctr">
                        <a:lnSpc>
                          <a:spcPct val="150000"/>
                        </a:lnSpc>
                        <a:spcAft>
                          <a:spcPts val="200"/>
                        </a:spcAft>
                      </a:pPr>
                      <a:r>
                        <a:rPr lang="es-ES_tradnl" sz="1400" dirty="0">
                          <a:effectLst/>
                        </a:rPr>
                        <a:t>20</a:t>
                      </a:r>
                      <a:endParaRPr lang="es-EC" sz="1400" dirty="0">
                        <a:effectLst/>
                        <a:latin typeface="Times New Roman"/>
                        <a:ea typeface="Calibri"/>
                        <a:cs typeface="Times New Roman"/>
                      </a:endParaRPr>
                    </a:p>
                  </a:txBody>
                  <a:tcPr marL="68580" marR="68580" marT="0" marB="0"/>
                </a:tc>
              </a:tr>
            </a:tbl>
          </a:graphicData>
        </a:graphic>
      </p:graphicFrame>
      <p:sp>
        <p:nvSpPr>
          <p:cNvPr id="5" name="4 Rectángulo redondeado"/>
          <p:cNvSpPr/>
          <p:nvPr/>
        </p:nvSpPr>
        <p:spPr>
          <a:xfrm>
            <a:off x="179512" y="2060848"/>
            <a:ext cx="4046019" cy="504056"/>
          </a:xfrm>
          <a:prstGeom prst="roundRect">
            <a:avLst/>
          </a:prstGeom>
          <a:scene3d>
            <a:camera prst="orthographicFront">
              <a:rot lat="0" lon="0" rev="0"/>
            </a:camera>
            <a:lightRig rig="flat" dir="tl">
              <a:rot lat="0" lon="0" rev="6360000"/>
            </a:lightRig>
          </a:scene3d>
          <a:sp3d contourW="19050" prstMaterial="flat">
            <a:bevelT w="63500" h="63500" prst="coolSlant"/>
            <a:contourClr>
              <a:schemeClr val="accent1">
                <a:shade val="25000"/>
                <a:satMod val="18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EC" b="1" dirty="0" smtClean="0">
                <a:latin typeface="Arial" pitchFamily="34" charset="0"/>
                <a:cs typeface="Arial" pitchFamily="34" charset="0"/>
              </a:rPr>
              <a:t>Redes de base radial</a:t>
            </a:r>
            <a:endParaRPr lang="es-EC" b="1" dirty="0">
              <a:latin typeface="Arial" pitchFamily="34" charset="0"/>
              <a:cs typeface="Arial" pitchFamily="34" charset="0"/>
            </a:endParaRPr>
          </a:p>
        </p:txBody>
      </p:sp>
    </p:spTree>
    <p:extLst>
      <p:ext uri="{BB962C8B-B14F-4D97-AF65-F5344CB8AC3E}">
        <p14:creationId xmlns:p14="http://schemas.microsoft.com/office/powerpoint/2010/main" val="13741258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Diseño de Redes neuronales</a:t>
            </a:r>
            <a:endParaRPr lang="es-EC" dirty="0"/>
          </a:p>
        </p:txBody>
      </p:sp>
      <p:graphicFrame>
        <p:nvGraphicFramePr>
          <p:cNvPr id="3" name="2 Diagrama"/>
          <p:cNvGraphicFramePr/>
          <p:nvPr>
            <p:extLst>
              <p:ext uri="{D42A27DB-BD31-4B8C-83A1-F6EECF244321}">
                <p14:modId xmlns:p14="http://schemas.microsoft.com/office/powerpoint/2010/main" val="414304070"/>
              </p:ext>
            </p:extLst>
          </p:nvPr>
        </p:nvGraphicFramePr>
        <p:xfrm>
          <a:off x="683568" y="2492896"/>
          <a:ext cx="770485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4125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Jonathan\Desktop\action1 (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5701" y="1512856"/>
            <a:ext cx="1885751" cy="1885751"/>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Jonathan\Desktop\play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3429000"/>
            <a:ext cx="2339752" cy="1677069"/>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1331640" y="2708920"/>
            <a:ext cx="6904277" cy="3672408"/>
          </a:xfrm>
        </p:spPr>
        <p:txBody>
          <a:bodyPr>
            <a:normAutofit fontScale="85000" lnSpcReduction="10000"/>
          </a:bodyPr>
          <a:lstStyle/>
          <a:p>
            <a:pPr marL="0" indent="0" algn="just">
              <a:buNone/>
            </a:pPr>
            <a:r>
              <a:rPr lang="es-EC" sz="2000" dirty="0"/>
              <a:t>En la actualidad con el incremento abrupto del parque automotor en nuestro país, se vuelve de vital importancia el desarrollo de aplicaciones que permitan controlar el flujo de tráfico de manera rápida y eficiente. </a:t>
            </a:r>
            <a:endParaRPr lang="es-EC" sz="2000" dirty="0" smtClean="0"/>
          </a:p>
          <a:p>
            <a:pPr marL="0" indent="0" algn="just">
              <a:buNone/>
            </a:pPr>
            <a:endParaRPr lang="es-EC" sz="2000" dirty="0"/>
          </a:p>
          <a:p>
            <a:pPr algn="just"/>
            <a:r>
              <a:rPr lang="es-EC" sz="2000" dirty="0" smtClean="0"/>
              <a:t>Operario Humano.</a:t>
            </a:r>
          </a:p>
          <a:p>
            <a:pPr algn="just"/>
            <a:r>
              <a:rPr lang="es-EC" sz="2000" dirty="0" smtClean="0"/>
              <a:t>Reconocimiento automático de números de placas.</a:t>
            </a:r>
          </a:p>
          <a:p>
            <a:pPr algn="just"/>
            <a:endParaRPr lang="es-EC" sz="2000" dirty="0"/>
          </a:p>
          <a:p>
            <a:pPr marL="0" indent="0" algn="just">
              <a:buNone/>
            </a:pPr>
            <a:r>
              <a:rPr lang="es-EC" sz="2000" dirty="0" smtClean="0"/>
              <a:t>Aplicaciones: control </a:t>
            </a:r>
            <a:r>
              <a:rPr lang="es-EC" sz="2000" dirty="0"/>
              <a:t>de tráfico y </a:t>
            </a:r>
            <a:r>
              <a:rPr lang="es-EC" sz="2000" dirty="0" smtClean="0"/>
              <a:t>seguridad.</a:t>
            </a:r>
          </a:p>
          <a:p>
            <a:pPr marL="0" indent="0" algn="just">
              <a:buNone/>
            </a:pPr>
            <a:endParaRPr lang="es-EC" sz="2000" dirty="0" smtClean="0"/>
          </a:p>
          <a:p>
            <a:pPr marL="0" indent="0" algn="just">
              <a:buNone/>
            </a:pPr>
            <a:r>
              <a:rPr lang="es-EC" sz="2000" dirty="0" smtClean="0"/>
              <a:t>Estudio </a:t>
            </a:r>
            <a:r>
              <a:rPr lang="es-EC" sz="2000" dirty="0"/>
              <a:t>de Reconocimiento de Caracteres de la Placa mediante el uso varios modelos de redes neuronales apoyándose además en herramientas de adquisición y procesamiento digital de imágenes presentes en el software MATLAB</a:t>
            </a:r>
            <a:r>
              <a:rPr lang="es-EC" sz="2000" baseline="30000" dirty="0"/>
              <a:t>®</a:t>
            </a:r>
            <a:r>
              <a:rPr lang="es-EC" sz="2000" dirty="0"/>
              <a:t>.</a:t>
            </a:r>
          </a:p>
        </p:txBody>
      </p:sp>
      <p:sp>
        <p:nvSpPr>
          <p:cNvPr id="2" name="1 Título"/>
          <p:cNvSpPr>
            <a:spLocks noGrp="1"/>
          </p:cNvSpPr>
          <p:nvPr>
            <p:ph type="title"/>
          </p:nvPr>
        </p:nvSpPr>
        <p:spPr/>
        <p:txBody>
          <a:bodyPr/>
          <a:lstStyle/>
          <a:p>
            <a:r>
              <a:rPr lang="en-US" dirty="0" smtClean="0"/>
              <a:t>INTRODUCCI</a:t>
            </a:r>
            <a:r>
              <a:rPr lang="es-EC" dirty="0" smtClean="0"/>
              <a:t>ÓN</a:t>
            </a:r>
            <a:endParaRPr lang="es-EC" dirty="0"/>
          </a:p>
        </p:txBody>
      </p:sp>
    </p:spTree>
    <p:extLst>
      <p:ext uri="{BB962C8B-B14F-4D97-AF65-F5344CB8AC3E}">
        <p14:creationId xmlns:p14="http://schemas.microsoft.com/office/powerpoint/2010/main" val="3809718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APLICACIÓN DE CONTROL DE </a:t>
            </a:r>
            <a:r>
              <a:rPr lang="es-ES" dirty="0" smtClean="0"/>
              <a:t>ACCESO</a:t>
            </a:r>
            <a:endParaRPr lang="es-EC"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546572"/>
            <a:ext cx="5358658" cy="3715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56381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Pruebas y Resultados</a:t>
            </a:r>
            <a:endParaRPr lang="es-EC" dirty="0"/>
          </a:p>
        </p:txBody>
      </p:sp>
      <p:graphicFrame>
        <p:nvGraphicFramePr>
          <p:cNvPr id="3" name="2 Diagrama"/>
          <p:cNvGraphicFramePr/>
          <p:nvPr>
            <p:extLst>
              <p:ext uri="{D42A27DB-BD31-4B8C-83A1-F6EECF244321}">
                <p14:modId xmlns:p14="http://schemas.microsoft.com/office/powerpoint/2010/main" val="1213248938"/>
              </p:ext>
            </p:extLst>
          </p:nvPr>
        </p:nvGraphicFramePr>
        <p:xfrm>
          <a:off x="899592" y="2852936"/>
          <a:ext cx="7008440" cy="2896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redondeado"/>
          <p:cNvSpPr/>
          <p:nvPr/>
        </p:nvSpPr>
        <p:spPr>
          <a:xfrm>
            <a:off x="106187" y="2132856"/>
            <a:ext cx="4537821" cy="648072"/>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57150" h="38100" prst="hardEdge"/>
            </a:sp3d>
          </a:bodyPr>
          <a:lstStyle/>
          <a:p>
            <a:pPr algn="just"/>
            <a:r>
              <a:rPr lang="es-EC" dirty="0">
                <a:solidFill>
                  <a:schemeClr val="tx1"/>
                </a:solidFill>
              </a:rPr>
              <a:t>Se ha dividido el proceso de reconocimiento de caracteres en tres </a:t>
            </a:r>
            <a:r>
              <a:rPr lang="es-EC" dirty="0" smtClean="0">
                <a:solidFill>
                  <a:schemeClr val="tx1"/>
                </a:solidFill>
              </a:rPr>
              <a:t>etapas:</a:t>
            </a:r>
            <a:endParaRPr lang="es-EC" dirty="0"/>
          </a:p>
        </p:txBody>
      </p:sp>
      <p:sp>
        <p:nvSpPr>
          <p:cNvPr id="6" name="5 Rectángulo redondeado"/>
          <p:cNvSpPr/>
          <p:nvPr/>
        </p:nvSpPr>
        <p:spPr>
          <a:xfrm>
            <a:off x="251520" y="6021288"/>
            <a:ext cx="3816424" cy="72008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Se toma dos conjuntos de </a:t>
            </a:r>
            <a:r>
              <a:rPr lang="es-EC" dirty="0">
                <a:solidFill>
                  <a:schemeClr val="tx1"/>
                </a:solidFill>
              </a:rPr>
              <a:t>p</a:t>
            </a:r>
            <a:r>
              <a:rPr lang="es-EC" dirty="0" smtClean="0">
                <a:solidFill>
                  <a:schemeClr val="tx1"/>
                </a:solidFill>
              </a:rPr>
              <a:t>ruebas</a:t>
            </a:r>
            <a:endParaRPr lang="es-EC" dirty="0">
              <a:solidFill>
                <a:schemeClr val="tx1"/>
              </a:solidFill>
            </a:endParaRPr>
          </a:p>
        </p:txBody>
      </p:sp>
    </p:spTree>
    <p:extLst>
      <p:ext uri="{BB962C8B-B14F-4D97-AF65-F5344CB8AC3E}">
        <p14:creationId xmlns:p14="http://schemas.microsoft.com/office/powerpoint/2010/main" val="38740613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Extracción de la Placa</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279113542"/>
              </p:ext>
            </p:extLst>
          </p:nvPr>
        </p:nvGraphicFramePr>
        <p:xfrm>
          <a:off x="1259632" y="4077072"/>
          <a:ext cx="5940648" cy="26971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830982115"/>
              </p:ext>
            </p:extLst>
          </p:nvPr>
        </p:nvGraphicFramePr>
        <p:xfrm>
          <a:off x="1331640" y="2564904"/>
          <a:ext cx="6336704" cy="1584176"/>
        </p:xfrm>
        <a:graphic>
          <a:graphicData uri="http://schemas.openxmlformats.org/drawingml/2006/table">
            <a:tbl>
              <a:tblPr firstRow="1" firstCol="1" bandRow="1">
                <a:tableStyleId>{85BE263C-DBD7-4A20-BB59-AAB30ACAA65A}</a:tableStyleId>
              </a:tblPr>
              <a:tblGrid>
                <a:gridCol w="1686381"/>
                <a:gridCol w="1710513"/>
                <a:gridCol w="1811298"/>
                <a:gridCol w="1128512"/>
              </a:tblGrid>
              <a:tr h="396044">
                <a:tc>
                  <a:txBody>
                    <a:bodyPr/>
                    <a:lstStyle/>
                    <a:p>
                      <a:pPr algn="just">
                        <a:lnSpc>
                          <a:spcPct val="150000"/>
                        </a:lnSpc>
                        <a:spcAft>
                          <a:spcPts val="200"/>
                        </a:spcAft>
                      </a:pPr>
                      <a:r>
                        <a:rPr lang="es-EC" sz="1200" dirty="0">
                          <a:effectLst/>
                          <a:latin typeface="Arial" pitchFamily="34" charset="0"/>
                          <a:cs typeface="Arial" pitchFamily="34" charset="0"/>
                        </a:rPr>
                        <a:t>Conjunto de Prueba</a:t>
                      </a:r>
                      <a:endParaRPr lang="es-EC" sz="1200" dirty="0">
                        <a:effectLst/>
                        <a:latin typeface="Arial" pitchFamily="34" charset="0"/>
                        <a:ea typeface="Calibri"/>
                        <a:cs typeface="Arial" pitchFamily="34" charset="0"/>
                      </a:endParaRPr>
                    </a:p>
                  </a:txBody>
                  <a:tcPr marL="68580" marR="68580" marT="0" marB="0" anchor="ctr">
                    <a:cell3D prstMaterial="dkEdge">
                      <a:bevel prst="artDeco"/>
                      <a:lightRig rig="flood" dir="t"/>
                    </a:cell3D>
                  </a:tcPr>
                </a:tc>
                <a:tc>
                  <a:txBody>
                    <a:bodyPr/>
                    <a:lstStyle/>
                    <a:p>
                      <a:pPr algn="just">
                        <a:lnSpc>
                          <a:spcPct val="150000"/>
                        </a:lnSpc>
                        <a:spcAft>
                          <a:spcPts val="200"/>
                        </a:spcAft>
                      </a:pPr>
                      <a:r>
                        <a:rPr lang="es-EC" sz="1200" dirty="0">
                          <a:effectLst/>
                          <a:latin typeface="Arial" pitchFamily="34" charset="0"/>
                          <a:cs typeface="Arial" pitchFamily="34" charset="0"/>
                        </a:rPr>
                        <a:t>Extracción Correcta</a:t>
                      </a:r>
                      <a:endParaRPr lang="es-EC" sz="1200" dirty="0">
                        <a:effectLst/>
                        <a:latin typeface="Arial" pitchFamily="34" charset="0"/>
                        <a:ea typeface="Calibri"/>
                        <a:cs typeface="Arial" pitchFamily="34" charset="0"/>
                      </a:endParaRPr>
                    </a:p>
                  </a:txBody>
                  <a:tcPr marL="68580" marR="68580" marT="0" marB="0" anchor="ctr">
                    <a:cell3D prstMaterial="dkEdge">
                      <a:bevel prst="artDeco"/>
                      <a:lightRig rig="flood" dir="t"/>
                    </a:cell3D>
                  </a:tcPr>
                </a:tc>
                <a:tc>
                  <a:txBody>
                    <a:bodyPr/>
                    <a:lstStyle/>
                    <a:p>
                      <a:pPr algn="just">
                        <a:lnSpc>
                          <a:spcPct val="150000"/>
                        </a:lnSpc>
                        <a:spcAft>
                          <a:spcPts val="200"/>
                        </a:spcAft>
                      </a:pPr>
                      <a:r>
                        <a:rPr lang="es-EC" sz="1200" dirty="0">
                          <a:effectLst/>
                          <a:latin typeface="Arial" pitchFamily="34" charset="0"/>
                          <a:cs typeface="Arial" pitchFamily="34" charset="0"/>
                        </a:rPr>
                        <a:t>Extracción Incorrecta</a:t>
                      </a:r>
                      <a:endParaRPr lang="es-EC" sz="1200" dirty="0">
                        <a:effectLst/>
                        <a:latin typeface="Arial" pitchFamily="34" charset="0"/>
                        <a:ea typeface="Calibri"/>
                        <a:cs typeface="Arial" pitchFamily="34" charset="0"/>
                      </a:endParaRPr>
                    </a:p>
                  </a:txBody>
                  <a:tcPr marL="68580" marR="68580" marT="0" marB="0" anchor="ctr">
                    <a:cell3D prstMaterial="dkEdge">
                      <a:bevel prst="artDeco"/>
                      <a:lightRig rig="flood" dir="t"/>
                    </a:cell3D>
                  </a:tcPr>
                </a:tc>
                <a:tc>
                  <a:txBody>
                    <a:bodyPr/>
                    <a:lstStyle/>
                    <a:p>
                      <a:pPr algn="just">
                        <a:lnSpc>
                          <a:spcPct val="150000"/>
                        </a:lnSpc>
                        <a:spcAft>
                          <a:spcPts val="200"/>
                        </a:spcAft>
                      </a:pPr>
                      <a:r>
                        <a:rPr lang="es-EC" sz="1200" dirty="0">
                          <a:effectLst/>
                          <a:latin typeface="Arial" pitchFamily="34" charset="0"/>
                          <a:cs typeface="Arial" pitchFamily="34" charset="0"/>
                        </a:rPr>
                        <a:t>% Eficiencia</a:t>
                      </a:r>
                      <a:endParaRPr lang="es-EC" sz="1200" dirty="0">
                        <a:effectLst/>
                        <a:latin typeface="Arial" pitchFamily="34" charset="0"/>
                        <a:ea typeface="Calibri"/>
                        <a:cs typeface="Arial" pitchFamily="34" charset="0"/>
                      </a:endParaRPr>
                    </a:p>
                  </a:txBody>
                  <a:tcPr marL="68580" marR="68580" marT="0" marB="0" anchor="ctr">
                    <a:cell3D prstMaterial="dkEdge">
                      <a:bevel prst="artDeco"/>
                      <a:lightRig rig="flood" dir="t"/>
                    </a:cell3D>
                  </a:tcPr>
                </a:tc>
              </a:tr>
              <a:tr h="396044">
                <a:tc>
                  <a:txBody>
                    <a:bodyPr/>
                    <a:lstStyle/>
                    <a:p>
                      <a:pPr algn="ctr">
                        <a:lnSpc>
                          <a:spcPct val="150000"/>
                        </a:lnSpc>
                        <a:spcAft>
                          <a:spcPts val="200"/>
                        </a:spcAft>
                      </a:pPr>
                      <a:r>
                        <a:rPr lang="es-EC" sz="1200" dirty="0">
                          <a:effectLst/>
                          <a:latin typeface="Arial" pitchFamily="34" charset="0"/>
                          <a:cs typeface="Arial" pitchFamily="34" charset="0"/>
                        </a:rPr>
                        <a:t>350 imágenes</a:t>
                      </a:r>
                      <a:endParaRPr lang="es-EC" sz="1200" dirty="0">
                        <a:effectLst/>
                        <a:latin typeface="Arial" pitchFamily="34" charset="0"/>
                        <a:ea typeface="Calibri"/>
                        <a:cs typeface="Arial" pitchFamily="34" charset="0"/>
                      </a:endParaRPr>
                    </a:p>
                  </a:txBody>
                  <a:tcPr marL="68580" marR="68580" marT="0" marB="0" anchor="ctr">
                    <a:cell3D prstMaterial="dkEdge">
                      <a:bevel prst="riblet"/>
                      <a:lightRig rig="flood" dir="t"/>
                    </a:cell3D>
                  </a:tcPr>
                </a:tc>
                <a:tc>
                  <a:txBody>
                    <a:bodyPr/>
                    <a:lstStyle/>
                    <a:p>
                      <a:pPr algn="ctr">
                        <a:lnSpc>
                          <a:spcPct val="150000"/>
                        </a:lnSpc>
                        <a:spcAft>
                          <a:spcPts val="200"/>
                        </a:spcAft>
                      </a:pPr>
                      <a:r>
                        <a:rPr lang="es-EC" sz="1200" dirty="0">
                          <a:effectLst/>
                          <a:latin typeface="Arial" pitchFamily="34" charset="0"/>
                          <a:cs typeface="Arial" pitchFamily="34" charset="0"/>
                        </a:rPr>
                        <a:t>348</a:t>
                      </a:r>
                      <a:endParaRPr lang="es-EC" sz="1200" dirty="0">
                        <a:effectLst/>
                        <a:latin typeface="Arial" pitchFamily="34" charset="0"/>
                        <a:ea typeface="Calibri"/>
                        <a:cs typeface="Arial" pitchFamily="34" charset="0"/>
                      </a:endParaRPr>
                    </a:p>
                  </a:txBody>
                  <a:tcPr marL="68580" marR="68580" marT="0" marB="0" anchor="ctr">
                    <a:cell3D prstMaterial="dkEdge">
                      <a:bevel prst="relaxedInset"/>
                      <a:lightRig rig="flood" dir="t"/>
                    </a:cell3D>
                  </a:tcPr>
                </a:tc>
                <a:tc>
                  <a:txBody>
                    <a:bodyPr/>
                    <a:lstStyle/>
                    <a:p>
                      <a:pPr algn="ctr">
                        <a:lnSpc>
                          <a:spcPct val="150000"/>
                        </a:lnSpc>
                        <a:spcAft>
                          <a:spcPts val="200"/>
                        </a:spcAft>
                      </a:pPr>
                      <a:r>
                        <a:rPr lang="es-EC" sz="1200" dirty="0">
                          <a:effectLst/>
                          <a:latin typeface="Arial" pitchFamily="34" charset="0"/>
                          <a:cs typeface="Arial" pitchFamily="34" charset="0"/>
                        </a:rPr>
                        <a:t>2</a:t>
                      </a:r>
                      <a:endParaRPr lang="es-EC" sz="1200" dirty="0">
                        <a:effectLst/>
                        <a:latin typeface="Arial" pitchFamily="34" charset="0"/>
                        <a:ea typeface="Calibri"/>
                        <a:cs typeface="Arial" pitchFamily="34" charset="0"/>
                      </a:endParaRPr>
                    </a:p>
                  </a:txBody>
                  <a:tcPr marL="68580" marR="68580" marT="0" marB="0" anchor="ctr">
                    <a:cell3D prstMaterial="dkEdge">
                      <a:bevel prst="relaxedInset"/>
                      <a:lightRig rig="flood" dir="t"/>
                    </a:cell3D>
                  </a:tcPr>
                </a:tc>
                <a:tc>
                  <a:txBody>
                    <a:bodyPr/>
                    <a:lstStyle/>
                    <a:p>
                      <a:pPr algn="ctr">
                        <a:lnSpc>
                          <a:spcPct val="150000"/>
                        </a:lnSpc>
                        <a:spcAft>
                          <a:spcPts val="200"/>
                        </a:spcAft>
                      </a:pPr>
                      <a:r>
                        <a:rPr lang="es-EC" sz="1200">
                          <a:effectLst/>
                          <a:latin typeface="Arial" pitchFamily="34" charset="0"/>
                          <a:cs typeface="Arial" pitchFamily="34" charset="0"/>
                        </a:rPr>
                        <a:t>99.42</a:t>
                      </a:r>
                      <a:endParaRPr lang="es-EC" sz="1200">
                        <a:effectLst/>
                        <a:latin typeface="Arial" pitchFamily="34" charset="0"/>
                        <a:ea typeface="Calibri"/>
                        <a:cs typeface="Arial" pitchFamily="34" charset="0"/>
                      </a:endParaRPr>
                    </a:p>
                  </a:txBody>
                  <a:tcPr marL="68580" marR="68580" marT="0" marB="0" anchor="ctr">
                    <a:cell3D prstMaterial="dkEdge">
                      <a:bevel prst="relaxedInset"/>
                      <a:lightRig rig="flood" dir="t"/>
                    </a:cell3D>
                  </a:tcPr>
                </a:tc>
              </a:tr>
              <a:tr h="396044">
                <a:tc>
                  <a:txBody>
                    <a:bodyPr/>
                    <a:lstStyle/>
                    <a:p>
                      <a:pPr algn="ctr">
                        <a:lnSpc>
                          <a:spcPct val="150000"/>
                        </a:lnSpc>
                        <a:spcAft>
                          <a:spcPts val="200"/>
                        </a:spcAft>
                      </a:pPr>
                      <a:r>
                        <a:rPr lang="es-EC" sz="1200" dirty="0">
                          <a:effectLst/>
                          <a:latin typeface="Arial" pitchFamily="34" charset="0"/>
                          <a:cs typeface="Arial" pitchFamily="34" charset="0"/>
                        </a:rPr>
                        <a:t>100 imágenes</a:t>
                      </a:r>
                      <a:endParaRPr lang="es-EC" sz="1200" dirty="0">
                        <a:effectLst/>
                        <a:latin typeface="Arial" pitchFamily="34" charset="0"/>
                        <a:ea typeface="Calibri"/>
                        <a:cs typeface="Arial" pitchFamily="34" charset="0"/>
                      </a:endParaRPr>
                    </a:p>
                  </a:txBody>
                  <a:tcPr marL="68580" marR="68580" marT="0" marB="0" anchor="ctr">
                    <a:cell3D prstMaterial="dkEdge">
                      <a:bevel prst="riblet"/>
                      <a:lightRig rig="flood" dir="t"/>
                    </a:cell3D>
                  </a:tcPr>
                </a:tc>
                <a:tc>
                  <a:txBody>
                    <a:bodyPr/>
                    <a:lstStyle/>
                    <a:p>
                      <a:pPr algn="ctr">
                        <a:lnSpc>
                          <a:spcPct val="150000"/>
                        </a:lnSpc>
                        <a:spcAft>
                          <a:spcPts val="200"/>
                        </a:spcAft>
                      </a:pPr>
                      <a:r>
                        <a:rPr lang="es-EC" sz="1200">
                          <a:effectLst/>
                          <a:latin typeface="Arial" pitchFamily="34" charset="0"/>
                          <a:cs typeface="Arial" pitchFamily="34" charset="0"/>
                        </a:rPr>
                        <a:t>99</a:t>
                      </a:r>
                      <a:endParaRPr lang="es-EC" sz="1200">
                        <a:effectLst/>
                        <a:latin typeface="Arial" pitchFamily="34" charset="0"/>
                        <a:ea typeface="Calibri"/>
                        <a:cs typeface="Arial" pitchFamily="34" charset="0"/>
                      </a:endParaRPr>
                    </a:p>
                  </a:txBody>
                  <a:tcPr marL="68580" marR="68580" marT="0" marB="0" anchor="ctr">
                    <a:cell3D prstMaterial="dkEdge">
                      <a:bevel prst="relaxedInset"/>
                      <a:lightRig rig="flood" dir="t"/>
                    </a:cell3D>
                  </a:tcPr>
                </a:tc>
                <a:tc>
                  <a:txBody>
                    <a:bodyPr/>
                    <a:lstStyle/>
                    <a:p>
                      <a:pPr algn="ctr">
                        <a:lnSpc>
                          <a:spcPct val="150000"/>
                        </a:lnSpc>
                        <a:spcAft>
                          <a:spcPts val="200"/>
                        </a:spcAft>
                      </a:pPr>
                      <a:r>
                        <a:rPr lang="es-EC" sz="1200" dirty="0">
                          <a:effectLst/>
                          <a:latin typeface="Arial" pitchFamily="34" charset="0"/>
                          <a:cs typeface="Arial" pitchFamily="34" charset="0"/>
                        </a:rPr>
                        <a:t>1</a:t>
                      </a:r>
                      <a:endParaRPr lang="es-EC" sz="1200" dirty="0">
                        <a:effectLst/>
                        <a:latin typeface="Arial" pitchFamily="34" charset="0"/>
                        <a:ea typeface="Calibri"/>
                        <a:cs typeface="Arial" pitchFamily="34" charset="0"/>
                      </a:endParaRPr>
                    </a:p>
                  </a:txBody>
                  <a:tcPr marL="68580" marR="68580" marT="0" marB="0" anchor="ctr">
                    <a:cell3D prstMaterial="dkEdge">
                      <a:bevel prst="relaxedInset"/>
                      <a:lightRig rig="flood" dir="t"/>
                    </a:cell3D>
                  </a:tcPr>
                </a:tc>
                <a:tc>
                  <a:txBody>
                    <a:bodyPr/>
                    <a:lstStyle/>
                    <a:p>
                      <a:pPr algn="ctr">
                        <a:lnSpc>
                          <a:spcPct val="150000"/>
                        </a:lnSpc>
                        <a:spcAft>
                          <a:spcPts val="200"/>
                        </a:spcAft>
                      </a:pPr>
                      <a:r>
                        <a:rPr lang="es-EC" sz="1200" dirty="0">
                          <a:effectLst/>
                          <a:latin typeface="Arial" pitchFamily="34" charset="0"/>
                          <a:cs typeface="Arial" pitchFamily="34" charset="0"/>
                        </a:rPr>
                        <a:t>99</a:t>
                      </a:r>
                      <a:endParaRPr lang="es-EC" sz="1200" dirty="0">
                        <a:effectLst/>
                        <a:latin typeface="Arial" pitchFamily="34" charset="0"/>
                        <a:ea typeface="Calibri"/>
                        <a:cs typeface="Arial" pitchFamily="34" charset="0"/>
                      </a:endParaRPr>
                    </a:p>
                  </a:txBody>
                  <a:tcPr marL="68580" marR="68580" marT="0" marB="0" anchor="ctr">
                    <a:cell3D prstMaterial="dkEdge">
                      <a:bevel prst="relaxedInset"/>
                      <a:lightRig rig="flood" dir="t"/>
                    </a:cell3D>
                  </a:tcPr>
                </a:tc>
              </a:tr>
              <a:tr h="396044">
                <a:tc>
                  <a:txBody>
                    <a:bodyPr/>
                    <a:lstStyle/>
                    <a:p>
                      <a:pPr algn="ctr">
                        <a:lnSpc>
                          <a:spcPct val="150000"/>
                        </a:lnSpc>
                        <a:spcAft>
                          <a:spcPts val="200"/>
                        </a:spcAft>
                      </a:pPr>
                      <a:r>
                        <a:rPr lang="es-EC" sz="1200" dirty="0">
                          <a:effectLst/>
                          <a:latin typeface="Arial" pitchFamily="34" charset="0"/>
                          <a:cs typeface="Arial" pitchFamily="34" charset="0"/>
                        </a:rPr>
                        <a:t>TOTALES</a:t>
                      </a:r>
                      <a:endParaRPr lang="es-EC" sz="1200" dirty="0">
                        <a:effectLst/>
                        <a:latin typeface="Arial" pitchFamily="34" charset="0"/>
                        <a:ea typeface="Calibri"/>
                        <a:cs typeface="Arial" pitchFamily="34" charset="0"/>
                      </a:endParaRPr>
                    </a:p>
                  </a:txBody>
                  <a:tcPr marL="68580" marR="68580" marT="0" marB="0" anchor="ctr">
                    <a:cell3D prstMaterial="dkEdge">
                      <a:bevel prst="riblet"/>
                      <a:lightRig rig="flood" dir="t"/>
                    </a:cell3D>
                  </a:tcPr>
                </a:tc>
                <a:tc>
                  <a:txBody>
                    <a:bodyPr/>
                    <a:lstStyle/>
                    <a:p>
                      <a:pPr algn="ctr">
                        <a:lnSpc>
                          <a:spcPct val="150000"/>
                        </a:lnSpc>
                        <a:spcAft>
                          <a:spcPts val="200"/>
                        </a:spcAft>
                      </a:pPr>
                      <a:r>
                        <a:rPr lang="es-EC" sz="1200">
                          <a:effectLst/>
                          <a:latin typeface="Arial" pitchFamily="34" charset="0"/>
                          <a:cs typeface="Arial" pitchFamily="34" charset="0"/>
                        </a:rPr>
                        <a:t>447</a:t>
                      </a:r>
                      <a:endParaRPr lang="es-EC" sz="1200">
                        <a:effectLst/>
                        <a:latin typeface="Arial" pitchFamily="34" charset="0"/>
                        <a:ea typeface="Calibri"/>
                        <a:cs typeface="Arial" pitchFamily="34" charset="0"/>
                      </a:endParaRPr>
                    </a:p>
                  </a:txBody>
                  <a:tcPr marL="68580" marR="68580" marT="0" marB="0" anchor="ctr">
                    <a:cell3D prstMaterial="dkEdge">
                      <a:bevel prst="relaxedInset"/>
                      <a:lightRig rig="flood" dir="t"/>
                    </a:cell3D>
                  </a:tcPr>
                </a:tc>
                <a:tc>
                  <a:txBody>
                    <a:bodyPr/>
                    <a:lstStyle/>
                    <a:p>
                      <a:pPr algn="ctr">
                        <a:lnSpc>
                          <a:spcPct val="150000"/>
                        </a:lnSpc>
                        <a:spcAft>
                          <a:spcPts val="200"/>
                        </a:spcAft>
                      </a:pPr>
                      <a:r>
                        <a:rPr lang="es-EC" sz="1200" dirty="0">
                          <a:effectLst/>
                          <a:latin typeface="Arial" pitchFamily="34" charset="0"/>
                          <a:cs typeface="Arial" pitchFamily="34" charset="0"/>
                        </a:rPr>
                        <a:t>3</a:t>
                      </a:r>
                      <a:endParaRPr lang="es-EC" sz="1200" dirty="0">
                        <a:effectLst/>
                        <a:latin typeface="Arial" pitchFamily="34" charset="0"/>
                        <a:ea typeface="Calibri"/>
                        <a:cs typeface="Arial" pitchFamily="34" charset="0"/>
                      </a:endParaRPr>
                    </a:p>
                  </a:txBody>
                  <a:tcPr marL="68580" marR="68580" marT="0" marB="0" anchor="ctr">
                    <a:cell3D prstMaterial="dkEdge">
                      <a:bevel prst="relaxedInset"/>
                      <a:lightRig rig="flood" dir="t"/>
                    </a:cell3D>
                  </a:tcPr>
                </a:tc>
                <a:tc>
                  <a:txBody>
                    <a:bodyPr/>
                    <a:lstStyle/>
                    <a:p>
                      <a:pPr algn="ctr">
                        <a:lnSpc>
                          <a:spcPct val="150000"/>
                        </a:lnSpc>
                        <a:spcAft>
                          <a:spcPts val="200"/>
                        </a:spcAft>
                      </a:pPr>
                      <a:r>
                        <a:rPr lang="es-EC" sz="1200" dirty="0">
                          <a:effectLst/>
                          <a:latin typeface="Arial" pitchFamily="34" charset="0"/>
                          <a:cs typeface="Arial" pitchFamily="34" charset="0"/>
                        </a:rPr>
                        <a:t>99,33</a:t>
                      </a:r>
                      <a:endParaRPr lang="es-EC" sz="1200" dirty="0">
                        <a:effectLst/>
                        <a:latin typeface="Arial" pitchFamily="34" charset="0"/>
                        <a:ea typeface="Calibri"/>
                        <a:cs typeface="Arial" pitchFamily="34" charset="0"/>
                      </a:endParaRPr>
                    </a:p>
                  </a:txBody>
                  <a:tcPr marL="68580" marR="68580" marT="0" marB="0" anchor="ctr">
                    <a:cell3D prstMaterial="dkEdge">
                      <a:bevel prst="relaxedInset"/>
                      <a:lightRig rig="flood" dir="t"/>
                    </a:cell3D>
                  </a:tcPr>
                </a:tc>
              </a:tr>
            </a:tbl>
          </a:graphicData>
        </a:graphic>
      </p:graphicFrame>
    </p:spTree>
    <p:extLst>
      <p:ext uri="{BB962C8B-B14F-4D97-AF65-F5344CB8AC3E}">
        <p14:creationId xmlns:p14="http://schemas.microsoft.com/office/powerpoint/2010/main" val="5032945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Segmentación de Caracteres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074740315"/>
              </p:ext>
            </p:extLst>
          </p:nvPr>
        </p:nvGraphicFramePr>
        <p:xfrm>
          <a:off x="1403648" y="4130197"/>
          <a:ext cx="6012656" cy="27089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2 Tabla"/>
          <p:cNvGraphicFramePr>
            <a:graphicFrameLocks noGrp="1"/>
          </p:cNvGraphicFramePr>
          <p:nvPr>
            <p:extLst>
              <p:ext uri="{D42A27DB-BD31-4B8C-83A1-F6EECF244321}">
                <p14:modId xmlns:p14="http://schemas.microsoft.com/office/powerpoint/2010/main" val="3117720742"/>
              </p:ext>
            </p:extLst>
          </p:nvPr>
        </p:nvGraphicFramePr>
        <p:xfrm>
          <a:off x="1187624" y="2492896"/>
          <a:ext cx="6264696" cy="1728191"/>
        </p:xfrm>
        <a:graphic>
          <a:graphicData uri="http://schemas.openxmlformats.org/drawingml/2006/table">
            <a:tbl>
              <a:tblPr firstRow="1" firstCol="1" bandRow="1">
                <a:tableStyleId>{7DF18680-E054-41AD-8BC1-D1AEF772440D}</a:tableStyleId>
              </a:tblPr>
              <a:tblGrid>
                <a:gridCol w="1667778"/>
                <a:gridCol w="1589864"/>
                <a:gridCol w="1890991"/>
                <a:gridCol w="1116063"/>
              </a:tblGrid>
              <a:tr h="715472">
                <a:tc>
                  <a:txBody>
                    <a:bodyPr/>
                    <a:lstStyle/>
                    <a:p>
                      <a:pPr algn="ctr">
                        <a:lnSpc>
                          <a:spcPct val="150000"/>
                        </a:lnSpc>
                        <a:spcAft>
                          <a:spcPts val="200"/>
                        </a:spcAft>
                      </a:pPr>
                      <a:r>
                        <a:rPr lang="es-EC" sz="1200" dirty="0">
                          <a:effectLst/>
                          <a:latin typeface="Arial" pitchFamily="34" charset="0"/>
                          <a:cs typeface="Arial" pitchFamily="34" charset="0"/>
                        </a:rPr>
                        <a:t>Conjunto de Prueba</a:t>
                      </a:r>
                      <a:endParaRPr lang="es-EC" sz="1200" dirty="0">
                        <a:effectLst/>
                        <a:latin typeface="Arial" pitchFamily="34" charset="0"/>
                        <a:ea typeface="Calibri"/>
                        <a:cs typeface="Arial" pitchFamily="34" charset="0"/>
                      </a:endParaRPr>
                    </a:p>
                  </a:txBody>
                  <a:tcPr marL="68580" marR="68580" marT="0" marB="0" anchor="ctr">
                    <a:cell3D prstMaterial="dkEdge">
                      <a:bevel prst="artDeco"/>
                      <a:lightRig rig="flood" dir="t"/>
                    </a:cell3D>
                  </a:tcPr>
                </a:tc>
                <a:tc>
                  <a:txBody>
                    <a:bodyPr/>
                    <a:lstStyle/>
                    <a:p>
                      <a:pPr algn="ctr">
                        <a:lnSpc>
                          <a:spcPct val="150000"/>
                        </a:lnSpc>
                        <a:spcAft>
                          <a:spcPts val="200"/>
                        </a:spcAft>
                      </a:pPr>
                      <a:r>
                        <a:rPr lang="es-EC" sz="1200" dirty="0">
                          <a:effectLst/>
                          <a:latin typeface="Arial" pitchFamily="34" charset="0"/>
                          <a:cs typeface="Arial" pitchFamily="34" charset="0"/>
                        </a:rPr>
                        <a:t>Segmentación Correcta</a:t>
                      </a:r>
                      <a:endParaRPr lang="es-EC" sz="1200" dirty="0">
                        <a:effectLst/>
                        <a:latin typeface="Arial" pitchFamily="34" charset="0"/>
                        <a:ea typeface="Calibri"/>
                        <a:cs typeface="Arial" pitchFamily="34" charset="0"/>
                      </a:endParaRPr>
                    </a:p>
                  </a:txBody>
                  <a:tcPr marL="68580" marR="68580" marT="0" marB="0" anchor="ctr">
                    <a:cell3D prstMaterial="dkEdge">
                      <a:bevel prst="artDeco"/>
                      <a:lightRig rig="flood" dir="t"/>
                    </a:cell3D>
                  </a:tcPr>
                </a:tc>
                <a:tc>
                  <a:txBody>
                    <a:bodyPr/>
                    <a:lstStyle/>
                    <a:p>
                      <a:pPr algn="ctr">
                        <a:lnSpc>
                          <a:spcPct val="150000"/>
                        </a:lnSpc>
                        <a:spcAft>
                          <a:spcPts val="200"/>
                        </a:spcAft>
                      </a:pPr>
                      <a:r>
                        <a:rPr lang="es-EC" sz="1200" dirty="0">
                          <a:effectLst/>
                          <a:latin typeface="Arial" pitchFamily="34" charset="0"/>
                          <a:cs typeface="Arial" pitchFamily="34" charset="0"/>
                        </a:rPr>
                        <a:t>Segmentación Incorrecta</a:t>
                      </a:r>
                      <a:endParaRPr lang="es-EC" sz="1200" dirty="0">
                        <a:effectLst/>
                        <a:latin typeface="Arial" pitchFamily="34" charset="0"/>
                        <a:ea typeface="Calibri"/>
                        <a:cs typeface="Arial" pitchFamily="34" charset="0"/>
                      </a:endParaRPr>
                    </a:p>
                  </a:txBody>
                  <a:tcPr marL="68580" marR="68580" marT="0" marB="0" anchor="ctr">
                    <a:cell3D prstMaterial="dkEdge">
                      <a:bevel prst="artDeco"/>
                      <a:lightRig rig="flood" dir="t"/>
                    </a:cell3D>
                  </a:tcPr>
                </a:tc>
                <a:tc>
                  <a:txBody>
                    <a:bodyPr/>
                    <a:lstStyle/>
                    <a:p>
                      <a:pPr algn="ctr">
                        <a:lnSpc>
                          <a:spcPct val="150000"/>
                        </a:lnSpc>
                        <a:spcAft>
                          <a:spcPts val="200"/>
                        </a:spcAft>
                      </a:pPr>
                      <a:r>
                        <a:rPr lang="es-EC" sz="1200" dirty="0">
                          <a:effectLst/>
                          <a:latin typeface="Arial" pitchFamily="34" charset="0"/>
                          <a:cs typeface="Arial" pitchFamily="34" charset="0"/>
                        </a:rPr>
                        <a:t>% Eficiencia</a:t>
                      </a:r>
                      <a:endParaRPr lang="es-EC" sz="1200" dirty="0">
                        <a:effectLst/>
                        <a:latin typeface="Arial" pitchFamily="34" charset="0"/>
                        <a:ea typeface="Calibri"/>
                        <a:cs typeface="Arial" pitchFamily="34" charset="0"/>
                      </a:endParaRPr>
                    </a:p>
                  </a:txBody>
                  <a:tcPr marL="68580" marR="68580" marT="0" marB="0" anchor="ctr">
                    <a:cell3D prstMaterial="dkEdge">
                      <a:bevel prst="artDeco"/>
                      <a:lightRig rig="flood" dir="t"/>
                    </a:cell3D>
                  </a:tcPr>
                </a:tc>
              </a:tr>
              <a:tr h="337573">
                <a:tc>
                  <a:txBody>
                    <a:bodyPr/>
                    <a:lstStyle/>
                    <a:p>
                      <a:pPr algn="ctr">
                        <a:lnSpc>
                          <a:spcPct val="150000"/>
                        </a:lnSpc>
                        <a:spcAft>
                          <a:spcPts val="200"/>
                        </a:spcAft>
                      </a:pPr>
                      <a:r>
                        <a:rPr lang="es-EC" sz="1200" dirty="0">
                          <a:effectLst/>
                          <a:latin typeface="Arial" pitchFamily="34" charset="0"/>
                          <a:cs typeface="Arial" pitchFamily="34" charset="0"/>
                        </a:rPr>
                        <a:t>348  imágenes</a:t>
                      </a:r>
                      <a:endParaRPr lang="es-EC" sz="1200" dirty="0">
                        <a:effectLst/>
                        <a:latin typeface="Arial" pitchFamily="34" charset="0"/>
                        <a:ea typeface="Calibri"/>
                        <a:cs typeface="Arial" pitchFamily="34" charset="0"/>
                      </a:endParaRPr>
                    </a:p>
                  </a:txBody>
                  <a:tcPr marL="68580" marR="68580" marT="0" marB="0" anchor="ctr">
                    <a:cell3D prstMaterial="dkEdge">
                      <a:bevel prst="artDeco"/>
                      <a:lightRig rig="flood" dir="t"/>
                    </a:cell3D>
                  </a:tcPr>
                </a:tc>
                <a:tc>
                  <a:txBody>
                    <a:bodyPr/>
                    <a:lstStyle/>
                    <a:p>
                      <a:pPr algn="ctr">
                        <a:lnSpc>
                          <a:spcPct val="150000"/>
                        </a:lnSpc>
                        <a:spcAft>
                          <a:spcPts val="200"/>
                        </a:spcAft>
                      </a:pPr>
                      <a:r>
                        <a:rPr lang="es-EC" sz="1200" dirty="0">
                          <a:effectLst/>
                          <a:latin typeface="Arial" pitchFamily="34" charset="0"/>
                          <a:cs typeface="Arial" pitchFamily="34" charset="0"/>
                        </a:rPr>
                        <a:t>327</a:t>
                      </a:r>
                      <a:endParaRPr lang="es-EC" sz="1200" dirty="0">
                        <a:effectLst/>
                        <a:latin typeface="Arial" pitchFamily="34" charset="0"/>
                        <a:ea typeface="Calibri"/>
                        <a:cs typeface="Arial" pitchFamily="34" charset="0"/>
                      </a:endParaRPr>
                    </a:p>
                  </a:txBody>
                  <a:tcPr marL="68580" marR="68580" marT="0" marB="0" anchor="ctr">
                    <a:cell3D prstMaterial="dkEdge">
                      <a:bevel prst="slope"/>
                      <a:lightRig rig="flood" dir="t"/>
                    </a:cell3D>
                  </a:tcPr>
                </a:tc>
                <a:tc>
                  <a:txBody>
                    <a:bodyPr/>
                    <a:lstStyle/>
                    <a:p>
                      <a:pPr algn="ctr">
                        <a:lnSpc>
                          <a:spcPct val="150000"/>
                        </a:lnSpc>
                        <a:spcAft>
                          <a:spcPts val="200"/>
                        </a:spcAft>
                      </a:pPr>
                      <a:r>
                        <a:rPr lang="es-EC" sz="1200" dirty="0">
                          <a:effectLst/>
                          <a:latin typeface="Arial" pitchFamily="34" charset="0"/>
                          <a:cs typeface="Arial" pitchFamily="34" charset="0"/>
                        </a:rPr>
                        <a:t>21</a:t>
                      </a:r>
                      <a:endParaRPr lang="es-EC" sz="1200" dirty="0">
                        <a:effectLst/>
                        <a:latin typeface="Arial" pitchFamily="34" charset="0"/>
                        <a:ea typeface="Calibri"/>
                        <a:cs typeface="Arial" pitchFamily="34" charset="0"/>
                      </a:endParaRPr>
                    </a:p>
                  </a:txBody>
                  <a:tcPr marL="68580" marR="68580" marT="0" marB="0" anchor="ctr">
                    <a:cell3D prstMaterial="dkEdge">
                      <a:bevel prst="slope"/>
                      <a:lightRig rig="flood" dir="t"/>
                    </a:cell3D>
                  </a:tcPr>
                </a:tc>
                <a:tc>
                  <a:txBody>
                    <a:bodyPr/>
                    <a:lstStyle/>
                    <a:p>
                      <a:pPr algn="ctr">
                        <a:lnSpc>
                          <a:spcPct val="150000"/>
                        </a:lnSpc>
                        <a:spcAft>
                          <a:spcPts val="200"/>
                        </a:spcAft>
                      </a:pPr>
                      <a:r>
                        <a:rPr lang="es-EC" sz="1200">
                          <a:effectLst/>
                          <a:latin typeface="Arial" pitchFamily="34" charset="0"/>
                          <a:cs typeface="Arial" pitchFamily="34" charset="0"/>
                        </a:rPr>
                        <a:t>93.97</a:t>
                      </a:r>
                      <a:endParaRPr lang="es-EC" sz="1200">
                        <a:effectLst/>
                        <a:latin typeface="Arial" pitchFamily="34" charset="0"/>
                        <a:ea typeface="Calibri"/>
                        <a:cs typeface="Arial" pitchFamily="34" charset="0"/>
                      </a:endParaRPr>
                    </a:p>
                  </a:txBody>
                  <a:tcPr marL="68580" marR="68580" marT="0" marB="0" anchor="ctr">
                    <a:cell3D prstMaterial="dkEdge">
                      <a:bevel prst="slope"/>
                      <a:lightRig rig="flood" dir="t"/>
                    </a:cell3D>
                  </a:tcPr>
                </a:tc>
              </a:tr>
              <a:tr h="337573">
                <a:tc>
                  <a:txBody>
                    <a:bodyPr/>
                    <a:lstStyle/>
                    <a:p>
                      <a:pPr algn="ctr">
                        <a:lnSpc>
                          <a:spcPct val="150000"/>
                        </a:lnSpc>
                        <a:spcAft>
                          <a:spcPts val="200"/>
                        </a:spcAft>
                      </a:pPr>
                      <a:r>
                        <a:rPr lang="es-EC" sz="1200" dirty="0">
                          <a:effectLst/>
                          <a:latin typeface="Arial" pitchFamily="34" charset="0"/>
                          <a:cs typeface="Arial" pitchFamily="34" charset="0"/>
                        </a:rPr>
                        <a:t>99  imágenes</a:t>
                      </a:r>
                      <a:endParaRPr lang="es-EC" sz="1200" dirty="0">
                        <a:effectLst/>
                        <a:latin typeface="Arial" pitchFamily="34" charset="0"/>
                        <a:ea typeface="Calibri"/>
                        <a:cs typeface="Arial" pitchFamily="34" charset="0"/>
                      </a:endParaRPr>
                    </a:p>
                  </a:txBody>
                  <a:tcPr marL="68580" marR="68580" marT="0" marB="0" anchor="ctr">
                    <a:cell3D prstMaterial="dkEdge">
                      <a:bevel prst="artDeco"/>
                      <a:lightRig rig="flood" dir="t"/>
                    </a:cell3D>
                  </a:tcPr>
                </a:tc>
                <a:tc>
                  <a:txBody>
                    <a:bodyPr/>
                    <a:lstStyle/>
                    <a:p>
                      <a:pPr algn="ctr">
                        <a:lnSpc>
                          <a:spcPct val="150000"/>
                        </a:lnSpc>
                        <a:spcAft>
                          <a:spcPts val="200"/>
                        </a:spcAft>
                      </a:pPr>
                      <a:r>
                        <a:rPr lang="es-EC" sz="1200" dirty="0">
                          <a:effectLst/>
                          <a:latin typeface="Arial" pitchFamily="34" charset="0"/>
                          <a:cs typeface="Arial" pitchFamily="34" charset="0"/>
                        </a:rPr>
                        <a:t>93</a:t>
                      </a:r>
                      <a:endParaRPr lang="es-EC" sz="1200" dirty="0">
                        <a:effectLst/>
                        <a:latin typeface="Arial" pitchFamily="34" charset="0"/>
                        <a:ea typeface="Calibri"/>
                        <a:cs typeface="Arial" pitchFamily="34" charset="0"/>
                      </a:endParaRPr>
                    </a:p>
                  </a:txBody>
                  <a:tcPr marL="68580" marR="68580" marT="0" marB="0" anchor="ctr">
                    <a:cell3D prstMaterial="dkEdge">
                      <a:bevel prst="slope"/>
                      <a:lightRig rig="flood" dir="t"/>
                    </a:cell3D>
                  </a:tcPr>
                </a:tc>
                <a:tc>
                  <a:txBody>
                    <a:bodyPr/>
                    <a:lstStyle/>
                    <a:p>
                      <a:pPr algn="ctr">
                        <a:lnSpc>
                          <a:spcPct val="150000"/>
                        </a:lnSpc>
                        <a:spcAft>
                          <a:spcPts val="200"/>
                        </a:spcAft>
                      </a:pPr>
                      <a:r>
                        <a:rPr lang="es-EC" sz="1200" dirty="0">
                          <a:effectLst/>
                          <a:latin typeface="Arial" pitchFamily="34" charset="0"/>
                          <a:cs typeface="Arial" pitchFamily="34" charset="0"/>
                        </a:rPr>
                        <a:t>6</a:t>
                      </a:r>
                      <a:endParaRPr lang="es-EC" sz="1200" dirty="0">
                        <a:effectLst/>
                        <a:latin typeface="Arial" pitchFamily="34" charset="0"/>
                        <a:ea typeface="Calibri"/>
                        <a:cs typeface="Arial" pitchFamily="34" charset="0"/>
                      </a:endParaRPr>
                    </a:p>
                  </a:txBody>
                  <a:tcPr marL="68580" marR="68580" marT="0" marB="0" anchor="ctr">
                    <a:cell3D prstMaterial="dkEdge">
                      <a:bevel prst="slope"/>
                      <a:lightRig rig="flood" dir="t"/>
                    </a:cell3D>
                  </a:tcPr>
                </a:tc>
                <a:tc>
                  <a:txBody>
                    <a:bodyPr/>
                    <a:lstStyle/>
                    <a:p>
                      <a:pPr algn="ctr">
                        <a:lnSpc>
                          <a:spcPct val="150000"/>
                        </a:lnSpc>
                        <a:spcAft>
                          <a:spcPts val="200"/>
                        </a:spcAft>
                      </a:pPr>
                      <a:r>
                        <a:rPr lang="es-EC" sz="1200" dirty="0">
                          <a:effectLst/>
                          <a:latin typeface="Arial" pitchFamily="34" charset="0"/>
                          <a:cs typeface="Arial" pitchFamily="34" charset="0"/>
                        </a:rPr>
                        <a:t>93.94</a:t>
                      </a:r>
                      <a:endParaRPr lang="es-EC" sz="1200" dirty="0">
                        <a:effectLst/>
                        <a:latin typeface="Arial" pitchFamily="34" charset="0"/>
                        <a:ea typeface="Calibri"/>
                        <a:cs typeface="Arial" pitchFamily="34" charset="0"/>
                      </a:endParaRPr>
                    </a:p>
                  </a:txBody>
                  <a:tcPr marL="68580" marR="68580" marT="0" marB="0" anchor="ctr">
                    <a:cell3D prstMaterial="dkEdge">
                      <a:bevel prst="slope"/>
                      <a:lightRig rig="flood" dir="t"/>
                    </a:cell3D>
                  </a:tcPr>
                </a:tc>
              </a:tr>
              <a:tr h="337573">
                <a:tc>
                  <a:txBody>
                    <a:bodyPr/>
                    <a:lstStyle/>
                    <a:p>
                      <a:pPr algn="ctr">
                        <a:lnSpc>
                          <a:spcPct val="150000"/>
                        </a:lnSpc>
                        <a:spcAft>
                          <a:spcPts val="200"/>
                        </a:spcAft>
                      </a:pPr>
                      <a:r>
                        <a:rPr lang="es-EC" sz="1200" dirty="0">
                          <a:effectLst/>
                          <a:latin typeface="Arial" pitchFamily="34" charset="0"/>
                          <a:cs typeface="Arial" pitchFamily="34" charset="0"/>
                        </a:rPr>
                        <a:t>TOTALES</a:t>
                      </a:r>
                      <a:endParaRPr lang="es-EC" sz="1200" dirty="0">
                        <a:effectLst/>
                        <a:latin typeface="Arial" pitchFamily="34" charset="0"/>
                        <a:ea typeface="Calibri"/>
                        <a:cs typeface="Arial" pitchFamily="34" charset="0"/>
                      </a:endParaRPr>
                    </a:p>
                  </a:txBody>
                  <a:tcPr marL="68580" marR="68580" marT="0" marB="0" anchor="ctr">
                    <a:cell3D prstMaterial="dkEdge">
                      <a:bevel prst="artDeco"/>
                      <a:lightRig rig="flood" dir="t"/>
                    </a:cell3D>
                  </a:tcPr>
                </a:tc>
                <a:tc>
                  <a:txBody>
                    <a:bodyPr/>
                    <a:lstStyle/>
                    <a:p>
                      <a:pPr algn="ctr">
                        <a:lnSpc>
                          <a:spcPct val="150000"/>
                        </a:lnSpc>
                        <a:spcAft>
                          <a:spcPts val="200"/>
                        </a:spcAft>
                      </a:pPr>
                      <a:r>
                        <a:rPr lang="es-EC" sz="1200">
                          <a:effectLst/>
                          <a:latin typeface="Arial" pitchFamily="34" charset="0"/>
                          <a:cs typeface="Arial" pitchFamily="34" charset="0"/>
                        </a:rPr>
                        <a:t>420</a:t>
                      </a:r>
                      <a:endParaRPr lang="es-EC" sz="1200">
                        <a:effectLst/>
                        <a:latin typeface="Arial" pitchFamily="34" charset="0"/>
                        <a:ea typeface="Calibri"/>
                        <a:cs typeface="Arial" pitchFamily="34" charset="0"/>
                      </a:endParaRPr>
                    </a:p>
                  </a:txBody>
                  <a:tcPr marL="68580" marR="68580" marT="0" marB="0" anchor="ctr">
                    <a:cell3D prstMaterial="dkEdge">
                      <a:bevel prst="slope"/>
                      <a:lightRig rig="flood" dir="t"/>
                    </a:cell3D>
                  </a:tcPr>
                </a:tc>
                <a:tc>
                  <a:txBody>
                    <a:bodyPr/>
                    <a:lstStyle/>
                    <a:p>
                      <a:pPr algn="ctr">
                        <a:lnSpc>
                          <a:spcPct val="150000"/>
                        </a:lnSpc>
                        <a:spcAft>
                          <a:spcPts val="200"/>
                        </a:spcAft>
                      </a:pPr>
                      <a:r>
                        <a:rPr lang="es-EC" sz="1200" dirty="0">
                          <a:effectLst/>
                          <a:latin typeface="Arial" pitchFamily="34" charset="0"/>
                          <a:cs typeface="Arial" pitchFamily="34" charset="0"/>
                        </a:rPr>
                        <a:t>27</a:t>
                      </a:r>
                      <a:endParaRPr lang="es-EC" sz="1200" dirty="0">
                        <a:effectLst/>
                        <a:latin typeface="Arial" pitchFamily="34" charset="0"/>
                        <a:ea typeface="Calibri"/>
                        <a:cs typeface="Arial" pitchFamily="34" charset="0"/>
                      </a:endParaRPr>
                    </a:p>
                  </a:txBody>
                  <a:tcPr marL="68580" marR="68580" marT="0" marB="0" anchor="ctr">
                    <a:cell3D prstMaterial="dkEdge">
                      <a:bevel prst="slope"/>
                      <a:lightRig rig="flood" dir="t"/>
                    </a:cell3D>
                  </a:tcPr>
                </a:tc>
                <a:tc>
                  <a:txBody>
                    <a:bodyPr/>
                    <a:lstStyle/>
                    <a:p>
                      <a:pPr algn="ctr">
                        <a:lnSpc>
                          <a:spcPct val="150000"/>
                        </a:lnSpc>
                        <a:spcAft>
                          <a:spcPts val="200"/>
                        </a:spcAft>
                      </a:pPr>
                      <a:r>
                        <a:rPr lang="es-EC" sz="1200" dirty="0">
                          <a:effectLst/>
                          <a:latin typeface="Arial" pitchFamily="34" charset="0"/>
                          <a:cs typeface="Arial" pitchFamily="34" charset="0"/>
                        </a:rPr>
                        <a:t>93,96</a:t>
                      </a:r>
                      <a:endParaRPr lang="es-EC" sz="1200" dirty="0">
                        <a:effectLst/>
                        <a:latin typeface="Arial" pitchFamily="34" charset="0"/>
                        <a:ea typeface="Calibri"/>
                        <a:cs typeface="Arial" pitchFamily="34" charset="0"/>
                      </a:endParaRPr>
                    </a:p>
                  </a:txBody>
                  <a:tcPr marL="68580" marR="68580" marT="0" marB="0" anchor="ctr">
                    <a:cell3D prstMaterial="dkEdge">
                      <a:bevel prst="slope"/>
                      <a:lightRig rig="flood" dir="t"/>
                    </a:cell3D>
                  </a:tcPr>
                </a:tc>
              </a:tr>
            </a:tbl>
          </a:graphicData>
        </a:graphic>
      </p:graphicFrame>
    </p:spTree>
    <p:extLst>
      <p:ext uri="{BB962C8B-B14F-4D97-AF65-F5344CB8AC3E}">
        <p14:creationId xmlns:p14="http://schemas.microsoft.com/office/powerpoint/2010/main" val="594046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buNone/>
            </a:pPr>
            <a:r>
              <a:rPr lang="es-EC" b="1" dirty="0" smtClean="0"/>
              <a:t>Red Perceptrón Multicapa</a:t>
            </a:r>
            <a:endParaRPr lang="es-EC" b="1" dirty="0"/>
          </a:p>
        </p:txBody>
      </p:sp>
      <p:sp>
        <p:nvSpPr>
          <p:cNvPr id="2" name="1 Título"/>
          <p:cNvSpPr>
            <a:spLocks noGrp="1"/>
          </p:cNvSpPr>
          <p:nvPr>
            <p:ph type="title"/>
          </p:nvPr>
        </p:nvSpPr>
        <p:spPr/>
        <p:txBody>
          <a:bodyPr>
            <a:normAutofit fontScale="90000"/>
          </a:bodyPr>
          <a:lstStyle/>
          <a:p>
            <a:r>
              <a:rPr lang="es-EC" dirty="0" smtClean="0"/>
              <a:t>Clasificación de caracteres de la placa mediante redes neuronales</a:t>
            </a:r>
            <a:endParaRPr lang="es-EC" dirty="0"/>
          </a:p>
        </p:txBody>
      </p:sp>
      <p:graphicFrame>
        <p:nvGraphicFramePr>
          <p:cNvPr id="4" name="3 Gráfico"/>
          <p:cNvGraphicFramePr/>
          <p:nvPr>
            <p:extLst>
              <p:ext uri="{D42A27DB-BD31-4B8C-83A1-F6EECF244321}">
                <p14:modId xmlns:p14="http://schemas.microsoft.com/office/powerpoint/2010/main" val="2870062426"/>
              </p:ext>
            </p:extLst>
          </p:nvPr>
        </p:nvGraphicFramePr>
        <p:xfrm>
          <a:off x="4211960" y="3140968"/>
          <a:ext cx="4690745" cy="36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089341092"/>
              </p:ext>
            </p:extLst>
          </p:nvPr>
        </p:nvGraphicFramePr>
        <p:xfrm>
          <a:off x="827584" y="3861048"/>
          <a:ext cx="3006209" cy="2232248"/>
        </p:xfrm>
        <a:graphic>
          <a:graphicData uri="http://schemas.openxmlformats.org/drawingml/2006/table">
            <a:tbl>
              <a:tblPr firstRow="1" firstCol="1" bandRow="1">
                <a:tableStyleId>{5C22544A-7EE6-4342-B048-85BDC9FD1C3A}</a:tableStyleId>
              </a:tblPr>
              <a:tblGrid>
                <a:gridCol w="1892333"/>
                <a:gridCol w="1113876"/>
              </a:tblGrid>
              <a:tr h="558062">
                <a:tc>
                  <a:txBody>
                    <a:bodyPr/>
                    <a:lstStyle/>
                    <a:p>
                      <a:pPr algn="ctr">
                        <a:lnSpc>
                          <a:spcPct val="150000"/>
                        </a:lnSpc>
                        <a:spcAft>
                          <a:spcPts val="200"/>
                        </a:spcAft>
                      </a:pPr>
                      <a:r>
                        <a:rPr lang="es-EC" sz="1200" dirty="0">
                          <a:effectLst/>
                          <a:latin typeface="Arial" pitchFamily="34" charset="0"/>
                          <a:cs typeface="Arial" pitchFamily="34" charset="0"/>
                        </a:rPr>
                        <a:t>Conjunto de Prueba</a:t>
                      </a:r>
                      <a:endParaRPr lang="es-EC" sz="1200" dirty="0">
                        <a:effectLst/>
                        <a:latin typeface="Arial" pitchFamily="34" charset="0"/>
                        <a:ea typeface="Calibri"/>
                        <a:cs typeface="Arial" pitchFamily="34" charset="0"/>
                      </a:endParaRPr>
                    </a:p>
                  </a:txBody>
                  <a:tcPr marL="68580" marR="68580" marT="0" marB="0">
                    <a:cell3D prstMaterial="dkEdge">
                      <a:bevel prst="artDeco"/>
                      <a:lightRig rig="flood" dir="t"/>
                    </a:cell3D>
                  </a:tcPr>
                </a:tc>
                <a:tc>
                  <a:txBody>
                    <a:bodyPr/>
                    <a:lstStyle/>
                    <a:p>
                      <a:pPr algn="ctr">
                        <a:lnSpc>
                          <a:spcPct val="150000"/>
                        </a:lnSpc>
                        <a:spcAft>
                          <a:spcPts val="200"/>
                        </a:spcAft>
                      </a:pPr>
                      <a:r>
                        <a:rPr lang="es-EC" sz="1200" dirty="0">
                          <a:effectLst/>
                          <a:latin typeface="Arial" pitchFamily="34" charset="0"/>
                          <a:cs typeface="Arial" pitchFamily="34" charset="0"/>
                        </a:rPr>
                        <a:t>Eficiencia</a:t>
                      </a:r>
                      <a:endParaRPr lang="es-EC" sz="1200" dirty="0">
                        <a:effectLst/>
                        <a:latin typeface="Arial" pitchFamily="34" charset="0"/>
                        <a:ea typeface="Calibri"/>
                        <a:cs typeface="Arial" pitchFamily="34" charset="0"/>
                      </a:endParaRPr>
                    </a:p>
                  </a:txBody>
                  <a:tcPr marL="68580" marR="68580" marT="0" marB="0">
                    <a:cell3D prstMaterial="dkEdge">
                      <a:bevel prst="artDeco"/>
                      <a:lightRig rig="flood" dir="t"/>
                    </a:cell3D>
                  </a:tcPr>
                </a:tc>
              </a:tr>
              <a:tr h="558062">
                <a:tc>
                  <a:txBody>
                    <a:bodyPr/>
                    <a:lstStyle/>
                    <a:p>
                      <a:pPr algn="ctr">
                        <a:lnSpc>
                          <a:spcPct val="150000"/>
                        </a:lnSpc>
                        <a:spcAft>
                          <a:spcPts val="200"/>
                        </a:spcAft>
                      </a:pPr>
                      <a:r>
                        <a:rPr lang="es-EC" sz="1200" dirty="0">
                          <a:effectLst/>
                          <a:latin typeface="Arial" pitchFamily="34" charset="0"/>
                          <a:cs typeface="Arial" pitchFamily="34" charset="0"/>
                        </a:rPr>
                        <a:t>327 Imágenes</a:t>
                      </a:r>
                      <a:endParaRPr lang="es-EC" sz="1200" dirty="0">
                        <a:effectLst/>
                        <a:latin typeface="Arial" pitchFamily="34" charset="0"/>
                        <a:ea typeface="Calibri"/>
                        <a:cs typeface="Arial" pitchFamily="34" charset="0"/>
                      </a:endParaRPr>
                    </a:p>
                  </a:txBody>
                  <a:tcPr marL="68580" marR="68580" marT="0" marB="0">
                    <a:cell3D prstMaterial="dkEdge">
                      <a:bevel prst="riblet"/>
                      <a:lightRig rig="flood" dir="t"/>
                    </a:cell3D>
                  </a:tcPr>
                </a:tc>
                <a:tc>
                  <a:txBody>
                    <a:bodyPr/>
                    <a:lstStyle/>
                    <a:p>
                      <a:pPr algn="ctr">
                        <a:lnSpc>
                          <a:spcPct val="150000"/>
                        </a:lnSpc>
                        <a:spcAft>
                          <a:spcPts val="200"/>
                        </a:spcAft>
                      </a:pPr>
                      <a:r>
                        <a:rPr lang="es-EC" sz="1200" dirty="0">
                          <a:effectLst/>
                          <a:latin typeface="Arial" pitchFamily="34" charset="0"/>
                          <a:cs typeface="Arial" pitchFamily="34" charset="0"/>
                        </a:rPr>
                        <a:t>96.94%</a:t>
                      </a:r>
                      <a:endParaRPr lang="es-EC" sz="1200" dirty="0">
                        <a:effectLst/>
                        <a:latin typeface="Arial" pitchFamily="34" charset="0"/>
                        <a:ea typeface="Calibri"/>
                        <a:cs typeface="Arial" pitchFamily="34" charset="0"/>
                      </a:endParaRPr>
                    </a:p>
                  </a:txBody>
                  <a:tcPr marL="68580" marR="68580" marT="0" marB="0">
                    <a:cell3D prstMaterial="dkEdge">
                      <a:bevel prst="slope"/>
                      <a:lightRig rig="flood" dir="t"/>
                    </a:cell3D>
                  </a:tcPr>
                </a:tc>
              </a:tr>
              <a:tr h="558062">
                <a:tc>
                  <a:txBody>
                    <a:bodyPr/>
                    <a:lstStyle/>
                    <a:p>
                      <a:pPr algn="ctr">
                        <a:lnSpc>
                          <a:spcPct val="150000"/>
                        </a:lnSpc>
                        <a:spcAft>
                          <a:spcPts val="200"/>
                        </a:spcAft>
                      </a:pPr>
                      <a:r>
                        <a:rPr lang="es-EC" sz="1200" dirty="0">
                          <a:effectLst/>
                          <a:latin typeface="Arial" pitchFamily="34" charset="0"/>
                          <a:cs typeface="Arial" pitchFamily="34" charset="0"/>
                        </a:rPr>
                        <a:t>93 Imágenes</a:t>
                      </a:r>
                      <a:endParaRPr lang="es-EC" sz="1200" dirty="0">
                        <a:effectLst/>
                        <a:latin typeface="Arial" pitchFamily="34" charset="0"/>
                        <a:ea typeface="Calibri"/>
                        <a:cs typeface="Arial" pitchFamily="34" charset="0"/>
                      </a:endParaRPr>
                    </a:p>
                  </a:txBody>
                  <a:tcPr marL="68580" marR="68580" marT="0" marB="0">
                    <a:cell3D prstMaterial="dkEdge">
                      <a:bevel prst="riblet"/>
                      <a:lightRig rig="flood" dir="t"/>
                    </a:cell3D>
                  </a:tcPr>
                </a:tc>
                <a:tc>
                  <a:txBody>
                    <a:bodyPr/>
                    <a:lstStyle/>
                    <a:p>
                      <a:pPr algn="ctr">
                        <a:lnSpc>
                          <a:spcPct val="150000"/>
                        </a:lnSpc>
                        <a:spcAft>
                          <a:spcPts val="200"/>
                        </a:spcAft>
                      </a:pPr>
                      <a:r>
                        <a:rPr lang="es-EC" sz="1200" dirty="0">
                          <a:effectLst/>
                          <a:latin typeface="Arial" pitchFamily="34" charset="0"/>
                          <a:cs typeface="Arial" pitchFamily="34" charset="0"/>
                        </a:rPr>
                        <a:t>92.11%</a:t>
                      </a:r>
                      <a:endParaRPr lang="es-EC" sz="1200" dirty="0">
                        <a:effectLst/>
                        <a:latin typeface="Arial" pitchFamily="34" charset="0"/>
                        <a:ea typeface="Calibri"/>
                        <a:cs typeface="Arial" pitchFamily="34" charset="0"/>
                      </a:endParaRPr>
                    </a:p>
                  </a:txBody>
                  <a:tcPr marL="68580" marR="68580" marT="0" marB="0">
                    <a:cell3D prstMaterial="dkEdge">
                      <a:bevel prst="slope"/>
                      <a:lightRig rig="flood" dir="t"/>
                    </a:cell3D>
                  </a:tcPr>
                </a:tc>
              </a:tr>
              <a:tr h="558062">
                <a:tc>
                  <a:txBody>
                    <a:bodyPr/>
                    <a:lstStyle/>
                    <a:p>
                      <a:pPr algn="ctr">
                        <a:lnSpc>
                          <a:spcPct val="150000"/>
                        </a:lnSpc>
                        <a:spcAft>
                          <a:spcPts val="200"/>
                        </a:spcAft>
                      </a:pPr>
                      <a:r>
                        <a:rPr lang="es-EC" sz="1200" dirty="0">
                          <a:effectLst/>
                          <a:latin typeface="Arial" pitchFamily="34" charset="0"/>
                          <a:cs typeface="Arial" pitchFamily="34" charset="0"/>
                        </a:rPr>
                        <a:t>TOTAL</a:t>
                      </a:r>
                      <a:endParaRPr lang="es-EC" sz="1200" dirty="0">
                        <a:effectLst/>
                        <a:latin typeface="Arial" pitchFamily="34" charset="0"/>
                        <a:ea typeface="Calibri"/>
                        <a:cs typeface="Arial" pitchFamily="34" charset="0"/>
                      </a:endParaRPr>
                    </a:p>
                  </a:txBody>
                  <a:tcPr marL="68580" marR="68580" marT="0" marB="0">
                    <a:cell3D prstMaterial="dkEdge">
                      <a:bevel prst="riblet"/>
                      <a:lightRig rig="flood" dir="t"/>
                    </a:cell3D>
                  </a:tcPr>
                </a:tc>
                <a:tc>
                  <a:txBody>
                    <a:bodyPr/>
                    <a:lstStyle/>
                    <a:p>
                      <a:pPr algn="ctr">
                        <a:lnSpc>
                          <a:spcPct val="150000"/>
                        </a:lnSpc>
                        <a:spcAft>
                          <a:spcPts val="200"/>
                        </a:spcAft>
                      </a:pPr>
                      <a:r>
                        <a:rPr lang="es-EC" sz="1200" dirty="0">
                          <a:effectLst/>
                          <a:latin typeface="Arial" pitchFamily="34" charset="0"/>
                          <a:cs typeface="Arial" pitchFamily="34" charset="0"/>
                        </a:rPr>
                        <a:t>94.53%</a:t>
                      </a:r>
                      <a:endParaRPr lang="es-EC" sz="1200" dirty="0">
                        <a:effectLst/>
                        <a:latin typeface="Arial" pitchFamily="34" charset="0"/>
                        <a:ea typeface="Calibri"/>
                        <a:cs typeface="Arial" pitchFamily="34" charset="0"/>
                      </a:endParaRPr>
                    </a:p>
                  </a:txBody>
                  <a:tcPr marL="68580" marR="68580" marT="0" marB="0">
                    <a:cell3D prstMaterial="dkEdge">
                      <a:bevel prst="slope"/>
                      <a:lightRig rig="flood" dir="t"/>
                    </a:cell3D>
                  </a:tcPr>
                </a:tc>
              </a:tr>
            </a:tbl>
          </a:graphicData>
        </a:graphic>
      </p:graphicFrame>
    </p:spTree>
    <p:extLst>
      <p:ext uri="{BB962C8B-B14F-4D97-AF65-F5344CB8AC3E}">
        <p14:creationId xmlns:p14="http://schemas.microsoft.com/office/powerpoint/2010/main" val="13475699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buNone/>
            </a:pPr>
            <a:r>
              <a:rPr lang="es-EC" b="1" dirty="0" smtClean="0"/>
              <a:t>Red de Base Radial</a:t>
            </a:r>
            <a:endParaRPr lang="es-EC" b="1" dirty="0"/>
          </a:p>
        </p:txBody>
      </p:sp>
      <p:sp>
        <p:nvSpPr>
          <p:cNvPr id="2" name="1 Título"/>
          <p:cNvSpPr>
            <a:spLocks noGrp="1"/>
          </p:cNvSpPr>
          <p:nvPr>
            <p:ph type="title"/>
          </p:nvPr>
        </p:nvSpPr>
        <p:spPr/>
        <p:txBody>
          <a:bodyPr>
            <a:normAutofit fontScale="90000"/>
          </a:bodyPr>
          <a:lstStyle/>
          <a:p>
            <a:r>
              <a:rPr lang="es-EC" dirty="0" smtClean="0"/>
              <a:t>Clasificación de caracteres de la placa mediante redes neuronales</a:t>
            </a:r>
            <a:endParaRPr lang="es-EC" dirty="0"/>
          </a:p>
        </p:txBody>
      </p:sp>
      <p:graphicFrame>
        <p:nvGraphicFramePr>
          <p:cNvPr id="6" name="5 Tabla"/>
          <p:cNvGraphicFramePr>
            <a:graphicFrameLocks noGrp="1"/>
          </p:cNvGraphicFramePr>
          <p:nvPr>
            <p:extLst>
              <p:ext uri="{D42A27DB-BD31-4B8C-83A1-F6EECF244321}">
                <p14:modId xmlns:p14="http://schemas.microsoft.com/office/powerpoint/2010/main" val="2433665143"/>
              </p:ext>
            </p:extLst>
          </p:nvPr>
        </p:nvGraphicFramePr>
        <p:xfrm>
          <a:off x="827584" y="3933056"/>
          <a:ext cx="3006209" cy="2232248"/>
        </p:xfrm>
        <a:graphic>
          <a:graphicData uri="http://schemas.openxmlformats.org/drawingml/2006/table">
            <a:tbl>
              <a:tblPr firstRow="1" firstCol="1" bandRow="1">
                <a:tableStyleId>{00A15C55-8517-42AA-B614-E9B94910E393}</a:tableStyleId>
              </a:tblPr>
              <a:tblGrid>
                <a:gridCol w="1892333"/>
                <a:gridCol w="1113876"/>
              </a:tblGrid>
              <a:tr h="558062">
                <a:tc>
                  <a:txBody>
                    <a:bodyPr/>
                    <a:lstStyle/>
                    <a:p>
                      <a:pPr algn="ctr">
                        <a:lnSpc>
                          <a:spcPct val="150000"/>
                        </a:lnSpc>
                        <a:spcAft>
                          <a:spcPts val="200"/>
                        </a:spcAft>
                      </a:pPr>
                      <a:r>
                        <a:rPr lang="es-EC" sz="1200" dirty="0">
                          <a:effectLst/>
                          <a:latin typeface="Arial" pitchFamily="34" charset="0"/>
                          <a:cs typeface="Arial" pitchFamily="34" charset="0"/>
                        </a:rPr>
                        <a:t>Conjunto de Prueba</a:t>
                      </a:r>
                      <a:endParaRPr lang="es-EC" sz="1200" dirty="0">
                        <a:effectLst/>
                        <a:latin typeface="Arial" pitchFamily="34" charset="0"/>
                        <a:ea typeface="Calibri"/>
                        <a:cs typeface="Arial" pitchFamily="34" charset="0"/>
                      </a:endParaRPr>
                    </a:p>
                  </a:txBody>
                  <a:tcPr marL="68580" marR="68580" marT="0" marB="0">
                    <a:cell3D prstMaterial="dkEdge">
                      <a:bevel prst="artDeco"/>
                      <a:lightRig rig="flood" dir="t"/>
                    </a:cell3D>
                  </a:tcPr>
                </a:tc>
                <a:tc>
                  <a:txBody>
                    <a:bodyPr/>
                    <a:lstStyle/>
                    <a:p>
                      <a:pPr algn="ctr">
                        <a:lnSpc>
                          <a:spcPct val="150000"/>
                        </a:lnSpc>
                        <a:spcAft>
                          <a:spcPts val="200"/>
                        </a:spcAft>
                      </a:pPr>
                      <a:r>
                        <a:rPr lang="es-EC" sz="1200" dirty="0">
                          <a:effectLst/>
                          <a:latin typeface="Arial" pitchFamily="34" charset="0"/>
                          <a:cs typeface="Arial" pitchFamily="34" charset="0"/>
                        </a:rPr>
                        <a:t>Eficiencia</a:t>
                      </a:r>
                      <a:endParaRPr lang="es-EC" sz="1200" dirty="0">
                        <a:effectLst/>
                        <a:latin typeface="Arial" pitchFamily="34" charset="0"/>
                        <a:ea typeface="Calibri"/>
                        <a:cs typeface="Arial" pitchFamily="34" charset="0"/>
                      </a:endParaRPr>
                    </a:p>
                  </a:txBody>
                  <a:tcPr marL="68580" marR="68580" marT="0" marB="0">
                    <a:cell3D prstMaterial="dkEdge">
                      <a:bevel prst="artDeco"/>
                      <a:lightRig rig="flood" dir="t"/>
                    </a:cell3D>
                  </a:tcPr>
                </a:tc>
              </a:tr>
              <a:tr h="558062">
                <a:tc>
                  <a:txBody>
                    <a:bodyPr/>
                    <a:lstStyle/>
                    <a:p>
                      <a:pPr algn="ctr">
                        <a:lnSpc>
                          <a:spcPct val="150000"/>
                        </a:lnSpc>
                        <a:spcAft>
                          <a:spcPts val="200"/>
                        </a:spcAft>
                      </a:pPr>
                      <a:r>
                        <a:rPr lang="es-EC" sz="1200" dirty="0">
                          <a:effectLst/>
                          <a:latin typeface="Arial" pitchFamily="34" charset="0"/>
                          <a:cs typeface="Arial" pitchFamily="34" charset="0"/>
                        </a:rPr>
                        <a:t>327 Imágenes</a:t>
                      </a:r>
                      <a:endParaRPr lang="es-EC" sz="1200" dirty="0">
                        <a:effectLst/>
                        <a:latin typeface="Arial" pitchFamily="34" charset="0"/>
                        <a:ea typeface="Calibri"/>
                        <a:cs typeface="Arial" pitchFamily="34" charset="0"/>
                      </a:endParaRPr>
                    </a:p>
                  </a:txBody>
                  <a:tcPr marL="68580" marR="68580" marT="0" marB="0">
                    <a:cell3D prstMaterial="dkEdge">
                      <a:bevel prst="convex"/>
                      <a:lightRig rig="flood" dir="t"/>
                    </a:cell3D>
                  </a:tcPr>
                </a:tc>
                <a:tc>
                  <a:txBody>
                    <a:bodyPr/>
                    <a:lstStyle/>
                    <a:p>
                      <a:pPr algn="ctr">
                        <a:lnSpc>
                          <a:spcPct val="150000"/>
                        </a:lnSpc>
                        <a:spcAft>
                          <a:spcPts val="200"/>
                        </a:spcAft>
                      </a:pPr>
                      <a:r>
                        <a:rPr lang="es-EC" sz="1200" dirty="0">
                          <a:effectLst/>
                          <a:latin typeface="Arial" pitchFamily="34" charset="0"/>
                          <a:cs typeface="Arial" pitchFamily="34" charset="0"/>
                        </a:rPr>
                        <a:t>81%</a:t>
                      </a:r>
                      <a:endParaRPr lang="es-EC" sz="1200" dirty="0">
                        <a:effectLst/>
                        <a:latin typeface="Arial" pitchFamily="34" charset="0"/>
                        <a:ea typeface="Calibri"/>
                        <a:cs typeface="Arial" pitchFamily="34" charset="0"/>
                      </a:endParaRPr>
                    </a:p>
                  </a:txBody>
                  <a:tcPr marL="68580" marR="68580" marT="0" marB="0">
                    <a:cell3D prstMaterial="dkEdge">
                      <a:bevel prst="slope"/>
                      <a:lightRig rig="flood" dir="t"/>
                    </a:cell3D>
                  </a:tcPr>
                </a:tc>
              </a:tr>
              <a:tr h="558062">
                <a:tc>
                  <a:txBody>
                    <a:bodyPr/>
                    <a:lstStyle/>
                    <a:p>
                      <a:pPr algn="ctr">
                        <a:lnSpc>
                          <a:spcPct val="150000"/>
                        </a:lnSpc>
                        <a:spcAft>
                          <a:spcPts val="200"/>
                        </a:spcAft>
                      </a:pPr>
                      <a:r>
                        <a:rPr lang="es-EC" sz="1200" dirty="0">
                          <a:effectLst/>
                          <a:latin typeface="Arial" pitchFamily="34" charset="0"/>
                          <a:cs typeface="Arial" pitchFamily="34" charset="0"/>
                        </a:rPr>
                        <a:t>93 Imágenes</a:t>
                      </a:r>
                      <a:endParaRPr lang="es-EC" sz="1200" dirty="0">
                        <a:effectLst/>
                        <a:latin typeface="Arial" pitchFamily="34" charset="0"/>
                        <a:ea typeface="Calibri"/>
                        <a:cs typeface="Arial" pitchFamily="34" charset="0"/>
                      </a:endParaRPr>
                    </a:p>
                  </a:txBody>
                  <a:tcPr marL="68580" marR="68580" marT="0" marB="0">
                    <a:cell3D prstMaterial="dkEdge">
                      <a:bevel prst="convex"/>
                      <a:lightRig rig="flood" dir="t"/>
                    </a:cell3D>
                  </a:tcPr>
                </a:tc>
                <a:tc>
                  <a:txBody>
                    <a:bodyPr/>
                    <a:lstStyle/>
                    <a:p>
                      <a:pPr algn="ctr">
                        <a:lnSpc>
                          <a:spcPct val="150000"/>
                        </a:lnSpc>
                        <a:spcAft>
                          <a:spcPts val="200"/>
                        </a:spcAft>
                      </a:pPr>
                      <a:r>
                        <a:rPr lang="es-EC" sz="1200" dirty="0">
                          <a:effectLst/>
                          <a:latin typeface="Arial" pitchFamily="34" charset="0"/>
                          <a:cs typeface="Arial" pitchFamily="34" charset="0"/>
                        </a:rPr>
                        <a:t>77.24%</a:t>
                      </a:r>
                      <a:endParaRPr lang="es-EC" sz="1200" dirty="0">
                        <a:effectLst/>
                        <a:latin typeface="Arial" pitchFamily="34" charset="0"/>
                        <a:ea typeface="Calibri"/>
                        <a:cs typeface="Arial" pitchFamily="34" charset="0"/>
                      </a:endParaRPr>
                    </a:p>
                  </a:txBody>
                  <a:tcPr marL="68580" marR="68580" marT="0" marB="0">
                    <a:cell3D prstMaterial="dkEdge">
                      <a:bevel prst="slope"/>
                      <a:lightRig rig="flood" dir="t"/>
                    </a:cell3D>
                  </a:tcPr>
                </a:tc>
              </a:tr>
              <a:tr h="558062">
                <a:tc>
                  <a:txBody>
                    <a:bodyPr/>
                    <a:lstStyle/>
                    <a:p>
                      <a:pPr algn="ctr">
                        <a:lnSpc>
                          <a:spcPct val="150000"/>
                        </a:lnSpc>
                        <a:spcAft>
                          <a:spcPts val="200"/>
                        </a:spcAft>
                      </a:pPr>
                      <a:r>
                        <a:rPr lang="es-EC" sz="1200" dirty="0">
                          <a:effectLst/>
                          <a:latin typeface="Arial" pitchFamily="34" charset="0"/>
                          <a:cs typeface="Arial" pitchFamily="34" charset="0"/>
                        </a:rPr>
                        <a:t>TOTAL</a:t>
                      </a:r>
                      <a:endParaRPr lang="es-EC" sz="1200" dirty="0">
                        <a:effectLst/>
                        <a:latin typeface="Arial" pitchFamily="34" charset="0"/>
                        <a:ea typeface="Calibri"/>
                        <a:cs typeface="Arial" pitchFamily="34" charset="0"/>
                      </a:endParaRPr>
                    </a:p>
                  </a:txBody>
                  <a:tcPr marL="68580" marR="68580" marT="0" marB="0">
                    <a:cell3D prstMaterial="dkEdge">
                      <a:bevel prst="convex"/>
                      <a:lightRig rig="flood" dir="t"/>
                    </a:cell3D>
                  </a:tcPr>
                </a:tc>
                <a:tc>
                  <a:txBody>
                    <a:bodyPr/>
                    <a:lstStyle/>
                    <a:p>
                      <a:pPr algn="ctr">
                        <a:lnSpc>
                          <a:spcPct val="150000"/>
                        </a:lnSpc>
                        <a:spcAft>
                          <a:spcPts val="200"/>
                        </a:spcAft>
                      </a:pPr>
                      <a:r>
                        <a:rPr lang="es-EC" sz="1200" dirty="0">
                          <a:effectLst/>
                          <a:latin typeface="Arial" pitchFamily="34" charset="0"/>
                          <a:cs typeface="Arial" pitchFamily="34" charset="0"/>
                        </a:rPr>
                        <a:t>79,12%</a:t>
                      </a:r>
                      <a:endParaRPr lang="es-EC" sz="1200" dirty="0">
                        <a:effectLst/>
                        <a:latin typeface="Arial" pitchFamily="34" charset="0"/>
                        <a:ea typeface="Calibri"/>
                        <a:cs typeface="Arial" pitchFamily="34" charset="0"/>
                      </a:endParaRPr>
                    </a:p>
                  </a:txBody>
                  <a:tcPr marL="68580" marR="68580" marT="0" marB="0">
                    <a:cell3D prstMaterial="dkEdge">
                      <a:bevel prst="slope"/>
                      <a:lightRig rig="flood" dir="t"/>
                    </a:cell3D>
                  </a:tcPr>
                </a:tc>
              </a:tr>
            </a:tbl>
          </a:graphicData>
        </a:graphic>
      </p:graphicFrame>
      <p:graphicFrame>
        <p:nvGraphicFramePr>
          <p:cNvPr id="7" name="6 Gráfico"/>
          <p:cNvGraphicFramePr/>
          <p:nvPr>
            <p:extLst>
              <p:ext uri="{D42A27DB-BD31-4B8C-83A1-F6EECF244321}">
                <p14:modId xmlns:p14="http://schemas.microsoft.com/office/powerpoint/2010/main" val="4065797135"/>
              </p:ext>
            </p:extLst>
          </p:nvPr>
        </p:nvGraphicFramePr>
        <p:xfrm>
          <a:off x="4210205" y="3429000"/>
          <a:ext cx="4943475" cy="2857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85948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buNone/>
            </a:pPr>
            <a:r>
              <a:rPr lang="es-EC" b="1" dirty="0" smtClean="0"/>
              <a:t>Red Hopfield</a:t>
            </a:r>
            <a:endParaRPr lang="es-EC" b="1" dirty="0"/>
          </a:p>
        </p:txBody>
      </p:sp>
      <p:sp>
        <p:nvSpPr>
          <p:cNvPr id="2" name="1 Título"/>
          <p:cNvSpPr>
            <a:spLocks noGrp="1"/>
          </p:cNvSpPr>
          <p:nvPr>
            <p:ph type="title"/>
          </p:nvPr>
        </p:nvSpPr>
        <p:spPr/>
        <p:txBody>
          <a:bodyPr>
            <a:normAutofit fontScale="90000"/>
          </a:bodyPr>
          <a:lstStyle/>
          <a:p>
            <a:r>
              <a:rPr lang="es-EC" dirty="0" smtClean="0"/>
              <a:t>Clasificación de caracteres de la placa mediante redes neuronales</a:t>
            </a:r>
            <a:endParaRPr lang="es-EC" dirty="0"/>
          </a:p>
        </p:txBody>
      </p:sp>
      <p:graphicFrame>
        <p:nvGraphicFramePr>
          <p:cNvPr id="5" name="4 Gráfico"/>
          <p:cNvGraphicFramePr/>
          <p:nvPr>
            <p:extLst>
              <p:ext uri="{D42A27DB-BD31-4B8C-83A1-F6EECF244321}">
                <p14:modId xmlns:p14="http://schemas.microsoft.com/office/powerpoint/2010/main" val="1170783185"/>
              </p:ext>
            </p:extLst>
          </p:nvPr>
        </p:nvGraphicFramePr>
        <p:xfrm>
          <a:off x="4362433" y="3429000"/>
          <a:ext cx="4752528" cy="27865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Tabla"/>
          <p:cNvGraphicFramePr>
            <a:graphicFrameLocks noGrp="1"/>
          </p:cNvGraphicFramePr>
          <p:nvPr>
            <p:extLst>
              <p:ext uri="{D42A27DB-BD31-4B8C-83A1-F6EECF244321}">
                <p14:modId xmlns:p14="http://schemas.microsoft.com/office/powerpoint/2010/main" val="330374816"/>
              </p:ext>
            </p:extLst>
          </p:nvPr>
        </p:nvGraphicFramePr>
        <p:xfrm>
          <a:off x="827584" y="3933056"/>
          <a:ext cx="3006209" cy="2232248"/>
        </p:xfrm>
        <a:graphic>
          <a:graphicData uri="http://schemas.openxmlformats.org/drawingml/2006/table">
            <a:tbl>
              <a:tblPr firstRow="1" firstCol="1" bandRow="1">
                <a:tableStyleId>{7DF18680-E054-41AD-8BC1-D1AEF772440D}</a:tableStyleId>
              </a:tblPr>
              <a:tblGrid>
                <a:gridCol w="1892333"/>
                <a:gridCol w="1113876"/>
              </a:tblGrid>
              <a:tr h="558062">
                <a:tc>
                  <a:txBody>
                    <a:bodyPr/>
                    <a:lstStyle/>
                    <a:p>
                      <a:pPr algn="ctr">
                        <a:lnSpc>
                          <a:spcPct val="150000"/>
                        </a:lnSpc>
                        <a:spcAft>
                          <a:spcPts val="200"/>
                        </a:spcAft>
                      </a:pPr>
                      <a:r>
                        <a:rPr lang="es-EC" sz="1200" dirty="0">
                          <a:effectLst/>
                          <a:latin typeface="Arial" pitchFamily="34" charset="0"/>
                          <a:cs typeface="Arial" pitchFamily="34" charset="0"/>
                        </a:rPr>
                        <a:t>Conjunto de Prueba</a:t>
                      </a:r>
                      <a:endParaRPr lang="es-EC" sz="1200" dirty="0">
                        <a:effectLst/>
                        <a:latin typeface="Arial" pitchFamily="34" charset="0"/>
                        <a:ea typeface="Calibri"/>
                        <a:cs typeface="Arial" pitchFamily="34" charset="0"/>
                      </a:endParaRPr>
                    </a:p>
                  </a:txBody>
                  <a:tcPr marL="68580" marR="68580" marT="0" marB="0">
                    <a:cell3D prstMaterial="dkEdge">
                      <a:bevel prst="artDeco"/>
                      <a:lightRig rig="flood" dir="t"/>
                    </a:cell3D>
                  </a:tcPr>
                </a:tc>
                <a:tc>
                  <a:txBody>
                    <a:bodyPr/>
                    <a:lstStyle/>
                    <a:p>
                      <a:pPr algn="ctr">
                        <a:lnSpc>
                          <a:spcPct val="150000"/>
                        </a:lnSpc>
                        <a:spcAft>
                          <a:spcPts val="200"/>
                        </a:spcAft>
                      </a:pPr>
                      <a:r>
                        <a:rPr lang="es-EC" sz="1200" dirty="0">
                          <a:effectLst/>
                          <a:latin typeface="Arial" pitchFamily="34" charset="0"/>
                          <a:cs typeface="Arial" pitchFamily="34" charset="0"/>
                        </a:rPr>
                        <a:t>Eficiencia</a:t>
                      </a:r>
                      <a:endParaRPr lang="es-EC" sz="1200" dirty="0">
                        <a:effectLst/>
                        <a:latin typeface="Arial" pitchFamily="34" charset="0"/>
                        <a:ea typeface="Calibri"/>
                        <a:cs typeface="Arial" pitchFamily="34" charset="0"/>
                      </a:endParaRPr>
                    </a:p>
                  </a:txBody>
                  <a:tcPr marL="68580" marR="68580" marT="0" marB="0">
                    <a:cell3D prstMaterial="dkEdge">
                      <a:bevel prst="artDeco"/>
                      <a:lightRig rig="flood" dir="t"/>
                    </a:cell3D>
                  </a:tcPr>
                </a:tc>
              </a:tr>
              <a:tr h="558062">
                <a:tc>
                  <a:txBody>
                    <a:bodyPr/>
                    <a:lstStyle/>
                    <a:p>
                      <a:pPr algn="ctr">
                        <a:lnSpc>
                          <a:spcPct val="150000"/>
                        </a:lnSpc>
                        <a:spcAft>
                          <a:spcPts val="200"/>
                        </a:spcAft>
                      </a:pPr>
                      <a:r>
                        <a:rPr lang="es-EC" sz="1200" dirty="0">
                          <a:effectLst/>
                          <a:latin typeface="Arial" pitchFamily="34" charset="0"/>
                          <a:cs typeface="Arial" pitchFamily="34" charset="0"/>
                        </a:rPr>
                        <a:t>327 Imágenes</a:t>
                      </a:r>
                      <a:endParaRPr lang="es-EC" sz="1200" dirty="0">
                        <a:effectLst/>
                        <a:latin typeface="Arial" pitchFamily="34" charset="0"/>
                        <a:ea typeface="Calibri"/>
                        <a:cs typeface="Arial" pitchFamily="34" charset="0"/>
                      </a:endParaRPr>
                    </a:p>
                  </a:txBody>
                  <a:tcPr marL="68580" marR="68580" marT="0" marB="0">
                    <a:cell3D prstMaterial="dkEdge">
                      <a:bevel prst="convex"/>
                      <a:lightRig rig="flood" dir="t"/>
                    </a:cell3D>
                  </a:tcPr>
                </a:tc>
                <a:tc>
                  <a:txBody>
                    <a:bodyPr/>
                    <a:lstStyle/>
                    <a:p>
                      <a:pPr algn="ctr">
                        <a:lnSpc>
                          <a:spcPct val="150000"/>
                        </a:lnSpc>
                        <a:spcAft>
                          <a:spcPts val="200"/>
                        </a:spcAft>
                      </a:pPr>
                      <a:r>
                        <a:rPr lang="es-EC" sz="1200" dirty="0">
                          <a:effectLst/>
                          <a:latin typeface="Arial" pitchFamily="34" charset="0"/>
                          <a:ea typeface="Calibri"/>
                          <a:cs typeface="Arial" pitchFamily="34" charset="0"/>
                        </a:rPr>
                        <a:t>96.42%</a:t>
                      </a:r>
                    </a:p>
                  </a:txBody>
                  <a:tcPr marL="68580" marR="68580" marT="0" marB="0">
                    <a:cell3D prstMaterial="dkEdge">
                      <a:bevel prst="slope"/>
                      <a:lightRig rig="flood" dir="t"/>
                    </a:cell3D>
                  </a:tcPr>
                </a:tc>
              </a:tr>
              <a:tr h="558062">
                <a:tc>
                  <a:txBody>
                    <a:bodyPr/>
                    <a:lstStyle/>
                    <a:p>
                      <a:pPr algn="ctr">
                        <a:lnSpc>
                          <a:spcPct val="150000"/>
                        </a:lnSpc>
                        <a:spcAft>
                          <a:spcPts val="200"/>
                        </a:spcAft>
                      </a:pPr>
                      <a:r>
                        <a:rPr lang="es-EC" sz="1200" dirty="0">
                          <a:effectLst/>
                          <a:latin typeface="Arial" pitchFamily="34" charset="0"/>
                          <a:cs typeface="Arial" pitchFamily="34" charset="0"/>
                        </a:rPr>
                        <a:t>93 Imágenes</a:t>
                      </a:r>
                      <a:endParaRPr lang="es-EC" sz="1200" dirty="0">
                        <a:effectLst/>
                        <a:latin typeface="Arial" pitchFamily="34" charset="0"/>
                        <a:ea typeface="Calibri"/>
                        <a:cs typeface="Arial" pitchFamily="34" charset="0"/>
                      </a:endParaRPr>
                    </a:p>
                  </a:txBody>
                  <a:tcPr marL="68580" marR="68580" marT="0" marB="0">
                    <a:cell3D prstMaterial="dkEdge">
                      <a:bevel prst="convex"/>
                      <a:lightRig rig="flood" dir="t"/>
                    </a:cell3D>
                  </a:tcPr>
                </a:tc>
                <a:tc>
                  <a:txBody>
                    <a:bodyPr/>
                    <a:lstStyle/>
                    <a:p>
                      <a:pPr algn="ctr">
                        <a:lnSpc>
                          <a:spcPct val="150000"/>
                        </a:lnSpc>
                        <a:spcAft>
                          <a:spcPts val="200"/>
                        </a:spcAft>
                      </a:pPr>
                      <a:r>
                        <a:rPr lang="es-EC" sz="1200" dirty="0">
                          <a:effectLst/>
                          <a:latin typeface="Arial" pitchFamily="34" charset="0"/>
                          <a:ea typeface="Calibri"/>
                          <a:cs typeface="Arial" pitchFamily="34" charset="0"/>
                        </a:rPr>
                        <a:t>94,92%</a:t>
                      </a:r>
                    </a:p>
                  </a:txBody>
                  <a:tcPr marL="68580" marR="68580" marT="0" marB="0">
                    <a:cell3D prstMaterial="dkEdge">
                      <a:bevel prst="slope"/>
                      <a:lightRig rig="flood" dir="t"/>
                    </a:cell3D>
                  </a:tcPr>
                </a:tc>
              </a:tr>
              <a:tr h="558062">
                <a:tc>
                  <a:txBody>
                    <a:bodyPr/>
                    <a:lstStyle/>
                    <a:p>
                      <a:pPr algn="ctr">
                        <a:lnSpc>
                          <a:spcPct val="150000"/>
                        </a:lnSpc>
                        <a:spcAft>
                          <a:spcPts val="200"/>
                        </a:spcAft>
                      </a:pPr>
                      <a:r>
                        <a:rPr lang="es-EC" sz="1200" dirty="0">
                          <a:effectLst/>
                          <a:latin typeface="Arial" pitchFamily="34" charset="0"/>
                          <a:cs typeface="Arial" pitchFamily="34" charset="0"/>
                        </a:rPr>
                        <a:t>TOTAL</a:t>
                      </a:r>
                      <a:endParaRPr lang="es-EC" sz="1200" dirty="0">
                        <a:effectLst/>
                        <a:latin typeface="Arial" pitchFamily="34" charset="0"/>
                        <a:ea typeface="Calibri"/>
                        <a:cs typeface="Arial" pitchFamily="34" charset="0"/>
                      </a:endParaRPr>
                    </a:p>
                  </a:txBody>
                  <a:tcPr marL="68580" marR="68580" marT="0" marB="0">
                    <a:cell3D prstMaterial="dkEdge">
                      <a:bevel prst="convex"/>
                      <a:lightRig rig="flood" dir="t"/>
                    </a:cell3D>
                  </a:tcPr>
                </a:tc>
                <a:tc>
                  <a:txBody>
                    <a:bodyPr/>
                    <a:lstStyle/>
                    <a:p>
                      <a:pPr algn="ctr">
                        <a:lnSpc>
                          <a:spcPct val="150000"/>
                        </a:lnSpc>
                        <a:spcAft>
                          <a:spcPts val="200"/>
                        </a:spcAft>
                      </a:pPr>
                      <a:r>
                        <a:rPr lang="es-EC" sz="1200" dirty="0">
                          <a:effectLst/>
                          <a:latin typeface="Arial" pitchFamily="34" charset="0"/>
                          <a:ea typeface="Calibri"/>
                          <a:cs typeface="Arial" pitchFamily="34" charset="0"/>
                        </a:rPr>
                        <a:t>95,67%</a:t>
                      </a:r>
                    </a:p>
                  </a:txBody>
                  <a:tcPr marL="68580" marR="68580" marT="0" marB="0">
                    <a:cell3D prstMaterial="dkEdge">
                      <a:bevel prst="slope"/>
                      <a:lightRig rig="flood" dir="t"/>
                    </a:cell3D>
                  </a:tcPr>
                </a:tc>
              </a:tr>
            </a:tbl>
          </a:graphicData>
        </a:graphic>
      </p:graphicFrame>
    </p:spTree>
    <p:extLst>
      <p:ext uri="{BB962C8B-B14F-4D97-AF65-F5344CB8AC3E}">
        <p14:creationId xmlns:p14="http://schemas.microsoft.com/office/powerpoint/2010/main" val="5585948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Comparación de Eficiencia de los diferentes tipos de redes neuronales </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054605115"/>
              </p:ext>
            </p:extLst>
          </p:nvPr>
        </p:nvGraphicFramePr>
        <p:xfrm>
          <a:off x="4283968" y="2852936"/>
          <a:ext cx="4716512" cy="32732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2 Tabla"/>
          <p:cNvGraphicFramePr>
            <a:graphicFrameLocks noGrp="1"/>
          </p:cNvGraphicFramePr>
          <p:nvPr>
            <p:extLst>
              <p:ext uri="{D42A27DB-BD31-4B8C-83A1-F6EECF244321}">
                <p14:modId xmlns:p14="http://schemas.microsoft.com/office/powerpoint/2010/main" val="2195294054"/>
              </p:ext>
            </p:extLst>
          </p:nvPr>
        </p:nvGraphicFramePr>
        <p:xfrm>
          <a:off x="467544" y="3284984"/>
          <a:ext cx="3816424" cy="1944216"/>
        </p:xfrm>
        <a:graphic>
          <a:graphicData uri="http://schemas.openxmlformats.org/drawingml/2006/table">
            <a:tbl>
              <a:tblPr firstRow="1" firstCol="1" bandRow="1">
                <a:tableStyleId>{3C2FFA5D-87B4-456A-9821-1D502468CF0F}</a:tableStyleId>
              </a:tblPr>
              <a:tblGrid>
                <a:gridCol w="1908212"/>
                <a:gridCol w="1908212"/>
              </a:tblGrid>
              <a:tr h="486054">
                <a:tc>
                  <a:txBody>
                    <a:bodyPr/>
                    <a:lstStyle/>
                    <a:p>
                      <a:pPr algn="ctr">
                        <a:lnSpc>
                          <a:spcPct val="150000"/>
                        </a:lnSpc>
                        <a:spcAft>
                          <a:spcPts val="200"/>
                        </a:spcAft>
                      </a:pPr>
                      <a:r>
                        <a:rPr lang="es-EC" sz="1200" dirty="0">
                          <a:effectLst/>
                        </a:rPr>
                        <a:t>Tipo de Red</a:t>
                      </a:r>
                      <a:endParaRPr lang="es-EC" sz="1200" dirty="0">
                        <a:effectLst/>
                        <a:latin typeface="Arial" pitchFamily="34" charset="0"/>
                        <a:ea typeface="Calibri"/>
                        <a:cs typeface="Arial" pitchFamily="34" charset="0"/>
                      </a:endParaRPr>
                    </a:p>
                  </a:txBody>
                  <a:tcPr marL="68580" marR="68580" marT="0" marB="0" anchor="ctr">
                    <a:cell3D prstMaterial="dkEdge">
                      <a:bevel prst="riblet"/>
                      <a:lightRig rig="flood" dir="t"/>
                    </a:cell3D>
                  </a:tcPr>
                </a:tc>
                <a:tc>
                  <a:txBody>
                    <a:bodyPr/>
                    <a:lstStyle/>
                    <a:p>
                      <a:pPr algn="ctr">
                        <a:lnSpc>
                          <a:spcPct val="150000"/>
                        </a:lnSpc>
                        <a:spcAft>
                          <a:spcPts val="200"/>
                        </a:spcAft>
                      </a:pPr>
                      <a:r>
                        <a:rPr lang="es-EC" sz="1200" dirty="0">
                          <a:effectLst/>
                        </a:rPr>
                        <a:t>Eficiencia</a:t>
                      </a:r>
                      <a:endParaRPr lang="es-EC" sz="1200" dirty="0">
                        <a:effectLst/>
                        <a:latin typeface="Arial" pitchFamily="34" charset="0"/>
                        <a:ea typeface="Calibri"/>
                        <a:cs typeface="Arial" pitchFamily="34" charset="0"/>
                      </a:endParaRPr>
                    </a:p>
                  </a:txBody>
                  <a:tcPr marL="68580" marR="68580" marT="0" marB="0" anchor="ctr">
                    <a:cell3D prstMaterial="dkEdge">
                      <a:bevel prst="riblet"/>
                      <a:lightRig rig="flood" dir="t"/>
                    </a:cell3D>
                  </a:tcPr>
                </a:tc>
              </a:tr>
              <a:tr h="486054">
                <a:tc>
                  <a:txBody>
                    <a:bodyPr/>
                    <a:lstStyle/>
                    <a:p>
                      <a:pPr algn="just">
                        <a:lnSpc>
                          <a:spcPct val="150000"/>
                        </a:lnSpc>
                        <a:spcAft>
                          <a:spcPts val="200"/>
                        </a:spcAft>
                      </a:pPr>
                      <a:r>
                        <a:rPr lang="es-EC" sz="1200" dirty="0">
                          <a:effectLst/>
                        </a:rPr>
                        <a:t>Perceptrón Multicapa</a:t>
                      </a:r>
                      <a:endParaRPr lang="es-EC" sz="1200" dirty="0">
                        <a:effectLst/>
                        <a:latin typeface="Arial" pitchFamily="34" charset="0"/>
                        <a:ea typeface="Calibri"/>
                        <a:cs typeface="Arial" pitchFamily="34" charset="0"/>
                      </a:endParaRPr>
                    </a:p>
                  </a:txBody>
                  <a:tcPr marL="68580" marR="68580" marT="0" marB="0" anchor="ctr">
                    <a:cell3D prstMaterial="dkEdge">
                      <a:bevel prst="artDeco"/>
                      <a:lightRig rig="flood" dir="t"/>
                    </a:cell3D>
                  </a:tcPr>
                </a:tc>
                <a:tc>
                  <a:txBody>
                    <a:bodyPr/>
                    <a:lstStyle/>
                    <a:p>
                      <a:pPr algn="ctr">
                        <a:lnSpc>
                          <a:spcPct val="150000"/>
                        </a:lnSpc>
                        <a:spcAft>
                          <a:spcPts val="200"/>
                        </a:spcAft>
                      </a:pPr>
                      <a:r>
                        <a:rPr lang="es-EC" sz="1200" dirty="0">
                          <a:effectLst/>
                        </a:rPr>
                        <a:t>94.53%</a:t>
                      </a:r>
                      <a:endParaRPr lang="es-EC" sz="1200" dirty="0">
                        <a:effectLst/>
                        <a:latin typeface="Arial" pitchFamily="34" charset="0"/>
                        <a:ea typeface="Calibri"/>
                        <a:cs typeface="Arial" pitchFamily="34" charset="0"/>
                      </a:endParaRPr>
                    </a:p>
                  </a:txBody>
                  <a:tcPr marL="68580" marR="68580" marT="0" marB="0" anchor="ctr">
                    <a:cell3D prstMaterial="dkEdge">
                      <a:bevel prst="slope"/>
                      <a:lightRig rig="flood" dir="t"/>
                    </a:cell3D>
                  </a:tcPr>
                </a:tc>
              </a:tr>
              <a:tr h="486054">
                <a:tc>
                  <a:txBody>
                    <a:bodyPr/>
                    <a:lstStyle/>
                    <a:p>
                      <a:pPr algn="just">
                        <a:lnSpc>
                          <a:spcPct val="150000"/>
                        </a:lnSpc>
                        <a:spcAft>
                          <a:spcPts val="200"/>
                        </a:spcAft>
                      </a:pPr>
                      <a:r>
                        <a:rPr lang="es-EC" sz="1200" dirty="0">
                          <a:effectLst/>
                        </a:rPr>
                        <a:t>Base Radial</a:t>
                      </a:r>
                      <a:endParaRPr lang="es-EC" sz="1200" dirty="0">
                        <a:effectLst/>
                        <a:latin typeface="Arial" pitchFamily="34" charset="0"/>
                        <a:ea typeface="Calibri"/>
                        <a:cs typeface="Arial" pitchFamily="34" charset="0"/>
                      </a:endParaRPr>
                    </a:p>
                  </a:txBody>
                  <a:tcPr marL="68580" marR="68580" marT="0" marB="0" anchor="ctr">
                    <a:cell3D prstMaterial="dkEdge">
                      <a:bevel prst="artDeco"/>
                      <a:lightRig rig="flood" dir="t"/>
                    </a:cell3D>
                  </a:tcPr>
                </a:tc>
                <a:tc>
                  <a:txBody>
                    <a:bodyPr/>
                    <a:lstStyle/>
                    <a:p>
                      <a:pPr algn="ctr">
                        <a:lnSpc>
                          <a:spcPct val="150000"/>
                        </a:lnSpc>
                        <a:spcAft>
                          <a:spcPts val="200"/>
                        </a:spcAft>
                      </a:pPr>
                      <a:r>
                        <a:rPr lang="es-EC" sz="1200" dirty="0">
                          <a:effectLst/>
                        </a:rPr>
                        <a:t>79%</a:t>
                      </a:r>
                      <a:endParaRPr lang="es-EC" sz="1200" dirty="0">
                        <a:effectLst/>
                        <a:latin typeface="Arial" pitchFamily="34" charset="0"/>
                        <a:ea typeface="Calibri"/>
                        <a:cs typeface="Arial" pitchFamily="34" charset="0"/>
                      </a:endParaRPr>
                    </a:p>
                  </a:txBody>
                  <a:tcPr marL="68580" marR="68580" marT="0" marB="0" anchor="ctr">
                    <a:cell3D prstMaterial="dkEdge">
                      <a:bevel prst="slope"/>
                      <a:lightRig rig="flood" dir="t"/>
                    </a:cell3D>
                  </a:tcPr>
                </a:tc>
              </a:tr>
              <a:tr h="486054">
                <a:tc>
                  <a:txBody>
                    <a:bodyPr/>
                    <a:lstStyle/>
                    <a:p>
                      <a:pPr algn="just">
                        <a:lnSpc>
                          <a:spcPct val="150000"/>
                        </a:lnSpc>
                        <a:spcAft>
                          <a:spcPts val="200"/>
                        </a:spcAft>
                      </a:pPr>
                      <a:r>
                        <a:rPr lang="es-EC" sz="1200" dirty="0">
                          <a:effectLst/>
                        </a:rPr>
                        <a:t>Hopfield</a:t>
                      </a:r>
                      <a:endParaRPr lang="es-EC" sz="1200" dirty="0">
                        <a:effectLst/>
                        <a:latin typeface="Arial" pitchFamily="34" charset="0"/>
                        <a:ea typeface="Calibri"/>
                        <a:cs typeface="Arial" pitchFamily="34" charset="0"/>
                      </a:endParaRPr>
                    </a:p>
                  </a:txBody>
                  <a:tcPr marL="68580" marR="68580" marT="0" marB="0" anchor="ctr">
                    <a:cell3D prstMaterial="dkEdge">
                      <a:bevel prst="artDeco"/>
                      <a:lightRig rig="flood" dir="t"/>
                    </a:cell3D>
                  </a:tcPr>
                </a:tc>
                <a:tc>
                  <a:txBody>
                    <a:bodyPr/>
                    <a:lstStyle/>
                    <a:p>
                      <a:pPr algn="ctr">
                        <a:lnSpc>
                          <a:spcPct val="150000"/>
                        </a:lnSpc>
                        <a:spcAft>
                          <a:spcPts val="200"/>
                        </a:spcAft>
                      </a:pPr>
                      <a:r>
                        <a:rPr lang="es-EC" sz="1200" dirty="0">
                          <a:effectLst/>
                        </a:rPr>
                        <a:t>95.67%</a:t>
                      </a:r>
                      <a:endParaRPr lang="es-EC" sz="1200" dirty="0">
                        <a:effectLst/>
                        <a:latin typeface="Arial" pitchFamily="34" charset="0"/>
                        <a:ea typeface="Calibri"/>
                        <a:cs typeface="Arial" pitchFamily="34" charset="0"/>
                      </a:endParaRPr>
                    </a:p>
                  </a:txBody>
                  <a:tcPr marL="68580" marR="68580" marT="0" marB="0" anchor="ctr">
                    <a:cell3D prstMaterial="dkEdge">
                      <a:bevel prst="slope"/>
                      <a:lightRig rig="flood" dir="t"/>
                    </a:cell3D>
                  </a:tcPr>
                </a:tc>
              </a:tr>
            </a:tbl>
          </a:graphicData>
        </a:graphic>
      </p:graphicFrame>
    </p:spTree>
    <p:extLst>
      <p:ext uri="{BB962C8B-B14F-4D97-AF65-F5344CB8AC3E}">
        <p14:creationId xmlns:p14="http://schemas.microsoft.com/office/powerpoint/2010/main" val="3798887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1" y="2675466"/>
            <a:ext cx="7668840" cy="3993893"/>
          </a:xfrm>
        </p:spPr>
        <p:txBody>
          <a:bodyPr>
            <a:normAutofit/>
          </a:bodyPr>
          <a:lstStyle/>
          <a:p>
            <a:pPr lvl="0" algn="just"/>
            <a:r>
              <a:rPr lang="es-ES" sz="1500" dirty="0" smtClean="0">
                <a:solidFill>
                  <a:schemeClr val="tx1"/>
                </a:solidFill>
              </a:rPr>
              <a:t>Se </a:t>
            </a:r>
            <a:r>
              <a:rPr lang="es-ES" sz="1500" dirty="0">
                <a:solidFill>
                  <a:schemeClr val="tx1"/>
                </a:solidFill>
              </a:rPr>
              <a:t>logró diseñar una aplicación de control de acceso para vehículos mediante el uso de herramientas de procesamiento digital de imágenes, redes neuronales y base de datos, logrando resultados satisfactorios en la detección de la placa vehicular. </a:t>
            </a:r>
            <a:endParaRPr lang="es-EC" sz="1500" dirty="0">
              <a:solidFill>
                <a:schemeClr val="tx1"/>
              </a:solidFill>
            </a:endParaRPr>
          </a:p>
          <a:p>
            <a:pPr marL="0" indent="0" algn="just">
              <a:buNone/>
            </a:pPr>
            <a:r>
              <a:rPr lang="es-ES" sz="1500" dirty="0">
                <a:solidFill>
                  <a:schemeClr val="tx1"/>
                </a:solidFill>
              </a:rPr>
              <a:t> </a:t>
            </a:r>
            <a:endParaRPr lang="es-EC" sz="1500" dirty="0">
              <a:solidFill>
                <a:schemeClr val="tx1"/>
              </a:solidFill>
            </a:endParaRPr>
          </a:p>
          <a:p>
            <a:pPr lvl="0" algn="just"/>
            <a:r>
              <a:rPr lang="es-ES" sz="1500" dirty="0">
                <a:solidFill>
                  <a:schemeClr val="tx1"/>
                </a:solidFill>
              </a:rPr>
              <a:t>El procesamiento de imágenes basado en operaciones morfológicas resultó eficiente ya que se pudo discriminar la zona de la placa basándose en las características morfológicas de la misma. </a:t>
            </a:r>
            <a:endParaRPr lang="es-ES" sz="1500" dirty="0" smtClean="0">
              <a:solidFill>
                <a:schemeClr val="tx1"/>
              </a:solidFill>
            </a:endParaRPr>
          </a:p>
          <a:p>
            <a:pPr lvl="0" algn="just"/>
            <a:endParaRPr lang="es-EC" sz="1500" dirty="0">
              <a:solidFill>
                <a:schemeClr val="tx1"/>
              </a:solidFill>
            </a:endParaRPr>
          </a:p>
          <a:p>
            <a:pPr lvl="0" algn="just"/>
            <a:r>
              <a:rPr lang="es-ES" sz="1500" dirty="0">
                <a:solidFill>
                  <a:schemeClr val="tx1"/>
                </a:solidFill>
              </a:rPr>
              <a:t>Del análisis de pruebas se concluye que la etapa de segmentación de caracteres es la que presenta un mayor porcentaje de error, ya que la eficiencia de esta</a:t>
            </a:r>
            <a:r>
              <a:rPr lang="es-EC" sz="1500" dirty="0">
                <a:solidFill>
                  <a:schemeClr val="tx1"/>
                </a:solidFill>
              </a:rPr>
              <a:t> etapa es directamente proporcional al estado en que se encuentra la matrícula del vehículo, ya que muchas de estas poseen objetos ajenos a las características de la placa; adicionalmente, es importante resaltar que el grado de inclinación de la cámara también afecta la eficiencia del sistema</a:t>
            </a:r>
            <a:r>
              <a:rPr lang="es-EC" sz="1500" dirty="0" smtClean="0">
                <a:solidFill>
                  <a:schemeClr val="tx1"/>
                </a:solidFill>
              </a:rPr>
              <a:t>.</a:t>
            </a:r>
            <a:endParaRPr lang="es-EC" sz="1500" dirty="0">
              <a:solidFill>
                <a:schemeClr val="tx1"/>
              </a:solidFill>
            </a:endParaRPr>
          </a:p>
        </p:txBody>
      </p:sp>
      <p:sp>
        <p:nvSpPr>
          <p:cNvPr id="2" name="1 Título"/>
          <p:cNvSpPr>
            <a:spLocks noGrp="1"/>
          </p:cNvSpPr>
          <p:nvPr>
            <p:ph type="title"/>
          </p:nvPr>
        </p:nvSpPr>
        <p:spPr/>
        <p:txBody>
          <a:bodyPr/>
          <a:lstStyle/>
          <a:p>
            <a:r>
              <a:rPr lang="es-EC" dirty="0" smtClean="0"/>
              <a:t>Conclusiones</a:t>
            </a:r>
            <a:endParaRPr lang="es-EC" dirty="0"/>
          </a:p>
        </p:txBody>
      </p:sp>
    </p:spTree>
    <p:extLst>
      <p:ext uri="{BB962C8B-B14F-4D97-AF65-F5344CB8AC3E}">
        <p14:creationId xmlns:p14="http://schemas.microsoft.com/office/powerpoint/2010/main" val="6770357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2420888"/>
            <a:ext cx="7668841" cy="4176463"/>
          </a:xfrm>
        </p:spPr>
        <p:txBody>
          <a:bodyPr>
            <a:normAutofit fontScale="62500" lnSpcReduction="20000"/>
          </a:bodyPr>
          <a:lstStyle/>
          <a:p>
            <a:pPr lvl="0" algn="just"/>
            <a:r>
              <a:rPr lang="es-ES" dirty="0">
                <a:solidFill>
                  <a:schemeClr val="tx1"/>
                </a:solidFill>
              </a:rPr>
              <a:t>Las redes neuronales que mejores resultados presentaron fueron las tipo Hopfield y las perceptrón multicapa, a pesar de poseer una arquitectura y modo de funcionamiento diferentes, los dos tipos presentaron una buena capacidad de generalización ya que con 250 imágenes patrones  usadas para el entrenamiento se obtuvo un buen rendimiento para las 450 imágenes de prueba, demostrando que el conjunto de aprendizaje cumple los requerimientos de ser significativo y representativo.</a:t>
            </a:r>
            <a:endParaRPr lang="es-EC" dirty="0">
              <a:solidFill>
                <a:schemeClr val="tx1"/>
              </a:solidFill>
            </a:endParaRPr>
          </a:p>
          <a:p>
            <a:pPr marL="0" indent="0" algn="just">
              <a:buNone/>
            </a:pPr>
            <a:r>
              <a:rPr lang="es-ES" dirty="0">
                <a:solidFill>
                  <a:schemeClr val="tx1"/>
                </a:solidFill>
              </a:rPr>
              <a:t> </a:t>
            </a:r>
            <a:endParaRPr lang="es-EC" dirty="0">
              <a:solidFill>
                <a:schemeClr val="tx1"/>
              </a:solidFill>
            </a:endParaRPr>
          </a:p>
          <a:p>
            <a:pPr lvl="0" algn="just"/>
            <a:r>
              <a:rPr lang="es-ES" dirty="0">
                <a:solidFill>
                  <a:schemeClr val="tx1"/>
                </a:solidFill>
              </a:rPr>
              <a:t>En el caso de las redes neuronales de función de base radial, no se pudo crear una red cuyos resultados sean muy satisfactorios ya que es muy difícil determinar el valor de la constante de desviación para las funciones de activación.</a:t>
            </a:r>
            <a:endParaRPr lang="es-EC" dirty="0">
              <a:solidFill>
                <a:schemeClr val="tx1"/>
              </a:solidFill>
            </a:endParaRPr>
          </a:p>
          <a:p>
            <a:pPr marL="0" indent="0" algn="just">
              <a:buNone/>
            </a:pPr>
            <a:r>
              <a:rPr lang="es-ES" dirty="0">
                <a:solidFill>
                  <a:schemeClr val="tx1"/>
                </a:solidFill>
              </a:rPr>
              <a:t> </a:t>
            </a:r>
            <a:endParaRPr lang="es-EC" dirty="0">
              <a:solidFill>
                <a:schemeClr val="tx1"/>
              </a:solidFill>
            </a:endParaRPr>
          </a:p>
          <a:p>
            <a:pPr lvl="0" algn="just"/>
            <a:r>
              <a:rPr lang="es-ES" dirty="0">
                <a:solidFill>
                  <a:schemeClr val="tx1"/>
                </a:solidFill>
              </a:rPr>
              <a:t>Para la aplicación realizada se tomó como agentes de clasificación las redes neuronales perceptrón multicapa, debido </a:t>
            </a:r>
            <a:r>
              <a:rPr lang="es-ES" dirty="0" smtClean="0">
                <a:solidFill>
                  <a:schemeClr val="tx1"/>
                </a:solidFill>
              </a:rPr>
              <a:t>que no necesitan de </a:t>
            </a:r>
            <a:r>
              <a:rPr lang="es-ES" dirty="0">
                <a:solidFill>
                  <a:schemeClr val="tx1"/>
                </a:solidFill>
              </a:rPr>
              <a:t>un número excesivo de neuronas para resolver un problema como en el caso de las redes de base radial y tipo Hopfield, esto es debido a que entre mayor sea el número de neuronas mayor es el número de pesos sinápticos de la red</a:t>
            </a:r>
            <a:r>
              <a:rPr lang="es-ES" dirty="0" smtClean="0">
                <a:solidFill>
                  <a:schemeClr val="tx1"/>
                </a:solidFill>
              </a:rPr>
              <a:t>.</a:t>
            </a:r>
          </a:p>
          <a:p>
            <a:pPr lvl="0" algn="just"/>
            <a:endParaRPr lang="es-ES" dirty="0">
              <a:solidFill>
                <a:schemeClr val="tx1"/>
              </a:solidFill>
            </a:endParaRPr>
          </a:p>
          <a:p>
            <a:pPr algn="just"/>
            <a:r>
              <a:rPr lang="es-ES" dirty="0">
                <a:solidFill>
                  <a:schemeClr val="tx1"/>
                </a:solidFill>
              </a:rPr>
              <a:t>Para obtener un mayor rendimiento por parte de las redes neuronales, se debe incrementar el número de patrones de entrenamiento, debido a que entre mayor sea éste número, la red </a:t>
            </a:r>
            <a:r>
              <a:rPr lang="es-EC" dirty="0">
                <a:solidFill>
                  <a:schemeClr val="tx1"/>
                </a:solidFill>
              </a:rPr>
              <a:t>de adaptará sus pesos de forma más eficaz para la solución del problema</a:t>
            </a:r>
            <a:r>
              <a:rPr lang="es-EC" dirty="0"/>
              <a:t>.</a:t>
            </a:r>
          </a:p>
          <a:p>
            <a:pPr lvl="0" algn="just"/>
            <a:endParaRPr lang="es-EC" dirty="0">
              <a:solidFill>
                <a:schemeClr val="tx1"/>
              </a:solidFill>
            </a:endParaRPr>
          </a:p>
          <a:p>
            <a:endParaRPr lang="es-EC" dirty="0"/>
          </a:p>
        </p:txBody>
      </p:sp>
      <p:sp>
        <p:nvSpPr>
          <p:cNvPr id="2" name="1 Título"/>
          <p:cNvSpPr>
            <a:spLocks noGrp="1"/>
          </p:cNvSpPr>
          <p:nvPr>
            <p:ph type="title"/>
          </p:nvPr>
        </p:nvSpPr>
        <p:spPr/>
        <p:txBody>
          <a:bodyPr/>
          <a:lstStyle/>
          <a:p>
            <a:r>
              <a:rPr lang="es-EC" dirty="0" smtClean="0"/>
              <a:t>Conclusiones</a:t>
            </a:r>
            <a:endParaRPr lang="es-EC" dirty="0"/>
          </a:p>
        </p:txBody>
      </p:sp>
    </p:spTree>
    <p:extLst>
      <p:ext uri="{BB962C8B-B14F-4D97-AF65-F5344CB8AC3E}">
        <p14:creationId xmlns:p14="http://schemas.microsoft.com/office/powerpoint/2010/main" val="2887458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600" dirty="0" smtClean="0"/>
              <a:t>DIAGRAMA GENERAL DEL PROYECTO</a:t>
            </a:r>
            <a:endParaRPr lang="es-EC" sz="3600" dirty="0"/>
          </a:p>
        </p:txBody>
      </p:sp>
      <p:graphicFrame>
        <p:nvGraphicFramePr>
          <p:cNvPr id="4" name="3 Diagrama"/>
          <p:cNvGraphicFramePr/>
          <p:nvPr>
            <p:extLst>
              <p:ext uri="{D42A27DB-BD31-4B8C-83A1-F6EECF244321}">
                <p14:modId xmlns:p14="http://schemas.microsoft.com/office/powerpoint/2010/main" val="725056578"/>
              </p:ext>
            </p:extLst>
          </p:nvPr>
        </p:nvGraphicFramePr>
        <p:xfrm>
          <a:off x="1835696" y="2420888"/>
          <a:ext cx="5712296" cy="3760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28781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9" y="2675466"/>
            <a:ext cx="7596832" cy="3921885"/>
          </a:xfrm>
        </p:spPr>
        <p:txBody>
          <a:bodyPr>
            <a:normAutofit/>
          </a:bodyPr>
          <a:lstStyle/>
          <a:p>
            <a:pPr lvl="0" algn="just"/>
            <a:r>
              <a:rPr lang="es-ES" sz="1600" dirty="0">
                <a:solidFill>
                  <a:schemeClr val="tx1"/>
                </a:solidFill>
              </a:rPr>
              <a:t>Debido a la no existencia de un método matemático que permita determinar la arquitectura óptima para los diferentes tipos de redes neuronales, la determinación de la misma se la realiza de manera heurística, obteniéndose resultados adecuados para solucionar un problema, sin ser esta necesariamente la solución más óptima. Siendo el proceso de diseño de la red altamente costoso en cuanto a tiempo se refiere. </a:t>
            </a:r>
            <a:endParaRPr lang="es-EC" sz="1600" dirty="0">
              <a:solidFill>
                <a:schemeClr val="tx1"/>
              </a:solidFill>
            </a:endParaRPr>
          </a:p>
          <a:p>
            <a:pPr algn="just"/>
            <a:endParaRPr lang="es-EC" sz="1600" dirty="0">
              <a:solidFill>
                <a:schemeClr val="tx1"/>
              </a:solidFill>
            </a:endParaRPr>
          </a:p>
          <a:p>
            <a:pPr lvl="0" algn="just"/>
            <a:r>
              <a:rPr lang="es-ES" sz="1600" dirty="0">
                <a:solidFill>
                  <a:schemeClr val="tx1"/>
                </a:solidFill>
              </a:rPr>
              <a:t>A pesar de que el tamaño y tipo de letra utilizados en las placas vehiculares son normados por la Comisión Nacional de Transito, se encontró casos en los que estas  poseían otro tipo de letra lo que dificulta el proceso de clasificación.</a:t>
            </a:r>
            <a:endParaRPr lang="es-EC" sz="1600" dirty="0">
              <a:solidFill>
                <a:schemeClr val="tx1"/>
              </a:solidFill>
            </a:endParaRPr>
          </a:p>
          <a:p>
            <a:pPr marL="0" indent="0">
              <a:buNone/>
            </a:pPr>
            <a:endParaRPr lang="es-EC" dirty="0"/>
          </a:p>
        </p:txBody>
      </p:sp>
      <p:sp>
        <p:nvSpPr>
          <p:cNvPr id="2" name="1 Título"/>
          <p:cNvSpPr>
            <a:spLocks noGrp="1"/>
          </p:cNvSpPr>
          <p:nvPr>
            <p:ph type="title"/>
          </p:nvPr>
        </p:nvSpPr>
        <p:spPr/>
        <p:txBody>
          <a:bodyPr/>
          <a:lstStyle/>
          <a:p>
            <a:r>
              <a:rPr lang="es-EC" dirty="0" smtClean="0"/>
              <a:t>Conclusiones</a:t>
            </a:r>
            <a:endParaRPr lang="es-EC" dirty="0"/>
          </a:p>
        </p:txBody>
      </p:sp>
    </p:spTree>
    <p:extLst>
      <p:ext uri="{BB962C8B-B14F-4D97-AF65-F5344CB8AC3E}">
        <p14:creationId xmlns:p14="http://schemas.microsoft.com/office/powerpoint/2010/main" val="3448686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http://4.bp.blogspot.com/_8jPRMm7l3IA/TEGDg5FBuEI/AAAAAAAAABg/VCmeX970258/s1600/Ruidos.JPG"/>
          <p:cNvPicPr>
            <a:picLocks noChangeAspect="1" noChangeArrowheads="1"/>
          </p:cNvPicPr>
          <p:nvPr/>
        </p:nvPicPr>
        <p:blipFill rotWithShape="1">
          <a:blip r:embed="rId3">
            <a:extLst>
              <a:ext uri="{28A0092B-C50C-407E-A947-70E740481C1C}">
                <a14:useLocalDpi xmlns:a14="http://schemas.microsoft.com/office/drawing/2010/main" val="0"/>
              </a:ext>
            </a:extLst>
          </a:blip>
          <a:srcRect t="53162"/>
          <a:stretch/>
        </p:blipFill>
        <p:spPr bwMode="auto">
          <a:xfrm>
            <a:off x="4308666" y="5496273"/>
            <a:ext cx="2517453" cy="135353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2.bp.blogspot.com/_8jPRMm7l3IA/TEDxGk5hmHI/AAAAAAAAABY/0WRDezGjM0o/s1600/pinguin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2406600"/>
            <a:ext cx="2809875" cy="1023938"/>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a:bodyPr>
          <a:lstStyle/>
          <a:p>
            <a:pPr lvl="1" algn="ctr" rtl="0">
              <a:spcBef>
                <a:spcPct val="0"/>
              </a:spcBef>
            </a:pPr>
            <a:r>
              <a:rPr lang="es-EC" sz="2800" b="1" dirty="0">
                <a:solidFill>
                  <a:schemeClr val="bg1"/>
                </a:solidFill>
              </a:rPr>
              <a:t>PROCESAMIENTO DIGITAL DE IMÁGENES EN MATLAB</a:t>
            </a:r>
            <a:r>
              <a:rPr lang="es-EC" sz="2800" b="1" baseline="30000" dirty="0" smtClean="0">
                <a:solidFill>
                  <a:schemeClr val="bg1"/>
                </a:solidFill>
              </a:rPr>
              <a:t>®</a:t>
            </a:r>
            <a:endParaRPr lang="es-EC" sz="2800" dirty="0">
              <a:solidFill>
                <a:schemeClr val="bg1"/>
              </a:solidFill>
            </a:endParaRPr>
          </a:p>
        </p:txBody>
      </p:sp>
      <p:sp>
        <p:nvSpPr>
          <p:cNvPr id="4" name="3 Redondear rectángulo de esquina del mismo lado"/>
          <p:cNvSpPr/>
          <p:nvPr/>
        </p:nvSpPr>
        <p:spPr>
          <a:xfrm>
            <a:off x="395536" y="3501008"/>
            <a:ext cx="8164735" cy="1872208"/>
          </a:xfrm>
          <a:prstGeom prst="round2SameRect">
            <a:avLst/>
          </a:prstGeom>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C" sz="2000" spc="50" dirty="0" smtClean="0">
                <a:ln w="3175">
                  <a:solidFill>
                    <a:schemeClr val="tx1"/>
                  </a:solidFill>
                </a:ln>
                <a:solidFill>
                  <a:schemeClr val="tx1"/>
                </a:solidFill>
                <a:effectLst>
                  <a:outerShdw blurRad="38100" dist="38100" dir="2700000" algn="tl">
                    <a:srgbClr val="000000">
                      <a:alpha val="43137"/>
                    </a:srgbClr>
                  </a:outerShdw>
                </a:effectLst>
                <a:latin typeface="Arial" pitchFamily="34" charset="0"/>
                <a:cs typeface="Arial" pitchFamily="34" charset="0"/>
              </a:rPr>
              <a:t>PDI: manipulación </a:t>
            </a:r>
            <a:r>
              <a:rPr lang="es-EC" sz="2000" spc="50" dirty="0">
                <a:ln w="3175">
                  <a:solidFill>
                    <a:schemeClr val="tx1"/>
                  </a:solidFill>
                </a:ln>
                <a:solidFill>
                  <a:schemeClr val="tx1"/>
                </a:solidFill>
                <a:effectLst>
                  <a:outerShdw blurRad="38100" dist="38100" dir="2700000" algn="tl">
                    <a:srgbClr val="000000">
                      <a:alpha val="43137"/>
                    </a:srgbClr>
                  </a:outerShdw>
                </a:effectLst>
                <a:latin typeface="Arial" pitchFamily="34" charset="0"/>
                <a:cs typeface="Arial" pitchFamily="34" charset="0"/>
              </a:rPr>
              <a:t>de imágenes del mundo real de manera digital por medio de un computador. </a:t>
            </a:r>
            <a:endParaRPr lang="es-EC" sz="2000" spc="50" dirty="0" smtClean="0">
              <a:ln w="3175">
                <a:solidFill>
                  <a:schemeClr val="tx1"/>
                </a:solid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algn="just"/>
            <a:r>
              <a:rPr lang="es-EC" sz="2000" spc="50" dirty="0" smtClean="0">
                <a:ln w="3175">
                  <a:solidFill>
                    <a:schemeClr val="tx1"/>
                  </a:solidFill>
                </a:ln>
                <a:solidFill>
                  <a:schemeClr val="tx1"/>
                </a:solidFill>
                <a:effectLst>
                  <a:outerShdw blurRad="38100" dist="38100" dir="2700000" algn="tl">
                    <a:srgbClr val="000000">
                      <a:alpha val="43137"/>
                    </a:srgbClr>
                  </a:outerShdw>
                </a:effectLst>
                <a:latin typeface="Arial" pitchFamily="34" charset="0"/>
                <a:cs typeface="Arial" pitchFamily="34" charset="0"/>
              </a:rPr>
              <a:t>Objetivo: mejorar </a:t>
            </a:r>
            <a:r>
              <a:rPr lang="es-EC" sz="2000" spc="50" dirty="0">
                <a:ln w="3175">
                  <a:solidFill>
                    <a:schemeClr val="tx1"/>
                  </a:solidFill>
                </a:ln>
                <a:solidFill>
                  <a:schemeClr val="tx1"/>
                </a:solidFill>
                <a:effectLst>
                  <a:outerShdw blurRad="38100" dist="38100" dir="2700000" algn="tl">
                    <a:srgbClr val="000000">
                      <a:alpha val="43137"/>
                    </a:srgbClr>
                  </a:outerShdw>
                </a:effectLst>
                <a:latin typeface="Arial" pitchFamily="34" charset="0"/>
                <a:cs typeface="Arial" pitchFamily="34" charset="0"/>
              </a:rPr>
              <a:t>el aspecto de las imágenes y hacer más evidentes en ellas ciertas características relevantes para la aplicación que se desee desarrollar</a:t>
            </a:r>
            <a:r>
              <a:rPr lang="es-EC" sz="2000" spc="50" dirty="0" smtClean="0">
                <a:ln w="3175">
                  <a:solidFill>
                    <a:schemeClr val="tx1"/>
                  </a:solidFill>
                </a:ln>
                <a:solidFill>
                  <a:schemeClr val="tx1"/>
                </a:solidFill>
                <a:effectLst>
                  <a:outerShdw blurRad="38100" dist="38100" dir="2700000" algn="tl">
                    <a:srgbClr val="000000">
                      <a:alpha val="43137"/>
                    </a:srgbClr>
                  </a:outerShdw>
                </a:effectLst>
                <a:latin typeface="Arial" pitchFamily="34" charset="0"/>
                <a:cs typeface="Arial" pitchFamily="34" charset="0"/>
              </a:rPr>
              <a:t>.</a:t>
            </a:r>
            <a:endParaRPr lang="es-EC" sz="2000" spc="50" dirty="0">
              <a:ln w="3175">
                <a:solidFill>
                  <a:schemeClr val="tx1"/>
                </a:solid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242" name="Picture 2" descr="http://3.bp.blogspot.com/_8jPRMm7l3IA/TEIG3AUaodI/AAAAAAAAACY/dtwLPJjwt7Q/s320/Filtro_bordes_original_laplace_sobe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2132856"/>
            <a:ext cx="3917531" cy="1297682"/>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4.bp.blogspot.com/_8jPRMm7l3IA/TEGDg5FBuEI/AAAAAAAAABg/VCmeX970258/s1600/Ruidos.JPG"/>
          <p:cNvPicPr>
            <a:picLocks noChangeAspect="1" noChangeArrowheads="1"/>
          </p:cNvPicPr>
          <p:nvPr/>
        </p:nvPicPr>
        <p:blipFill rotWithShape="1">
          <a:blip r:embed="rId3">
            <a:extLst>
              <a:ext uri="{28A0092B-C50C-407E-A947-70E740481C1C}">
                <a14:useLocalDpi xmlns:a14="http://schemas.microsoft.com/office/drawing/2010/main" val="0"/>
              </a:ext>
            </a:extLst>
          </a:blip>
          <a:srcRect b="53009"/>
          <a:stretch/>
        </p:blipFill>
        <p:spPr bwMode="auto">
          <a:xfrm>
            <a:off x="728321" y="5453568"/>
            <a:ext cx="2417299" cy="1303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23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a:solidFill>
                  <a:schemeClr val="bg1"/>
                </a:solidFill>
              </a:rPr>
              <a:t>PROCESAMIENTO DIGITAL DE IMÁGENES EN MATLAB</a:t>
            </a:r>
            <a:r>
              <a:rPr lang="es-EC" sz="2800" b="1" baseline="30000" dirty="0">
                <a:solidFill>
                  <a:schemeClr val="bg1"/>
                </a:solidFill>
              </a:rPr>
              <a:t>®</a:t>
            </a:r>
            <a:endParaRPr lang="es-EC" sz="2800" dirty="0"/>
          </a:p>
        </p:txBody>
      </p:sp>
      <p:graphicFrame>
        <p:nvGraphicFramePr>
          <p:cNvPr id="4" name="3 Diagrama"/>
          <p:cNvGraphicFramePr/>
          <p:nvPr>
            <p:extLst>
              <p:ext uri="{D42A27DB-BD31-4B8C-83A1-F6EECF244321}">
                <p14:modId xmlns:p14="http://schemas.microsoft.com/office/powerpoint/2010/main" val="2044391453"/>
              </p:ext>
            </p:extLst>
          </p:nvPr>
        </p:nvGraphicFramePr>
        <p:xfrm>
          <a:off x="755576" y="2564904"/>
          <a:ext cx="7344816"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9174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sz="2800" b="1" dirty="0">
                <a:solidFill>
                  <a:schemeClr val="bg1"/>
                </a:solidFill>
              </a:rPr>
              <a:t>PROCESAMIENTO DIGITAL DE IMÁGENES EN MATLAB</a:t>
            </a:r>
            <a:r>
              <a:rPr lang="es-EC" sz="2800" b="1" baseline="30000" dirty="0">
                <a:solidFill>
                  <a:schemeClr val="bg1"/>
                </a:solidFill>
              </a:rPr>
              <a:t>®</a:t>
            </a:r>
            <a:endParaRPr lang="es-EC" sz="2800" dirty="0"/>
          </a:p>
        </p:txBody>
      </p:sp>
      <p:graphicFrame>
        <p:nvGraphicFramePr>
          <p:cNvPr id="4" name="3 Diagrama"/>
          <p:cNvGraphicFramePr/>
          <p:nvPr>
            <p:extLst>
              <p:ext uri="{D42A27DB-BD31-4B8C-83A1-F6EECF244321}">
                <p14:modId xmlns:p14="http://schemas.microsoft.com/office/powerpoint/2010/main" val="3415123222"/>
              </p:ext>
            </p:extLst>
          </p:nvPr>
        </p:nvGraphicFramePr>
        <p:xfrm>
          <a:off x="755576" y="2636912"/>
          <a:ext cx="7632848" cy="3631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5403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1252728"/>
          </a:xfrm>
        </p:spPr>
        <p:txBody>
          <a:bodyPr>
            <a:normAutofit/>
          </a:bodyPr>
          <a:lstStyle/>
          <a:p>
            <a:r>
              <a:rPr lang="es-EC" sz="3600" dirty="0" smtClean="0"/>
              <a:t>REDEES NEURONALES ARTIFICIALES</a:t>
            </a:r>
            <a:endParaRPr lang="es-EC" sz="3600" dirty="0"/>
          </a:p>
        </p:txBody>
      </p:sp>
      <p:graphicFrame>
        <p:nvGraphicFramePr>
          <p:cNvPr id="4" name="3 Diagrama"/>
          <p:cNvGraphicFramePr/>
          <p:nvPr>
            <p:extLst>
              <p:ext uri="{D42A27DB-BD31-4B8C-83A1-F6EECF244321}">
                <p14:modId xmlns:p14="http://schemas.microsoft.com/office/powerpoint/2010/main" val="185393283"/>
              </p:ext>
            </p:extLst>
          </p:nvPr>
        </p:nvGraphicFramePr>
        <p:xfrm>
          <a:off x="251520" y="1772816"/>
          <a:ext cx="864096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5347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2" algn="ctr" rtl="0">
              <a:spcBef>
                <a:spcPct val="0"/>
              </a:spcBef>
            </a:pPr>
            <a:r>
              <a:rPr lang="es-EC" sz="2800" b="1" dirty="0">
                <a:solidFill>
                  <a:schemeClr val="bg1"/>
                </a:solidFill>
              </a:rPr>
              <a:t>CARACTERÍSTICAS DE LAS REDES NEURONALES ARTIFICIALES</a:t>
            </a:r>
            <a:r>
              <a:rPr lang="es-EC" sz="2800" b="1" dirty="0" smtClean="0">
                <a:solidFill>
                  <a:schemeClr val="bg1"/>
                </a:solidFill>
              </a:rPr>
              <a:t>.</a:t>
            </a:r>
            <a:endParaRPr lang="es-EC" sz="2800" dirty="0">
              <a:solidFill>
                <a:schemeClr val="bg1"/>
              </a:solidFill>
            </a:endParaRPr>
          </a:p>
        </p:txBody>
      </p:sp>
      <p:graphicFrame>
        <p:nvGraphicFramePr>
          <p:cNvPr id="4" name="3 Diagrama"/>
          <p:cNvGraphicFramePr/>
          <p:nvPr>
            <p:extLst>
              <p:ext uri="{D42A27DB-BD31-4B8C-83A1-F6EECF244321}">
                <p14:modId xmlns:p14="http://schemas.microsoft.com/office/powerpoint/2010/main" val="1570986342"/>
              </p:ext>
            </p:extLst>
          </p:nvPr>
        </p:nvGraphicFramePr>
        <p:xfrm>
          <a:off x="539552" y="2276872"/>
          <a:ext cx="8208912"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382412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2" algn="ctr" rtl="0">
              <a:spcBef>
                <a:spcPct val="0"/>
              </a:spcBef>
            </a:pPr>
            <a:r>
              <a:rPr lang="es-EC" sz="2800" b="1" dirty="0">
                <a:solidFill>
                  <a:schemeClr val="bg1"/>
                </a:solidFill>
              </a:rPr>
              <a:t>TIPOS DE REDES NEURONALES UTILIZADAS EN EL PROYECTO</a:t>
            </a:r>
            <a:r>
              <a:rPr lang="es-EC" sz="2800" b="1" dirty="0" smtClean="0">
                <a:solidFill>
                  <a:schemeClr val="bg1"/>
                </a:solidFill>
              </a:rPr>
              <a:t>.</a:t>
            </a:r>
            <a:endParaRPr lang="es-EC" sz="2800" dirty="0">
              <a:solidFill>
                <a:schemeClr val="bg1"/>
              </a:solidFill>
            </a:endParaRPr>
          </a:p>
        </p:txBody>
      </p:sp>
      <p:graphicFrame>
        <p:nvGraphicFramePr>
          <p:cNvPr id="5" name="4 Diagrama"/>
          <p:cNvGraphicFramePr/>
          <p:nvPr>
            <p:extLst>
              <p:ext uri="{D42A27DB-BD31-4B8C-83A1-F6EECF244321}">
                <p14:modId xmlns:p14="http://schemas.microsoft.com/office/powerpoint/2010/main" val="3126805017"/>
              </p:ext>
            </p:extLst>
          </p:nvPr>
        </p:nvGraphicFramePr>
        <p:xfrm>
          <a:off x="323528" y="2636912"/>
          <a:ext cx="8208912" cy="3895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p:cNvPicPr/>
          <p:nvPr/>
        </p:nvPicPr>
        <p:blipFill>
          <a:blip r:embed="rId7">
            <a:grayscl/>
            <a:extLst>
              <a:ext uri="{28A0092B-C50C-407E-A947-70E740481C1C}">
                <a14:useLocalDpi xmlns:a14="http://schemas.microsoft.com/office/drawing/2010/main" val="0"/>
              </a:ext>
            </a:extLst>
          </a:blip>
          <a:stretch>
            <a:fillRect/>
          </a:stretch>
        </p:blipFill>
        <p:spPr>
          <a:xfrm>
            <a:off x="827584" y="2852936"/>
            <a:ext cx="2627684" cy="1503291"/>
          </a:xfrm>
          <a:prstGeom prst="rect">
            <a:avLst/>
          </a:prstGeom>
        </p:spPr>
      </p:pic>
    </p:spTree>
    <p:extLst>
      <p:ext uri="{BB962C8B-B14F-4D97-AF65-F5344CB8AC3E}">
        <p14:creationId xmlns:p14="http://schemas.microsoft.com/office/powerpoint/2010/main" val="38360313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4187</TotalTime>
  <Words>1792</Words>
  <Application>Microsoft Office PowerPoint</Application>
  <PresentationFormat>Presentación en pantalla (4:3)</PresentationFormat>
  <Paragraphs>324</Paragraphs>
  <Slides>30</Slides>
  <Notes>1</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Forma de onda</vt:lpstr>
      <vt:lpstr>ESCUELA POLITÉCNICA DEL EJÉRCITO </vt:lpstr>
      <vt:lpstr>INTRODUCCIÓN</vt:lpstr>
      <vt:lpstr>DIAGRAMA GENERAL DEL PROYECTO</vt:lpstr>
      <vt:lpstr>PROCESAMIENTO DIGITAL DE IMÁGENES EN MATLAB®</vt:lpstr>
      <vt:lpstr>PROCESAMIENTO DIGITAL DE IMÁGENES EN MATLAB®</vt:lpstr>
      <vt:lpstr>PROCESAMIENTO DIGITAL DE IMÁGENES EN MATLAB®</vt:lpstr>
      <vt:lpstr>REDEES NEURONALES ARTIFICIALES</vt:lpstr>
      <vt:lpstr>CARACTERÍSTICAS DE LAS REDES NEURONALES ARTIFICIALES.</vt:lpstr>
      <vt:lpstr>TIPOS DE REDES NEURONALES UTILIZADAS EN EL PROYECTO.</vt:lpstr>
      <vt:lpstr>TIPOS DE REDES NEURONALES UTILIZADAS EN EL PROYECTO.</vt:lpstr>
      <vt:lpstr>Similitudes y diferencias entre redes de base radial y perceptrón multicapa</vt:lpstr>
      <vt:lpstr>Similitudes y diferencias entre redes de base radial y perceptrón multicapa</vt:lpstr>
      <vt:lpstr>TIPOS DE REDES NEURONALES UTILIZADAS EN EL PROYECTO.</vt:lpstr>
      <vt:lpstr>APLICACIÓN DE LAS REDES NEURONALES ARTIFICIALES </vt:lpstr>
      <vt:lpstr>DISEÑO E IMPLEMENTACIÓN DE ALGORITMOS</vt:lpstr>
      <vt:lpstr>DISEÑO E IMPLEMENTACIÓN DE ALGORITMOS</vt:lpstr>
      <vt:lpstr>Diseño de Redes neuronales</vt:lpstr>
      <vt:lpstr>Diseño de Redes neuronales</vt:lpstr>
      <vt:lpstr>Diseño de Redes neuronales</vt:lpstr>
      <vt:lpstr>APLICACIÓN DE CONTROL DE ACCESO</vt:lpstr>
      <vt:lpstr>Pruebas y Resultados</vt:lpstr>
      <vt:lpstr>Extracción de la Placa</vt:lpstr>
      <vt:lpstr>Segmentación de Caracteres</vt:lpstr>
      <vt:lpstr>Clasificación de caracteres de la placa mediante redes neuronales</vt:lpstr>
      <vt:lpstr>Clasificación de caracteres de la placa mediante redes neuronales</vt:lpstr>
      <vt:lpstr>Clasificación de caracteres de la placa mediante redes neuronales</vt:lpstr>
      <vt:lpstr>Comparación de Eficiencia de los diferentes tipos de redes neuronales </vt:lpstr>
      <vt:lpstr>Conclusiones</vt:lpstr>
      <vt:lpstr>Conclusiones</vt:lpstr>
      <vt:lpstr>Conclusiones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POLITÉCNICA DEL EJÉRCITO</dc:title>
  <dc:creator>Jonathan</dc:creator>
  <cp:lastModifiedBy>Jonathan</cp:lastModifiedBy>
  <cp:revision>45</cp:revision>
  <dcterms:created xsi:type="dcterms:W3CDTF">2011-12-12T12:09:22Z</dcterms:created>
  <dcterms:modified xsi:type="dcterms:W3CDTF">2011-12-16T05:36:43Z</dcterms:modified>
</cp:coreProperties>
</file>