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2" r:id="rId3"/>
    <p:sldId id="347" r:id="rId4"/>
    <p:sldId id="257" r:id="rId5"/>
    <p:sldId id="264" r:id="rId6"/>
    <p:sldId id="267" r:id="rId7"/>
    <p:sldId id="348" r:id="rId8"/>
    <p:sldId id="261" r:id="rId9"/>
    <p:sldId id="293" r:id="rId10"/>
    <p:sldId id="349" r:id="rId11"/>
    <p:sldId id="350" r:id="rId12"/>
    <p:sldId id="291" r:id="rId13"/>
    <p:sldId id="354" r:id="rId14"/>
    <p:sldId id="351" r:id="rId15"/>
    <p:sldId id="352" r:id="rId16"/>
    <p:sldId id="358" r:id="rId17"/>
    <p:sldId id="342" r:id="rId18"/>
    <p:sldId id="355" r:id="rId19"/>
    <p:sldId id="356" r:id="rId20"/>
    <p:sldId id="303" r:id="rId21"/>
    <p:sldId id="370" r:id="rId22"/>
    <p:sldId id="359" r:id="rId23"/>
    <p:sldId id="360" r:id="rId24"/>
    <p:sldId id="361" r:id="rId25"/>
    <p:sldId id="318" r:id="rId26"/>
    <p:sldId id="319" r:id="rId27"/>
    <p:sldId id="320" r:id="rId28"/>
    <p:sldId id="366" r:id="rId29"/>
    <p:sldId id="322" r:id="rId30"/>
    <p:sldId id="324" r:id="rId31"/>
    <p:sldId id="367" r:id="rId32"/>
    <p:sldId id="363" r:id="rId33"/>
    <p:sldId id="368" r:id="rId34"/>
    <p:sldId id="325" r:id="rId35"/>
    <p:sldId id="364" r:id="rId36"/>
    <p:sldId id="369" r:id="rId37"/>
    <p:sldId id="327" r:id="rId38"/>
    <p:sldId id="328" r:id="rId39"/>
    <p:sldId id="329" r:id="rId40"/>
    <p:sldId id="330" r:id="rId41"/>
    <p:sldId id="339" r:id="rId42"/>
    <p:sldId id="365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81" autoAdjust="0"/>
  </p:normalViewPr>
  <p:slideViewPr>
    <p:cSldViewPr>
      <p:cViewPr varScale="1">
        <p:scale>
          <a:sx n="45" d="100"/>
          <a:sy n="45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notesViewPr>
    <p:cSldViewPr>
      <p:cViewPr varScale="1">
        <p:scale>
          <a:sx n="36" d="100"/>
          <a:sy n="36" d="100"/>
        </p:scale>
        <p:origin x="-22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A789E-BF22-4351-8A3A-4F064A59DD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06545C-42DC-4688-9BC5-EF54F7416F31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Medios de Cultivo: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8C5240D8-A197-4295-AF22-59C94801528D}" type="parTrans" cxnId="{F8D1C8E7-B233-4D39-8A46-D7EC6F78FEAB}">
      <dgm:prSet/>
      <dgm:spPr/>
      <dgm:t>
        <a:bodyPr/>
        <a:lstStyle/>
        <a:p>
          <a:endParaRPr lang="es-ES"/>
        </a:p>
      </dgm:t>
    </dgm:pt>
    <dgm:pt modelId="{7CF8066D-C3B7-42FC-9DE4-63AE0E47626C}" type="sibTrans" cxnId="{F8D1C8E7-B233-4D39-8A46-D7EC6F78FEAB}">
      <dgm:prSet/>
      <dgm:spPr/>
      <dgm:t>
        <a:bodyPr/>
        <a:lstStyle/>
        <a:p>
          <a:endParaRPr lang="es-ES"/>
        </a:p>
      </dgm:t>
    </dgm:pt>
    <dgm:pt modelId="{22989F88-451E-46A4-8950-9C457C09386C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3000" dirty="0" err="1" smtClean="0">
              <a:solidFill>
                <a:schemeClr val="tx1"/>
              </a:solidFill>
              <a:latin typeface="Agency FB" pitchFamily="34" charset="0"/>
            </a:rPr>
            <a:t>Murashigue</a:t>
          </a:r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 </a:t>
          </a:r>
          <a:r>
            <a:rPr lang="es-MX" sz="3000" dirty="0" err="1" smtClean="0">
              <a:solidFill>
                <a:schemeClr val="tx1"/>
              </a:solidFill>
              <a:latin typeface="Agency FB" pitchFamily="34" charset="0"/>
            </a:rPr>
            <a:t>Skoog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BA9625DD-9587-493B-AF42-C524D90F2B1D}" type="parTrans" cxnId="{08DA3617-610A-4F7C-ADF8-86DAC7F42D9D}">
      <dgm:prSet/>
      <dgm:spPr/>
      <dgm:t>
        <a:bodyPr/>
        <a:lstStyle/>
        <a:p>
          <a:endParaRPr lang="es-ES"/>
        </a:p>
      </dgm:t>
    </dgm:pt>
    <dgm:pt modelId="{9073C6C7-BCA9-4EE6-A61C-5800F041A4D1}" type="sibTrans" cxnId="{08DA3617-610A-4F7C-ADF8-86DAC7F42D9D}">
      <dgm:prSet/>
      <dgm:spPr/>
      <dgm:t>
        <a:bodyPr/>
        <a:lstStyle/>
        <a:p>
          <a:endParaRPr lang="es-ES"/>
        </a:p>
      </dgm:t>
    </dgm:pt>
    <dgm:pt modelId="{46C1A99D-8424-469B-94C3-1DAB8B0D9F63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Cohen y Cooper y </a:t>
          </a:r>
          <a:r>
            <a:rPr lang="es-MX" sz="3000" dirty="0" err="1" smtClean="0">
              <a:solidFill>
                <a:schemeClr val="tx1"/>
              </a:solidFill>
              <a:latin typeface="Agency FB" pitchFamily="34" charset="0"/>
            </a:rPr>
            <a:t>Quorin</a:t>
          </a:r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 </a:t>
          </a:r>
          <a:r>
            <a:rPr lang="es-MX" sz="3000" dirty="0" err="1" smtClean="0">
              <a:solidFill>
                <a:schemeClr val="tx1"/>
              </a:solidFill>
              <a:latin typeface="Agency FB" pitchFamily="34" charset="0"/>
            </a:rPr>
            <a:t>Lepoivre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B61F839F-6F29-4713-BCD0-B95EF4892159}" type="parTrans" cxnId="{FDDE15E0-6528-494D-A2CA-0572041F9E45}">
      <dgm:prSet/>
      <dgm:spPr/>
      <dgm:t>
        <a:bodyPr/>
        <a:lstStyle/>
        <a:p>
          <a:endParaRPr lang="es-ES"/>
        </a:p>
      </dgm:t>
    </dgm:pt>
    <dgm:pt modelId="{53C8D151-7EF5-4FF8-B09D-E2CBD3E48029}" type="sibTrans" cxnId="{FDDE15E0-6528-494D-A2CA-0572041F9E45}">
      <dgm:prSet/>
      <dgm:spPr/>
      <dgm:t>
        <a:bodyPr/>
        <a:lstStyle/>
        <a:p>
          <a:endParaRPr lang="es-ES"/>
        </a:p>
      </dgm:t>
    </dgm:pt>
    <dgm:pt modelId="{17E37B04-AD42-43C0-AFC9-40F3CD04AF2F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Adición de minerales y vitaminas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BEACD8B2-5151-40C4-ACB0-189A5AE07161}" type="parTrans" cxnId="{0533E9A4-F880-4802-AAF1-5A6165AD046E}">
      <dgm:prSet/>
      <dgm:spPr/>
      <dgm:t>
        <a:bodyPr/>
        <a:lstStyle/>
        <a:p>
          <a:endParaRPr lang="es-ES"/>
        </a:p>
      </dgm:t>
    </dgm:pt>
    <dgm:pt modelId="{FA503EE3-C4F9-4995-87E6-225F5E517A81}" type="sibTrans" cxnId="{0533E9A4-F880-4802-AAF1-5A6165AD046E}">
      <dgm:prSet/>
      <dgm:spPr/>
      <dgm:t>
        <a:bodyPr/>
        <a:lstStyle/>
        <a:p>
          <a:endParaRPr lang="es-ES"/>
        </a:p>
      </dgm:t>
    </dgm:pt>
    <dgm:pt modelId="{F1848E67-A7F3-4AF8-B44C-488F1C0853E9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Producción 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456A5F5B-7D78-4F8F-AB42-A17360C0DF59}" type="parTrans" cxnId="{FAB59958-20ED-451E-A050-26046CCEB4D7}">
      <dgm:prSet/>
      <dgm:spPr/>
      <dgm:t>
        <a:bodyPr/>
        <a:lstStyle/>
        <a:p>
          <a:endParaRPr lang="es-ES"/>
        </a:p>
      </dgm:t>
    </dgm:pt>
    <dgm:pt modelId="{415A5F6F-C4A9-4C1A-AAAF-4891947FB014}" type="sibTrans" cxnId="{FAB59958-20ED-451E-A050-26046CCEB4D7}">
      <dgm:prSet/>
      <dgm:spPr/>
      <dgm:t>
        <a:bodyPr/>
        <a:lstStyle/>
        <a:p>
          <a:endParaRPr lang="es-ES"/>
        </a:p>
      </dgm:t>
    </dgm:pt>
    <dgm:pt modelId="{E6902949-28DE-4EA9-A7EB-8EF23FC6F5A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Multiplicación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25F444AC-A846-4AFB-A47A-9970045F4C63}" type="parTrans" cxnId="{455E8FFB-CFF8-4709-B2DC-A0670AB50E75}">
      <dgm:prSet/>
      <dgm:spPr/>
      <dgm:t>
        <a:bodyPr/>
        <a:lstStyle/>
        <a:p>
          <a:endParaRPr lang="es-ES"/>
        </a:p>
      </dgm:t>
    </dgm:pt>
    <dgm:pt modelId="{FDD94380-6D61-43CA-9D62-6178E48A1C5C}" type="sibTrans" cxnId="{455E8FFB-CFF8-4709-B2DC-A0670AB50E75}">
      <dgm:prSet/>
      <dgm:spPr/>
      <dgm:t>
        <a:bodyPr/>
        <a:lstStyle/>
        <a:p>
          <a:endParaRPr lang="es-ES"/>
        </a:p>
      </dgm:t>
    </dgm:pt>
    <dgm:pt modelId="{7791A035-1653-401E-9DC8-284E33C25728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3200" dirty="0" err="1" smtClean="0">
              <a:solidFill>
                <a:schemeClr val="tx1"/>
              </a:solidFill>
              <a:latin typeface="Agency FB" pitchFamily="34" charset="0"/>
            </a:rPr>
            <a:t>Quorin</a:t>
          </a:r>
          <a:r>
            <a:rPr lang="es-MX" sz="3200" dirty="0" smtClean="0">
              <a:solidFill>
                <a:schemeClr val="tx1"/>
              </a:solidFill>
              <a:latin typeface="Agency FB" pitchFamily="34" charset="0"/>
            </a:rPr>
            <a:t> </a:t>
          </a:r>
          <a:r>
            <a:rPr lang="es-MX" sz="3200" dirty="0" err="1" smtClean="0">
              <a:solidFill>
                <a:schemeClr val="tx1"/>
              </a:solidFill>
              <a:latin typeface="Agency FB" pitchFamily="34" charset="0"/>
            </a:rPr>
            <a:t>Lepoivre</a:t>
          </a:r>
          <a:endParaRPr lang="es-ES" sz="3200" dirty="0">
            <a:solidFill>
              <a:schemeClr val="tx1"/>
            </a:solidFill>
            <a:latin typeface="Agency FB" pitchFamily="34" charset="0"/>
          </a:endParaRPr>
        </a:p>
      </dgm:t>
    </dgm:pt>
    <dgm:pt modelId="{94242C0B-DF9C-45C0-9A0A-4B56153DB712}" type="parTrans" cxnId="{C1280EF1-800E-4D0B-B9F4-9C7424CF9394}">
      <dgm:prSet/>
      <dgm:spPr/>
      <dgm:t>
        <a:bodyPr/>
        <a:lstStyle/>
        <a:p>
          <a:endParaRPr lang="es-ES"/>
        </a:p>
      </dgm:t>
    </dgm:pt>
    <dgm:pt modelId="{E58C3144-094B-4DB6-AE17-46DDA9B2E5F0}" type="sibTrans" cxnId="{C1280EF1-800E-4D0B-B9F4-9C7424CF9394}">
      <dgm:prSet/>
      <dgm:spPr/>
      <dgm:t>
        <a:bodyPr/>
        <a:lstStyle/>
        <a:p>
          <a:endParaRPr lang="es-ES"/>
        </a:p>
      </dgm:t>
    </dgm:pt>
    <dgm:pt modelId="{5AB5B36E-7CAB-4BD4-A277-0598EF53E7F9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Enraizamiento</a:t>
          </a:r>
          <a:endParaRPr lang="es-ES" sz="2800" dirty="0">
            <a:solidFill>
              <a:schemeClr val="tx1"/>
            </a:solidFill>
            <a:latin typeface="Agency FB" pitchFamily="34" charset="0"/>
          </a:endParaRPr>
        </a:p>
      </dgm:t>
    </dgm:pt>
    <dgm:pt modelId="{4E4FC441-C549-4C1A-9614-C83908E9161B}" type="parTrans" cxnId="{71BB43F5-5306-4494-946E-CDD51C4A7D66}">
      <dgm:prSet/>
      <dgm:spPr/>
      <dgm:t>
        <a:bodyPr/>
        <a:lstStyle/>
        <a:p>
          <a:endParaRPr lang="es-ES"/>
        </a:p>
      </dgm:t>
    </dgm:pt>
    <dgm:pt modelId="{83153DDB-0393-4810-81D1-F507A01DEE40}" type="sibTrans" cxnId="{71BB43F5-5306-4494-946E-CDD51C4A7D66}">
      <dgm:prSet/>
      <dgm:spPr/>
      <dgm:t>
        <a:bodyPr/>
        <a:lstStyle/>
        <a:p>
          <a:endParaRPr lang="es-ES"/>
        </a:p>
      </dgm:t>
    </dgm:pt>
    <dgm:pt modelId="{4523CB4C-C27A-45B6-969A-2658686DE94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3000" dirty="0" err="1" smtClean="0">
              <a:solidFill>
                <a:schemeClr val="tx1"/>
              </a:solidFill>
              <a:latin typeface="Agency FB" pitchFamily="34" charset="0"/>
            </a:rPr>
            <a:t>Citocininas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C499089F-777D-4C69-AF2C-F08DBDBBF435}" type="sibTrans" cxnId="{DD1BD4C3-C1EA-4DE7-BA72-D0EBFE06CDA9}">
      <dgm:prSet/>
      <dgm:spPr/>
      <dgm:t>
        <a:bodyPr/>
        <a:lstStyle/>
        <a:p>
          <a:endParaRPr lang="es-ES"/>
        </a:p>
      </dgm:t>
    </dgm:pt>
    <dgm:pt modelId="{A1EAD132-31F2-4698-94AD-4A699FF4D5D1}" type="parTrans" cxnId="{DD1BD4C3-C1EA-4DE7-BA72-D0EBFE06CDA9}">
      <dgm:prSet/>
      <dgm:spPr/>
      <dgm:t>
        <a:bodyPr/>
        <a:lstStyle/>
        <a:p>
          <a:endParaRPr lang="es-ES"/>
        </a:p>
      </dgm:t>
    </dgm:pt>
    <dgm:pt modelId="{20DE2C67-827F-433A-81A7-6E096D8D55B7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3000" dirty="0" smtClean="0">
              <a:solidFill>
                <a:schemeClr val="tx1"/>
              </a:solidFill>
              <a:latin typeface="Agency FB" pitchFamily="34" charset="0"/>
            </a:rPr>
            <a:t>Auxinas</a:t>
          </a:r>
          <a:endParaRPr lang="es-ES" sz="3000" dirty="0">
            <a:solidFill>
              <a:schemeClr val="tx1"/>
            </a:solidFill>
            <a:latin typeface="Agency FB" pitchFamily="34" charset="0"/>
          </a:endParaRPr>
        </a:p>
      </dgm:t>
    </dgm:pt>
    <dgm:pt modelId="{2DDFDD3B-4839-43B2-8451-ED7D3258D185}" type="parTrans" cxnId="{BA9A9ED4-086D-4483-B300-2D6F4351A40E}">
      <dgm:prSet/>
      <dgm:spPr/>
      <dgm:t>
        <a:bodyPr/>
        <a:lstStyle/>
        <a:p>
          <a:endParaRPr lang="es-ES"/>
        </a:p>
      </dgm:t>
    </dgm:pt>
    <dgm:pt modelId="{5C8C830C-EF53-4F4F-BDEF-5250ED76CAEF}" type="sibTrans" cxnId="{BA9A9ED4-086D-4483-B300-2D6F4351A40E}">
      <dgm:prSet/>
      <dgm:spPr/>
      <dgm:t>
        <a:bodyPr/>
        <a:lstStyle/>
        <a:p>
          <a:endParaRPr lang="es-ES"/>
        </a:p>
      </dgm:t>
    </dgm:pt>
    <dgm:pt modelId="{FC812019-47EC-48BB-A40B-DD825FC1241B}" type="pres">
      <dgm:prSet presAssocID="{36FA789E-BF22-4351-8A3A-4F064A59DD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D858F0-B1C0-4276-A673-C2053923E63C}" type="pres">
      <dgm:prSet presAssocID="{2D06545C-42DC-4688-9BC5-EF54F7416F31}" presName="comp" presStyleCnt="0"/>
      <dgm:spPr/>
    </dgm:pt>
    <dgm:pt modelId="{229AB5EF-3540-4DF0-B51C-E958180F5074}" type="pres">
      <dgm:prSet presAssocID="{2D06545C-42DC-4688-9BC5-EF54F7416F31}" presName="box" presStyleLbl="node1" presStyleIdx="0" presStyleCnt="3"/>
      <dgm:spPr/>
      <dgm:t>
        <a:bodyPr/>
        <a:lstStyle/>
        <a:p>
          <a:endParaRPr lang="es-ES"/>
        </a:p>
      </dgm:t>
    </dgm:pt>
    <dgm:pt modelId="{90E483B5-FC0F-46F5-8807-A7D2EBC8AE0B}" type="pres">
      <dgm:prSet presAssocID="{2D06545C-42DC-4688-9BC5-EF54F7416F3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75EC57-FBB9-4858-9046-E2A6C099FC8E}" type="pres">
      <dgm:prSet presAssocID="{2D06545C-42DC-4688-9BC5-EF54F7416F3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CD7165-B43D-4480-8381-C6FEAA606A01}" type="pres">
      <dgm:prSet presAssocID="{7CF8066D-C3B7-42FC-9DE4-63AE0E47626C}" presName="spacer" presStyleCnt="0"/>
      <dgm:spPr/>
    </dgm:pt>
    <dgm:pt modelId="{C17106F4-EB38-4DB4-8014-BB086DE78B5F}" type="pres">
      <dgm:prSet presAssocID="{17E37B04-AD42-43C0-AFC9-40F3CD04AF2F}" presName="comp" presStyleCnt="0"/>
      <dgm:spPr/>
    </dgm:pt>
    <dgm:pt modelId="{3D1EC198-74C8-4224-AC3B-0A21051E5B6E}" type="pres">
      <dgm:prSet presAssocID="{17E37B04-AD42-43C0-AFC9-40F3CD04AF2F}" presName="box" presStyleLbl="node1" presStyleIdx="1" presStyleCnt="3"/>
      <dgm:spPr/>
      <dgm:t>
        <a:bodyPr/>
        <a:lstStyle/>
        <a:p>
          <a:endParaRPr lang="es-ES"/>
        </a:p>
      </dgm:t>
    </dgm:pt>
    <dgm:pt modelId="{CA9939C5-59DB-4933-BD99-5F6DB162EAAB}" type="pres">
      <dgm:prSet presAssocID="{17E37B04-AD42-43C0-AFC9-40F3CD04AF2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BE20C73-4983-4958-B7B9-E5131DB021C8}" type="pres">
      <dgm:prSet presAssocID="{17E37B04-AD42-43C0-AFC9-40F3CD04AF2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9F096-B51C-457A-9807-F0DEA1FBF73A}" type="pres">
      <dgm:prSet presAssocID="{FA503EE3-C4F9-4995-87E6-225F5E517A81}" presName="spacer" presStyleCnt="0"/>
      <dgm:spPr/>
    </dgm:pt>
    <dgm:pt modelId="{CF03E957-DF7E-4B4F-83EC-09AFD679D99B}" type="pres">
      <dgm:prSet presAssocID="{F1848E67-A7F3-4AF8-B44C-488F1C0853E9}" presName="comp" presStyleCnt="0"/>
      <dgm:spPr/>
    </dgm:pt>
    <dgm:pt modelId="{53C91C38-44DD-4682-A9B3-20A27FA17241}" type="pres">
      <dgm:prSet presAssocID="{F1848E67-A7F3-4AF8-B44C-488F1C0853E9}" presName="box" presStyleLbl="node1" presStyleIdx="2" presStyleCnt="3" custLinFactNeighborX="-5681" custLinFactNeighborY="-3529"/>
      <dgm:spPr/>
      <dgm:t>
        <a:bodyPr/>
        <a:lstStyle/>
        <a:p>
          <a:endParaRPr lang="es-ES"/>
        </a:p>
      </dgm:t>
    </dgm:pt>
    <dgm:pt modelId="{E6389FFA-84EF-47B5-A33D-03E63D4FB616}" type="pres">
      <dgm:prSet presAssocID="{F1848E67-A7F3-4AF8-B44C-488F1C0853E9}" presName="img" presStyleLbl="fgImgPlace1" presStyleIdx="2" presStyleCnt="3" custScaleX="7390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BA0E5B6-DE64-4608-B243-705458078D53}" type="pres">
      <dgm:prSet presAssocID="{F1848E67-A7F3-4AF8-B44C-488F1C0853E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93DB01-DCC4-42E7-89A9-FF2BA1B8D7C2}" type="presOf" srcId="{36FA789E-BF22-4351-8A3A-4F064A59DD0E}" destId="{FC812019-47EC-48BB-A40B-DD825FC1241B}" srcOrd="0" destOrd="0" presId="urn:microsoft.com/office/officeart/2005/8/layout/vList4"/>
    <dgm:cxn modelId="{80B06AE8-3F5E-4DCD-BB86-AE847EC74374}" type="presOf" srcId="{5AB5B36E-7CAB-4BD4-A277-0598EF53E7F9}" destId="{53C91C38-44DD-4682-A9B3-20A27FA17241}" srcOrd="0" destOrd="2" presId="urn:microsoft.com/office/officeart/2005/8/layout/vList4"/>
    <dgm:cxn modelId="{47F652C5-F099-40E4-9C27-3DAD33974049}" type="presOf" srcId="{46C1A99D-8424-469B-94C3-1DAB8B0D9F63}" destId="{229AB5EF-3540-4DF0-B51C-E958180F5074}" srcOrd="0" destOrd="2" presId="urn:microsoft.com/office/officeart/2005/8/layout/vList4"/>
    <dgm:cxn modelId="{FDDE15E0-6528-494D-A2CA-0572041F9E45}" srcId="{2D06545C-42DC-4688-9BC5-EF54F7416F31}" destId="{46C1A99D-8424-469B-94C3-1DAB8B0D9F63}" srcOrd="1" destOrd="0" parTransId="{B61F839F-6F29-4713-BCD0-B95EF4892159}" sibTransId="{53C8D151-7EF5-4FF8-B09D-E2CBD3E48029}"/>
    <dgm:cxn modelId="{C00AE5E5-5657-48A2-B294-E36A152D907F}" type="presOf" srcId="{17E37B04-AD42-43C0-AFC9-40F3CD04AF2F}" destId="{0BE20C73-4983-4958-B7B9-E5131DB021C8}" srcOrd="1" destOrd="0" presId="urn:microsoft.com/office/officeart/2005/8/layout/vList4"/>
    <dgm:cxn modelId="{1925C4F1-EF1F-4925-9E36-5A9422859981}" type="presOf" srcId="{7791A035-1653-401E-9DC8-284E33C25728}" destId="{229AB5EF-3540-4DF0-B51C-E958180F5074}" srcOrd="0" destOrd="3" presId="urn:microsoft.com/office/officeart/2005/8/layout/vList4"/>
    <dgm:cxn modelId="{6DF3C674-C43A-400A-B558-DED3910DC5EC}" type="presOf" srcId="{E6902949-28DE-4EA9-A7EB-8EF23FC6F5A0}" destId="{53C91C38-44DD-4682-A9B3-20A27FA17241}" srcOrd="0" destOrd="1" presId="urn:microsoft.com/office/officeart/2005/8/layout/vList4"/>
    <dgm:cxn modelId="{1647DA71-B18A-4A6E-9F93-7E7F70B33459}" type="presOf" srcId="{46C1A99D-8424-469B-94C3-1DAB8B0D9F63}" destId="{1F75EC57-FBB9-4858-9046-E2A6C099FC8E}" srcOrd="1" destOrd="2" presId="urn:microsoft.com/office/officeart/2005/8/layout/vList4"/>
    <dgm:cxn modelId="{31163752-FE03-4AC9-90DC-2B75EDE178B5}" type="presOf" srcId="{22989F88-451E-46A4-8950-9C457C09386C}" destId="{229AB5EF-3540-4DF0-B51C-E958180F5074}" srcOrd="0" destOrd="1" presId="urn:microsoft.com/office/officeart/2005/8/layout/vList4"/>
    <dgm:cxn modelId="{DE0A975F-FF45-499D-9182-10E35036C2E4}" type="presOf" srcId="{20DE2C67-827F-433A-81A7-6E096D8D55B7}" destId="{0BE20C73-4983-4958-B7B9-E5131DB021C8}" srcOrd="1" destOrd="2" presId="urn:microsoft.com/office/officeart/2005/8/layout/vList4"/>
    <dgm:cxn modelId="{3846B0E4-99B8-4C50-9685-96C0CB467674}" type="presOf" srcId="{22989F88-451E-46A4-8950-9C457C09386C}" destId="{1F75EC57-FBB9-4858-9046-E2A6C099FC8E}" srcOrd="1" destOrd="1" presId="urn:microsoft.com/office/officeart/2005/8/layout/vList4"/>
    <dgm:cxn modelId="{DD1BD4C3-C1EA-4DE7-BA72-D0EBFE06CDA9}" srcId="{17E37B04-AD42-43C0-AFC9-40F3CD04AF2F}" destId="{4523CB4C-C27A-45B6-969A-2658686DE94B}" srcOrd="0" destOrd="0" parTransId="{A1EAD132-31F2-4698-94AD-4A699FF4D5D1}" sibTransId="{C499089F-777D-4C69-AF2C-F08DBDBBF435}"/>
    <dgm:cxn modelId="{04DE52B6-20C7-4E0B-BFC5-EDC122FBF785}" type="presOf" srcId="{7791A035-1653-401E-9DC8-284E33C25728}" destId="{1F75EC57-FBB9-4858-9046-E2A6C099FC8E}" srcOrd="1" destOrd="3" presId="urn:microsoft.com/office/officeart/2005/8/layout/vList4"/>
    <dgm:cxn modelId="{22DA73FA-19C0-4E72-AB4C-6F872C01F186}" type="presOf" srcId="{4523CB4C-C27A-45B6-969A-2658686DE94B}" destId="{0BE20C73-4983-4958-B7B9-E5131DB021C8}" srcOrd="1" destOrd="1" presId="urn:microsoft.com/office/officeart/2005/8/layout/vList4"/>
    <dgm:cxn modelId="{176BF372-4014-4FD5-A5A2-ACD107423689}" type="presOf" srcId="{20DE2C67-827F-433A-81A7-6E096D8D55B7}" destId="{3D1EC198-74C8-4224-AC3B-0A21051E5B6E}" srcOrd="0" destOrd="2" presId="urn:microsoft.com/office/officeart/2005/8/layout/vList4"/>
    <dgm:cxn modelId="{C9594F74-9E7A-482F-83BD-FEEA5E6BE2F1}" type="presOf" srcId="{17E37B04-AD42-43C0-AFC9-40F3CD04AF2F}" destId="{3D1EC198-74C8-4224-AC3B-0A21051E5B6E}" srcOrd="0" destOrd="0" presId="urn:microsoft.com/office/officeart/2005/8/layout/vList4"/>
    <dgm:cxn modelId="{24B01AB2-1841-4554-983F-29488C1A6297}" type="presOf" srcId="{E6902949-28DE-4EA9-A7EB-8EF23FC6F5A0}" destId="{1BA0E5B6-DE64-4608-B243-705458078D53}" srcOrd="1" destOrd="1" presId="urn:microsoft.com/office/officeart/2005/8/layout/vList4"/>
    <dgm:cxn modelId="{08DA3617-610A-4F7C-ADF8-86DAC7F42D9D}" srcId="{2D06545C-42DC-4688-9BC5-EF54F7416F31}" destId="{22989F88-451E-46A4-8950-9C457C09386C}" srcOrd="0" destOrd="0" parTransId="{BA9625DD-9587-493B-AF42-C524D90F2B1D}" sibTransId="{9073C6C7-BCA9-4EE6-A61C-5800F041A4D1}"/>
    <dgm:cxn modelId="{0533E9A4-F880-4802-AAF1-5A6165AD046E}" srcId="{36FA789E-BF22-4351-8A3A-4F064A59DD0E}" destId="{17E37B04-AD42-43C0-AFC9-40F3CD04AF2F}" srcOrd="1" destOrd="0" parTransId="{BEACD8B2-5151-40C4-ACB0-189A5AE07161}" sibTransId="{FA503EE3-C4F9-4995-87E6-225F5E517A81}"/>
    <dgm:cxn modelId="{C1280EF1-800E-4D0B-B9F4-9C7424CF9394}" srcId="{2D06545C-42DC-4688-9BC5-EF54F7416F31}" destId="{7791A035-1653-401E-9DC8-284E33C25728}" srcOrd="2" destOrd="0" parTransId="{94242C0B-DF9C-45C0-9A0A-4B56153DB712}" sibTransId="{E58C3144-094B-4DB6-AE17-46DDA9B2E5F0}"/>
    <dgm:cxn modelId="{1587792F-8B3C-4FBD-A7C1-703FCD362677}" type="presOf" srcId="{2D06545C-42DC-4688-9BC5-EF54F7416F31}" destId="{229AB5EF-3540-4DF0-B51C-E958180F5074}" srcOrd="0" destOrd="0" presId="urn:microsoft.com/office/officeart/2005/8/layout/vList4"/>
    <dgm:cxn modelId="{BA9A9ED4-086D-4483-B300-2D6F4351A40E}" srcId="{17E37B04-AD42-43C0-AFC9-40F3CD04AF2F}" destId="{20DE2C67-827F-433A-81A7-6E096D8D55B7}" srcOrd="1" destOrd="0" parTransId="{2DDFDD3B-4839-43B2-8451-ED7D3258D185}" sibTransId="{5C8C830C-EF53-4F4F-BDEF-5250ED76CAEF}"/>
    <dgm:cxn modelId="{A7676C99-CE8D-48B3-8790-E2254DF2E013}" type="presOf" srcId="{4523CB4C-C27A-45B6-969A-2658686DE94B}" destId="{3D1EC198-74C8-4224-AC3B-0A21051E5B6E}" srcOrd="0" destOrd="1" presId="urn:microsoft.com/office/officeart/2005/8/layout/vList4"/>
    <dgm:cxn modelId="{EDED2103-1298-4C9B-978F-4A449AC7B52E}" type="presOf" srcId="{F1848E67-A7F3-4AF8-B44C-488F1C0853E9}" destId="{1BA0E5B6-DE64-4608-B243-705458078D53}" srcOrd="1" destOrd="0" presId="urn:microsoft.com/office/officeart/2005/8/layout/vList4"/>
    <dgm:cxn modelId="{B0A542BF-2BBD-4EA0-8E0B-6C9DB66231D8}" type="presOf" srcId="{2D06545C-42DC-4688-9BC5-EF54F7416F31}" destId="{1F75EC57-FBB9-4858-9046-E2A6C099FC8E}" srcOrd="1" destOrd="0" presId="urn:microsoft.com/office/officeart/2005/8/layout/vList4"/>
    <dgm:cxn modelId="{71BB43F5-5306-4494-946E-CDD51C4A7D66}" srcId="{F1848E67-A7F3-4AF8-B44C-488F1C0853E9}" destId="{5AB5B36E-7CAB-4BD4-A277-0598EF53E7F9}" srcOrd="1" destOrd="0" parTransId="{4E4FC441-C549-4C1A-9614-C83908E9161B}" sibTransId="{83153DDB-0393-4810-81D1-F507A01DEE40}"/>
    <dgm:cxn modelId="{E484C01E-84A2-47CB-9439-1A1E1AD237EE}" type="presOf" srcId="{F1848E67-A7F3-4AF8-B44C-488F1C0853E9}" destId="{53C91C38-44DD-4682-A9B3-20A27FA17241}" srcOrd="0" destOrd="0" presId="urn:microsoft.com/office/officeart/2005/8/layout/vList4"/>
    <dgm:cxn modelId="{F8D1C8E7-B233-4D39-8A46-D7EC6F78FEAB}" srcId="{36FA789E-BF22-4351-8A3A-4F064A59DD0E}" destId="{2D06545C-42DC-4688-9BC5-EF54F7416F31}" srcOrd="0" destOrd="0" parTransId="{8C5240D8-A197-4295-AF22-59C94801528D}" sibTransId="{7CF8066D-C3B7-42FC-9DE4-63AE0E47626C}"/>
    <dgm:cxn modelId="{FAB59958-20ED-451E-A050-26046CCEB4D7}" srcId="{36FA789E-BF22-4351-8A3A-4F064A59DD0E}" destId="{F1848E67-A7F3-4AF8-B44C-488F1C0853E9}" srcOrd="2" destOrd="0" parTransId="{456A5F5B-7D78-4F8F-AB42-A17360C0DF59}" sibTransId="{415A5F6F-C4A9-4C1A-AAAF-4891947FB014}"/>
    <dgm:cxn modelId="{C81E562C-0FA3-44C3-BE36-0488113B48D1}" type="presOf" srcId="{5AB5B36E-7CAB-4BD4-A277-0598EF53E7F9}" destId="{1BA0E5B6-DE64-4608-B243-705458078D53}" srcOrd="1" destOrd="2" presId="urn:microsoft.com/office/officeart/2005/8/layout/vList4"/>
    <dgm:cxn modelId="{455E8FFB-CFF8-4709-B2DC-A0670AB50E75}" srcId="{F1848E67-A7F3-4AF8-B44C-488F1C0853E9}" destId="{E6902949-28DE-4EA9-A7EB-8EF23FC6F5A0}" srcOrd="0" destOrd="0" parTransId="{25F444AC-A846-4AFB-A47A-9970045F4C63}" sibTransId="{FDD94380-6D61-43CA-9D62-6178E48A1C5C}"/>
    <dgm:cxn modelId="{95BE9F0E-62C3-410A-9030-52402B13B656}" type="presParOf" srcId="{FC812019-47EC-48BB-A40B-DD825FC1241B}" destId="{CED858F0-B1C0-4276-A673-C2053923E63C}" srcOrd="0" destOrd="0" presId="urn:microsoft.com/office/officeart/2005/8/layout/vList4"/>
    <dgm:cxn modelId="{F3904D5B-6D08-4EB1-868F-3CB038072715}" type="presParOf" srcId="{CED858F0-B1C0-4276-A673-C2053923E63C}" destId="{229AB5EF-3540-4DF0-B51C-E958180F5074}" srcOrd="0" destOrd="0" presId="urn:microsoft.com/office/officeart/2005/8/layout/vList4"/>
    <dgm:cxn modelId="{B1A95494-24C8-4454-9D1F-AC2F5C9CBA19}" type="presParOf" srcId="{CED858F0-B1C0-4276-A673-C2053923E63C}" destId="{90E483B5-FC0F-46F5-8807-A7D2EBC8AE0B}" srcOrd="1" destOrd="0" presId="urn:microsoft.com/office/officeart/2005/8/layout/vList4"/>
    <dgm:cxn modelId="{2AAB1687-A9EE-484A-B23B-CFD7A9E7E0C7}" type="presParOf" srcId="{CED858F0-B1C0-4276-A673-C2053923E63C}" destId="{1F75EC57-FBB9-4858-9046-E2A6C099FC8E}" srcOrd="2" destOrd="0" presId="urn:microsoft.com/office/officeart/2005/8/layout/vList4"/>
    <dgm:cxn modelId="{02953944-4931-4D05-A295-05370759DB5F}" type="presParOf" srcId="{FC812019-47EC-48BB-A40B-DD825FC1241B}" destId="{48CD7165-B43D-4480-8381-C6FEAA606A01}" srcOrd="1" destOrd="0" presId="urn:microsoft.com/office/officeart/2005/8/layout/vList4"/>
    <dgm:cxn modelId="{7BCEC195-DA2B-4C6A-968B-8E07635F9194}" type="presParOf" srcId="{FC812019-47EC-48BB-A40B-DD825FC1241B}" destId="{C17106F4-EB38-4DB4-8014-BB086DE78B5F}" srcOrd="2" destOrd="0" presId="urn:microsoft.com/office/officeart/2005/8/layout/vList4"/>
    <dgm:cxn modelId="{445C3CC0-A93E-47E7-9EB9-D18C7D51C313}" type="presParOf" srcId="{C17106F4-EB38-4DB4-8014-BB086DE78B5F}" destId="{3D1EC198-74C8-4224-AC3B-0A21051E5B6E}" srcOrd="0" destOrd="0" presId="urn:microsoft.com/office/officeart/2005/8/layout/vList4"/>
    <dgm:cxn modelId="{20B40518-43E2-45CF-88AE-A3DFE2752CCF}" type="presParOf" srcId="{C17106F4-EB38-4DB4-8014-BB086DE78B5F}" destId="{CA9939C5-59DB-4933-BD99-5F6DB162EAAB}" srcOrd="1" destOrd="0" presId="urn:microsoft.com/office/officeart/2005/8/layout/vList4"/>
    <dgm:cxn modelId="{483EFC12-92B4-4ECF-B31A-718E81B6CE23}" type="presParOf" srcId="{C17106F4-EB38-4DB4-8014-BB086DE78B5F}" destId="{0BE20C73-4983-4958-B7B9-E5131DB021C8}" srcOrd="2" destOrd="0" presId="urn:microsoft.com/office/officeart/2005/8/layout/vList4"/>
    <dgm:cxn modelId="{08C3075F-4F18-4EA4-A3D6-37AAA6E3AAA2}" type="presParOf" srcId="{FC812019-47EC-48BB-A40B-DD825FC1241B}" destId="{ECD9F096-B51C-457A-9807-F0DEA1FBF73A}" srcOrd="3" destOrd="0" presId="urn:microsoft.com/office/officeart/2005/8/layout/vList4"/>
    <dgm:cxn modelId="{4A8901F5-0D6A-46CE-B831-3EFC25C5E22B}" type="presParOf" srcId="{FC812019-47EC-48BB-A40B-DD825FC1241B}" destId="{CF03E957-DF7E-4B4F-83EC-09AFD679D99B}" srcOrd="4" destOrd="0" presId="urn:microsoft.com/office/officeart/2005/8/layout/vList4"/>
    <dgm:cxn modelId="{8283A998-AC38-48FF-9EF7-E3CAD28E8C3C}" type="presParOf" srcId="{CF03E957-DF7E-4B4F-83EC-09AFD679D99B}" destId="{53C91C38-44DD-4682-A9B3-20A27FA17241}" srcOrd="0" destOrd="0" presId="urn:microsoft.com/office/officeart/2005/8/layout/vList4"/>
    <dgm:cxn modelId="{110BFB86-D7B4-46B4-822D-190F445515FF}" type="presParOf" srcId="{CF03E957-DF7E-4B4F-83EC-09AFD679D99B}" destId="{E6389FFA-84EF-47B5-A33D-03E63D4FB616}" srcOrd="1" destOrd="0" presId="urn:microsoft.com/office/officeart/2005/8/layout/vList4"/>
    <dgm:cxn modelId="{CC437DBB-6805-4239-B177-B200B0757091}" type="presParOf" srcId="{CF03E957-DF7E-4B4F-83EC-09AFD679D99B}" destId="{1BA0E5B6-DE64-4608-B243-705458078D5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7F0E3-BB04-4DB4-833C-F7E960DD9B8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8306D0-5A17-4DF3-B286-8D835F0C8179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KINETINA (KIN)</a:t>
          </a:r>
          <a:endParaRPr lang="es-ES" sz="2400" dirty="0"/>
        </a:p>
      </dgm:t>
    </dgm:pt>
    <dgm:pt modelId="{B87C2E96-2539-4938-8840-4FBC1860176C}" type="parTrans" cxnId="{64C41FCA-1800-44CC-9198-6FBD3EB6FA23}">
      <dgm:prSet/>
      <dgm:spPr/>
      <dgm:t>
        <a:bodyPr/>
        <a:lstStyle/>
        <a:p>
          <a:endParaRPr lang="es-ES"/>
        </a:p>
      </dgm:t>
    </dgm:pt>
    <dgm:pt modelId="{5E33CB8B-1184-4340-9EBB-37E0EC71D4BE}" type="sibTrans" cxnId="{64C41FCA-1800-44CC-9198-6FBD3EB6FA23}">
      <dgm:prSet/>
      <dgm:spPr/>
      <dgm:t>
        <a:bodyPr/>
        <a:lstStyle/>
        <a:p>
          <a:endParaRPr lang="es-ES"/>
        </a:p>
      </dgm:t>
    </dgm:pt>
    <dgm:pt modelId="{1A6D3A38-5939-4CA0-A28D-F4FA8FB22498}">
      <dgm:prSet phldrT="[Texto]"/>
      <dgm:spPr>
        <a:solidFill>
          <a:srgbClr val="FF000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División celular</a:t>
          </a:r>
          <a:endParaRPr lang="es-ES" sz="2000" dirty="0">
            <a:solidFill>
              <a:schemeClr val="tx1"/>
            </a:solidFill>
          </a:endParaRPr>
        </a:p>
      </dgm:t>
    </dgm:pt>
    <dgm:pt modelId="{2DAD8D3C-6D91-422C-A254-992DDB8C1CED}" type="parTrans" cxnId="{47CC3427-35F9-4911-9FCD-4A75F6D522F1}">
      <dgm:prSet/>
      <dgm:spPr/>
      <dgm:t>
        <a:bodyPr/>
        <a:lstStyle/>
        <a:p>
          <a:endParaRPr lang="es-ES"/>
        </a:p>
      </dgm:t>
    </dgm:pt>
    <dgm:pt modelId="{E07554D0-7137-468E-871A-6A2B0114B0C5}" type="sibTrans" cxnId="{47CC3427-35F9-4911-9FCD-4A75F6D522F1}">
      <dgm:prSet/>
      <dgm:spPr/>
      <dgm:t>
        <a:bodyPr/>
        <a:lstStyle/>
        <a:p>
          <a:endParaRPr lang="es-ES"/>
        </a:p>
      </dgm:t>
    </dgm:pt>
    <dgm:pt modelId="{693F9F01-BFDA-4547-AEB8-FFB418C75C53}">
      <dgm:prSet phldrT="[Texto]" phldr="1"/>
      <dgm:spPr>
        <a:solidFill>
          <a:srgbClr val="FF0000"/>
        </a:solidFill>
      </dgm:spPr>
      <dgm:t>
        <a:bodyPr/>
        <a:lstStyle/>
        <a:p>
          <a:endParaRPr lang="es-ES" sz="2000"/>
        </a:p>
      </dgm:t>
    </dgm:pt>
    <dgm:pt modelId="{031634E1-47A4-4043-9644-A08796E7D61A}" type="parTrans" cxnId="{47C5F1D3-4B66-4060-84AA-3394F6711363}">
      <dgm:prSet/>
      <dgm:spPr/>
      <dgm:t>
        <a:bodyPr/>
        <a:lstStyle/>
        <a:p>
          <a:endParaRPr lang="es-ES"/>
        </a:p>
      </dgm:t>
    </dgm:pt>
    <dgm:pt modelId="{904DF6E9-22FB-4E8D-86D5-1A0782E55D65}" type="sibTrans" cxnId="{47C5F1D3-4B66-4060-84AA-3394F6711363}">
      <dgm:prSet/>
      <dgm:spPr/>
      <dgm:t>
        <a:bodyPr/>
        <a:lstStyle/>
        <a:p>
          <a:endParaRPr lang="es-ES"/>
        </a:p>
      </dgm:t>
    </dgm:pt>
    <dgm:pt modelId="{0A93E682-2442-47C3-8F79-496538E7850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ADENINA SULFATO</a:t>
          </a:r>
        </a:p>
        <a:p>
          <a:r>
            <a:rPr lang="es-EC" sz="2400" dirty="0" smtClean="0">
              <a:solidFill>
                <a:schemeClr val="tx1"/>
              </a:solidFill>
            </a:rPr>
            <a:t>(ZEA)</a:t>
          </a:r>
        </a:p>
        <a:p>
          <a:endParaRPr lang="es-EC" sz="2400" dirty="0" smtClean="0">
            <a:solidFill>
              <a:schemeClr val="tx1"/>
            </a:solidFill>
          </a:endParaRPr>
        </a:p>
      </dgm:t>
    </dgm:pt>
    <dgm:pt modelId="{7D5CD00F-52E6-42E2-BAD0-410918361749}" type="parTrans" cxnId="{E1D71DB7-A6F4-4FF7-A4B0-A4AFFA9A880B}">
      <dgm:prSet/>
      <dgm:spPr/>
      <dgm:t>
        <a:bodyPr/>
        <a:lstStyle/>
        <a:p>
          <a:endParaRPr lang="es-ES"/>
        </a:p>
      </dgm:t>
    </dgm:pt>
    <dgm:pt modelId="{B89A4346-3E6F-4C0A-BBCD-755737DBB54C}" type="sibTrans" cxnId="{E1D71DB7-A6F4-4FF7-A4B0-A4AFFA9A880B}">
      <dgm:prSet/>
      <dgm:spPr/>
      <dgm:t>
        <a:bodyPr/>
        <a:lstStyle/>
        <a:p>
          <a:endParaRPr lang="es-ES"/>
        </a:p>
      </dgm:t>
    </dgm:pt>
    <dgm:pt modelId="{68ACC23D-98CE-49B0-9D2E-F5533928CF5B}">
      <dgm:prSet phldrT="[Texto]"/>
      <dgm:spPr>
        <a:solidFill>
          <a:srgbClr val="92D05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Crecimiento  de estructuras.</a:t>
          </a:r>
          <a:endParaRPr lang="es-ES" sz="2000" dirty="0">
            <a:solidFill>
              <a:schemeClr val="tx1"/>
            </a:solidFill>
          </a:endParaRPr>
        </a:p>
      </dgm:t>
    </dgm:pt>
    <dgm:pt modelId="{13F8D924-6A09-4D49-804B-A0FF517CC23A}" type="parTrans" cxnId="{BC42AEA4-F254-4F65-B1A8-8354F635B658}">
      <dgm:prSet/>
      <dgm:spPr/>
      <dgm:t>
        <a:bodyPr/>
        <a:lstStyle/>
        <a:p>
          <a:endParaRPr lang="es-ES"/>
        </a:p>
      </dgm:t>
    </dgm:pt>
    <dgm:pt modelId="{5D94A194-28FD-45E4-81D0-836A7D2356C5}" type="sibTrans" cxnId="{BC42AEA4-F254-4F65-B1A8-8354F635B658}">
      <dgm:prSet/>
      <dgm:spPr/>
      <dgm:t>
        <a:bodyPr/>
        <a:lstStyle/>
        <a:p>
          <a:endParaRPr lang="es-ES"/>
        </a:p>
      </dgm:t>
    </dgm:pt>
    <dgm:pt modelId="{70BC531C-380B-43BB-B0D0-D6171AEBA36D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BENZIL ANIMOPURINA (BAP)</a:t>
          </a:r>
        </a:p>
        <a:p>
          <a:endParaRPr lang="es-ES" sz="2400" dirty="0"/>
        </a:p>
      </dgm:t>
    </dgm:pt>
    <dgm:pt modelId="{40B32613-A39F-45EC-A8CD-0D715AD35775}" type="parTrans" cxnId="{66A7A384-099C-4E2D-A3A5-66B5871DE948}">
      <dgm:prSet/>
      <dgm:spPr/>
      <dgm:t>
        <a:bodyPr/>
        <a:lstStyle/>
        <a:p>
          <a:endParaRPr lang="es-ES"/>
        </a:p>
      </dgm:t>
    </dgm:pt>
    <dgm:pt modelId="{1A2A9990-D7D5-44D9-A7B4-D2DB16256782}" type="sibTrans" cxnId="{66A7A384-099C-4E2D-A3A5-66B5871DE948}">
      <dgm:prSet/>
      <dgm:spPr/>
      <dgm:t>
        <a:bodyPr/>
        <a:lstStyle/>
        <a:p>
          <a:endParaRPr lang="es-ES"/>
        </a:p>
      </dgm:t>
    </dgm:pt>
    <dgm:pt modelId="{C9E6B6A0-F67B-4DC5-8B3A-3104C7190B05}">
      <dgm:prSet phldrT="[Texto]"/>
      <dgm:spPr>
        <a:solidFill>
          <a:srgbClr val="00B0F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Mayor efecto</a:t>
          </a:r>
          <a:endParaRPr lang="es-ES" sz="2000" dirty="0">
            <a:solidFill>
              <a:schemeClr val="tx1"/>
            </a:solidFill>
          </a:endParaRPr>
        </a:p>
      </dgm:t>
    </dgm:pt>
    <dgm:pt modelId="{30A1EE4F-5374-4B6A-8F3D-9D0F52AB686A}" type="parTrans" cxnId="{D58077BF-0B2D-4896-9975-6B28ADF138CF}">
      <dgm:prSet/>
      <dgm:spPr/>
      <dgm:t>
        <a:bodyPr/>
        <a:lstStyle/>
        <a:p>
          <a:endParaRPr lang="es-ES"/>
        </a:p>
      </dgm:t>
    </dgm:pt>
    <dgm:pt modelId="{BC617D86-740F-4062-AB6C-0FE9F1FCF729}" type="sibTrans" cxnId="{D58077BF-0B2D-4896-9975-6B28ADF138CF}">
      <dgm:prSet/>
      <dgm:spPr/>
      <dgm:t>
        <a:bodyPr/>
        <a:lstStyle/>
        <a:p>
          <a:endParaRPr lang="es-ES"/>
        </a:p>
      </dgm:t>
    </dgm:pt>
    <dgm:pt modelId="{D5466F4C-A04C-4B9B-93B2-EE19328F7344}">
      <dgm:prSet phldrT="[Texto]" phldr="1"/>
      <dgm:spPr>
        <a:solidFill>
          <a:srgbClr val="00B0F0"/>
        </a:solidFill>
      </dgm:spPr>
      <dgm:t>
        <a:bodyPr/>
        <a:lstStyle/>
        <a:p>
          <a:endParaRPr lang="es-ES" sz="2000"/>
        </a:p>
      </dgm:t>
    </dgm:pt>
    <dgm:pt modelId="{1A0DC075-F4FD-49DD-B920-854F1B2A0E53}" type="parTrans" cxnId="{FD05B5CF-B823-4BEA-BDA9-84B2FC2B6763}">
      <dgm:prSet/>
      <dgm:spPr/>
      <dgm:t>
        <a:bodyPr/>
        <a:lstStyle/>
        <a:p>
          <a:endParaRPr lang="es-ES"/>
        </a:p>
      </dgm:t>
    </dgm:pt>
    <dgm:pt modelId="{4DE01859-BE12-4142-95E9-2F95660CF793}" type="sibTrans" cxnId="{FD05B5CF-B823-4BEA-BDA9-84B2FC2B6763}">
      <dgm:prSet/>
      <dgm:spPr/>
      <dgm:t>
        <a:bodyPr/>
        <a:lstStyle/>
        <a:p>
          <a:endParaRPr lang="es-ES"/>
        </a:p>
      </dgm:t>
    </dgm:pt>
    <dgm:pt modelId="{A25CFA68-6878-4842-B526-E8B952B5EAA0}">
      <dgm:prSet phldrT="[Texto]"/>
      <dgm:spPr>
        <a:solidFill>
          <a:srgbClr val="00B0F0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División celular</a:t>
          </a:r>
          <a:endParaRPr lang="es-ES" sz="2000" dirty="0">
            <a:solidFill>
              <a:schemeClr val="tx1"/>
            </a:solidFill>
          </a:endParaRPr>
        </a:p>
      </dgm:t>
    </dgm:pt>
    <dgm:pt modelId="{AE71A3D4-5193-4A0B-A39B-5D38C6BFA451}" type="parTrans" cxnId="{D6C48C3B-073B-44A3-813C-53D4F67942FF}">
      <dgm:prSet/>
      <dgm:spPr/>
    </dgm:pt>
    <dgm:pt modelId="{704A246E-4114-4C24-B307-BF505820529E}" type="sibTrans" cxnId="{D6C48C3B-073B-44A3-813C-53D4F67942FF}">
      <dgm:prSet/>
      <dgm:spPr/>
    </dgm:pt>
    <dgm:pt modelId="{40764A8D-741C-4C08-8B4A-224FB4CA98A4}">
      <dgm:prSet phldrT="[Texto]"/>
      <dgm:spPr>
        <a:solidFill>
          <a:srgbClr val="FF0000"/>
        </a:solidFill>
      </dgm:spPr>
      <dgm:t>
        <a:bodyPr/>
        <a:lstStyle/>
        <a:p>
          <a:endParaRPr lang="es-ES" sz="2000" dirty="0">
            <a:solidFill>
              <a:schemeClr val="tx1"/>
            </a:solidFill>
          </a:endParaRPr>
        </a:p>
      </dgm:t>
    </dgm:pt>
    <dgm:pt modelId="{4CC44A24-D473-47B3-9B97-17B7885D375D}" type="parTrans" cxnId="{77B18EBD-687B-4D13-8311-D2D25D5106D1}">
      <dgm:prSet/>
      <dgm:spPr/>
    </dgm:pt>
    <dgm:pt modelId="{625F555B-57DC-4D95-9BEB-B1B7F4C05704}" type="sibTrans" cxnId="{77B18EBD-687B-4D13-8311-D2D25D5106D1}">
      <dgm:prSet/>
      <dgm:spPr/>
    </dgm:pt>
    <dgm:pt modelId="{8F8665CF-700C-4DC8-8F4F-D29F11968064}" type="pres">
      <dgm:prSet presAssocID="{0327F0E3-BB04-4DB4-833C-F7E960DD9B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1A83F2-E695-44EE-B298-EAD48E41371B}" type="pres">
      <dgm:prSet presAssocID="{F48306D0-5A17-4DF3-B286-8D835F0C81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15AB48-4866-43EB-858A-BD84F259F3E6}" type="pres">
      <dgm:prSet presAssocID="{5E33CB8B-1184-4340-9EBB-37E0EC71D4BE}" presName="sibTrans" presStyleCnt="0"/>
      <dgm:spPr/>
    </dgm:pt>
    <dgm:pt modelId="{84B26238-9EB6-472A-871D-72DB2A86E412}" type="pres">
      <dgm:prSet presAssocID="{0A93E682-2442-47C3-8F79-496538E785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72018-8E32-4B1E-B18B-5B0968AE77C9}" type="pres">
      <dgm:prSet presAssocID="{B89A4346-3E6F-4C0A-BBCD-755737DBB54C}" presName="sibTrans" presStyleCnt="0"/>
      <dgm:spPr/>
    </dgm:pt>
    <dgm:pt modelId="{913E5BD6-DE57-468E-9A04-9049D072B0D1}" type="pres">
      <dgm:prSet presAssocID="{70BC531C-380B-43BB-B0D0-D6171AEBA3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D71DB7-A6F4-4FF7-A4B0-A4AFFA9A880B}" srcId="{0327F0E3-BB04-4DB4-833C-F7E960DD9B8A}" destId="{0A93E682-2442-47C3-8F79-496538E7850E}" srcOrd="1" destOrd="0" parTransId="{7D5CD00F-52E6-42E2-BAD0-410918361749}" sibTransId="{B89A4346-3E6F-4C0A-BBCD-755737DBB54C}"/>
    <dgm:cxn modelId="{47C5F1D3-4B66-4060-84AA-3394F6711363}" srcId="{F48306D0-5A17-4DF3-B286-8D835F0C8179}" destId="{693F9F01-BFDA-4547-AEB8-FFB418C75C53}" srcOrd="2" destOrd="0" parTransId="{031634E1-47A4-4043-9644-A08796E7D61A}" sibTransId="{904DF6E9-22FB-4E8D-86D5-1A0782E55D65}"/>
    <dgm:cxn modelId="{66A7A384-099C-4E2D-A3A5-66B5871DE948}" srcId="{0327F0E3-BB04-4DB4-833C-F7E960DD9B8A}" destId="{70BC531C-380B-43BB-B0D0-D6171AEBA36D}" srcOrd="2" destOrd="0" parTransId="{40B32613-A39F-45EC-A8CD-0D715AD35775}" sibTransId="{1A2A9990-D7D5-44D9-A7B4-D2DB16256782}"/>
    <dgm:cxn modelId="{7D568EA7-0A43-4D97-BFDA-8A59CC0262D4}" type="presOf" srcId="{0A93E682-2442-47C3-8F79-496538E7850E}" destId="{84B26238-9EB6-472A-871D-72DB2A86E412}" srcOrd="0" destOrd="0" presId="urn:microsoft.com/office/officeart/2005/8/layout/hList6"/>
    <dgm:cxn modelId="{BC46095D-D702-4513-BD17-525EE4873FCD}" type="presOf" srcId="{C9E6B6A0-F67B-4DC5-8B3A-3104C7190B05}" destId="{913E5BD6-DE57-468E-9A04-9049D072B0D1}" srcOrd="0" destOrd="1" presId="urn:microsoft.com/office/officeart/2005/8/layout/hList6"/>
    <dgm:cxn modelId="{BC42AEA4-F254-4F65-B1A8-8354F635B658}" srcId="{0A93E682-2442-47C3-8F79-496538E7850E}" destId="{68ACC23D-98CE-49B0-9D2E-F5533928CF5B}" srcOrd="0" destOrd="0" parTransId="{13F8D924-6A09-4D49-804B-A0FF517CC23A}" sibTransId="{5D94A194-28FD-45E4-81D0-836A7D2356C5}"/>
    <dgm:cxn modelId="{DD8860BC-9A3D-46F2-BBC9-B6CA8B0F0483}" type="presOf" srcId="{68ACC23D-98CE-49B0-9D2E-F5533928CF5B}" destId="{84B26238-9EB6-472A-871D-72DB2A86E412}" srcOrd="0" destOrd="1" presId="urn:microsoft.com/office/officeart/2005/8/layout/hList6"/>
    <dgm:cxn modelId="{3A8F1C82-30AE-4EFF-B845-A362B77733DB}" type="presOf" srcId="{0327F0E3-BB04-4DB4-833C-F7E960DD9B8A}" destId="{8F8665CF-700C-4DC8-8F4F-D29F11968064}" srcOrd="0" destOrd="0" presId="urn:microsoft.com/office/officeart/2005/8/layout/hList6"/>
    <dgm:cxn modelId="{55298380-0DD2-418A-A6B3-C3752FBA9D34}" type="presOf" srcId="{70BC531C-380B-43BB-B0D0-D6171AEBA36D}" destId="{913E5BD6-DE57-468E-9A04-9049D072B0D1}" srcOrd="0" destOrd="0" presId="urn:microsoft.com/office/officeart/2005/8/layout/hList6"/>
    <dgm:cxn modelId="{FD05B5CF-B823-4BEA-BDA9-84B2FC2B6763}" srcId="{70BC531C-380B-43BB-B0D0-D6171AEBA36D}" destId="{D5466F4C-A04C-4B9B-93B2-EE19328F7344}" srcOrd="2" destOrd="0" parTransId="{1A0DC075-F4FD-49DD-B920-854F1B2A0E53}" sibTransId="{4DE01859-BE12-4142-95E9-2F95660CF793}"/>
    <dgm:cxn modelId="{9C3F9F5D-0F5A-41AD-A332-7E7E625EA2F9}" type="presOf" srcId="{F48306D0-5A17-4DF3-B286-8D835F0C8179}" destId="{DD1A83F2-E695-44EE-B298-EAD48E41371B}" srcOrd="0" destOrd="0" presId="urn:microsoft.com/office/officeart/2005/8/layout/hList6"/>
    <dgm:cxn modelId="{1B86ADB5-36D9-466A-B6C6-A9A4D87FD1F5}" type="presOf" srcId="{1A6D3A38-5939-4CA0-A28D-F4FA8FB22498}" destId="{DD1A83F2-E695-44EE-B298-EAD48E41371B}" srcOrd="0" destOrd="2" presId="urn:microsoft.com/office/officeart/2005/8/layout/hList6"/>
    <dgm:cxn modelId="{DC35C73D-6D97-46B1-AA18-C8A8AD117F1B}" type="presOf" srcId="{A25CFA68-6878-4842-B526-E8B952B5EAA0}" destId="{913E5BD6-DE57-468E-9A04-9049D072B0D1}" srcOrd="0" destOrd="2" presId="urn:microsoft.com/office/officeart/2005/8/layout/hList6"/>
    <dgm:cxn modelId="{47CC3427-35F9-4911-9FCD-4A75F6D522F1}" srcId="{F48306D0-5A17-4DF3-B286-8D835F0C8179}" destId="{1A6D3A38-5939-4CA0-A28D-F4FA8FB22498}" srcOrd="1" destOrd="0" parTransId="{2DAD8D3C-6D91-422C-A254-992DDB8C1CED}" sibTransId="{E07554D0-7137-468E-871A-6A2B0114B0C5}"/>
    <dgm:cxn modelId="{77B18EBD-687B-4D13-8311-D2D25D5106D1}" srcId="{F48306D0-5A17-4DF3-B286-8D835F0C8179}" destId="{40764A8D-741C-4C08-8B4A-224FB4CA98A4}" srcOrd="0" destOrd="0" parTransId="{4CC44A24-D473-47B3-9B97-17B7885D375D}" sibTransId="{625F555B-57DC-4D95-9BEB-B1B7F4C05704}"/>
    <dgm:cxn modelId="{A465AAAC-6DF9-48CD-A4FE-D864ED094D2C}" type="presOf" srcId="{40764A8D-741C-4C08-8B4A-224FB4CA98A4}" destId="{DD1A83F2-E695-44EE-B298-EAD48E41371B}" srcOrd="0" destOrd="1" presId="urn:microsoft.com/office/officeart/2005/8/layout/hList6"/>
    <dgm:cxn modelId="{D6C48C3B-073B-44A3-813C-53D4F67942FF}" srcId="{70BC531C-380B-43BB-B0D0-D6171AEBA36D}" destId="{A25CFA68-6878-4842-B526-E8B952B5EAA0}" srcOrd="1" destOrd="0" parTransId="{AE71A3D4-5193-4A0B-A39B-5D38C6BFA451}" sibTransId="{704A246E-4114-4C24-B307-BF505820529E}"/>
    <dgm:cxn modelId="{4A18A2EF-7D34-4163-8FDF-387C1289EE58}" type="presOf" srcId="{D5466F4C-A04C-4B9B-93B2-EE19328F7344}" destId="{913E5BD6-DE57-468E-9A04-9049D072B0D1}" srcOrd="0" destOrd="3" presId="urn:microsoft.com/office/officeart/2005/8/layout/hList6"/>
    <dgm:cxn modelId="{451FD629-A38D-4546-9639-0ABFD09B2D6A}" type="presOf" srcId="{693F9F01-BFDA-4547-AEB8-FFB418C75C53}" destId="{DD1A83F2-E695-44EE-B298-EAD48E41371B}" srcOrd="0" destOrd="3" presId="urn:microsoft.com/office/officeart/2005/8/layout/hList6"/>
    <dgm:cxn modelId="{64C41FCA-1800-44CC-9198-6FBD3EB6FA23}" srcId="{0327F0E3-BB04-4DB4-833C-F7E960DD9B8A}" destId="{F48306D0-5A17-4DF3-B286-8D835F0C8179}" srcOrd="0" destOrd="0" parTransId="{B87C2E96-2539-4938-8840-4FBC1860176C}" sibTransId="{5E33CB8B-1184-4340-9EBB-37E0EC71D4BE}"/>
    <dgm:cxn modelId="{D58077BF-0B2D-4896-9975-6B28ADF138CF}" srcId="{70BC531C-380B-43BB-B0D0-D6171AEBA36D}" destId="{C9E6B6A0-F67B-4DC5-8B3A-3104C7190B05}" srcOrd="0" destOrd="0" parTransId="{30A1EE4F-5374-4B6A-8F3D-9D0F52AB686A}" sibTransId="{BC617D86-740F-4062-AB6C-0FE9F1FCF729}"/>
    <dgm:cxn modelId="{E2EB9B9D-2001-4D8D-BA60-2946894867C8}" type="presParOf" srcId="{8F8665CF-700C-4DC8-8F4F-D29F11968064}" destId="{DD1A83F2-E695-44EE-B298-EAD48E41371B}" srcOrd="0" destOrd="0" presId="urn:microsoft.com/office/officeart/2005/8/layout/hList6"/>
    <dgm:cxn modelId="{61114405-58D0-4D11-BA7C-F7719A3AFC7A}" type="presParOf" srcId="{8F8665CF-700C-4DC8-8F4F-D29F11968064}" destId="{FA15AB48-4866-43EB-858A-BD84F259F3E6}" srcOrd="1" destOrd="0" presId="urn:microsoft.com/office/officeart/2005/8/layout/hList6"/>
    <dgm:cxn modelId="{246DFC8A-6966-4C82-A41E-FA585F4B8C80}" type="presParOf" srcId="{8F8665CF-700C-4DC8-8F4F-D29F11968064}" destId="{84B26238-9EB6-472A-871D-72DB2A86E412}" srcOrd="2" destOrd="0" presId="urn:microsoft.com/office/officeart/2005/8/layout/hList6"/>
    <dgm:cxn modelId="{18F92E87-7DB0-428F-9767-8AEED0583FF4}" type="presParOf" srcId="{8F8665CF-700C-4DC8-8F4F-D29F11968064}" destId="{DF172018-8E32-4B1E-B18B-5B0968AE77C9}" srcOrd="3" destOrd="0" presId="urn:microsoft.com/office/officeart/2005/8/layout/hList6"/>
    <dgm:cxn modelId="{AA335F55-0090-4722-93C5-CFD3A7D7A4B1}" type="presParOf" srcId="{8F8665CF-700C-4DC8-8F4F-D29F11968064}" destId="{913E5BD6-DE57-468E-9A04-9049D072B0D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91CA9-5415-4DE8-A8D9-2137673B924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B200BD-018C-4035-8E24-8CA93B6677ED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400" dirty="0" smtClean="0"/>
            <a:t>FASE I</a:t>
          </a:r>
          <a:endParaRPr lang="es-ES" sz="2400" dirty="0"/>
        </a:p>
      </dgm:t>
    </dgm:pt>
    <dgm:pt modelId="{D714AC4A-CF0C-406B-8937-462B51538509}" type="parTrans" cxnId="{140780E8-AB39-4452-ADAF-C4A9DCA98169}">
      <dgm:prSet/>
      <dgm:spPr/>
      <dgm:t>
        <a:bodyPr/>
        <a:lstStyle/>
        <a:p>
          <a:endParaRPr lang="es-ES"/>
        </a:p>
      </dgm:t>
    </dgm:pt>
    <dgm:pt modelId="{E814F1C9-C649-4293-8CC8-5C51736EDFB0}" type="sibTrans" cxnId="{140780E8-AB39-4452-ADAF-C4A9DCA98169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8F588826-A65F-4F38-8254-BA5ECE5A2F9C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400" dirty="0" smtClean="0"/>
            <a:t>Fase 2</a:t>
          </a:r>
          <a:endParaRPr lang="es-ES" sz="2400" dirty="0"/>
        </a:p>
      </dgm:t>
    </dgm:pt>
    <dgm:pt modelId="{E22CC07A-A826-4C04-B779-D257B8EF7E85}" type="parTrans" cxnId="{41E4A667-C9ED-4A22-B37B-A050F223B70E}">
      <dgm:prSet/>
      <dgm:spPr/>
      <dgm:t>
        <a:bodyPr/>
        <a:lstStyle/>
        <a:p>
          <a:endParaRPr lang="es-ES"/>
        </a:p>
      </dgm:t>
    </dgm:pt>
    <dgm:pt modelId="{B089FB1B-AEFD-4DB7-8783-622F665E701A}" type="sibTrans" cxnId="{41E4A667-C9ED-4A22-B37B-A050F223B70E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E0CD2E30-170F-4078-822D-B5F1883ADDDD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2400" dirty="0" smtClean="0"/>
            <a:t>Fase 3</a:t>
          </a:r>
          <a:endParaRPr lang="es-ES" sz="2400" dirty="0"/>
        </a:p>
      </dgm:t>
    </dgm:pt>
    <dgm:pt modelId="{862F10FD-9187-45E2-A658-D685417855D7}" type="parTrans" cxnId="{61106CC3-F3E3-4615-9168-EAB41E7ACE4A}">
      <dgm:prSet/>
      <dgm:spPr/>
      <dgm:t>
        <a:bodyPr/>
        <a:lstStyle/>
        <a:p>
          <a:endParaRPr lang="es-ES"/>
        </a:p>
      </dgm:t>
    </dgm:pt>
    <dgm:pt modelId="{F9D0041C-3157-4CB8-AFCB-235A9D8E213E}" type="sibTrans" cxnId="{61106CC3-F3E3-4615-9168-EAB41E7ACE4A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5C7BE6A8-0C07-43DE-B007-8B1B8CB144D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2000" dirty="0" smtClean="0"/>
            <a:t>Multiplicación</a:t>
          </a:r>
        </a:p>
        <a:p>
          <a:r>
            <a:rPr lang="es-MX" sz="2000" dirty="0" err="1" smtClean="0"/>
            <a:t>citocininas</a:t>
          </a:r>
          <a:endParaRPr lang="es-ES" sz="2000" dirty="0"/>
        </a:p>
      </dgm:t>
    </dgm:pt>
    <dgm:pt modelId="{6EB0A9B0-056F-4D82-9291-97F291069DC2}" type="parTrans" cxnId="{1A9FBC1E-0F95-4AD9-8815-00870EE4A575}">
      <dgm:prSet/>
      <dgm:spPr/>
      <dgm:t>
        <a:bodyPr/>
        <a:lstStyle/>
        <a:p>
          <a:endParaRPr lang="es-ES"/>
        </a:p>
      </dgm:t>
    </dgm:pt>
    <dgm:pt modelId="{9B609D95-629E-4C8C-A377-45AF1549A555}" type="sibTrans" cxnId="{1A9FBC1E-0F95-4AD9-8815-00870EE4A575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E4CD2BBC-6458-468F-90A3-5D8DE60601A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000" dirty="0" smtClean="0"/>
            <a:t>Introducción</a:t>
          </a:r>
        </a:p>
        <a:p>
          <a:r>
            <a:rPr lang="es-MX" sz="2000" dirty="0" smtClean="0"/>
            <a:t>Medios de cultivo</a:t>
          </a:r>
          <a:endParaRPr lang="es-ES" sz="2000" dirty="0"/>
        </a:p>
      </dgm:t>
    </dgm:pt>
    <dgm:pt modelId="{6DCC3B81-0082-403B-9350-96BA2C032D70}" type="parTrans" cxnId="{7F43A93A-547C-45F0-9793-A3AF896591DA}">
      <dgm:prSet/>
      <dgm:spPr/>
      <dgm:t>
        <a:bodyPr/>
        <a:lstStyle/>
        <a:p>
          <a:endParaRPr lang="es-ES"/>
        </a:p>
      </dgm:t>
    </dgm:pt>
    <dgm:pt modelId="{4B50526E-5C13-4EB0-B8D8-1A69CE42B664}" type="sibTrans" cxnId="{7F43A93A-547C-45F0-9793-A3AF896591DA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6DFC6829-FF75-46CE-A258-90117847B10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000" dirty="0" smtClean="0"/>
            <a:t>Desinfección</a:t>
          </a:r>
          <a:endParaRPr lang="es-ES" sz="2000" dirty="0"/>
        </a:p>
      </dgm:t>
    </dgm:pt>
    <dgm:pt modelId="{8983ED47-A9F9-4C87-A641-A3929B78BBC2}" type="parTrans" cxnId="{4C5F4708-74E3-4DB7-BF71-FA18B70D226F}">
      <dgm:prSet/>
      <dgm:spPr/>
      <dgm:t>
        <a:bodyPr/>
        <a:lstStyle/>
        <a:p>
          <a:endParaRPr lang="es-ES"/>
        </a:p>
      </dgm:t>
    </dgm:pt>
    <dgm:pt modelId="{32906609-0A41-4336-8694-AE372CFDAD65}" type="sibTrans" cxnId="{4C5F4708-74E3-4DB7-BF71-FA18B70D226F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EC89AF36-1301-4B0A-B2C4-D5F8FE52B40E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000" dirty="0" smtClean="0"/>
            <a:t>4 protocolos </a:t>
          </a:r>
          <a:endParaRPr lang="es-ES" sz="2000" dirty="0"/>
        </a:p>
      </dgm:t>
    </dgm:pt>
    <dgm:pt modelId="{9BBE7DFF-6CAD-4BE1-8A39-F676E0D99E98}" type="parTrans" cxnId="{B5C97E42-5D23-4045-8C79-28BCC3EBB474}">
      <dgm:prSet/>
      <dgm:spPr/>
      <dgm:t>
        <a:bodyPr/>
        <a:lstStyle/>
        <a:p>
          <a:endParaRPr lang="es-ES"/>
        </a:p>
      </dgm:t>
    </dgm:pt>
    <dgm:pt modelId="{BC54938C-9CE5-4CAB-9246-1840931AA733}" type="sibTrans" cxnId="{B5C97E42-5D23-4045-8C79-28BCC3EBB474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BC2010C0-068E-4B68-9AE1-43FEE1397E78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000" dirty="0" smtClean="0"/>
            <a:t>QL</a:t>
          </a:r>
        </a:p>
        <a:p>
          <a:r>
            <a:rPr lang="es-MX" sz="2000" dirty="0" smtClean="0"/>
            <a:t>CC</a:t>
          </a:r>
        </a:p>
        <a:p>
          <a:r>
            <a:rPr lang="es-MX" sz="2000" dirty="0" smtClean="0"/>
            <a:t>MS</a:t>
          </a:r>
          <a:endParaRPr lang="es-ES" sz="2000" dirty="0"/>
        </a:p>
      </dgm:t>
    </dgm:pt>
    <dgm:pt modelId="{61D52C80-234D-4AA5-99A1-A1E134949708}" type="parTrans" cxnId="{56451AEA-369B-4280-8EA3-3C944DB75198}">
      <dgm:prSet/>
      <dgm:spPr/>
      <dgm:t>
        <a:bodyPr/>
        <a:lstStyle/>
        <a:p>
          <a:endParaRPr lang="es-ES"/>
        </a:p>
      </dgm:t>
    </dgm:pt>
    <dgm:pt modelId="{B989A4C8-A802-4017-B7E3-92D77A2F793A}" type="sibTrans" cxnId="{56451AEA-369B-4280-8EA3-3C944DB75198}">
      <dgm:prSet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B97C32D7-FB89-496B-AC96-93E046247A3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2000" dirty="0" smtClean="0"/>
            <a:t>BAP </a:t>
          </a:r>
        </a:p>
        <a:p>
          <a:r>
            <a:rPr lang="es-MX" sz="2000" dirty="0" smtClean="0"/>
            <a:t>ZEA</a:t>
          </a:r>
        </a:p>
        <a:p>
          <a:r>
            <a:rPr lang="es-MX" sz="2000" dirty="0" smtClean="0"/>
            <a:t>KIN   </a:t>
          </a:r>
          <a:endParaRPr lang="es-ES" sz="2000" dirty="0"/>
        </a:p>
      </dgm:t>
    </dgm:pt>
    <dgm:pt modelId="{5D99B38F-F775-45C2-959A-FEA4F672357E}" type="parTrans" cxnId="{EE28CF8F-FCC7-46EB-959B-F666725BFFAD}">
      <dgm:prSet/>
      <dgm:spPr/>
      <dgm:t>
        <a:bodyPr/>
        <a:lstStyle/>
        <a:p>
          <a:endParaRPr lang="es-ES"/>
        </a:p>
      </dgm:t>
    </dgm:pt>
    <dgm:pt modelId="{9BA4A04F-E50D-4BCB-9CD4-8DB0E6146413}" type="sibTrans" cxnId="{EE28CF8F-FCC7-46EB-959B-F666725BFFAD}">
      <dgm:prSet/>
      <dgm:spPr/>
      <dgm:t>
        <a:bodyPr/>
        <a:lstStyle/>
        <a:p>
          <a:endParaRPr lang="es-ES"/>
        </a:p>
      </dgm:t>
    </dgm:pt>
    <dgm:pt modelId="{33351539-BC9F-402F-A7C4-F42AF2ADE115}" type="pres">
      <dgm:prSet presAssocID="{A0E91CA9-5415-4DE8-A8D9-2137673B924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FD232C66-9DD3-4DB8-AC94-8CE3B5BB1BC1}" type="pres">
      <dgm:prSet presAssocID="{7DB200BD-018C-4035-8E24-8CA93B6677ED}" presName="firstNode" presStyleLbl="node1" presStyleIdx="0" presStyleCnt="9" custScaleX="159783" custLinFactNeighborX="-274" custLinFactNeighborY="-18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364E5-8A1E-41BD-AC19-244E7E1B8EB0}" type="pres">
      <dgm:prSet presAssocID="{E814F1C9-C649-4293-8CC8-5C51736EDFB0}" presName="sibTrans" presStyleLbl="sibTrans2D1" presStyleIdx="0" presStyleCnt="8"/>
      <dgm:spPr/>
      <dgm:t>
        <a:bodyPr/>
        <a:lstStyle/>
        <a:p>
          <a:endParaRPr lang="es-ES"/>
        </a:p>
      </dgm:t>
    </dgm:pt>
    <dgm:pt modelId="{3718BDFB-7A22-4271-9DE7-EBC6B39E10CC}" type="pres">
      <dgm:prSet presAssocID="{8F588826-A65F-4F38-8254-BA5ECE5A2F9C}" presName="middleNode" presStyleCnt="0"/>
      <dgm:spPr/>
    </dgm:pt>
    <dgm:pt modelId="{6D9F60F8-31D5-4EFC-B367-386339BFB63A}" type="pres">
      <dgm:prSet presAssocID="{8F588826-A65F-4F38-8254-BA5ECE5A2F9C}" presName="padding" presStyleLbl="node1" presStyleIdx="0" presStyleCnt="9"/>
      <dgm:spPr/>
    </dgm:pt>
    <dgm:pt modelId="{E6B3F7BA-F982-4672-82AB-01B8A3BD7DE6}" type="pres">
      <dgm:prSet presAssocID="{8F588826-A65F-4F38-8254-BA5ECE5A2F9C}" presName="shape" presStyleLbl="node1" presStyleIdx="1" presStyleCnt="9" custScaleX="202324" custScaleY="140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CB683-8714-4B78-8A4F-627086D82AD2}" type="pres">
      <dgm:prSet presAssocID="{B089FB1B-AEFD-4DB7-8783-622F665E701A}" presName="sibTrans" presStyleLbl="sibTrans2D1" presStyleIdx="1" presStyleCnt="8"/>
      <dgm:spPr/>
      <dgm:t>
        <a:bodyPr/>
        <a:lstStyle/>
        <a:p>
          <a:endParaRPr lang="es-ES"/>
        </a:p>
      </dgm:t>
    </dgm:pt>
    <dgm:pt modelId="{1747056C-7973-4670-BEBC-25A6476D154F}" type="pres">
      <dgm:prSet presAssocID="{E0CD2E30-170F-4078-822D-B5F1883ADDDD}" presName="middleNode" presStyleCnt="0"/>
      <dgm:spPr/>
    </dgm:pt>
    <dgm:pt modelId="{8BB10813-4F53-48E5-B086-A8434FE56198}" type="pres">
      <dgm:prSet presAssocID="{E0CD2E30-170F-4078-822D-B5F1883ADDDD}" presName="padding" presStyleLbl="node1" presStyleIdx="1" presStyleCnt="9"/>
      <dgm:spPr/>
    </dgm:pt>
    <dgm:pt modelId="{CB844FDB-3F70-4436-8FC6-B82DACDB2DB6}" type="pres">
      <dgm:prSet presAssocID="{E0CD2E30-170F-4078-822D-B5F1883ADDDD}" presName="shape" presStyleLbl="node1" presStyleIdx="2" presStyleCnt="9" custScaleX="237674" custScaleY="1225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216C7-7CBD-4544-81CF-8AB5045298C7}" type="pres">
      <dgm:prSet presAssocID="{F9D0041C-3157-4CB8-AFCB-235A9D8E213E}" presName="sibTrans" presStyleLbl="sibTrans2D1" presStyleIdx="2" presStyleCnt="8"/>
      <dgm:spPr/>
      <dgm:t>
        <a:bodyPr/>
        <a:lstStyle/>
        <a:p>
          <a:endParaRPr lang="es-ES"/>
        </a:p>
      </dgm:t>
    </dgm:pt>
    <dgm:pt modelId="{DE0E333C-BC2D-4CF8-BD01-86DF6229D297}" type="pres">
      <dgm:prSet presAssocID="{5C7BE6A8-0C07-43DE-B007-8B1B8CB144DA}" presName="middleNode" presStyleCnt="0"/>
      <dgm:spPr/>
    </dgm:pt>
    <dgm:pt modelId="{6A7145BB-629E-40DD-9730-62F7B6A75A19}" type="pres">
      <dgm:prSet presAssocID="{5C7BE6A8-0C07-43DE-B007-8B1B8CB144DA}" presName="padding" presStyleLbl="node1" presStyleIdx="2" presStyleCnt="9"/>
      <dgm:spPr/>
    </dgm:pt>
    <dgm:pt modelId="{B969A845-3837-4E4A-8C02-BB1E55ED6D0D}" type="pres">
      <dgm:prSet presAssocID="{5C7BE6A8-0C07-43DE-B007-8B1B8CB144DA}" presName="shape" presStyleLbl="node1" presStyleIdx="3" presStyleCnt="9" custScaleX="364351" custScaleY="127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3FD05-3F56-45A5-A53E-68396C3E96EC}" type="pres">
      <dgm:prSet presAssocID="{9B609D95-629E-4C8C-A377-45AF1549A555}" presName="sibTrans" presStyleLbl="sibTrans2D1" presStyleIdx="3" presStyleCnt="8" custAng="16389394" custFlipHor="1" custScaleX="198085" custScaleY="87637" custLinFactX="379978" custLinFactY="70373" custLinFactNeighborX="400000" custLinFactNeighborY="100000"/>
      <dgm:spPr/>
      <dgm:t>
        <a:bodyPr/>
        <a:lstStyle/>
        <a:p>
          <a:endParaRPr lang="es-ES"/>
        </a:p>
      </dgm:t>
    </dgm:pt>
    <dgm:pt modelId="{B2BD410F-04EF-4978-886B-C261FA2B9AF1}" type="pres">
      <dgm:prSet presAssocID="{E4CD2BBC-6458-468F-90A3-5D8DE60601A7}" presName="middleNode" presStyleCnt="0"/>
      <dgm:spPr/>
    </dgm:pt>
    <dgm:pt modelId="{4415354E-6F01-4CD2-AC15-C1E0085D62B6}" type="pres">
      <dgm:prSet presAssocID="{E4CD2BBC-6458-468F-90A3-5D8DE60601A7}" presName="padding" presStyleLbl="node1" presStyleIdx="3" presStyleCnt="9"/>
      <dgm:spPr/>
    </dgm:pt>
    <dgm:pt modelId="{81E2B563-1327-40D2-81A0-919909C71425}" type="pres">
      <dgm:prSet presAssocID="{E4CD2BBC-6458-468F-90A3-5D8DE60601A7}" presName="shape" presStyleLbl="node1" presStyleIdx="4" presStyleCnt="9" custScaleX="270518" custScaleY="1982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8ED03-A9D9-4FF0-A3A3-ED84C81F262B}" type="pres">
      <dgm:prSet presAssocID="{4B50526E-5C13-4EB0-B8D8-1A69CE42B664}" presName="sibTrans" presStyleLbl="sibTrans2D1" presStyleIdx="4" presStyleCnt="8" custAng="16200000" custFlipVert="1" custFlipHor="1" custScaleX="156331" custScaleY="126141" custLinFactX="300000" custLinFactY="100000" custLinFactNeighborX="352034" custLinFactNeighborY="196059"/>
      <dgm:spPr/>
      <dgm:t>
        <a:bodyPr/>
        <a:lstStyle/>
        <a:p>
          <a:endParaRPr lang="es-ES"/>
        </a:p>
      </dgm:t>
    </dgm:pt>
    <dgm:pt modelId="{7B4D8EF1-F209-43DF-ACBC-75BEF8E533F0}" type="pres">
      <dgm:prSet presAssocID="{6DFC6829-FF75-46CE-A258-90117847B106}" presName="middleNode" presStyleCnt="0"/>
      <dgm:spPr/>
    </dgm:pt>
    <dgm:pt modelId="{FFBDB172-5C68-4974-845A-B493805D3217}" type="pres">
      <dgm:prSet presAssocID="{6DFC6829-FF75-46CE-A258-90117847B106}" presName="padding" presStyleLbl="node1" presStyleIdx="4" presStyleCnt="9"/>
      <dgm:spPr/>
    </dgm:pt>
    <dgm:pt modelId="{EAA252F5-7277-469A-9C04-AA91F5BA4791}" type="pres">
      <dgm:prSet presAssocID="{6DFC6829-FF75-46CE-A258-90117847B106}" presName="shape" presStyleLbl="node1" presStyleIdx="5" presStyleCnt="9" custScaleX="319405" custScaleY="108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90507-FD5F-40E8-AF43-F2BC6B511E4F}" type="pres">
      <dgm:prSet presAssocID="{32906609-0A41-4336-8694-AE372CFDAD65}" presName="sibTrans" presStyleLbl="sibTrans2D1" presStyleIdx="5" presStyleCnt="8" custScaleX="118572" custScaleY="113679"/>
      <dgm:spPr/>
      <dgm:t>
        <a:bodyPr/>
        <a:lstStyle/>
        <a:p>
          <a:endParaRPr lang="es-ES"/>
        </a:p>
      </dgm:t>
    </dgm:pt>
    <dgm:pt modelId="{4CCBA97D-A4D4-4AC7-9C65-CCFB25B8F44E}" type="pres">
      <dgm:prSet presAssocID="{EC89AF36-1301-4B0A-B2C4-D5F8FE52B40E}" presName="middleNode" presStyleCnt="0"/>
      <dgm:spPr/>
    </dgm:pt>
    <dgm:pt modelId="{023A97DF-0A0E-4EB4-9822-BC8E643460EE}" type="pres">
      <dgm:prSet presAssocID="{EC89AF36-1301-4B0A-B2C4-D5F8FE52B40E}" presName="padding" presStyleLbl="node1" presStyleIdx="5" presStyleCnt="9"/>
      <dgm:spPr/>
    </dgm:pt>
    <dgm:pt modelId="{F3CE52F8-AE6F-4A69-9AB5-6D8BCF2E69A3}" type="pres">
      <dgm:prSet presAssocID="{EC89AF36-1301-4B0A-B2C4-D5F8FE52B40E}" presName="shape" presStyleLbl="node1" presStyleIdx="6" presStyleCnt="9" custScaleX="282437" custScaleY="164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19524-931C-4092-BB80-98730BA3EDAB}" type="pres">
      <dgm:prSet presAssocID="{BC54938C-9CE5-4CAB-9246-1840931AA733}" presName="sibTrans" presStyleLbl="sibTrans2D1" presStyleIdx="6" presStyleCnt="8"/>
      <dgm:spPr/>
      <dgm:t>
        <a:bodyPr/>
        <a:lstStyle/>
        <a:p>
          <a:endParaRPr lang="es-ES"/>
        </a:p>
      </dgm:t>
    </dgm:pt>
    <dgm:pt modelId="{8433C86C-D49D-4504-AFF2-2781F9605048}" type="pres">
      <dgm:prSet presAssocID="{BC2010C0-068E-4B68-9AE1-43FEE1397E78}" presName="middleNode" presStyleCnt="0"/>
      <dgm:spPr/>
    </dgm:pt>
    <dgm:pt modelId="{FE95326C-4C0F-477D-8276-44A1DD3DD1A1}" type="pres">
      <dgm:prSet presAssocID="{BC2010C0-068E-4B68-9AE1-43FEE1397E78}" presName="padding" presStyleLbl="node1" presStyleIdx="6" presStyleCnt="9"/>
      <dgm:spPr/>
    </dgm:pt>
    <dgm:pt modelId="{3B116D7B-F5B0-48D6-B684-8BB4714B465A}" type="pres">
      <dgm:prSet presAssocID="{BC2010C0-068E-4B68-9AE1-43FEE1397E78}" presName="shape" presStyleLbl="node1" presStyleIdx="7" presStyleCnt="9" custScaleX="301627" custScaleY="1544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D4949-E9A8-40D9-A474-B013C47EC862}" type="pres">
      <dgm:prSet presAssocID="{B989A4C8-A802-4017-B7E3-92D77A2F793A}" presName="sibTrans" presStyleLbl="sibTrans2D1" presStyleIdx="7" presStyleCnt="8"/>
      <dgm:spPr/>
      <dgm:t>
        <a:bodyPr/>
        <a:lstStyle/>
        <a:p>
          <a:endParaRPr lang="es-ES"/>
        </a:p>
      </dgm:t>
    </dgm:pt>
    <dgm:pt modelId="{D053960A-1B0B-4801-A9B0-FB65B6EE1685}" type="pres">
      <dgm:prSet presAssocID="{B97C32D7-FB89-496B-AC96-93E046247A3B}" presName="lastNode" presStyleLbl="node1" presStyleIdx="8" presStyleCnt="9" custScaleX="213985" custScaleY="104816" custLinFactNeighborX="-1577" custLinFactNeighborY="10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9D6F40-0C04-4A2F-9DAC-32D9709064CB}" type="presOf" srcId="{B989A4C8-A802-4017-B7E3-92D77A2F793A}" destId="{B81D4949-E9A8-40D9-A474-B013C47EC862}" srcOrd="0" destOrd="0" presId="urn:microsoft.com/office/officeart/2005/8/layout/bProcess2"/>
    <dgm:cxn modelId="{E1E81221-7C97-42BA-B1D0-D69671DB5683}" type="presOf" srcId="{5C7BE6A8-0C07-43DE-B007-8B1B8CB144DA}" destId="{B969A845-3837-4E4A-8C02-BB1E55ED6D0D}" srcOrd="0" destOrd="0" presId="urn:microsoft.com/office/officeart/2005/8/layout/bProcess2"/>
    <dgm:cxn modelId="{4E10650A-CDB1-4A4C-A578-A45A42240D51}" type="presOf" srcId="{E0CD2E30-170F-4078-822D-B5F1883ADDDD}" destId="{CB844FDB-3F70-4436-8FC6-B82DACDB2DB6}" srcOrd="0" destOrd="0" presId="urn:microsoft.com/office/officeart/2005/8/layout/bProcess2"/>
    <dgm:cxn modelId="{E544F0EC-3899-4A20-9C11-8849B3865DE4}" type="presOf" srcId="{6DFC6829-FF75-46CE-A258-90117847B106}" destId="{EAA252F5-7277-469A-9C04-AA91F5BA4791}" srcOrd="0" destOrd="0" presId="urn:microsoft.com/office/officeart/2005/8/layout/bProcess2"/>
    <dgm:cxn modelId="{A043D0D2-368F-4D84-8519-A1E95ADA0DD4}" type="presOf" srcId="{EC89AF36-1301-4B0A-B2C4-D5F8FE52B40E}" destId="{F3CE52F8-AE6F-4A69-9AB5-6D8BCF2E69A3}" srcOrd="0" destOrd="0" presId="urn:microsoft.com/office/officeart/2005/8/layout/bProcess2"/>
    <dgm:cxn modelId="{3854D376-6F9F-4852-BC18-6731DE49ECDE}" type="presOf" srcId="{BC54938C-9CE5-4CAB-9246-1840931AA733}" destId="{24219524-931C-4092-BB80-98730BA3EDAB}" srcOrd="0" destOrd="0" presId="urn:microsoft.com/office/officeart/2005/8/layout/bProcess2"/>
    <dgm:cxn modelId="{307A2CA1-785E-4E8A-8C00-B1058BB7B8ED}" type="presOf" srcId="{4B50526E-5C13-4EB0-B8D8-1A69CE42B664}" destId="{8A98ED03-A9D9-4FF0-A3A3-ED84C81F262B}" srcOrd="0" destOrd="0" presId="urn:microsoft.com/office/officeart/2005/8/layout/bProcess2"/>
    <dgm:cxn modelId="{EF963383-15A2-478C-829B-A761287D7420}" type="presOf" srcId="{7DB200BD-018C-4035-8E24-8CA93B6677ED}" destId="{FD232C66-9DD3-4DB8-AC94-8CE3B5BB1BC1}" srcOrd="0" destOrd="0" presId="urn:microsoft.com/office/officeart/2005/8/layout/bProcess2"/>
    <dgm:cxn modelId="{554CE99B-AE70-485E-9E39-154D652DD06A}" type="presOf" srcId="{B97C32D7-FB89-496B-AC96-93E046247A3B}" destId="{D053960A-1B0B-4801-A9B0-FB65B6EE1685}" srcOrd="0" destOrd="0" presId="urn:microsoft.com/office/officeart/2005/8/layout/bProcess2"/>
    <dgm:cxn modelId="{41E4A667-C9ED-4A22-B37B-A050F223B70E}" srcId="{A0E91CA9-5415-4DE8-A8D9-2137673B924A}" destId="{8F588826-A65F-4F38-8254-BA5ECE5A2F9C}" srcOrd="1" destOrd="0" parTransId="{E22CC07A-A826-4C04-B779-D257B8EF7E85}" sibTransId="{B089FB1B-AEFD-4DB7-8783-622F665E701A}"/>
    <dgm:cxn modelId="{4C5F4708-74E3-4DB7-BF71-FA18B70D226F}" srcId="{A0E91CA9-5415-4DE8-A8D9-2137673B924A}" destId="{6DFC6829-FF75-46CE-A258-90117847B106}" srcOrd="5" destOrd="0" parTransId="{8983ED47-A9F9-4C87-A641-A3929B78BBC2}" sibTransId="{32906609-0A41-4336-8694-AE372CFDAD65}"/>
    <dgm:cxn modelId="{5AFFABBD-C939-4ED9-860F-A021F9B30246}" type="presOf" srcId="{F9D0041C-3157-4CB8-AFCB-235A9D8E213E}" destId="{C08216C7-7CBD-4544-81CF-8AB5045298C7}" srcOrd="0" destOrd="0" presId="urn:microsoft.com/office/officeart/2005/8/layout/bProcess2"/>
    <dgm:cxn modelId="{C583DE44-7493-4310-B91A-617F13910B59}" type="presOf" srcId="{E814F1C9-C649-4293-8CC8-5C51736EDFB0}" destId="{EAA364E5-8A1E-41BD-AC19-244E7E1B8EB0}" srcOrd="0" destOrd="0" presId="urn:microsoft.com/office/officeart/2005/8/layout/bProcess2"/>
    <dgm:cxn modelId="{937A1D8A-916C-4E35-8308-1B2BE359E3AE}" type="presOf" srcId="{9B609D95-629E-4C8C-A377-45AF1549A555}" destId="{EB33FD05-3F56-45A5-A53E-68396C3E96EC}" srcOrd="0" destOrd="0" presId="urn:microsoft.com/office/officeart/2005/8/layout/bProcess2"/>
    <dgm:cxn modelId="{6F145126-ED7A-4F0B-B2FD-3C4B7F3EE85F}" type="presOf" srcId="{32906609-0A41-4336-8694-AE372CFDAD65}" destId="{7C290507-FD5F-40E8-AF43-F2BC6B511E4F}" srcOrd="0" destOrd="0" presId="urn:microsoft.com/office/officeart/2005/8/layout/bProcess2"/>
    <dgm:cxn modelId="{F83B73CB-B51D-4351-931B-053A61345667}" type="presOf" srcId="{E4CD2BBC-6458-468F-90A3-5D8DE60601A7}" destId="{81E2B563-1327-40D2-81A0-919909C71425}" srcOrd="0" destOrd="0" presId="urn:microsoft.com/office/officeart/2005/8/layout/bProcess2"/>
    <dgm:cxn modelId="{D4F4DF39-CD05-420F-8A63-9475590EDC5C}" type="presOf" srcId="{8F588826-A65F-4F38-8254-BA5ECE5A2F9C}" destId="{E6B3F7BA-F982-4672-82AB-01B8A3BD7DE6}" srcOrd="0" destOrd="0" presId="urn:microsoft.com/office/officeart/2005/8/layout/bProcess2"/>
    <dgm:cxn modelId="{56451AEA-369B-4280-8EA3-3C944DB75198}" srcId="{A0E91CA9-5415-4DE8-A8D9-2137673B924A}" destId="{BC2010C0-068E-4B68-9AE1-43FEE1397E78}" srcOrd="7" destOrd="0" parTransId="{61D52C80-234D-4AA5-99A1-A1E134949708}" sibTransId="{B989A4C8-A802-4017-B7E3-92D77A2F793A}"/>
    <dgm:cxn modelId="{1A9FBC1E-0F95-4AD9-8815-00870EE4A575}" srcId="{A0E91CA9-5415-4DE8-A8D9-2137673B924A}" destId="{5C7BE6A8-0C07-43DE-B007-8B1B8CB144DA}" srcOrd="3" destOrd="0" parTransId="{6EB0A9B0-056F-4D82-9291-97F291069DC2}" sibTransId="{9B609D95-629E-4C8C-A377-45AF1549A555}"/>
    <dgm:cxn modelId="{140780E8-AB39-4452-ADAF-C4A9DCA98169}" srcId="{A0E91CA9-5415-4DE8-A8D9-2137673B924A}" destId="{7DB200BD-018C-4035-8E24-8CA93B6677ED}" srcOrd="0" destOrd="0" parTransId="{D714AC4A-CF0C-406B-8937-462B51538509}" sibTransId="{E814F1C9-C649-4293-8CC8-5C51736EDFB0}"/>
    <dgm:cxn modelId="{0AD6BDAD-AC7D-4148-93EA-38A2E8188365}" type="presOf" srcId="{B089FB1B-AEFD-4DB7-8783-622F665E701A}" destId="{DAACB683-8714-4B78-8A4F-627086D82AD2}" srcOrd="0" destOrd="0" presId="urn:microsoft.com/office/officeart/2005/8/layout/bProcess2"/>
    <dgm:cxn modelId="{7F43A93A-547C-45F0-9793-A3AF896591DA}" srcId="{A0E91CA9-5415-4DE8-A8D9-2137673B924A}" destId="{E4CD2BBC-6458-468F-90A3-5D8DE60601A7}" srcOrd="4" destOrd="0" parTransId="{6DCC3B81-0082-403B-9350-96BA2C032D70}" sibTransId="{4B50526E-5C13-4EB0-B8D8-1A69CE42B664}"/>
    <dgm:cxn modelId="{E461E816-0DF5-4CF2-8A69-559DB138029A}" type="presOf" srcId="{BC2010C0-068E-4B68-9AE1-43FEE1397E78}" destId="{3B116D7B-F5B0-48D6-B684-8BB4714B465A}" srcOrd="0" destOrd="0" presId="urn:microsoft.com/office/officeart/2005/8/layout/bProcess2"/>
    <dgm:cxn modelId="{B5C97E42-5D23-4045-8C79-28BCC3EBB474}" srcId="{A0E91CA9-5415-4DE8-A8D9-2137673B924A}" destId="{EC89AF36-1301-4B0A-B2C4-D5F8FE52B40E}" srcOrd="6" destOrd="0" parTransId="{9BBE7DFF-6CAD-4BE1-8A39-F676E0D99E98}" sibTransId="{BC54938C-9CE5-4CAB-9246-1840931AA733}"/>
    <dgm:cxn modelId="{61106CC3-F3E3-4615-9168-EAB41E7ACE4A}" srcId="{A0E91CA9-5415-4DE8-A8D9-2137673B924A}" destId="{E0CD2E30-170F-4078-822D-B5F1883ADDDD}" srcOrd="2" destOrd="0" parTransId="{862F10FD-9187-45E2-A658-D685417855D7}" sibTransId="{F9D0041C-3157-4CB8-AFCB-235A9D8E213E}"/>
    <dgm:cxn modelId="{449233CE-E0AA-4008-BAEB-7C0FFBC5F669}" type="presOf" srcId="{A0E91CA9-5415-4DE8-A8D9-2137673B924A}" destId="{33351539-BC9F-402F-A7C4-F42AF2ADE115}" srcOrd="0" destOrd="0" presId="urn:microsoft.com/office/officeart/2005/8/layout/bProcess2"/>
    <dgm:cxn modelId="{EE28CF8F-FCC7-46EB-959B-F666725BFFAD}" srcId="{A0E91CA9-5415-4DE8-A8D9-2137673B924A}" destId="{B97C32D7-FB89-496B-AC96-93E046247A3B}" srcOrd="8" destOrd="0" parTransId="{5D99B38F-F775-45C2-959A-FEA4F672357E}" sibTransId="{9BA4A04F-E50D-4BCB-9CD4-8DB0E6146413}"/>
    <dgm:cxn modelId="{CBBBCB43-329E-4BBC-9E0D-D451C469C4FC}" type="presParOf" srcId="{33351539-BC9F-402F-A7C4-F42AF2ADE115}" destId="{FD232C66-9DD3-4DB8-AC94-8CE3B5BB1BC1}" srcOrd="0" destOrd="0" presId="urn:microsoft.com/office/officeart/2005/8/layout/bProcess2"/>
    <dgm:cxn modelId="{6EF53C72-A655-471E-B89C-0C68471F3FE7}" type="presParOf" srcId="{33351539-BC9F-402F-A7C4-F42AF2ADE115}" destId="{EAA364E5-8A1E-41BD-AC19-244E7E1B8EB0}" srcOrd="1" destOrd="0" presId="urn:microsoft.com/office/officeart/2005/8/layout/bProcess2"/>
    <dgm:cxn modelId="{203445A3-9504-4A99-AB22-678295AF9E1E}" type="presParOf" srcId="{33351539-BC9F-402F-A7C4-F42AF2ADE115}" destId="{3718BDFB-7A22-4271-9DE7-EBC6B39E10CC}" srcOrd="2" destOrd="0" presId="urn:microsoft.com/office/officeart/2005/8/layout/bProcess2"/>
    <dgm:cxn modelId="{10F09F84-7BED-46BB-97EF-B8262AD55E52}" type="presParOf" srcId="{3718BDFB-7A22-4271-9DE7-EBC6B39E10CC}" destId="{6D9F60F8-31D5-4EFC-B367-386339BFB63A}" srcOrd="0" destOrd="0" presId="urn:microsoft.com/office/officeart/2005/8/layout/bProcess2"/>
    <dgm:cxn modelId="{0354CB4D-8B37-49B3-B459-8C0715C90E15}" type="presParOf" srcId="{3718BDFB-7A22-4271-9DE7-EBC6B39E10CC}" destId="{E6B3F7BA-F982-4672-82AB-01B8A3BD7DE6}" srcOrd="1" destOrd="0" presId="urn:microsoft.com/office/officeart/2005/8/layout/bProcess2"/>
    <dgm:cxn modelId="{5285DEAE-5E88-41E5-BC3C-E831D2A3D1AF}" type="presParOf" srcId="{33351539-BC9F-402F-A7C4-F42AF2ADE115}" destId="{DAACB683-8714-4B78-8A4F-627086D82AD2}" srcOrd="3" destOrd="0" presId="urn:microsoft.com/office/officeart/2005/8/layout/bProcess2"/>
    <dgm:cxn modelId="{F2989413-4A2D-4EFA-AF8C-D45A27348D3F}" type="presParOf" srcId="{33351539-BC9F-402F-A7C4-F42AF2ADE115}" destId="{1747056C-7973-4670-BEBC-25A6476D154F}" srcOrd="4" destOrd="0" presId="urn:microsoft.com/office/officeart/2005/8/layout/bProcess2"/>
    <dgm:cxn modelId="{8BF0EE7D-A7AA-4941-A14A-627A005375C3}" type="presParOf" srcId="{1747056C-7973-4670-BEBC-25A6476D154F}" destId="{8BB10813-4F53-48E5-B086-A8434FE56198}" srcOrd="0" destOrd="0" presId="urn:microsoft.com/office/officeart/2005/8/layout/bProcess2"/>
    <dgm:cxn modelId="{913AAA8E-7EA2-4BEC-8B5C-E1C885777329}" type="presParOf" srcId="{1747056C-7973-4670-BEBC-25A6476D154F}" destId="{CB844FDB-3F70-4436-8FC6-B82DACDB2DB6}" srcOrd="1" destOrd="0" presId="urn:microsoft.com/office/officeart/2005/8/layout/bProcess2"/>
    <dgm:cxn modelId="{C23C6411-8EE0-4B74-9FD6-723D0AF7BFC8}" type="presParOf" srcId="{33351539-BC9F-402F-A7C4-F42AF2ADE115}" destId="{C08216C7-7CBD-4544-81CF-8AB5045298C7}" srcOrd="5" destOrd="0" presId="urn:microsoft.com/office/officeart/2005/8/layout/bProcess2"/>
    <dgm:cxn modelId="{9A3A4BDC-7355-47A0-8C6B-431B1E591912}" type="presParOf" srcId="{33351539-BC9F-402F-A7C4-F42AF2ADE115}" destId="{DE0E333C-BC2D-4CF8-BD01-86DF6229D297}" srcOrd="6" destOrd="0" presId="urn:microsoft.com/office/officeart/2005/8/layout/bProcess2"/>
    <dgm:cxn modelId="{67F52D9F-3709-42D3-9906-F94FC5F1058B}" type="presParOf" srcId="{DE0E333C-BC2D-4CF8-BD01-86DF6229D297}" destId="{6A7145BB-629E-40DD-9730-62F7B6A75A19}" srcOrd="0" destOrd="0" presId="urn:microsoft.com/office/officeart/2005/8/layout/bProcess2"/>
    <dgm:cxn modelId="{2A111E9D-07C6-4E7E-9203-D5AC6F1BFD36}" type="presParOf" srcId="{DE0E333C-BC2D-4CF8-BD01-86DF6229D297}" destId="{B969A845-3837-4E4A-8C02-BB1E55ED6D0D}" srcOrd="1" destOrd="0" presId="urn:microsoft.com/office/officeart/2005/8/layout/bProcess2"/>
    <dgm:cxn modelId="{E4A883E6-474E-40B5-A013-27F874A5AE5D}" type="presParOf" srcId="{33351539-BC9F-402F-A7C4-F42AF2ADE115}" destId="{EB33FD05-3F56-45A5-A53E-68396C3E96EC}" srcOrd="7" destOrd="0" presId="urn:microsoft.com/office/officeart/2005/8/layout/bProcess2"/>
    <dgm:cxn modelId="{99429721-A528-46E6-BBD0-E4AAF43BA1A9}" type="presParOf" srcId="{33351539-BC9F-402F-A7C4-F42AF2ADE115}" destId="{B2BD410F-04EF-4978-886B-C261FA2B9AF1}" srcOrd="8" destOrd="0" presId="urn:microsoft.com/office/officeart/2005/8/layout/bProcess2"/>
    <dgm:cxn modelId="{1C8DD41D-C834-4C57-963C-C0911163302E}" type="presParOf" srcId="{B2BD410F-04EF-4978-886B-C261FA2B9AF1}" destId="{4415354E-6F01-4CD2-AC15-C1E0085D62B6}" srcOrd="0" destOrd="0" presId="urn:microsoft.com/office/officeart/2005/8/layout/bProcess2"/>
    <dgm:cxn modelId="{019AB8E4-C8C7-40C5-ABA2-56F1458E3BE5}" type="presParOf" srcId="{B2BD410F-04EF-4978-886B-C261FA2B9AF1}" destId="{81E2B563-1327-40D2-81A0-919909C71425}" srcOrd="1" destOrd="0" presId="urn:microsoft.com/office/officeart/2005/8/layout/bProcess2"/>
    <dgm:cxn modelId="{19F90AB0-C073-4EF6-AE70-A64ED7991048}" type="presParOf" srcId="{33351539-BC9F-402F-A7C4-F42AF2ADE115}" destId="{8A98ED03-A9D9-4FF0-A3A3-ED84C81F262B}" srcOrd="9" destOrd="0" presId="urn:microsoft.com/office/officeart/2005/8/layout/bProcess2"/>
    <dgm:cxn modelId="{0F70DF49-425E-4775-9254-EA3D69A9ECD7}" type="presParOf" srcId="{33351539-BC9F-402F-A7C4-F42AF2ADE115}" destId="{7B4D8EF1-F209-43DF-ACBC-75BEF8E533F0}" srcOrd="10" destOrd="0" presId="urn:microsoft.com/office/officeart/2005/8/layout/bProcess2"/>
    <dgm:cxn modelId="{55AB5B52-4A20-4EA3-AD95-DA27D3342B36}" type="presParOf" srcId="{7B4D8EF1-F209-43DF-ACBC-75BEF8E533F0}" destId="{FFBDB172-5C68-4974-845A-B493805D3217}" srcOrd="0" destOrd="0" presId="urn:microsoft.com/office/officeart/2005/8/layout/bProcess2"/>
    <dgm:cxn modelId="{2F32EE9F-55F1-4335-BA7D-184CBED6FD17}" type="presParOf" srcId="{7B4D8EF1-F209-43DF-ACBC-75BEF8E533F0}" destId="{EAA252F5-7277-469A-9C04-AA91F5BA4791}" srcOrd="1" destOrd="0" presId="urn:microsoft.com/office/officeart/2005/8/layout/bProcess2"/>
    <dgm:cxn modelId="{62AFE78C-0880-46E6-AFEB-C399E390C10B}" type="presParOf" srcId="{33351539-BC9F-402F-A7C4-F42AF2ADE115}" destId="{7C290507-FD5F-40E8-AF43-F2BC6B511E4F}" srcOrd="11" destOrd="0" presId="urn:microsoft.com/office/officeart/2005/8/layout/bProcess2"/>
    <dgm:cxn modelId="{BD3F2F69-15BF-45BC-A0D1-F8DB8F73CAAA}" type="presParOf" srcId="{33351539-BC9F-402F-A7C4-F42AF2ADE115}" destId="{4CCBA97D-A4D4-4AC7-9C65-CCFB25B8F44E}" srcOrd="12" destOrd="0" presId="urn:microsoft.com/office/officeart/2005/8/layout/bProcess2"/>
    <dgm:cxn modelId="{06C2A5A4-58AA-44CD-B918-9E39C48D1182}" type="presParOf" srcId="{4CCBA97D-A4D4-4AC7-9C65-CCFB25B8F44E}" destId="{023A97DF-0A0E-4EB4-9822-BC8E643460EE}" srcOrd="0" destOrd="0" presId="urn:microsoft.com/office/officeart/2005/8/layout/bProcess2"/>
    <dgm:cxn modelId="{631F1316-93BF-456B-A079-DFF2A3B7A98E}" type="presParOf" srcId="{4CCBA97D-A4D4-4AC7-9C65-CCFB25B8F44E}" destId="{F3CE52F8-AE6F-4A69-9AB5-6D8BCF2E69A3}" srcOrd="1" destOrd="0" presId="urn:microsoft.com/office/officeart/2005/8/layout/bProcess2"/>
    <dgm:cxn modelId="{F56DF38D-CD10-470C-B1F8-AD241B070AF8}" type="presParOf" srcId="{33351539-BC9F-402F-A7C4-F42AF2ADE115}" destId="{24219524-931C-4092-BB80-98730BA3EDAB}" srcOrd="13" destOrd="0" presId="urn:microsoft.com/office/officeart/2005/8/layout/bProcess2"/>
    <dgm:cxn modelId="{EF3D0CB5-159F-4E2B-8A86-49E8E3792A28}" type="presParOf" srcId="{33351539-BC9F-402F-A7C4-F42AF2ADE115}" destId="{8433C86C-D49D-4504-AFF2-2781F9605048}" srcOrd="14" destOrd="0" presId="urn:microsoft.com/office/officeart/2005/8/layout/bProcess2"/>
    <dgm:cxn modelId="{AF4E0422-B665-4688-8678-70A1088091B3}" type="presParOf" srcId="{8433C86C-D49D-4504-AFF2-2781F9605048}" destId="{FE95326C-4C0F-477D-8276-44A1DD3DD1A1}" srcOrd="0" destOrd="0" presId="urn:microsoft.com/office/officeart/2005/8/layout/bProcess2"/>
    <dgm:cxn modelId="{AE433E85-F5C4-47EA-A034-1F1448CA15F7}" type="presParOf" srcId="{8433C86C-D49D-4504-AFF2-2781F9605048}" destId="{3B116D7B-F5B0-48D6-B684-8BB4714B465A}" srcOrd="1" destOrd="0" presId="urn:microsoft.com/office/officeart/2005/8/layout/bProcess2"/>
    <dgm:cxn modelId="{2AF67509-5EDE-498A-B12D-CC30F994FA9C}" type="presParOf" srcId="{33351539-BC9F-402F-A7C4-F42AF2ADE115}" destId="{B81D4949-E9A8-40D9-A474-B013C47EC862}" srcOrd="15" destOrd="0" presId="urn:microsoft.com/office/officeart/2005/8/layout/bProcess2"/>
    <dgm:cxn modelId="{D8FB6FFC-71A6-4CD7-AB51-D591AE1FAB77}" type="presParOf" srcId="{33351539-BC9F-402F-A7C4-F42AF2ADE115}" destId="{D053960A-1B0B-4801-A9B0-FB65B6EE1685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9AB5EF-3540-4DF0-B51C-E958180F5074}">
      <dsp:nvSpPr>
        <dsp:cNvPr id="0" name=""/>
        <dsp:cNvSpPr/>
      </dsp:nvSpPr>
      <dsp:spPr>
        <a:xfrm>
          <a:off x="0" y="0"/>
          <a:ext cx="8229600" cy="153017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Medios de Cultivo: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err="1" smtClean="0">
              <a:solidFill>
                <a:schemeClr val="tx1"/>
              </a:solidFill>
              <a:latin typeface="Agency FB" pitchFamily="34" charset="0"/>
            </a:rPr>
            <a:t>Murashigue</a:t>
          </a: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 </a:t>
          </a:r>
          <a:r>
            <a:rPr lang="es-MX" sz="3000" kern="1200" dirty="0" err="1" smtClean="0">
              <a:solidFill>
                <a:schemeClr val="tx1"/>
              </a:solidFill>
              <a:latin typeface="Agency FB" pitchFamily="34" charset="0"/>
            </a:rPr>
            <a:t>Skoog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Cohen y Cooper y </a:t>
          </a:r>
          <a:r>
            <a:rPr lang="es-MX" sz="3000" kern="1200" dirty="0" err="1" smtClean="0">
              <a:solidFill>
                <a:schemeClr val="tx1"/>
              </a:solidFill>
              <a:latin typeface="Agency FB" pitchFamily="34" charset="0"/>
            </a:rPr>
            <a:t>Quorin</a:t>
          </a: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 </a:t>
          </a:r>
          <a:r>
            <a:rPr lang="es-MX" sz="3000" kern="1200" dirty="0" err="1" smtClean="0">
              <a:solidFill>
                <a:schemeClr val="tx1"/>
              </a:solidFill>
              <a:latin typeface="Agency FB" pitchFamily="34" charset="0"/>
            </a:rPr>
            <a:t>Lepoivre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err="1" smtClean="0">
              <a:solidFill>
                <a:schemeClr val="tx1"/>
              </a:solidFill>
              <a:latin typeface="Agency FB" pitchFamily="34" charset="0"/>
            </a:rPr>
            <a:t>Quorin</a:t>
          </a:r>
          <a:r>
            <a:rPr lang="es-MX" sz="3200" kern="1200" dirty="0" smtClean="0">
              <a:solidFill>
                <a:schemeClr val="tx1"/>
              </a:solidFill>
              <a:latin typeface="Agency FB" pitchFamily="34" charset="0"/>
            </a:rPr>
            <a:t> </a:t>
          </a:r>
          <a:r>
            <a:rPr lang="es-MX" sz="3200" kern="1200" dirty="0" err="1" smtClean="0">
              <a:solidFill>
                <a:schemeClr val="tx1"/>
              </a:solidFill>
              <a:latin typeface="Agency FB" pitchFamily="34" charset="0"/>
            </a:rPr>
            <a:t>Lepoivre</a:t>
          </a:r>
          <a:endParaRPr lang="es-ES" sz="3200" kern="1200" dirty="0">
            <a:solidFill>
              <a:schemeClr val="tx1"/>
            </a:solidFill>
            <a:latin typeface="Agency FB" pitchFamily="34" charset="0"/>
          </a:endParaRPr>
        </a:p>
      </dsp:txBody>
      <dsp:txXfrm>
        <a:off x="1798936" y="0"/>
        <a:ext cx="6430663" cy="1530170"/>
      </dsp:txXfrm>
    </dsp:sp>
    <dsp:sp modelId="{90E483B5-FC0F-46F5-8807-A7D2EBC8AE0B}">
      <dsp:nvSpPr>
        <dsp:cNvPr id="0" name=""/>
        <dsp:cNvSpPr/>
      </dsp:nvSpPr>
      <dsp:spPr>
        <a:xfrm>
          <a:off x="153016" y="153017"/>
          <a:ext cx="1645920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EC198-74C8-4224-AC3B-0A21051E5B6E}">
      <dsp:nvSpPr>
        <dsp:cNvPr id="0" name=""/>
        <dsp:cNvSpPr/>
      </dsp:nvSpPr>
      <dsp:spPr>
        <a:xfrm>
          <a:off x="0" y="1683187"/>
          <a:ext cx="8229600" cy="153017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Adición de minerales y vitaminas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err="1" smtClean="0">
              <a:solidFill>
                <a:schemeClr val="tx1"/>
              </a:solidFill>
              <a:latin typeface="Agency FB" pitchFamily="34" charset="0"/>
            </a:rPr>
            <a:t>Citocininas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Auxinas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</dsp:txBody>
      <dsp:txXfrm>
        <a:off x="1798936" y="1683187"/>
        <a:ext cx="6430663" cy="1530170"/>
      </dsp:txXfrm>
    </dsp:sp>
    <dsp:sp modelId="{CA9939C5-59DB-4933-BD99-5F6DB162EAAB}">
      <dsp:nvSpPr>
        <dsp:cNvPr id="0" name=""/>
        <dsp:cNvSpPr/>
      </dsp:nvSpPr>
      <dsp:spPr>
        <a:xfrm>
          <a:off x="153016" y="1836203"/>
          <a:ext cx="1645920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91C38-44DD-4682-A9B3-20A27FA17241}">
      <dsp:nvSpPr>
        <dsp:cNvPr id="0" name=""/>
        <dsp:cNvSpPr/>
      </dsp:nvSpPr>
      <dsp:spPr>
        <a:xfrm>
          <a:off x="0" y="3312374"/>
          <a:ext cx="8229600" cy="153017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Producción 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Multiplicación</a:t>
          </a:r>
          <a:endParaRPr lang="es-ES" sz="3000" kern="1200" dirty="0">
            <a:solidFill>
              <a:schemeClr val="tx1"/>
            </a:solidFill>
            <a:latin typeface="Agency FB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000" kern="1200" dirty="0" smtClean="0">
              <a:solidFill>
                <a:schemeClr val="tx1"/>
              </a:solidFill>
              <a:latin typeface="Agency FB" pitchFamily="34" charset="0"/>
            </a:rPr>
            <a:t>Enraizamiento</a:t>
          </a:r>
          <a:endParaRPr lang="es-ES" sz="2800" kern="1200" dirty="0">
            <a:solidFill>
              <a:schemeClr val="tx1"/>
            </a:solidFill>
            <a:latin typeface="Agency FB" pitchFamily="34" charset="0"/>
          </a:endParaRPr>
        </a:p>
      </dsp:txBody>
      <dsp:txXfrm>
        <a:off x="1798937" y="3312374"/>
        <a:ext cx="6430663" cy="1530170"/>
      </dsp:txXfrm>
    </dsp:sp>
    <dsp:sp modelId="{E6389FFA-84EF-47B5-A33D-03E63D4FB616}">
      <dsp:nvSpPr>
        <dsp:cNvPr id="0" name=""/>
        <dsp:cNvSpPr/>
      </dsp:nvSpPr>
      <dsp:spPr>
        <a:xfrm>
          <a:off x="367776" y="3519391"/>
          <a:ext cx="1216400" cy="12241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A83F2-E695-44EE-B298-EAD48E41371B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KINETINA (KIN)</a:t>
          </a: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</a:rPr>
            <a:t>División celular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</dsp:txBody>
      <dsp:txXfrm rot="16200000">
        <a:off x="-956010" y="957014"/>
        <a:ext cx="4525963" cy="2611933"/>
      </dsp:txXfrm>
    </dsp:sp>
    <dsp:sp modelId="{84B26238-9EB6-472A-871D-72DB2A86E412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ADENINA SULFATO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(ZEA)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</a:rPr>
            <a:t>Crecimiento  de estructuras.</a:t>
          </a:r>
          <a:endParaRPr lang="es-ES" sz="2000" kern="1200" dirty="0">
            <a:solidFill>
              <a:schemeClr val="tx1"/>
            </a:solidFill>
          </a:endParaRPr>
        </a:p>
      </dsp:txBody>
      <dsp:txXfrm rot="16200000">
        <a:off x="1851818" y="957014"/>
        <a:ext cx="4525963" cy="2611933"/>
      </dsp:txXfrm>
    </dsp:sp>
    <dsp:sp modelId="{913E5BD6-DE57-468E-9A04-9049D072B0D1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BENZIL ANIMOPURINA (BAP)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</a:rPr>
            <a:t>Mayor efecto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/>
              </a:solidFill>
            </a:rPr>
            <a:t>División celular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</dsp:txBody>
      <dsp:txXfrm rot="16200000">
        <a:off x="4659647" y="957014"/>
        <a:ext cx="4525963" cy="26119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32C66-9DD3-4DB8-AC94-8CE3B5BB1BC1}">
      <dsp:nvSpPr>
        <dsp:cNvPr id="0" name=""/>
        <dsp:cNvSpPr/>
      </dsp:nvSpPr>
      <dsp:spPr>
        <a:xfrm>
          <a:off x="0" y="432044"/>
          <a:ext cx="1812449" cy="113431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FASE I</a:t>
          </a:r>
          <a:endParaRPr lang="es-ES" sz="2400" kern="1200" dirty="0"/>
        </a:p>
      </dsp:txBody>
      <dsp:txXfrm>
        <a:off x="0" y="432044"/>
        <a:ext cx="1812449" cy="1134319"/>
      </dsp:txXfrm>
    </dsp:sp>
    <dsp:sp modelId="{EAA364E5-8A1E-41BD-AC19-244E7E1B8EB0}">
      <dsp:nvSpPr>
        <dsp:cNvPr id="0" name=""/>
        <dsp:cNvSpPr/>
      </dsp:nvSpPr>
      <dsp:spPr>
        <a:xfrm rot="10793860">
          <a:off x="709313" y="1786935"/>
          <a:ext cx="397011" cy="210416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3F7BA-F982-4672-82AB-01B8A3BD7DE6}">
      <dsp:nvSpPr>
        <dsp:cNvPr id="0" name=""/>
        <dsp:cNvSpPr/>
      </dsp:nvSpPr>
      <dsp:spPr>
        <a:xfrm>
          <a:off x="143949" y="2206012"/>
          <a:ext cx="1530765" cy="10658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Fase 2</a:t>
          </a:r>
          <a:endParaRPr lang="es-ES" sz="2400" kern="1200" dirty="0"/>
        </a:p>
      </dsp:txBody>
      <dsp:txXfrm>
        <a:off x="143949" y="2206012"/>
        <a:ext cx="1530765" cy="1065862"/>
      </dsp:txXfrm>
    </dsp:sp>
    <dsp:sp modelId="{DAACB683-8714-4B78-8A4F-627086D82AD2}">
      <dsp:nvSpPr>
        <dsp:cNvPr id="0" name=""/>
        <dsp:cNvSpPr/>
      </dsp:nvSpPr>
      <dsp:spPr>
        <a:xfrm rot="10800000">
          <a:off x="710826" y="3440080"/>
          <a:ext cx="397011" cy="210416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44FDB-3F70-4436-8FC6-B82DACDB2DB6}">
      <dsp:nvSpPr>
        <dsp:cNvPr id="0" name=""/>
        <dsp:cNvSpPr/>
      </dsp:nvSpPr>
      <dsp:spPr>
        <a:xfrm>
          <a:off x="10222" y="3806791"/>
          <a:ext cx="1798220" cy="92696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Fase 3</a:t>
          </a:r>
          <a:endParaRPr lang="es-ES" sz="2400" kern="1200" dirty="0"/>
        </a:p>
      </dsp:txBody>
      <dsp:txXfrm>
        <a:off x="10222" y="3806791"/>
        <a:ext cx="1798220" cy="926967"/>
      </dsp:txXfrm>
    </dsp:sp>
    <dsp:sp modelId="{C08216C7-7CBD-4544-81CF-8AB5045298C7}">
      <dsp:nvSpPr>
        <dsp:cNvPr id="0" name=""/>
        <dsp:cNvSpPr/>
      </dsp:nvSpPr>
      <dsp:spPr>
        <a:xfrm rot="5400000">
          <a:off x="1903028" y="4165066"/>
          <a:ext cx="397011" cy="210416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A845-3837-4E4A-8C02-BB1E55ED6D0D}">
      <dsp:nvSpPr>
        <dsp:cNvPr id="0" name=""/>
        <dsp:cNvSpPr/>
      </dsp:nvSpPr>
      <dsp:spPr>
        <a:xfrm>
          <a:off x="2382716" y="3788258"/>
          <a:ext cx="2756646" cy="9640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Multiplicación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err="1" smtClean="0"/>
            <a:t>citocininas</a:t>
          </a:r>
          <a:endParaRPr lang="es-ES" sz="2000" kern="1200" dirty="0"/>
        </a:p>
      </dsp:txBody>
      <dsp:txXfrm>
        <a:off x="2382716" y="3788258"/>
        <a:ext cx="2756646" cy="964033"/>
      </dsp:txXfrm>
    </dsp:sp>
    <dsp:sp modelId="{EB33FD05-3F56-45A5-A53E-68396C3E96EC}">
      <dsp:nvSpPr>
        <dsp:cNvPr id="0" name=""/>
        <dsp:cNvSpPr/>
      </dsp:nvSpPr>
      <dsp:spPr>
        <a:xfrm rot="5210606" flipH="1">
          <a:off x="5228275" y="4009225"/>
          <a:ext cx="347929" cy="416803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2B563-1327-40D2-81A0-919909C71425}">
      <dsp:nvSpPr>
        <dsp:cNvPr id="0" name=""/>
        <dsp:cNvSpPr/>
      </dsp:nvSpPr>
      <dsp:spPr>
        <a:xfrm>
          <a:off x="2737682" y="1806464"/>
          <a:ext cx="2046714" cy="149963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Introducción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Medios de cultivo</a:t>
          </a:r>
          <a:endParaRPr lang="es-ES" sz="2000" kern="1200" dirty="0"/>
        </a:p>
      </dsp:txBody>
      <dsp:txXfrm>
        <a:off x="2737682" y="1806464"/>
        <a:ext cx="2046714" cy="1499639"/>
      </dsp:txXfrm>
    </dsp:sp>
    <dsp:sp modelId="{8A98ED03-A9D9-4FF0-A3A3-ED84C81F262B}">
      <dsp:nvSpPr>
        <dsp:cNvPr id="0" name=""/>
        <dsp:cNvSpPr/>
      </dsp:nvSpPr>
      <dsp:spPr>
        <a:xfrm rot="16200000" flipH="1" flipV="1">
          <a:off x="4882628" y="2534196"/>
          <a:ext cx="500794" cy="328945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252F5-7277-469A-9C04-AA91F5BA4791}">
      <dsp:nvSpPr>
        <dsp:cNvPr id="0" name=""/>
        <dsp:cNvSpPr/>
      </dsp:nvSpPr>
      <dsp:spPr>
        <a:xfrm>
          <a:off x="2552745" y="432580"/>
          <a:ext cx="2416589" cy="81942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Desinfección</a:t>
          </a:r>
          <a:endParaRPr lang="es-ES" sz="2000" kern="1200" dirty="0"/>
        </a:p>
      </dsp:txBody>
      <dsp:txXfrm>
        <a:off x="2552745" y="432580"/>
        <a:ext cx="2416589" cy="819425"/>
      </dsp:txXfrm>
    </dsp:sp>
    <dsp:sp modelId="{7C290507-FD5F-40E8-AF43-F2BC6B511E4F}">
      <dsp:nvSpPr>
        <dsp:cNvPr id="0" name=""/>
        <dsp:cNvSpPr/>
      </dsp:nvSpPr>
      <dsp:spPr>
        <a:xfrm rot="5460660">
          <a:off x="5190246" y="746749"/>
          <a:ext cx="451319" cy="249494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E52F8-AE6F-4A69-9AB5-6D8BCF2E69A3}">
      <dsp:nvSpPr>
        <dsp:cNvPr id="0" name=""/>
        <dsp:cNvSpPr/>
      </dsp:nvSpPr>
      <dsp:spPr>
        <a:xfrm>
          <a:off x="5851713" y="275133"/>
          <a:ext cx="2136892" cy="12458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4 protocolos </a:t>
          </a:r>
          <a:endParaRPr lang="es-ES" sz="2000" kern="1200" dirty="0"/>
        </a:p>
      </dsp:txBody>
      <dsp:txXfrm>
        <a:off x="5851713" y="275133"/>
        <a:ext cx="2136892" cy="1245817"/>
      </dsp:txXfrm>
    </dsp:sp>
    <dsp:sp modelId="{24219524-931C-4092-BB80-98730BA3EDAB}">
      <dsp:nvSpPr>
        <dsp:cNvPr id="0" name=""/>
        <dsp:cNvSpPr/>
      </dsp:nvSpPr>
      <dsp:spPr>
        <a:xfrm rot="10800000">
          <a:off x="6721654" y="1620204"/>
          <a:ext cx="397011" cy="210416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6D7B-F5B0-48D6-B684-8BB4714B465A}">
      <dsp:nvSpPr>
        <dsp:cNvPr id="0" name=""/>
        <dsp:cNvSpPr/>
      </dsp:nvSpPr>
      <dsp:spPr>
        <a:xfrm>
          <a:off x="5779118" y="1917962"/>
          <a:ext cx="2282082" cy="116869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QL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MS</a:t>
          </a:r>
          <a:endParaRPr lang="es-ES" sz="2000" kern="1200" dirty="0"/>
        </a:p>
      </dsp:txBody>
      <dsp:txXfrm>
        <a:off x="5779118" y="1917962"/>
        <a:ext cx="2282082" cy="1168698"/>
      </dsp:txXfrm>
    </dsp:sp>
    <dsp:sp modelId="{B81D4949-E9A8-40D9-A474-B013C47EC862}">
      <dsp:nvSpPr>
        <dsp:cNvPr id="0" name=""/>
        <dsp:cNvSpPr/>
      </dsp:nvSpPr>
      <dsp:spPr>
        <a:xfrm rot="10836331">
          <a:off x="6712700" y="3244274"/>
          <a:ext cx="397011" cy="210416"/>
        </a:xfrm>
        <a:prstGeom prst="triangl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3960A-1B0B-4801-A9B0-FB65B6EE1685}">
      <dsp:nvSpPr>
        <dsp:cNvPr id="0" name=""/>
        <dsp:cNvSpPr/>
      </dsp:nvSpPr>
      <dsp:spPr>
        <a:xfrm>
          <a:off x="5688635" y="3600394"/>
          <a:ext cx="2427273" cy="118894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BAP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ZEA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KIN   </a:t>
          </a:r>
          <a:endParaRPr lang="es-ES" sz="2000" kern="1200" dirty="0"/>
        </a:p>
      </dsp:txBody>
      <dsp:txXfrm>
        <a:off x="5688635" y="3600394"/>
        <a:ext cx="2427273" cy="1188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5FFE-E1AA-4741-B45C-35E22D0D607B}" type="datetimeFigureOut">
              <a:rPr lang="es-ES" smtClean="0"/>
              <a:pPr/>
              <a:t>25/05/2011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D31B-FAE3-4A33-A0B9-CC2CAC1153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4070A-0ABE-47F1-8E19-473EEB53B152}" type="datetimeFigureOut">
              <a:rPr lang="es-ES" smtClean="0"/>
              <a:pPr/>
              <a:t>25/05/2011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DE952-ECDB-4DA0-918D-59E46CC587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E952-ECDB-4DA0-918D-59E46CC587CE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E952-ECDB-4DA0-918D-59E46CC587CE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E952-ECDB-4DA0-918D-59E46CC587CE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81250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>
              <a:latin typeface="Agency FB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latin typeface="Agency FB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>
              <a:latin typeface="Agency FB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latin typeface="Agency FB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dirty="0">
              <a:latin typeface="Agency FB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gency FB" pitchFamily="34" charset="0"/>
              </a:defRPr>
            </a:lvl1pPr>
            <a:lvl2pPr>
              <a:defRPr>
                <a:latin typeface="Agency FB" pitchFamily="34" charset="0"/>
              </a:defRPr>
            </a:lvl2pPr>
            <a:lvl3pPr>
              <a:defRPr>
                <a:latin typeface="Agency FB" pitchFamily="34" charset="0"/>
              </a:defRPr>
            </a:lvl3pPr>
            <a:lvl4pPr>
              <a:defRPr>
                <a:latin typeface="Agency FB" pitchFamily="34" charset="0"/>
              </a:defRPr>
            </a:lvl4pPr>
            <a:lvl5pPr>
              <a:defRPr>
                <a:latin typeface="Agency FB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gency FB" pitchFamily="34" charset="0"/>
              </a:defRPr>
            </a:lvl1pPr>
            <a:lvl2pPr>
              <a:defRPr>
                <a:latin typeface="Agency FB" pitchFamily="34" charset="0"/>
              </a:defRPr>
            </a:lvl2pPr>
            <a:lvl3pPr>
              <a:defRPr>
                <a:latin typeface="Agency FB" pitchFamily="34" charset="0"/>
              </a:defRPr>
            </a:lvl3pPr>
            <a:lvl4pPr>
              <a:defRPr>
                <a:latin typeface="Agency FB" pitchFamily="34" charset="0"/>
              </a:defRPr>
            </a:lvl4pPr>
            <a:lvl5pPr>
              <a:defRPr>
                <a:latin typeface="Agency FB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A5CBB203-655E-4FD7-9E74-B8CD34C503DC}" type="datetimeFigureOut">
              <a:rPr lang="es-ES" smtClean="0"/>
              <a:pPr/>
              <a:t>25/05/2011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3932D546-1AC5-41EF-998E-7E70A4EBE3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gency FB" pitchFamily="34" charset="0"/>
              </a:defRPr>
            </a:lvl1pPr>
            <a:lvl2pPr>
              <a:defRPr>
                <a:latin typeface="Agency FB" pitchFamily="34" charset="0"/>
              </a:defRPr>
            </a:lvl2pPr>
            <a:lvl3pPr>
              <a:defRPr>
                <a:latin typeface="Agency FB" pitchFamily="34" charset="0"/>
              </a:defRPr>
            </a:lvl3pPr>
            <a:lvl4pPr>
              <a:defRPr>
                <a:latin typeface="Agency FB" pitchFamily="34" charset="0"/>
              </a:defRPr>
            </a:lvl4pPr>
            <a:lvl5pPr>
              <a:defRPr>
                <a:latin typeface="Agency FB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gency FB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gency FB" pitchFamily="34" charset="0"/>
              </a:defRPr>
            </a:lvl1pPr>
            <a:lvl2pPr>
              <a:defRPr sz="2400">
                <a:latin typeface="Agency FB" pitchFamily="34" charset="0"/>
              </a:defRPr>
            </a:lvl2pPr>
            <a:lvl3pPr>
              <a:defRPr sz="2000">
                <a:latin typeface="Agency FB" pitchFamily="34" charset="0"/>
              </a:defRPr>
            </a:lvl3pPr>
            <a:lvl4pPr>
              <a:defRPr sz="1800">
                <a:latin typeface="Agency FB" pitchFamily="34" charset="0"/>
              </a:defRPr>
            </a:lvl4pPr>
            <a:lvl5pPr>
              <a:defRPr sz="1800">
                <a:latin typeface="Agency FB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gency FB" pitchFamily="34" charset="0"/>
              </a:defRPr>
            </a:lvl1pPr>
            <a:lvl2pPr>
              <a:defRPr sz="2400">
                <a:latin typeface="Agency FB" pitchFamily="34" charset="0"/>
              </a:defRPr>
            </a:lvl2pPr>
            <a:lvl3pPr>
              <a:defRPr sz="2000">
                <a:latin typeface="Agency FB" pitchFamily="34" charset="0"/>
              </a:defRPr>
            </a:lvl3pPr>
            <a:lvl4pPr>
              <a:defRPr sz="1800">
                <a:latin typeface="Agency FB" pitchFamily="34" charset="0"/>
              </a:defRPr>
            </a:lvl4pPr>
            <a:lvl5pPr>
              <a:defRPr sz="1800">
                <a:latin typeface="Agency FB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gency FB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gency FB" pitchFamily="34" charset="0"/>
              </a:defRPr>
            </a:lvl1pPr>
            <a:lvl2pPr>
              <a:defRPr sz="2000">
                <a:latin typeface="Agency FB" pitchFamily="34" charset="0"/>
              </a:defRPr>
            </a:lvl2pPr>
            <a:lvl3pPr>
              <a:defRPr sz="1800">
                <a:latin typeface="Agency FB" pitchFamily="34" charset="0"/>
              </a:defRPr>
            </a:lvl3pPr>
            <a:lvl4pPr>
              <a:defRPr sz="1600">
                <a:latin typeface="Agency FB" pitchFamily="34" charset="0"/>
              </a:defRPr>
            </a:lvl4pPr>
            <a:lvl5pPr>
              <a:defRPr sz="1600">
                <a:latin typeface="Agency FB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gency FB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gency FB" pitchFamily="34" charset="0"/>
              </a:defRPr>
            </a:lvl1pPr>
            <a:lvl2pPr>
              <a:defRPr sz="2000">
                <a:latin typeface="Agency FB" pitchFamily="34" charset="0"/>
              </a:defRPr>
            </a:lvl2pPr>
            <a:lvl3pPr>
              <a:defRPr sz="1800">
                <a:latin typeface="Agency FB" pitchFamily="34" charset="0"/>
              </a:defRPr>
            </a:lvl3pPr>
            <a:lvl4pPr>
              <a:defRPr sz="1600">
                <a:latin typeface="Agency FB" pitchFamily="34" charset="0"/>
              </a:defRPr>
            </a:lvl4pPr>
            <a:lvl5pPr>
              <a:defRPr sz="1600">
                <a:latin typeface="Agency FB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gency FB" pitchFamily="34" charset="0"/>
              </a:defRPr>
            </a:lvl1pPr>
            <a:lvl2pPr>
              <a:defRPr sz="2800">
                <a:latin typeface="Agency FB" pitchFamily="34" charset="0"/>
              </a:defRPr>
            </a:lvl2pPr>
            <a:lvl3pPr>
              <a:defRPr sz="2400">
                <a:latin typeface="Agency FB" pitchFamily="34" charset="0"/>
              </a:defRPr>
            </a:lvl3pPr>
            <a:lvl4pPr>
              <a:defRPr sz="2000">
                <a:latin typeface="Agency FB" pitchFamily="34" charset="0"/>
              </a:defRPr>
            </a:lvl4pPr>
            <a:lvl5pPr>
              <a:defRPr sz="2000">
                <a:latin typeface="Agency FB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gency FB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gency FB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gency FB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dirty="0">
              <a:latin typeface="Agency FB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dirty="0">
              <a:latin typeface="Agency FB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dirty="0">
              <a:latin typeface="Agency FB" pitchFamily="34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dirty="0">
              <a:latin typeface="Agency FB" pitchFamily="34" charset="0"/>
            </a:endParaRPr>
          </a:p>
        </p:txBody>
      </p:sp>
      <p:pic>
        <p:nvPicPr>
          <p:cNvPr id="7174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467544" y="1466850"/>
            <a:ext cx="8228012" cy="5391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C" b="1" dirty="0">
                <a:solidFill>
                  <a:srgbClr val="FF0000"/>
                </a:solidFill>
              </a:rPr>
              <a:t>“</a:t>
            </a:r>
            <a:r>
              <a:rPr lang="es-EC" dirty="0">
                <a:solidFill>
                  <a:srgbClr val="C00000"/>
                </a:solidFill>
                <a:latin typeface="Agency FB" pitchFamily="34" charset="0"/>
              </a:rPr>
              <a:t>ESTABLECIMIENTO DE </a:t>
            </a:r>
            <a:r>
              <a:rPr lang="es-EC" dirty="0" smtClean="0">
                <a:solidFill>
                  <a:srgbClr val="C00000"/>
                </a:solidFill>
                <a:latin typeface="Agency FB" pitchFamily="34" charset="0"/>
              </a:rPr>
              <a:t> PROTOCOLOS DE </a:t>
            </a:r>
            <a:r>
              <a:rPr lang="es-EC" dirty="0">
                <a:solidFill>
                  <a:srgbClr val="C00000"/>
                </a:solidFill>
                <a:latin typeface="Agency FB" pitchFamily="34" charset="0"/>
              </a:rPr>
              <a:t>REGENERACIÓN In Vitro DE </a:t>
            </a:r>
            <a:r>
              <a:rPr lang="es-EC" dirty="0" smtClean="0">
                <a:solidFill>
                  <a:srgbClr val="C00000"/>
                </a:solidFill>
                <a:latin typeface="Agency FB" pitchFamily="34" charset="0"/>
              </a:rPr>
              <a:t>PUMAMAQUI </a:t>
            </a:r>
            <a:r>
              <a:rPr lang="es-EC" dirty="0" err="1" smtClean="0">
                <a:solidFill>
                  <a:srgbClr val="C00000"/>
                </a:solidFill>
                <a:latin typeface="Agency FB" pitchFamily="34" charset="0"/>
              </a:rPr>
              <a:t>Oreopanax</a:t>
            </a:r>
            <a:r>
              <a:rPr lang="es-EC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s-EC" dirty="0" err="1" smtClean="0">
                <a:solidFill>
                  <a:srgbClr val="C00000"/>
                </a:solidFill>
                <a:latin typeface="Agency FB" pitchFamily="34" charset="0"/>
              </a:rPr>
              <a:t>ecuadorensis</a:t>
            </a:r>
            <a:r>
              <a:rPr lang="es-EC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s-EC" dirty="0">
                <a:solidFill>
                  <a:srgbClr val="C00000"/>
                </a:solidFill>
                <a:latin typeface="Agency FB" pitchFamily="34" charset="0"/>
              </a:rPr>
              <a:t>MEDIANTE CULTIVO DE TEJIDOS</a:t>
            </a:r>
            <a:r>
              <a:rPr lang="es-EC" sz="4000" dirty="0">
                <a:solidFill>
                  <a:srgbClr val="C00000"/>
                </a:solidFill>
                <a:latin typeface="Agency FB" pitchFamily="34" charset="0"/>
              </a:rPr>
              <a:t>” </a:t>
            </a:r>
            <a:r>
              <a:rPr lang="es-ES" sz="4000" dirty="0">
                <a:solidFill>
                  <a:srgbClr val="C00000"/>
                </a:solidFill>
                <a:latin typeface="Agency FB" pitchFamily="34" charset="0"/>
              </a:rPr>
              <a:t/>
            </a:r>
            <a:br>
              <a:rPr lang="es-ES" sz="4000" dirty="0">
                <a:solidFill>
                  <a:srgbClr val="C00000"/>
                </a:solidFill>
                <a:latin typeface="Agency FB" pitchFamily="34" charset="0"/>
              </a:rPr>
            </a:br>
            <a:endParaRPr lang="es-ES" sz="4000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39552" y="3933056"/>
            <a:ext cx="80772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3200" dirty="0" smtClean="0"/>
              <a:t>	</a:t>
            </a:r>
            <a:r>
              <a:rPr lang="es-MX" sz="3200" dirty="0" smtClean="0">
                <a:solidFill>
                  <a:schemeClr val="tx1"/>
                </a:solidFill>
              </a:rPr>
              <a:t>					</a:t>
            </a:r>
          </a:p>
          <a:p>
            <a:pPr algn="ctr">
              <a:buNone/>
            </a:pPr>
            <a:r>
              <a:rPr lang="es-MX" sz="2800" dirty="0" smtClean="0">
                <a:solidFill>
                  <a:schemeClr val="tx1"/>
                </a:solidFill>
                <a:latin typeface="Agency FB" pitchFamily="34" charset="0"/>
              </a:rPr>
              <a:t>LUIS YANEZ</a:t>
            </a:r>
            <a:endParaRPr lang="es-ES" sz="28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MEDIOS DE CULTIVO</a:t>
            </a:r>
            <a:endParaRPr lang="es-ES" sz="36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Reguladores de Crecimiento</a:t>
            </a:r>
            <a:br>
              <a:rPr lang="es-MX" dirty="0" smtClean="0">
                <a:solidFill>
                  <a:srgbClr val="C00000"/>
                </a:solidFill>
              </a:rPr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OBJETIVO  ESPECIFICO 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16016"/>
          </a:xfrm>
        </p:spPr>
        <p:txBody>
          <a:bodyPr>
            <a:noAutofit/>
          </a:bodyPr>
          <a:lstStyle/>
          <a:p>
            <a:pPr lvl="0"/>
            <a:endParaRPr lang="es-ES" sz="2800" b="1" dirty="0" smtClean="0"/>
          </a:p>
          <a:p>
            <a:r>
              <a:rPr lang="es-EC" sz="2800" dirty="0" smtClean="0">
                <a:solidFill>
                  <a:schemeClr val="tx1"/>
                </a:solidFill>
              </a:rPr>
              <a:t>Tratamiento de desinfección más efectivo</a:t>
            </a:r>
            <a:endParaRPr lang="es-E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r>
              <a:rPr lang="es-EC" sz="2800" dirty="0" smtClean="0">
                <a:solidFill>
                  <a:schemeClr val="tx1"/>
                </a:solidFill>
              </a:rPr>
              <a:t>Medio de cultivo </a:t>
            </a:r>
            <a:r>
              <a:rPr lang="es-EC" sz="2800" i="1" dirty="0" smtClean="0">
                <a:solidFill>
                  <a:schemeClr val="tx1"/>
                </a:solidFill>
              </a:rPr>
              <a:t>In Vitro</a:t>
            </a:r>
            <a:r>
              <a:rPr lang="es-EC" sz="2800" dirty="0" smtClean="0">
                <a:solidFill>
                  <a:schemeClr val="tx1"/>
                </a:solidFill>
              </a:rPr>
              <a:t> más adecuado</a:t>
            </a:r>
            <a:endParaRPr lang="es-E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C" sz="2800" dirty="0" smtClean="0">
                <a:solidFill>
                  <a:schemeClr val="tx1"/>
                </a:solidFill>
              </a:rPr>
              <a:t> </a:t>
            </a:r>
            <a:endParaRPr lang="es-ES" sz="2800" dirty="0" smtClean="0">
              <a:solidFill>
                <a:schemeClr val="tx1"/>
              </a:solidFill>
            </a:endParaRPr>
          </a:p>
          <a:p>
            <a:r>
              <a:rPr lang="es-EC" sz="2800" dirty="0" err="1" smtClean="0">
                <a:solidFill>
                  <a:schemeClr val="tx1"/>
                </a:solidFill>
              </a:rPr>
              <a:t>Citocininas</a:t>
            </a:r>
            <a:r>
              <a:rPr lang="es-EC" sz="2800" dirty="0" smtClean="0">
                <a:solidFill>
                  <a:schemeClr val="tx1"/>
                </a:solidFill>
              </a:rPr>
              <a:t> (BAP </a:t>
            </a:r>
            <a:r>
              <a:rPr lang="es-EC" sz="2800" dirty="0" err="1" smtClean="0">
                <a:solidFill>
                  <a:schemeClr val="tx1"/>
                </a:solidFill>
              </a:rPr>
              <a:t>Benzil</a:t>
            </a:r>
            <a:r>
              <a:rPr lang="es-EC" sz="2800" dirty="0" smtClean="0">
                <a:solidFill>
                  <a:schemeClr val="tx1"/>
                </a:solidFill>
              </a:rPr>
              <a:t> amino purina, KIN </a:t>
            </a:r>
            <a:r>
              <a:rPr lang="es-EC" sz="2800" dirty="0" err="1" smtClean="0">
                <a:solidFill>
                  <a:schemeClr val="tx1"/>
                </a:solidFill>
              </a:rPr>
              <a:t>Kinetina</a:t>
            </a:r>
            <a:r>
              <a:rPr lang="es-EC" sz="2800" dirty="0" smtClean="0">
                <a:solidFill>
                  <a:schemeClr val="tx1"/>
                </a:solidFill>
              </a:rPr>
              <a:t> y AS </a:t>
            </a:r>
            <a:r>
              <a:rPr lang="es-EC" sz="2800" dirty="0" err="1" smtClean="0">
                <a:solidFill>
                  <a:schemeClr val="tx1"/>
                </a:solidFill>
              </a:rPr>
              <a:t>Adenina</a:t>
            </a:r>
            <a:r>
              <a:rPr lang="es-EC" sz="2800" dirty="0" smtClean="0">
                <a:solidFill>
                  <a:schemeClr val="tx1"/>
                </a:solidFill>
              </a:rPr>
              <a:t> Sulfato) con dosis de 0, 0.75 y 1.50 mg/l.</a:t>
            </a:r>
            <a:endParaRPr lang="es-E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C" sz="2800" dirty="0" smtClean="0">
                <a:solidFill>
                  <a:schemeClr val="tx1"/>
                </a:solidFill>
              </a:rPr>
              <a:t> </a:t>
            </a:r>
            <a:endParaRPr lang="es-ES" sz="2800" dirty="0" smtClean="0">
              <a:solidFill>
                <a:schemeClr val="tx1"/>
              </a:solidFill>
            </a:endParaRPr>
          </a:p>
          <a:p>
            <a:r>
              <a:rPr lang="es-EC" sz="2800" dirty="0" smtClean="0">
                <a:solidFill>
                  <a:schemeClr val="tx1"/>
                </a:solidFill>
              </a:rPr>
              <a:t>Tratamiento más económico en la fase de multiplicación.</a:t>
            </a:r>
          </a:p>
          <a:p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HIPOTESIS</a:t>
            </a:r>
            <a:endParaRPr lang="es-ES" sz="3600" dirty="0" smtClean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sz="2800" dirty="0" smtClean="0">
              <a:solidFill>
                <a:schemeClr val="tx1"/>
              </a:solidFill>
            </a:endParaRPr>
          </a:p>
          <a:p>
            <a:r>
              <a:rPr lang="es-ES" sz="2800" dirty="0" smtClean="0">
                <a:solidFill>
                  <a:schemeClr val="tx1"/>
                </a:solidFill>
              </a:rPr>
              <a:t>Las citocininas añadidas en la fase de multiplicación con dosis de 0.75 mg/l presentará mayor número y elongación de yemas.</a:t>
            </a:r>
          </a:p>
          <a:p>
            <a:endParaRPr lang="es-E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75656" y="2967334"/>
            <a:ext cx="493290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MATERIALES</a:t>
            </a: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pH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metro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Autoclave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Cámara </a:t>
            </a:r>
            <a:r>
              <a:rPr lang="es-MX" dirty="0" smtClean="0">
                <a:solidFill>
                  <a:schemeClr val="tx1"/>
                </a:solidFill>
              </a:rPr>
              <a:t>de flujo laminar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Porta tubos.</a:t>
            </a: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Pinzas 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Hoja de </a:t>
            </a:r>
            <a:r>
              <a:rPr lang="es-MX" dirty="0" smtClean="0">
                <a:solidFill>
                  <a:schemeClr val="tx1"/>
                </a:solidFill>
              </a:rPr>
              <a:t>bisturí</a:t>
            </a: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Plantas de pumamaqui.</a:t>
            </a:r>
          </a:p>
        </p:txBody>
      </p:sp>
      <p:pic>
        <p:nvPicPr>
          <p:cNvPr id="200705" name="Picture 1" descr="C:\Documents and Settings\CINTICOMP\Escritorio\fotos tesis\fotos1\P100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1944216" cy="1458162"/>
          </a:xfrm>
          <a:prstGeom prst="rect">
            <a:avLst/>
          </a:prstGeom>
          <a:noFill/>
        </p:spPr>
      </p:pic>
      <p:pic>
        <p:nvPicPr>
          <p:cNvPr id="200706" name="Picture 2" descr="C:\Documents and Settings\CINTICOMP\Escritorio\fotos tesis\fotos1\P100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1800200" cy="1350150"/>
          </a:xfrm>
          <a:prstGeom prst="rect">
            <a:avLst/>
          </a:prstGeom>
          <a:noFill/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84984"/>
            <a:ext cx="2016224" cy="144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10" name="Picture 6" descr="C:\Documents and Settings\CINTICOMP\Escritorio\fotos tesis\fotos1\P1000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581128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tx1"/>
                </a:solidFill>
              </a:rPr>
              <a:t>Citocininas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Agua Destilada </a:t>
            </a:r>
            <a:r>
              <a:rPr lang="es-MX" dirty="0" err="1" smtClean="0">
                <a:solidFill>
                  <a:schemeClr val="tx1"/>
                </a:solidFill>
              </a:rPr>
              <a:t>Esteril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dirty="0" err="1" smtClean="0">
                <a:solidFill>
                  <a:schemeClr val="tx1"/>
                </a:solidFill>
              </a:rPr>
              <a:t>Benomil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Jabón bactericida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Cloro comercial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Cepillo dental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Acido </a:t>
            </a:r>
            <a:r>
              <a:rPr lang="es-MX" dirty="0" err="1" smtClean="0">
                <a:solidFill>
                  <a:schemeClr val="tx1"/>
                </a:solidFill>
              </a:rPr>
              <a:t>peracético</a:t>
            </a:r>
            <a:endParaRPr lang="es-MX" dirty="0" smtClean="0">
              <a:solidFill>
                <a:schemeClr val="tx1"/>
              </a:solidFill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Acido acético.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t3.gstatic.com/images?q=tbn:ANd9GcTQnkz_AAQTxAh0GvxRg7XR_Yd3ouudNqgGmKpvfs52B2dzyfQH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1715987" cy="1252736"/>
          </a:xfrm>
          <a:prstGeom prst="rect">
            <a:avLst/>
          </a:prstGeom>
          <a:noFill/>
        </p:spPr>
      </p:pic>
      <p:pic>
        <p:nvPicPr>
          <p:cNvPr id="199681" name="Picture 1" descr="C:\Documents and Settings\CINTICOMP\Escritorio\fotos tesis\fotos1\P100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204863"/>
            <a:ext cx="1441952" cy="1599957"/>
          </a:xfrm>
          <a:prstGeom prst="rect">
            <a:avLst/>
          </a:prstGeom>
          <a:noFill/>
        </p:spPr>
      </p:pic>
      <p:pic>
        <p:nvPicPr>
          <p:cNvPr id="199682" name="Picture 2" descr="C:\Documents and Settings\CINTICOMP\Escritorio\fotos tesis\fotos1\P1000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1728192" cy="1296144"/>
          </a:xfrm>
          <a:prstGeom prst="rect">
            <a:avLst/>
          </a:prstGeom>
          <a:noFill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933056"/>
            <a:ext cx="836038" cy="177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59632" y="2996952"/>
            <a:ext cx="493290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METODOS</a:t>
            </a: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riángulo isósceles"/>
          <p:cNvSpPr/>
          <p:nvPr/>
        </p:nvSpPr>
        <p:spPr>
          <a:xfrm rot="5400000" flipH="1">
            <a:off x="2159732" y="3032956"/>
            <a:ext cx="576064" cy="36004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Triángulo isósceles"/>
          <p:cNvSpPr/>
          <p:nvPr/>
        </p:nvSpPr>
        <p:spPr>
          <a:xfrm rot="5400000" flipH="1">
            <a:off x="2231740" y="1376772"/>
            <a:ext cx="576064" cy="21602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ANALISIS ECONÓMICO</a:t>
            </a:r>
            <a:endParaRPr lang="es-ES" sz="3600" dirty="0" smtClean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Beneficio costo (número de explantes multiplicados).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Costos Real (dividiendo el beneficio para sus costos variables) dar valor para cada explantes obtenido.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>
                <a:solidFill>
                  <a:srgbClr val="C00000"/>
                </a:solidFill>
              </a:rPr>
              <a:t>INTRODUCCIÓN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s-EC" sz="3200" dirty="0" smtClean="0">
                <a:solidFill>
                  <a:schemeClr val="tx1"/>
                </a:solidFill>
              </a:rPr>
              <a:t> Peligro de extinción</a:t>
            </a:r>
          </a:p>
          <a:p>
            <a:r>
              <a:rPr lang="es-EC" sz="3200" dirty="0" smtClean="0">
                <a:solidFill>
                  <a:schemeClr val="tx1"/>
                </a:solidFill>
              </a:rPr>
              <a:t>Olivo, </a:t>
            </a:r>
          </a:p>
          <a:p>
            <a:pPr>
              <a:buNone/>
            </a:pPr>
            <a:r>
              <a:rPr lang="es-EC" sz="3200" dirty="0" smtClean="0">
                <a:solidFill>
                  <a:schemeClr val="tx1"/>
                </a:solidFill>
              </a:rPr>
              <a:t>							</a:t>
            </a:r>
            <a:r>
              <a:rPr lang="es-EC" sz="3200" dirty="0" err="1" smtClean="0">
                <a:solidFill>
                  <a:schemeClr val="tx1"/>
                </a:solidFill>
              </a:rPr>
              <a:t>Pumamaqui</a:t>
            </a:r>
            <a:endParaRPr lang="es-EC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C" sz="3200" dirty="0" smtClean="0">
              <a:solidFill>
                <a:schemeClr val="tx1"/>
              </a:solidFill>
            </a:endParaRPr>
          </a:p>
          <a:p>
            <a:r>
              <a:rPr lang="es-EC" sz="3200" dirty="0" smtClean="0">
                <a:solidFill>
                  <a:schemeClr val="tx1"/>
                </a:solidFill>
              </a:rPr>
              <a:t>Arrayan</a:t>
            </a:r>
          </a:p>
          <a:p>
            <a:endParaRPr lang="es-EC" sz="3200" dirty="0" smtClean="0">
              <a:solidFill>
                <a:schemeClr val="tx1"/>
              </a:solidFill>
            </a:endParaRPr>
          </a:p>
          <a:p>
            <a:endParaRPr lang="es-EC" sz="3200" dirty="0" smtClean="0">
              <a:solidFill>
                <a:schemeClr val="tx1"/>
              </a:solidFill>
            </a:endParaRPr>
          </a:p>
          <a:p>
            <a:r>
              <a:rPr lang="es-EC" sz="3200" dirty="0" smtClean="0">
                <a:solidFill>
                  <a:schemeClr val="tx1"/>
                </a:solidFill>
              </a:rPr>
              <a:t>Pastos y cultivos</a:t>
            </a:r>
          </a:p>
        </p:txBody>
      </p:sp>
      <p:pic>
        <p:nvPicPr>
          <p:cNvPr id="172034" name="Picture 2" descr="http://www.viveroforestalbelisarioquevedo.com.ec/images/pummqui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29000"/>
            <a:ext cx="2664296" cy="1787300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3779912" y="3501008"/>
            <a:ext cx="1944216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presión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" name="Picture 1" descr="C:\Documents and Settings\CINTICOMP\Mis documentos\Downloads\300px-Ol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1903906" cy="1510432"/>
          </a:xfrm>
          <a:prstGeom prst="rect">
            <a:avLst/>
          </a:prstGeom>
          <a:noFill/>
        </p:spPr>
      </p:pic>
      <p:pic>
        <p:nvPicPr>
          <p:cNvPr id="12" name="Picture 3" descr="C:\Documents and Settings\CINTICOMP\Mis documentos\Downloads\arraya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1219346" cy="173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Unidad experimental</a:t>
            </a:r>
            <a:r>
              <a:rPr lang="es-MX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>
                <a:solidFill>
                  <a:schemeClr val="tx1"/>
                </a:solidFill>
              </a:rPr>
              <a:t>Frascos de vidrio de 100 ml.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Medio de cultivo de 10 ml.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91489" name="Picture 1" descr="C:\Documents and Settings\CINTICOMP\Escritorio\fotos tesis\fotos1\P100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419872" y="3861048"/>
            <a:ext cx="49329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DESINFECCIÓN</a:t>
            </a: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2060848"/>
            <a:ext cx="493290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RESULTADOS</a:t>
            </a:r>
          </a:p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9158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3600" dirty="0" smtClean="0">
                <a:solidFill>
                  <a:srgbClr val="C00000"/>
                </a:solidFill>
              </a:rPr>
              <a:t>Contaminación a los 8 , 30, 60 días de introducción.</a:t>
            </a:r>
            <a:br>
              <a:rPr lang="es-MX" sz="3600" dirty="0" smtClean="0">
                <a:solidFill>
                  <a:srgbClr val="C00000"/>
                </a:solidFill>
              </a:rPr>
            </a:b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515719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kern="0" dirty="0" smtClean="0">
                <a:latin typeface="Agency FB" pitchFamily="34" charset="0"/>
                <a:ea typeface="+mj-ea"/>
                <a:cs typeface="+mj-cs"/>
              </a:rPr>
              <a:t>P</a:t>
            </a: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4: Protocolo de desinfección más efectivo .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2627784" y="2348880"/>
            <a:ext cx="432048" cy="15121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8100392" y="2564904"/>
            <a:ext cx="432048" cy="15121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5364088" y="2564904"/>
            <a:ext cx="432048" cy="15121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Contaminación de explantes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	       8 días			30 </a:t>
            </a:r>
            <a:r>
              <a:rPr lang="es-MX" dirty="0" err="1" smtClean="0">
                <a:solidFill>
                  <a:schemeClr val="tx1"/>
                </a:solidFill>
              </a:rPr>
              <a:t>dias</a:t>
            </a:r>
            <a:r>
              <a:rPr lang="es-MX" dirty="0" smtClean="0">
                <a:solidFill>
                  <a:schemeClr val="tx1"/>
                </a:solidFill>
              </a:rPr>
              <a:t>			60 días</a:t>
            </a:r>
          </a:p>
          <a:p>
            <a:pPr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MX" b="1" dirty="0" smtClean="0">
                <a:solidFill>
                  <a:schemeClr val="tx1"/>
                </a:solidFill>
              </a:rPr>
              <a:t>Sin contaminación </a:t>
            </a:r>
            <a:r>
              <a:rPr lang="es-MX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es-MX" dirty="0" smtClean="0">
                <a:solidFill>
                  <a:schemeClr val="tx1"/>
                </a:solidFill>
              </a:rPr>
              <a:t>	       8 días			30 </a:t>
            </a:r>
            <a:r>
              <a:rPr lang="es-MX" dirty="0" smtClean="0">
                <a:solidFill>
                  <a:schemeClr val="tx1"/>
                </a:solidFill>
              </a:rPr>
              <a:t>días</a:t>
            </a:r>
            <a:r>
              <a:rPr lang="es-MX" dirty="0" smtClean="0">
                <a:solidFill>
                  <a:schemeClr val="tx1"/>
                </a:solidFill>
              </a:rPr>
              <a:t>			60 días</a:t>
            </a:r>
          </a:p>
          <a:p>
            <a:pPr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 descr="C:\Documents and Settings\CINTICOMP\Escritorio\videos\fotos2\P10005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Documents and Settings\CINTICOMP\Escritorio\videos\fotos1\P10002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Marcador de contenido" descr="C:\Documents and Settings\CINTICOMP\Escritorio\videos\fotos2\P1000525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CINTICOMP\Escritorio\fotos tesis\fotos2\P10005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2123728" cy="1592796"/>
          </a:xfrm>
          <a:prstGeom prst="rect">
            <a:avLst/>
          </a:prstGeom>
          <a:noFill/>
        </p:spPr>
      </p:pic>
      <p:pic>
        <p:nvPicPr>
          <p:cNvPr id="9" name="Picture 3" descr="C:\Documents and Settings\CINTICOMP\Escritorio\fotos tesis\fotos2\P10005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437112"/>
            <a:ext cx="2016224" cy="1512168"/>
          </a:xfrm>
          <a:prstGeom prst="rect">
            <a:avLst/>
          </a:prstGeom>
          <a:noFill/>
        </p:spPr>
      </p:pic>
      <p:pic>
        <p:nvPicPr>
          <p:cNvPr id="11" name="Picture 4" descr="C:\Documents and Settings\CINTICOMP\Escritorio\fotos tesis\fotos2\P10005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437112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07704" y="2996952"/>
            <a:ext cx="49329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MEDIO DE CULTIVO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2700" dirty="0" smtClean="0"/>
              <a:t/>
            </a:r>
            <a:br>
              <a:rPr lang="es-EC" sz="2700" dirty="0" smtClean="0"/>
            </a:br>
            <a:r>
              <a:rPr lang="es-EC" sz="3600" dirty="0" smtClean="0">
                <a:solidFill>
                  <a:srgbClr val="C00000"/>
                </a:solidFill>
              </a:rPr>
              <a:t>Longitud de crecimiento en (cm)  a 30 y 45 días de introducción</a:t>
            </a:r>
            <a:r>
              <a:rPr lang="es-EC" sz="3600" dirty="0" smtClean="0"/>
              <a:t>.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C" sz="3600" dirty="0" smtClean="0"/>
              <a:t> 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324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7444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627784" y="1340768"/>
            <a:ext cx="223224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500" dirty="0" smtClean="0"/>
              <a:t>M1: </a:t>
            </a:r>
            <a:r>
              <a:rPr lang="es-MX" sz="1500" dirty="0" err="1" smtClean="0"/>
              <a:t>Quorin</a:t>
            </a:r>
            <a:r>
              <a:rPr lang="es-MX" sz="1500" dirty="0" smtClean="0"/>
              <a:t> </a:t>
            </a:r>
            <a:r>
              <a:rPr lang="es-MX" sz="1500" dirty="0" err="1" smtClean="0"/>
              <a:t>Lepoivre</a:t>
            </a:r>
            <a:endParaRPr lang="es-MX" sz="1500" dirty="0" smtClean="0"/>
          </a:p>
          <a:p>
            <a:pPr algn="just"/>
            <a:r>
              <a:rPr lang="es-MX" sz="1500" dirty="0" smtClean="0"/>
              <a:t>M2: Cohen Cooper</a:t>
            </a:r>
          </a:p>
          <a:p>
            <a:pPr algn="just"/>
            <a:r>
              <a:rPr lang="es-MX" sz="1500" dirty="0" smtClean="0"/>
              <a:t>M3: </a:t>
            </a:r>
            <a:r>
              <a:rPr lang="es-MX" sz="1500" dirty="0" err="1" smtClean="0"/>
              <a:t>Murashigue</a:t>
            </a:r>
            <a:r>
              <a:rPr lang="es-MX" sz="1500" dirty="0" smtClean="0"/>
              <a:t> </a:t>
            </a:r>
            <a:r>
              <a:rPr lang="es-MX" sz="1500" dirty="0" err="1" smtClean="0"/>
              <a:t>Skoog</a:t>
            </a:r>
            <a:endParaRPr lang="es-E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600" dirty="0" smtClean="0">
                <a:solidFill>
                  <a:srgbClr val="C00000"/>
                </a:solidFill>
              </a:rPr>
              <a:t>Número de brotes a los 30 y 45 días de introducción</a:t>
            </a:r>
            <a:r>
              <a:rPr lang="es-EC" sz="3100" dirty="0" smtClean="0">
                <a:solidFill>
                  <a:srgbClr val="C00000"/>
                </a:solidFill>
              </a:rPr>
              <a:t>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8164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672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843808" y="1268760"/>
            <a:ext cx="223224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500" dirty="0" smtClean="0"/>
              <a:t>M1: </a:t>
            </a:r>
            <a:r>
              <a:rPr lang="es-MX" sz="1500" dirty="0" err="1" smtClean="0"/>
              <a:t>Quorin</a:t>
            </a:r>
            <a:r>
              <a:rPr lang="es-MX" sz="1500" dirty="0" smtClean="0"/>
              <a:t> </a:t>
            </a:r>
            <a:r>
              <a:rPr lang="es-MX" sz="1500" dirty="0" err="1" smtClean="0"/>
              <a:t>Lepoivre</a:t>
            </a:r>
            <a:endParaRPr lang="es-MX" sz="1500" dirty="0" smtClean="0"/>
          </a:p>
          <a:p>
            <a:pPr algn="just"/>
            <a:r>
              <a:rPr lang="es-MX" sz="1500" dirty="0" smtClean="0"/>
              <a:t>M2: Cohen Cooper</a:t>
            </a:r>
          </a:p>
          <a:p>
            <a:pPr algn="just"/>
            <a:r>
              <a:rPr lang="es-MX" sz="1500" dirty="0" smtClean="0"/>
              <a:t>M3: </a:t>
            </a:r>
            <a:r>
              <a:rPr lang="es-MX" sz="1500" dirty="0" err="1" smtClean="0"/>
              <a:t>Murashigue</a:t>
            </a:r>
            <a:r>
              <a:rPr lang="es-MX" sz="1500" dirty="0" smtClean="0"/>
              <a:t> </a:t>
            </a:r>
            <a:r>
              <a:rPr lang="es-MX" sz="1500" dirty="0" err="1" smtClean="0"/>
              <a:t>Skoog</a:t>
            </a:r>
            <a:endParaRPr lang="es-E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Número de hojas a 30 y 45 días de introducción </a:t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dirty="0" smtClean="0">
                <a:solidFill>
                  <a:srgbClr val="C00000"/>
                </a:solidFill>
              </a:rPr>
              <a:t/>
            </a:r>
            <a:br>
              <a:rPr lang="es-ES" dirty="0" smtClean="0">
                <a:solidFill>
                  <a:srgbClr val="C00000"/>
                </a:solidFill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12776"/>
            <a:ext cx="3744416" cy="3960440"/>
          </a:xfrm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0324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544522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200" kern="0" dirty="0" smtClean="0">
                <a:latin typeface="Agency FB" pitchFamily="34" charset="0"/>
                <a:ea typeface="+mj-ea"/>
                <a:cs typeface="+mj-cs"/>
              </a:rPr>
              <a:t>M</a:t>
            </a: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1: Medio de cultivo </a:t>
            </a:r>
            <a:r>
              <a:rPr lang="es-MX" sz="2900" kern="0" dirty="0" err="1" smtClean="0">
                <a:latin typeface="Agency FB" pitchFamily="34" charset="0"/>
                <a:ea typeface="+mj-ea"/>
                <a:cs typeface="+mj-cs"/>
              </a:rPr>
              <a:t>Quorin</a:t>
            </a: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 </a:t>
            </a:r>
            <a:r>
              <a:rPr lang="es-MX" sz="2900" kern="0" dirty="0" err="1" smtClean="0">
                <a:latin typeface="Agency FB" pitchFamily="34" charset="0"/>
                <a:ea typeface="+mj-ea"/>
                <a:cs typeface="+mj-cs"/>
              </a:rPr>
              <a:t>Lepoivre</a:t>
            </a: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 más adecuado. .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11760" y="1412776"/>
            <a:ext cx="223224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500" dirty="0" smtClean="0"/>
              <a:t>M1: </a:t>
            </a:r>
            <a:r>
              <a:rPr lang="es-MX" sz="1500" dirty="0" err="1" smtClean="0"/>
              <a:t>Quorin</a:t>
            </a:r>
            <a:r>
              <a:rPr lang="es-MX" sz="1500" dirty="0" smtClean="0"/>
              <a:t> </a:t>
            </a:r>
            <a:r>
              <a:rPr lang="es-MX" sz="1500" dirty="0" err="1" smtClean="0"/>
              <a:t>Lepoivre</a:t>
            </a:r>
            <a:endParaRPr lang="es-MX" sz="1500" dirty="0" smtClean="0"/>
          </a:p>
          <a:p>
            <a:pPr algn="just"/>
            <a:r>
              <a:rPr lang="es-MX" sz="1500" dirty="0" smtClean="0"/>
              <a:t>M2: Cohen Cooper</a:t>
            </a:r>
          </a:p>
          <a:p>
            <a:pPr algn="just"/>
            <a:r>
              <a:rPr lang="es-MX" sz="1500" dirty="0" smtClean="0"/>
              <a:t>M3: </a:t>
            </a:r>
            <a:r>
              <a:rPr lang="es-MX" sz="1500" dirty="0" err="1" smtClean="0"/>
              <a:t>Murashigue</a:t>
            </a:r>
            <a:r>
              <a:rPr lang="es-MX" sz="1500" dirty="0" smtClean="0"/>
              <a:t> </a:t>
            </a:r>
            <a:r>
              <a:rPr lang="es-MX" sz="1500" dirty="0" err="1" smtClean="0"/>
              <a:t>Skoog</a:t>
            </a:r>
            <a:endParaRPr lang="es-E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Crecimiento de yemas  </a:t>
            </a:r>
            <a:endParaRPr lang="es-ES" dirty="0" smtClean="0">
              <a:solidFill>
                <a:srgbClr val="C00000"/>
              </a:solidFill>
            </a:endParaRPr>
          </a:p>
        </p:txBody>
      </p:sp>
      <p:sp>
        <p:nvSpPr>
          <p:cNvPr id="19" name="18 Marcador de texto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Medios de Cultivo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Marcador de contenido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3951288"/>
          </a:xfrm>
        </p:spPr>
        <p:txBody>
          <a:bodyPr/>
          <a:lstStyle/>
          <a:p>
            <a:pPr algn="r"/>
            <a:r>
              <a:rPr lang="es-MX" sz="2600" dirty="0" err="1" smtClean="0">
                <a:solidFill>
                  <a:schemeClr val="tx1"/>
                </a:solidFill>
              </a:rPr>
              <a:t>Murashigue</a:t>
            </a:r>
            <a:r>
              <a:rPr lang="es-MX" sz="2600" dirty="0" smtClean="0">
                <a:solidFill>
                  <a:schemeClr val="tx1"/>
                </a:solidFill>
              </a:rPr>
              <a:t> </a:t>
            </a:r>
            <a:r>
              <a:rPr lang="es-MX" sz="2600" dirty="0" err="1" smtClean="0">
                <a:solidFill>
                  <a:schemeClr val="tx1"/>
                </a:solidFill>
              </a:rPr>
              <a:t>Skoog</a:t>
            </a:r>
            <a:endParaRPr lang="es-MX" sz="2600" dirty="0" smtClean="0">
              <a:solidFill>
                <a:schemeClr val="tx1"/>
              </a:solidFill>
            </a:endParaRPr>
          </a:p>
          <a:p>
            <a:pPr algn="r"/>
            <a:endParaRPr lang="es-MX" sz="2600" dirty="0" smtClean="0">
              <a:solidFill>
                <a:schemeClr val="tx1"/>
              </a:solidFill>
            </a:endParaRPr>
          </a:p>
          <a:p>
            <a:pPr algn="r"/>
            <a:endParaRPr lang="es-MX" sz="2600" dirty="0" smtClean="0">
              <a:solidFill>
                <a:schemeClr val="tx1"/>
              </a:solidFill>
            </a:endParaRPr>
          </a:p>
          <a:p>
            <a:pPr algn="r"/>
            <a:r>
              <a:rPr lang="es-MX" sz="2600" dirty="0" smtClean="0">
                <a:solidFill>
                  <a:schemeClr val="tx1"/>
                </a:solidFill>
              </a:rPr>
              <a:t>Cohen Cooper</a:t>
            </a:r>
          </a:p>
          <a:p>
            <a:pPr algn="r"/>
            <a:endParaRPr lang="es-MX" sz="2600" dirty="0" smtClean="0">
              <a:solidFill>
                <a:schemeClr val="tx1"/>
              </a:solidFill>
            </a:endParaRPr>
          </a:p>
          <a:p>
            <a:pPr algn="r"/>
            <a:endParaRPr lang="es-MX" sz="2600" dirty="0" smtClean="0">
              <a:solidFill>
                <a:schemeClr val="tx1"/>
              </a:solidFill>
            </a:endParaRPr>
          </a:p>
          <a:p>
            <a:pPr algn="r"/>
            <a:r>
              <a:rPr lang="es-MX" sz="2600" dirty="0" err="1" smtClean="0">
                <a:solidFill>
                  <a:schemeClr val="tx1"/>
                </a:solidFill>
              </a:rPr>
              <a:t>Quorin</a:t>
            </a:r>
            <a:r>
              <a:rPr lang="es-MX" sz="2600" dirty="0" smtClean="0">
                <a:solidFill>
                  <a:schemeClr val="tx1"/>
                </a:solidFill>
              </a:rPr>
              <a:t> </a:t>
            </a:r>
            <a:r>
              <a:rPr lang="es-MX" sz="2600" dirty="0" err="1" smtClean="0">
                <a:solidFill>
                  <a:schemeClr val="tx1"/>
                </a:solidFill>
              </a:rPr>
              <a:t>Lepoivre</a:t>
            </a:r>
            <a:endParaRPr lang="es-ES" sz="2600" dirty="0">
              <a:solidFill>
                <a:schemeClr val="tx1"/>
              </a:solidFill>
            </a:endParaRPr>
          </a:p>
        </p:txBody>
      </p:sp>
      <p:pic>
        <p:nvPicPr>
          <p:cNvPr id="237570" name="Picture 2" descr="C:\Documents and Settings\CINTICOMP\Escritorio\fotos tesis\fotos2\P100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1869885" cy="1402414"/>
          </a:xfrm>
          <a:prstGeom prst="rect">
            <a:avLst/>
          </a:prstGeom>
          <a:noFill/>
        </p:spPr>
      </p:pic>
      <p:pic>
        <p:nvPicPr>
          <p:cNvPr id="237571" name="Picture 3" descr="C:\Documents and Settings\CINTICOMP\Escritorio\fotos tesis\fotos2\P1000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3628"/>
            <a:ext cx="1872208" cy="1404156"/>
          </a:xfrm>
          <a:prstGeom prst="rect">
            <a:avLst/>
          </a:prstGeom>
          <a:noFill/>
        </p:spPr>
      </p:pic>
      <p:pic>
        <p:nvPicPr>
          <p:cNvPr id="25" name="Picture 2" descr="C:\Documents and Settings\CINTICOMP\Escritorio\fotos tesis\fotos2\P1000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852936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123728" y="2996952"/>
            <a:ext cx="49329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CITOCININAS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 smtClean="0">
                <a:solidFill>
                  <a:schemeClr val="tx1"/>
                </a:solidFill>
              </a:rPr>
              <a:t>Biodiversidad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afectada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227329" name="Picture 1" descr="C:\Documents and Settings\CINTICOMP\Mis documentos\Downloads\DSC08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14092"/>
            <a:ext cx="3456384" cy="2592288"/>
          </a:xfrm>
          <a:prstGeom prst="rect">
            <a:avLst/>
          </a:prstGeom>
          <a:noFill/>
        </p:spPr>
      </p:pic>
      <p:pic>
        <p:nvPicPr>
          <p:cNvPr id="227330" name="Picture 2" descr="C:\Documents and Settings\CINTICOMP\Mis documentos\Downloads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3648116" cy="2403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Grado de influencia de tres citocininas en número de brotes</a:t>
            </a:r>
            <a:r>
              <a:rPr lang="es-ES" sz="2800" dirty="0" smtClean="0">
                <a:solidFill>
                  <a:srgbClr val="C00000"/>
                </a:solidFill>
              </a:rPr>
              <a:t>.</a:t>
            </a:r>
            <a:endParaRPr lang="es-E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43608" y="1772816"/>
          <a:ext cx="7560841" cy="2937327"/>
        </p:xfrm>
        <a:graphic>
          <a:graphicData uri="http://schemas.openxmlformats.org/drawingml/2006/table">
            <a:tbl>
              <a:tblPr/>
              <a:tblGrid>
                <a:gridCol w="1728192"/>
                <a:gridCol w="1368152"/>
                <a:gridCol w="1512168"/>
                <a:gridCol w="1368152"/>
                <a:gridCol w="1584177"/>
              </a:tblGrid>
              <a:tr h="51459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MX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CITOCININA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NÚMERO DE BROTES 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LONG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(45 DIAS)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PLANTAS VIABLES </a:t>
                      </a: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(90 DIAS)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30 DÍAS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45 DÍAS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1.00±0.24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0.89±0.26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0.64±0.08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0.33±0.17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0.78±0.22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0.78±0.22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0.61±0.10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0.22±0.15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0.56±0.29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0.56±0.29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0.50±0.05 </a:t>
                      </a: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0.22±0.15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MX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0.3571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0.5096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0.2712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0.8478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Efecto de </a:t>
            </a:r>
            <a:r>
              <a:rPr lang="es-MX" dirty="0" err="1" smtClean="0">
                <a:solidFill>
                  <a:srgbClr val="C00000"/>
                </a:solidFill>
              </a:rPr>
              <a:t>Citocininas</a:t>
            </a:r>
            <a:r>
              <a:rPr lang="es-MX" dirty="0" smtClean="0">
                <a:solidFill>
                  <a:srgbClr val="C00000"/>
                </a:solidFill>
              </a:rPr>
              <a:t> en </a:t>
            </a:r>
            <a:r>
              <a:rPr lang="es-MX" dirty="0" err="1" smtClean="0">
                <a:solidFill>
                  <a:srgbClr val="C00000"/>
                </a:solidFill>
              </a:rPr>
              <a:t>explantes</a:t>
            </a:r>
            <a:r>
              <a:rPr lang="es-MX" dirty="0" smtClean="0">
                <a:solidFill>
                  <a:srgbClr val="C00000"/>
                </a:solidFill>
              </a:rPr>
              <a:t> de pumamaqui</a:t>
            </a:r>
            <a:endParaRPr lang="es-ES" dirty="0" smtClean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	ZEA				KIN			BAP</a:t>
            </a:r>
          </a:p>
        </p:txBody>
      </p:sp>
      <p:pic>
        <p:nvPicPr>
          <p:cNvPr id="240642" name="Picture 2" descr="C:\Documents and Settings\CINTICOMP\Escritorio\fotos tesis\fotos1\P1000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2232248" cy="1674186"/>
          </a:xfrm>
          <a:prstGeom prst="rect">
            <a:avLst/>
          </a:prstGeom>
          <a:noFill/>
        </p:spPr>
      </p:pic>
      <p:pic>
        <p:nvPicPr>
          <p:cNvPr id="240643" name="Picture 3" descr="C:\Documents and Settings\CINTICOMP\Escritorio\fotos tesis\fotos1\P100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208245" cy="1656184"/>
          </a:xfrm>
          <a:prstGeom prst="rect">
            <a:avLst/>
          </a:prstGeom>
          <a:noFill/>
        </p:spPr>
      </p:pic>
      <p:pic>
        <p:nvPicPr>
          <p:cNvPr id="240644" name="Picture 4" descr="C:\Documents and Settings\CINTICOMP\Escritorio\fotos tesis\fotos1\P100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2232248" cy="1674186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5536" y="515719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900" kern="0" dirty="0" err="1" smtClean="0">
                <a:latin typeface="Agency FB" pitchFamily="34" charset="0"/>
                <a:ea typeface="+mj-ea"/>
                <a:cs typeface="+mj-cs"/>
              </a:rPr>
              <a:t>Citocinina</a:t>
            </a: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 BAP mayor efecto en </a:t>
            </a:r>
            <a:r>
              <a:rPr lang="es-MX" sz="2900" kern="0" dirty="0" err="1" smtClean="0">
                <a:latin typeface="Agency FB" pitchFamily="34" charset="0"/>
                <a:ea typeface="+mj-ea"/>
                <a:cs typeface="+mj-cs"/>
              </a:rPr>
              <a:t>explantes</a:t>
            </a: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.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Dosificación de </a:t>
            </a:r>
            <a:r>
              <a:rPr lang="es-MX" dirty="0" err="1" smtClean="0">
                <a:solidFill>
                  <a:srgbClr val="C00000"/>
                </a:solidFill>
              </a:rPr>
              <a:t>citocininas</a:t>
            </a:r>
            <a:r>
              <a:rPr lang="es-MX" dirty="0" smtClean="0">
                <a:solidFill>
                  <a:srgbClr val="C00000"/>
                </a:solidFill>
              </a:rPr>
              <a:t> en </a:t>
            </a:r>
            <a:r>
              <a:rPr lang="es-MX" dirty="0" err="1" smtClean="0">
                <a:solidFill>
                  <a:srgbClr val="C00000"/>
                </a:solidFill>
              </a:rPr>
              <a:t>explantes</a:t>
            </a:r>
            <a:endParaRPr lang="es-ES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4" y="1484784"/>
          <a:ext cx="7200800" cy="3103878"/>
        </p:xfrm>
        <a:graphic>
          <a:graphicData uri="http://schemas.openxmlformats.org/drawingml/2006/table">
            <a:tbl>
              <a:tblPr/>
              <a:tblGrid>
                <a:gridCol w="1328236"/>
                <a:gridCol w="1407474"/>
                <a:gridCol w="1407474"/>
                <a:gridCol w="1400540"/>
                <a:gridCol w="1657076"/>
              </a:tblGrid>
              <a:tr h="73514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DOSIS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NÚMERO DE BROTES 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LONG.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(45 DÍAS)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PLANTAS VIABLES </a:t>
                      </a:r>
                      <a:endParaRPr lang="es-ES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(90 DÍAS)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30 DÍAS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45 DÍAS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0.22±0.15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0.11±0.11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0.39±0.04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0.00±0.00 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1.33±0.24 b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1.33±0.24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0.69±0.08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0.33±0.17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0.78±0.22 b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0.78±0.22 b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0.68±0.07 b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0.44±0.18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MX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0.0062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0.0019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0.0053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0.1435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Dosificación </a:t>
            </a:r>
            <a:endParaRPr lang="es-ES" dirty="0" smtClean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sz="2800" dirty="0" smtClean="0">
                <a:solidFill>
                  <a:schemeClr val="tx1"/>
                </a:solidFill>
              </a:rPr>
              <a:t>0mg/l			0.75mg/l       		1.5mg/l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41666" name="Picture 2" descr="C:\Documents and Settings\CINTICOMP\Escritorio\fotos tesis\fotos2\P100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400267" cy="1800200"/>
          </a:xfrm>
          <a:prstGeom prst="rect">
            <a:avLst/>
          </a:prstGeom>
          <a:noFill/>
        </p:spPr>
      </p:pic>
      <p:pic>
        <p:nvPicPr>
          <p:cNvPr id="241667" name="Picture 3" descr="C:\Documents and Settings\CINTICOMP\Escritorio\fotos tesis\fotos2\P1000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2636912"/>
            <a:ext cx="2400266" cy="1800200"/>
          </a:xfrm>
          <a:prstGeom prst="rect">
            <a:avLst/>
          </a:prstGeom>
          <a:noFill/>
        </p:spPr>
      </p:pic>
      <p:pic>
        <p:nvPicPr>
          <p:cNvPr id="241668" name="Picture 4" descr="C:\Documents and Settings\CINTICOMP\Escritorio\fotos tesis\fotos2\P1000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2304257" cy="1728193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95536" y="515719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Dosificación 0.75 mg/l mayor efecto.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08720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Influencia de tres citocininas vs. tres dosis. </a:t>
            </a:r>
            <a:br>
              <a:rPr lang="es-ES" dirty="0" smtClean="0">
                <a:solidFill>
                  <a:srgbClr val="C00000"/>
                </a:solidFill>
              </a:rPr>
            </a:br>
            <a:endParaRPr lang="es-ES" dirty="0">
              <a:solidFill>
                <a:srgbClr val="C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1196753"/>
          <a:ext cx="6264695" cy="4539951"/>
        </p:xfrm>
        <a:graphic>
          <a:graphicData uri="http://schemas.openxmlformats.org/drawingml/2006/table">
            <a:tbl>
              <a:tblPr/>
              <a:tblGrid>
                <a:gridCol w="1778864"/>
                <a:gridCol w="1082787"/>
                <a:gridCol w="1778864"/>
                <a:gridCol w="1624180"/>
              </a:tblGrid>
              <a:tr h="349370">
                <a:tc rowSpan="2"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MX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CITOCININA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DOSIS 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2775" indent="-6127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NÚMERO DE BROTES 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3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12775" indent="-6127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30 DÍAS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2775" indent="-6127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45 DÍAS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0.00±0.00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1.67±0.33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1.67±0.33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1.00±0.00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1.00±0.00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1.00±0.00 a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1.00±0.00 a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1.00±0.58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1.00±0.58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0.00±0.00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0.00±0.00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1.33±0.67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1.33±0.67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99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70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MX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0.7046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0.5121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C00000"/>
                </a:solidFill>
              </a:rPr>
              <a:t>Citocininas</a:t>
            </a:r>
            <a:r>
              <a:rPr lang="es-MX" dirty="0" smtClean="0">
                <a:solidFill>
                  <a:srgbClr val="C00000"/>
                </a:solidFill>
              </a:rPr>
              <a:t> vs Dosis.</a:t>
            </a:r>
            <a:endParaRPr lang="es-ES" dirty="0">
              <a:solidFill>
                <a:srgbClr val="C0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1268760"/>
          <a:ext cx="6768752" cy="4556760"/>
        </p:xfrm>
        <a:graphic>
          <a:graphicData uri="http://schemas.openxmlformats.org/drawingml/2006/table">
            <a:tbl>
              <a:tblPr/>
              <a:tblGrid>
                <a:gridCol w="1736401"/>
                <a:gridCol w="1258088"/>
                <a:gridCol w="1891820"/>
                <a:gridCol w="1882443"/>
              </a:tblGrid>
              <a:tr h="764393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CITOCININA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DOSIS 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975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LONGITUD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-5975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(45 DÍAS)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PLANTAS 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VIABLES 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(90 DÍAS)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0.43±0.03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0.00±0.00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0.77±0.15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BAP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0.73±0.15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0.67±0.33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 dirty="0"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0.30±0.06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0.00±0.00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0.80±0.12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KIN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0.73±0.15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0.43±0.09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0.00±0.00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0.75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0.50±0.12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b="1"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0.57±0.09 a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0.33±0.33 a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MX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</a:rPr>
                        <a:t>0.4210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s-ES" sz="2000" dirty="0">
                          <a:latin typeface="Times New Roman"/>
                          <a:ea typeface="Times New Roman"/>
                          <a:cs typeface="Times New Roman"/>
                        </a:rPr>
                        <a:t>0.9526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>
                <a:solidFill>
                  <a:schemeClr val="tx1"/>
                </a:solidFill>
              </a:rPr>
              <a:t>BAP 0.75 mg/l    		KIN O.75 mg/l		ZEA 0.75mg/l</a:t>
            </a:r>
            <a:r>
              <a:rPr lang="es-MX" dirty="0" smtClean="0">
                <a:solidFill>
                  <a:schemeClr val="tx1"/>
                </a:solidFill>
              </a:rPr>
              <a:t>		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42690" name="Picture 2" descr="C:\Documents and Settings\CINTICOMP\Escritorio\fotos tesis\fotos1\P1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496277" cy="1872208"/>
          </a:xfrm>
          <a:prstGeom prst="rect">
            <a:avLst/>
          </a:prstGeom>
          <a:noFill/>
        </p:spPr>
      </p:pic>
      <p:pic>
        <p:nvPicPr>
          <p:cNvPr id="242691" name="Picture 3" descr="C:\Documents and Settings\CINTICOMP\Escritorio\fotos tesis\fotos1\P100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2708920"/>
            <a:ext cx="2520280" cy="1890210"/>
          </a:xfrm>
          <a:prstGeom prst="rect">
            <a:avLst/>
          </a:prstGeom>
          <a:noFill/>
        </p:spPr>
      </p:pic>
      <p:pic>
        <p:nvPicPr>
          <p:cNvPr id="242692" name="Picture 4" descr="C:\Documents and Settings\CINTICOMP\Escritorio\fotos tesis\fotos1\P1000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565963" cy="1924472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11560" y="501317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BAP 0.75 mg/l, más apropiada para multiplicación. .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 smtClean="0">
                <a:solidFill>
                  <a:srgbClr val="C00000"/>
                </a:solidFill>
              </a:rPr>
              <a:t>Análisis Económico</a:t>
            </a:r>
            <a:r>
              <a:rPr lang="es-ES" dirty="0" smtClean="0">
                <a:solidFill>
                  <a:srgbClr val="C00000"/>
                </a:solidFill>
              </a:rPr>
              <a:t/>
            </a:r>
            <a:br>
              <a:rPr lang="es-ES" dirty="0" smtClean="0">
                <a:solidFill>
                  <a:srgbClr val="C00000"/>
                </a:solidFill>
              </a:rPr>
            </a:br>
            <a:endParaRPr lang="es-ES" dirty="0">
              <a:solidFill>
                <a:srgbClr val="C0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699792" y="1340768"/>
          <a:ext cx="4752529" cy="3855720"/>
        </p:xfrm>
        <a:graphic>
          <a:graphicData uri="http://schemas.openxmlformats.org/drawingml/2006/table">
            <a:tbl>
              <a:tblPr/>
              <a:tblGrid>
                <a:gridCol w="1535337"/>
                <a:gridCol w="1608596"/>
                <a:gridCol w="1608596"/>
              </a:tblGrid>
              <a:tr h="680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MX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Citocinina</a:t>
                      </a:r>
                      <a:r>
                        <a:rPr lang="es-MX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Beneficio neto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variable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-0,3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-0,87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0,87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-0,74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1,74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  <a:endParaRPr lang="es-ES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-0,3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es-E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28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264696" cy="410445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11560" y="515719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900" kern="0" dirty="0" smtClean="0">
                <a:latin typeface="Agency FB" pitchFamily="34" charset="0"/>
                <a:ea typeface="+mj-ea"/>
                <a:cs typeface="+mj-cs"/>
              </a:rPr>
              <a:t>Tratamiento 2 ; Dosificación BAP 0.75 mg/l más productivo. .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Conclusiones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El protocolo de desinfección (jabón líquido + yodo + </a:t>
            </a:r>
            <a:r>
              <a:rPr lang="es-ES" dirty="0" err="1" smtClean="0">
                <a:solidFill>
                  <a:schemeClr val="tx1"/>
                </a:solidFill>
              </a:rPr>
              <a:t>Benlate</a:t>
            </a:r>
            <a:r>
              <a:rPr lang="es-ES" dirty="0" smtClean="0">
                <a:solidFill>
                  <a:schemeClr val="tx1"/>
                </a:solidFill>
              </a:rPr>
              <a:t> 1g/l + hipoclorito de sodio 20% + enjuagues de agua destilada), más efectivo.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El medio LQ </a:t>
            </a:r>
            <a:r>
              <a:rPr lang="es-ES" dirty="0" err="1" smtClean="0">
                <a:solidFill>
                  <a:schemeClr val="tx1"/>
                </a:solidFill>
              </a:rPr>
              <a:t>Quoirin</a:t>
            </a:r>
            <a:r>
              <a:rPr lang="es-ES" dirty="0" smtClean="0">
                <a:solidFill>
                  <a:schemeClr val="tx1"/>
                </a:solidFill>
              </a:rPr>
              <a:t> y </a:t>
            </a:r>
            <a:r>
              <a:rPr lang="es-ES" dirty="0" err="1" smtClean="0">
                <a:solidFill>
                  <a:schemeClr val="tx1"/>
                </a:solidFill>
              </a:rPr>
              <a:t>Lepoivre</a:t>
            </a:r>
            <a:r>
              <a:rPr lang="es-ES" dirty="0" smtClean="0">
                <a:solidFill>
                  <a:schemeClr val="tx1"/>
                </a:solidFill>
              </a:rPr>
              <a:t>, fue el más adecuado para la introducción de las plántulas de pumamaqui.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En la fase de multiplicación es recomendable el uso de citocinina BAP a dosis de 0.75mg/l,  se obtuvo ( 2 yemas /brote).</a:t>
            </a: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 smtClean="0">
                <a:solidFill>
                  <a:schemeClr val="tx1"/>
                </a:solidFill>
              </a:rPr>
              <a:t>Propagación sexual : semillas</a:t>
            </a:r>
          </a:p>
          <a:p>
            <a:endParaRPr lang="es-MX" sz="2800" dirty="0" smtClean="0">
              <a:solidFill>
                <a:schemeClr val="tx1"/>
              </a:solidFill>
            </a:endParaRPr>
          </a:p>
          <a:p>
            <a:endParaRPr lang="es-MX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MX" sz="2800" dirty="0" smtClean="0">
              <a:solidFill>
                <a:schemeClr val="tx1"/>
              </a:solidFill>
            </a:endParaRPr>
          </a:p>
          <a:p>
            <a:r>
              <a:rPr lang="es-MX" sz="2800" dirty="0" smtClean="0">
                <a:solidFill>
                  <a:schemeClr val="tx1"/>
                </a:solidFill>
              </a:rPr>
              <a:t>Propagación asexual: estacas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Picture 2" descr="C:\Documents and Settings\CINTICOMP\Mis documentos\Downloads\pela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2420888" cy="1815666"/>
          </a:xfrm>
          <a:prstGeom prst="rect">
            <a:avLst/>
          </a:prstGeom>
          <a:noFill/>
        </p:spPr>
      </p:pic>
      <p:pic>
        <p:nvPicPr>
          <p:cNvPr id="9" name="Picture 3" descr="C:\Documents and Settings\CINTICOMP\Mis documentos\Downloads\Sacha-in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1874473" cy="180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</a:rPr>
              <a:t>Recomendaciones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Se recomienda para la desinfección de l</a:t>
            </a:r>
            <a:r>
              <a:rPr lang="es-EC" dirty="0" smtClean="0">
                <a:solidFill>
                  <a:schemeClr val="tx1"/>
                </a:solidFill>
              </a:rPr>
              <a:t>as yemas de </a:t>
            </a:r>
            <a:r>
              <a:rPr lang="es-EC" dirty="0" err="1" smtClean="0">
                <a:solidFill>
                  <a:schemeClr val="tx1"/>
                </a:solidFill>
              </a:rPr>
              <a:t>pumamaqui</a:t>
            </a:r>
            <a:r>
              <a:rPr lang="es-EC" dirty="0" smtClean="0">
                <a:solidFill>
                  <a:schemeClr val="tx1"/>
                </a:solidFill>
              </a:rPr>
              <a:t>, colocarlas en una solución de 300 ml de agua corriente con 0.3 gramos de </a:t>
            </a:r>
            <a:r>
              <a:rPr lang="es-EC" dirty="0" err="1" smtClean="0">
                <a:solidFill>
                  <a:schemeClr val="tx1"/>
                </a:solidFill>
              </a:rPr>
              <a:t>Benlate</a:t>
            </a:r>
            <a:r>
              <a:rPr lang="es-EC" dirty="0" smtClean="0">
                <a:solidFill>
                  <a:schemeClr val="tx1"/>
                </a:solidFill>
              </a:rPr>
              <a:t> (</a:t>
            </a:r>
            <a:r>
              <a:rPr lang="es-EC" dirty="0" err="1" smtClean="0">
                <a:solidFill>
                  <a:schemeClr val="tx1"/>
                </a:solidFill>
              </a:rPr>
              <a:t>Benomil</a:t>
            </a:r>
            <a:r>
              <a:rPr lang="es-EC" dirty="0" smtClean="0">
                <a:solidFill>
                  <a:schemeClr val="tx1"/>
                </a:solidFill>
              </a:rPr>
              <a:t>), 70 ml de jabón líquido bactericida y 30 ml de yodo desinfectante por 15 minutos,</a:t>
            </a:r>
          </a:p>
          <a:p>
            <a:endParaRPr lang="es-EC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Se las coloca en otra solución compuesta por Hipoclorito de sodio al 5% con agua destilada estéril en proporción 1:3, y agita constantemente por 5 minutos,  para realizar enjuagues con agua destilada estéril por tres tiempos, se realizar el corte del tejido en agua y se deja secar en papel toalla estéril.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El uso del medio de cultivo LQ (</a:t>
            </a:r>
            <a:r>
              <a:rPr lang="es-ES" dirty="0" err="1" smtClean="0">
                <a:solidFill>
                  <a:schemeClr val="tx1"/>
                </a:solidFill>
              </a:rPr>
              <a:t>Quoirin</a:t>
            </a:r>
            <a:r>
              <a:rPr lang="es-ES" dirty="0" smtClean="0">
                <a:solidFill>
                  <a:schemeClr val="tx1"/>
                </a:solidFill>
              </a:rPr>
              <a:t> y </a:t>
            </a:r>
            <a:r>
              <a:rPr lang="es-ES" dirty="0" err="1" smtClean="0">
                <a:solidFill>
                  <a:schemeClr val="tx1"/>
                </a:solidFill>
              </a:rPr>
              <a:t>Lepoivre</a:t>
            </a:r>
            <a:r>
              <a:rPr lang="es-ES" dirty="0" smtClean="0">
                <a:solidFill>
                  <a:schemeClr val="tx1"/>
                </a:solidFill>
              </a:rPr>
              <a:t>,) más BAP 0.75 mg/L  para mejores resultados en la producción In Vitro de pumamaqui.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23728" y="2996952"/>
            <a:ext cx="49329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  <a:ea typeface="+mj-ea"/>
                <a:cs typeface="+mj-cs"/>
              </a:rPr>
              <a:t>GRACIAS.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tx1"/>
                </a:solidFill>
              </a:rPr>
              <a:t>Tratamiento de desinfección más adecuado de </a:t>
            </a:r>
            <a:r>
              <a:rPr lang="es-ES" sz="3200" i="1" dirty="0" smtClean="0">
                <a:solidFill>
                  <a:schemeClr val="tx1"/>
                </a:solidFill>
              </a:rPr>
              <a:t>Oreopanax ecuadorensis</a:t>
            </a:r>
            <a:r>
              <a:rPr lang="es-ES" sz="3200" dirty="0" smtClean="0">
                <a:solidFill>
                  <a:schemeClr val="tx1"/>
                </a:solidFill>
              </a:rPr>
              <a:t>, </a:t>
            </a:r>
          </a:p>
          <a:p>
            <a:endParaRPr lang="es-ES" sz="3200" dirty="0" smtClean="0">
              <a:solidFill>
                <a:schemeClr val="tx1"/>
              </a:solidFill>
            </a:endParaRPr>
          </a:p>
          <a:p>
            <a:r>
              <a:rPr lang="es-ES" sz="3200" dirty="0" smtClean="0">
                <a:solidFill>
                  <a:schemeClr val="tx1"/>
                </a:solidFill>
              </a:rPr>
              <a:t>Medio de cultivo más eficiente para la introducción</a:t>
            </a:r>
          </a:p>
          <a:p>
            <a:endParaRPr lang="es-ES" sz="3200" dirty="0" smtClean="0">
              <a:solidFill>
                <a:schemeClr val="tx1"/>
              </a:solidFill>
            </a:endParaRPr>
          </a:p>
          <a:p>
            <a:r>
              <a:rPr lang="es-ES" sz="3200" dirty="0" smtClean="0">
                <a:solidFill>
                  <a:schemeClr val="tx1"/>
                </a:solidFill>
              </a:rPr>
              <a:t>Dosis de citocininas</a:t>
            </a:r>
          </a:p>
          <a:p>
            <a:endParaRPr lang="es-MX" sz="3200" dirty="0" smtClean="0"/>
          </a:p>
          <a:p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>
                <a:solidFill>
                  <a:srgbClr val="C00000"/>
                </a:solidFill>
              </a:rPr>
              <a:t>ORIGEN DE LA PLANTA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tx1"/>
                </a:solidFill>
              </a:rPr>
              <a:t>La familia </a:t>
            </a:r>
            <a:r>
              <a:rPr lang="es-EC" sz="3200" dirty="0" err="1" smtClean="0">
                <a:solidFill>
                  <a:schemeClr val="tx1"/>
                </a:solidFill>
              </a:rPr>
              <a:t>Araliaceae</a:t>
            </a:r>
            <a:r>
              <a:rPr lang="es-EC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C" sz="3200" dirty="0" smtClean="0">
                <a:solidFill>
                  <a:schemeClr val="tx1"/>
                </a:solidFill>
              </a:rPr>
              <a:t>2000 y 2600 msnm</a:t>
            </a:r>
          </a:p>
          <a:p>
            <a:r>
              <a:rPr lang="es-EC" sz="3200" dirty="0" smtClean="0">
                <a:solidFill>
                  <a:schemeClr val="tx1"/>
                </a:solidFill>
              </a:rPr>
              <a:t>Zona Andina</a:t>
            </a:r>
          </a:p>
          <a:p>
            <a:r>
              <a:rPr lang="es-MX" sz="3200" dirty="0" smtClean="0">
                <a:solidFill>
                  <a:schemeClr val="tx1"/>
                </a:solidFill>
              </a:rPr>
              <a:t>80 sub especies-30 Ecuador</a:t>
            </a: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1.bp.blogspot.com/-chlRJy2KG94/TWavSUq_yqI/AAAAAAAAAAU/U6Udthar4t4/s1600/fotos+person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2664230" cy="1998173"/>
          </a:xfrm>
          <a:prstGeom prst="rect">
            <a:avLst/>
          </a:prstGeom>
          <a:noFill/>
        </p:spPr>
      </p:pic>
      <p:pic>
        <p:nvPicPr>
          <p:cNvPr id="224257" name="Picture 1" descr="C:\Documents and Settings\CINTICOMP\Mis documentos\Downloads\puma_maq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1819793" cy="234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smtClean="0">
                <a:solidFill>
                  <a:srgbClr val="C00000"/>
                </a:solidFill>
              </a:rPr>
              <a:t>PUMAMAQUI</a:t>
            </a:r>
            <a:endParaRPr lang="es-ES" sz="4000" dirty="0" smtClean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200" dirty="0" smtClean="0">
                <a:solidFill>
                  <a:schemeClr val="tx1"/>
                </a:solidFill>
              </a:rPr>
              <a:t>12 metros de altura</a:t>
            </a:r>
          </a:p>
          <a:p>
            <a:r>
              <a:rPr lang="es-MX" sz="3200" dirty="0" smtClean="0">
                <a:solidFill>
                  <a:schemeClr val="tx1"/>
                </a:solidFill>
              </a:rPr>
              <a:t>25 – 30 cm DAP</a:t>
            </a:r>
          </a:p>
          <a:p>
            <a:r>
              <a:rPr lang="es-MX" sz="3200" dirty="0" smtClean="0">
                <a:solidFill>
                  <a:schemeClr val="tx1"/>
                </a:solidFill>
              </a:rPr>
              <a:t>Hojas palmeadas</a:t>
            </a:r>
          </a:p>
          <a:p>
            <a:r>
              <a:rPr lang="es-MX" sz="3200" dirty="0" smtClean="0">
                <a:solidFill>
                  <a:schemeClr val="tx1"/>
                </a:solidFill>
              </a:rPr>
              <a:t>Flores amarillas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183298" name="Picture 2" descr="C:\Documents and Settings\CINTICOMP\Mis documentos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268760"/>
            <a:ext cx="1881517" cy="2577286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2603043" cy="1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>
                <a:solidFill>
                  <a:srgbClr val="C00000"/>
                </a:solidFill>
              </a:rPr>
              <a:t>Cultivos </a:t>
            </a:r>
            <a:r>
              <a:rPr lang="es-MX" sz="4400" i="1" dirty="0" smtClean="0">
                <a:solidFill>
                  <a:srgbClr val="C00000"/>
                </a:solidFill>
              </a:rPr>
              <a:t>In Vitro</a:t>
            </a:r>
            <a:endParaRPr lang="es-ES" sz="4400" i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800" dirty="0" err="1" smtClean="0">
                <a:solidFill>
                  <a:schemeClr val="tx1"/>
                </a:solidFill>
              </a:rPr>
              <a:t>Totipotencia</a:t>
            </a:r>
            <a:r>
              <a:rPr lang="es-EC" sz="2800" dirty="0" smtClean="0">
                <a:solidFill>
                  <a:schemeClr val="tx1"/>
                </a:solidFill>
              </a:rPr>
              <a:t> celular</a:t>
            </a:r>
          </a:p>
          <a:p>
            <a:r>
              <a:rPr lang="es-EC" sz="2800" dirty="0" err="1" smtClean="0">
                <a:solidFill>
                  <a:schemeClr val="tx1"/>
                </a:solidFill>
              </a:rPr>
              <a:t>Caracteriticas</a:t>
            </a:r>
            <a:r>
              <a:rPr lang="es-EC" sz="2800" dirty="0" smtClean="0">
                <a:solidFill>
                  <a:schemeClr val="tx1"/>
                </a:solidFill>
              </a:rPr>
              <a:t> deseables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Plantas deseables</a:t>
            </a:r>
          </a:p>
          <a:p>
            <a:r>
              <a:rPr lang="es-EC" sz="2800" dirty="0" smtClean="0">
                <a:solidFill>
                  <a:schemeClr val="tx1"/>
                </a:solidFill>
              </a:rPr>
              <a:t>Producción continua</a:t>
            </a: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EC" sz="2800" dirty="0" smtClean="0">
              <a:solidFill>
                <a:schemeClr val="tx1"/>
              </a:solidFill>
            </a:endParaRPr>
          </a:p>
          <a:p>
            <a:endParaRPr lang="es-MX" sz="2800" dirty="0" smtClean="0">
              <a:solidFill>
                <a:schemeClr val="tx1"/>
              </a:solidFill>
            </a:endParaRPr>
          </a:p>
          <a:p>
            <a:endParaRPr lang="es-MX" sz="2800" dirty="0" smtClean="0">
              <a:solidFill>
                <a:schemeClr val="tx1"/>
              </a:solidFill>
            </a:endParaRPr>
          </a:p>
          <a:p>
            <a:endParaRPr lang="es-MX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207873" name="Picture 1" descr="C:\Documents and Settings\CINTICOMP\Escritorio\fotos tesis\fotos1\P100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rgbClr val="C00000"/>
                </a:solidFill>
              </a:rPr>
              <a:t>Etapas de la propagación</a:t>
            </a:r>
            <a:r>
              <a:rPr lang="es-MX" sz="3600" i="1" dirty="0" smtClean="0">
                <a:solidFill>
                  <a:srgbClr val="C00000"/>
                </a:solidFill>
              </a:rPr>
              <a:t> In Vitro</a:t>
            </a:r>
            <a:endParaRPr lang="es-ES" sz="3600" i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C" dirty="0" smtClean="0">
                <a:solidFill>
                  <a:schemeClr val="tx1"/>
                </a:solidFill>
              </a:rPr>
              <a:t>ETAPA 1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Selección de plantas</a:t>
            </a:r>
          </a:p>
          <a:p>
            <a:endParaRPr lang="es-EC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C" dirty="0" smtClean="0">
                <a:solidFill>
                  <a:schemeClr val="tx1"/>
                </a:solidFill>
              </a:rPr>
              <a:t>ETAPA 2: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</a:rPr>
              <a:t>Selección de material. (limpieza).</a:t>
            </a:r>
          </a:p>
          <a:p>
            <a:pPr>
              <a:buNone/>
            </a:pPr>
            <a:endParaRPr lang="es-EC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C" dirty="0" smtClean="0">
                <a:solidFill>
                  <a:schemeClr val="tx1"/>
                </a:solidFill>
              </a:rPr>
              <a:t>ETAPA 3: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Medio de cultivo y Multiplicación.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22211" name="Picture 3" descr="C:\Documents and Settings\CINTICOMP\Mis documentos\Downloads\image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944216" cy="1691509"/>
          </a:xfrm>
          <a:prstGeom prst="rect">
            <a:avLst/>
          </a:prstGeom>
          <a:noFill/>
        </p:spPr>
      </p:pic>
      <p:pic>
        <p:nvPicPr>
          <p:cNvPr id="222212" name="Picture 4" descr="C:\Documents and Settings\CINTICOMP\Escritorio\fotos tesis\fotos2\P1000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2085909" cy="1564432"/>
          </a:xfrm>
          <a:prstGeom prst="rect">
            <a:avLst/>
          </a:prstGeom>
          <a:noFill/>
        </p:spPr>
      </p:pic>
      <p:pic>
        <p:nvPicPr>
          <p:cNvPr id="222213" name="Picture 5" descr="C:\Documents and Settings\CINTICOMP\Mis documentos\Downloads\2009092005155500000189380000076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2103584" cy="163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1698</TotalTime>
  <Words>982</Words>
  <Application>Microsoft Office PowerPoint</Application>
  <PresentationFormat>Presentación en pantalla (4:3)</PresentationFormat>
  <Paragraphs>369</Paragraphs>
  <Slides>42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Tema1</vt:lpstr>
      <vt:lpstr>CorelDRAW</vt:lpstr>
      <vt:lpstr>“ESTABLECIMIENTO DE  PROTOCOLOS DE REGENERACIÓN In Vitro DE PUMAMAQUI Oreopanax ecuadorensis MEDIANTE CULTIVO DE TEJIDOS”  </vt:lpstr>
      <vt:lpstr>INTRODUCCIÓN</vt:lpstr>
      <vt:lpstr>Diapositiva 3</vt:lpstr>
      <vt:lpstr>Diapositiva 4</vt:lpstr>
      <vt:lpstr>Diapositiva 5</vt:lpstr>
      <vt:lpstr>ORIGEN DE LA PLANTA</vt:lpstr>
      <vt:lpstr>PUMAMAQUI</vt:lpstr>
      <vt:lpstr>Cultivos In Vitro</vt:lpstr>
      <vt:lpstr>Etapas de la propagación In Vitro</vt:lpstr>
      <vt:lpstr>MEDIOS DE CULTIVO</vt:lpstr>
      <vt:lpstr>Reguladores de Crecimiento </vt:lpstr>
      <vt:lpstr>OBJETIVO  ESPECIFICO </vt:lpstr>
      <vt:lpstr>HIPOTESIS</vt:lpstr>
      <vt:lpstr>Diapositiva 14</vt:lpstr>
      <vt:lpstr>Diapositiva 15</vt:lpstr>
      <vt:lpstr>Diapositiva 16</vt:lpstr>
      <vt:lpstr>Diapositiva 17</vt:lpstr>
      <vt:lpstr>Diapositiva 18</vt:lpstr>
      <vt:lpstr>ANALISIS ECONÓMICO</vt:lpstr>
      <vt:lpstr>Unidad experimental:</vt:lpstr>
      <vt:lpstr>Diapositiva 21</vt:lpstr>
      <vt:lpstr> Contaminación a los 8 , 30, 60 días de introducción. </vt:lpstr>
      <vt:lpstr>Contaminación de explantes</vt:lpstr>
      <vt:lpstr>Diapositiva 24</vt:lpstr>
      <vt:lpstr> Longitud de crecimiento en (cm)  a 30 y 45 días de introducción.   </vt:lpstr>
      <vt:lpstr>Número de brotes a los 30 y 45 días de introducción.   </vt:lpstr>
      <vt:lpstr>Número de hojas a 30 y 45 días de introducción    .   </vt:lpstr>
      <vt:lpstr>Crecimiento de yemas  </vt:lpstr>
      <vt:lpstr>Diapositiva 29</vt:lpstr>
      <vt:lpstr>Grado de influencia de tres citocininas en número de brotes.</vt:lpstr>
      <vt:lpstr>Efecto de Citocininas en explantes de pumamaqui</vt:lpstr>
      <vt:lpstr>Dosificación de citocininas en explantes</vt:lpstr>
      <vt:lpstr>Dosificación </vt:lpstr>
      <vt:lpstr>Influencia de tres citocininas vs. tres dosis.  </vt:lpstr>
      <vt:lpstr>Citocininas vs Dosis.</vt:lpstr>
      <vt:lpstr>Diapositiva 36</vt:lpstr>
      <vt:lpstr>Análisis Económico </vt:lpstr>
      <vt:lpstr>Diapositiva 38</vt:lpstr>
      <vt:lpstr>Conclusiones</vt:lpstr>
      <vt:lpstr>Recomendaciones</vt:lpstr>
      <vt:lpstr>Diapositiva 41</vt:lpstr>
      <vt:lpstr>Diapositiva 42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“ESTABLECIMIENTO DE UN PROTOCOLO DE REGENERACIÓN In Vitro DE Oreopanax ecuadorensis MEDIANTE CULTIVO DE TEJIDOS”  </dc:title>
  <dc:creator>Gustavo Yánez</dc:creator>
  <cp:lastModifiedBy>Gustavo Yánez</cp:lastModifiedBy>
  <cp:revision>109</cp:revision>
  <dcterms:created xsi:type="dcterms:W3CDTF">2011-03-22T04:49:12Z</dcterms:created>
  <dcterms:modified xsi:type="dcterms:W3CDTF">2011-05-25T16:18:07Z</dcterms:modified>
</cp:coreProperties>
</file>