
<file path=[Content_Types].xml><?xml version="1.0" encoding="utf-8"?>
<Types xmlns="http://schemas.openxmlformats.org/package/2006/content-types">
  <Override PartName="/ppt/notesSlides/notesSlide2.xml" ContentType="application/vnd.openxmlformats-officedocument.presentationml.notesSlide+xml"/>
  <Override PartName="/ppt/diagrams/colors22.xml" ContentType="application/vnd.openxmlformats-officedocument.drawingml.diagramColors+xml"/>
  <Override PartName="/ppt/slides/slide36.xml" ContentType="application/vnd.openxmlformats-officedocument.presentationml.slide+xml"/>
  <Override PartName="/ppt/diagrams/colors11.xml" ContentType="application/vnd.openxmlformats-officedocument.drawingml.diagramColors+xml"/>
  <Override PartName="/ppt/diagrams/data24.xml" ContentType="application/vnd.openxmlformats-officedocument.drawingml.diagramData+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diagrams/layout9.xml" ContentType="application/vnd.openxmlformats-officedocument.drawingml.diagramLayout+xml"/>
  <Override PartName="/ppt/diagrams/data13.xml" ContentType="application/vnd.openxmlformats-officedocument.drawingml.diagramData+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diagrams/quickStyle17.xml" ContentType="application/vnd.openxmlformats-officedocument.drawingml.diagramStyle+xml"/>
  <Override PartName="/ppt/diagrams/data20.xml" ContentType="application/vnd.openxmlformats-officedocument.drawingml.diagramData+xml"/>
  <Override PartName="/ppt/diagrams/drawing18.xml" ContentType="application/vnd.ms-office.drawingml.diagramDrawing+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ppt/diagrams/layout17.xml" ContentType="application/vnd.openxmlformats-officedocument.drawingml.diagramLayout+xml"/>
  <Override PartName="/ppt/diagrams/quickStyle24.xml" ContentType="application/vnd.openxmlformats-officedocument.drawingml.diagramStyle+xml"/>
  <Override PartName="/ppt/diagrams/drawing25.xml" ContentType="application/vnd.ms-office.drawingml.diagramDrawing+xml"/>
  <Override PartName="/ppt/diagrams/colors8.xml" ContentType="application/vnd.openxmlformats-officedocument.drawingml.diagramColors+xml"/>
  <Override PartName="/ppt/diagrams/quickStyle13.xml" ContentType="application/vnd.openxmlformats-officedocument.drawingml.diagramStyle+xml"/>
  <Override PartName="/ppt/diagrams/drawing14.xml" ContentType="application/vnd.ms-office.drawingml.diagramDrawing+xml"/>
  <Override PartName="/ppt/diagrams/layout1.xml" ContentType="application/vnd.openxmlformats-officedocument.drawingml.diagramLayout+xml"/>
  <Override PartName="/ppt/diagrams/data2.xml" ContentType="application/vnd.openxmlformats-officedocument.drawingml.diagramData+xml"/>
  <Override PartName="/ppt/diagrams/layout13.xml" ContentType="application/vnd.openxmlformats-officedocument.drawingml.diagramLayout+xml"/>
  <Override PartName="/ppt/diagrams/quickStyle20.xml" ContentType="application/vnd.openxmlformats-officedocument.drawingml.diagramStyle+xml"/>
  <Override PartName="/ppt/diagrams/layout24.xml" ContentType="application/vnd.openxmlformats-officedocument.drawingml.diagramLayout+xml"/>
  <Override PartName="/ppt/diagrams/drawing21.xml" ContentType="application/vnd.ms-office.drawingml.diagramDrawing+xml"/>
  <Override PartName="/ppt/diagrams/drawing7.xml" ContentType="application/vnd.ms-office.drawingml.diagramDrawing+xml"/>
  <Override PartName="/ppt/slides/slide9.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diagrams/quickStyle7.xml" ContentType="application/vnd.openxmlformats-officedocument.drawingml.diagramStyle+xml"/>
  <Override PartName="/ppt/diagrams/colors16.xml" ContentType="application/vnd.openxmlformats-officedocument.drawingml.diagramColors+xml"/>
  <Override PartName="/ppt/diagrams/data18.xml" ContentType="application/vnd.openxmlformats-officedocument.drawingml.diagramData+xml"/>
  <Override PartName="/ppt/diagrams/drawing10.xml" ContentType="application/vnd.ms-office.drawingml.diagramDrawing+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diagrams/colors12.xml" ContentType="application/vnd.openxmlformats-officedocument.drawingml.diagramColors+xml"/>
  <Override PartName="/ppt/notesSlides/notesSlide3.xml" ContentType="application/vnd.openxmlformats-officedocument.presentationml.notesSlide+xml"/>
  <Default Extension="bin" ContentType="application/vnd.openxmlformats-officedocument.oleObject"/>
  <Override PartName="/ppt/diagrams/layout20.xml" ContentType="application/vnd.openxmlformats-officedocument.drawingml.diagramLayout+xml"/>
  <Override PartName="/ppt/diagrams/colors23.xml" ContentType="application/vnd.openxmlformats-officedocument.drawingml.diagramColors+xml"/>
  <Override PartName="/ppt/diagrams/data25.xml" ContentType="application/vnd.openxmlformats-officedocument.drawingml.diagramData+xml"/>
  <Override PartName="/ppt/diagrams/drawing3.xml" ContentType="application/vnd.ms-office.drawingml.diagramDrawing+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diagrams/data14.xml" ContentType="application/vnd.openxmlformats-officedocument.drawingml.diagramData+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emf" ContentType="image/x-emf"/>
  <Override PartName="/ppt/diagrams/data21.xml" ContentType="application/vnd.openxmlformats-officedocument.drawingml.diagramData+xml"/>
  <Override PartName="/ppt/diagrams/drawing19.xml" ContentType="application/vnd.ms-office.drawingml.diagramDrawing+xml"/>
  <Override PartName="/ppt/presentation.xml" ContentType="application/vnd.openxmlformats-officedocument.presentationml.presentation.main+xml"/>
  <Override PartName="/ppt/slides/slide22.xml" ContentType="application/vnd.openxmlformats-officedocument.presentationml.slide+xml"/>
  <Override PartName="/ppt/diagrams/layout6.xml" ContentType="application/vnd.openxmlformats-officedocument.drawingml.diagramLayout+xml"/>
  <Override PartName="/ppt/diagrams/data10.xml" ContentType="application/vnd.openxmlformats-officedocument.drawingml.diagramData+xml"/>
  <Override PartName="/ppt/diagrams/quickStyle18.xml" ContentType="application/vnd.openxmlformats-officedocument.drawingml.diagramStyl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diagrams/data7.xml" ContentType="application/vnd.openxmlformats-officedocument.drawingml.diagramData+xml"/>
  <Override PartName="/ppt/diagrams/colors9.xml" ContentType="application/vnd.openxmlformats-officedocument.drawingml.diagramColors+xml"/>
  <Override PartName="/ppt/diagrams/quickStyle14.xml" ContentType="application/vnd.openxmlformats-officedocument.drawingml.diagramStyle+xml"/>
  <Override PartName="/ppt/diagrams/layout18.xml" ContentType="application/vnd.openxmlformats-officedocument.drawingml.diagramLayout+xml"/>
  <Override PartName="/ppt/diagrams/quickStyle25.xml" ContentType="application/vnd.openxmlformats-officedocument.drawingml.diagramStyle+xml"/>
  <Override PartName="/ppt/diagrams/drawing15.xml" ContentType="application/vnd.ms-office.drawingml.diagramDrawing+xml"/>
  <Override PartName="/ppt/slideLayouts/slideLayout10.xml" ContentType="application/vnd.openxmlformats-officedocument.presentationml.slideLayout+xml"/>
  <Override PartName="/ppt/diagrams/layout2.xml" ContentType="application/vnd.openxmlformats-officedocument.drawingml.diagramLayout+xml"/>
  <Default Extension="gif" ContentType="image/gif"/>
  <Default Extension="vml" ContentType="application/vnd.openxmlformats-officedocument.vmlDrawing"/>
  <Override PartName="/ppt/diagrams/layout25.xml" ContentType="application/vnd.openxmlformats-officedocument.drawingml.diagramLayout+xml"/>
  <Override PartName="/ppt/diagrams/drawing8.xml" ContentType="application/vnd.ms-office.drawingml.diagramDrawing+xml"/>
  <Override PartName="/ppt/diagrams/data3.xml" ContentType="application/vnd.openxmlformats-officedocument.drawingml.diagramData+xml"/>
  <Override PartName="/ppt/diagrams/colors5.xml" ContentType="application/vnd.openxmlformats-officedocument.drawingml.diagramColors+xml"/>
  <Override PartName="/ppt/diagrams/quickStyle8.xml" ContentType="application/vnd.openxmlformats-officedocument.drawingml.diagramStyle+xml"/>
  <Override PartName="/ppt/diagrams/quickStyle10.xml" ContentType="application/vnd.openxmlformats-officedocument.drawingml.diagramStyle+xml"/>
  <Override PartName="/ppt/diagrams/layout14.xml" ContentType="application/vnd.openxmlformats-officedocument.drawingml.diagramLayout+xml"/>
  <Override PartName="/ppt/diagrams/colors17.xml" ContentType="application/vnd.openxmlformats-officedocument.drawingml.diagramColors+xml"/>
  <Override PartName="/ppt/diagrams/quickStyle21.xml" ContentType="application/vnd.openxmlformats-officedocument.drawingml.diagramStyle+xml"/>
  <Override PartName="/ppt/diagrams/drawing11.xml" ContentType="application/vnd.ms-office.drawingml.diagramDrawing+xml"/>
  <Override PartName="/ppt/diagrams/drawing22.xml" ContentType="application/vnd.ms-office.drawingml.diagramDrawing+xml"/>
  <Override PartName="/ppt/diagrams/data19.xml" ContentType="application/vnd.openxmlformats-officedocument.drawingml.diagramData+xml"/>
  <Override PartName="/ppt/diagrams/layout21.xml" ContentType="application/vnd.openxmlformats-officedocument.drawingml.diagramLayout+xml"/>
  <Override PartName="/ppt/diagrams/colors24.xml" ContentType="application/vnd.openxmlformats-officedocument.drawingml.diagramColors+xml"/>
  <Override PartName="/docProps/core.xml" ContentType="application/vnd.openxmlformats-package.core-properties+xml"/>
  <Override PartName="/ppt/diagrams/drawing4.xml" ContentType="application/vnd.ms-office.drawingml.diagramDrawing+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diagrams/colors13.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diagrams/data15.xml" ContentType="application/vnd.openxmlformats-officedocument.drawingml.diagramData+xml"/>
  <Override PartName="/ppt/diagrams/colors20.xml" ContentType="application/vnd.openxmlformats-officedocument.drawingml.diagramColors+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diagrams/data11.xml" ContentType="application/vnd.openxmlformats-officedocument.drawingml.diagramData+xml"/>
  <Override PartName="/ppt/diagrams/quickStyle19.xml" ContentType="application/vnd.openxmlformats-officedocument.drawingml.diagramStyle+xml"/>
  <Override PartName="/ppt/diagrams/data22.xml" ContentType="application/vnd.openxmlformats-officedocument.drawingml.diagramData+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diagrams/quickStyle15.xml" ContentType="application/vnd.openxmlformats-officedocument.drawingml.diagramStyle+xml"/>
  <Override PartName="/ppt/diagrams/layout19.xml" ContentType="application/vnd.openxmlformats-officedocument.drawingml.diagramLayout+xml"/>
  <Override PartName="/ppt/diagrams/drawing16.xml" ContentType="application/vnd.ms-office.drawingml.diagramDrawing+xml"/>
  <Override PartName="/ppt/diagrams/layout3.xml" ContentType="application/vnd.openxmlformats-officedocument.drawingml.diagramLayout+xml"/>
  <Override PartName="/ppt/diagrams/data4.xml" ContentType="application/vnd.openxmlformats-officedocument.drawingml.diagramData+xml"/>
  <Override PartName="/ppt/diagrams/layout15.xml" ContentType="application/vnd.openxmlformats-officedocument.drawingml.diagramLayout+xml"/>
  <Override PartName="/ppt/diagrams/quickStyle22.xml" ContentType="application/vnd.openxmlformats-officedocument.drawingml.diagramStyle+xml"/>
  <Override PartName="/ppt/diagrams/drawing9.xml" ContentType="application/vnd.ms-office.drawingml.diagramDrawing+xml"/>
  <Override PartName="/ppt/diagrams/drawing23.xml" ContentType="application/vnd.ms-office.drawingml.diagramDrawing+xml"/>
  <Override PartName="/ppt/diagrams/colors6.xml" ContentType="application/vnd.openxmlformats-officedocument.drawingml.diagramColors+xml"/>
  <Override PartName="/ppt/diagrams/quickStyle9.xml" ContentType="application/vnd.openxmlformats-officedocument.drawingml.diagramStyle+xml"/>
  <Override PartName="/ppt/diagrams/quickStyle11.xml" ContentType="application/vnd.openxmlformats-officedocument.drawingml.diagramStyle+xml"/>
  <Override PartName="/ppt/diagrams/colors18.xml" ContentType="application/vnd.openxmlformats-officedocument.drawingml.diagramColors+xml"/>
  <Override PartName="/ppt/diagrams/drawing12.xml" ContentType="application/vnd.ms-office.drawingml.diagramDrawing+xml"/>
  <Override PartName="/ppt/slides/slide7.xml" ContentType="application/vnd.openxmlformats-officedocument.presentationml.slide+xml"/>
  <Override PartName="/ppt/slideLayouts/slideLayout9.xml" ContentType="application/vnd.openxmlformats-officedocument.presentationml.slideLayout+xml"/>
  <Override PartName="/ppt/diagrams/layout11.xml" ContentType="application/vnd.openxmlformats-officedocument.drawingml.diagramLayout+xml"/>
  <Override PartName="/ppt/diagrams/colors14.xml" ContentType="application/vnd.openxmlformats-officedocument.drawingml.diagramColors+xml"/>
  <Override PartName="/ppt/diagrams/layout22.xml" ContentType="application/vnd.openxmlformats-officedocument.drawingml.diagramLayout+xml"/>
  <Override PartName="/ppt/diagrams/colors25.xml" ContentType="application/vnd.openxmlformats-officedocument.drawingml.diagramColors+xml"/>
  <Override PartName="/ppt/diagrams/drawing5.xml" ContentType="application/vnd.ms-office.drawingml.diagramDrawing+xml"/>
  <Override PartName="/ppt/slides/slide28.xml" ContentType="application/vnd.openxmlformats-officedocument.presentationml.slide+xml"/>
  <Override PartName="/ppt/slides/slide39.xml" ContentType="application/vnd.openxmlformats-officedocument.presentationml.slide+xml"/>
  <Override PartName="/ppt/diagrams/colors2.xml" ContentType="application/vnd.openxmlformats-officedocument.drawingml.diagramColors+xml"/>
  <Override PartName="/ppt/diagrams/quickStyle5.xml" ContentType="application/vnd.openxmlformats-officedocument.drawingml.diagramStyle+xml"/>
  <Override PartName="/ppt/notesSlides/notesSlide1.xml" ContentType="application/vnd.openxmlformats-officedocument.presentationml.notesSlide+xml"/>
  <Override PartName="/ppt/diagrams/data16.xml" ContentType="application/vnd.openxmlformats-officedocument.drawingml.diagramData+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diagrams/colors10.xml" ContentType="application/vnd.openxmlformats-officedocument.drawingml.diagramColors+xml"/>
  <Override PartName="/ppt/diagrams/colors21.xml" ContentType="application/vnd.openxmlformats-officedocument.drawingml.diagramColors+xml"/>
  <Override PartName="/ppt/diagrams/data23.xml" ContentType="application/vnd.openxmlformats-officedocument.drawingml.diagramData+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Default Extension="jpeg" ContentType="image/jpeg"/>
  <Override PartName="/ppt/diagrams/quickStyle1.xml" ContentType="application/vnd.openxmlformats-officedocument.drawingml.diagramStyle+xml"/>
  <Override PartName="/ppt/diagrams/layout8.xml" ContentType="application/vnd.openxmlformats-officedocument.drawingml.diagramLayout+xml"/>
  <Override PartName="/ppt/diagrams/data12.xml" ContentType="application/vnd.openxmlformats-officedocument.drawingml.diagramData+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diagrams/data9.xml" ContentType="application/vnd.openxmlformats-officedocument.drawingml.diagramData+xml"/>
  <Override PartName="/ppt/diagrams/quickStyle16.xml" ContentType="application/vnd.openxmlformats-officedocument.drawingml.diagramStyle+xml"/>
  <Override PartName="/ppt/diagrams/drawing17.xml" ContentType="application/vnd.ms-office.drawingml.diagramDrawing+xml"/>
  <Override PartName="/ppt/slides/slide20.xml" ContentType="application/vnd.openxmlformats-officedocument.presentationml.slide+xml"/>
  <Override PartName="/ppt/diagrams/layout4.xml" ContentType="application/vnd.openxmlformats-officedocument.drawingml.diagramLayout+xml"/>
  <Override PartName="/ppt/diagrams/data5.xml" ContentType="application/vnd.openxmlformats-officedocument.drawingml.diagramData+xml"/>
  <Override PartName="/ppt/diagrams/colors7.xml" ContentType="application/vnd.openxmlformats-officedocument.drawingml.diagramColors+xml"/>
  <Override PartName="/ppt/diagrams/quickStyle12.xml" ContentType="application/vnd.openxmlformats-officedocument.drawingml.diagramStyle+xml"/>
  <Override PartName="/ppt/diagrams/layout16.xml" ContentType="application/vnd.openxmlformats-officedocument.drawingml.diagramLayout+xml"/>
  <Override PartName="/ppt/diagrams/colors19.xml" ContentType="application/vnd.openxmlformats-officedocument.drawingml.diagramColors+xml"/>
  <Override PartName="/ppt/diagrams/quickStyle23.xml" ContentType="application/vnd.openxmlformats-officedocument.drawingml.diagramStyle+xml"/>
  <Override PartName="/ppt/diagrams/drawing24.xml" ContentType="application/vnd.ms-office.drawingml.diagramDrawing+xml"/>
  <Override PartName="/ppt/diagrams/layout23.xml" ContentType="application/vnd.openxmlformats-officedocument.drawingml.diagramLayout+xml"/>
  <Override PartName="/ppt/diagrams/drawing6.xml" ContentType="application/vnd.ms-office.drawingml.diagramDrawing+xml"/>
  <Override PartName="/ppt/diagrams/drawing20.xml" ContentType="application/vnd.ms-office.drawingml.diagramDrawing+xml"/>
  <Override PartName="/ppt/slides/slide8.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diagrams/layout12.xml" ContentType="application/vnd.openxmlformats-officedocument.drawingml.diagramLayout+xml"/>
  <Override PartName="/ppt/diagrams/colors15.xml" ContentType="application/vnd.openxmlformats-officedocument.drawingml.diagramColors+xml"/>
  <Override PartName="/ppt/slides/slide29.xml" ContentType="application/vnd.openxmlformats-officedocument.presentationml.slide+xml"/>
  <Override PartName="/ppt/diagrams/data17.xml" ContentType="application/vnd.openxmlformats-officedocument.drawingml.diagramData+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6"/>
  </p:notesMasterIdLst>
  <p:sldIdLst>
    <p:sldId id="256" r:id="rId2"/>
    <p:sldId id="267" r:id="rId3"/>
    <p:sldId id="268" r:id="rId4"/>
    <p:sldId id="292" r:id="rId5"/>
    <p:sldId id="313" r:id="rId6"/>
    <p:sldId id="291" r:id="rId7"/>
    <p:sldId id="314" r:id="rId8"/>
    <p:sldId id="266" r:id="rId9"/>
    <p:sldId id="269" r:id="rId10"/>
    <p:sldId id="273" r:id="rId11"/>
    <p:sldId id="272" r:id="rId12"/>
    <p:sldId id="276" r:id="rId13"/>
    <p:sldId id="326" r:id="rId14"/>
    <p:sldId id="325" r:id="rId15"/>
    <p:sldId id="327" r:id="rId16"/>
    <p:sldId id="303" r:id="rId17"/>
    <p:sldId id="304" r:id="rId18"/>
    <p:sldId id="305" r:id="rId19"/>
    <p:sldId id="308" r:id="rId20"/>
    <p:sldId id="340" r:id="rId21"/>
    <p:sldId id="302" r:id="rId22"/>
    <p:sldId id="306" r:id="rId23"/>
    <p:sldId id="309" r:id="rId24"/>
    <p:sldId id="283" r:id="rId25"/>
    <p:sldId id="328" r:id="rId26"/>
    <p:sldId id="334" r:id="rId27"/>
    <p:sldId id="330" r:id="rId28"/>
    <p:sldId id="331" r:id="rId29"/>
    <p:sldId id="332" r:id="rId30"/>
    <p:sldId id="336" r:id="rId31"/>
    <p:sldId id="333" r:id="rId32"/>
    <p:sldId id="298" r:id="rId33"/>
    <p:sldId id="337" r:id="rId34"/>
    <p:sldId id="339" r:id="rId35"/>
    <p:sldId id="338" r:id="rId36"/>
    <p:sldId id="284" r:id="rId37"/>
    <p:sldId id="322" r:id="rId38"/>
    <p:sldId id="264" r:id="rId39"/>
    <p:sldId id="257" r:id="rId40"/>
    <p:sldId id="261" r:id="rId41"/>
    <p:sldId id="262" r:id="rId42"/>
    <p:sldId id="265" r:id="rId43"/>
    <p:sldId id="263" r:id="rId44"/>
    <p:sldId id="323"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934" autoAdjust="0"/>
    <p:restoredTop sz="94660"/>
  </p:normalViewPr>
  <p:slideViewPr>
    <p:cSldViewPr>
      <p:cViewPr>
        <p:scale>
          <a:sx n="60" d="100"/>
          <a:sy n="60" d="100"/>
        </p:scale>
        <p:origin x="-1638" y="-258"/>
      </p:cViewPr>
      <p:guideLst>
        <p:guide orient="horz" pos="2160"/>
        <p:guide pos="2880"/>
      </p:guideLst>
    </p:cSldViewPr>
  </p:slideViewPr>
  <p:notesTextViewPr>
    <p:cViewPr>
      <p:scale>
        <a:sx n="100" d="100"/>
        <a:sy n="100" d="100"/>
      </p:scale>
      <p:origin x="0" y="0"/>
    </p:cViewPr>
  </p:notesTextViewPr>
  <p:sorterViewPr>
    <p:cViewPr>
      <p:scale>
        <a:sx n="49" d="100"/>
        <a:sy n="49" d="100"/>
      </p:scale>
      <p:origin x="0" y="912"/>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8" Type="http://schemas.openxmlformats.org/officeDocument/2006/relationships/slide" Target="../slides/slide42.xml"/><Relationship Id="rId3" Type="http://schemas.openxmlformats.org/officeDocument/2006/relationships/slide" Target="../slides/slide8.xml"/><Relationship Id="rId7" Type="http://schemas.openxmlformats.org/officeDocument/2006/relationships/slide" Target="../slides/slide38.xml"/><Relationship Id="rId2" Type="http://schemas.openxmlformats.org/officeDocument/2006/relationships/slide" Target="../slides/slide6.xml"/><Relationship Id="rId1" Type="http://schemas.openxmlformats.org/officeDocument/2006/relationships/slide" Target="../slides/slide4.xml"/><Relationship Id="rId6" Type="http://schemas.openxmlformats.org/officeDocument/2006/relationships/slide" Target="../slides/slide36.xml"/><Relationship Id="rId5" Type="http://schemas.openxmlformats.org/officeDocument/2006/relationships/slide" Target="../slides/slide24.xml"/><Relationship Id="rId4" Type="http://schemas.openxmlformats.org/officeDocument/2006/relationships/slide" Target="../slides/slide12.xml"/></Relationships>
</file>

<file path=ppt/diagrams/_rels/data21.xml.rels><?xml version="1.0" encoding="UTF-8" standalone="yes"?>
<Relationships xmlns="http://schemas.openxmlformats.org/package/2006/relationships"><Relationship Id="rId1" Type="http://schemas.openxmlformats.org/officeDocument/2006/relationships/image" Target="../media/image15.png"/></Relationships>
</file>

<file path=ppt/diagrams/_rels/data22.xml.rels><?xml version="1.0" encoding="UTF-8" standalone="yes"?>
<Relationships xmlns="http://schemas.openxmlformats.org/package/2006/relationships"><Relationship Id="rId1" Type="http://schemas.openxmlformats.org/officeDocument/2006/relationships/image" Target="../media/image30.png"/></Relationships>
</file>

<file path=ppt/diagrams/_rels/data23.xml.rels><?xml version="1.0" encoding="UTF-8" standalone="yes"?>
<Relationships xmlns="http://schemas.openxmlformats.org/package/2006/relationships"><Relationship Id="rId1" Type="http://schemas.openxmlformats.org/officeDocument/2006/relationships/image" Target="../media/image30.png"/></Relationships>
</file>

<file path=ppt/diagrams/_rels/data24.xml.rels><?xml version="1.0" encoding="UTF-8" standalone="yes"?>
<Relationships xmlns="http://schemas.openxmlformats.org/package/2006/relationships"><Relationship Id="rId1" Type="http://schemas.openxmlformats.org/officeDocument/2006/relationships/image" Target="../media/image30.png"/></Relationships>
</file>

<file path=ppt/diagrams/_rels/data25.xml.rels><?xml version="1.0" encoding="UTF-8" standalone="yes"?>
<Relationships xmlns="http://schemas.openxmlformats.org/package/2006/relationships"><Relationship Id="rId1" Type="http://schemas.openxmlformats.org/officeDocument/2006/relationships/image" Target="../media/image31.png"/></Relationships>
</file>

<file path=ppt/diagrams/_rels/drawing21.xml.rels><?xml version="1.0" encoding="UTF-8" standalone="yes"?>
<Relationships xmlns="http://schemas.openxmlformats.org/package/2006/relationships"><Relationship Id="rId1" Type="http://schemas.openxmlformats.org/officeDocument/2006/relationships/image" Target="../media/image151.png"/></Relationships>
</file>

<file path=ppt/diagrams/_rels/drawing22.xml.rels><?xml version="1.0" encoding="UTF-8" standalone="yes"?>
<Relationships xmlns="http://schemas.openxmlformats.org/package/2006/relationships"><Relationship Id="rId1" Type="http://schemas.openxmlformats.org/officeDocument/2006/relationships/image" Target="../media/image301.png"/></Relationships>
</file>

<file path=ppt/diagrams/_rels/drawing23.xml.rels><?xml version="1.0" encoding="UTF-8" standalone="yes"?>
<Relationships xmlns="http://schemas.openxmlformats.org/package/2006/relationships"><Relationship Id="rId1" Type="http://schemas.openxmlformats.org/officeDocument/2006/relationships/image" Target="../media/image301.png"/></Relationships>
</file>

<file path=ppt/diagrams/_rels/drawing24.xml.rels><?xml version="1.0" encoding="UTF-8" standalone="yes"?>
<Relationships xmlns="http://schemas.openxmlformats.org/package/2006/relationships"><Relationship Id="rId1" Type="http://schemas.openxmlformats.org/officeDocument/2006/relationships/image" Target="../media/image301.png"/></Relationships>
</file>

<file path=ppt/diagrams/_rels/drawing25.xml.rels><?xml version="1.0" encoding="UTF-8" standalone="yes"?>
<Relationships xmlns="http://schemas.openxmlformats.org/package/2006/relationships"><Relationship Id="rId1" Type="http://schemas.openxmlformats.org/officeDocument/2006/relationships/image" Target="../media/image311.png"/></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AAF592-08AD-42CE-8E9F-556BAC8B93C6}" type="doc">
      <dgm:prSet loTypeId="urn:microsoft.com/office/officeart/2005/8/layout/process4" loCatId="list" qsTypeId="urn:microsoft.com/office/officeart/2005/8/quickstyle/3d4" qsCatId="3D" csTypeId="urn:microsoft.com/office/officeart/2005/8/colors/accent1_3" csCatId="accent1"/>
      <dgm:spPr/>
      <dgm:t>
        <a:bodyPr/>
        <a:lstStyle/>
        <a:p>
          <a:endParaRPr lang="en-US"/>
        </a:p>
      </dgm:t>
    </dgm:pt>
    <dgm:pt modelId="{1F0FA382-4CD3-40A1-ABF6-7F60FACC75AE}">
      <dgm:prSet custT="1"/>
      <dgm:spPr/>
      <dgm:t>
        <a:bodyPr/>
        <a:lstStyle/>
        <a:p>
          <a:pPr rtl="0"/>
          <a:r>
            <a:rPr lang="es-ES" sz="2500" b="0" smtClean="0">
              <a:latin typeface="Calibri" pitchFamily="34" charset="0"/>
              <a:hlinkClick xmlns:r="http://schemas.openxmlformats.org/officeDocument/2006/relationships" r:id="rId1" action="ppaction://hlinksldjump"/>
            </a:rPr>
            <a:t>PLANTEAMIENTO DEL PROBLEMA</a:t>
          </a:r>
          <a:endParaRPr lang="es-ES" sz="2500" b="0" dirty="0">
            <a:latin typeface="Calibri" pitchFamily="34" charset="0"/>
          </a:endParaRPr>
        </a:p>
      </dgm:t>
    </dgm:pt>
    <dgm:pt modelId="{9225E49A-E8F3-4433-9890-0C42B2511B5B}" type="parTrans" cxnId="{5962DEAF-DF71-461F-8148-056E4B2D184B}">
      <dgm:prSet/>
      <dgm:spPr/>
      <dgm:t>
        <a:bodyPr/>
        <a:lstStyle/>
        <a:p>
          <a:endParaRPr lang="en-US"/>
        </a:p>
      </dgm:t>
    </dgm:pt>
    <dgm:pt modelId="{FFD14C17-723D-44B3-B2FA-77491584BC1C}" type="sibTrans" cxnId="{5962DEAF-DF71-461F-8148-056E4B2D184B}">
      <dgm:prSet/>
      <dgm:spPr/>
      <dgm:t>
        <a:bodyPr/>
        <a:lstStyle/>
        <a:p>
          <a:endParaRPr lang="en-US"/>
        </a:p>
      </dgm:t>
    </dgm:pt>
    <dgm:pt modelId="{50B78AC5-FF4A-4C6B-A94D-A59EDB2BD98F}">
      <dgm:prSet custT="1"/>
      <dgm:spPr/>
      <dgm:t>
        <a:bodyPr/>
        <a:lstStyle/>
        <a:p>
          <a:pPr rtl="0"/>
          <a:r>
            <a:rPr lang="es-ES" sz="2500" b="0" smtClean="0">
              <a:latin typeface="Calibri" pitchFamily="34" charset="0"/>
              <a:hlinkClick xmlns:r="http://schemas.openxmlformats.org/officeDocument/2006/relationships" r:id="rId2" action="ppaction://hlinksldjump"/>
            </a:rPr>
            <a:t>JUSTIFICACIÓN</a:t>
          </a:r>
          <a:endParaRPr lang="en-US" sz="2500" b="0" dirty="0">
            <a:latin typeface="Calibri" pitchFamily="34" charset="0"/>
          </a:endParaRPr>
        </a:p>
      </dgm:t>
    </dgm:pt>
    <dgm:pt modelId="{0C6C4838-AF21-4284-901E-A612AB8440A1}" type="parTrans" cxnId="{21AC112D-9C1B-4945-8F41-12B25A49A4BD}">
      <dgm:prSet/>
      <dgm:spPr/>
      <dgm:t>
        <a:bodyPr/>
        <a:lstStyle/>
        <a:p>
          <a:endParaRPr lang="en-US"/>
        </a:p>
      </dgm:t>
    </dgm:pt>
    <dgm:pt modelId="{695236CB-B275-4D86-99C2-05EBC8ABBE22}" type="sibTrans" cxnId="{21AC112D-9C1B-4945-8F41-12B25A49A4BD}">
      <dgm:prSet/>
      <dgm:spPr/>
      <dgm:t>
        <a:bodyPr/>
        <a:lstStyle/>
        <a:p>
          <a:endParaRPr lang="en-US"/>
        </a:p>
      </dgm:t>
    </dgm:pt>
    <dgm:pt modelId="{EAF78302-414C-476A-A474-F0EB99708C49}">
      <dgm:prSet custT="1"/>
      <dgm:spPr/>
      <dgm:t>
        <a:bodyPr/>
        <a:lstStyle/>
        <a:p>
          <a:pPr rtl="0"/>
          <a:r>
            <a:rPr lang="es-ES" sz="2500" b="0" smtClean="0">
              <a:latin typeface="Calibri" pitchFamily="34" charset="0"/>
              <a:hlinkClick xmlns:r="http://schemas.openxmlformats.org/officeDocument/2006/relationships" r:id="rId3" action="ppaction://hlinksldjump"/>
            </a:rPr>
            <a:t>OBJETIVOS</a:t>
          </a:r>
          <a:endParaRPr lang="es-ES" sz="2500" b="0" dirty="0">
            <a:latin typeface="Calibri" pitchFamily="34" charset="0"/>
          </a:endParaRPr>
        </a:p>
      </dgm:t>
    </dgm:pt>
    <dgm:pt modelId="{2C556CF4-0870-48BB-A1C4-F4ADCC36F45F}" type="parTrans" cxnId="{E36CAE87-DD07-4086-96FB-A9FD1A80B5C9}">
      <dgm:prSet/>
      <dgm:spPr/>
      <dgm:t>
        <a:bodyPr/>
        <a:lstStyle/>
        <a:p>
          <a:endParaRPr lang="en-US"/>
        </a:p>
      </dgm:t>
    </dgm:pt>
    <dgm:pt modelId="{0E6ABA10-4EFE-4D4D-827D-4E102E58D9BB}" type="sibTrans" cxnId="{E36CAE87-DD07-4086-96FB-A9FD1A80B5C9}">
      <dgm:prSet/>
      <dgm:spPr/>
      <dgm:t>
        <a:bodyPr/>
        <a:lstStyle/>
        <a:p>
          <a:endParaRPr lang="en-US"/>
        </a:p>
      </dgm:t>
    </dgm:pt>
    <dgm:pt modelId="{28E420B4-5650-4A6E-AA7E-D4410C913D79}">
      <dgm:prSet custT="1"/>
      <dgm:spPr/>
      <dgm:t>
        <a:bodyPr/>
        <a:lstStyle/>
        <a:p>
          <a:pPr rtl="0"/>
          <a:r>
            <a:rPr lang="es-ES" sz="2500" b="0" smtClean="0">
              <a:latin typeface="Calibri" pitchFamily="34" charset="0"/>
              <a:hlinkClick xmlns:r="http://schemas.openxmlformats.org/officeDocument/2006/relationships" r:id="rId4" action="ppaction://hlinksldjump"/>
            </a:rPr>
            <a:t>MARCO TEÓRICO</a:t>
          </a:r>
          <a:endParaRPr lang="es-ES" sz="2500" b="0" dirty="0">
            <a:latin typeface="Calibri" pitchFamily="34" charset="0"/>
          </a:endParaRPr>
        </a:p>
      </dgm:t>
    </dgm:pt>
    <dgm:pt modelId="{EC831FE5-1D6E-49C1-AB3D-A0449A57E2F3}" type="parTrans" cxnId="{752D5E60-5DAA-410E-9DA5-8EB9748C251B}">
      <dgm:prSet/>
      <dgm:spPr/>
      <dgm:t>
        <a:bodyPr/>
        <a:lstStyle/>
        <a:p>
          <a:endParaRPr lang="en-US"/>
        </a:p>
      </dgm:t>
    </dgm:pt>
    <dgm:pt modelId="{009FAF91-E3B8-432A-AE3B-933C5ED8A14B}" type="sibTrans" cxnId="{752D5E60-5DAA-410E-9DA5-8EB9748C251B}">
      <dgm:prSet/>
      <dgm:spPr/>
      <dgm:t>
        <a:bodyPr/>
        <a:lstStyle/>
        <a:p>
          <a:endParaRPr lang="en-US"/>
        </a:p>
      </dgm:t>
    </dgm:pt>
    <dgm:pt modelId="{C4B71016-0A51-442E-A2C5-63167713C780}">
      <dgm:prSet custT="1"/>
      <dgm:spPr/>
      <dgm:t>
        <a:bodyPr/>
        <a:lstStyle/>
        <a:p>
          <a:pPr rtl="0"/>
          <a:r>
            <a:rPr lang="es-ES" sz="2500" b="0" dirty="0" smtClean="0">
              <a:latin typeface="Calibri" pitchFamily="34" charset="0"/>
              <a:hlinkClick xmlns:r="http://schemas.openxmlformats.org/officeDocument/2006/relationships" r:id="rId5" action="ppaction://hlinksldjump"/>
            </a:rPr>
            <a:t>IMPLEMENTACIÓN</a:t>
          </a:r>
          <a:endParaRPr lang="es-ES" sz="2500" b="0" dirty="0">
            <a:latin typeface="Calibri" pitchFamily="34" charset="0"/>
          </a:endParaRPr>
        </a:p>
      </dgm:t>
    </dgm:pt>
    <dgm:pt modelId="{149D67B4-3D7A-4D58-A116-C4329208C763}" type="parTrans" cxnId="{0BA4E0AD-73D1-42C5-84AE-F353A796375A}">
      <dgm:prSet/>
      <dgm:spPr/>
      <dgm:t>
        <a:bodyPr/>
        <a:lstStyle/>
        <a:p>
          <a:endParaRPr lang="en-US"/>
        </a:p>
      </dgm:t>
    </dgm:pt>
    <dgm:pt modelId="{9B7A5F89-0BA9-413B-B49D-4613575ED6D3}" type="sibTrans" cxnId="{0BA4E0AD-73D1-42C5-84AE-F353A796375A}">
      <dgm:prSet/>
      <dgm:spPr/>
      <dgm:t>
        <a:bodyPr/>
        <a:lstStyle/>
        <a:p>
          <a:endParaRPr lang="en-US"/>
        </a:p>
      </dgm:t>
    </dgm:pt>
    <dgm:pt modelId="{5BAB87C7-41EE-497B-BAF9-E82DED9E421E}">
      <dgm:prSet custT="1"/>
      <dgm:spPr/>
      <dgm:t>
        <a:bodyPr/>
        <a:lstStyle/>
        <a:p>
          <a:pPr rtl="0"/>
          <a:r>
            <a:rPr lang="es-ES" sz="2500" b="0" smtClean="0">
              <a:latin typeface="Calibri" pitchFamily="34" charset="0"/>
              <a:hlinkClick xmlns:r="http://schemas.openxmlformats.org/officeDocument/2006/relationships" r:id="rId6" action="ppaction://hlinksldjump"/>
            </a:rPr>
            <a:t>DEMOSTRACIÓN</a:t>
          </a:r>
          <a:endParaRPr lang="es-ES" sz="2500" b="0" dirty="0">
            <a:latin typeface="Calibri" pitchFamily="34" charset="0"/>
          </a:endParaRPr>
        </a:p>
      </dgm:t>
    </dgm:pt>
    <dgm:pt modelId="{7CCC8EE8-FC91-4BF5-B1D9-6955AB6C22F8}" type="parTrans" cxnId="{5C89D08A-F42E-41CC-B5DA-8088CB0D3F5A}">
      <dgm:prSet/>
      <dgm:spPr/>
      <dgm:t>
        <a:bodyPr/>
        <a:lstStyle/>
        <a:p>
          <a:endParaRPr lang="en-US"/>
        </a:p>
      </dgm:t>
    </dgm:pt>
    <dgm:pt modelId="{0C63365D-9038-4260-A927-07F3D5B6F9E5}" type="sibTrans" cxnId="{5C89D08A-F42E-41CC-B5DA-8088CB0D3F5A}">
      <dgm:prSet/>
      <dgm:spPr/>
      <dgm:t>
        <a:bodyPr/>
        <a:lstStyle/>
        <a:p>
          <a:endParaRPr lang="en-US"/>
        </a:p>
      </dgm:t>
    </dgm:pt>
    <dgm:pt modelId="{27617F7F-92D0-4886-AEA2-BA984B679CB2}">
      <dgm:prSet custT="1"/>
      <dgm:spPr/>
      <dgm:t>
        <a:bodyPr/>
        <a:lstStyle/>
        <a:p>
          <a:pPr rtl="0"/>
          <a:r>
            <a:rPr lang="es-ES" sz="2500" b="0" smtClean="0">
              <a:latin typeface="Calibri" pitchFamily="34" charset="0"/>
              <a:hlinkClick xmlns:r="http://schemas.openxmlformats.org/officeDocument/2006/relationships" r:id="rId7" action="ppaction://hlinksldjump"/>
            </a:rPr>
            <a:t>CONCLUSIONES</a:t>
          </a:r>
          <a:endParaRPr lang="es-ES" sz="2500" b="0" dirty="0">
            <a:latin typeface="Calibri" pitchFamily="34" charset="0"/>
          </a:endParaRPr>
        </a:p>
      </dgm:t>
    </dgm:pt>
    <dgm:pt modelId="{F913AE3A-DCB9-40C5-9E6B-91D4A2E103D8}" type="parTrans" cxnId="{E1426777-7C93-4661-A86D-C6A6CB18D196}">
      <dgm:prSet/>
      <dgm:spPr/>
      <dgm:t>
        <a:bodyPr/>
        <a:lstStyle/>
        <a:p>
          <a:endParaRPr lang="en-US"/>
        </a:p>
      </dgm:t>
    </dgm:pt>
    <dgm:pt modelId="{F839398E-D25F-4345-9C77-39C09D0050E4}" type="sibTrans" cxnId="{E1426777-7C93-4661-A86D-C6A6CB18D196}">
      <dgm:prSet/>
      <dgm:spPr/>
      <dgm:t>
        <a:bodyPr/>
        <a:lstStyle/>
        <a:p>
          <a:endParaRPr lang="en-US"/>
        </a:p>
      </dgm:t>
    </dgm:pt>
    <dgm:pt modelId="{4D433601-89EA-48E5-8561-48FB6525047F}">
      <dgm:prSet custT="1"/>
      <dgm:spPr/>
      <dgm:t>
        <a:bodyPr/>
        <a:lstStyle/>
        <a:p>
          <a:pPr rtl="0"/>
          <a:r>
            <a:rPr lang="es-ES" sz="2500" b="0" smtClean="0">
              <a:latin typeface="Calibri" pitchFamily="34" charset="0"/>
              <a:hlinkClick xmlns:r="http://schemas.openxmlformats.org/officeDocument/2006/relationships" r:id="rId8" action="ppaction://hlinksldjump"/>
            </a:rPr>
            <a:t>RECOMENDACIONES</a:t>
          </a:r>
          <a:endParaRPr lang="en-US" sz="2500" b="0" dirty="0">
            <a:latin typeface="Calibri" pitchFamily="34" charset="0"/>
          </a:endParaRPr>
        </a:p>
      </dgm:t>
    </dgm:pt>
    <dgm:pt modelId="{5D3FB136-BB57-4CAF-B0AC-F7AF0EB8F9C1}" type="parTrans" cxnId="{4B10AFD0-6FFD-4861-8CAD-77739B387DB6}">
      <dgm:prSet/>
      <dgm:spPr/>
      <dgm:t>
        <a:bodyPr/>
        <a:lstStyle/>
        <a:p>
          <a:endParaRPr lang="en-US"/>
        </a:p>
      </dgm:t>
    </dgm:pt>
    <dgm:pt modelId="{F7E90DCA-CB22-41EB-8F9C-62D7BBDFD44E}" type="sibTrans" cxnId="{4B10AFD0-6FFD-4861-8CAD-77739B387DB6}">
      <dgm:prSet/>
      <dgm:spPr/>
      <dgm:t>
        <a:bodyPr/>
        <a:lstStyle/>
        <a:p>
          <a:endParaRPr lang="en-US"/>
        </a:p>
      </dgm:t>
    </dgm:pt>
    <dgm:pt modelId="{664AB169-9DCE-47DD-B043-B6D2A09E8870}" type="pres">
      <dgm:prSet presAssocID="{2BAAF592-08AD-42CE-8E9F-556BAC8B93C6}" presName="Name0" presStyleCnt="0">
        <dgm:presLayoutVars>
          <dgm:dir/>
          <dgm:animLvl val="lvl"/>
          <dgm:resizeHandles val="exact"/>
        </dgm:presLayoutVars>
      </dgm:prSet>
      <dgm:spPr/>
      <dgm:t>
        <a:bodyPr/>
        <a:lstStyle/>
        <a:p>
          <a:endParaRPr lang="en-US"/>
        </a:p>
      </dgm:t>
    </dgm:pt>
    <dgm:pt modelId="{F09B2044-465C-4048-A9AC-76DA373E9DF2}" type="pres">
      <dgm:prSet presAssocID="{4D433601-89EA-48E5-8561-48FB6525047F}" presName="boxAndChildren" presStyleCnt="0"/>
      <dgm:spPr/>
      <dgm:t>
        <a:bodyPr/>
        <a:lstStyle/>
        <a:p>
          <a:endParaRPr lang="en-US"/>
        </a:p>
      </dgm:t>
    </dgm:pt>
    <dgm:pt modelId="{C017043D-276C-44AA-9585-5EA4FF82A29E}" type="pres">
      <dgm:prSet presAssocID="{4D433601-89EA-48E5-8561-48FB6525047F}" presName="parentTextBox" presStyleLbl="node1" presStyleIdx="0" presStyleCnt="8"/>
      <dgm:spPr/>
      <dgm:t>
        <a:bodyPr/>
        <a:lstStyle/>
        <a:p>
          <a:endParaRPr lang="en-US"/>
        </a:p>
      </dgm:t>
    </dgm:pt>
    <dgm:pt modelId="{04CF1978-05DB-4B4A-B53E-44125875694C}" type="pres">
      <dgm:prSet presAssocID="{F839398E-D25F-4345-9C77-39C09D0050E4}" presName="sp" presStyleCnt="0"/>
      <dgm:spPr/>
      <dgm:t>
        <a:bodyPr/>
        <a:lstStyle/>
        <a:p>
          <a:endParaRPr lang="en-US"/>
        </a:p>
      </dgm:t>
    </dgm:pt>
    <dgm:pt modelId="{22AB1898-D892-44B9-ACC9-38212142DC39}" type="pres">
      <dgm:prSet presAssocID="{27617F7F-92D0-4886-AEA2-BA984B679CB2}" presName="arrowAndChildren" presStyleCnt="0"/>
      <dgm:spPr/>
      <dgm:t>
        <a:bodyPr/>
        <a:lstStyle/>
        <a:p>
          <a:endParaRPr lang="en-US"/>
        </a:p>
      </dgm:t>
    </dgm:pt>
    <dgm:pt modelId="{8E7AA6E1-B137-4C74-8141-4084A7865B61}" type="pres">
      <dgm:prSet presAssocID="{27617F7F-92D0-4886-AEA2-BA984B679CB2}" presName="parentTextArrow" presStyleLbl="node1" presStyleIdx="1" presStyleCnt="8"/>
      <dgm:spPr/>
      <dgm:t>
        <a:bodyPr/>
        <a:lstStyle/>
        <a:p>
          <a:endParaRPr lang="en-US"/>
        </a:p>
      </dgm:t>
    </dgm:pt>
    <dgm:pt modelId="{1A2948F3-90AF-49E1-A669-EC86FB957A68}" type="pres">
      <dgm:prSet presAssocID="{0C63365D-9038-4260-A927-07F3D5B6F9E5}" presName="sp" presStyleCnt="0"/>
      <dgm:spPr/>
      <dgm:t>
        <a:bodyPr/>
        <a:lstStyle/>
        <a:p>
          <a:endParaRPr lang="en-US"/>
        </a:p>
      </dgm:t>
    </dgm:pt>
    <dgm:pt modelId="{692A48F8-C955-449D-A027-9FCF480968BD}" type="pres">
      <dgm:prSet presAssocID="{5BAB87C7-41EE-497B-BAF9-E82DED9E421E}" presName="arrowAndChildren" presStyleCnt="0"/>
      <dgm:spPr/>
      <dgm:t>
        <a:bodyPr/>
        <a:lstStyle/>
        <a:p>
          <a:endParaRPr lang="en-US"/>
        </a:p>
      </dgm:t>
    </dgm:pt>
    <dgm:pt modelId="{415DEB11-4806-4C1C-ADAF-8947F5E0D65A}" type="pres">
      <dgm:prSet presAssocID="{5BAB87C7-41EE-497B-BAF9-E82DED9E421E}" presName="parentTextArrow" presStyleLbl="node1" presStyleIdx="2" presStyleCnt="8"/>
      <dgm:spPr/>
      <dgm:t>
        <a:bodyPr/>
        <a:lstStyle/>
        <a:p>
          <a:endParaRPr lang="en-US"/>
        </a:p>
      </dgm:t>
    </dgm:pt>
    <dgm:pt modelId="{0C608EED-DA72-4C0D-A02A-EA24770DF234}" type="pres">
      <dgm:prSet presAssocID="{9B7A5F89-0BA9-413B-B49D-4613575ED6D3}" presName="sp" presStyleCnt="0"/>
      <dgm:spPr/>
      <dgm:t>
        <a:bodyPr/>
        <a:lstStyle/>
        <a:p>
          <a:endParaRPr lang="en-US"/>
        </a:p>
      </dgm:t>
    </dgm:pt>
    <dgm:pt modelId="{DC76CCD5-5C49-480E-BBD5-C5BFF3F2E8FB}" type="pres">
      <dgm:prSet presAssocID="{C4B71016-0A51-442E-A2C5-63167713C780}" presName="arrowAndChildren" presStyleCnt="0"/>
      <dgm:spPr/>
      <dgm:t>
        <a:bodyPr/>
        <a:lstStyle/>
        <a:p>
          <a:endParaRPr lang="en-US"/>
        </a:p>
      </dgm:t>
    </dgm:pt>
    <dgm:pt modelId="{D54FD499-AE37-4CD4-9CC0-C22EEA052F3B}" type="pres">
      <dgm:prSet presAssocID="{C4B71016-0A51-442E-A2C5-63167713C780}" presName="parentTextArrow" presStyleLbl="node1" presStyleIdx="3" presStyleCnt="8"/>
      <dgm:spPr/>
      <dgm:t>
        <a:bodyPr/>
        <a:lstStyle/>
        <a:p>
          <a:endParaRPr lang="en-US"/>
        </a:p>
      </dgm:t>
    </dgm:pt>
    <dgm:pt modelId="{9F0943B9-6BE6-4DA9-BC51-F58742BC8E7B}" type="pres">
      <dgm:prSet presAssocID="{009FAF91-E3B8-432A-AE3B-933C5ED8A14B}" presName="sp" presStyleCnt="0"/>
      <dgm:spPr/>
      <dgm:t>
        <a:bodyPr/>
        <a:lstStyle/>
        <a:p>
          <a:endParaRPr lang="en-US"/>
        </a:p>
      </dgm:t>
    </dgm:pt>
    <dgm:pt modelId="{4AD8EEDA-E0C4-48F4-A523-724DCE8CC790}" type="pres">
      <dgm:prSet presAssocID="{28E420B4-5650-4A6E-AA7E-D4410C913D79}" presName="arrowAndChildren" presStyleCnt="0"/>
      <dgm:spPr/>
      <dgm:t>
        <a:bodyPr/>
        <a:lstStyle/>
        <a:p>
          <a:endParaRPr lang="en-US"/>
        </a:p>
      </dgm:t>
    </dgm:pt>
    <dgm:pt modelId="{CE298F6A-E3A1-49C9-A7D8-8D4F3C539248}" type="pres">
      <dgm:prSet presAssocID="{28E420B4-5650-4A6E-AA7E-D4410C913D79}" presName="parentTextArrow" presStyleLbl="node1" presStyleIdx="4" presStyleCnt="8"/>
      <dgm:spPr/>
      <dgm:t>
        <a:bodyPr/>
        <a:lstStyle/>
        <a:p>
          <a:endParaRPr lang="en-US"/>
        </a:p>
      </dgm:t>
    </dgm:pt>
    <dgm:pt modelId="{5D8B0741-A05C-4A9A-9209-6DF8DEC8E45F}" type="pres">
      <dgm:prSet presAssocID="{0E6ABA10-4EFE-4D4D-827D-4E102E58D9BB}" presName="sp" presStyleCnt="0"/>
      <dgm:spPr/>
      <dgm:t>
        <a:bodyPr/>
        <a:lstStyle/>
        <a:p>
          <a:endParaRPr lang="en-US"/>
        </a:p>
      </dgm:t>
    </dgm:pt>
    <dgm:pt modelId="{712C0430-4AA3-433B-A922-E2139959C131}" type="pres">
      <dgm:prSet presAssocID="{EAF78302-414C-476A-A474-F0EB99708C49}" presName="arrowAndChildren" presStyleCnt="0"/>
      <dgm:spPr/>
      <dgm:t>
        <a:bodyPr/>
        <a:lstStyle/>
        <a:p>
          <a:endParaRPr lang="en-US"/>
        </a:p>
      </dgm:t>
    </dgm:pt>
    <dgm:pt modelId="{C9329E4E-CE90-42B3-8392-FFBA281AB9EA}" type="pres">
      <dgm:prSet presAssocID="{EAF78302-414C-476A-A474-F0EB99708C49}" presName="parentTextArrow" presStyleLbl="node1" presStyleIdx="5" presStyleCnt="8"/>
      <dgm:spPr/>
      <dgm:t>
        <a:bodyPr/>
        <a:lstStyle/>
        <a:p>
          <a:endParaRPr lang="en-US"/>
        </a:p>
      </dgm:t>
    </dgm:pt>
    <dgm:pt modelId="{B24B833A-D3BF-476E-9311-E2017B264047}" type="pres">
      <dgm:prSet presAssocID="{695236CB-B275-4D86-99C2-05EBC8ABBE22}" presName="sp" presStyleCnt="0"/>
      <dgm:spPr/>
      <dgm:t>
        <a:bodyPr/>
        <a:lstStyle/>
        <a:p>
          <a:endParaRPr lang="en-US"/>
        </a:p>
      </dgm:t>
    </dgm:pt>
    <dgm:pt modelId="{30F1D306-F49F-4FCA-8784-23B1F792C39C}" type="pres">
      <dgm:prSet presAssocID="{50B78AC5-FF4A-4C6B-A94D-A59EDB2BD98F}" presName="arrowAndChildren" presStyleCnt="0"/>
      <dgm:spPr/>
      <dgm:t>
        <a:bodyPr/>
        <a:lstStyle/>
        <a:p>
          <a:endParaRPr lang="en-US"/>
        </a:p>
      </dgm:t>
    </dgm:pt>
    <dgm:pt modelId="{B9D4B421-6DB8-45E1-9177-6F3A49802798}" type="pres">
      <dgm:prSet presAssocID="{50B78AC5-FF4A-4C6B-A94D-A59EDB2BD98F}" presName="parentTextArrow" presStyleLbl="node1" presStyleIdx="6" presStyleCnt="8"/>
      <dgm:spPr/>
      <dgm:t>
        <a:bodyPr/>
        <a:lstStyle/>
        <a:p>
          <a:endParaRPr lang="en-US"/>
        </a:p>
      </dgm:t>
    </dgm:pt>
    <dgm:pt modelId="{8CB92DD8-8825-423F-B2CF-D8A58FDF5C7E}" type="pres">
      <dgm:prSet presAssocID="{FFD14C17-723D-44B3-B2FA-77491584BC1C}" presName="sp" presStyleCnt="0"/>
      <dgm:spPr/>
      <dgm:t>
        <a:bodyPr/>
        <a:lstStyle/>
        <a:p>
          <a:endParaRPr lang="en-US"/>
        </a:p>
      </dgm:t>
    </dgm:pt>
    <dgm:pt modelId="{76D868D0-10D6-4510-B7D1-CDFD465C3865}" type="pres">
      <dgm:prSet presAssocID="{1F0FA382-4CD3-40A1-ABF6-7F60FACC75AE}" presName="arrowAndChildren" presStyleCnt="0"/>
      <dgm:spPr/>
      <dgm:t>
        <a:bodyPr/>
        <a:lstStyle/>
        <a:p>
          <a:endParaRPr lang="en-US"/>
        </a:p>
      </dgm:t>
    </dgm:pt>
    <dgm:pt modelId="{80AB3118-7D9B-4927-97D3-108D4F021AAA}" type="pres">
      <dgm:prSet presAssocID="{1F0FA382-4CD3-40A1-ABF6-7F60FACC75AE}" presName="parentTextArrow" presStyleLbl="node1" presStyleIdx="7" presStyleCnt="8"/>
      <dgm:spPr/>
      <dgm:t>
        <a:bodyPr/>
        <a:lstStyle/>
        <a:p>
          <a:endParaRPr lang="en-US"/>
        </a:p>
      </dgm:t>
    </dgm:pt>
  </dgm:ptLst>
  <dgm:cxnLst>
    <dgm:cxn modelId="{C5C7C451-8031-413B-BACF-25D59BFDEEB9}" type="presOf" srcId="{EAF78302-414C-476A-A474-F0EB99708C49}" destId="{C9329E4E-CE90-42B3-8392-FFBA281AB9EA}" srcOrd="0" destOrd="0" presId="urn:microsoft.com/office/officeart/2005/8/layout/process4"/>
    <dgm:cxn modelId="{4B10AFD0-6FFD-4861-8CAD-77739B387DB6}" srcId="{2BAAF592-08AD-42CE-8E9F-556BAC8B93C6}" destId="{4D433601-89EA-48E5-8561-48FB6525047F}" srcOrd="7" destOrd="0" parTransId="{5D3FB136-BB57-4CAF-B0AC-F7AF0EB8F9C1}" sibTransId="{F7E90DCA-CB22-41EB-8F9C-62D7BBDFD44E}"/>
    <dgm:cxn modelId="{5C89D08A-F42E-41CC-B5DA-8088CB0D3F5A}" srcId="{2BAAF592-08AD-42CE-8E9F-556BAC8B93C6}" destId="{5BAB87C7-41EE-497B-BAF9-E82DED9E421E}" srcOrd="5" destOrd="0" parTransId="{7CCC8EE8-FC91-4BF5-B1D9-6955AB6C22F8}" sibTransId="{0C63365D-9038-4260-A927-07F3D5B6F9E5}"/>
    <dgm:cxn modelId="{0BA4E0AD-73D1-42C5-84AE-F353A796375A}" srcId="{2BAAF592-08AD-42CE-8E9F-556BAC8B93C6}" destId="{C4B71016-0A51-442E-A2C5-63167713C780}" srcOrd="4" destOrd="0" parTransId="{149D67B4-3D7A-4D58-A116-C4329208C763}" sibTransId="{9B7A5F89-0BA9-413B-B49D-4613575ED6D3}"/>
    <dgm:cxn modelId="{5962DEAF-DF71-461F-8148-056E4B2D184B}" srcId="{2BAAF592-08AD-42CE-8E9F-556BAC8B93C6}" destId="{1F0FA382-4CD3-40A1-ABF6-7F60FACC75AE}" srcOrd="0" destOrd="0" parTransId="{9225E49A-E8F3-4433-9890-0C42B2511B5B}" sibTransId="{FFD14C17-723D-44B3-B2FA-77491584BC1C}"/>
    <dgm:cxn modelId="{35BAAEBF-1FAB-482D-A894-7589DBA38153}" type="presOf" srcId="{2BAAF592-08AD-42CE-8E9F-556BAC8B93C6}" destId="{664AB169-9DCE-47DD-B043-B6D2A09E8870}" srcOrd="0" destOrd="0" presId="urn:microsoft.com/office/officeart/2005/8/layout/process4"/>
    <dgm:cxn modelId="{468F2161-FA2A-4D1A-AAD8-E095D20842E2}" type="presOf" srcId="{1F0FA382-4CD3-40A1-ABF6-7F60FACC75AE}" destId="{80AB3118-7D9B-4927-97D3-108D4F021AAA}" srcOrd="0" destOrd="0" presId="urn:microsoft.com/office/officeart/2005/8/layout/process4"/>
    <dgm:cxn modelId="{518F4D11-DF4D-4252-92F6-E264ECB12C81}" type="presOf" srcId="{4D433601-89EA-48E5-8561-48FB6525047F}" destId="{C017043D-276C-44AA-9585-5EA4FF82A29E}" srcOrd="0" destOrd="0" presId="urn:microsoft.com/office/officeart/2005/8/layout/process4"/>
    <dgm:cxn modelId="{21AC112D-9C1B-4945-8F41-12B25A49A4BD}" srcId="{2BAAF592-08AD-42CE-8E9F-556BAC8B93C6}" destId="{50B78AC5-FF4A-4C6B-A94D-A59EDB2BD98F}" srcOrd="1" destOrd="0" parTransId="{0C6C4838-AF21-4284-901E-A612AB8440A1}" sibTransId="{695236CB-B275-4D86-99C2-05EBC8ABBE22}"/>
    <dgm:cxn modelId="{752D5E60-5DAA-410E-9DA5-8EB9748C251B}" srcId="{2BAAF592-08AD-42CE-8E9F-556BAC8B93C6}" destId="{28E420B4-5650-4A6E-AA7E-D4410C913D79}" srcOrd="3" destOrd="0" parTransId="{EC831FE5-1D6E-49C1-AB3D-A0449A57E2F3}" sibTransId="{009FAF91-E3B8-432A-AE3B-933C5ED8A14B}"/>
    <dgm:cxn modelId="{E36CAE87-DD07-4086-96FB-A9FD1A80B5C9}" srcId="{2BAAF592-08AD-42CE-8E9F-556BAC8B93C6}" destId="{EAF78302-414C-476A-A474-F0EB99708C49}" srcOrd="2" destOrd="0" parTransId="{2C556CF4-0870-48BB-A1C4-F4ADCC36F45F}" sibTransId="{0E6ABA10-4EFE-4D4D-827D-4E102E58D9BB}"/>
    <dgm:cxn modelId="{E2F7BC34-3A03-43D7-8205-D619B890953F}" type="presOf" srcId="{C4B71016-0A51-442E-A2C5-63167713C780}" destId="{D54FD499-AE37-4CD4-9CC0-C22EEA052F3B}" srcOrd="0" destOrd="0" presId="urn:microsoft.com/office/officeart/2005/8/layout/process4"/>
    <dgm:cxn modelId="{E1426777-7C93-4661-A86D-C6A6CB18D196}" srcId="{2BAAF592-08AD-42CE-8E9F-556BAC8B93C6}" destId="{27617F7F-92D0-4886-AEA2-BA984B679CB2}" srcOrd="6" destOrd="0" parTransId="{F913AE3A-DCB9-40C5-9E6B-91D4A2E103D8}" sibTransId="{F839398E-D25F-4345-9C77-39C09D0050E4}"/>
    <dgm:cxn modelId="{458EF75E-64FB-410E-A5FA-31DA493B0F86}" type="presOf" srcId="{27617F7F-92D0-4886-AEA2-BA984B679CB2}" destId="{8E7AA6E1-B137-4C74-8141-4084A7865B61}" srcOrd="0" destOrd="0" presId="urn:microsoft.com/office/officeart/2005/8/layout/process4"/>
    <dgm:cxn modelId="{159D189E-5F87-4AAD-9D2B-7ABA7CFDA4A2}" type="presOf" srcId="{50B78AC5-FF4A-4C6B-A94D-A59EDB2BD98F}" destId="{B9D4B421-6DB8-45E1-9177-6F3A49802798}" srcOrd="0" destOrd="0" presId="urn:microsoft.com/office/officeart/2005/8/layout/process4"/>
    <dgm:cxn modelId="{C6B97BDB-B1F7-497B-B61F-CB67608368D5}" type="presOf" srcId="{28E420B4-5650-4A6E-AA7E-D4410C913D79}" destId="{CE298F6A-E3A1-49C9-A7D8-8D4F3C539248}" srcOrd="0" destOrd="0" presId="urn:microsoft.com/office/officeart/2005/8/layout/process4"/>
    <dgm:cxn modelId="{AF875821-A597-4A19-A015-8E163467408E}" type="presOf" srcId="{5BAB87C7-41EE-497B-BAF9-E82DED9E421E}" destId="{415DEB11-4806-4C1C-ADAF-8947F5E0D65A}" srcOrd="0" destOrd="0" presId="urn:microsoft.com/office/officeart/2005/8/layout/process4"/>
    <dgm:cxn modelId="{4F131E19-3844-48D0-968E-D55CFB460385}" type="presParOf" srcId="{664AB169-9DCE-47DD-B043-B6D2A09E8870}" destId="{F09B2044-465C-4048-A9AC-76DA373E9DF2}" srcOrd="0" destOrd="0" presId="urn:microsoft.com/office/officeart/2005/8/layout/process4"/>
    <dgm:cxn modelId="{6C319401-BA5E-4E43-AA4A-D1CEEF7837F9}" type="presParOf" srcId="{F09B2044-465C-4048-A9AC-76DA373E9DF2}" destId="{C017043D-276C-44AA-9585-5EA4FF82A29E}" srcOrd="0" destOrd="0" presId="urn:microsoft.com/office/officeart/2005/8/layout/process4"/>
    <dgm:cxn modelId="{705A5AED-7E72-40A8-99BF-C5E0F35BCF71}" type="presParOf" srcId="{664AB169-9DCE-47DD-B043-B6D2A09E8870}" destId="{04CF1978-05DB-4B4A-B53E-44125875694C}" srcOrd="1" destOrd="0" presId="urn:microsoft.com/office/officeart/2005/8/layout/process4"/>
    <dgm:cxn modelId="{FEB46546-A7A4-4323-85FF-E0EDC21A0508}" type="presParOf" srcId="{664AB169-9DCE-47DD-B043-B6D2A09E8870}" destId="{22AB1898-D892-44B9-ACC9-38212142DC39}" srcOrd="2" destOrd="0" presId="urn:microsoft.com/office/officeart/2005/8/layout/process4"/>
    <dgm:cxn modelId="{5048E0B3-242D-42DA-A241-6B910B6CEC19}" type="presParOf" srcId="{22AB1898-D892-44B9-ACC9-38212142DC39}" destId="{8E7AA6E1-B137-4C74-8141-4084A7865B61}" srcOrd="0" destOrd="0" presId="urn:microsoft.com/office/officeart/2005/8/layout/process4"/>
    <dgm:cxn modelId="{64C8BBAD-4A1D-4BAC-8F27-818C588DFE59}" type="presParOf" srcId="{664AB169-9DCE-47DD-B043-B6D2A09E8870}" destId="{1A2948F3-90AF-49E1-A669-EC86FB957A68}" srcOrd="3" destOrd="0" presId="urn:microsoft.com/office/officeart/2005/8/layout/process4"/>
    <dgm:cxn modelId="{BB1FEA17-0A05-4A95-9A23-525B906C94ED}" type="presParOf" srcId="{664AB169-9DCE-47DD-B043-B6D2A09E8870}" destId="{692A48F8-C955-449D-A027-9FCF480968BD}" srcOrd="4" destOrd="0" presId="urn:microsoft.com/office/officeart/2005/8/layout/process4"/>
    <dgm:cxn modelId="{E9C7AB77-983C-40AC-8ACA-35A46B2E53EC}" type="presParOf" srcId="{692A48F8-C955-449D-A027-9FCF480968BD}" destId="{415DEB11-4806-4C1C-ADAF-8947F5E0D65A}" srcOrd="0" destOrd="0" presId="urn:microsoft.com/office/officeart/2005/8/layout/process4"/>
    <dgm:cxn modelId="{C059BFD4-C26B-4D67-B146-D978AB163A62}" type="presParOf" srcId="{664AB169-9DCE-47DD-B043-B6D2A09E8870}" destId="{0C608EED-DA72-4C0D-A02A-EA24770DF234}" srcOrd="5" destOrd="0" presId="urn:microsoft.com/office/officeart/2005/8/layout/process4"/>
    <dgm:cxn modelId="{9560E1AC-6F49-4EEC-8AD2-B05319E22EEA}" type="presParOf" srcId="{664AB169-9DCE-47DD-B043-B6D2A09E8870}" destId="{DC76CCD5-5C49-480E-BBD5-C5BFF3F2E8FB}" srcOrd="6" destOrd="0" presId="urn:microsoft.com/office/officeart/2005/8/layout/process4"/>
    <dgm:cxn modelId="{9464211D-2CA4-4485-89AA-D91E8740C726}" type="presParOf" srcId="{DC76CCD5-5C49-480E-BBD5-C5BFF3F2E8FB}" destId="{D54FD499-AE37-4CD4-9CC0-C22EEA052F3B}" srcOrd="0" destOrd="0" presId="urn:microsoft.com/office/officeart/2005/8/layout/process4"/>
    <dgm:cxn modelId="{A60EA0E8-D73E-493C-A092-96799DDA2591}" type="presParOf" srcId="{664AB169-9DCE-47DD-B043-B6D2A09E8870}" destId="{9F0943B9-6BE6-4DA9-BC51-F58742BC8E7B}" srcOrd="7" destOrd="0" presId="urn:microsoft.com/office/officeart/2005/8/layout/process4"/>
    <dgm:cxn modelId="{CFD83E46-CE88-4355-B25A-095E5A81ABAB}" type="presParOf" srcId="{664AB169-9DCE-47DD-B043-B6D2A09E8870}" destId="{4AD8EEDA-E0C4-48F4-A523-724DCE8CC790}" srcOrd="8" destOrd="0" presId="urn:microsoft.com/office/officeart/2005/8/layout/process4"/>
    <dgm:cxn modelId="{CBCC59D1-B74B-42A9-929C-B5006C6F8FD6}" type="presParOf" srcId="{4AD8EEDA-E0C4-48F4-A523-724DCE8CC790}" destId="{CE298F6A-E3A1-49C9-A7D8-8D4F3C539248}" srcOrd="0" destOrd="0" presId="urn:microsoft.com/office/officeart/2005/8/layout/process4"/>
    <dgm:cxn modelId="{8897D132-54DC-416F-BD4E-4C5353244DB5}" type="presParOf" srcId="{664AB169-9DCE-47DD-B043-B6D2A09E8870}" destId="{5D8B0741-A05C-4A9A-9209-6DF8DEC8E45F}" srcOrd="9" destOrd="0" presId="urn:microsoft.com/office/officeart/2005/8/layout/process4"/>
    <dgm:cxn modelId="{7371B9A8-4FA4-4669-8005-EA00B33BD382}" type="presParOf" srcId="{664AB169-9DCE-47DD-B043-B6D2A09E8870}" destId="{712C0430-4AA3-433B-A922-E2139959C131}" srcOrd="10" destOrd="0" presId="urn:microsoft.com/office/officeart/2005/8/layout/process4"/>
    <dgm:cxn modelId="{C01E5228-B32F-480E-AE97-90DE8CAC96D1}" type="presParOf" srcId="{712C0430-4AA3-433B-A922-E2139959C131}" destId="{C9329E4E-CE90-42B3-8392-FFBA281AB9EA}" srcOrd="0" destOrd="0" presId="urn:microsoft.com/office/officeart/2005/8/layout/process4"/>
    <dgm:cxn modelId="{CFBC7457-764C-4F34-9021-9256C32C75AA}" type="presParOf" srcId="{664AB169-9DCE-47DD-B043-B6D2A09E8870}" destId="{B24B833A-D3BF-476E-9311-E2017B264047}" srcOrd="11" destOrd="0" presId="urn:microsoft.com/office/officeart/2005/8/layout/process4"/>
    <dgm:cxn modelId="{62152E31-B80A-4D10-A1FD-1233C84BF46A}" type="presParOf" srcId="{664AB169-9DCE-47DD-B043-B6D2A09E8870}" destId="{30F1D306-F49F-4FCA-8784-23B1F792C39C}" srcOrd="12" destOrd="0" presId="urn:microsoft.com/office/officeart/2005/8/layout/process4"/>
    <dgm:cxn modelId="{237DBA0F-8BAD-41C8-B589-124609BED2F0}" type="presParOf" srcId="{30F1D306-F49F-4FCA-8784-23B1F792C39C}" destId="{B9D4B421-6DB8-45E1-9177-6F3A49802798}" srcOrd="0" destOrd="0" presId="urn:microsoft.com/office/officeart/2005/8/layout/process4"/>
    <dgm:cxn modelId="{47847CA2-3722-4F05-B864-A27A53D18417}" type="presParOf" srcId="{664AB169-9DCE-47DD-B043-B6D2A09E8870}" destId="{8CB92DD8-8825-423F-B2CF-D8A58FDF5C7E}" srcOrd="13" destOrd="0" presId="urn:microsoft.com/office/officeart/2005/8/layout/process4"/>
    <dgm:cxn modelId="{5A0771E4-EE53-43FC-8D44-E9FF2BC1BB90}" type="presParOf" srcId="{664AB169-9DCE-47DD-B043-B6D2A09E8870}" destId="{76D868D0-10D6-4510-B7D1-CDFD465C3865}" srcOrd="14" destOrd="0" presId="urn:microsoft.com/office/officeart/2005/8/layout/process4"/>
    <dgm:cxn modelId="{5EE5B7FA-D876-4DFA-BDB1-8A035C42BDC3}" type="presParOf" srcId="{76D868D0-10D6-4510-B7D1-CDFD465C3865}" destId="{80AB3118-7D9B-4927-97D3-108D4F021AAA}" srcOrd="0" destOrd="0" presId="urn:microsoft.com/office/officeart/2005/8/layout/process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B587091-D522-4A3F-958E-F293DEAB5254}" type="doc">
      <dgm:prSet loTypeId="urn:microsoft.com/office/officeart/2005/8/layout/hierarchy4" loCatId="relationship" qsTypeId="urn:microsoft.com/office/officeart/2005/8/quickstyle/3d4" qsCatId="3D" csTypeId="urn:microsoft.com/office/officeart/2005/8/colors/accent1_3" csCatId="accent1" phldr="1"/>
      <dgm:spPr/>
      <dgm:t>
        <a:bodyPr/>
        <a:lstStyle/>
        <a:p>
          <a:endParaRPr lang="en-US"/>
        </a:p>
      </dgm:t>
    </dgm:pt>
    <dgm:pt modelId="{7CDF83F9-7329-4136-8EAA-6B97EB43359B}">
      <dgm:prSet custT="1"/>
      <dgm:spPr/>
      <dgm:t>
        <a:bodyPr/>
        <a:lstStyle/>
        <a:p>
          <a:pPr algn="ctr" rtl="0"/>
          <a:r>
            <a:rPr lang="es-ES" sz="1800" dirty="0" smtClean="0">
              <a:solidFill>
                <a:schemeClr val="tx1"/>
              </a:solidFill>
              <a:latin typeface="Calibri" pitchFamily="34" charset="0"/>
            </a:rPr>
            <a:t>Es la representación gráfica, en computadora y en línea, de un mundo o entorno real o imaginario.</a:t>
          </a:r>
          <a:endParaRPr lang="en-US" sz="1800" dirty="0">
            <a:solidFill>
              <a:schemeClr val="tx1"/>
            </a:solidFill>
            <a:latin typeface="Calibri" pitchFamily="34" charset="0"/>
          </a:endParaRPr>
        </a:p>
      </dgm:t>
    </dgm:pt>
    <dgm:pt modelId="{674D88AF-CF55-459E-93BA-957472AA9B38}" type="parTrans" cxnId="{ACA1916D-85C5-444F-9310-481BE1686320}">
      <dgm:prSet/>
      <dgm:spPr/>
      <dgm:t>
        <a:bodyPr/>
        <a:lstStyle/>
        <a:p>
          <a:endParaRPr lang="en-US"/>
        </a:p>
      </dgm:t>
    </dgm:pt>
    <dgm:pt modelId="{19CB3BFF-0BF8-437D-8C84-DE936579FC76}" type="sibTrans" cxnId="{ACA1916D-85C5-444F-9310-481BE1686320}">
      <dgm:prSet/>
      <dgm:spPr/>
      <dgm:t>
        <a:bodyPr/>
        <a:lstStyle/>
        <a:p>
          <a:endParaRPr lang="en-US"/>
        </a:p>
      </dgm:t>
    </dgm:pt>
    <dgm:pt modelId="{6514F435-7DC3-4887-9C21-F847728CE644}">
      <dgm:prSet custT="1"/>
      <dgm:spPr/>
      <dgm:t>
        <a:bodyPr/>
        <a:lstStyle/>
        <a:p>
          <a:pPr rtl="0"/>
          <a:r>
            <a:rPr lang="es-ES" sz="1800" dirty="0" smtClean="0">
              <a:solidFill>
                <a:schemeClr val="tx1"/>
              </a:solidFill>
              <a:latin typeface="Calibri" pitchFamily="34" charset="0"/>
            </a:rPr>
            <a:t>Su propósito es que:</a:t>
          </a:r>
          <a:endParaRPr lang="en-US" sz="1800" dirty="0">
            <a:solidFill>
              <a:schemeClr val="tx1"/>
            </a:solidFill>
            <a:latin typeface="Calibri" pitchFamily="34" charset="0"/>
          </a:endParaRPr>
        </a:p>
      </dgm:t>
    </dgm:pt>
    <dgm:pt modelId="{CA01C52D-B9FA-4D72-8A63-E67EF92D256C}" type="parTrans" cxnId="{AECB64EA-123E-4388-A8AC-1298CF1CE02D}">
      <dgm:prSet/>
      <dgm:spPr/>
      <dgm:t>
        <a:bodyPr/>
        <a:lstStyle/>
        <a:p>
          <a:endParaRPr lang="en-US"/>
        </a:p>
      </dgm:t>
    </dgm:pt>
    <dgm:pt modelId="{9A78418E-5552-47C8-95B6-13BF5EC5AAA0}" type="sibTrans" cxnId="{AECB64EA-123E-4388-A8AC-1298CF1CE02D}">
      <dgm:prSet/>
      <dgm:spPr/>
      <dgm:t>
        <a:bodyPr/>
        <a:lstStyle/>
        <a:p>
          <a:endParaRPr lang="en-US"/>
        </a:p>
      </dgm:t>
    </dgm:pt>
    <dgm:pt modelId="{88CE643C-3809-466A-9751-AF22FFAA5B0E}">
      <dgm:prSet custT="1"/>
      <dgm:spPr/>
      <dgm:t>
        <a:bodyPr/>
        <a:lstStyle/>
        <a:p>
          <a:pPr rtl="0"/>
          <a:r>
            <a:rPr lang="es-ES" sz="1800" dirty="0" smtClean="0">
              <a:solidFill>
                <a:schemeClr val="tx1"/>
              </a:solidFill>
              <a:latin typeface="Calibri" pitchFamily="34" charset="0"/>
              <a:sym typeface="Wingdings"/>
            </a:rPr>
            <a:t> </a:t>
          </a:r>
          <a:r>
            <a:rPr lang="es-ES" sz="1800" dirty="0" smtClean="0">
              <a:solidFill>
                <a:schemeClr val="tx1"/>
              </a:solidFill>
              <a:latin typeface="Calibri" pitchFamily="34" charset="0"/>
            </a:rPr>
            <a:t>Sus usuarios lo habiten.</a:t>
          </a:r>
          <a:endParaRPr lang="en-US" sz="1800" dirty="0">
            <a:solidFill>
              <a:schemeClr val="tx1"/>
            </a:solidFill>
            <a:latin typeface="Calibri" pitchFamily="34" charset="0"/>
          </a:endParaRPr>
        </a:p>
      </dgm:t>
    </dgm:pt>
    <dgm:pt modelId="{806BA241-792C-46E1-9D12-514367000570}" type="parTrans" cxnId="{F61616AD-32AC-4B3D-ABF2-29C817A14772}">
      <dgm:prSet/>
      <dgm:spPr/>
      <dgm:t>
        <a:bodyPr/>
        <a:lstStyle/>
        <a:p>
          <a:endParaRPr lang="en-US"/>
        </a:p>
      </dgm:t>
    </dgm:pt>
    <dgm:pt modelId="{3D70FDF6-FF60-4117-B962-009728385C9E}" type="sibTrans" cxnId="{F61616AD-32AC-4B3D-ABF2-29C817A14772}">
      <dgm:prSet/>
      <dgm:spPr/>
      <dgm:t>
        <a:bodyPr/>
        <a:lstStyle/>
        <a:p>
          <a:endParaRPr lang="en-US"/>
        </a:p>
      </dgm:t>
    </dgm:pt>
    <dgm:pt modelId="{C1005EF9-45BD-4BF0-899F-FC3E6B922F1F}">
      <dgm:prSet custT="1"/>
      <dgm:spPr/>
      <dgm:t>
        <a:bodyPr/>
        <a:lstStyle/>
        <a:p>
          <a:pPr rtl="0"/>
          <a:r>
            <a:rPr lang="es-ES" sz="1800" dirty="0" smtClean="0">
              <a:solidFill>
                <a:schemeClr val="tx1"/>
              </a:solidFill>
              <a:latin typeface="Calibri" pitchFamily="34" charset="0"/>
              <a:sym typeface="Wingdings"/>
            </a:rPr>
            <a:t> </a:t>
          </a:r>
          <a:r>
            <a:rPr lang="es-ES" sz="1800" dirty="0" smtClean="0">
              <a:solidFill>
                <a:schemeClr val="tx1"/>
              </a:solidFill>
              <a:latin typeface="Calibri" pitchFamily="34" charset="0"/>
            </a:rPr>
            <a:t>Interactúen entre sí a través de personajes conocidos como </a:t>
          </a:r>
          <a:r>
            <a:rPr lang="es-ES" sz="1800" i="1" dirty="0" smtClean="0">
              <a:solidFill>
                <a:schemeClr val="tx1"/>
              </a:solidFill>
              <a:latin typeface="Calibri" pitchFamily="34" charset="0"/>
            </a:rPr>
            <a:t>avatares.</a:t>
          </a:r>
          <a:endParaRPr lang="en-US" sz="1800" dirty="0">
            <a:solidFill>
              <a:schemeClr val="tx1"/>
            </a:solidFill>
            <a:latin typeface="Calibri" pitchFamily="34" charset="0"/>
          </a:endParaRPr>
        </a:p>
      </dgm:t>
    </dgm:pt>
    <dgm:pt modelId="{1A859C33-9271-4FF0-B26C-A88D701FA982}" type="parTrans" cxnId="{4A7E5606-6E54-4E1A-A65A-F9B5971C8E98}">
      <dgm:prSet/>
      <dgm:spPr/>
      <dgm:t>
        <a:bodyPr/>
        <a:lstStyle/>
        <a:p>
          <a:endParaRPr lang="en-US"/>
        </a:p>
      </dgm:t>
    </dgm:pt>
    <dgm:pt modelId="{399B7F61-4973-4FF9-BB66-FF91E2C64C19}" type="sibTrans" cxnId="{4A7E5606-6E54-4E1A-A65A-F9B5971C8E98}">
      <dgm:prSet/>
      <dgm:spPr/>
      <dgm:t>
        <a:bodyPr/>
        <a:lstStyle/>
        <a:p>
          <a:endParaRPr lang="en-US"/>
        </a:p>
      </dgm:t>
    </dgm:pt>
    <dgm:pt modelId="{E4FA4A9C-B161-42E0-AD59-68E4B6222D28}">
      <dgm:prSet custT="1"/>
      <dgm:spPr/>
      <dgm:t>
        <a:bodyPr/>
        <a:lstStyle/>
        <a:p>
          <a:pPr rtl="0"/>
          <a:r>
            <a:rPr lang="es-ES" sz="1800" dirty="0" smtClean="0">
              <a:solidFill>
                <a:schemeClr val="tx1"/>
              </a:solidFill>
              <a:latin typeface="Calibri" pitchFamily="34" charset="0"/>
              <a:sym typeface="Wingdings"/>
            </a:rPr>
            <a:t> </a:t>
          </a:r>
          <a:r>
            <a:rPr lang="es-ES" sz="1800" dirty="0" smtClean="0">
              <a:solidFill>
                <a:schemeClr val="tx1"/>
              </a:solidFill>
              <a:latin typeface="Calibri" pitchFamily="34" charset="0"/>
            </a:rPr>
            <a:t>Utilicen los objetos que se encuentren en él, en tiempo real.</a:t>
          </a:r>
          <a:endParaRPr lang="en-US" sz="1800" dirty="0">
            <a:solidFill>
              <a:schemeClr val="tx1"/>
            </a:solidFill>
            <a:latin typeface="Calibri" pitchFamily="34" charset="0"/>
          </a:endParaRPr>
        </a:p>
      </dgm:t>
    </dgm:pt>
    <dgm:pt modelId="{747F8A9B-5133-4F7F-9F7A-465BD20D2DDD}" type="parTrans" cxnId="{4A8D4213-F1B0-4B97-A5D5-DB38980B3479}">
      <dgm:prSet/>
      <dgm:spPr/>
      <dgm:t>
        <a:bodyPr/>
        <a:lstStyle/>
        <a:p>
          <a:endParaRPr lang="en-US"/>
        </a:p>
      </dgm:t>
    </dgm:pt>
    <dgm:pt modelId="{515F937F-048B-452F-A5E4-DD21A7F88052}" type="sibTrans" cxnId="{4A8D4213-F1B0-4B97-A5D5-DB38980B3479}">
      <dgm:prSet/>
      <dgm:spPr/>
      <dgm:t>
        <a:bodyPr/>
        <a:lstStyle/>
        <a:p>
          <a:endParaRPr lang="en-US"/>
        </a:p>
      </dgm:t>
    </dgm:pt>
    <dgm:pt modelId="{D778323B-F976-4C3D-B057-9F1E26C767ED}">
      <dgm:prSet custT="1"/>
      <dgm:spPr/>
      <dgm:t>
        <a:bodyPr/>
        <a:lstStyle/>
        <a:p>
          <a:pPr rtl="0"/>
          <a:r>
            <a:rPr lang="es-ES" sz="2500" b="1" dirty="0" smtClean="0">
              <a:solidFill>
                <a:schemeClr val="tx1"/>
              </a:solidFill>
              <a:latin typeface="Calibri" pitchFamily="34" charset="0"/>
            </a:rPr>
            <a:t>DEFINICIÓN</a:t>
          </a:r>
          <a:endParaRPr lang="en-US" sz="2500" dirty="0">
            <a:solidFill>
              <a:schemeClr val="tx1"/>
            </a:solidFill>
            <a:latin typeface="Calibri" pitchFamily="34" charset="0"/>
          </a:endParaRPr>
        </a:p>
      </dgm:t>
    </dgm:pt>
    <dgm:pt modelId="{F57911E2-78C9-403D-81E6-8678388AADB3}" type="sibTrans" cxnId="{4A995CF7-983C-413F-8674-2F666CDC254B}">
      <dgm:prSet/>
      <dgm:spPr/>
      <dgm:t>
        <a:bodyPr/>
        <a:lstStyle/>
        <a:p>
          <a:endParaRPr lang="en-US"/>
        </a:p>
      </dgm:t>
    </dgm:pt>
    <dgm:pt modelId="{C44EC4D6-8CA5-4A09-9034-BD96848581C2}" type="parTrans" cxnId="{4A995CF7-983C-413F-8674-2F666CDC254B}">
      <dgm:prSet/>
      <dgm:spPr/>
      <dgm:t>
        <a:bodyPr/>
        <a:lstStyle/>
        <a:p>
          <a:endParaRPr lang="en-US"/>
        </a:p>
      </dgm:t>
    </dgm:pt>
    <dgm:pt modelId="{9598410A-A2DE-416E-910A-1051ECFE4E13}" type="pres">
      <dgm:prSet presAssocID="{7B587091-D522-4A3F-958E-F293DEAB5254}" presName="Name0" presStyleCnt="0">
        <dgm:presLayoutVars>
          <dgm:chPref val="1"/>
          <dgm:dir/>
          <dgm:animOne val="branch"/>
          <dgm:animLvl val="lvl"/>
          <dgm:resizeHandles/>
        </dgm:presLayoutVars>
      </dgm:prSet>
      <dgm:spPr/>
      <dgm:t>
        <a:bodyPr/>
        <a:lstStyle/>
        <a:p>
          <a:endParaRPr lang="en-US"/>
        </a:p>
      </dgm:t>
    </dgm:pt>
    <dgm:pt modelId="{A8D084D8-A668-4ECD-A032-4E116EDA0759}" type="pres">
      <dgm:prSet presAssocID="{D778323B-F976-4C3D-B057-9F1E26C767ED}" presName="vertOne" presStyleCnt="0"/>
      <dgm:spPr/>
    </dgm:pt>
    <dgm:pt modelId="{C5CE09E3-0DC1-4900-B457-EE4B2C65D7D6}" type="pres">
      <dgm:prSet presAssocID="{D778323B-F976-4C3D-B057-9F1E26C767ED}" presName="txOne" presStyleLbl="node0" presStyleIdx="0" presStyleCnt="1" custScaleY="19646">
        <dgm:presLayoutVars>
          <dgm:chPref val="3"/>
        </dgm:presLayoutVars>
      </dgm:prSet>
      <dgm:spPr/>
      <dgm:t>
        <a:bodyPr/>
        <a:lstStyle/>
        <a:p>
          <a:endParaRPr lang="en-US"/>
        </a:p>
      </dgm:t>
    </dgm:pt>
    <dgm:pt modelId="{DF9BFDF7-5BD4-4CF2-85CF-70F9C272D963}" type="pres">
      <dgm:prSet presAssocID="{D778323B-F976-4C3D-B057-9F1E26C767ED}" presName="parTransOne" presStyleCnt="0"/>
      <dgm:spPr/>
    </dgm:pt>
    <dgm:pt modelId="{11114EBD-B248-45D7-95C2-0EA43A398DCE}" type="pres">
      <dgm:prSet presAssocID="{D778323B-F976-4C3D-B057-9F1E26C767ED}" presName="horzOne" presStyleCnt="0"/>
      <dgm:spPr/>
    </dgm:pt>
    <dgm:pt modelId="{D7428BB3-CAFE-4A6E-9072-9AEFEFD5FE86}" type="pres">
      <dgm:prSet presAssocID="{7CDF83F9-7329-4136-8EAA-6B97EB43359B}" presName="vertTwo" presStyleCnt="0"/>
      <dgm:spPr/>
    </dgm:pt>
    <dgm:pt modelId="{738544F8-1B17-4E2B-A215-89F17AAB5E8E}" type="pres">
      <dgm:prSet presAssocID="{7CDF83F9-7329-4136-8EAA-6B97EB43359B}" presName="txTwo" presStyleLbl="node2" presStyleIdx="0" presStyleCnt="2" custScaleY="94436" custLinFactNeighborY="-9534">
        <dgm:presLayoutVars>
          <dgm:chPref val="3"/>
        </dgm:presLayoutVars>
      </dgm:prSet>
      <dgm:spPr/>
      <dgm:t>
        <a:bodyPr/>
        <a:lstStyle/>
        <a:p>
          <a:endParaRPr lang="en-US"/>
        </a:p>
      </dgm:t>
    </dgm:pt>
    <dgm:pt modelId="{7BB7CE22-E185-4C2F-9684-7646145778E7}" type="pres">
      <dgm:prSet presAssocID="{7CDF83F9-7329-4136-8EAA-6B97EB43359B}" presName="horzTwo" presStyleCnt="0"/>
      <dgm:spPr/>
    </dgm:pt>
    <dgm:pt modelId="{32D50389-43BB-4F9B-8CD6-67A7E78E9509}" type="pres">
      <dgm:prSet presAssocID="{19CB3BFF-0BF8-437D-8C84-DE936579FC76}" presName="sibSpaceTwo" presStyleCnt="0"/>
      <dgm:spPr/>
    </dgm:pt>
    <dgm:pt modelId="{DB13BC85-A40D-40F1-9932-8AA348AA7B04}" type="pres">
      <dgm:prSet presAssocID="{6514F435-7DC3-4887-9C21-F847728CE644}" presName="vertTwo" presStyleCnt="0"/>
      <dgm:spPr/>
    </dgm:pt>
    <dgm:pt modelId="{9F4465A8-0279-4D45-9A84-C97F03C117AD}" type="pres">
      <dgm:prSet presAssocID="{6514F435-7DC3-4887-9C21-F847728CE644}" presName="txTwo" presStyleLbl="node2" presStyleIdx="1" presStyleCnt="2" custScaleY="18067" custLinFactNeighborY="-62168">
        <dgm:presLayoutVars>
          <dgm:chPref val="3"/>
        </dgm:presLayoutVars>
      </dgm:prSet>
      <dgm:spPr/>
      <dgm:t>
        <a:bodyPr/>
        <a:lstStyle/>
        <a:p>
          <a:endParaRPr lang="en-US"/>
        </a:p>
      </dgm:t>
    </dgm:pt>
    <dgm:pt modelId="{A3A971E8-FCA3-4A3F-BD7D-D63BC3669A76}" type="pres">
      <dgm:prSet presAssocID="{6514F435-7DC3-4887-9C21-F847728CE644}" presName="parTransTwo" presStyleCnt="0"/>
      <dgm:spPr/>
    </dgm:pt>
    <dgm:pt modelId="{A94F92C3-E45F-4DE1-A106-AB8850F3055F}" type="pres">
      <dgm:prSet presAssocID="{6514F435-7DC3-4887-9C21-F847728CE644}" presName="horzTwo" presStyleCnt="0"/>
      <dgm:spPr/>
    </dgm:pt>
    <dgm:pt modelId="{4CB0CA12-4C36-4805-94E2-27A47AA97E54}" type="pres">
      <dgm:prSet presAssocID="{88CE643C-3809-466A-9751-AF22FFAA5B0E}" presName="vertThree" presStyleCnt="0"/>
      <dgm:spPr/>
    </dgm:pt>
    <dgm:pt modelId="{CCA60E73-284B-44DC-BD82-B31771F5B943}" type="pres">
      <dgm:prSet presAssocID="{88CE643C-3809-466A-9751-AF22FFAA5B0E}" presName="txThree" presStyleLbl="node3" presStyleIdx="0" presStyleCnt="3" custScaleY="66651" custLinFactNeighborY="-14307">
        <dgm:presLayoutVars>
          <dgm:chPref val="3"/>
        </dgm:presLayoutVars>
      </dgm:prSet>
      <dgm:spPr/>
      <dgm:t>
        <a:bodyPr/>
        <a:lstStyle/>
        <a:p>
          <a:endParaRPr lang="en-US"/>
        </a:p>
      </dgm:t>
    </dgm:pt>
    <dgm:pt modelId="{E287E757-3F3B-41E3-885D-93E144014C4E}" type="pres">
      <dgm:prSet presAssocID="{88CE643C-3809-466A-9751-AF22FFAA5B0E}" presName="horzThree" presStyleCnt="0"/>
      <dgm:spPr/>
    </dgm:pt>
    <dgm:pt modelId="{9F1F7FE7-EE73-4D8D-948C-63BA87740B87}" type="pres">
      <dgm:prSet presAssocID="{3D70FDF6-FF60-4117-B962-009728385C9E}" presName="sibSpaceThree" presStyleCnt="0"/>
      <dgm:spPr/>
    </dgm:pt>
    <dgm:pt modelId="{2CA2731D-0406-474D-957C-BEFC846544A1}" type="pres">
      <dgm:prSet presAssocID="{C1005EF9-45BD-4BF0-899F-FC3E6B922F1F}" presName="vertThree" presStyleCnt="0"/>
      <dgm:spPr/>
    </dgm:pt>
    <dgm:pt modelId="{EE2D1F32-34D3-40C2-B907-2B6243816610}" type="pres">
      <dgm:prSet presAssocID="{C1005EF9-45BD-4BF0-899F-FC3E6B922F1F}" presName="txThree" presStyleLbl="node3" presStyleIdx="1" presStyleCnt="3" custScaleY="66651" custLinFactNeighborY="-14307">
        <dgm:presLayoutVars>
          <dgm:chPref val="3"/>
        </dgm:presLayoutVars>
      </dgm:prSet>
      <dgm:spPr/>
      <dgm:t>
        <a:bodyPr/>
        <a:lstStyle/>
        <a:p>
          <a:endParaRPr lang="en-US"/>
        </a:p>
      </dgm:t>
    </dgm:pt>
    <dgm:pt modelId="{C2F5623B-E5C0-4CE7-B238-153424C9E8C7}" type="pres">
      <dgm:prSet presAssocID="{C1005EF9-45BD-4BF0-899F-FC3E6B922F1F}" presName="horzThree" presStyleCnt="0"/>
      <dgm:spPr/>
    </dgm:pt>
    <dgm:pt modelId="{85DC2B23-1A65-40F2-9CF1-5FEFF67A7E15}" type="pres">
      <dgm:prSet presAssocID="{399B7F61-4973-4FF9-BB66-FF91E2C64C19}" presName="sibSpaceThree" presStyleCnt="0"/>
      <dgm:spPr/>
    </dgm:pt>
    <dgm:pt modelId="{66D94565-A05F-43EB-B8E3-59F53F784BFB}" type="pres">
      <dgm:prSet presAssocID="{E4FA4A9C-B161-42E0-AD59-68E4B6222D28}" presName="vertThree" presStyleCnt="0"/>
      <dgm:spPr/>
    </dgm:pt>
    <dgm:pt modelId="{D2449851-6734-4406-8167-1719D4493B23}" type="pres">
      <dgm:prSet presAssocID="{E4FA4A9C-B161-42E0-AD59-68E4B6222D28}" presName="txThree" presStyleLbl="node3" presStyleIdx="2" presStyleCnt="3" custScaleY="66651" custLinFactNeighborY="-14307">
        <dgm:presLayoutVars>
          <dgm:chPref val="3"/>
        </dgm:presLayoutVars>
      </dgm:prSet>
      <dgm:spPr/>
      <dgm:t>
        <a:bodyPr/>
        <a:lstStyle/>
        <a:p>
          <a:endParaRPr lang="en-US"/>
        </a:p>
      </dgm:t>
    </dgm:pt>
    <dgm:pt modelId="{2877B70E-C62D-4533-A9C3-C07E57D0AD59}" type="pres">
      <dgm:prSet presAssocID="{E4FA4A9C-B161-42E0-AD59-68E4B6222D28}" presName="horzThree" presStyleCnt="0"/>
      <dgm:spPr/>
    </dgm:pt>
  </dgm:ptLst>
  <dgm:cxnLst>
    <dgm:cxn modelId="{AECB64EA-123E-4388-A8AC-1298CF1CE02D}" srcId="{D778323B-F976-4C3D-B057-9F1E26C767ED}" destId="{6514F435-7DC3-4887-9C21-F847728CE644}" srcOrd="1" destOrd="0" parTransId="{CA01C52D-B9FA-4D72-8A63-E67EF92D256C}" sibTransId="{9A78418E-5552-47C8-95B6-13BF5EC5AAA0}"/>
    <dgm:cxn modelId="{F61616AD-32AC-4B3D-ABF2-29C817A14772}" srcId="{6514F435-7DC3-4887-9C21-F847728CE644}" destId="{88CE643C-3809-466A-9751-AF22FFAA5B0E}" srcOrd="0" destOrd="0" parTransId="{806BA241-792C-46E1-9D12-514367000570}" sibTransId="{3D70FDF6-FF60-4117-B962-009728385C9E}"/>
    <dgm:cxn modelId="{DEE291CE-1222-4730-95CB-CB818D6E128C}" type="presOf" srcId="{C1005EF9-45BD-4BF0-899F-FC3E6B922F1F}" destId="{EE2D1F32-34D3-40C2-B907-2B6243816610}" srcOrd="0" destOrd="0" presId="urn:microsoft.com/office/officeart/2005/8/layout/hierarchy4"/>
    <dgm:cxn modelId="{B82B081B-C6A7-4DBB-93BB-F61B959DE301}" type="presOf" srcId="{6514F435-7DC3-4887-9C21-F847728CE644}" destId="{9F4465A8-0279-4D45-9A84-C97F03C117AD}" srcOrd="0" destOrd="0" presId="urn:microsoft.com/office/officeart/2005/8/layout/hierarchy4"/>
    <dgm:cxn modelId="{4A7E5606-6E54-4E1A-A65A-F9B5971C8E98}" srcId="{6514F435-7DC3-4887-9C21-F847728CE644}" destId="{C1005EF9-45BD-4BF0-899F-FC3E6B922F1F}" srcOrd="1" destOrd="0" parTransId="{1A859C33-9271-4FF0-B26C-A88D701FA982}" sibTransId="{399B7F61-4973-4FF9-BB66-FF91E2C64C19}"/>
    <dgm:cxn modelId="{4A8D4213-F1B0-4B97-A5D5-DB38980B3479}" srcId="{6514F435-7DC3-4887-9C21-F847728CE644}" destId="{E4FA4A9C-B161-42E0-AD59-68E4B6222D28}" srcOrd="2" destOrd="0" parTransId="{747F8A9B-5133-4F7F-9F7A-465BD20D2DDD}" sibTransId="{515F937F-048B-452F-A5E4-DD21A7F88052}"/>
    <dgm:cxn modelId="{B9800735-6669-4F4A-BD46-558B2A84700E}" type="presOf" srcId="{7B587091-D522-4A3F-958E-F293DEAB5254}" destId="{9598410A-A2DE-416E-910A-1051ECFE4E13}" srcOrd="0" destOrd="0" presId="urn:microsoft.com/office/officeart/2005/8/layout/hierarchy4"/>
    <dgm:cxn modelId="{920F8915-5EDD-4731-8780-E902B9AB4793}" type="presOf" srcId="{7CDF83F9-7329-4136-8EAA-6B97EB43359B}" destId="{738544F8-1B17-4E2B-A215-89F17AAB5E8E}" srcOrd="0" destOrd="0" presId="urn:microsoft.com/office/officeart/2005/8/layout/hierarchy4"/>
    <dgm:cxn modelId="{4A995CF7-983C-413F-8674-2F666CDC254B}" srcId="{7B587091-D522-4A3F-958E-F293DEAB5254}" destId="{D778323B-F976-4C3D-B057-9F1E26C767ED}" srcOrd="0" destOrd="0" parTransId="{C44EC4D6-8CA5-4A09-9034-BD96848581C2}" sibTransId="{F57911E2-78C9-403D-81E6-8678388AADB3}"/>
    <dgm:cxn modelId="{FBCEAE1D-D6A6-4595-B469-09491E137E3D}" type="presOf" srcId="{D778323B-F976-4C3D-B057-9F1E26C767ED}" destId="{C5CE09E3-0DC1-4900-B457-EE4B2C65D7D6}" srcOrd="0" destOrd="0" presId="urn:microsoft.com/office/officeart/2005/8/layout/hierarchy4"/>
    <dgm:cxn modelId="{8E9EEBBC-188A-4414-89D4-12B4BAC36564}" type="presOf" srcId="{88CE643C-3809-466A-9751-AF22FFAA5B0E}" destId="{CCA60E73-284B-44DC-BD82-B31771F5B943}" srcOrd="0" destOrd="0" presId="urn:microsoft.com/office/officeart/2005/8/layout/hierarchy4"/>
    <dgm:cxn modelId="{A7608D2B-066E-4332-8CE6-DE24E81F21F0}" type="presOf" srcId="{E4FA4A9C-B161-42E0-AD59-68E4B6222D28}" destId="{D2449851-6734-4406-8167-1719D4493B23}" srcOrd="0" destOrd="0" presId="urn:microsoft.com/office/officeart/2005/8/layout/hierarchy4"/>
    <dgm:cxn modelId="{ACA1916D-85C5-444F-9310-481BE1686320}" srcId="{D778323B-F976-4C3D-B057-9F1E26C767ED}" destId="{7CDF83F9-7329-4136-8EAA-6B97EB43359B}" srcOrd="0" destOrd="0" parTransId="{674D88AF-CF55-459E-93BA-957472AA9B38}" sibTransId="{19CB3BFF-0BF8-437D-8C84-DE936579FC76}"/>
    <dgm:cxn modelId="{2E63DD51-0B99-4E07-9CB1-6B6DA96AE4D2}" type="presParOf" srcId="{9598410A-A2DE-416E-910A-1051ECFE4E13}" destId="{A8D084D8-A668-4ECD-A032-4E116EDA0759}" srcOrd="0" destOrd="0" presId="urn:microsoft.com/office/officeart/2005/8/layout/hierarchy4"/>
    <dgm:cxn modelId="{E0DB4A01-8D2F-4A37-9962-B8E67550AEE9}" type="presParOf" srcId="{A8D084D8-A668-4ECD-A032-4E116EDA0759}" destId="{C5CE09E3-0DC1-4900-B457-EE4B2C65D7D6}" srcOrd="0" destOrd="0" presId="urn:microsoft.com/office/officeart/2005/8/layout/hierarchy4"/>
    <dgm:cxn modelId="{234E5966-5E13-4F69-BE4A-BA4EFDCE4850}" type="presParOf" srcId="{A8D084D8-A668-4ECD-A032-4E116EDA0759}" destId="{DF9BFDF7-5BD4-4CF2-85CF-70F9C272D963}" srcOrd="1" destOrd="0" presId="urn:microsoft.com/office/officeart/2005/8/layout/hierarchy4"/>
    <dgm:cxn modelId="{80B9713A-739A-43AB-8D54-CF703ED43A27}" type="presParOf" srcId="{A8D084D8-A668-4ECD-A032-4E116EDA0759}" destId="{11114EBD-B248-45D7-95C2-0EA43A398DCE}" srcOrd="2" destOrd="0" presId="urn:microsoft.com/office/officeart/2005/8/layout/hierarchy4"/>
    <dgm:cxn modelId="{ED94167B-386C-4AA6-81EB-34B4DF6C963E}" type="presParOf" srcId="{11114EBD-B248-45D7-95C2-0EA43A398DCE}" destId="{D7428BB3-CAFE-4A6E-9072-9AEFEFD5FE86}" srcOrd="0" destOrd="0" presId="urn:microsoft.com/office/officeart/2005/8/layout/hierarchy4"/>
    <dgm:cxn modelId="{06DCA0BA-C588-4345-ADA0-CC77C0D14A41}" type="presParOf" srcId="{D7428BB3-CAFE-4A6E-9072-9AEFEFD5FE86}" destId="{738544F8-1B17-4E2B-A215-89F17AAB5E8E}" srcOrd="0" destOrd="0" presId="urn:microsoft.com/office/officeart/2005/8/layout/hierarchy4"/>
    <dgm:cxn modelId="{185D48DD-CD92-40C7-A5EB-117A7A6E7851}" type="presParOf" srcId="{D7428BB3-CAFE-4A6E-9072-9AEFEFD5FE86}" destId="{7BB7CE22-E185-4C2F-9684-7646145778E7}" srcOrd="1" destOrd="0" presId="urn:microsoft.com/office/officeart/2005/8/layout/hierarchy4"/>
    <dgm:cxn modelId="{AD3A9B8B-15B3-44E3-8D2D-9CA7182E8EDE}" type="presParOf" srcId="{11114EBD-B248-45D7-95C2-0EA43A398DCE}" destId="{32D50389-43BB-4F9B-8CD6-67A7E78E9509}" srcOrd="1" destOrd="0" presId="urn:microsoft.com/office/officeart/2005/8/layout/hierarchy4"/>
    <dgm:cxn modelId="{3E78EF36-8D00-42C9-99BE-FDF65FE2E965}" type="presParOf" srcId="{11114EBD-B248-45D7-95C2-0EA43A398DCE}" destId="{DB13BC85-A40D-40F1-9932-8AA348AA7B04}" srcOrd="2" destOrd="0" presId="urn:microsoft.com/office/officeart/2005/8/layout/hierarchy4"/>
    <dgm:cxn modelId="{3C8ED8AE-65C4-4C3F-9E33-CEBA53C7EE36}" type="presParOf" srcId="{DB13BC85-A40D-40F1-9932-8AA348AA7B04}" destId="{9F4465A8-0279-4D45-9A84-C97F03C117AD}" srcOrd="0" destOrd="0" presId="urn:microsoft.com/office/officeart/2005/8/layout/hierarchy4"/>
    <dgm:cxn modelId="{192D4923-9856-4C6D-8FFF-7B50B86A7916}" type="presParOf" srcId="{DB13BC85-A40D-40F1-9932-8AA348AA7B04}" destId="{A3A971E8-FCA3-4A3F-BD7D-D63BC3669A76}" srcOrd="1" destOrd="0" presId="urn:microsoft.com/office/officeart/2005/8/layout/hierarchy4"/>
    <dgm:cxn modelId="{D79D5014-723C-4C5F-BE03-DEA4DAFBA704}" type="presParOf" srcId="{DB13BC85-A40D-40F1-9932-8AA348AA7B04}" destId="{A94F92C3-E45F-4DE1-A106-AB8850F3055F}" srcOrd="2" destOrd="0" presId="urn:microsoft.com/office/officeart/2005/8/layout/hierarchy4"/>
    <dgm:cxn modelId="{E846BCEE-E143-45CC-B0E9-2C181DA2ECED}" type="presParOf" srcId="{A94F92C3-E45F-4DE1-A106-AB8850F3055F}" destId="{4CB0CA12-4C36-4805-94E2-27A47AA97E54}" srcOrd="0" destOrd="0" presId="urn:microsoft.com/office/officeart/2005/8/layout/hierarchy4"/>
    <dgm:cxn modelId="{0B0F7F9B-DD4F-44D1-B283-B85A08480148}" type="presParOf" srcId="{4CB0CA12-4C36-4805-94E2-27A47AA97E54}" destId="{CCA60E73-284B-44DC-BD82-B31771F5B943}" srcOrd="0" destOrd="0" presId="urn:microsoft.com/office/officeart/2005/8/layout/hierarchy4"/>
    <dgm:cxn modelId="{0AD4EF53-492D-45DE-BEC8-C018F979CDD5}" type="presParOf" srcId="{4CB0CA12-4C36-4805-94E2-27A47AA97E54}" destId="{E287E757-3F3B-41E3-885D-93E144014C4E}" srcOrd="1" destOrd="0" presId="urn:microsoft.com/office/officeart/2005/8/layout/hierarchy4"/>
    <dgm:cxn modelId="{524D59C2-4FEB-455B-8A26-1F493B873002}" type="presParOf" srcId="{A94F92C3-E45F-4DE1-A106-AB8850F3055F}" destId="{9F1F7FE7-EE73-4D8D-948C-63BA87740B87}" srcOrd="1" destOrd="0" presId="urn:microsoft.com/office/officeart/2005/8/layout/hierarchy4"/>
    <dgm:cxn modelId="{568B38FE-816F-482C-AE28-B03E56AD7B99}" type="presParOf" srcId="{A94F92C3-E45F-4DE1-A106-AB8850F3055F}" destId="{2CA2731D-0406-474D-957C-BEFC846544A1}" srcOrd="2" destOrd="0" presId="urn:microsoft.com/office/officeart/2005/8/layout/hierarchy4"/>
    <dgm:cxn modelId="{1CE62AD7-A2F2-4F85-80F5-5206F6128B23}" type="presParOf" srcId="{2CA2731D-0406-474D-957C-BEFC846544A1}" destId="{EE2D1F32-34D3-40C2-B907-2B6243816610}" srcOrd="0" destOrd="0" presId="urn:microsoft.com/office/officeart/2005/8/layout/hierarchy4"/>
    <dgm:cxn modelId="{2DC52019-EC6F-4EB6-B826-3B2746DC332A}" type="presParOf" srcId="{2CA2731D-0406-474D-957C-BEFC846544A1}" destId="{C2F5623B-E5C0-4CE7-B238-153424C9E8C7}" srcOrd="1" destOrd="0" presId="urn:microsoft.com/office/officeart/2005/8/layout/hierarchy4"/>
    <dgm:cxn modelId="{A6AEF8DC-A8C7-41DB-8247-20B0F40B2FD0}" type="presParOf" srcId="{A94F92C3-E45F-4DE1-A106-AB8850F3055F}" destId="{85DC2B23-1A65-40F2-9CF1-5FEFF67A7E15}" srcOrd="3" destOrd="0" presId="urn:microsoft.com/office/officeart/2005/8/layout/hierarchy4"/>
    <dgm:cxn modelId="{FB0FC663-CE22-4DAD-BA9B-2F96490EE170}" type="presParOf" srcId="{A94F92C3-E45F-4DE1-A106-AB8850F3055F}" destId="{66D94565-A05F-43EB-B8E3-59F53F784BFB}" srcOrd="4" destOrd="0" presId="urn:microsoft.com/office/officeart/2005/8/layout/hierarchy4"/>
    <dgm:cxn modelId="{A0DF0A77-1DE3-4C38-B142-45BE3750F8B7}" type="presParOf" srcId="{66D94565-A05F-43EB-B8E3-59F53F784BFB}" destId="{D2449851-6734-4406-8167-1719D4493B23}" srcOrd="0" destOrd="0" presId="urn:microsoft.com/office/officeart/2005/8/layout/hierarchy4"/>
    <dgm:cxn modelId="{6118DEEA-BFA0-4DCC-957E-D15FB7FED2A0}" type="presParOf" srcId="{66D94565-A05F-43EB-B8E3-59F53F784BFB}" destId="{2877B70E-C62D-4533-A9C3-C07E57D0AD59}" srcOrd="1" destOrd="0" presId="urn:microsoft.com/office/officeart/2005/8/layout/hierarchy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C38DDA6-7BB4-42F5-A397-A062A811431B}" type="doc">
      <dgm:prSet loTypeId="urn:microsoft.com/office/officeart/2005/8/layout/venn1" loCatId="relationship" qsTypeId="urn:microsoft.com/office/officeart/2005/8/quickstyle/3d4" qsCatId="3D" csTypeId="urn:microsoft.com/office/officeart/2005/8/colors/accent1_3" csCatId="accent1" phldr="1"/>
      <dgm:spPr/>
      <dgm:t>
        <a:bodyPr/>
        <a:lstStyle/>
        <a:p>
          <a:endParaRPr lang="en-US"/>
        </a:p>
      </dgm:t>
    </dgm:pt>
    <dgm:pt modelId="{8727D233-C763-403D-BD21-901E5D15EAAA}">
      <dgm:prSet custT="1"/>
      <dgm:spPr/>
      <dgm:t>
        <a:bodyPr/>
        <a:lstStyle/>
        <a:p>
          <a:pPr rtl="0"/>
          <a:r>
            <a:rPr lang="es-ES" sz="1500" b="0" i="0" baseline="0" dirty="0" smtClean="0">
              <a:latin typeface="Calibri" pitchFamily="34" charset="0"/>
            </a:rPr>
            <a:t>Corporeidad</a:t>
          </a:r>
          <a:endParaRPr lang="en-US" sz="1500" b="0" i="0" baseline="0" dirty="0">
            <a:latin typeface="Calibri" pitchFamily="34" charset="0"/>
          </a:endParaRPr>
        </a:p>
      </dgm:t>
    </dgm:pt>
    <dgm:pt modelId="{5EACFA62-0DF6-432E-BDFD-615327C66E09}" type="parTrans" cxnId="{70FAA4F7-9AC6-412C-A81D-E43151C221B5}">
      <dgm:prSet/>
      <dgm:spPr/>
      <dgm:t>
        <a:bodyPr/>
        <a:lstStyle/>
        <a:p>
          <a:endParaRPr lang="en-US"/>
        </a:p>
      </dgm:t>
    </dgm:pt>
    <dgm:pt modelId="{E8DD00D9-8476-4C7A-9DA0-8A730319576C}" type="sibTrans" cxnId="{70FAA4F7-9AC6-412C-A81D-E43151C221B5}">
      <dgm:prSet/>
      <dgm:spPr/>
      <dgm:t>
        <a:bodyPr/>
        <a:lstStyle/>
        <a:p>
          <a:endParaRPr lang="en-US"/>
        </a:p>
      </dgm:t>
    </dgm:pt>
    <dgm:pt modelId="{3D551093-2D25-4C03-B861-B2C9057F6069}">
      <dgm:prSet custT="1"/>
      <dgm:spPr/>
      <dgm:t>
        <a:bodyPr/>
        <a:lstStyle/>
        <a:p>
          <a:pPr rtl="0"/>
          <a:r>
            <a:rPr lang="es-ES" sz="1500" b="0" i="0" baseline="0" dirty="0" smtClean="0">
              <a:latin typeface="Calibri" pitchFamily="34" charset="0"/>
            </a:rPr>
            <a:t>Espacio compartido</a:t>
          </a:r>
          <a:endParaRPr lang="en-US" sz="1500" b="0" i="0" baseline="0" dirty="0">
            <a:latin typeface="Calibri" pitchFamily="34" charset="0"/>
          </a:endParaRPr>
        </a:p>
      </dgm:t>
    </dgm:pt>
    <dgm:pt modelId="{61F1151D-A483-48C5-90BE-6BE669BCD48D}" type="parTrans" cxnId="{F6451ECA-8E58-43D1-8876-825F9408507E}">
      <dgm:prSet/>
      <dgm:spPr/>
      <dgm:t>
        <a:bodyPr/>
        <a:lstStyle/>
        <a:p>
          <a:endParaRPr lang="en-US"/>
        </a:p>
      </dgm:t>
    </dgm:pt>
    <dgm:pt modelId="{7929FEC9-4D01-4481-A2FC-98D93D6287F3}" type="sibTrans" cxnId="{F6451ECA-8E58-43D1-8876-825F9408507E}">
      <dgm:prSet/>
      <dgm:spPr/>
      <dgm:t>
        <a:bodyPr/>
        <a:lstStyle/>
        <a:p>
          <a:endParaRPr lang="en-US"/>
        </a:p>
      </dgm:t>
    </dgm:pt>
    <dgm:pt modelId="{984131AF-8E26-483F-BD86-D0842A6F49E5}">
      <dgm:prSet custT="1"/>
      <dgm:spPr/>
      <dgm:t>
        <a:bodyPr/>
        <a:lstStyle/>
        <a:p>
          <a:pPr rtl="0"/>
          <a:r>
            <a:rPr lang="es-ES" sz="1500" b="0" i="0" baseline="0" dirty="0" smtClean="0">
              <a:latin typeface="Calibri" pitchFamily="34" charset="0"/>
            </a:rPr>
            <a:t>Interacción</a:t>
          </a:r>
          <a:endParaRPr lang="en-US" sz="1500" b="0" i="0" baseline="0" dirty="0">
            <a:latin typeface="Calibri" pitchFamily="34" charset="0"/>
          </a:endParaRPr>
        </a:p>
      </dgm:t>
    </dgm:pt>
    <dgm:pt modelId="{433ED33B-64EF-4586-82A7-293028C13810}" type="parTrans" cxnId="{2820739F-CBF6-4C86-BF7D-2224DFD961EF}">
      <dgm:prSet/>
      <dgm:spPr/>
      <dgm:t>
        <a:bodyPr/>
        <a:lstStyle/>
        <a:p>
          <a:endParaRPr lang="en-US"/>
        </a:p>
      </dgm:t>
    </dgm:pt>
    <dgm:pt modelId="{3703AB9B-08E0-4076-9711-3D0EC4F64EFB}" type="sibTrans" cxnId="{2820739F-CBF6-4C86-BF7D-2224DFD961EF}">
      <dgm:prSet/>
      <dgm:spPr/>
      <dgm:t>
        <a:bodyPr/>
        <a:lstStyle/>
        <a:p>
          <a:endParaRPr lang="en-US"/>
        </a:p>
      </dgm:t>
    </dgm:pt>
    <dgm:pt modelId="{5204CDDE-CE30-44A3-8F15-4753112732C5}">
      <dgm:prSet custT="1"/>
      <dgm:spPr/>
      <dgm:t>
        <a:bodyPr/>
        <a:lstStyle/>
        <a:p>
          <a:pPr rtl="0"/>
          <a:r>
            <a:rPr lang="es-ES" sz="1500" b="0" i="0" baseline="0" dirty="0" smtClean="0">
              <a:latin typeface="Calibri" pitchFamily="34" charset="0"/>
            </a:rPr>
            <a:t>Percepción</a:t>
          </a:r>
          <a:endParaRPr lang="en-US" sz="1500" b="0" i="0" baseline="0" dirty="0">
            <a:latin typeface="Calibri" pitchFamily="34" charset="0"/>
          </a:endParaRPr>
        </a:p>
      </dgm:t>
    </dgm:pt>
    <dgm:pt modelId="{A68E4D94-F77C-481A-8EA3-8ECD14E579E3}" type="parTrans" cxnId="{A300CA96-3986-4D0B-A73E-7AE2E9B98829}">
      <dgm:prSet/>
      <dgm:spPr/>
      <dgm:t>
        <a:bodyPr/>
        <a:lstStyle/>
        <a:p>
          <a:endParaRPr lang="en-US"/>
        </a:p>
      </dgm:t>
    </dgm:pt>
    <dgm:pt modelId="{C9786A5C-501A-42A5-AC11-725A7530D634}" type="sibTrans" cxnId="{A300CA96-3986-4D0B-A73E-7AE2E9B98829}">
      <dgm:prSet/>
      <dgm:spPr/>
      <dgm:t>
        <a:bodyPr/>
        <a:lstStyle/>
        <a:p>
          <a:endParaRPr lang="en-US"/>
        </a:p>
      </dgm:t>
    </dgm:pt>
    <dgm:pt modelId="{5729B7C0-F080-45D6-9DDF-196770822DEC}">
      <dgm:prSet custT="1"/>
      <dgm:spPr/>
      <dgm:t>
        <a:bodyPr/>
        <a:lstStyle/>
        <a:p>
          <a:pPr rtl="0"/>
          <a:r>
            <a:rPr lang="es-ES" sz="1500" b="0" i="0" baseline="0" dirty="0" smtClean="0">
              <a:latin typeface="Calibri" pitchFamily="34" charset="0"/>
            </a:rPr>
            <a:t>Inmediatez</a:t>
          </a:r>
          <a:endParaRPr lang="en-US" sz="1500" b="0" i="0" baseline="0" dirty="0">
            <a:latin typeface="Calibri" pitchFamily="34" charset="0"/>
          </a:endParaRPr>
        </a:p>
      </dgm:t>
    </dgm:pt>
    <dgm:pt modelId="{B97EC18D-65D0-4F05-9863-EDF16D6153E7}" type="parTrans" cxnId="{8979D60E-C2F7-42FE-A938-970C1968C6AD}">
      <dgm:prSet/>
      <dgm:spPr/>
      <dgm:t>
        <a:bodyPr/>
        <a:lstStyle/>
        <a:p>
          <a:endParaRPr lang="en-US"/>
        </a:p>
      </dgm:t>
    </dgm:pt>
    <dgm:pt modelId="{C428125C-6158-48DD-B4D0-2EA22C23709A}" type="sibTrans" cxnId="{8979D60E-C2F7-42FE-A938-970C1968C6AD}">
      <dgm:prSet/>
      <dgm:spPr/>
      <dgm:t>
        <a:bodyPr/>
        <a:lstStyle/>
        <a:p>
          <a:endParaRPr lang="en-US"/>
        </a:p>
      </dgm:t>
    </dgm:pt>
    <dgm:pt modelId="{76CA3C07-9548-45E2-BCDF-E8955FA599D9}">
      <dgm:prSet custT="1"/>
      <dgm:spPr/>
      <dgm:t>
        <a:bodyPr/>
        <a:lstStyle/>
        <a:p>
          <a:pPr rtl="0"/>
          <a:r>
            <a:rPr lang="es-ES_tradnl" sz="1500" b="0" i="0" baseline="0" dirty="0" smtClean="0">
              <a:latin typeface="Calibri" pitchFamily="34" charset="0"/>
            </a:rPr>
            <a:t>Persistencia</a:t>
          </a:r>
          <a:endParaRPr lang="en-US" sz="1500" b="0" i="0" baseline="0" dirty="0">
            <a:latin typeface="Calibri" pitchFamily="34" charset="0"/>
          </a:endParaRPr>
        </a:p>
      </dgm:t>
    </dgm:pt>
    <dgm:pt modelId="{F6929F41-21FC-4805-AF34-5BD9A2CC8FD1}" type="parTrans" cxnId="{83D1BEB3-6A7F-4CC9-87E6-E2C5C0843C74}">
      <dgm:prSet/>
      <dgm:spPr/>
      <dgm:t>
        <a:bodyPr/>
        <a:lstStyle/>
        <a:p>
          <a:endParaRPr lang="en-US"/>
        </a:p>
      </dgm:t>
    </dgm:pt>
    <dgm:pt modelId="{BDC7B083-9975-4239-951B-0875BD29A981}" type="sibTrans" cxnId="{83D1BEB3-6A7F-4CC9-87E6-E2C5C0843C74}">
      <dgm:prSet/>
      <dgm:spPr/>
      <dgm:t>
        <a:bodyPr/>
        <a:lstStyle/>
        <a:p>
          <a:endParaRPr lang="en-US"/>
        </a:p>
      </dgm:t>
    </dgm:pt>
    <dgm:pt modelId="{413844EE-2073-425B-82D8-B3959F933364}">
      <dgm:prSet custT="1"/>
      <dgm:spPr/>
      <dgm:t>
        <a:bodyPr/>
        <a:lstStyle/>
        <a:p>
          <a:pPr rtl="0"/>
          <a:r>
            <a:rPr lang="es-ES" sz="1500" b="0" i="0" baseline="0" dirty="0" smtClean="0">
              <a:latin typeface="Calibri" pitchFamily="34" charset="0"/>
            </a:rPr>
            <a:t>Inmersión</a:t>
          </a:r>
          <a:endParaRPr lang="en-US" sz="1500" b="0" i="0" baseline="0" dirty="0">
            <a:latin typeface="Calibri" pitchFamily="34" charset="0"/>
          </a:endParaRPr>
        </a:p>
      </dgm:t>
    </dgm:pt>
    <dgm:pt modelId="{6B4FB672-D4BD-4C63-9860-87A186964014}" type="sibTrans" cxnId="{17944278-2BC3-46B0-B875-E43BDAA9FD89}">
      <dgm:prSet/>
      <dgm:spPr/>
      <dgm:t>
        <a:bodyPr/>
        <a:lstStyle/>
        <a:p>
          <a:endParaRPr lang="en-US"/>
        </a:p>
      </dgm:t>
    </dgm:pt>
    <dgm:pt modelId="{CA35BE5D-7497-4363-835C-5EE9A30E68A1}" type="parTrans" cxnId="{17944278-2BC3-46B0-B875-E43BDAA9FD89}">
      <dgm:prSet/>
      <dgm:spPr/>
      <dgm:t>
        <a:bodyPr/>
        <a:lstStyle/>
        <a:p>
          <a:endParaRPr lang="en-US"/>
        </a:p>
      </dgm:t>
    </dgm:pt>
    <dgm:pt modelId="{0364AA6E-561E-4DCB-9E4B-8FE6BF656566}" type="pres">
      <dgm:prSet presAssocID="{7C38DDA6-7BB4-42F5-A397-A062A811431B}" presName="compositeShape" presStyleCnt="0">
        <dgm:presLayoutVars>
          <dgm:chMax val="7"/>
          <dgm:dir/>
          <dgm:resizeHandles val="exact"/>
        </dgm:presLayoutVars>
      </dgm:prSet>
      <dgm:spPr/>
      <dgm:t>
        <a:bodyPr/>
        <a:lstStyle/>
        <a:p>
          <a:endParaRPr lang="en-US"/>
        </a:p>
      </dgm:t>
    </dgm:pt>
    <dgm:pt modelId="{0FB74F0F-B4DF-473D-ABA0-9FB3C9E415E0}" type="pres">
      <dgm:prSet presAssocID="{413844EE-2073-425B-82D8-B3959F933364}" presName="circ1" presStyleLbl="vennNode1" presStyleIdx="0" presStyleCnt="7"/>
      <dgm:spPr/>
    </dgm:pt>
    <dgm:pt modelId="{BB1DBBBE-697B-4FE1-9F07-917E865395A6}" type="pres">
      <dgm:prSet presAssocID="{413844EE-2073-425B-82D8-B3959F933364}" presName="circ1Tx" presStyleLbl="revTx" presStyleIdx="0" presStyleCnt="0">
        <dgm:presLayoutVars>
          <dgm:chMax val="0"/>
          <dgm:chPref val="0"/>
          <dgm:bulletEnabled val="1"/>
        </dgm:presLayoutVars>
      </dgm:prSet>
      <dgm:spPr/>
      <dgm:t>
        <a:bodyPr/>
        <a:lstStyle/>
        <a:p>
          <a:endParaRPr lang="en-US"/>
        </a:p>
      </dgm:t>
    </dgm:pt>
    <dgm:pt modelId="{AD4CF74E-1B0F-46FC-AE4C-6C3E2453F109}" type="pres">
      <dgm:prSet presAssocID="{8727D233-C763-403D-BD21-901E5D15EAAA}" presName="circ2" presStyleLbl="vennNode1" presStyleIdx="1" presStyleCnt="7"/>
      <dgm:spPr/>
    </dgm:pt>
    <dgm:pt modelId="{BDDEAE50-1CCB-4774-8A71-E81DF15CCCAE}" type="pres">
      <dgm:prSet presAssocID="{8727D233-C763-403D-BD21-901E5D15EAAA}" presName="circ2Tx" presStyleLbl="revTx" presStyleIdx="0" presStyleCnt="0" custScaleX="149700">
        <dgm:presLayoutVars>
          <dgm:chMax val="0"/>
          <dgm:chPref val="0"/>
          <dgm:bulletEnabled val="1"/>
        </dgm:presLayoutVars>
      </dgm:prSet>
      <dgm:spPr/>
      <dgm:t>
        <a:bodyPr/>
        <a:lstStyle/>
        <a:p>
          <a:endParaRPr lang="en-US"/>
        </a:p>
      </dgm:t>
    </dgm:pt>
    <dgm:pt modelId="{C2C73DE0-E5CC-41F7-978F-2C2E6BA02318}" type="pres">
      <dgm:prSet presAssocID="{3D551093-2D25-4C03-B861-B2C9057F6069}" presName="circ3" presStyleLbl="vennNode1" presStyleIdx="2" presStyleCnt="7"/>
      <dgm:spPr/>
    </dgm:pt>
    <dgm:pt modelId="{8DE769AA-800E-44D0-977D-40FAC8F313FF}" type="pres">
      <dgm:prSet presAssocID="{3D551093-2D25-4C03-B861-B2C9057F6069}" presName="circ3Tx" presStyleLbl="revTx" presStyleIdx="0" presStyleCnt="0" custScaleX="135042">
        <dgm:presLayoutVars>
          <dgm:chMax val="0"/>
          <dgm:chPref val="0"/>
          <dgm:bulletEnabled val="1"/>
        </dgm:presLayoutVars>
      </dgm:prSet>
      <dgm:spPr/>
      <dgm:t>
        <a:bodyPr/>
        <a:lstStyle/>
        <a:p>
          <a:endParaRPr lang="en-US"/>
        </a:p>
      </dgm:t>
    </dgm:pt>
    <dgm:pt modelId="{5064E25B-67DC-41BF-9D00-9194942D796D}" type="pres">
      <dgm:prSet presAssocID="{984131AF-8E26-483F-BD86-D0842A6F49E5}" presName="circ4" presStyleLbl="vennNode1" presStyleIdx="3" presStyleCnt="7"/>
      <dgm:spPr/>
    </dgm:pt>
    <dgm:pt modelId="{4DD2B78A-E31A-4737-A718-2FF062AE4FBC}" type="pres">
      <dgm:prSet presAssocID="{984131AF-8E26-483F-BD86-D0842A6F49E5}" presName="circ4Tx" presStyleLbl="revTx" presStyleIdx="0" presStyleCnt="0">
        <dgm:presLayoutVars>
          <dgm:chMax val="0"/>
          <dgm:chPref val="0"/>
          <dgm:bulletEnabled val="1"/>
        </dgm:presLayoutVars>
      </dgm:prSet>
      <dgm:spPr/>
      <dgm:t>
        <a:bodyPr/>
        <a:lstStyle/>
        <a:p>
          <a:endParaRPr lang="en-US"/>
        </a:p>
      </dgm:t>
    </dgm:pt>
    <dgm:pt modelId="{A3D4A89F-D040-4EF1-82AB-933CF06EAD93}" type="pres">
      <dgm:prSet presAssocID="{5204CDDE-CE30-44A3-8F15-4753112732C5}" presName="circ5" presStyleLbl="vennNode1" presStyleIdx="4" presStyleCnt="7"/>
      <dgm:spPr/>
    </dgm:pt>
    <dgm:pt modelId="{F3CD0330-FF2E-4FC6-83CF-573D78F17129}" type="pres">
      <dgm:prSet presAssocID="{5204CDDE-CE30-44A3-8F15-4753112732C5}" presName="circ5Tx" presStyleLbl="revTx" presStyleIdx="0" presStyleCnt="0">
        <dgm:presLayoutVars>
          <dgm:chMax val="0"/>
          <dgm:chPref val="0"/>
          <dgm:bulletEnabled val="1"/>
        </dgm:presLayoutVars>
      </dgm:prSet>
      <dgm:spPr/>
      <dgm:t>
        <a:bodyPr/>
        <a:lstStyle/>
        <a:p>
          <a:endParaRPr lang="en-US"/>
        </a:p>
      </dgm:t>
    </dgm:pt>
    <dgm:pt modelId="{9684796C-EC62-449F-A310-416007B65CD8}" type="pres">
      <dgm:prSet presAssocID="{5729B7C0-F080-45D6-9DDF-196770822DEC}" presName="circ6" presStyleLbl="vennNode1" presStyleIdx="5" presStyleCnt="7"/>
      <dgm:spPr/>
    </dgm:pt>
    <dgm:pt modelId="{BF7BC43A-D0C9-4452-A417-F55C160833FF}" type="pres">
      <dgm:prSet presAssocID="{5729B7C0-F080-45D6-9DDF-196770822DEC}" presName="circ6Tx" presStyleLbl="revTx" presStyleIdx="0" presStyleCnt="0" custScaleX="117749">
        <dgm:presLayoutVars>
          <dgm:chMax val="0"/>
          <dgm:chPref val="0"/>
          <dgm:bulletEnabled val="1"/>
        </dgm:presLayoutVars>
      </dgm:prSet>
      <dgm:spPr/>
      <dgm:t>
        <a:bodyPr/>
        <a:lstStyle/>
        <a:p>
          <a:endParaRPr lang="en-US"/>
        </a:p>
      </dgm:t>
    </dgm:pt>
    <dgm:pt modelId="{9D6EF752-95D6-4541-AA79-DCB35D25FB72}" type="pres">
      <dgm:prSet presAssocID="{76CA3C07-9548-45E2-BCDF-E8955FA599D9}" presName="circ7" presStyleLbl="vennNode1" presStyleIdx="6" presStyleCnt="7"/>
      <dgm:spPr/>
    </dgm:pt>
    <dgm:pt modelId="{B327A798-8846-4656-B29C-C18A5C833C19}" type="pres">
      <dgm:prSet presAssocID="{76CA3C07-9548-45E2-BCDF-E8955FA599D9}" presName="circ7Tx" presStyleLbl="revTx" presStyleIdx="0" presStyleCnt="0" custScaleX="123763">
        <dgm:presLayoutVars>
          <dgm:chMax val="0"/>
          <dgm:chPref val="0"/>
          <dgm:bulletEnabled val="1"/>
        </dgm:presLayoutVars>
      </dgm:prSet>
      <dgm:spPr/>
      <dgm:t>
        <a:bodyPr/>
        <a:lstStyle/>
        <a:p>
          <a:endParaRPr lang="en-US"/>
        </a:p>
      </dgm:t>
    </dgm:pt>
  </dgm:ptLst>
  <dgm:cxnLst>
    <dgm:cxn modelId="{8979D60E-C2F7-42FE-A938-970C1968C6AD}" srcId="{7C38DDA6-7BB4-42F5-A397-A062A811431B}" destId="{5729B7C0-F080-45D6-9DDF-196770822DEC}" srcOrd="5" destOrd="0" parTransId="{B97EC18D-65D0-4F05-9863-EDF16D6153E7}" sibTransId="{C428125C-6158-48DD-B4D0-2EA22C23709A}"/>
    <dgm:cxn modelId="{9932F453-730D-4761-B48C-9F3063EB400B}" type="presOf" srcId="{8727D233-C763-403D-BD21-901E5D15EAAA}" destId="{BDDEAE50-1CCB-4774-8A71-E81DF15CCCAE}" srcOrd="0" destOrd="0" presId="urn:microsoft.com/office/officeart/2005/8/layout/venn1"/>
    <dgm:cxn modelId="{8CB4DFFF-9474-479A-AA13-2804A19E7492}" type="presOf" srcId="{76CA3C07-9548-45E2-BCDF-E8955FA599D9}" destId="{B327A798-8846-4656-B29C-C18A5C833C19}" srcOrd="0" destOrd="0" presId="urn:microsoft.com/office/officeart/2005/8/layout/venn1"/>
    <dgm:cxn modelId="{10997CBE-A8A6-417F-9C55-D4F5DD5658FA}" type="presOf" srcId="{984131AF-8E26-483F-BD86-D0842A6F49E5}" destId="{4DD2B78A-E31A-4737-A718-2FF062AE4FBC}" srcOrd="0" destOrd="0" presId="urn:microsoft.com/office/officeart/2005/8/layout/venn1"/>
    <dgm:cxn modelId="{A15B0B27-D4CE-4C5B-91DC-A218B30FA03E}" type="presOf" srcId="{5204CDDE-CE30-44A3-8F15-4753112732C5}" destId="{F3CD0330-FF2E-4FC6-83CF-573D78F17129}" srcOrd="0" destOrd="0" presId="urn:microsoft.com/office/officeart/2005/8/layout/venn1"/>
    <dgm:cxn modelId="{70FAA4F7-9AC6-412C-A81D-E43151C221B5}" srcId="{7C38DDA6-7BB4-42F5-A397-A062A811431B}" destId="{8727D233-C763-403D-BD21-901E5D15EAAA}" srcOrd="1" destOrd="0" parTransId="{5EACFA62-0DF6-432E-BDFD-615327C66E09}" sibTransId="{E8DD00D9-8476-4C7A-9DA0-8A730319576C}"/>
    <dgm:cxn modelId="{A300CA96-3986-4D0B-A73E-7AE2E9B98829}" srcId="{7C38DDA6-7BB4-42F5-A397-A062A811431B}" destId="{5204CDDE-CE30-44A3-8F15-4753112732C5}" srcOrd="4" destOrd="0" parTransId="{A68E4D94-F77C-481A-8EA3-8ECD14E579E3}" sibTransId="{C9786A5C-501A-42A5-AC11-725A7530D634}"/>
    <dgm:cxn modelId="{F6451ECA-8E58-43D1-8876-825F9408507E}" srcId="{7C38DDA6-7BB4-42F5-A397-A062A811431B}" destId="{3D551093-2D25-4C03-B861-B2C9057F6069}" srcOrd="2" destOrd="0" parTransId="{61F1151D-A483-48C5-90BE-6BE669BCD48D}" sibTransId="{7929FEC9-4D01-4481-A2FC-98D93D6287F3}"/>
    <dgm:cxn modelId="{C9A7DF8C-29E5-4581-99F6-5BA63E8E470C}" type="presOf" srcId="{3D551093-2D25-4C03-B861-B2C9057F6069}" destId="{8DE769AA-800E-44D0-977D-40FAC8F313FF}" srcOrd="0" destOrd="0" presId="urn:microsoft.com/office/officeart/2005/8/layout/venn1"/>
    <dgm:cxn modelId="{83D1BEB3-6A7F-4CC9-87E6-E2C5C0843C74}" srcId="{7C38DDA6-7BB4-42F5-A397-A062A811431B}" destId="{76CA3C07-9548-45E2-BCDF-E8955FA599D9}" srcOrd="6" destOrd="0" parTransId="{F6929F41-21FC-4805-AF34-5BD9A2CC8FD1}" sibTransId="{BDC7B083-9975-4239-951B-0875BD29A981}"/>
    <dgm:cxn modelId="{2820739F-CBF6-4C86-BF7D-2224DFD961EF}" srcId="{7C38DDA6-7BB4-42F5-A397-A062A811431B}" destId="{984131AF-8E26-483F-BD86-D0842A6F49E5}" srcOrd="3" destOrd="0" parTransId="{433ED33B-64EF-4586-82A7-293028C13810}" sibTransId="{3703AB9B-08E0-4076-9711-3D0EC4F64EFB}"/>
    <dgm:cxn modelId="{77797C72-8658-4584-AE47-870823AEB86A}" type="presOf" srcId="{7C38DDA6-7BB4-42F5-A397-A062A811431B}" destId="{0364AA6E-561E-4DCB-9E4B-8FE6BF656566}" srcOrd="0" destOrd="0" presId="urn:microsoft.com/office/officeart/2005/8/layout/venn1"/>
    <dgm:cxn modelId="{2D5C15BC-A684-4828-8721-641AED5595C4}" type="presOf" srcId="{413844EE-2073-425B-82D8-B3959F933364}" destId="{BB1DBBBE-697B-4FE1-9F07-917E865395A6}" srcOrd="0" destOrd="0" presId="urn:microsoft.com/office/officeart/2005/8/layout/venn1"/>
    <dgm:cxn modelId="{46DA4981-894F-4B62-A0EF-C4E946894240}" type="presOf" srcId="{5729B7C0-F080-45D6-9DDF-196770822DEC}" destId="{BF7BC43A-D0C9-4452-A417-F55C160833FF}" srcOrd="0" destOrd="0" presId="urn:microsoft.com/office/officeart/2005/8/layout/venn1"/>
    <dgm:cxn modelId="{17944278-2BC3-46B0-B875-E43BDAA9FD89}" srcId="{7C38DDA6-7BB4-42F5-A397-A062A811431B}" destId="{413844EE-2073-425B-82D8-B3959F933364}" srcOrd="0" destOrd="0" parTransId="{CA35BE5D-7497-4363-835C-5EE9A30E68A1}" sibTransId="{6B4FB672-D4BD-4C63-9860-87A186964014}"/>
    <dgm:cxn modelId="{04BBC0F2-445C-45A6-87FF-A54744A56E4D}" type="presParOf" srcId="{0364AA6E-561E-4DCB-9E4B-8FE6BF656566}" destId="{0FB74F0F-B4DF-473D-ABA0-9FB3C9E415E0}" srcOrd="0" destOrd="0" presId="urn:microsoft.com/office/officeart/2005/8/layout/venn1"/>
    <dgm:cxn modelId="{D21DD218-95A8-4675-888D-246514085708}" type="presParOf" srcId="{0364AA6E-561E-4DCB-9E4B-8FE6BF656566}" destId="{BB1DBBBE-697B-4FE1-9F07-917E865395A6}" srcOrd="1" destOrd="0" presId="urn:microsoft.com/office/officeart/2005/8/layout/venn1"/>
    <dgm:cxn modelId="{E42D99B5-622B-44E4-86A5-4EAE761FF84F}" type="presParOf" srcId="{0364AA6E-561E-4DCB-9E4B-8FE6BF656566}" destId="{AD4CF74E-1B0F-46FC-AE4C-6C3E2453F109}" srcOrd="2" destOrd="0" presId="urn:microsoft.com/office/officeart/2005/8/layout/venn1"/>
    <dgm:cxn modelId="{B81EE748-B5A9-4559-BFC8-78BBB0390BD2}" type="presParOf" srcId="{0364AA6E-561E-4DCB-9E4B-8FE6BF656566}" destId="{BDDEAE50-1CCB-4774-8A71-E81DF15CCCAE}" srcOrd="3" destOrd="0" presId="urn:microsoft.com/office/officeart/2005/8/layout/venn1"/>
    <dgm:cxn modelId="{26B83078-0AEC-49A6-ACEE-D8206AC4C592}" type="presParOf" srcId="{0364AA6E-561E-4DCB-9E4B-8FE6BF656566}" destId="{C2C73DE0-E5CC-41F7-978F-2C2E6BA02318}" srcOrd="4" destOrd="0" presId="urn:microsoft.com/office/officeart/2005/8/layout/venn1"/>
    <dgm:cxn modelId="{5A074BD8-5173-4F78-9445-6E118A0C3D0C}" type="presParOf" srcId="{0364AA6E-561E-4DCB-9E4B-8FE6BF656566}" destId="{8DE769AA-800E-44D0-977D-40FAC8F313FF}" srcOrd="5" destOrd="0" presId="urn:microsoft.com/office/officeart/2005/8/layout/venn1"/>
    <dgm:cxn modelId="{DB23DC94-BD85-4847-A9E2-9A3628B9373F}" type="presParOf" srcId="{0364AA6E-561E-4DCB-9E4B-8FE6BF656566}" destId="{5064E25B-67DC-41BF-9D00-9194942D796D}" srcOrd="6" destOrd="0" presId="urn:microsoft.com/office/officeart/2005/8/layout/venn1"/>
    <dgm:cxn modelId="{F3084BE9-E5AF-40FA-9C12-919D295D3B8B}" type="presParOf" srcId="{0364AA6E-561E-4DCB-9E4B-8FE6BF656566}" destId="{4DD2B78A-E31A-4737-A718-2FF062AE4FBC}" srcOrd="7" destOrd="0" presId="urn:microsoft.com/office/officeart/2005/8/layout/venn1"/>
    <dgm:cxn modelId="{4EEA6FDC-E39B-4BE3-84CD-F2D0D1D2FF15}" type="presParOf" srcId="{0364AA6E-561E-4DCB-9E4B-8FE6BF656566}" destId="{A3D4A89F-D040-4EF1-82AB-933CF06EAD93}" srcOrd="8" destOrd="0" presId="urn:microsoft.com/office/officeart/2005/8/layout/venn1"/>
    <dgm:cxn modelId="{ADE02C15-EEDC-4587-BFA5-680F4BA15C17}" type="presParOf" srcId="{0364AA6E-561E-4DCB-9E4B-8FE6BF656566}" destId="{F3CD0330-FF2E-4FC6-83CF-573D78F17129}" srcOrd="9" destOrd="0" presId="urn:microsoft.com/office/officeart/2005/8/layout/venn1"/>
    <dgm:cxn modelId="{D99F5F29-2335-4582-8A5A-992AE652809F}" type="presParOf" srcId="{0364AA6E-561E-4DCB-9E4B-8FE6BF656566}" destId="{9684796C-EC62-449F-A310-416007B65CD8}" srcOrd="10" destOrd="0" presId="urn:microsoft.com/office/officeart/2005/8/layout/venn1"/>
    <dgm:cxn modelId="{4CEEEC7B-2C00-42BE-A2B6-B0689A1ADE3B}" type="presParOf" srcId="{0364AA6E-561E-4DCB-9E4B-8FE6BF656566}" destId="{BF7BC43A-D0C9-4452-A417-F55C160833FF}" srcOrd="11" destOrd="0" presId="urn:microsoft.com/office/officeart/2005/8/layout/venn1"/>
    <dgm:cxn modelId="{86241B8C-F09F-4CBA-975E-4460F86A3490}" type="presParOf" srcId="{0364AA6E-561E-4DCB-9E4B-8FE6BF656566}" destId="{9D6EF752-95D6-4541-AA79-DCB35D25FB72}" srcOrd="12" destOrd="0" presId="urn:microsoft.com/office/officeart/2005/8/layout/venn1"/>
    <dgm:cxn modelId="{56719E2E-B7BE-4EFB-8DEA-31A45699B92E}" type="presParOf" srcId="{0364AA6E-561E-4DCB-9E4B-8FE6BF656566}" destId="{B327A798-8846-4656-B29C-C18A5C833C19}" srcOrd="13" destOrd="0" presId="urn:microsoft.com/office/officeart/2005/8/layout/venn1"/>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F5EE970-ADE9-4265-851F-893C32EDF3C9}" type="doc">
      <dgm:prSet loTypeId="urn:microsoft.com/office/officeart/2005/8/layout/radial4" loCatId="relationship" qsTypeId="urn:microsoft.com/office/officeart/2005/8/quickstyle/3d4" qsCatId="3D" csTypeId="urn:microsoft.com/office/officeart/2005/8/colors/accent1_3" csCatId="accent1" phldr="1"/>
      <dgm:spPr/>
      <dgm:t>
        <a:bodyPr/>
        <a:lstStyle/>
        <a:p>
          <a:endParaRPr lang="en-US"/>
        </a:p>
      </dgm:t>
    </dgm:pt>
    <dgm:pt modelId="{BEFA15B7-19C9-4727-BEA7-AB4531FEDC41}">
      <dgm:prSet custT="1"/>
      <dgm:spPr/>
      <dgm:t>
        <a:bodyPr/>
        <a:lstStyle/>
        <a:p>
          <a:pPr rtl="0"/>
          <a:r>
            <a:rPr lang="es-ES_tradnl" sz="1400" b="1" dirty="0" smtClean="0">
              <a:solidFill>
                <a:schemeClr val="tx1"/>
              </a:solidFill>
              <a:latin typeface="Calibri" pitchFamily="34" charset="0"/>
            </a:rPr>
            <a:t>MUNDO VIRTUAL</a:t>
          </a:r>
        </a:p>
        <a:p>
          <a:pPr rtl="0"/>
          <a:r>
            <a:rPr lang="es-ES_tradnl" sz="2500" b="1" i="0" dirty="0" smtClean="0">
              <a:solidFill>
                <a:schemeClr val="tx1"/>
              </a:solidFill>
              <a:latin typeface="Calibri" pitchFamily="34" charset="0"/>
            </a:rPr>
            <a:t>S</a:t>
          </a:r>
          <a:r>
            <a:rPr lang="es-ES" sz="2500" b="1" i="0" dirty="0" smtClean="0">
              <a:solidFill>
                <a:schemeClr val="tx1"/>
              </a:solidFill>
              <a:latin typeface="Calibri" pitchFamily="34" charset="0"/>
            </a:rPr>
            <a:t>ECOND LIFE </a:t>
          </a:r>
          <a:endParaRPr lang="en-US" sz="2500" b="1" i="0" dirty="0">
            <a:solidFill>
              <a:schemeClr val="tx1"/>
            </a:solidFill>
            <a:latin typeface="Calibri" pitchFamily="34" charset="0"/>
          </a:endParaRPr>
        </a:p>
      </dgm:t>
    </dgm:pt>
    <dgm:pt modelId="{B9ED4F8D-B20D-4134-B004-223B13166288}" type="parTrans" cxnId="{6847D611-27C3-4860-A672-F7D37FEFCAE6}">
      <dgm:prSet/>
      <dgm:spPr/>
      <dgm:t>
        <a:bodyPr/>
        <a:lstStyle/>
        <a:p>
          <a:endParaRPr lang="en-US"/>
        </a:p>
      </dgm:t>
    </dgm:pt>
    <dgm:pt modelId="{04315617-6766-461A-A406-D620E5763F42}" type="sibTrans" cxnId="{6847D611-27C3-4860-A672-F7D37FEFCAE6}">
      <dgm:prSet/>
      <dgm:spPr/>
      <dgm:t>
        <a:bodyPr/>
        <a:lstStyle/>
        <a:p>
          <a:endParaRPr lang="en-US"/>
        </a:p>
      </dgm:t>
    </dgm:pt>
    <dgm:pt modelId="{6FD45B94-B1C0-43F7-8CE9-B75B20BE10DC}">
      <dgm:prSet custT="1"/>
      <dgm:spPr/>
      <dgm:t>
        <a:bodyPr/>
        <a:lstStyle/>
        <a:p>
          <a:pPr rtl="0"/>
          <a:r>
            <a:rPr lang="es-ES" sz="1500" smtClean="0">
              <a:solidFill>
                <a:schemeClr val="tx1"/>
              </a:solidFill>
              <a:latin typeface="Calibri" pitchFamily="34" charset="0"/>
            </a:rPr>
            <a:t>Personalización del mundo virtual y sus usuarios (avatares)</a:t>
          </a:r>
          <a:endParaRPr lang="en-US" sz="1500" dirty="0">
            <a:solidFill>
              <a:schemeClr val="tx1"/>
            </a:solidFill>
            <a:latin typeface="Calibri" pitchFamily="34" charset="0"/>
          </a:endParaRPr>
        </a:p>
      </dgm:t>
    </dgm:pt>
    <dgm:pt modelId="{FD32A3D5-42DD-4536-B84D-7B5F635BA054}" type="parTrans" cxnId="{9F02D7AB-37BA-4AFF-8374-91F35621F2D3}">
      <dgm:prSet/>
      <dgm:spPr/>
      <dgm:t>
        <a:bodyPr/>
        <a:lstStyle/>
        <a:p>
          <a:endParaRPr lang="en-US"/>
        </a:p>
      </dgm:t>
    </dgm:pt>
    <dgm:pt modelId="{461C77DA-4EAE-469B-B3B0-C3A0A03C1054}" type="sibTrans" cxnId="{9F02D7AB-37BA-4AFF-8374-91F35621F2D3}">
      <dgm:prSet/>
      <dgm:spPr/>
      <dgm:t>
        <a:bodyPr/>
        <a:lstStyle/>
        <a:p>
          <a:endParaRPr lang="en-US"/>
        </a:p>
      </dgm:t>
    </dgm:pt>
    <dgm:pt modelId="{B4916EEE-EEF0-458D-816E-AEF8054FBD7E}">
      <dgm:prSet custT="1"/>
      <dgm:spPr/>
      <dgm:t>
        <a:bodyPr/>
        <a:lstStyle/>
        <a:p>
          <a:pPr rtl="0"/>
          <a:r>
            <a:rPr lang="es-ES" sz="1500" smtClean="0">
              <a:solidFill>
                <a:schemeClr val="tx1"/>
              </a:solidFill>
              <a:latin typeface="Calibri" pitchFamily="34" charset="0"/>
            </a:rPr>
            <a:t>Herramientas para la interacción entre los usuarios</a:t>
          </a:r>
          <a:endParaRPr lang="en-US" sz="1500" dirty="0">
            <a:solidFill>
              <a:schemeClr val="tx1"/>
            </a:solidFill>
            <a:latin typeface="Calibri" pitchFamily="34" charset="0"/>
          </a:endParaRPr>
        </a:p>
      </dgm:t>
    </dgm:pt>
    <dgm:pt modelId="{E3E5D0F4-0FA7-453D-8310-17FE7599A8E3}" type="parTrans" cxnId="{11B28328-6440-4BDE-BF4A-C4BC8056CD7C}">
      <dgm:prSet/>
      <dgm:spPr/>
      <dgm:t>
        <a:bodyPr/>
        <a:lstStyle/>
        <a:p>
          <a:endParaRPr lang="en-US"/>
        </a:p>
      </dgm:t>
    </dgm:pt>
    <dgm:pt modelId="{B6B7DC79-9AC9-422E-8969-12C18C784DCB}" type="sibTrans" cxnId="{11B28328-6440-4BDE-BF4A-C4BC8056CD7C}">
      <dgm:prSet/>
      <dgm:spPr/>
      <dgm:t>
        <a:bodyPr/>
        <a:lstStyle/>
        <a:p>
          <a:endParaRPr lang="en-US"/>
        </a:p>
      </dgm:t>
    </dgm:pt>
    <dgm:pt modelId="{5EAE0E0C-0550-49A1-B51F-4A246F061092}">
      <dgm:prSet custT="1"/>
      <dgm:spPr/>
      <dgm:t>
        <a:bodyPr/>
        <a:lstStyle/>
        <a:p>
          <a:pPr rtl="0"/>
          <a:r>
            <a:rPr lang="es-ES" sz="1500" dirty="0" smtClean="0">
              <a:solidFill>
                <a:schemeClr val="tx1"/>
              </a:solidFill>
              <a:latin typeface="Calibri" pitchFamily="34" charset="0"/>
            </a:rPr>
            <a:t>El software necesario se descarga de la página web gratuitamente</a:t>
          </a:r>
          <a:endParaRPr lang="en-US" sz="1500" dirty="0">
            <a:solidFill>
              <a:schemeClr val="tx1"/>
            </a:solidFill>
            <a:latin typeface="Calibri" pitchFamily="34" charset="0"/>
          </a:endParaRPr>
        </a:p>
      </dgm:t>
    </dgm:pt>
    <dgm:pt modelId="{5D8508E3-3153-4CAF-B960-F0C5294ECA21}" type="parTrans" cxnId="{38B93CE9-3BCF-45A0-80B5-44CAECEA70EA}">
      <dgm:prSet/>
      <dgm:spPr/>
      <dgm:t>
        <a:bodyPr/>
        <a:lstStyle/>
        <a:p>
          <a:endParaRPr lang="en-US"/>
        </a:p>
      </dgm:t>
    </dgm:pt>
    <dgm:pt modelId="{342B121C-FC10-4447-B324-773449537266}" type="sibTrans" cxnId="{38B93CE9-3BCF-45A0-80B5-44CAECEA70EA}">
      <dgm:prSet/>
      <dgm:spPr/>
      <dgm:t>
        <a:bodyPr/>
        <a:lstStyle/>
        <a:p>
          <a:endParaRPr lang="en-US"/>
        </a:p>
      </dgm:t>
    </dgm:pt>
    <dgm:pt modelId="{DE1B6A83-C951-4B46-A066-2393ABE3297D}">
      <dgm:prSet custT="1"/>
      <dgm:spPr/>
      <dgm:t>
        <a:bodyPr/>
        <a:lstStyle/>
        <a:p>
          <a:pPr rtl="0"/>
          <a:r>
            <a:rPr lang="es-ES" sz="1500" dirty="0" smtClean="0">
              <a:solidFill>
                <a:schemeClr val="tx1"/>
              </a:solidFill>
              <a:latin typeface="Calibri" pitchFamily="34" charset="0"/>
            </a:rPr>
            <a:t>Multiplataforma</a:t>
          </a:r>
          <a:endParaRPr lang="en-US" sz="1500" dirty="0">
            <a:solidFill>
              <a:schemeClr val="tx1"/>
            </a:solidFill>
            <a:latin typeface="Calibri" pitchFamily="34" charset="0"/>
          </a:endParaRPr>
        </a:p>
      </dgm:t>
    </dgm:pt>
    <dgm:pt modelId="{C68F7391-B909-48FD-A48E-7DABB14B36E9}" type="parTrans" cxnId="{9105C94C-9CA0-4341-8A4B-8E951D552CB2}">
      <dgm:prSet/>
      <dgm:spPr/>
      <dgm:t>
        <a:bodyPr/>
        <a:lstStyle/>
        <a:p>
          <a:endParaRPr lang="en-US"/>
        </a:p>
      </dgm:t>
    </dgm:pt>
    <dgm:pt modelId="{C881133E-4E20-42A3-B8A9-7B701872DF22}" type="sibTrans" cxnId="{9105C94C-9CA0-4341-8A4B-8E951D552CB2}">
      <dgm:prSet/>
      <dgm:spPr/>
      <dgm:t>
        <a:bodyPr/>
        <a:lstStyle/>
        <a:p>
          <a:endParaRPr lang="en-US"/>
        </a:p>
      </dgm:t>
    </dgm:pt>
    <dgm:pt modelId="{0B8F3D21-B1CA-4C61-9027-37AB86F57E2A}">
      <dgm:prSet custT="1"/>
      <dgm:spPr/>
      <dgm:t>
        <a:bodyPr/>
        <a:lstStyle/>
        <a:p>
          <a:pPr rtl="0"/>
          <a:r>
            <a:rPr lang="es-ES" sz="1500" dirty="0" smtClean="0">
              <a:solidFill>
                <a:schemeClr val="tx1"/>
              </a:solidFill>
              <a:latin typeface="Calibri" pitchFamily="34" charset="0"/>
            </a:rPr>
            <a:t>Costo económico, para la funcionalidad de la herramienta</a:t>
          </a:r>
          <a:endParaRPr lang="en-US" sz="1500" dirty="0">
            <a:solidFill>
              <a:schemeClr val="tx1"/>
            </a:solidFill>
            <a:latin typeface="Calibri" pitchFamily="34" charset="0"/>
          </a:endParaRPr>
        </a:p>
      </dgm:t>
    </dgm:pt>
    <dgm:pt modelId="{7534FC3E-FF76-4C2C-A8E3-4EEA871B42BB}" type="parTrans" cxnId="{7B9B1522-9EA5-4F52-B80E-BA2E251A1E82}">
      <dgm:prSet/>
      <dgm:spPr/>
      <dgm:t>
        <a:bodyPr/>
        <a:lstStyle/>
        <a:p>
          <a:endParaRPr lang="en-US"/>
        </a:p>
      </dgm:t>
    </dgm:pt>
    <dgm:pt modelId="{B27EF39E-6D67-420B-AEF3-AD85295BB330}" type="sibTrans" cxnId="{7B9B1522-9EA5-4F52-B80E-BA2E251A1E82}">
      <dgm:prSet/>
      <dgm:spPr/>
      <dgm:t>
        <a:bodyPr/>
        <a:lstStyle/>
        <a:p>
          <a:endParaRPr lang="en-US"/>
        </a:p>
      </dgm:t>
    </dgm:pt>
    <dgm:pt modelId="{F86C1F6C-93FE-4D71-AD4F-6D45EF23CD5B}">
      <dgm:prSet custT="1"/>
      <dgm:spPr/>
      <dgm:t>
        <a:bodyPr/>
        <a:lstStyle/>
        <a:p>
          <a:pPr rtl="0"/>
          <a:r>
            <a:rPr lang="es-ES" sz="1500" dirty="0" smtClean="0">
              <a:solidFill>
                <a:schemeClr val="tx1"/>
              </a:solidFill>
              <a:latin typeface="Calibri" pitchFamily="34" charset="0"/>
            </a:rPr>
            <a:t>Integración con el sistema de gestión de aprendizaje MOODLE, a través del módulo SLOODLE</a:t>
          </a:r>
          <a:endParaRPr lang="en-US" sz="1500" dirty="0">
            <a:solidFill>
              <a:schemeClr val="tx1"/>
            </a:solidFill>
            <a:latin typeface="Calibri" pitchFamily="34" charset="0"/>
          </a:endParaRPr>
        </a:p>
      </dgm:t>
    </dgm:pt>
    <dgm:pt modelId="{6F13FFB8-0045-40B7-A3F9-643916963D29}" type="parTrans" cxnId="{7E385D6A-AEA3-4E3D-89E4-2B6E99F5B64A}">
      <dgm:prSet/>
      <dgm:spPr/>
      <dgm:t>
        <a:bodyPr/>
        <a:lstStyle/>
        <a:p>
          <a:endParaRPr lang="en-US"/>
        </a:p>
      </dgm:t>
    </dgm:pt>
    <dgm:pt modelId="{664EE6CC-7915-402E-AEC1-D13AF47FF7FB}" type="sibTrans" cxnId="{7E385D6A-AEA3-4E3D-89E4-2B6E99F5B64A}">
      <dgm:prSet/>
      <dgm:spPr/>
      <dgm:t>
        <a:bodyPr/>
        <a:lstStyle/>
        <a:p>
          <a:endParaRPr lang="en-US"/>
        </a:p>
      </dgm:t>
    </dgm:pt>
    <dgm:pt modelId="{F71FFBD8-0144-4F15-84F4-C7469242A2CB}" type="pres">
      <dgm:prSet presAssocID="{5F5EE970-ADE9-4265-851F-893C32EDF3C9}" presName="cycle" presStyleCnt="0">
        <dgm:presLayoutVars>
          <dgm:chMax val="1"/>
          <dgm:dir/>
          <dgm:animLvl val="ctr"/>
          <dgm:resizeHandles val="exact"/>
        </dgm:presLayoutVars>
      </dgm:prSet>
      <dgm:spPr/>
      <dgm:t>
        <a:bodyPr/>
        <a:lstStyle/>
        <a:p>
          <a:endParaRPr lang="en-US"/>
        </a:p>
      </dgm:t>
    </dgm:pt>
    <dgm:pt modelId="{F4BD657F-4494-4D87-86BA-66C1DA0A7E54}" type="pres">
      <dgm:prSet presAssocID="{BEFA15B7-19C9-4727-BEA7-AB4531FEDC41}" presName="centerShape" presStyleLbl="node0" presStyleIdx="0" presStyleCnt="1"/>
      <dgm:spPr/>
      <dgm:t>
        <a:bodyPr/>
        <a:lstStyle/>
        <a:p>
          <a:endParaRPr lang="en-US"/>
        </a:p>
      </dgm:t>
    </dgm:pt>
    <dgm:pt modelId="{1BA67B61-C159-47B3-B383-AE84CF4E8DDE}" type="pres">
      <dgm:prSet presAssocID="{FD32A3D5-42DD-4536-B84D-7B5F635BA054}" presName="parTrans" presStyleLbl="bgSibTrans2D1" presStyleIdx="0" presStyleCnt="6"/>
      <dgm:spPr/>
      <dgm:t>
        <a:bodyPr/>
        <a:lstStyle/>
        <a:p>
          <a:endParaRPr lang="en-US"/>
        </a:p>
      </dgm:t>
    </dgm:pt>
    <dgm:pt modelId="{AD1387FF-4008-44FB-A98D-05D41333D912}" type="pres">
      <dgm:prSet presAssocID="{6FD45B94-B1C0-43F7-8CE9-B75B20BE10DC}" presName="node" presStyleLbl="node1" presStyleIdx="0" presStyleCnt="6" custScaleX="105091" custScaleY="146846">
        <dgm:presLayoutVars>
          <dgm:bulletEnabled val="1"/>
        </dgm:presLayoutVars>
      </dgm:prSet>
      <dgm:spPr/>
      <dgm:t>
        <a:bodyPr/>
        <a:lstStyle/>
        <a:p>
          <a:endParaRPr lang="en-US"/>
        </a:p>
      </dgm:t>
    </dgm:pt>
    <dgm:pt modelId="{8FCC778F-3B1F-4373-8E0C-0376E9720ED7}" type="pres">
      <dgm:prSet presAssocID="{E3E5D0F4-0FA7-453D-8310-17FE7599A8E3}" presName="parTrans" presStyleLbl="bgSibTrans2D1" presStyleIdx="1" presStyleCnt="6"/>
      <dgm:spPr/>
      <dgm:t>
        <a:bodyPr/>
        <a:lstStyle/>
        <a:p>
          <a:endParaRPr lang="en-US"/>
        </a:p>
      </dgm:t>
    </dgm:pt>
    <dgm:pt modelId="{9E0047BC-90C7-45E7-BE0C-B78B03D1E59C}" type="pres">
      <dgm:prSet presAssocID="{B4916EEE-EEF0-458D-816E-AEF8054FBD7E}" presName="node" presStyleLbl="node1" presStyleIdx="1" presStyleCnt="6" custScaleX="105091" custScaleY="146846">
        <dgm:presLayoutVars>
          <dgm:bulletEnabled val="1"/>
        </dgm:presLayoutVars>
      </dgm:prSet>
      <dgm:spPr/>
      <dgm:t>
        <a:bodyPr/>
        <a:lstStyle/>
        <a:p>
          <a:endParaRPr lang="en-US"/>
        </a:p>
      </dgm:t>
    </dgm:pt>
    <dgm:pt modelId="{EF430D05-FD99-499F-BAC7-59A9A0D04AF5}" type="pres">
      <dgm:prSet presAssocID="{5D8508E3-3153-4CAF-B960-F0C5294ECA21}" presName="parTrans" presStyleLbl="bgSibTrans2D1" presStyleIdx="2" presStyleCnt="6"/>
      <dgm:spPr/>
      <dgm:t>
        <a:bodyPr/>
        <a:lstStyle/>
        <a:p>
          <a:endParaRPr lang="en-US"/>
        </a:p>
      </dgm:t>
    </dgm:pt>
    <dgm:pt modelId="{90D10471-8B2C-4DC4-BE86-18AE34BCF033}" type="pres">
      <dgm:prSet presAssocID="{5EAE0E0C-0550-49A1-B51F-4A246F061092}" presName="node" presStyleLbl="node1" presStyleIdx="2" presStyleCnt="6" custScaleX="105091" custScaleY="146846">
        <dgm:presLayoutVars>
          <dgm:bulletEnabled val="1"/>
        </dgm:presLayoutVars>
      </dgm:prSet>
      <dgm:spPr/>
      <dgm:t>
        <a:bodyPr/>
        <a:lstStyle/>
        <a:p>
          <a:endParaRPr lang="en-US"/>
        </a:p>
      </dgm:t>
    </dgm:pt>
    <dgm:pt modelId="{B3EA0130-94A1-4DE0-993D-DDD4467F14A3}" type="pres">
      <dgm:prSet presAssocID="{C68F7391-B909-48FD-A48E-7DABB14B36E9}" presName="parTrans" presStyleLbl="bgSibTrans2D1" presStyleIdx="3" presStyleCnt="6"/>
      <dgm:spPr/>
      <dgm:t>
        <a:bodyPr/>
        <a:lstStyle/>
        <a:p>
          <a:endParaRPr lang="en-US"/>
        </a:p>
      </dgm:t>
    </dgm:pt>
    <dgm:pt modelId="{F87D6563-BECB-4C54-91D7-D1707C10F3A2}" type="pres">
      <dgm:prSet presAssocID="{DE1B6A83-C951-4B46-A066-2393ABE3297D}" presName="node" presStyleLbl="node1" presStyleIdx="3" presStyleCnt="6" custScaleX="105091" custScaleY="146846">
        <dgm:presLayoutVars>
          <dgm:bulletEnabled val="1"/>
        </dgm:presLayoutVars>
      </dgm:prSet>
      <dgm:spPr/>
      <dgm:t>
        <a:bodyPr/>
        <a:lstStyle/>
        <a:p>
          <a:endParaRPr lang="en-US"/>
        </a:p>
      </dgm:t>
    </dgm:pt>
    <dgm:pt modelId="{385308AD-3D3B-4232-A4B2-68AAAB7F7424}" type="pres">
      <dgm:prSet presAssocID="{7534FC3E-FF76-4C2C-A8E3-4EEA871B42BB}" presName="parTrans" presStyleLbl="bgSibTrans2D1" presStyleIdx="4" presStyleCnt="6"/>
      <dgm:spPr/>
      <dgm:t>
        <a:bodyPr/>
        <a:lstStyle/>
        <a:p>
          <a:endParaRPr lang="en-US"/>
        </a:p>
      </dgm:t>
    </dgm:pt>
    <dgm:pt modelId="{960E18AD-471E-4483-BD1D-E1C3888A6D20}" type="pres">
      <dgm:prSet presAssocID="{0B8F3D21-B1CA-4C61-9027-37AB86F57E2A}" presName="node" presStyleLbl="node1" presStyleIdx="4" presStyleCnt="6" custScaleX="105091" custScaleY="146846">
        <dgm:presLayoutVars>
          <dgm:bulletEnabled val="1"/>
        </dgm:presLayoutVars>
      </dgm:prSet>
      <dgm:spPr/>
      <dgm:t>
        <a:bodyPr/>
        <a:lstStyle/>
        <a:p>
          <a:endParaRPr lang="en-US"/>
        </a:p>
      </dgm:t>
    </dgm:pt>
    <dgm:pt modelId="{C70B3B7F-9D07-4A87-864F-B91742F07BBE}" type="pres">
      <dgm:prSet presAssocID="{6F13FFB8-0045-40B7-A3F9-643916963D29}" presName="parTrans" presStyleLbl="bgSibTrans2D1" presStyleIdx="5" presStyleCnt="6"/>
      <dgm:spPr/>
      <dgm:t>
        <a:bodyPr/>
        <a:lstStyle/>
        <a:p>
          <a:endParaRPr lang="en-US"/>
        </a:p>
      </dgm:t>
    </dgm:pt>
    <dgm:pt modelId="{7C0CAA38-7793-481B-B15D-BC009C58AB6C}" type="pres">
      <dgm:prSet presAssocID="{F86C1F6C-93FE-4D71-AD4F-6D45EF23CD5B}" presName="node" presStyleLbl="node1" presStyleIdx="5" presStyleCnt="6" custScaleX="105091" custScaleY="146846">
        <dgm:presLayoutVars>
          <dgm:bulletEnabled val="1"/>
        </dgm:presLayoutVars>
      </dgm:prSet>
      <dgm:spPr/>
      <dgm:t>
        <a:bodyPr/>
        <a:lstStyle/>
        <a:p>
          <a:endParaRPr lang="en-US"/>
        </a:p>
      </dgm:t>
    </dgm:pt>
  </dgm:ptLst>
  <dgm:cxnLst>
    <dgm:cxn modelId="{7B9B1522-9EA5-4F52-B80E-BA2E251A1E82}" srcId="{BEFA15B7-19C9-4727-BEA7-AB4531FEDC41}" destId="{0B8F3D21-B1CA-4C61-9027-37AB86F57E2A}" srcOrd="4" destOrd="0" parTransId="{7534FC3E-FF76-4C2C-A8E3-4EEA871B42BB}" sibTransId="{B27EF39E-6D67-420B-AEF3-AD85295BB330}"/>
    <dgm:cxn modelId="{7E385D6A-AEA3-4E3D-89E4-2B6E99F5B64A}" srcId="{BEFA15B7-19C9-4727-BEA7-AB4531FEDC41}" destId="{F86C1F6C-93FE-4D71-AD4F-6D45EF23CD5B}" srcOrd="5" destOrd="0" parTransId="{6F13FFB8-0045-40B7-A3F9-643916963D29}" sibTransId="{664EE6CC-7915-402E-AEC1-D13AF47FF7FB}"/>
    <dgm:cxn modelId="{497ADC60-2C92-4477-A4A8-BF975251C54A}" type="presOf" srcId="{DE1B6A83-C951-4B46-A066-2393ABE3297D}" destId="{F87D6563-BECB-4C54-91D7-D1707C10F3A2}" srcOrd="0" destOrd="0" presId="urn:microsoft.com/office/officeart/2005/8/layout/radial4"/>
    <dgm:cxn modelId="{07B33B63-345C-44B6-9805-52C033B42673}" type="presOf" srcId="{7534FC3E-FF76-4C2C-A8E3-4EEA871B42BB}" destId="{385308AD-3D3B-4232-A4B2-68AAAB7F7424}" srcOrd="0" destOrd="0" presId="urn:microsoft.com/office/officeart/2005/8/layout/radial4"/>
    <dgm:cxn modelId="{A0FE1CB3-9BA7-4E47-8612-42DDFCAAE0F1}" type="presOf" srcId="{BEFA15B7-19C9-4727-BEA7-AB4531FEDC41}" destId="{F4BD657F-4494-4D87-86BA-66C1DA0A7E54}" srcOrd="0" destOrd="0" presId="urn:microsoft.com/office/officeart/2005/8/layout/radial4"/>
    <dgm:cxn modelId="{52D9B081-F790-4F2C-AED4-3FF716CF1F6F}" type="presOf" srcId="{5D8508E3-3153-4CAF-B960-F0C5294ECA21}" destId="{EF430D05-FD99-499F-BAC7-59A9A0D04AF5}" srcOrd="0" destOrd="0" presId="urn:microsoft.com/office/officeart/2005/8/layout/radial4"/>
    <dgm:cxn modelId="{6847D611-27C3-4860-A672-F7D37FEFCAE6}" srcId="{5F5EE970-ADE9-4265-851F-893C32EDF3C9}" destId="{BEFA15B7-19C9-4727-BEA7-AB4531FEDC41}" srcOrd="0" destOrd="0" parTransId="{B9ED4F8D-B20D-4134-B004-223B13166288}" sibTransId="{04315617-6766-461A-A406-D620E5763F42}"/>
    <dgm:cxn modelId="{38B93CE9-3BCF-45A0-80B5-44CAECEA70EA}" srcId="{BEFA15B7-19C9-4727-BEA7-AB4531FEDC41}" destId="{5EAE0E0C-0550-49A1-B51F-4A246F061092}" srcOrd="2" destOrd="0" parTransId="{5D8508E3-3153-4CAF-B960-F0C5294ECA21}" sibTransId="{342B121C-FC10-4447-B324-773449537266}"/>
    <dgm:cxn modelId="{C766B7DB-AA1B-4AEB-B0AB-2B2EAA60B8DC}" type="presOf" srcId="{FD32A3D5-42DD-4536-B84D-7B5F635BA054}" destId="{1BA67B61-C159-47B3-B383-AE84CF4E8DDE}" srcOrd="0" destOrd="0" presId="urn:microsoft.com/office/officeart/2005/8/layout/radial4"/>
    <dgm:cxn modelId="{AB2D9B82-4C5F-4BC2-940C-D1F7DC89B8E9}" type="presOf" srcId="{E3E5D0F4-0FA7-453D-8310-17FE7599A8E3}" destId="{8FCC778F-3B1F-4373-8E0C-0376E9720ED7}" srcOrd="0" destOrd="0" presId="urn:microsoft.com/office/officeart/2005/8/layout/radial4"/>
    <dgm:cxn modelId="{0BE3D758-C461-4C8F-8892-12642BAD1386}" type="presOf" srcId="{5EAE0E0C-0550-49A1-B51F-4A246F061092}" destId="{90D10471-8B2C-4DC4-BE86-18AE34BCF033}" srcOrd="0" destOrd="0" presId="urn:microsoft.com/office/officeart/2005/8/layout/radial4"/>
    <dgm:cxn modelId="{9F02D7AB-37BA-4AFF-8374-91F35621F2D3}" srcId="{BEFA15B7-19C9-4727-BEA7-AB4531FEDC41}" destId="{6FD45B94-B1C0-43F7-8CE9-B75B20BE10DC}" srcOrd="0" destOrd="0" parTransId="{FD32A3D5-42DD-4536-B84D-7B5F635BA054}" sibTransId="{461C77DA-4EAE-469B-B3B0-C3A0A03C1054}"/>
    <dgm:cxn modelId="{071D6AD8-4CD9-4D51-9AA6-22CC9B957291}" type="presOf" srcId="{B4916EEE-EEF0-458D-816E-AEF8054FBD7E}" destId="{9E0047BC-90C7-45E7-BE0C-B78B03D1E59C}" srcOrd="0" destOrd="0" presId="urn:microsoft.com/office/officeart/2005/8/layout/radial4"/>
    <dgm:cxn modelId="{9105C94C-9CA0-4341-8A4B-8E951D552CB2}" srcId="{BEFA15B7-19C9-4727-BEA7-AB4531FEDC41}" destId="{DE1B6A83-C951-4B46-A066-2393ABE3297D}" srcOrd="3" destOrd="0" parTransId="{C68F7391-B909-48FD-A48E-7DABB14B36E9}" sibTransId="{C881133E-4E20-42A3-B8A9-7B701872DF22}"/>
    <dgm:cxn modelId="{11B28328-6440-4BDE-BF4A-C4BC8056CD7C}" srcId="{BEFA15B7-19C9-4727-BEA7-AB4531FEDC41}" destId="{B4916EEE-EEF0-458D-816E-AEF8054FBD7E}" srcOrd="1" destOrd="0" parTransId="{E3E5D0F4-0FA7-453D-8310-17FE7599A8E3}" sibTransId="{B6B7DC79-9AC9-422E-8969-12C18C784DCB}"/>
    <dgm:cxn modelId="{297F7607-211D-4A62-A63D-04396A61B2EF}" type="presOf" srcId="{F86C1F6C-93FE-4D71-AD4F-6D45EF23CD5B}" destId="{7C0CAA38-7793-481B-B15D-BC009C58AB6C}" srcOrd="0" destOrd="0" presId="urn:microsoft.com/office/officeart/2005/8/layout/radial4"/>
    <dgm:cxn modelId="{94109D1C-B07A-4719-B199-36A76D3A4B00}" type="presOf" srcId="{5F5EE970-ADE9-4265-851F-893C32EDF3C9}" destId="{F71FFBD8-0144-4F15-84F4-C7469242A2CB}" srcOrd="0" destOrd="0" presId="urn:microsoft.com/office/officeart/2005/8/layout/radial4"/>
    <dgm:cxn modelId="{1C2F0100-2FEB-4F6E-A6FB-E3B5144121F2}" type="presOf" srcId="{6F13FFB8-0045-40B7-A3F9-643916963D29}" destId="{C70B3B7F-9D07-4A87-864F-B91742F07BBE}" srcOrd="0" destOrd="0" presId="urn:microsoft.com/office/officeart/2005/8/layout/radial4"/>
    <dgm:cxn modelId="{C9A21B45-0E6C-4648-9F44-1CC82BF82AD0}" type="presOf" srcId="{C68F7391-B909-48FD-A48E-7DABB14B36E9}" destId="{B3EA0130-94A1-4DE0-993D-DDD4467F14A3}" srcOrd="0" destOrd="0" presId="urn:microsoft.com/office/officeart/2005/8/layout/radial4"/>
    <dgm:cxn modelId="{85EEE72F-482D-4953-91B2-D879BC020AE7}" type="presOf" srcId="{6FD45B94-B1C0-43F7-8CE9-B75B20BE10DC}" destId="{AD1387FF-4008-44FB-A98D-05D41333D912}" srcOrd="0" destOrd="0" presId="urn:microsoft.com/office/officeart/2005/8/layout/radial4"/>
    <dgm:cxn modelId="{455E445A-E1ED-4A7A-8F7E-535EF129F95D}" type="presOf" srcId="{0B8F3D21-B1CA-4C61-9027-37AB86F57E2A}" destId="{960E18AD-471E-4483-BD1D-E1C3888A6D20}" srcOrd="0" destOrd="0" presId="urn:microsoft.com/office/officeart/2005/8/layout/radial4"/>
    <dgm:cxn modelId="{DC262A2B-C160-4317-ABAB-FB5AF7D2DB33}" type="presParOf" srcId="{F71FFBD8-0144-4F15-84F4-C7469242A2CB}" destId="{F4BD657F-4494-4D87-86BA-66C1DA0A7E54}" srcOrd="0" destOrd="0" presId="urn:microsoft.com/office/officeart/2005/8/layout/radial4"/>
    <dgm:cxn modelId="{E3AD66DB-3A8C-4A04-A258-8DFBD5976145}" type="presParOf" srcId="{F71FFBD8-0144-4F15-84F4-C7469242A2CB}" destId="{1BA67B61-C159-47B3-B383-AE84CF4E8DDE}" srcOrd="1" destOrd="0" presId="urn:microsoft.com/office/officeart/2005/8/layout/radial4"/>
    <dgm:cxn modelId="{4C8F01C8-D6C9-4B37-AC5C-75A29AD08C16}" type="presParOf" srcId="{F71FFBD8-0144-4F15-84F4-C7469242A2CB}" destId="{AD1387FF-4008-44FB-A98D-05D41333D912}" srcOrd="2" destOrd="0" presId="urn:microsoft.com/office/officeart/2005/8/layout/radial4"/>
    <dgm:cxn modelId="{B6C555C7-C573-49F5-9784-6037623D671C}" type="presParOf" srcId="{F71FFBD8-0144-4F15-84F4-C7469242A2CB}" destId="{8FCC778F-3B1F-4373-8E0C-0376E9720ED7}" srcOrd="3" destOrd="0" presId="urn:microsoft.com/office/officeart/2005/8/layout/radial4"/>
    <dgm:cxn modelId="{1E0EEC96-1B0E-425E-9069-CB24A7944FA7}" type="presParOf" srcId="{F71FFBD8-0144-4F15-84F4-C7469242A2CB}" destId="{9E0047BC-90C7-45E7-BE0C-B78B03D1E59C}" srcOrd="4" destOrd="0" presId="urn:microsoft.com/office/officeart/2005/8/layout/radial4"/>
    <dgm:cxn modelId="{913B9245-0EF2-41E1-9525-92BB512F2108}" type="presParOf" srcId="{F71FFBD8-0144-4F15-84F4-C7469242A2CB}" destId="{EF430D05-FD99-499F-BAC7-59A9A0D04AF5}" srcOrd="5" destOrd="0" presId="urn:microsoft.com/office/officeart/2005/8/layout/radial4"/>
    <dgm:cxn modelId="{FE067FEC-0BD2-4BB0-B75C-18D354DF20D3}" type="presParOf" srcId="{F71FFBD8-0144-4F15-84F4-C7469242A2CB}" destId="{90D10471-8B2C-4DC4-BE86-18AE34BCF033}" srcOrd="6" destOrd="0" presId="urn:microsoft.com/office/officeart/2005/8/layout/radial4"/>
    <dgm:cxn modelId="{E8E79D4F-8008-476F-97F7-40B2597AC059}" type="presParOf" srcId="{F71FFBD8-0144-4F15-84F4-C7469242A2CB}" destId="{B3EA0130-94A1-4DE0-993D-DDD4467F14A3}" srcOrd="7" destOrd="0" presId="urn:microsoft.com/office/officeart/2005/8/layout/radial4"/>
    <dgm:cxn modelId="{8C865238-C60E-45A8-BBD8-763E5D4389FC}" type="presParOf" srcId="{F71FFBD8-0144-4F15-84F4-C7469242A2CB}" destId="{F87D6563-BECB-4C54-91D7-D1707C10F3A2}" srcOrd="8" destOrd="0" presId="urn:microsoft.com/office/officeart/2005/8/layout/radial4"/>
    <dgm:cxn modelId="{9E57812B-8AEC-48AE-8B72-8936C8BC4AB6}" type="presParOf" srcId="{F71FFBD8-0144-4F15-84F4-C7469242A2CB}" destId="{385308AD-3D3B-4232-A4B2-68AAAB7F7424}" srcOrd="9" destOrd="0" presId="urn:microsoft.com/office/officeart/2005/8/layout/radial4"/>
    <dgm:cxn modelId="{FCD30400-C0E4-4F6A-A9DC-F347F1E676F3}" type="presParOf" srcId="{F71FFBD8-0144-4F15-84F4-C7469242A2CB}" destId="{960E18AD-471E-4483-BD1D-E1C3888A6D20}" srcOrd="10" destOrd="0" presId="urn:microsoft.com/office/officeart/2005/8/layout/radial4"/>
    <dgm:cxn modelId="{63AE66CB-10EC-44D7-AC1B-17A60AE7FCD3}" type="presParOf" srcId="{F71FFBD8-0144-4F15-84F4-C7469242A2CB}" destId="{C70B3B7F-9D07-4A87-864F-B91742F07BBE}" srcOrd="11" destOrd="0" presId="urn:microsoft.com/office/officeart/2005/8/layout/radial4"/>
    <dgm:cxn modelId="{A56A0266-95AC-44EE-9DAD-52D82C9EE75B}" type="presParOf" srcId="{F71FFBD8-0144-4F15-84F4-C7469242A2CB}" destId="{7C0CAA38-7793-481B-B15D-BC009C58AB6C}" srcOrd="12" destOrd="0" presId="urn:microsoft.com/office/officeart/2005/8/layout/radial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96249E4-FC7E-47E2-8479-2B13014BBA3E}" type="doc">
      <dgm:prSet loTypeId="urn:microsoft.com/office/officeart/2005/8/layout/target2" loCatId="relationship" qsTypeId="urn:microsoft.com/office/officeart/2005/8/quickstyle/3d4" qsCatId="3D" csTypeId="urn:microsoft.com/office/officeart/2005/8/colors/accent1_3" csCatId="accent1" phldr="1"/>
      <dgm:spPr/>
      <dgm:t>
        <a:bodyPr/>
        <a:lstStyle/>
        <a:p>
          <a:endParaRPr lang="en-US"/>
        </a:p>
      </dgm:t>
    </dgm:pt>
    <dgm:pt modelId="{5066415F-2193-477A-9CF3-CF676B689D57}">
      <dgm:prSet custT="1"/>
      <dgm:spPr/>
      <dgm:t>
        <a:bodyPr/>
        <a:lstStyle/>
        <a:p>
          <a:pPr algn="ctr" rtl="0"/>
          <a:r>
            <a:rPr lang="es-ES" sz="2000" i="0" dirty="0" smtClean="0">
              <a:solidFill>
                <a:schemeClr val="tx1"/>
              </a:solidFill>
              <a:latin typeface="Calibri" pitchFamily="34" charset="0"/>
              <a:cs typeface="Calibri" pitchFamily="34" charset="0"/>
            </a:rPr>
            <a:t>(LMS) E</a:t>
          </a:r>
          <a:r>
            <a:rPr lang="es-EC" sz="2000" i="0" dirty="0" smtClean="0">
              <a:solidFill>
                <a:schemeClr val="tx1"/>
              </a:solidFill>
              <a:latin typeface="Calibri" pitchFamily="34" charset="0"/>
              <a:cs typeface="Calibri" pitchFamily="34" charset="0"/>
            </a:rPr>
            <a:t>s una herramienta informática, que permite la gestión y presentación de materiales educativos a estudiantes. </a:t>
          </a:r>
          <a:endParaRPr lang="en-US" sz="2000" i="0" dirty="0">
            <a:solidFill>
              <a:schemeClr val="tx1"/>
            </a:solidFill>
            <a:latin typeface="Calibri" pitchFamily="34" charset="0"/>
            <a:cs typeface="Calibri" pitchFamily="34" charset="0"/>
          </a:endParaRPr>
        </a:p>
      </dgm:t>
    </dgm:pt>
    <dgm:pt modelId="{0FD9C4D8-1ECF-4E44-B638-ECDAB6623351}" type="parTrans" cxnId="{AE6E9F87-AE20-4CB7-A4DE-3BE64224AC95}">
      <dgm:prSet/>
      <dgm:spPr/>
      <dgm:t>
        <a:bodyPr/>
        <a:lstStyle/>
        <a:p>
          <a:endParaRPr lang="en-US" sz="2000">
            <a:solidFill>
              <a:schemeClr val="tx1"/>
            </a:solidFill>
            <a:latin typeface="Calibri" pitchFamily="34" charset="0"/>
            <a:cs typeface="Calibri" pitchFamily="34" charset="0"/>
          </a:endParaRPr>
        </a:p>
      </dgm:t>
    </dgm:pt>
    <dgm:pt modelId="{28629185-E488-4A6D-A6E6-12B58F18199A}" type="sibTrans" cxnId="{AE6E9F87-AE20-4CB7-A4DE-3BE64224AC95}">
      <dgm:prSet/>
      <dgm:spPr/>
      <dgm:t>
        <a:bodyPr/>
        <a:lstStyle/>
        <a:p>
          <a:endParaRPr lang="en-US" sz="2000">
            <a:solidFill>
              <a:schemeClr val="tx1"/>
            </a:solidFill>
            <a:latin typeface="Calibri" pitchFamily="34" charset="0"/>
            <a:cs typeface="Calibri" pitchFamily="34" charset="0"/>
          </a:endParaRPr>
        </a:p>
      </dgm:t>
    </dgm:pt>
    <dgm:pt modelId="{6CB4A11E-5F99-44AE-AD00-74AA041725BE}">
      <dgm:prSet custT="1"/>
      <dgm:spPr/>
      <dgm:t>
        <a:bodyPr/>
        <a:lstStyle/>
        <a:p>
          <a:pPr algn="ctr" rtl="0"/>
          <a:r>
            <a:rPr lang="es-EC" sz="2000" i="0" dirty="0" smtClean="0">
              <a:solidFill>
                <a:schemeClr val="tx1"/>
              </a:solidFill>
              <a:latin typeface="Calibri" pitchFamily="34" charset="0"/>
              <a:cs typeface="Calibri" pitchFamily="34" charset="0"/>
            </a:rPr>
            <a:t>Proporcionan un conjunto de funcionalidades básicas como: </a:t>
          </a:r>
          <a:endParaRPr lang="en-US" sz="2000" i="0" dirty="0">
            <a:solidFill>
              <a:schemeClr val="tx1"/>
            </a:solidFill>
            <a:latin typeface="Calibri" pitchFamily="34" charset="0"/>
            <a:cs typeface="Calibri" pitchFamily="34" charset="0"/>
          </a:endParaRPr>
        </a:p>
      </dgm:t>
    </dgm:pt>
    <dgm:pt modelId="{ECA5767C-29B7-420A-823C-B7ED4949AAD0}" type="parTrans" cxnId="{3E997CC3-096A-4BC5-8754-2B58F5E22160}">
      <dgm:prSet/>
      <dgm:spPr/>
      <dgm:t>
        <a:bodyPr/>
        <a:lstStyle/>
        <a:p>
          <a:endParaRPr lang="es-EC" sz="2000">
            <a:solidFill>
              <a:schemeClr val="tx1"/>
            </a:solidFill>
            <a:latin typeface="Calibri" pitchFamily="34" charset="0"/>
            <a:cs typeface="Calibri" pitchFamily="34" charset="0"/>
          </a:endParaRPr>
        </a:p>
      </dgm:t>
    </dgm:pt>
    <dgm:pt modelId="{E61BFA8E-A494-4E0E-ADDA-66FB0893FEF7}" type="sibTrans" cxnId="{3E997CC3-096A-4BC5-8754-2B58F5E22160}">
      <dgm:prSet/>
      <dgm:spPr/>
      <dgm:t>
        <a:bodyPr/>
        <a:lstStyle/>
        <a:p>
          <a:endParaRPr lang="es-EC" sz="2000">
            <a:solidFill>
              <a:schemeClr val="tx1"/>
            </a:solidFill>
            <a:latin typeface="Calibri" pitchFamily="34" charset="0"/>
            <a:cs typeface="Calibri" pitchFamily="34" charset="0"/>
          </a:endParaRPr>
        </a:p>
      </dgm:t>
    </dgm:pt>
    <dgm:pt modelId="{7BA75C3D-61B7-472D-A381-F01426A7D8A4}">
      <dgm:prSe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z="12700">
          <a:bevelT w="190500" h="38100"/>
        </a:sp3d>
      </dgm:spPr>
      <dgm:t>
        <a:bodyPr/>
        <a:lstStyle/>
        <a:p>
          <a:pPr algn="ctr" rtl="0"/>
          <a:r>
            <a:rPr lang="es-EC" sz="1800" dirty="0" smtClean="0">
              <a:solidFill>
                <a:schemeClr val="tx1"/>
              </a:solidFill>
              <a:latin typeface="Calibri" pitchFamily="34" charset="0"/>
              <a:cs typeface="Calibri" pitchFamily="34" charset="0"/>
            </a:rPr>
            <a:t>Gestión</a:t>
          </a:r>
          <a:r>
            <a:rPr lang="es-EC" sz="2000" dirty="0" smtClean="0">
              <a:solidFill>
                <a:schemeClr val="tx1"/>
              </a:solidFill>
              <a:latin typeface="Calibri" pitchFamily="34" charset="0"/>
              <a:cs typeface="Calibri" pitchFamily="34" charset="0"/>
            </a:rPr>
            <a:t> de Usuarios</a:t>
          </a:r>
          <a:endParaRPr lang="en-US" sz="2000" dirty="0">
            <a:solidFill>
              <a:schemeClr val="tx1"/>
            </a:solidFill>
            <a:latin typeface="Calibri" pitchFamily="34" charset="0"/>
            <a:cs typeface="Calibri" pitchFamily="34" charset="0"/>
          </a:endParaRPr>
        </a:p>
      </dgm:t>
    </dgm:pt>
    <dgm:pt modelId="{C9743D27-99B7-4285-8FCB-77CD1759E6B0}" type="parTrans" cxnId="{6EB6225B-432A-4330-9E8C-1A9BB8235129}">
      <dgm:prSet/>
      <dgm:spPr/>
      <dgm:t>
        <a:bodyPr/>
        <a:lstStyle/>
        <a:p>
          <a:endParaRPr lang="es-EC" sz="2000">
            <a:solidFill>
              <a:schemeClr val="tx1"/>
            </a:solidFill>
            <a:latin typeface="Calibri" pitchFamily="34" charset="0"/>
            <a:cs typeface="Calibri" pitchFamily="34" charset="0"/>
          </a:endParaRPr>
        </a:p>
      </dgm:t>
    </dgm:pt>
    <dgm:pt modelId="{BF94CA08-C156-4C8D-BC2C-84777B56C9B8}" type="sibTrans" cxnId="{6EB6225B-432A-4330-9E8C-1A9BB8235129}">
      <dgm:prSet/>
      <dgm:spPr/>
      <dgm:t>
        <a:bodyPr/>
        <a:lstStyle/>
        <a:p>
          <a:endParaRPr lang="es-EC" sz="2000">
            <a:solidFill>
              <a:schemeClr val="tx1"/>
            </a:solidFill>
            <a:latin typeface="Calibri" pitchFamily="34" charset="0"/>
            <a:cs typeface="Calibri" pitchFamily="34" charset="0"/>
          </a:endParaRPr>
        </a:p>
      </dgm:t>
    </dgm:pt>
    <dgm:pt modelId="{DA58513C-F0D3-48FD-9428-E48878134BE0}">
      <dgm:prSe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z="12700">
          <a:bevelT w="190500" h="38100"/>
        </a:sp3d>
      </dgm:spPr>
      <dgm:t>
        <a:bodyPr/>
        <a:lstStyle/>
        <a:p>
          <a:pPr algn="ctr" rtl="0"/>
          <a:r>
            <a:rPr lang="es-EC" sz="2000" dirty="0" smtClean="0">
              <a:solidFill>
                <a:schemeClr val="tx1"/>
              </a:solidFill>
              <a:latin typeface="Calibri" pitchFamily="34" charset="0"/>
              <a:cs typeface="Calibri" pitchFamily="34" charset="0"/>
            </a:rPr>
            <a:t>Gestión de cursos y </a:t>
          </a:r>
          <a:r>
            <a:rPr lang="es-EC" sz="1800" dirty="0" smtClean="0">
              <a:solidFill>
                <a:schemeClr val="tx1"/>
              </a:solidFill>
              <a:latin typeface="Calibri" pitchFamily="34" charset="0"/>
              <a:cs typeface="Calibri" pitchFamily="34" charset="0"/>
            </a:rPr>
            <a:t>grupos</a:t>
          </a:r>
          <a:endParaRPr lang="en-US" sz="2000" dirty="0">
            <a:solidFill>
              <a:schemeClr val="tx1"/>
            </a:solidFill>
            <a:latin typeface="Calibri" pitchFamily="34" charset="0"/>
            <a:cs typeface="Calibri" pitchFamily="34" charset="0"/>
          </a:endParaRPr>
        </a:p>
      </dgm:t>
    </dgm:pt>
    <dgm:pt modelId="{C8F6DE05-37B5-49BC-8465-C17A258E789C}" type="parTrans" cxnId="{9B9A596E-7607-4FE6-8A65-3BCAD1B2F29C}">
      <dgm:prSet/>
      <dgm:spPr/>
      <dgm:t>
        <a:bodyPr/>
        <a:lstStyle/>
        <a:p>
          <a:endParaRPr lang="es-EC" sz="2000">
            <a:solidFill>
              <a:schemeClr val="tx1"/>
            </a:solidFill>
            <a:latin typeface="Calibri" pitchFamily="34" charset="0"/>
            <a:cs typeface="Calibri" pitchFamily="34" charset="0"/>
          </a:endParaRPr>
        </a:p>
      </dgm:t>
    </dgm:pt>
    <dgm:pt modelId="{9205E144-504E-4218-8542-9642B9E02ADE}" type="sibTrans" cxnId="{9B9A596E-7607-4FE6-8A65-3BCAD1B2F29C}">
      <dgm:prSet/>
      <dgm:spPr/>
      <dgm:t>
        <a:bodyPr/>
        <a:lstStyle/>
        <a:p>
          <a:endParaRPr lang="es-EC" sz="2000">
            <a:solidFill>
              <a:schemeClr val="tx1"/>
            </a:solidFill>
            <a:latin typeface="Calibri" pitchFamily="34" charset="0"/>
            <a:cs typeface="Calibri" pitchFamily="34" charset="0"/>
          </a:endParaRPr>
        </a:p>
      </dgm:t>
    </dgm:pt>
    <dgm:pt modelId="{9CB443A8-28BC-4373-B3DF-715495EABECF}">
      <dgm:prSe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z="12700">
          <a:bevelT w="190500" h="38100"/>
        </a:sp3d>
      </dgm:spPr>
      <dgm:t>
        <a:bodyPr/>
        <a:lstStyle/>
        <a:p>
          <a:pPr algn="ctr" rtl="0"/>
          <a:r>
            <a:rPr lang="es-EC" sz="2000" dirty="0" smtClean="0">
              <a:solidFill>
                <a:schemeClr val="tx1"/>
              </a:solidFill>
              <a:latin typeface="Calibri" pitchFamily="34" charset="0"/>
              <a:cs typeface="Calibri" pitchFamily="34" charset="0"/>
            </a:rPr>
            <a:t>Herramientas de Comunicación</a:t>
          </a:r>
          <a:endParaRPr lang="en-US" sz="2000" dirty="0">
            <a:solidFill>
              <a:schemeClr val="tx1"/>
            </a:solidFill>
            <a:latin typeface="Calibri" pitchFamily="34" charset="0"/>
            <a:cs typeface="Calibri" pitchFamily="34" charset="0"/>
          </a:endParaRPr>
        </a:p>
      </dgm:t>
    </dgm:pt>
    <dgm:pt modelId="{45581223-0FB0-4F8E-B8F8-54591EAD3BDC}" type="parTrans" cxnId="{207B9E44-C857-4EF9-AC1D-40A7B37FBE8C}">
      <dgm:prSet/>
      <dgm:spPr/>
      <dgm:t>
        <a:bodyPr/>
        <a:lstStyle/>
        <a:p>
          <a:endParaRPr lang="es-EC" sz="2000">
            <a:solidFill>
              <a:schemeClr val="tx1"/>
            </a:solidFill>
            <a:latin typeface="Calibri" pitchFamily="34" charset="0"/>
            <a:cs typeface="Calibri" pitchFamily="34" charset="0"/>
          </a:endParaRPr>
        </a:p>
      </dgm:t>
    </dgm:pt>
    <dgm:pt modelId="{BDD053CB-29BC-4FD0-9C98-A6D5B92795ED}" type="sibTrans" cxnId="{207B9E44-C857-4EF9-AC1D-40A7B37FBE8C}">
      <dgm:prSet/>
      <dgm:spPr/>
      <dgm:t>
        <a:bodyPr/>
        <a:lstStyle/>
        <a:p>
          <a:endParaRPr lang="es-EC" sz="2000">
            <a:solidFill>
              <a:schemeClr val="tx1"/>
            </a:solidFill>
            <a:latin typeface="Calibri" pitchFamily="34" charset="0"/>
            <a:cs typeface="Calibri" pitchFamily="34" charset="0"/>
          </a:endParaRPr>
        </a:p>
      </dgm:t>
    </dgm:pt>
    <dgm:pt modelId="{F0385105-D44D-4053-9E82-0C42CD4E9860}">
      <dgm:prSe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z="12700">
          <a:bevelT w="190500" h="38100"/>
        </a:sp3d>
      </dgm:spPr>
      <dgm:t>
        <a:bodyPr/>
        <a:lstStyle/>
        <a:p>
          <a:pPr algn="ctr" rtl="0"/>
          <a:r>
            <a:rPr lang="es-EC" sz="2000" dirty="0" smtClean="0">
              <a:solidFill>
                <a:schemeClr val="tx1"/>
              </a:solidFill>
              <a:latin typeface="Calibri" pitchFamily="34" charset="0"/>
              <a:cs typeface="Calibri" pitchFamily="34" charset="0"/>
            </a:rPr>
            <a:t>Herramientas de evaluación</a:t>
          </a:r>
          <a:endParaRPr lang="en-US" sz="2000" dirty="0">
            <a:solidFill>
              <a:schemeClr val="tx1"/>
            </a:solidFill>
            <a:latin typeface="Calibri" pitchFamily="34" charset="0"/>
            <a:cs typeface="Calibri" pitchFamily="34" charset="0"/>
          </a:endParaRPr>
        </a:p>
      </dgm:t>
    </dgm:pt>
    <dgm:pt modelId="{E749345A-8A89-4B40-85FB-FD2F8D3C33E6}" type="parTrans" cxnId="{D489B454-547E-40F3-917C-3936A5C7642C}">
      <dgm:prSet/>
      <dgm:spPr/>
      <dgm:t>
        <a:bodyPr/>
        <a:lstStyle/>
        <a:p>
          <a:endParaRPr lang="es-EC" sz="2000">
            <a:solidFill>
              <a:schemeClr val="tx1"/>
            </a:solidFill>
            <a:latin typeface="Calibri" pitchFamily="34" charset="0"/>
            <a:cs typeface="Calibri" pitchFamily="34" charset="0"/>
          </a:endParaRPr>
        </a:p>
      </dgm:t>
    </dgm:pt>
    <dgm:pt modelId="{22DAEF1A-F474-48FF-90C1-524F0285CBA8}" type="sibTrans" cxnId="{D489B454-547E-40F3-917C-3936A5C7642C}">
      <dgm:prSet/>
      <dgm:spPr/>
      <dgm:t>
        <a:bodyPr/>
        <a:lstStyle/>
        <a:p>
          <a:endParaRPr lang="es-EC" sz="2000">
            <a:solidFill>
              <a:schemeClr val="tx1"/>
            </a:solidFill>
            <a:latin typeface="Calibri" pitchFamily="34" charset="0"/>
            <a:cs typeface="Calibri" pitchFamily="34" charset="0"/>
          </a:endParaRPr>
        </a:p>
      </dgm:t>
    </dgm:pt>
    <dgm:pt modelId="{5071C74E-DC8E-45C6-AC6C-EF03918BD603}" type="pres">
      <dgm:prSet presAssocID="{696249E4-FC7E-47E2-8479-2B13014BBA3E}" presName="Name0" presStyleCnt="0">
        <dgm:presLayoutVars>
          <dgm:chMax val="3"/>
          <dgm:chPref val="1"/>
          <dgm:dir/>
          <dgm:animLvl val="lvl"/>
          <dgm:resizeHandles/>
        </dgm:presLayoutVars>
      </dgm:prSet>
      <dgm:spPr/>
      <dgm:t>
        <a:bodyPr/>
        <a:lstStyle/>
        <a:p>
          <a:endParaRPr lang="es-EC"/>
        </a:p>
      </dgm:t>
    </dgm:pt>
    <dgm:pt modelId="{136FCF6F-36D4-4C2A-92AA-50651C5DA43B}" type="pres">
      <dgm:prSet presAssocID="{696249E4-FC7E-47E2-8479-2B13014BBA3E}" presName="outerBox" presStyleCnt="0"/>
      <dgm:spPr/>
      <dgm:t>
        <a:bodyPr/>
        <a:lstStyle/>
        <a:p>
          <a:endParaRPr lang="es-EC"/>
        </a:p>
      </dgm:t>
    </dgm:pt>
    <dgm:pt modelId="{1EA2E601-ABE2-4B72-9FAE-E1B5FF32C12C}" type="pres">
      <dgm:prSet presAssocID="{696249E4-FC7E-47E2-8479-2B13014BBA3E}" presName="outerBoxParent" presStyleLbl="node1" presStyleIdx="0" presStyleCnt="2"/>
      <dgm:spPr/>
      <dgm:t>
        <a:bodyPr/>
        <a:lstStyle/>
        <a:p>
          <a:endParaRPr lang="es-EC"/>
        </a:p>
      </dgm:t>
    </dgm:pt>
    <dgm:pt modelId="{4934D07F-76F4-4138-83C1-283A0B479932}" type="pres">
      <dgm:prSet presAssocID="{696249E4-FC7E-47E2-8479-2B13014BBA3E}" presName="outerBoxChildren" presStyleCnt="0"/>
      <dgm:spPr/>
      <dgm:t>
        <a:bodyPr/>
        <a:lstStyle/>
        <a:p>
          <a:endParaRPr lang="es-EC"/>
        </a:p>
      </dgm:t>
    </dgm:pt>
    <dgm:pt modelId="{73B2A572-5EB5-4895-B905-66A44F0B2220}" type="pres">
      <dgm:prSet presAssocID="{696249E4-FC7E-47E2-8479-2B13014BBA3E}" presName="middleBox" presStyleCnt="0"/>
      <dgm:spPr/>
      <dgm:t>
        <a:bodyPr/>
        <a:lstStyle/>
        <a:p>
          <a:endParaRPr lang="es-EC"/>
        </a:p>
      </dgm:t>
    </dgm:pt>
    <dgm:pt modelId="{CDA9F247-B09B-4348-BFB9-D86AF82D5ABC}" type="pres">
      <dgm:prSet presAssocID="{696249E4-FC7E-47E2-8479-2B13014BBA3E}" presName="middleBoxParent" presStyleLbl="node1" presStyleIdx="1" presStyleCnt="2" custScaleY="91923" custLinFactNeighborX="320" custLinFactNeighborY="2778"/>
      <dgm:spPr/>
      <dgm:t>
        <a:bodyPr/>
        <a:lstStyle/>
        <a:p>
          <a:endParaRPr lang="es-EC"/>
        </a:p>
      </dgm:t>
    </dgm:pt>
    <dgm:pt modelId="{FE3C0689-85C3-4414-92F6-05B63ED5BF4D}" type="pres">
      <dgm:prSet presAssocID="{696249E4-FC7E-47E2-8479-2B13014BBA3E}" presName="middleBoxChildren" presStyleCnt="0"/>
      <dgm:spPr/>
      <dgm:t>
        <a:bodyPr/>
        <a:lstStyle/>
        <a:p>
          <a:endParaRPr lang="es-EC"/>
        </a:p>
      </dgm:t>
    </dgm:pt>
    <dgm:pt modelId="{2E362CCC-9AFB-46DE-A3E7-6C97A2B6410D}" type="pres">
      <dgm:prSet presAssocID="{7BA75C3D-61B7-472D-A381-F01426A7D8A4}" presName="mChild" presStyleLbl="fgAcc1" presStyleIdx="0" presStyleCnt="4" custLinFactNeighborX="-54584" custLinFactNeighborY="-40476">
        <dgm:presLayoutVars>
          <dgm:bulletEnabled val="1"/>
        </dgm:presLayoutVars>
      </dgm:prSet>
      <dgm:spPr/>
      <dgm:t>
        <a:bodyPr/>
        <a:lstStyle/>
        <a:p>
          <a:endParaRPr lang="es-EC"/>
        </a:p>
      </dgm:t>
    </dgm:pt>
    <dgm:pt modelId="{5AE2500B-AA68-4917-B625-19942EB80C56}" type="pres">
      <dgm:prSet presAssocID="{BF94CA08-C156-4C8D-BC2C-84777B56C9B8}" presName="middleSibTrans" presStyleCnt="0"/>
      <dgm:spPr/>
      <dgm:t>
        <a:bodyPr/>
        <a:lstStyle/>
        <a:p>
          <a:endParaRPr lang="es-EC"/>
        </a:p>
      </dgm:t>
    </dgm:pt>
    <dgm:pt modelId="{B6D8A31B-A0CC-404A-AD53-810686B871C1}" type="pres">
      <dgm:prSet presAssocID="{DA58513C-F0D3-48FD-9428-E48878134BE0}" presName="mChild" presStyleLbl="fgAcc1" presStyleIdx="1" presStyleCnt="4" custLinFactNeighborY="4167">
        <dgm:presLayoutVars>
          <dgm:bulletEnabled val="1"/>
        </dgm:presLayoutVars>
      </dgm:prSet>
      <dgm:spPr/>
      <dgm:t>
        <a:bodyPr/>
        <a:lstStyle/>
        <a:p>
          <a:endParaRPr lang="es-EC"/>
        </a:p>
      </dgm:t>
    </dgm:pt>
    <dgm:pt modelId="{FE3BA4B4-842F-4F32-9550-53A3ED753143}" type="pres">
      <dgm:prSet presAssocID="{9205E144-504E-4218-8542-9642B9E02ADE}" presName="middleSibTrans" presStyleCnt="0"/>
      <dgm:spPr/>
      <dgm:t>
        <a:bodyPr/>
        <a:lstStyle/>
        <a:p>
          <a:endParaRPr lang="es-EC"/>
        </a:p>
      </dgm:t>
    </dgm:pt>
    <dgm:pt modelId="{6DF7953F-13AD-4D39-9AD9-AC6D7931923E}" type="pres">
      <dgm:prSet presAssocID="{9CB443A8-28BC-4373-B3DF-715495EABECF}" presName="mChild" presStyleLbl="fgAcc1" presStyleIdx="2" presStyleCnt="4" custLinFactNeighborY="-41270">
        <dgm:presLayoutVars>
          <dgm:bulletEnabled val="1"/>
        </dgm:presLayoutVars>
      </dgm:prSet>
      <dgm:spPr/>
      <dgm:t>
        <a:bodyPr/>
        <a:lstStyle/>
        <a:p>
          <a:endParaRPr lang="es-EC"/>
        </a:p>
      </dgm:t>
    </dgm:pt>
    <dgm:pt modelId="{5DD773CD-9FC9-4224-8DC6-F53E98C750CA}" type="pres">
      <dgm:prSet presAssocID="{BDD053CB-29BC-4FD0-9C98-A6D5B92795ED}" presName="middleSibTrans" presStyleCnt="0"/>
      <dgm:spPr/>
      <dgm:t>
        <a:bodyPr/>
        <a:lstStyle/>
        <a:p>
          <a:endParaRPr lang="es-EC"/>
        </a:p>
      </dgm:t>
    </dgm:pt>
    <dgm:pt modelId="{EB0A25A5-8EC7-4A47-9EA1-450199886F7A}" type="pres">
      <dgm:prSet presAssocID="{F0385105-D44D-4053-9E82-0C42CD4E9860}" presName="mChild" presStyleLbl="fgAcc1" presStyleIdx="3" presStyleCnt="4" custLinFactNeighborY="3373">
        <dgm:presLayoutVars>
          <dgm:bulletEnabled val="1"/>
        </dgm:presLayoutVars>
      </dgm:prSet>
      <dgm:spPr/>
      <dgm:t>
        <a:bodyPr/>
        <a:lstStyle/>
        <a:p>
          <a:endParaRPr lang="es-EC"/>
        </a:p>
      </dgm:t>
    </dgm:pt>
  </dgm:ptLst>
  <dgm:cxnLst>
    <dgm:cxn modelId="{2DE877E5-5394-4015-9A5E-1B29CC786D89}" type="presOf" srcId="{7BA75C3D-61B7-472D-A381-F01426A7D8A4}" destId="{2E362CCC-9AFB-46DE-A3E7-6C97A2B6410D}" srcOrd="0" destOrd="0" presId="urn:microsoft.com/office/officeart/2005/8/layout/target2"/>
    <dgm:cxn modelId="{46B947B2-EBAA-47C3-B501-D0E6FDDC1B53}" type="presOf" srcId="{5066415F-2193-477A-9CF3-CF676B689D57}" destId="{1EA2E601-ABE2-4B72-9FAE-E1B5FF32C12C}" srcOrd="0" destOrd="0" presId="urn:microsoft.com/office/officeart/2005/8/layout/target2"/>
    <dgm:cxn modelId="{1A454DF7-5D92-4F47-A342-DB1B6FD38133}" type="presOf" srcId="{DA58513C-F0D3-48FD-9428-E48878134BE0}" destId="{B6D8A31B-A0CC-404A-AD53-810686B871C1}" srcOrd="0" destOrd="0" presId="urn:microsoft.com/office/officeart/2005/8/layout/target2"/>
    <dgm:cxn modelId="{AE6E9F87-AE20-4CB7-A4DE-3BE64224AC95}" srcId="{696249E4-FC7E-47E2-8479-2B13014BBA3E}" destId="{5066415F-2193-477A-9CF3-CF676B689D57}" srcOrd="0" destOrd="0" parTransId="{0FD9C4D8-1ECF-4E44-B638-ECDAB6623351}" sibTransId="{28629185-E488-4A6D-A6E6-12B58F18199A}"/>
    <dgm:cxn modelId="{6EB6225B-432A-4330-9E8C-1A9BB8235129}" srcId="{6CB4A11E-5F99-44AE-AD00-74AA041725BE}" destId="{7BA75C3D-61B7-472D-A381-F01426A7D8A4}" srcOrd="0" destOrd="0" parTransId="{C9743D27-99B7-4285-8FCB-77CD1759E6B0}" sibTransId="{BF94CA08-C156-4C8D-BC2C-84777B56C9B8}"/>
    <dgm:cxn modelId="{3E997CC3-096A-4BC5-8754-2B58F5E22160}" srcId="{696249E4-FC7E-47E2-8479-2B13014BBA3E}" destId="{6CB4A11E-5F99-44AE-AD00-74AA041725BE}" srcOrd="1" destOrd="0" parTransId="{ECA5767C-29B7-420A-823C-B7ED4949AAD0}" sibTransId="{E61BFA8E-A494-4E0E-ADDA-66FB0893FEF7}"/>
    <dgm:cxn modelId="{1E98BDCA-D4F7-4F9F-9E30-5500FE05E06E}" type="presOf" srcId="{9CB443A8-28BC-4373-B3DF-715495EABECF}" destId="{6DF7953F-13AD-4D39-9AD9-AC6D7931923E}" srcOrd="0" destOrd="0" presId="urn:microsoft.com/office/officeart/2005/8/layout/target2"/>
    <dgm:cxn modelId="{81A9FACC-970D-479B-8750-1E62E76608D1}" type="presOf" srcId="{696249E4-FC7E-47E2-8479-2B13014BBA3E}" destId="{5071C74E-DC8E-45C6-AC6C-EF03918BD603}" srcOrd="0" destOrd="0" presId="urn:microsoft.com/office/officeart/2005/8/layout/target2"/>
    <dgm:cxn modelId="{9B9A596E-7607-4FE6-8A65-3BCAD1B2F29C}" srcId="{6CB4A11E-5F99-44AE-AD00-74AA041725BE}" destId="{DA58513C-F0D3-48FD-9428-E48878134BE0}" srcOrd="1" destOrd="0" parTransId="{C8F6DE05-37B5-49BC-8465-C17A258E789C}" sibTransId="{9205E144-504E-4218-8542-9642B9E02ADE}"/>
    <dgm:cxn modelId="{778780BE-15E5-4822-A831-EA9DC08B0473}" type="presOf" srcId="{6CB4A11E-5F99-44AE-AD00-74AA041725BE}" destId="{CDA9F247-B09B-4348-BFB9-D86AF82D5ABC}" srcOrd="0" destOrd="0" presId="urn:microsoft.com/office/officeart/2005/8/layout/target2"/>
    <dgm:cxn modelId="{207B9E44-C857-4EF9-AC1D-40A7B37FBE8C}" srcId="{6CB4A11E-5F99-44AE-AD00-74AA041725BE}" destId="{9CB443A8-28BC-4373-B3DF-715495EABECF}" srcOrd="2" destOrd="0" parTransId="{45581223-0FB0-4F8E-B8F8-54591EAD3BDC}" sibTransId="{BDD053CB-29BC-4FD0-9C98-A6D5B92795ED}"/>
    <dgm:cxn modelId="{D489B454-547E-40F3-917C-3936A5C7642C}" srcId="{6CB4A11E-5F99-44AE-AD00-74AA041725BE}" destId="{F0385105-D44D-4053-9E82-0C42CD4E9860}" srcOrd="3" destOrd="0" parTransId="{E749345A-8A89-4B40-85FB-FD2F8D3C33E6}" sibTransId="{22DAEF1A-F474-48FF-90C1-524F0285CBA8}"/>
    <dgm:cxn modelId="{9E046924-95D2-4FE0-81DA-6CB273D40A8B}" type="presOf" srcId="{F0385105-D44D-4053-9E82-0C42CD4E9860}" destId="{EB0A25A5-8EC7-4A47-9EA1-450199886F7A}" srcOrd="0" destOrd="0" presId="urn:microsoft.com/office/officeart/2005/8/layout/target2"/>
    <dgm:cxn modelId="{E37CE429-A8A8-42C1-AEA7-66A4E058914C}" type="presParOf" srcId="{5071C74E-DC8E-45C6-AC6C-EF03918BD603}" destId="{136FCF6F-36D4-4C2A-92AA-50651C5DA43B}" srcOrd="0" destOrd="0" presId="urn:microsoft.com/office/officeart/2005/8/layout/target2"/>
    <dgm:cxn modelId="{5A66B7EF-6FAE-4EB7-9DC7-83D2EE9800E3}" type="presParOf" srcId="{136FCF6F-36D4-4C2A-92AA-50651C5DA43B}" destId="{1EA2E601-ABE2-4B72-9FAE-E1B5FF32C12C}" srcOrd="0" destOrd="0" presId="urn:microsoft.com/office/officeart/2005/8/layout/target2"/>
    <dgm:cxn modelId="{27F4FE1A-90A9-407C-ABC0-3FC1BEC88C64}" type="presParOf" srcId="{136FCF6F-36D4-4C2A-92AA-50651C5DA43B}" destId="{4934D07F-76F4-4138-83C1-283A0B479932}" srcOrd="1" destOrd="0" presId="urn:microsoft.com/office/officeart/2005/8/layout/target2"/>
    <dgm:cxn modelId="{B1EA27B5-18A9-459C-BAEC-E431B8CF7A3B}" type="presParOf" srcId="{5071C74E-DC8E-45C6-AC6C-EF03918BD603}" destId="{73B2A572-5EB5-4895-B905-66A44F0B2220}" srcOrd="1" destOrd="0" presId="urn:microsoft.com/office/officeart/2005/8/layout/target2"/>
    <dgm:cxn modelId="{7C7FA54C-4769-4D4E-98D0-A4758627D48D}" type="presParOf" srcId="{73B2A572-5EB5-4895-B905-66A44F0B2220}" destId="{CDA9F247-B09B-4348-BFB9-D86AF82D5ABC}" srcOrd="0" destOrd="0" presId="urn:microsoft.com/office/officeart/2005/8/layout/target2"/>
    <dgm:cxn modelId="{60B25031-E952-4473-A27B-BBB85D040BF4}" type="presParOf" srcId="{73B2A572-5EB5-4895-B905-66A44F0B2220}" destId="{FE3C0689-85C3-4414-92F6-05B63ED5BF4D}" srcOrd="1" destOrd="0" presId="urn:microsoft.com/office/officeart/2005/8/layout/target2"/>
    <dgm:cxn modelId="{4623B63E-9417-4010-895E-3CBDC3B28508}" type="presParOf" srcId="{FE3C0689-85C3-4414-92F6-05B63ED5BF4D}" destId="{2E362CCC-9AFB-46DE-A3E7-6C97A2B6410D}" srcOrd="0" destOrd="0" presId="urn:microsoft.com/office/officeart/2005/8/layout/target2"/>
    <dgm:cxn modelId="{E05E9D4B-835B-4855-9363-C33A0F5A558E}" type="presParOf" srcId="{FE3C0689-85C3-4414-92F6-05B63ED5BF4D}" destId="{5AE2500B-AA68-4917-B625-19942EB80C56}" srcOrd="1" destOrd="0" presId="urn:microsoft.com/office/officeart/2005/8/layout/target2"/>
    <dgm:cxn modelId="{048C5E39-054A-432C-B5FA-D81C80632B54}" type="presParOf" srcId="{FE3C0689-85C3-4414-92F6-05B63ED5BF4D}" destId="{B6D8A31B-A0CC-404A-AD53-810686B871C1}" srcOrd="2" destOrd="0" presId="urn:microsoft.com/office/officeart/2005/8/layout/target2"/>
    <dgm:cxn modelId="{E8C59517-5AA3-41D3-A194-8C888B669279}" type="presParOf" srcId="{FE3C0689-85C3-4414-92F6-05B63ED5BF4D}" destId="{FE3BA4B4-842F-4F32-9550-53A3ED753143}" srcOrd="3" destOrd="0" presId="urn:microsoft.com/office/officeart/2005/8/layout/target2"/>
    <dgm:cxn modelId="{F1275AB0-689A-4DDD-AB66-6C4C21CBD372}" type="presParOf" srcId="{FE3C0689-85C3-4414-92F6-05B63ED5BF4D}" destId="{6DF7953F-13AD-4D39-9AD9-AC6D7931923E}" srcOrd="4" destOrd="0" presId="urn:microsoft.com/office/officeart/2005/8/layout/target2"/>
    <dgm:cxn modelId="{BDDF4CB6-3EB3-4808-8AD6-7B170C69315C}" type="presParOf" srcId="{FE3C0689-85C3-4414-92F6-05B63ED5BF4D}" destId="{5DD773CD-9FC9-4224-8DC6-F53E98C750CA}" srcOrd="5" destOrd="0" presId="urn:microsoft.com/office/officeart/2005/8/layout/target2"/>
    <dgm:cxn modelId="{CBE03D43-6EBD-44CA-8430-1B08BA148132}" type="presParOf" srcId="{FE3C0689-85C3-4414-92F6-05B63ED5BF4D}" destId="{EB0A25A5-8EC7-4A47-9EA1-450199886F7A}" srcOrd="6" destOrd="0" presId="urn:microsoft.com/office/officeart/2005/8/layout/target2"/>
  </dgm:cxnLst>
  <dgm:bg/>
  <dgm:whole/>
</dgm:dataModel>
</file>

<file path=ppt/diagrams/data14.xml><?xml version="1.0" encoding="utf-8"?>
<dgm:dataModel xmlns:dgm="http://schemas.openxmlformats.org/drawingml/2006/diagram" xmlns:a="http://schemas.openxmlformats.org/drawingml/2006/main">
  <dgm:ptLst>
    <dgm:pt modelId="{5F5EE970-ADE9-4265-851F-893C32EDF3C9}" type="doc">
      <dgm:prSet loTypeId="urn:microsoft.com/office/officeart/2005/8/layout/radial4" loCatId="relationship" qsTypeId="urn:microsoft.com/office/officeart/2005/8/quickstyle/3d4" qsCatId="3D" csTypeId="urn:microsoft.com/office/officeart/2005/8/colors/accent1_3" csCatId="accent1" phldr="1"/>
      <dgm:spPr/>
      <dgm:t>
        <a:bodyPr/>
        <a:lstStyle/>
        <a:p>
          <a:endParaRPr lang="en-US"/>
        </a:p>
      </dgm:t>
    </dgm:pt>
    <dgm:pt modelId="{603F0DAD-F03B-4550-A798-DFF8C4039969}">
      <dgm:prSet custT="1"/>
      <dgm:spPr/>
      <dgm:t>
        <a:bodyPr/>
        <a:lstStyle/>
        <a:p>
          <a:pPr rtl="0"/>
          <a:r>
            <a:rPr lang="es-ES_tradnl" sz="1400" b="1" dirty="0" smtClean="0">
              <a:solidFill>
                <a:schemeClr val="tx1"/>
              </a:solidFill>
              <a:latin typeface="Calibri" pitchFamily="34" charset="0"/>
            </a:rPr>
            <a:t>GESTIÓN DEL APRENDIZAJE</a:t>
          </a:r>
        </a:p>
        <a:p>
          <a:pPr rtl="0"/>
          <a:r>
            <a:rPr lang="es-ES" sz="2500" b="1" dirty="0" smtClean="0">
              <a:solidFill>
                <a:schemeClr val="tx1"/>
              </a:solidFill>
              <a:latin typeface="Calibri" pitchFamily="34" charset="0"/>
            </a:rPr>
            <a:t>MOODLE</a:t>
          </a:r>
          <a:endParaRPr lang="en-US" sz="2500" b="1" dirty="0">
            <a:solidFill>
              <a:schemeClr val="tx1"/>
            </a:solidFill>
            <a:latin typeface="Calibri" pitchFamily="34" charset="0"/>
          </a:endParaRPr>
        </a:p>
      </dgm:t>
    </dgm:pt>
    <dgm:pt modelId="{2FBD0B18-5231-46AA-B928-E4874EFD3983}" type="parTrans" cxnId="{CDB88965-C13D-4FC6-9BD7-C37B6EB84C6A}">
      <dgm:prSet/>
      <dgm:spPr/>
      <dgm:t>
        <a:bodyPr/>
        <a:lstStyle/>
        <a:p>
          <a:endParaRPr lang="en-US"/>
        </a:p>
      </dgm:t>
    </dgm:pt>
    <dgm:pt modelId="{43649A39-DA33-49A1-B2FF-3FD81FC3DE96}" type="sibTrans" cxnId="{CDB88965-C13D-4FC6-9BD7-C37B6EB84C6A}">
      <dgm:prSet/>
      <dgm:spPr/>
      <dgm:t>
        <a:bodyPr/>
        <a:lstStyle/>
        <a:p>
          <a:endParaRPr lang="en-US"/>
        </a:p>
      </dgm:t>
    </dgm:pt>
    <dgm:pt modelId="{32785DB5-B49E-4D4E-98E1-03E1B75BAB0E}">
      <dgm:prSet/>
      <dgm:spPr/>
      <dgm:t>
        <a:bodyPr/>
        <a:lstStyle/>
        <a:p>
          <a:pPr rtl="0"/>
          <a:r>
            <a:rPr lang="es-ES" sz="1500" dirty="0" smtClean="0">
              <a:solidFill>
                <a:schemeClr val="tx1"/>
              </a:solidFill>
              <a:latin typeface="Calibri" pitchFamily="34" charset="0"/>
            </a:rPr>
            <a:t>La más completa en herramientas de administración, comunicación, colaboración, evaluación y seguimiento</a:t>
          </a:r>
          <a:endParaRPr lang="en-US" sz="1500" dirty="0">
            <a:solidFill>
              <a:schemeClr val="tx1"/>
            </a:solidFill>
            <a:latin typeface="Calibri" pitchFamily="34" charset="0"/>
          </a:endParaRPr>
        </a:p>
      </dgm:t>
    </dgm:pt>
    <dgm:pt modelId="{4BEE728B-2AC9-4205-B8BE-77FA7C115E9E}" type="parTrans" cxnId="{3E6ABF92-1028-4E59-920D-9CC7A0B84BFE}">
      <dgm:prSet/>
      <dgm:spPr/>
      <dgm:t>
        <a:bodyPr/>
        <a:lstStyle/>
        <a:p>
          <a:endParaRPr lang="en-US"/>
        </a:p>
      </dgm:t>
    </dgm:pt>
    <dgm:pt modelId="{4277B1F6-3603-4064-866F-7FA2DF3E7ECA}" type="sibTrans" cxnId="{3E6ABF92-1028-4E59-920D-9CC7A0B84BFE}">
      <dgm:prSet/>
      <dgm:spPr/>
      <dgm:t>
        <a:bodyPr/>
        <a:lstStyle/>
        <a:p>
          <a:endParaRPr lang="en-US"/>
        </a:p>
      </dgm:t>
    </dgm:pt>
    <dgm:pt modelId="{F4012201-01EE-45B3-8D88-539DE6F621FE}">
      <dgm:prSet/>
      <dgm:spPr/>
      <dgm:t>
        <a:bodyPr/>
        <a:lstStyle/>
        <a:p>
          <a:pPr rtl="0"/>
          <a:r>
            <a:rPr lang="es-ES" sz="1500" dirty="0" smtClean="0">
              <a:solidFill>
                <a:schemeClr val="tx1"/>
              </a:solidFill>
              <a:latin typeface="Calibri" pitchFamily="34" charset="0"/>
            </a:rPr>
            <a:t>Licencia libre: uso económico, acceso al código fuente, instalación sin límite</a:t>
          </a:r>
          <a:endParaRPr lang="en-US" sz="1500" dirty="0">
            <a:solidFill>
              <a:schemeClr val="tx1"/>
            </a:solidFill>
            <a:latin typeface="Calibri" pitchFamily="34" charset="0"/>
          </a:endParaRPr>
        </a:p>
      </dgm:t>
    </dgm:pt>
    <dgm:pt modelId="{EB2F5FD6-9A32-466A-8AAB-80B5D9EC3576}" type="parTrans" cxnId="{BC9F9742-7998-49C5-B390-3CA35078361E}">
      <dgm:prSet/>
      <dgm:spPr/>
      <dgm:t>
        <a:bodyPr/>
        <a:lstStyle/>
        <a:p>
          <a:endParaRPr lang="en-US"/>
        </a:p>
      </dgm:t>
    </dgm:pt>
    <dgm:pt modelId="{31658993-CFF9-47D9-8EA0-AA2D7C315382}" type="sibTrans" cxnId="{BC9F9742-7998-49C5-B390-3CA35078361E}">
      <dgm:prSet/>
      <dgm:spPr/>
      <dgm:t>
        <a:bodyPr/>
        <a:lstStyle/>
        <a:p>
          <a:endParaRPr lang="en-US"/>
        </a:p>
      </dgm:t>
    </dgm:pt>
    <dgm:pt modelId="{5F41641B-9181-4989-8A0C-C0166BC829B6}">
      <dgm:prSet/>
      <dgm:spPr/>
      <dgm:t>
        <a:bodyPr/>
        <a:lstStyle/>
        <a:p>
          <a:pPr rtl="0"/>
          <a:r>
            <a:rPr lang="es-ES" sz="1500" dirty="0" smtClean="0">
              <a:solidFill>
                <a:schemeClr val="tx1"/>
              </a:solidFill>
              <a:latin typeface="Calibri" pitchFamily="34" charset="0"/>
            </a:rPr>
            <a:t>Multiplataforma</a:t>
          </a:r>
          <a:endParaRPr lang="en-US" sz="1500" dirty="0">
            <a:solidFill>
              <a:schemeClr val="tx1"/>
            </a:solidFill>
            <a:latin typeface="Calibri" pitchFamily="34" charset="0"/>
          </a:endParaRPr>
        </a:p>
      </dgm:t>
    </dgm:pt>
    <dgm:pt modelId="{7E40C580-9175-4713-A158-13BFDFF6DD09}" type="parTrans" cxnId="{5EB6F920-EAE9-4420-958E-93CAC6266F10}">
      <dgm:prSet/>
      <dgm:spPr/>
      <dgm:t>
        <a:bodyPr/>
        <a:lstStyle/>
        <a:p>
          <a:endParaRPr lang="en-US"/>
        </a:p>
      </dgm:t>
    </dgm:pt>
    <dgm:pt modelId="{10A53363-421D-4516-9F65-AD392E9CF324}" type="sibTrans" cxnId="{5EB6F920-EAE9-4420-958E-93CAC6266F10}">
      <dgm:prSet/>
      <dgm:spPr/>
      <dgm:t>
        <a:bodyPr/>
        <a:lstStyle/>
        <a:p>
          <a:endParaRPr lang="en-US"/>
        </a:p>
      </dgm:t>
    </dgm:pt>
    <dgm:pt modelId="{F71FFBD8-0144-4F15-84F4-C7469242A2CB}" type="pres">
      <dgm:prSet presAssocID="{5F5EE970-ADE9-4265-851F-893C32EDF3C9}" presName="cycle" presStyleCnt="0">
        <dgm:presLayoutVars>
          <dgm:chMax val="1"/>
          <dgm:dir/>
          <dgm:animLvl val="ctr"/>
          <dgm:resizeHandles val="exact"/>
        </dgm:presLayoutVars>
      </dgm:prSet>
      <dgm:spPr/>
      <dgm:t>
        <a:bodyPr/>
        <a:lstStyle/>
        <a:p>
          <a:endParaRPr lang="en-US"/>
        </a:p>
      </dgm:t>
    </dgm:pt>
    <dgm:pt modelId="{1E36EFE1-E246-465D-B419-787877015C48}" type="pres">
      <dgm:prSet presAssocID="{603F0DAD-F03B-4550-A798-DFF8C4039969}" presName="centerShape" presStyleLbl="node0" presStyleIdx="0" presStyleCnt="1"/>
      <dgm:spPr/>
      <dgm:t>
        <a:bodyPr/>
        <a:lstStyle/>
        <a:p>
          <a:endParaRPr lang="en-US"/>
        </a:p>
      </dgm:t>
    </dgm:pt>
    <dgm:pt modelId="{499B7C4F-2F0E-41F7-A62B-264CA2F967F4}" type="pres">
      <dgm:prSet presAssocID="{4BEE728B-2AC9-4205-B8BE-77FA7C115E9E}" presName="parTrans" presStyleLbl="bgSibTrans2D1" presStyleIdx="0" presStyleCnt="3"/>
      <dgm:spPr/>
      <dgm:t>
        <a:bodyPr/>
        <a:lstStyle/>
        <a:p>
          <a:endParaRPr lang="en-US"/>
        </a:p>
      </dgm:t>
    </dgm:pt>
    <dgm:pt modelId="{017D1CDC-40BA-4287-BFB9-A2CBE88349DF}" type="pres">
      <dgm:prSet presAssocID="{32785DB5-B49E-4D4E-98E1-03E1B75BAB0E}" presName="node" presStyleLbl="node1" presStyleIdx="0" presStyleCnt="3">
        <dgm:presLayoutVars>
          <dgm:bulletEnabled val="1"/>
        </dgm:presLayoutVars>
      </dgm:prSet>
      <dgm:spPr/>
      <dgm:t>
        <a:bodyPr/>
        <a:lstStyle/>
        <a:p>
          <a:endParaRPr lang="en-US"/>
        </a:p>
      </dgm:t>
    </dgm:pt>
    <dgm:pt modelId="{CCDA78E7-0E28-4E3D-A959-5071A4A9B97B}" type="pres">
      <dgm:prSet presAssocID="{EB2F5FD6-9A32-466A-8AAB-80B5D9EC3576}" presName="parTrans" presStyleLbl="bgSibTrans2D1" presStyleIdx="1" presStyleCnt="3"/>
      <dgm:spPr/>
      <dgm:t>
        <a:bodyPr/>
        <a:lstStyle/>
        <a:p>
          <a:endParaRPr lang="en-US"/>
        </a:p>
      </dgm:t>
    </dgm:pt>
    <dgm:pt modelId="{6D49CF01-823A-430B-A04E-F8721A1B3438}" type="pres">
      <dgm:prSet presAssocID="{F4012201-01EE-45B3-8D88-539DE6F621FE}" presName="node" presStyleLbl="node1" presStyleIdx="1" presStyleCnt="3">
        <dgm:presLayoutVars>
          <dgm:bulletEnabled val="1"/>
        </dgm:presLayoutVars>
      </dgm:prSet>
      <dgm:spPr/>
      <dgm:t>
        <a:bodyPr/>
        <a:lstStyle/>
        <a:p>
          <a:endParaRPr lang="en-US"/>
        </a:p>
      </dgm:t>
    </dgm:pt>
    <dgm:pt modelId="{42C48BCF-1CC5-4AB7-B7A8-EC6B60E118CB}" type="pres">
      <dgm:prSet presAssocID="{7E40C580-9175-4713-A158-13BFDFF6DD09}" presName="parTrans" presStyleLbl="bgSibTrans2D1" presStyleIdx="2" presStyleCnt="3"/>
      <dgm:spPr/>
      <dgm:t>
        <a:bodyPr/>
        <a:lstStyle/>
        <a:p>
          <a:endParaRPr lang="en-US"/>
        </a:p>
      </dgm:t>
    </dgm:pt>
    <dgm:pt modelId="{3F95117B-5121-476B-BC67-352326DDCF11}" type="pres">
      <dgm:prSet presAssocID="{5F41641B-9181-4989-8A0C-C0166BC829B6}" presName="node" presStyleLbl="node1" presStyleIdx="2" presStyleCnt="3">
        <dgm:presLayoutVars>
          <dgm:bulletEnabled val="1"/>
        </dgm:presLayoutVars>
      </dgm:prSet>
      <dgm:spPr/>
      <dgm:t>
        <a:bodyPr/>
        <a:lstStyle/>
        <a:p>
          <a:endParaRPr lang="en-US"/>
        </a:p>
      </dgm:t>
    </dgm:pt>
  </dgm:ptLst>
  <dgm:cxnLst>
    <dgm:cxn modelId="{CAD499E5-E369-4C25-8623-20A98889C4A0}" type="presOf" srcId="{F4012201-01EE-45B3-8D88-539DE6F621FE}" destId="{6D49CF01-823A-430B-A04E-F8721A1B3438}" srcOrd="0" destOrd="0" presId="urn:microsoft.com/office/officeart/2005/8/layout/radial4"/>
    <dgm:cxn modelId="{A2D1EED3-EB59-4C9F-B515-E34C84D03CBC}" type="presOf" srcId="{5F5EE970-ADE9-4265-851F-893C32EDF3C9}" destId="{F71FFBD8-0144-4F15-84F4-C7469242A2CB}" srcOrd="0" destOrd="0" presId="urn:microsoft.com/office/officeart/2005/8/layout/radial4"/>
    <dgm:cxn modelId="{14B34AEC-7BA8-41F9-895C-B58B5A445902}" type="presOf" srcId="{5F41641B-9181-4989-8A0C-C0166BC829B6}" destId="{3F95117B-5121-476B-BC67-352326DDCF11}" srcOrd="0" destOrd="0" presId="urn:microsoft.com/office/officeart/2005/8/layout/radial4"/>
    <dgm:cxn modelId="{5EB6F920-EAE9-4420-958E-93CAC6266F10}" srcId="{603F0DAD-F03B-4550-A798-DFF8C4039969}" destId="{5F41641B-9181-4989-8A0C-C0166BC829B6}" srcOrd="2" destOrd="0" parTransId="{7E40C580-9175-4713-A158-13BFDFF6DD09}" sibTransId="{10A53363-421D-4516-9F65-AD392E9CF324}"/>
    <dgm:cxn modelId="{BC9F9742-7998-49C5-B390-3CA35078361E}" srcId="{603F0DAD-F03B-4550-A798-DFF8C4039969}" destId="{F4012201-01EE-45B3-8D88-539DE6F621FE}" srcOrd="1" destOrd="0" parTransId="{EB2F5FD6-9A32-466A-8AAB-80B5D9EC3576}" sibTransId="{31658993-CFF9-47D9-8EA0-AA2D7C315382}"/>
    <dgm:cxn modelId="{1D474E50-927A-4686-B94F-9147BDD303AB}" type="presOf" srcId="{EB2F5FD6-9A32-466A-8AAB-80B5D9EC3576}" destId="{CCDA78E7-0E28-4E3D-A959-5071A4A9B97B}" srcOrd="0" destOrd="0" presId="urn:microsoft.com/office/officeart/2005/8/layout/radial4"/>
    <dgm:cxn modelId="{8E03567C-139E-4902-89CA-6BF32E9E4077}" type="presOf" srcId="{7E40C580-9175-4713-A158-13BFDFF6DD09}" destId="{42C48BCF-1CC5-4AB7-B7A8-EC6B60E118CB}" srcOrd="0" destOrd="0" presId="urn:microsoft.com/office/officeart/2005/8/layout/radial4"/>
    <dgm:cxn modelId="{3E6ABF92-1028-4E59-920D-9CC7A0B84BFE}" srcId="{603F0DAD-F03B-4550-A798-DFF8C4039969}" destId="{32785DB5-B49E-4D4E-98E1-03E1B75BAB0E}" srcOrd="0" destOrd="0" parTransId="{4BEE728B-2AC9-4205-B8BE-77FA7C115E9E}" sibTransId="{4277B1F6-3603-4064-866F-7FA2DF3E7ECA}"/>
    <dgm:cxn modelId="{9D62C244-77DD-49A2-98DE-23C047764178}" type="presOf" srcId="{32785DB5-B49E-4D4E-98E1-03E1B75BAB0E}" destId="{017D1CDC-40BA-4287-BFB9-A2CBE88349DF}" srcOrd="0" destOrd="0" presId="urn:microsoft.com/office/officeart/2005/8/layout/radial4"/>
    <dgm:cxn modelId="{693082FB-AE2F-4805-887A-9DFC9EE181B0}" type="presOf" srcId="{4BEE728B-2AC9-4205-B8BE-77FA7C115E9E}" destId="{499B7C4F-2F0E-41F7-A62B-264CA2F967F4}" srcOrd="0" destOrd="0" presId="urn:microsoft.com/office/officeart/2005/8/layout/radial4"/>
    <dgm:cxn modelId="{CDB88965-C13D-4FC6-9BD7-C37B6EB84C6A}" srcId="{5F5EE970-ADE9-4265-851F-893C32EDF3C9}" destId="{603F0DAD-F03B-4550-A798-DFF8C4039969}" srcOrd="0" destOrd="0" parTransId="{2FBD0B18-5231-46AA-B928-E4874EFD3983}" sibTransId="{43649A39-DA33-49A1-B2FF-3FD81FC3DE96}"/>
    <dgm:cxn modelId="{A6A1ED77-DE44-4918-8150-8A938851B917}" type="presOf" srcId="{603F0DAD-F03B-4550-A798-DFF8C4039969}" destId="{1E36EFE1-E246-465D-B419-787877015C48}" srcOrd="0" destOrd="0" presId="urn:microsoft.com/office/officeart/2005/8/layout/radial4"/>
    <dgm:cxn modelId="{1C5DA6A6-0FD0-4087-98A5-3BBF3DDB1F53}" type="presParOf" srcId="{F71FFBD8-0144-4F15-84F4-C7469242A2CB}" destId="{1E36EFE1-E246-465D-B419-787877015C48}" srcOrd="0" destOrd="0" presId="urn:microsoft.com/office/officeart/2005/8/layout/radial4"/>
    <dgm:cxn modelId="{7E8B47CE-B99B-4A44-BAF0-1193000200B0}" type="presParOf" srcId="{F71FFBD8-0144-4F15-84F4-C7469242A2CB}" destId="{499B7C4F-2F0E-41F7-A62B-264CA2F967F4}" srcOrd="1" destOrd="0" presId="urn:microsoft.com/office/officeart/2005/8/layout/radial4"/>
    <dgm:cxn modelId="{16E66881-6B12-4A03-B364-02A695A5E639}" type="presParOf" srcId="{F71FFBD8-0144-4F15-84F4-C7469242A2CB}" destId="{017D1CDC-40BA-4287-BFB9-A2CBE88349DF}" srcOrd="2" destOrd="0" presId="urn:microsoft.com/office/officeart/2005/8/layout/radial4"/>
    <dgm:cxn modelId="{F94B6501-7DB9-4FF8-85C2-858AC894B463}" type="presParOf" srcId="{F71FFBD8-0144-4F15-84F4-C7469242A2CB}" destId="{CCDA78E7-0E28-4E3D-A959-5071A4A9B97B}" srcOrd="3" destOrd="0" presId="urn:microsoft.com/office/officeart/2005/8/layout/radial4"/>
    <dgm:cxn modelId="{36B4F4BB-85DD-4A53-AF82-E4FD05E25B91}" type="presParOf" srcId="{F71FFBD8-0144-4F15-84F4-C7469242A2CB}" destId="{6D49CF01-823A-430B-A04E-F8721A1B3438}" srcOrd="4" destOrd="0" presId="urn:microsoft.com/office/officeart/2005/8/layout/radial4"/>
    <dgm:cxn modelId="{5F6F4FB9-C0AB-4633-8F14-C4D9D63079F9}" type="presParOf" srcId="{F71FFBD8-0144-4F15-84F4-C7469242A2CB}" destId="{42C48BCF-1CC5-4AB7-B7A8-EC6B60E118CB}" srcOrd="5" destOrd="0" presId="urn:microsoft.com/office/officeart/2005/8/layout/radial4"/>
    <dgm:cxn modelId="{5065E0CD-BEB9-4349-A0C9-AD877BB05F5A}" type="presParOf" srcId="{F71FFBD8-0144-4F15-84F4-C7469242A2CB}" destId="{3F95117B-5121-476B-BC67-352326DDCF11}" srcOrd="6" destOrd="0" presId="urn:microsoft.com/office/officeart/2005/8/layout/radial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1A70FE40-32CA-41C5-AC4F-6C3FB8FD0CA3}" type="doc">
      <dgm:prSet loTypeId="urn:microsoft.com/office/officeart/2005/8/layout/equation2" loCatId="relationship" qsTypeId="urn:microsoft.com/office/officeart/2005/8/quickstyle/3d4" qsCatId="3D" csTypeId="urn:microsoft.com/office/officeart/2005/8/colors/accent1_3" csCatId="accent1" phldr="1"/>
      <dgm:spPr/>
      <dgm:t>
        <a:bodyPr/>
        <a:lstStyle/>
        <a:p>
          <a:endParaRPr lang="en-US"/>
        </a:p>
      </dgm:t>
    </dgm:pt>
    <dgm:pt modelId="{CBCA7385-3692-44C1-8D57-678E6ED0D393}">
      <dgm:prSet custT="1"/>
      <dgm:spPr/>
      <dgm:t>
        <a:bodyPr/>
        <a:lstStyle/>
        <a:p>
          <a:pPr algn="ctr" rtl="0">
            <a:lnSpc>
              <a:spcPct val="100000"/>
            </a:lnSpc>
            <a:spcAft>
              <a:spcPts val="0"/>
            </a:spcAft>
          </a:pPr>
          <a:r>
            <a:rPr lang="es-ES" sz="1800" b="1" i="1" dirty="0" smtClean="0">
              <a:solidFill>
                <a:schemeClr val="tx1"/>
              </a:solidFill>
              <a:latin typeface="Calibri" pitchFamily="34" charset="0"/>
            </a:rPr>
            <a:t>SECOND LIFE</a:t>
          </a:r>
          <a:endParaRPr lang="en-US" sz="1800" b="1" i="1" dirty="0">
            <a:solidFill>
              <a:schemeClr val="tx1"/>
            </a:solidFill>
            <a:latin typeface="Calibri" pitchFamily="34" charset="0"/>
          </a:endParaRPr>
        </a:p>
      </dgm:t>
    </dgm:pt>
    <dgm:pt modelId="{742BA4B2-1006-4AF7-BB02-A5972E7E74A1}" type="parTrans" cxnId="{41D0013F-9346-42C8-BE65-D8829F45A536}">
      <dgm:prSet/>
      <dgm:spPr/>
      <dgm:t>
        <a:bodyPr/>
        <a:lstStyle/>
        <a:p>
          <a:endParaRPr lang="en-US"/>
        </a:p>
      </dgm:t>
    </dgm:pt>
    <dgm:pt modelId="{DFDEBADA-774E-498F-8A6C-4516C8F7FA14}" type="sibTrans" cxnId="{41D0013F-9346-42C8-BE65-D8829F45A536}">
      <dgm:prSet/>
      <dgm:spPr/>
      <dgm:t>
        <a:bodyPr/>
        <a:lstStyle/>
        <a:p>
          <a:endParaRPr lang="en-US"/>
        </a:p>
      </dgm:t>
    </dgm:pt>
    <dgm:pt modelId="{2CE8EB6D-78D9-4619-B9AB-25F249957FE8}">
      <dgm:prSet custT="1"/>
      <dgm:spPr/>
      <dgm:t>
        <a:bodyPr/>
        <a:lstStyle/>
        <a:p>
          <a:pPr algn="ctr" rtl="0">
            <a:lnSpc>
              <a:spcPct val="100000"/>
            </a:lnSpc>
            <a:spcAft>
              <a:spcPts val="0"/>
            </a:spcAft>
          </a:pPr>
          <a:r>
            <a:rPr lang="es-ES" sz="1800" dirty="0" smtClean="0">
              <a:solidFill>
                <a:schemeClr val="tx1"/>
              </a:solidFill>
              <a:latin typeface="Calibri" pitchFamily="34" charset="0"/>
            </a:rPr>
            <a:t>Crear un aula virtual con la apariencia real de un aula de la ESPE.</a:t>
          </a:r>
          <a:endParaRPr lang="es-ES" sz="1800" dirty="0">
            <a:solidFill>
              <a:schemeClr val="tx1"/>
            </a:solidFill>
            <a:latin typeface="Calibri" pitchFamily="34" charset="0"/>
          </a:endParaRPr>
        </a:p>
      </dgm:t>
    </dgm:pt>
    <dgm:pt modelId="{4986D842-998B-4E64-B2C8-990526E6253A}" type="parTrans" cxnId="{7B91CAB9-63E6-43E0-944B-58C997EE3EAE}">
      <dgm:prSet/>
      <dgm:spPr/>
      <dgm:t>
        <a:bodyPr/>
        <a:lstStyle/>
        <a:p>
          <a:endParaRPr lang="en-US"/>
        </a:p>
      </dgm:t>
    </dgm:pt>
    <dgm:pt modelId="{170CAB3C-068A-445A-8AB1-68F1FD82D99D}" type="sibTrans" cxnId="{7B91CAB9-63E6-43E0-944B-58C997EE3EAE}">
      <dgm:prSet/>
      <dgm:spPr/>
      <dgm:t>
        <a:bodyPr/>
        <a:lstStyle/>
        <a:p>
          <a:endParaRPr lang="en-US"/>
        </a:p>
      </dgm:t>
    </dgm:pt>
    <dgm:pt modelId="{BF4CD38E-8BB6-461F-9886-53DFB9BC7E55}">
      <dgm:prSet custT="1"/>
      <dgm:spPr/>
      <dgm:t>
        <a:bodyPr/>
        <a:lstStyle/>
        <a:p>
          <a:pPr algn="ctr" rtl="0">
            <a:lnSpc>
              <a:spcPct val="100000"/>
            </a:lnSpc>
            <a:spcAft>
              <a:spcPts val="0"/>
            </a:spcAft>
          </a:pPr>
          <a:r>
            <a:rPr lang="es-ES" sz="1800" b="1" i="1" dirty="0" smtClean="0">
              <a:solidFill>
                <a:schemeClr val="tx1"/>
              </a:solidFill>
              <a:latin typeface="Calibri" pitchFamily="34" charset="0"/>
            </a:rPr>
            <a:t>MOODLE</a:t>
          </a:r>
          <a:endParaRPr lang="en-US" sz="1800" b="1" i="1" dirty="0">
            <a:solidFill>
              <a:schemeClr val="tx1"/>
            </a:solidFill>
            <a:latin typeface="Calibri" pitchFamily="34" charset="0"/>
          </a:endParaRPr>
        </a:p>
      </dgm:t>
    </dgm:pt>
    <dgm:pt modelId="{FC85C150-F559-4B9A-960E-9F9E603AD9A0}" type="parTrans" cxnId="{7BDD6BA8-E314-401F-9DFC-FAF253C80444}">
      <dgm:prSet/>
      <dgm:spPr/>
      <dgm:t>
        <a:bodyPr/>
        <a:lstStyle/>
        <a:p>
          <a:endParaRPr lang="en-US"/>
        </a:p>
      </dgm:t>
    </dgm:pt>
    <dgm:pt modelId="{22873726-A75C-47D8-BF3C-F3D68CAED8AF}" type="sibTrans" cxnId="{7BDD6BA8-E314-401F-9DFC-FAF253C80444}">
      <dgm:prSet/>
      <dgm:spPr/>
      <dgm:t>
        <a:bodyPr/>
        <a:lstStyle/>
        <a:p>
          <a:endParaRPr lang="en-US"/>
        </a:p>
      </dgm:t>
    </dgm:pt>
    <dgm:pt modelId="{8E3F4085-963E-4FA2-87B3-8216A54F6FCE}">
      <dgm:prSet custT="1"/>
      <dgm:spPr/>
      <dgm:t>
        <a:bodyPr/>
        <a:lstStyle/>
        <a:p>
          <a:pPr algn="ctr" rtl="0">
            <a:lnSpc>
              <a:spcPct val="100000"/>
            </a:lnSpc>
            <a:spcAft>
              <a:spcPts val="0"/>
            </a:spcAft>
          </a:pPr>
          <a:r>
            <a:rPr lang="es-ES" sz="1800" dirty="0" smtClean="0">
              <a:solidFill>
                <a:schemeClr val="tx1"/>
              </a:solidFill>
              <a:latin typeface="Calibri" pitchFamily="34" charset="0"/>
            </a:rPr>
            <a:t>Crear un curso de una materia específica de la Carrera de Ingeniería en Sistemas e Informática.</a:t>
          </a:r>
          <a:endParaRPr lang="en-US" sz="1800" dirty="0">
            <a:solidFill>
              <a:schemeClr val="tx1"/>
            </a:solidFill>
            <a:latin typeface="Calibri" pitchFamily="34" charset="0"/>
          </a:endParaRPr>
        </a:p>
      </dgm:t>
    </dgm:pt>
    <dgm:pt modelId="{DA1C497C-002E-438A-BE2B-17EB9EE973EC}" type="parTrans" cxnId="{CC20201E-2FD0-4BC7-8C9C-8FC4D805DA6B}">
      <dgm:prSet/>
      <dgm:spPr/>
      <dgm:t>
        <a:bodyPr/>
        <a:lstStyle/>
        <a:p>
          <a:endParaRPr lang="en-US"/>
        </a:p>
      </dgm:t>
    </dgm:pt>
    <dgm:pt modelId="{9F3A3735-3AFD-46C1-BEE1-8732D13743BC}" type="sibTrans" cxnId="{CC20201E-2FD0-4BC7-8C9C-8FC4D805DA6B}">
      <dgm:prSet/>
      <dgm:spPr/>
      <dgm:t>
        <a:bodyPr/>
        <a:lstStyle/>
        <a:p>
          <a:endParaRPr lang="en-US"/>
        </a:p>
      </dgm:t>
    </dgm:pt>
    <dgm:pt modelId="{9FC47EAA-DEAB-46E3-AE65-39ED8E4C9C7A}">
      <dgm:prSet custT="1"/>
      <dgm:spPr/>
      <dgm:t>
        <a:bodyPr/>
        <a:lstStyle/>
        <a:p>
          <a:pPr algn="ctr" rtl="0">
            <a:lnSpc>
              <a:spcPct val="100000"/>
            </a:lnSpc>
            <a:spcAft>
              <a:spcPts val="0"/>
            </a:spcAft>
          </a:pPr>
          <a:r>
            <a:rPr lang="es-ES" sz="1800" dirty="0" smtClean="0">
              <a:solidFill>
                <a:schemeClr val="tx1"/>
              </a:solidFill>
              <a:latin typeface="Calibri" pitchFamily="34" charset="0"/>
            </a:rPr>
            <a:t>El aula virtual necesita relacionarse con el curso, para intercambiar información</a:t>
          </a:r>
          <a:endParaRPr lang="en-US" sz="1800" dirty="0">
            <a:solidFill>
              <a:schemeClr val="tx1"/>
            </a:solidFill>
            <a:latin typeface="Calibri" pitchFamily="34" charset="0"/>
          </a:endParaRPr>
        </a:p>
      </dgm:t>
    </dgm:pt>
    <dgm:pt modelId="{52595F5B-8063-4B88-81DE-130463646717}" type="parTrans" cxnId="{E7844B61-90E6-4ED7-AEA8-B9C2FA1146E1}">
      <dgm:prSet/>
      <dgm:spPr/>
      <dgm:t>
        <a:bodyPr/>
        <a:lstStyle/>
        <a:p>
          <a:endParaRPr lang="en-US"/>
        </a:p>
      </dgm:t>
    </dgm:pt>
    <dgm:pt modelId="{4E2C3769-39F4-49D7-B705-7BFAABBA9CAD}" type="sibTrans" cxnId="{E7844B61-90E6-4ED7-AEA8-B9C2FA1146E1}">
      <dgm:prSet/>
      <dgm:spPr/>
      <dgm:t>
        <a:bodyPr/>
        <a:lstStyle/>
        <a:p>
          <a:endParaRPr lang="en-US"/>
        </a:p>
      </dgm:t>
    </dgm:pt>
    <dgm:pt modelId="{A910CBBC-8247-4067-A9D7-E3E452499E5A}" type="pres">
      <dgm:prSet presAssocID="{1A70FE40-32CA-41C5-AC4F-6C3FB8FD0CA3}" presName="Name0" presStyleCnt="0">
        <dgm:presLayoutVars>
          <dgm:dir/>
          <dgm:resizeHandles val="exact"/>
        </dgm:presLayoutVars>
      </dgm:prSet>
      <dgm:spPr/>
      <dgm:t>
        <a:bodyPr/>
        <a:lstStyle/>
        <a:p>
          <a:endParaRPr lang="es-EC"/>
        </a:p>
      </dgm:t>
    </dgm:pt>
    <dgm:pt modelId="{4BBCF561-1609-455F-909B-CB0C12F337CF}" type="pres">
      <dgm:prSet presAssocID="{1A70FE40-32CA-41C5-AC4F-6C3FB8FD0CA3}" presName="vNodes" presStyleCnt="0"/>
      <dgm:spPr/>
    </dgm:pt>
    <dgm:pt modelId="{0FD61117-B14E-48BF-8808-18CC8DF6A12D}" type="pres">
      <dgm:prSet presAssocID="{CBCA7385-3692-44C1-8D57-678E6ED0D393}" presName="node" presStyleLbl="node1" presStyleIdx="0" presStyleCnt="3" custScaleX="151270" custScaleY="132469" custLinFactNeighborX="-83522" custLinFactNeighborY="-267">
        <dgm:presLayoutVars>
          <dgm:bulletEnabled val="1"/>
        </dgm:presLayoutVars>
      </dgm:prSet>
      <dgm:spPr>
        <a:prstGeom prst="roundRect">
          <a:avLst/>
        </a:prstGeom>
      </dgm:spPr>
      <dgm:t>
        <a:bodyPr/>
        <a:lstStyle/>
        <a:p>
          <a:endParaRPr lang="en-US"/>
        </a:p>
      </dgm:t>
    </dgm:pt>
    <dgm:pt modelId="{B6D0C0F3-C90D-4A64-910F-60785A6F75AF}" type="pres">
      <dgm:prSet presAssocID="{DFDEBADA-774E-498F-8A6C-4516C8F7FA14}" presName="spacerT" presStyleCnt="0"/>
      <dgm:spPr/>
    </dgm:pt>
    <dgm:pt modelId="{A6EC57CF-83C8-4D40-958E-6A71054863FF}" type="pres">
      <dgm:prSet presAssocID="{DFDEBADA-774E-498F-8A6C-4516C8F7FA14}" presName="sibTrans" presStyleLbl="sibTrans2D1" presStyleIdx="0" presStyleCnt="2" custScaleX="47363" custScaleY="47362" custLinFactX="-36230" custLinFactNeighborX="-100000"/>
      <dgm:spPr/>
      <dgm:t>
        <a:bodyPr/>
        <a:lstStyle/>
        <a:p>
          <a:endParaRPr lang="es-EC"/>
        </a:p>
      </dgm:t>
    </dgm:pt>
    <dgm:pt modelId="{FF8D7D1F-2A0F-4CE5-AD8B-63D18947392E}" type="pres">
      <dgm:prSet presAssocID="{DFDEBADA-774E-498F-8A6C-4516C8F7FA14}" presName="spacerB" presStyleCnt="0"/>
      <dgm:spPr/>
    </dgm:pt>
    <dgm:pt modelId="{F9DBCCC1-5706-4BFD-BEFC-AF3A0C6D0829}" type="pres">
      <dgm:prSet presAssocID="{BF4CD38E-8BB6-461F-9886-53DFB9BC7E55}" presName="node" presStyleLbl="node1" presStyleIdx="1" presStyleCnt="3" custScaleX="151270" custScaleY="132469" custLinFactNeighborX="-83522" custLinFactNeighborY="267">
        <dgm:presLayoutVars>
          <dgm:bulletEnabled val="1"/>
        </dgm:presLayoutVars>
      </dgm:prSet>
      <dgm:spPr>
        <a:prstGeom prst="roundRect">
          <a:avLst/>
        </a:prstGeom>
      </dgm:spPr>
      <dgm:t>
        <a:bodyPr/>
        <a:lstStyle/>
        <a:p>
          <a:endParaRPr lang="es-EC"/>
        </a:p>
      </dgm:t>
    </dgm:pt>
    <dgm:pt modelId="{994334FF-FFA3-4BE7-86DD-AF907293F843}" type="pres">
      <dgm:prSet presAssocID="{1A70FE40-32CA-41C5-AC4F-6C3FB8FD0CA3}" presName="sibTransLast" presStyleLbl="sibTrans2D1" presStyleIdx="1" presStyleCnt="2" custScaleX="41643" custScaleY="53295" custLinFactNeighborX="272" custLinFactNeighborY="-30681"/>
      <dgm:spPr/>
      <dgm:t>
        <a:bodyPr/>
        <a:lstStyle/>
        <a:p>
          <a:endParaRPr lang="es-EC"/>
        </a:p>
      </dgm:t>
    </dgm:pt>
    <dgm:pt modelId="{3DBA3104-20DB-4D4E-B7CD-2C8A3FFBEDD1}" type="pres">
      <dgm:prSet presAssocID="{1A70FE40-32CA-41C5-AC4F-6C3FB8FD0CA3}" presName="connectorText" presStyleLbl="sibTrans2D1" presStyleIdx="1" presStyleCnt="2"/>
      <dgm:spPr/>
      <dgm:t>
        <a:bodyPr/>
        <a:lstStyle/>
        <a:p>
          <a:endParaRPr lang="es-EC"/>
        </a:p>
      </dgm:t>
    </dgm:pt>
    <dgm:pt modelId="{1CB4A8BB-A14E-495A-A3D3-D1D03A20D64C}" type="pres">
      <dgm:prSet presAssocID="{1A70FE40-32CA-41C5-AC4F-6C3FB8FD0CA3}" presName="lastNode" presStyleLbl="node1" presStyleIdx="2" presStyleCnt="3" custScaleX="70753" custScaleY="70440" custLinFactNeighborX="55948" custLinFactNeighborY="253">
        <dgm:presLayoutVars>
          <dgm:bulletEnabled val="1"/>
        </dgm:presLayoutVars>
      </dgm:prSet>
      <dgm:spPr/>
      <dgm:t>
        <a:bodyPr/>
        <a:lstStyle/>
        <a:p>
          <a:endParaRPr lang="en-US"/>
        </a:p>
      </dgm:t>
    </dgm:pt>
  </dgm:ptLst>
  <dgm:cxnLst>
    <dgm:cxn modelId="{7BDD6BA8-E314-401F-9DFC-FAF253C80444}" srcId="{1A70FE40-32CA-41C5-AC4F-6C3FB8FD0CA3}" destId="{BF4CD38E-8BB6-461F-9886-53DFB9BC7E55}" srcOrd="1" destOrd="0" parTransId="{FC85C150-F559-4B9A-960E-9F9E603AD9A0}" sibTransId="{22873726-A75C-47D8-BF3C-F3D68CAED8AF}"/>
    <dgm:cxn modelId="{28A46168-761B-4C5A-9485-441AE0B16537}" type="presOf" srcId="{22873726-A75C-47D8-BF3C-F3D68CAED8AF}" destId="{3DBA3104-20DB-4D4E-B7CD-2C8A3FFBEDD1}" srcOrd="1" destOrd="0" presId="urn:microsoft.com/office/officeart/2005/8/layout/equation2"/>
    <dgm:cxn modelId="{CC20201E-2FD0-4BC7-8C9C-8FC4D805DA6B}" srcId="{BF4CD38E-8BB6-461F-9886-53DFB9BC7E55}" destId="{8E3F4085-963E-4FA2-87B3-8216A54F6FCE}" srcOrd="0" destOrd="0" parTransId="{DA1C497C-002E-438A-BE2B-17EB9EE973EC}" sibTransId="{9F3A3735-3AFD-46C1-BEE1-8732D13743BC}"/>
    <dgm:cxn modelId="{7B91CAB9-63E6-43E0-944B-58C997EE3EAE}" srcId="{CBCA7385-3692-44C1-8D57-678E6ED0D393}" destId="{2CE8EB6D-78D9-4619-B9AB-25F249957FE8}" srcOrd="0" destOrd="0" parTransId="{4986D842-998B-4E64-B2C8-990526E6253A}" sibTransId="{170CAB3C-068A-445A-8AB1-68F1FD82D99D}"/>
    <dgm:cxn modelId="{41D0013F-9346-42C8-BE65-D8829F45A536}" srcId="{1A70FE40-32CA-41C5-AC4F-6C3FB8FD0CA3}" destId="{CBCA7385-3692-44C1-8D57-678E6ED0D393}" srcOrd="0" destOrd="0" parTransId="{742BA4B2-1006-4AF7-BB02-A5972E7E74A1}" sibTransId="{DFDEBADA-774E-498F-8A6C-4516C8F7FA14}"/>
    <dgm:cxn modelId="{37BC7BF1-2905-48A9-B6E3-85D25C7F1157}" type="presOf" srcId="{22873726-A75C-47D8-BF3C-F3D68CAED8AF}" destId="{994334FF-FFA3-4BE7-86DD-AF907293F843}" srcOrd="0" destOrd="0" presId="urn:microsoft.com/office/officeart/2005/8/layout/equation2"/>
    <dgm:cxn modelId="{BC000324-809D-4501-B609-902A1877C3D0}" type="presOf" srcId="{BF4CD38E-8BB6-461F-9886-53DFB9BC7E55}" destId="{F9DBCCC1-5706-4BFD-BEFC-AF3A0C6D0829}" srcOrd="0" destOrd="0" presId="urn:microsoft.com/office/officeart/2005/8/layout/equation2"/>
    <dgm:cxn modelId="{935B34B3-79A8-4143-9325-F110B7C848FF}" type="presOf" srcId="{2CE8EB6D-78D9-4619-B9AB-25F249957FE8}" destId="{0FD61117-B14E-48BF-8808-18CC8DF6A12D}" srcOrd="0" destOrd="1" presId="urn:microsoft.com/office/officeart/2005/8/layout/equation2"/>
    <dgm:cxn modelId="{55E2726B-40DB-42AA-9050-FBDBB0E53520}" type="presOf" srcId="{9FC47EAA-DEAB-46E3-AE65-39ED8E4C9C7A}" destId="{1CB4A8BB-A14E-495A-A3D3-D1D03A20D64C}" srcOrd="0" destOrd="0" presId="urn:microsoft.com/office/officeart/2005/8/layout/equation2"/>
    <dgm:cxn modelId="{3C209AF7-4752-441E-AE2D-F222EEA33EE6}" type="presOf" srcId="{CBCA7385-3692-44C1-8D57-678E6ED0D393}" destId="{0FD61117-B14E-48BF-8808-18CC8DF6A12D}" srcOrd="0" destOrd="0" presId="urn:microsoft.com/office/officeart/2005/8/layout/equation2"/>
    <dgm:cxn modelId="{E7844B61-90E6-4ED7-AEA8-B9C2FA1146E1}" srcId="{1A70FE40-32CA-41C5-AC4F-6C3FB8FD0CA3}" destId="{9FC47EAA-DEAB-46E3-AE65-39ED8E4C9C7A}" srcOrd="2" destOrd="0" parTransId="{52595F5B-8063-4B88-81DE-130463646717}" sibTransId="{4E2C3769-39F4-49D7-B705-7BFAABBA9CAD}"/>
    <dgm:cxn modelId="{1605AB9D-6369-49B9-B3E0-C87867C3FF8B}" type="presOf" srcId="{8E3F4085-963E-4FA2-87B3-8216A54F6FCE}" destId="{F9DBCCC1-5706-4BFD-BEFC-AF3A0C6D0829}" srcOrd="0" destOrd="1" presId="urn:microsoft.com/office/officeart/2005/8/layout/equation2"/>
    <dgm:cxn modelId="{17DCF165-8707-43D4-9B34-CE47CA072D12}" type="presOf" srcId="{1A70FE40-32CA-41C5-AC4F-6C3FB8FD0CA3}" destId="{A910CBBC-8247-4067-A9D7-E3E452499E5A}" srcOrd="0" destOrd="0" presId="urn:microsoft.com/office/officeart/2005/8/layout/equation2"/>
    <dgm:cxn modelId="{4BF38AE2-79F0-40F0-BDBF-6FE325ED6B36}" type="presOf" srcId="{DFDEBADA-774E-498F-8A6C-4516C8F7FA14}" destId="{A6EC57CF-83C8-4D40-958E-6A71054863FF}" srcOrd="0" destOrd="0" presId="urn:microsoft.com/office/officeart/2005/8/layout/equation2"/>
    <dgm:cxn modelId="{3C09156B-BDDB-4575-9118-F1B03CB4298E}" type="presParOf" srcId="{A910CBBC-8247-4067-A9D7-E3E452499E5A}" destId="{4BBCF561-1609-455F-909B-CB0C12F337CF}" srcOrd="0" destOrd="0" presId="urn:microsoft.com/office/officeart/2005/8/layout/equation2"/>
    <dgm:cxn modelId="{EC96CE89-DEC8-42C5-AB4F-56056A8091EF}" type="presParOf" srcId="{4BBCF561-1609-455F-909B-CB0C12F337CF}" destId="{0FD61117-B14E-48BF-8808-18CC8DF6A12D}" srcOrd="0" destOrd="0" presId="urn:microsoft.com/office/officeart/2005/8/layout/equation2"/>
    <dgm:cxn modelId="{E6E85C97-F436-429B-B6E4-2B4C70B67D22}" type="presParOf" srcId="{4BBCF561-1609-455F-909B-CB0C12F337CF}" destId="{B6D0C0F3-C90D-4A64-910F-60785A6F75AF}" srcOrd="1" destOrd="0" presId="urn:microsoft.com/office/officeart/2005/8/layout/equation2"/>
    <dgm:cxn modelId="{C1F16423-7AC9-4B62-AF79-6C4AA83470B3}" type="presParOf" srcId="{4BBCF561-1609-455F-909B-CB0C12F337CF}" destId="{A6EC57CF-83C8-4D40-958E-6A71054863FF}" srcOrd="2" destOrd="0" presId="urn:microsoft.com/office/officeart/2005/8/layout/equation2"/>
    <dgm:cxn modelId="{6B74971D-9287-45C7-A87A-9A27BD37439F}" type="presParOf" srcId="{4BBCF561-1609-455F-909B-CB0C12F337CF}" destId="{FF8D7D1F-2A0F-4CE5-AD8B-63D18947392E}" srcOrd="3" destOrd="0" presId="urn:microsoft.com/office/officeart/2005/8/layout/equation2"/>
    <dgm:cxn modelId="{935A99C0-A391-4A60-9E94-7AA0E8840254}" type="presParOf" srcId="{4BBCF561-1609-455F-909B-CB0C12F337CF}" destId="{F9DBCCC1-5706-4BFD-BEFC-AF3A0C6D0829}" srcOrd="4" destOrd="0" presId="urn:microsoft.com/office/officeart/2005/8/layout/equation2"/>
    <dgm:cxn modelId="{EB262594-A734-4C2F-988B-A6DA4FEF2CDF}" type="presParOf" srcId="{A910CBBC-8247-4067-A9D7-E3E452499E5A}" destId="{994334FF-FFA3-4BE7-86DD-AF907293F843}" srcOrd="1" destOrd="0" presId="urn:microsoft.com/office/officeart/2005/8/layout/equation2"/>
    <dgm:cxn modelId="{B27AF33E-B1EC-4CCC-AD3C-A346D19931F0}" type="presParOf" srcId="{994334FF-FFA3-4BE7-86DD-AF907293F843}" destId="{3DBA3104-20DB-4D4E-B7CD-2C8A3FFBEDD1}" srcOrd="0" destOrd="0" presId="urn:microsoft.com/office/officeart/2005/8/layout/equation2"/>
    <dgm:cxn modelId="{07E7FEB3-F8DA-4FF4-9E1D-7409A97019E6}" type="presParOf" srcId="{A910CBBC-8247-4067-A9D7-E3E452499E5A}" destId="{1CB4A8BB-A14E-495A-A3D3-D1D03A20D64C}" srcOrd="2" destOrd="0" presId="urn:microsoft.com/office/officeart/2005/8/layout/equation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FFB8E07F-97B3-4501-B917-073421DEB397}" type="doc">
      <dgm:prSet loTypeId="urn:microsoft.com/office/officeart/2005/8/layout/venn1" loCatId="relationship" qsTypeId="urn:microsoft.com/office/officeart/2005/8/quickstyle/3d4" qsCatId="3D" csTypeId="urn:microsoft.com/office/officeart/2005/8/colors/colorful4" csCatId="colorful" phldr="1"/>
      <dgm:spPr/>
      <dgm:t>
        <a:bodyPr/>
        <a:lstStyle/>
        <a:p>
          <a:endParaRPr lang="en-US"/>
        </a:p>
      </dgm:t>
    </dgm:pt>
    <dgm:pt modelId="{CFD77A97-A382-499A-90F2-1C227E382734}">
      <dgm:prSet custT="1"/>
      <dgm:spPr/>
      <dgm:t>
        <a:bodyPr/>
        <a:lstStyle/>
        <a:p>
          <a:pPr rtl="0"/>
          <a:r>
            <a:rPr lang="es-EC" sz="2000" dirty="0" smtClean="0">
              <a:latin typeface="Calibri" pitchFamily="34" charset="0"/>
            </a:rPr>
            <a:t>Localizar el aula virtual</a:t>
          </a:r>
          <a:endParaRPr lang="en-US" sz="2000" dirty="0">
            <a:latin typeface="Calibri" pitchFamily="34" charset="0"/>
          </a:endParaRPr>
        </a:p>
      </dgm:t>
    </dgm:pt>
    <dgm:pt modelId="{13372941-32D6-4710-B32E-672277B7F543}" type="parTrans" cxnId="{4B3ADF6F-BC03-4BA1-8E40-630EF1C73240}">
      <dgm:prSet/>
      <dgm:spPr/>
      <dgm:t>
        <a:bodyPr/>
        <a:lstStyle/>
        <a:p>
          <a:endParaRPr lang="en-US"/>
        </a:p>
      </dgm:t>
    </dgm:pt>
    <dgm:pt modelId="{491A0D8B-F4B3-42C5-800B-7CE03D23DB15}" type="sibTrans" cxnId="{4B3ADF6F-BC03-4BA1-8E40-630EF1C73240}">
      <dgm:prSet/>
      <dgm:spPr/>
      <dgm:t>
        <a:bodyPr/>
        <a:lstStyle/>
        <a:p>
          <a:endParaRPr lang="en-US"/>
        </a:p>
      </dgm:t>
    </dgm:pt>
    <dgm:pt modelId="{9F53ABB8-9F1F-4799-8AAE-3CA887D17F35}">
      <dgm:prSet custT="1"/>
      <dgm:spPr/>
      <dgm:t>
        <a:bodyPr/>
        <a:lstStyle/>
        <a:p>
          <a:pPr rtl="0"/>
          <a:r>
            <a:rPr lang="es-EC" sz="2000" dirty="0" smtClean="0">
              <a:latin typeface="Calibri" pitchFamily="34" charset="0"/>
            </a:rPr>
            <a:t>Registrarse en el curso desde el aula virtual</a:t>
          </a:r>
          <a:endParaRPr lang="en-US" sz="2000" dirty="0">
            <a:latin typeface="Calibri" pitchFamily="34" charset="0"/>
          </a:endParaRPr>
        </a:p>
      </dgm:t>
    </dgm:pt>
    <dgm:pt modelId="{C697AE84-04F5-452A-8544-5F7686EC5F18}" type="parTrans" cxnId="{DB674680-27A0-44C9-AFCC-01005C486082}">
      <dgm:prSet/>
      <dgm:spPr/>
      <dgm:t>
        <a:bodyPr/>
        <a:lstStyle/>
        <a:p>
          <a:endParaRPr lang="en-US"/>
        </a:p>
      </dgm:t>
    </dgm:pt>
    <dgm:pt modelId="{0B520344-95D8-43D9-9F6E-8CC63BBC4F0A}" type="sibTrans" cxnId="{DB674680-27A0-44C9-AFCC-01005C486082}">
      <dgm:prSet/>
      <dgm:spPr/>
      <dgm:t>
        <a:bodyPr/>
        <a:lstStyle/>
        <a:p>
          <a:endParaRPr lang="en-US"/>
        </a:p>
      </dgm:t>
    </dgm:pt>
    <dgm:pt modelId="{F43B0A02-EA0C-477E-9E51-6EF701D6164B}">
      <dgm:prSet custT="1"/>
      <dgm:spPr/>
      <dgm:t>
        <a:bodyPr/>
        <a:lstStyle/>
        <a:p>
          <a:pPr rtl="0"/>
          <a:r>
            <a:rPr lang="es-EC" sz="2000" dirty="0" smtClean="0">
              <a:latin typeface="Calibri" pitchFamily="34" charset="0"/>
            </a:rPr>
            <a:t>Rendir una evaluación</a:t>
          </a:r>
          <a:endParaRPr lang="en-US" sz="2000" dirty="0">
            <a:latin typeface="Calibri" pitchFamily="34" charset="0"/>
          </a:endParaRPr>
        </a:p>
      </dgm:t>
    </dgm:pt>
    <dgm:pt modelId="{297CDE82-5390-42EB-9263-CF1BD7AC63BD}" type="parTrans" cxnId="{6E856EF9-8753-4E82-80E5-A6ED4094864A}">
      <dgm:prSet/>
      <dgm:spPr/>
      <dgm:t>
        <a:bodyPr/>
        <a:lstStyle/>
        <a:p>
          <a:endParaRPr lang="en-US"/>
        </a:p>
      </dgm:t>
    </dgm:pt>
    <dgm:pt modelId="{C0A12B92-420B-4B3F-B6A5-1529E2946798}" type="sibTrans" cxnId="{6E856EF9-8753-4E82-80E5-A6ED4094864A}">
      <dgm:prSet/>
      <dgm:spPr/>
      <dgm:t>
        <a:bodyPr/>
        <a:lstStyle/>
        <a:p>
          <a:endParaRPr lang="en-US"/>
        </a:p>
      </dgm:t>
    </dgm:pt>
    <dgm:pt modelId="{CA872C7D-8600-461C-BF1A-87A4A7E4F760}">
      <dgm:prSet custT="1"/>
      <dgm:spPr/>
      <dgm:t>
        <a:bodyPr/>
        <a:lstStyle/>
        <a:p>
          <a:pPr rtl="0"/>
          <a:r>
            <a:rPr lang="es-EC" sz="2000" dirty="0" smtClean="0">
              <a:latin typeface="Calibri" pitchFamily="34" charset="0"/>
            </a:rPr>
            <a:t>Recibir una clase</a:t>
          </a:r>
          <a:endParaRPr lang="en-US" sz="2000" dirty="0">
            <a:latin typeface="Calibri" pitchFamily="34" charset="0"/>
          </a:endParaRPr>
        </a:p>
      </dgm:t>
    </dgm:pt>
    <dgm:pt modelId="{D45C54EE-C0AA-4F51-886E-E82E8E9B8E56}" type="parTrans" cxnId="{C344B417-D7C7-4D00-B203-A776752BFB52}">
      <dgm:prSet/>
      <dgm:spPr/>
      <dgm:t>
        <a:bodyPr/>
        <a:lstStyle/>
        <a:p>
          <a:endParaRPr lang="en-US"/>
        </a:p>
      </dgm:t>
    </dgm:pt>
    <dgm:pt modelId="{520ED56B-A0B4-4CB6-944E-A60AC2BDDDBE}" type="sibTrans" cxnId="{C344B417-D7C7-4D00-B203-A776752BFB52}">
      <dgm:prSet/>
      <dgm:spPr/>
      <dgm:t>
        <a:bodyPr/>
        <a:lstStyle/>
        <a:p>
          <a:endParaRPr lang="en-US"/>
        </a:p>
      </dgm:t>
    </dgm:pt>
    <dgm:pt modelId="{51A04276-C01D-4C1F-86AF-08EE257F26F9}">
      <dgm:prSet custT="1"/>
      <dgm:spPr/>
      <dgm:t>
        <a:bodyPr/>
        <a:lstStyle/>
        <a:p>
          <a:pPr rtl="0"/>
          <a:r>
            <a:rPr lang="es-EC" sz="2000" dirty="0" smtClean="0">
              <a:latin typeface="Calibri" pitchFamily="34" charset="0"/>
            </a:rPr>
            <a:t>Obtener la definición de un término</a:t>
          </a:r>
          <a:endParaRPr lang="en-US" sz="2000" dirty="0">
            <a:latin typeface="Calibri" pitchFamily="34" charset="0"/>
          </a:endParaRPr>
        </a:p>
      </dgm:t>
    </dgm:pt>
    <dgm:pt modelId="{93F3D06C-5C97-4F99-9AD2-8BDD4C0D4507}" type="parTrans" cxnId="{41A12CFC-8834-40D4-A53C-4FD8C17D4CD0}">
      <dgm:prSet/>
      <dgm:spPr/>
      <dgm:t>
        <a:bodyPr/>
        <a:lstStyle/>
        <a:p>
          <a:endParaRPr lang="en-US"/>
        </a:p>
      </dgm:t>
    </dgm:pt>
    <dgm:pt modelId="{D865A21E-F6E6-4F4C-8502-086CD440C6DE}" type="sibTrans" cxnId="{41A12CFC-8834-40D4-A53C-4FD8C17D4CD0}">
      <dgm:prSet/>
      <dgm:spPr/>
      <dgm:t>
        <a:bodyPr/>
        <a:lstStyle/>
        <a:p>
          <a:endParaRPr lang="en-US"/>
        </a:p>
      </dgm:t>
    </dgm:pt>
    <dgm:pt modelId="{830CA5FA-0888-434D-837D-4335C61EF615}">
      <dgm:prSet custT="1"/>
      <dgm:spPr/>
      <dgm:t>
        <a:bodyPr/>
        <a:lstStyle/>
        <a:p>
          <a:pPr rtl="0"/>
          <a:r>
            <a:rPr lang="es-EC" sz="2000" dirty="0" smtClean="0">
              <a:latin typeface="Calibri" pitchFamily="34" charset="0"/>
            </a:rPr>
            <a:t>Chatear</a:t>
          </a:r>
          <a:endParaRPr lang="en-US" sz="2000" dirty="0">
            <a:latin typeface="Calibri" pitchFamily="34" charset="0"/>
          </a:endParaRPr>
        </a:p>
      </dgm:t>
    </dgm:pt>
    <dgm:pt modelId="{AB481343-D93B-4D4A-B75A-B4D0A9E2790F}" type="parTrans" cxnId="{8DEA9A4C-F523-4A9A-AF3F-25C18639B8B0}">
      <dgm:prSet/>
      <dgm:spPr/>
      <dgm:t>
        <a:bodyPr/>
        <a:lstStyle/>
        <a:p>
          <a:endParaRPr lang="en-US"/>
        </a:p>
      </dgm:t>
    </dgm:pt>
    <dgm:pt modelId="{CE2C93B1-CB08-4654-B79A-80D90DA8CF73}" type="sibTrans" cxnId="{8DEA9A4C-F523-4A9A-AF3F-25C18639B8B0}">
      <dgm:prSet/>
      <dgm:spPr/>
      <dgm:t>
        <a:bodyPr/>
        <a:lstStyle/>
        <a:p>
          <a:endParaRPr lang="en-US"/>
        </a:p>
      </dgm:t>
    </dgm:pt>
    <dgm:pt modelId="{E5BB63B6-5024-4C3F-B46F-61932D229E7E}" type="pres">
      <dgm:prSet presAssocID="{FFB8E07F-97B3-4501-B917-073421DEB397}" presName="compositeShape" presStyleCnt="0">
        <dgm:presLayoutVars>
          <dgm:chMax val="7"/>
          <dgm:dir/>
          <dgm:resizeHandles val="exact"/>
        </dgm:presLayoutVars>
      </dgm:prSet>
      <dgm:spPr/>
      <dgm:t>
        <a:bodyPr/>
        <a:lstStyle/>
        <a:p>
          <a:endParaRPr lang="en-US"/>
        </a:p>
      </dgm:t>
    </dgm:pt>
    <dgm:pt modelId="{E9A196C6-22C4-4C99-8D17-7FEEED2A3988}" type="pres">
      <dgm:prSet presAssocID="{CFD77A97-A382-499A-90F2-1C227E382734}" presName="circ1" presStyleLbl="vennNode1" presStyleIdx="0" presStyleCnt="6"/>
      <dgm:spPr/>
    </dgm:pt>
    <dgm:pt modelId="{648E0C17-717A-4685-AFBF-7205B244AB50}" type="pres">
      <dgm:prSet presAssocID="{CFD77A97-A382-499A-90F2-1C227E382734}" presName="circ1Tx" presStyleLbl="revTx" presStyleIdx="0" presStyleCnt="0">
        <dgm:presLayoutVars>
          <dgm:chMax val="0"/>
          <dgm:chPref val="0"/>
          <dgm:bulletEnabled val="1"/>
        </dgm:presLayoutVars>
      </dgm:prSet>
      <dgm:spPr/>
      <dgm:t>
        <a:bodyPr/>
        <a:lstStyle/>
        <a:p>
          <a:endParaRPr lang="en-US"/>
        </a:p>
      </dgm:t>
    </dgm:pt>
    <dgm:pt modelId="{31F457EE-ECE3-4AA5-9D6A-9716902423EE}" type="pres">
      <dgm:prSet presAssocID="{9F53ABB8-9F1F-4799-8AAE-3CA887D17F35}" presName="circ2" presStyleLbl="vennNode1" presStyleIdx="1" presStyleCnt="6"/>
      <dgm:spPr/>
    </dgm:pt>
    <dgm:pt modelId="{DFBA0036-28E0-44F3-AB86-3FC057D9FDC9}" type="pres">
      <dgm:prSet presAssocID="{9F53ABB8-9F1F-4799-8AAE-3CA887D17F35}" presName="circ2Tx" presStyleLbl="revTx" presStyleIdx="0" presStyleCnt="0">
        <dgm:presLayoutVars>
          <dgm:chMax val="0"/>
          <dgm:chPref val="0"/>
          <dgm:bulletEnabled val="1"/>
        </dgm:presLayoutVars>
      </dgm:prSet>
      <dgm:spPr/>
      <dgm:t>
        <a:bodyPr/>
        <a:lstStyle/>
        <a:p>
          <a:endParaRPr lang="en-US"/>
        </a:p>
      </dgm:t>
    </dgm:pt>
    <dgm:pt modelId="{54D9D278-FF44-4086-9C6A-9B494DBD907B}" type="pres">
      <dgm:prSet presAssocID="{CA872C7D-8600-461C-BF1A-87A4A7E4F760}" presName="circ3" presStyleLbl="vennNode1" presStyleIdx="2" presStyleCnt="6"/>
      <dgm:spPr/>
    </dgm:pt>
    <dgm:pt modelId="{BA9151CE-E455-4B07-BBE0-39B972E85A68}" type="pres">
      <dgm:prSet presAssocID="{CA872C7D-8600-461C-BF1A-87A4A7E4F760}" presName="circ3Tx" presStyleLbl="revTx" presStyleIdx="0" presStyleCnt="0">
        <dgm:presLayoutVars>
          <dgm:chMax val="0"/>
          <dgm:chPref val="0"/>
          <dgm:bulletEnabled val="1"/>
        </dgm:presLayoutVars>
      </dgm:prSet>
      <dgm:spPr/>
      <dgm:t>
        <a:bodyPr/>
        <a:lstStyle/>
        <a:p>
          <a:endParaRPr lang="en-US"/>
        </a:p>
      </dgm:t>
    </dgm:pt>
    <dgm:pt modelId="{351C31B5-C42D-479A-BD33-84EA24C41033}" type="pres">
      <dgm:prSet presAssocID="{830CA5FA-0888-434D-837D-4335C61EF615}" presName="circ4" presStyleLbl="vennNode1" presStyleIdx="3" presStyleCnt="6"/>
      <dgm:spPr/>
    </dgm:pt>
    <dgm:pt modelId="{21FF3663-2B3C-4FB3-AAB2-F404A9C275DB}" type="pres">
      <dgm:prSet presAssocID="{830CA5FA-0888-434D-837D-4335C61EF615}" presName="circ4Tx" presStyleLbl="revTx" presStyleIdx="0" presStyleCnt="0">
        <dgm:presLayoutVars>
          <dgm:chMax val="0"/>
          <dgm:chPref val="0"/>
          <dgm:bulletEnabled val="1"/>
        </dgm:presLayoutVars>
      </dgm:prSet>
      <dgm:spPr/>
      <dgm:t>
        <a:bodyPr/>
        <a:lstStyle/>
        <a:p>
          <a:endParaRPr lang="en-US"/>
        </a:p>
      </dgm:t>
    </dgm:pt>
    <dgm:pt modelId="{4C4CCA90-6A6D-4824-A1F9-5F690D3332C5}" type="pres">
      <dgm:prSet presAssocID="{51A04276-C01D-4C1F-86AF-08EE257F26F9}" presName="circ5" presStyleLbl="vennNode1" presStyleIdx="4" presStyleCnt="6"/>
      <dgm:spPr/>
    </dgm:pt>
    <dgm:pt modelId="{FBC37E46-D086-4596-A4D8-6DA32F6C3212}" type="pres">
      <dgm:prSet presAssocID="{51A04276-C01D-4C1F-86AF-08EE257F26F9}" presName="circ5Tx" presStyleLbl="revTx" presStyleIdx="0" presStyleCnt="0">
        <dgm:presLayoutVars>
          <dgm:chMax val="0"/>
          <dgm:chPref val="0"/>
          <dgm:bulletEnabled val="1"/>
        </dgm:presLayoutVars>
      </dgm:prSet>
      <dgm:spPr/>
      <dgm:t>
        <a:bodyPr/>
        <a:lstStyle/>
        <a:p>
          <a:endParaRPr lang="en-US"/>
        </a:p>
      </dgm:t>
    </dgm:pt>
    <dgm:pt modelId="{B1A24C29-3047-4318-A3E9-50A05CCC265D}" type="pres">
      <dgm:prSet presAssocID="{F43B0A02-EA0C-477E-9E51-6EF701D6164B}" presName="circ6" presStyleLbl="vennNode1" presStyleIdx="5" presStyleCnt="6"/>
      <dgm:spPr/>
    </dgm:pt>
    <dgm:pt modelId="{21D9A1BC-BCD1-447C-807C-A8167985FBD3}" type="pres">
      <dgm:prSet presAssocID="{F43B0A02-EA0C-477E-9E51-6EF701D6164B}" presName="circ6Tx" presStyleLbl="revTx" presStyleIdx="0" presStyleCnt="0">
        <dgm:presLayoutVars>
          <dgm:chMax val="0"/>
          <dgm:chPref val="0"/>
          <dgm:bulletEnabled val="1"/>
        </dgm:presLayoutVars>
      </dgm:prSet>
      <dgm:spPr/>
      <dgm:t>
        <a:bodyPr/>
        <a:lstStyle/>
        <a:p>
          <a:endParaRPr lang="en-US"/>
        </a:p>
      </dgm:t>
    </dgm:pt>
  </dgm:ptLst>
  <dgm:cxnLst>
    <dgm:cxn modelId="{46DDFF02-FF01-4012-A890-CE8974099AF2}" type="presOf" srcId="{FFB8E07F-97B3-4501-B917-073421DEB397}" destId="{E5BB63B6-5024-4C3F-B46F-61932D229E7E}" srcOrd="0" destOrd="0" presId="urn:microsoft.com/office/officeart/2005/8/layout/venn1"/>
    <dgm:cxn modelId="{D57EA673-0327-4788-B4A9-AA67064A9326}" type="presOf" srcId="{51A04276-C01D-4C1F-86AF-08EE257F26F9}" destId="{FBC37E46-D086-4596-A4D8-6DA32F6C3212}" srcOrd="0" destOrd="0" presId="urn:microsoft.com/office/officeart/2005/8/layout/venn1"/>
    <dgm:cxn modelId="{C344B417-D7C7-4D00-B203-A776752BFB52}" srcId="{FFB8E07F-97B3-4501-B917-073421DEB397}" destId="{CA872C7D-8600-461C-BF1A-87A4A7E4F760}" srcOrd="2" destOrd="0" parTransId="{D45C54EE-C0AA-4F51-886E-E82E8E9B8E56}" sibTransId="{520ED56B-A0B4-4CB6-944E-A60AC2BDDDBE}"/>
    <dgm:cxn modelId="{E1E779F6-B50C-4C29-9031-7928B4DB367A}" type="presOf" srcId="{9F53ABB8-9F1F-4799-8AAE-3CA887D17F35}" destId="{DFBA0036-28E0-44F3-AB86-3FC057D9FDC9}" srcOrd="0" destOrd="0" presId="urn:microsoft.com/office/officeart/2005/8/layout/venn1"/>
    <dgm:cxn modelId="{41A12CFC-8834-40D4-A53C-4FD8C17D4CD0}" srcId="{FFB8E07F-97B3-4501-B917-073421DEB397}" destId="{51A04276-C01D-4C1F-86AF-08EE257F26F9}" srcOrd="4" destOrd="0" parTransId="{93F3D06C-5C97-4F99-9AD2-8BDD4C0D4507}" sibTransId="{D865A21E-F6E6-4F4C-8502-086CD440C6DE}"/>
    <dgm:cxn modelId="{46B5E51A-D70B-47E3-B932-803B293CB907}" type="presOf" srcId="{CFD77A97-A382-499A-90F2-1C227E382734}" destId="{648E0C17-717A-4685-AFBF-7205B244AB50}" srcOrd="0" destOrd="0" presId="urn:microsoft.com/office/officeart/2005/8/layout/venn1"/>
    <dgm:cxn modelId="{DB674680-27A0-44C9-AFCC-01005C486082}" srcId="{FFB8E07F-97B3-4501-B917-073421DEB397}" destId="{9F53ABB8-9F1F-4799-8AAE-3CA887D17F35}" srcOrd="1" destOrd="0" parTransId="{C697AE84-04F5-452A-8544-5F7686EC5F18}" sibTransId="{0B520344-95D8-43D9-9F6E-8CC63BBC4F0A}"/>
    <dgm:cxn modelId="{CB8926D7-1798-4E94-B43C-0035337FAE2F}" type="presOf" srcId="{830CA5FA-0888-434D-837D-4335C61EF615}" destId="{21FF3663-2B3C-4FB3-AAB2-F404A9C275DB}" srcOrd="0" destOrd="0" presId="urn:microsoft.com/office/officeart/2005/8/layout/venn1"/>
    <dgm:cxn modelId="{D7CBC8AA-BD4B-49A1-92E9-0C70EB88219E}" type="presOf" srcId="{CA872C7D-8600-461C-BF1A-87A4A7E4F760}" destId="{BA9151CE-E455-4B07-BBE0-39B972E85A68}" srcOrd="0" destOrd="0" presId="urn:microsoft.com/office/officeart/2005/8/layout/venn1"/>
    <dgm:cxn modelId="{6E856EF9-8753-4E82-80E5-A6ED4094864A}" srcId="{FFB8E07F-97B3-4501-B917-073421DEB397}" destId="{F43B0A02-EA0C-477E-9E51-6EF701D6164B}" srcOrd="5" destOrd="0" parTransId="{297CDE82-5390-42EB-9263-CF1BD7AC63BD}" sibTransId="{C0A12B92-420B-4B3F-B6A5-1529E2946798}"/>
    <dgm:cxn modelId="{8DEA9A4C-F523-4A9A-AF3F-25C18639B8B0}" srcId="{FFB8E07F-97B3-4501-B917-073421DEB397}" destId="{830CA5FA-0888-434D-837D-4335C61EF615}" srcOrd="3" destOrd="0" parTransId="{AB481343-D93B-4D4A-B75A-B4D0A9E2790F}" sibTransId="{CE2C93B1-CB08-4654-B79A-80D90DA8CF73}"/>
    <dgm:cxn modelId="{599AB8E1-7FF7-4367-9F88-AD4C09D3D659}" type="presOf" srcId="{F43B0A02-EA0C-477E-9E51-6EF701D6164B}" destId="{21D9A1BC-BCD1-447C-807C-A8167985FBD3}" srcOrd="0" destOrd="0" presId="urn:microsoft.com/office/officeart/2005/8/layout/venn1"/>
    <dgm:cxn modelId="{4B3ADF6F-BC03-4BA1-8E40-630EF1C73240}" srcId="{FFB8E07F-97B3-4501-B917-073421DEB397}" destId="{CFD77A97-A382-499A-90F2-1C227E382734}" srcOrd="0" destOrd="0" parTransId="{13372941-32D6-4710-B32E-672277B7F543}" sibTransId="{491A0D8B-F4B3-42C5-800B-7CE03D23DB15}"/>
    <dgm:cxn modelId="{B87589ED-24AE-48E9-B258-3592338510AA}" type="presParOf" srcId="{E5BB63B6-5024-4C3F-B46F-61932D229E7E}" destId="{E9A196C6-22C4-4C99-8D17-7FEEED2A3988}" srcOrd="0" destOrd="0" presId="urn:microsoft.com/office/officeart/2005/8/layout/venn1"/>
    <dgm:cxn modelId="{E031786A-6001-4045-9DA9-886497842A5D}" type="presParOf" srcId="{E5BB63B6-5024-4C3F-B46F-61932D229E7E}" destId="{648E0C17-717A-4685-AFBF-7205B244AB50}" srcOrd="1" destOrd="0" presId="urn:microsoft.com/office/officeart/2005/8/layout/venn1"/>
    <dgm:cxn modelId="{017A45B4-3CDA-4522-AC9D-8643E33E339F}" type="presParOf" srcId="{E5BB63B6-5024-4C3F-B46F-61932D229E7E}" destId="{31F457EE-ECE3-4AA5-9D6A-9716902423EE}" srcOrd="2" destOrd="0" presId="urn:microsoft.com/office/officeart/2005/8/layout/venn1"/>
    <dgm:cxn modelId="{072319B1-0E12-4C8F-B2BF-31FD349B842B}" type="presParOf" srcId="{E5BB63B6-5024-4C3F-B46F-61932D229E7E}" destId="{DFBA0036-28E0-44F3-AB86-3FC057D9FDC9}" srcOrd="3" destOrd="0" presId="urn:microsoft.com/office/officeart/2005/8/layout/venn1"/>
    <dgm:cxn modelId="{30DDC50D-E6CA-406C-B0F8-A6FAFB968240}" type="presParOf" srcId="{E5BB63B6-5024-4C3F-B46F-61932D229E7E}" destId="{54D9D278-FF44-4086-9C6A-9B494DBD907B}" srcOrd="4" destOrd="0" presId="urn:microsoft.com/office/officeart/2005/8/layout/venn1"/>
    <dgm:cxn modelId="{F9558A61-AF9D-4C8D-A1FC-8C7A678A52FE}" type="presParOf" srcId="{E5BB63B6-5024-4C3F-B46F-61932D229E7E}" destId="{BA9151CE-E455-4B07-BBE0-39B972E85A68}" srcOrd="5" destOrd="0" presId="urn:microsoft.com/office/officeart/2005/8/layout/venn1"/>
    <dgm:cxn modelId="{A08619A3-482E-4E92-86F1-5F54EE04C2C4}" type="presParOf" srcId="{E5BB63B6-5024-4C3F-B46F-61932D229E7E}" destId="{351C31B5-C42D-479A-BD33-84EA24C41033}" srcOrd="6" destOrd="0" presId="urn:microsoft.com/office/officeart/2005/8/layout/venn1"/>
    <dgm:cxn modelId="{009553A1-BAD5-48EA-81B8-E2CE18BD0AE8}" type="presParOf" srcId="{E5BB63B6-5024-4C3F-B46F-61932D229E7E}" destId="{21FF3663-2B3C-4FB3-AAB2-F404A9C275DB}" srcOrd="7" destOrd="0" presId="urn:microsoft.com/office/officeart/2005/8/layout/venn1"/>
    <dgm:cxn modelId="{A50C82FE-531B-4629-92A0-4A3735C9D32B}" type="presParOf" srcId="{E5BB63B6-5024-4C3F-B46F-61932D229E7E}" destId="{4C4CCA90-6A6D-4824-A1F9-5F690D3332C5}" srcOrd="8" destOrd="0" presId="urn:microsoft.com/office/officeart/2005/8/layout/venn1"/>
    <dgm:cxn modelId="{0A37EA4E-2758-4BB8-9EA0-3555ACBCC60F}" type="presParOf" srcId="{E5BB63B6-5024-4C3F-B46F-61932D229E7E}" destId="{FBC37E46-D086-4596-A4D8-6DA32F6C3212}" srcOrd="9" destOrd="0" presId="urn:microsoft.com/office/officeart/2005/8/layout/venn1"/>
    <dgm:cxn modelId="{B942E1A9-93A0-4AD3-971E-DFDEB48AB71E}" type="presParOf" srcId="{E5BB63B6-5024-4C3F-B46F-61932D229E7E}" destId="{B1A24C29-3047-4318-A3E9-50A05CCC265D}" srcOrd="10" destOrd="0" presId="urn:microsoft.com/office/officeart/2005/8/layout/venn1"/>
    <dgm:cxn modelId="{F685812D-2C03-46F0-BE17-B0B51BFA1F4D}" type="presParOf" srcId="{E5BB63B6-5024-4C3F-B46F-61932D229E7E}" destId="{21D9A1BC-BCD1-447C-807C-A8167985FBD3}" srcOrd="11" destOrd="0" presId="urn:microsoft.com/office/officeart/2005/8/layout/ven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9619E9CD-DA33-4F29-8FA2-B38E4C4EFEDE}" type="doc">
      <dgm:prSet loTypeId="urn:microsoft.com/office/officeart/2005/8/layout/hierarchy4" loCatId="hierarchy" qsTypeId="urn:microsoft.com/office/officeart/2005/8/quickstyle/3d4" qsCatId="3D" csTypeId="urn:microsoft.com/office/officeart/2005/8/colors/accent1_3" csCatId="accent1" phldr="1"/>
      <dgm:spPr/>
      <dgm:t>
        <a:bodyPr/>
        <a:lstStyle/>
        <a:p>
          <a:endParaRPr lang="en-US"/>
        </a:p>
      </dgm:t>
    </dgm:pt>
    <dgm:pt modelId="{778C17EB-5392-4301-8ED6-CE308823684C}">
      <dgm:prSet custT="1"/>
      <dgm:spPr/>
      <dgm:t>
        <a:bodyPr/>
        <a:lstStyle/>
        <a:p>
          <a:pPr rtl="0"/>
          <a:r>
            <a:rPr lang="es-EC" sz="2500" b="1" dirty="0" smtClean="0">
              <a:solidFill>
                <a:schemeClr val="tx1"/>
              </a:solidFill>
              <a:latin typeface="Calibri" pitchFamily="34" charset="0"/>
            </a:rPr>
            <a:t>DOCENTE</a:t>
          </a:r>
          <a:endParaRPr lang="en-US" sz="2500" b="1" dirty="0">
            <a:solidFill>
              <a:schemeClr val="tx1"/>
            </a:solidFill>
            <a:latin typeface="Calibri" pitchFamily="34" charset="0"/>
          </a:endParaRPr>
        </a:p>
      </dgm:t>
    </dgm:pt>
    <dgm:pt modelId="{5E017363-6672-46CA-8378-F9AB80BD43BE}" type="parTrans" cxnId="{3E6AAFA6-91BB-4ABB-BAB6-417CC6A35A16}">
      <dgm:prSet/>
      <dgm:spPr/>
      <dgm:t>
        <a:bodyPr/>
        <a:lstStyle/>
        <a:p>
          <a:endParaRPr lang="en-US"/>
        </a:p>
      </dgm:t>
    </dgm:pt>
    <dgm:pt modelId="{D2715A33-8002-459D-96D2-E0F306CCDD9F}" type="sibTrans" cxnId="{3E6AAFA6-91BB-4ABB-BAB6-417CC6A35A16}">
      <dgm:prSet/>
      <dgm:spPr/>
      <dgm:t>
        <a:bodyPr/>
        <a:lstStyle/>
        <a:p>
          <a:endParaRPr lang="en-US"/>
        </a:p>
      </dgm:t>
    </dgm:pt>
    <dgm:pt modelId="{DFC11CEF-A26F-4B54-BFFA-7BFF1F894ABB}">
      <dgm:prSet custT="1"/>
      <dgm:spPr/>
      <dgm:t>
        <a:bodyPr/>
        <a:lstStyle/>
        <a:p>
          <a:pPr algn="just" rtl="0"/>
          <a:r>
            <a:rPr lang="es-EC" sz="2300" dirty="0" smtClean="0">
              <a:solidFill>
                <a:schemeClr val="tx1"/>
              </a:solidFill>
              <a:latin typeface="Calibri" pitchFamily="34" charset="0"/>
            </a:rPr>
            <a:t>Tiene privilegios para:</a:t>
          </a:r>
          <a:endParaRPr lang="en-US" sz="2300" dirty="0">
            <a:solidFill>
              <a:schemeClr val="tx1"/>
            </a:solidFill>
            <a:latin typeface="Calibri" pitchFamily="34" charset="0"/>
          </a:endParaRPr>
        </a:p>
      </dgm:t>
    </dgm:pt>
    <dgm:pt modelId="{9DCA27DC-E54F-4871-9443-B490A6E50D37}" type="parTrans" cxnId="{E921C34B-2967-496D-A48E-BEE015826EC9}">
      <dgm:prSet/>
      <dgm:spPr/>
      <dgm:t>
        <a:bodyPr/>
        <a:lstStyle/>
        <a:p>
          <a:endParaRPr lang="en-US"/>
        </a:p>
      </dgm:t>
    </dgm:pt>
    <dgm:pt modelId="{67EF69B8-9138-44E0-AB98-B380187A6725}" type="sibTrans" cxnId="{E921C34B-2967-496D-A48E-BEE015826EC9}">
      <dgm:prSet/>
      <dgm:spPr/>
      <dgm:t>
        <a:bodyPr/>
        <a:lstStyle/>
        <a:p>
          <a:endParaRPr lang="en-US"/>
        </a:p>
      </dgm:t>
    </dgm:pt>
    <dgm:pt modelId="{F2176161-C36C-453C-95EF-D6639A5DCAC1}">
      <dgm:prSet custT="1"/>
      <dgm:spPr/>
      <dgm:t>
        <a:bodyPr lIns="180000" tIns="180000" rIns="108000" bIns="180000"/>
        <a:lstStyle/>
        <a:p>
          <a:pPr algn="l" rtl="0">
            <a:lnSpc>
              <a:spcPts val="2000"/>
            </a:lnSpc>
            <a:spcAft>
              <a:spcPts val="0"/>
            </a:spcAft>
          </a:pPr>
          <a:r>
            <a:rPr lang="es-EC" sz="2000" dirty="0" smtClean="0">
              <a:solidFill>
                <a:schemeClr val="tx1"/>
              </a:solidFill>
              <a:latin typeface="Calibri" pitchFamily="34" charset="0"/>
              <a:sym typeface="Wingdings"/>
            </a:rPr>
            <a:t> </a:t>
          </a:r>
          <a:r>
            <a:rPr lang="es-ES" sz="2000" dirty="0" smtClean="0">
              <a:solidFill>
                <a:schemeClr val="tx1"/>
              </a:solidFill>
              <a:latin typeface="Calibri" pitchFamily="34" charset="0"/>
            </a:rPr>
            <a:t>Agregar, modificar y eliminar contenidos en el curso.</a:t>
          </a:r>
          <a:endParaRPr lang="en-US" sz="2000" dirty="0">
            <a:solidFill>
              <a:schemeClr val="tx1"/>
            </a:solidFill>
            <a:latin typeface="Calibri" pitchFamily="34" charset="0"/>
          </a:endParaRPr>
        </a:p>
      </dgm:t>
    </dgm:pt>
    <dgm:pt modelId="{D1FD0326-2244-415D-9EBD-A309D6B2E9BD}" type="parTrans" cxnId="{E564034E-1BBB-4E7A-9649-352594EDDC8E}">
      <dgm:prSet/>
      <dgm:spPr/>
      <dgm:t>
        <a:bodyPr/>
        <a:lstStyle/>
        <a:p>
          <a:endParaRPr lang="en-US"/>
        </a:p>
      </dgm:t>
    </dgm:pt>
    <dgm:pt modelId="{28804783-2866-4AEA-AC12-F80D5C4EA197}" type="sibTrans" cxnId="{E564034E-1BBB-4E7A-9649-352594EDDC8E}">
      <dgm:prSet/>
      <dgm:spPr/>
      <dgm:t>
        <a:bodyPr/>
        <a:lstStyle/>
        <a:p>
          <a:endParaRPr lang="en-US"/>
        </a:p>
      </dgm:t>
    </dgm:pt>
    <dgm:pt modelId="{974574D6-06AC-4914-B073-BBD458C31B9C}">
      <dgm:prSet custT="1"/>
      <dgm:spPr/>
      <dgm:t>
        <a:bodyPr lIns="180000" tIns="180000" rIns="108000" bIns="180000"/>
        <a:lstStyle/>
        <a:p>
          <a:pPr algn="l" rtl="0">
            <a:lnSpc>
              <a:spcPts val="2000"/>
            </a:lnSpc>
            <a:spcAft>
              <a:spcPts val="0"/>
            </a:spcAft>
          </a:pPr>
          <a:r>
            <a:rPr lang="es-EC" sz="2000" dirty="0" smtClean="0">
              <a:solidFill>
                <a:schemeClr val="tx1"/>
              </a:solidFill>
              <a:latin typeface="Calibri" pitchFamily="34" charset="0"/>
              <a:sym typeface="Wingdings"/>
            </a:rPr>
            <a:t> </a:t>
          </a:r>
          <a:r>
            <a:rPr lang="es-ES" sz="2000" dirty="0" smtClean="0">
              <a:solidFill>
                <a:schemeClr val="tx1"/>
              </a:solidFill>
              <a:latin typeface="Calibri" pitchFamily="34" charset="0"/>
            </a:rPr>
            <a:t>Crear, configurar y eliminar componentes en el mundo virtual.</a:t>
          </a:r>
          <a:endParaRPr lang="en-US" sz="2000" dirty="0">
            <a:solidFill>
              <a:schemeClr val="tx1"/>
            </a:solidFill>
            <a:latin typeface="Calibri" pitchFamily="34" charset="0"/>
          </a:endParaRPr>
        </a:p>
      </dgm:t>
    </dgm:pt>
    <dgm:pt modelId="{0EE2B4A4-D74B-4BD2-80AC-8B8CCADCB6EE}" type="parTrans" cxnId="{5C20BD13-B272-4647-8D8E-6CCA6B0DCF2A}">
      <dgm:prSet/>
      <dgm:spPr/>
      <dgm:t>
        <a:bodyPr/>
        <a:lstStyle/>
        <a:p>
          <a:endParaRPr lang="en-US"/>
        </a:p>
      </dgm:t>
    </dgm:pt>
    <dgm:pt modelId="{D448E067-CFAD-46F5-A5C1-94060BB56513}" type="sibTrans" cxnId="{5C20BD13-B272-4647-8D8E-6CCA6B0DCF2A}">
      <dgm:prSet/>
      <dgm:spPr/>
      <dgm:t>
        <a:bodyPr/>
        <a:lstStyle/>
        <a:p>
          <a:endParaRPr lang="en-US"/>
        </a:p>
      </dgm:t>
    </dgm:pt>
    <dgm:pt modelId="{74B7D4A2-842F-4AC5-8474-5EC5864C8741}">
      <dgm:prSet custT="1"/>
      <dgm:spPr/>
      <dgm:t>
        <a:bodyPr/>
        <a:lstStyle/>
        <a:p>
          <a:pPr rtl="0"/>
          <a:r>
            <a:rPr lang="es-EC" sz="2500" b="1" dirty="0" smtClean="0">
              <a:solidFill>
                <a:schemeClr val="tx1"/>
              </a:solidFill>
              <a:latin typeface="Calibri" pitchFamily="34" charset="0"/>
            </a:rPr>
            <a:t>ALUMNO</a:t>
          </a:r>
          <a:endParaRPr lang="en-US" sz="2500" b="1" dirty="0">
            <a:solidFill>
              <a:schemeClr val="tx1"/>
            </a:solidFill>
            <a:latin typeface="Calibri" pitchFamily="34" charset="0"/>
          </a:endParaRPr>
        </a:p>
      </dgm:t>
    </dgm:pt>
    <dgm:pt modelId="{7EF515F0-BAFB-47D9-81CB-3BFB4D9923B0}" type="parTrans" cxnId="{C9A17D21-BE5F-4FA9-B368-50926D16B89C}">
      <dgm:prSet/>
      <dgm:spPr/>
      <dgm:t>
        <a:bodyPr/>
        <a:lstStyle/>
        <a:p>
          <a:endParaRPr lang="en-US"/>
        </a:p>
      </dgm:t>
    </dgm:pt>
    <dgm:pt modelId="{41B16F8B-6239-4113-B6A6-59CC511404D0}" type="sibTrans" cxnId="{C9A17D21-BE5F-4FA9-B368-50926D16B89C}">
      <dgm:prSet/>
      <dgm:spPr/>
      <dgm:t>
        <a:bodyPr/>
        <a:lstStyle/>
        <a:p>
          <a:endParaRPr lang="en-US"/>
        </a:p>
      </dgm:t>
    </dgm:pt>
    <dgm:pt modelId="{2AFA48C3-92AB-476A-A651-64BACD1BE26B}">
      <dgm:prSet custT="1"/>
      <dgm:spPr/>
      <dgm:t>
        <a:bodyPr/>
        <a:lstStyle/>
        <a:p>
          <a:pPr algn="just" rtl="0"/>
          <a:r>
            <a:rPr lang="es-EC" sz="2300" dirty="0" smtClean="0">
              <a:solidFill>
                <a:schemeClr val="tx1"/>
              </a:solidFill>
              <a:latin typeface="Calibri" pitchFamily="34" charset="0"/>
            </a:rPr>
            <a:t>Tiene privilegios para:</a:t>
          </a:r>
          <a:endParaRPr lang="en-US" sz="2300" dirty="0">
            <a:solidFill>
              <a:schemeClr val="tx1"/>
            </a:solidFill>
            <a:latin typeface="Calibri" pitchFamily="34" charset="0"/>
          </a:endParaRPr>
        </a:p>
      </dgm:t>
    </dgm:pt>
    <dgm:pt modelId="{F802832D-4451-4EAD-ABC3-63E121F71EE5}" type="parTrans" cxnId="{7AAB8B5E-E388-4FCB-BABD-8DCE8569F531}">
      <dgm:prSet/>
      <dgm:spPr/>
      <dgm:t>
        <a:bodyPr/>
        <a:lstStyle/>
        <a:p>
          <a:endParaRPr lang="en-US"/>
        </a:p>
      </dgm:t>
    </dgm:pt>
    <dgm:pt modelId="{EBE6868B-204D-465B-8FCE-CD3118B84F69}" type="sibTrans" cxnId="{7AAB8B5E-E388-4FCB-BABD-8DCE8569F531}">
      <dgm:prSet/>
      <dgm:spPr/>
      <dgm:t>
        <a:bodyPr/>
        <a:lstStyle/>
        <a:p>
          <a:endParaRPr lang="en-US"/>
        </a:p>
      </dgm:t>
    </dgm:pt>
    <dgm:pt modelId="{76B447D7-F8A6-48C5-9823-E54DF4FF7A3F}">
      <dgm:prSet custT="1"/>
      <dgm:spPr/>
      <dgm:t>
        <a:bodyPr lIns="180000" tIns="180000" rIns="108000" bIns="180000"/>
        <a:lstStyle/>
        <a:p>
          <a:pPr algn="l" rtl="0">
            <a:lnSpc>
              <a:spcPts val="2000"/>
            </a:lnSpc>
            <a:spcAft>
              <a:spcPts val="0"/>
            </a:spcAft>
          </a:pPr>
          <a:r>
            <a:rPr lang="es-EC" sz="2000" dirty="0" smtClean="0">
              <a:solidFill>
                <a:schemeClr val="tx1"/>
              </a:solidFill>
              <a:latin typeface="Calibri" pitchFamily="34" charset="0"/>
              <a:sym typeface="Wingdings"/>
            </a:rPr>
            <a:t> </a:t>
          </a:r>
          <a:r>
            <a:rPr lang="es-ES" sz="2000" dirty="0" smtClean="0">
              <a:solidFill>
                <a:schemeClr val="tx1"/>
              </a:solidFill>
              <a:latin typeface="Calibri" pitchFamily="34" charset="0"/>
            </a:rPr>
            <a:t>Acceder a los contenidos del curso.</a:t>
          </a:r>
          <a:endParaRPr lang="en-US" sz="2000" dirty="0">
            <a:solidFill>
              <a:schemeClr val="tx1"/>
            </a:solidFill>
            <a:latin typeface="Calibri" pitchFamily="34" charset="0"/>
          </a:endParaRPr>
        </a:p>
      </dgm:t>
    </dgm:pt>
    <dgm:pt modelId="{DA85503A-272B-4C3B-8D05-192489AC4E92}" type="parTrans" cxnId="{08B2DEFB-0E16-4CE2-AB53-546372C85789}">
      <dgm:prSet/>
      <dgm:spPr/>
      <dgm:t>
        <a:bodyPr/>
        <a:lstStyle/>
        <a:p>
          <a:endParaRPr lang="en-US"/>
        </a:p>
      </dgm:t>
    </dgm:pt>
    <dgm:pt modelId="{2FF87268-BC3F-423B-9545-317D176F98D3}" type="sibTrans" cxnId="{08B2DEFB-0E16-4CE2-AB53-546372C85789}">
      <dgm:prSet/>
      <dgm:spPr/>
      <dgm:t>
        <a:bodyPr/>
        <a:lstStyle/>
        <a:p>
          <a:endParaRPr lang="en-US"/>
        </a:p>
      </dgm:t>
    </dgm:pt>
    <dgm:pt modelId="{625121D4-797E-464D-B034-7AC0FEDD1675}">
      <dgm:prSet custT="1"/>
      <dgm:spPr/>
      <dgm:t>
        <a:bodyPr lIns="180000" tIns="180000" rIns="108000" bIns="180000"/>
        <a:lstStyle/>
        <a:p>
          <a:pPr algn="l" rtl="0">
            <a:lnSpc>
              <a:spcPts val="2000"/>
            </a:lnSpc>
            <a:spcAft>
              <a:spcPts val="0"/>
            </a:spcAft>
          </a:pPr>
          <a:r>
            <a:rPr lang="es-EC" sz="2000" dirty="0" smtClean="0">
              <a:solidFill>
                <a:schemeClr val="tx1"/>
              </a:solidFill>
              <a:latin typeface="Calibri" pitchFamily="34" charset="0"/>
              <a:sym typeface="Wingdings"/>
            </a:rPr>
            <a:t> </a:t>
          </a:r>
          <a:r>
            <a:rPr lang="es-ES" sz="2000" dirty="0" smtClean="0">
              <a:solidFill>
                <a:schemeClr val="tx1"/>
              </a:solidFill>
              <a:latin typeface="Calibri" pitchFamily="34" charset="0"/>
            </a:rPr>
            <a:t>Recibir clases en el mundo virtual.</a:t>
          </a:r>
          <a:endParaRPr lang="en-US" sz="2000" dirty="0">
            <a:solidFill>
              <a:schemeClr val="tx1"/>
            </a:solidFill>
            <a:latin typeface="Calibri" pitchFamily="34" charset="0"/>
          </a:endParaRPr>
        </a:p>
      </dgm:t>
    </dgm:pt>
    <dgm:pt modelId="{1AE26645-6C95-4882-837A-19748C481A6E}" type="parTrans" cxnId="{D753B5EC-6E68-453A-BED6-B18F5B6CCCD3}">
      <dgm:prSet/>
      <dgm:spPr/>
      <dgm:t>
        <a:bodyPr/>
        <a:lstStyle/>
        <a:p>
          <a:endParaRPr lang="en-US"/>
        </a:p>
      </dgm:t>
    </dgm:pt>
    <dgm:pt modelId="{87F7FB62-28E5-40E2-84CD-D362EDD046CB}" type="sibTrans" cxnId="{D753B5EC-6E68-453A-BED6-B18F5B6CCCD3}">
      <dgm:prSet/>
      <dgm:spPr/>
      <dgm:t>
        <a:bodyPr/>
        <a:lstStyle/>
        <a:p>
          <a:endParaRPr lang="en-US"/>
        </a:p>
      </dgm:t>
    </dgm:pt>
    <dgm:pt modelId="{CD7507D8-CE74-4F9D-A903-E41ED0B5DE47}" type="pres">
      <dgm:prSet presAssocID="{9619E9CD-DA33-4F29-8FA2-B38E4C4EFEDE}" presName="Name0" presStyleCnt="0">
        <dgm:presLayoutVars>
          <dgm:chPref val="1"/>
          <dgm:dir/>
          <dgm:animOne val="branch"/>
          <dgm:animLvl val="lvl"/>
          <dgm:resizeHandles/>
        </dgm:presLayoutVars>
      </dgm:prSet>
      <dgm:spPr/>
      <dgm:t>
        <a:bodyPr/>
        <a:lstStyle/>
        <a:p>
          <a:endParaRPr lang="en-US"/>
        </a:p>
      </dgm:t>
    </dgm:pt>
    <dgm:pt modelId="{3A08C305-3A71-4FF5-88F0-1E5D83F183C3}" type="pres">
      <dgm:prSet presAssocID="{778C17EB-5392-4301-8ED6-CE308823684C}" presName="vertOne" presStyleCnt="0"/>
      <dgm:spPr/>
    </dgm:pt>
    <dgm:pt modelId="{F40A05D7-2163-40D1-A8F0-46839776F29F}" type="pres">
      <dgm:prSet presAssocID="{778C17EB-5392-4301-8ED6-CE308823684C}" presName="txOne" presStyleLbl="node0" presStyleIdx="0" presStyleCnt="2" custScaleY="40712">
        <dgm:presLayoutVars>
          <dgm:chPref val="3"/>
        </dgm:presLayoutVars>
      </dgm:prSet>
      <dgm:spPr/>
      <dgm:t>
        <a:bodyPr/>
        <a:lstStyle/>
        <a:p>
          <a:endParaRPr lang="en-US"/>
        </a:p>
      </dgm:t>
    </dgm:pt>
    <dgm:pt modelId="{E8E1E120-BD2B-4247-BA4A-E02C0F58022B}" type="pres">
      <dgm:prSet presAssocID="{778C17EB-5392-4301-8ED6-CE308823684C}" presName="parTransOne" presStyleCnt="0"/>
      <dgm:spPr/>
    </dgm:pt>
    <dgm:pt modelId="{B27E1752-BE70-4C59-9335-7CC9AA45477F}" type="pres">
      <dgm:prSet presAssocID="{778C17EB-5392-4301-8ED6-CE308823684C}" presName="horzOne" presStyleCnt="0"/>
      <dgm:spPr/>
    </dgm:pt>
    <dgm:pt modelId="{CCE95D30-9DD6-4D0F-8EB8-FD09735EBFE1}" type="pres">
      <dgm:prSet presAssocID="{DFC11CEF-A26F-4B54-BFFA-7BFF1F894ABB}" presName="vertTwo" presStyleCnt="0"/>
      <dgm:spPr/>
    </dgm:pt>
    <dgm:pt modelId="{1BF96859-290D-44C5-B575-E926A57C4295}" type="pres">
      <dgm:prSet presAssocID="{DFC11CEF-A26F-4B54-BFFA-7BFF1F894ABB}" presName="txTwo" presStyleLbl="node2" presStyleIdx="0" presStyleCnt="2" custScaleY="40712">
        <dgm:presLayoutVars>
          <dgm:chPref val="3"/>
        </dgm:presLayoutVars>
      </dgm:prSet>
      <dgm:spPr/>
      <dgm:t>
        <a:bodyPr/>
        <a:lstStyle/>
        <a:p>
          <a:endParaRPr lang="en-US"/>
        </a:p>
      </dgm:t>
    </dgm:pt>
    <dgm:pt modelId="{F9EC7047-DFEA-4368-9090-539F20D2639C}" type="pres">
      <dgm:prSet presAssocID="{DFC11CEF-A26F-4B54-BFFA-7BFF1F894ABB}" presName="parTransTwo" presStyleCnt="0"/>
      <dgm:spPr/>
    </dgm:pt>
    <dgm:pt modelId="{D877A5C3-56F5-471E-9BC6-249CBB6C9CC8}" type="pres">
      <dgm:prSet presAssocID="{DFC11CEF-A26F-4B54-BFFA-7BFF1F894ABB}" presName="horzTwo" presStyleCnt="0"/>
      <dgm:spPr/>
    </dgm:pt>
    <dgm:pt modelId="{DFECD162-9EA5-4575-BE81-4E6A2E9CCCEF}" type="pres">
      <dgm:prSet presAssocID="{F2176161-C36C-453C-95EF-D6639A5DCAC1}" presName="vertThree" presStyleCnt="0"/>
      <dgm:spPr/>
    </dgm:pt>
    <dgm:pt modelId="{0E9AF828-0AC4-4B44-A190-BBEA2134BD91}" type="pres">
      <dgm:prSet presAssocID="{F2176161-C36C-453C-95EF-D6639A5DCAC1}" presName="txThree" presStyleLbl="node3" presStyleIdx="0" presStyleCnt="4">
        <dgm:presLayoutVars>
          <dgm:chPref val="3"/>
        </dgm:presLayoutVars>
      </dgm:prSet>
      <dgm:spPr/>
      <dgm:t>
        <a:bodyPr/>
        <a:lstStyle/>
        <a:p>
          <a:endParaRPr lang="en-US"/>
        </a:p>
      </dgm:t>
    </dgm:pt>
    <dgm:pt modelId="{50CD2E3B-6587-4CB4-92E4-BC1D652AD83B}" type="pres">
      <dgm:prSet presAssocID="{F2176161-C36C-453C-95EF-D6639A5DCAC1}" presName="horzThree" presStyleCnt="0"/>
      <dgm:spPr/>
    </dgm:pt>
    <dgm:pt modelId="{B153A6A4-1378-4690-B61F-67AD731F7CE9}" type="pres">
      <dgm:prSet presAssocID="{28804783-2866-4AEA-AC12-F80D5C4EA197}" presName="sibSpaceThree" presStyleCnt="0"/>
      <dgm:spPr/>
    </dgm:pt>
    <dgm:pt modelId="{C16C5693-FF47-47BE-9F0E-9594954AE0A0}" type="pres">
      <dgm:prSet presAssocID="{974574D6-06AC-4914-B073-BBD458C31B9C}" presName="vertThree" presStyleCnt="0"/>
      <dgm:spPr/>
    </dgm:pt>
    <dgm:pt modelId="{52835A54-779A-4657-B3CA-F1B6191E5548}" type="pres">
      <dgm:prSet presAssocID="{974574D6-06AC-4914-B073-BBD458C31B9C}" presName="txThree" presStyleLbl="node3" presStyleIdx="1" presStyleCnt="4" custScaleX="111567">
        <dgm:presLayoutVars>
          <dgm:chPref val="3"/>
        </dgm:presLayoutVars>
      </dgm:prSet>
      <dgm:spPr/>
      <dgm:t>
        <a:bodyPr/>
        <a:lstStyle/>
        <a:p>
          <a:endParaRPr lang="en-US"/>
        </a:p>
      </dgm:t>
    </dgm:pt>
    <dgm:pt modelId="{CA09CF01-3F0C-481B-844C-52F8F7D2880D}" type="pres">
      <dgm:prSet presAssocID="{974574D6-06AC-4914-B073-BBD458C31B9C}" presName="horzThree" presStyleCnt="0"/>
      <dgm:spPr/>
    </dgm:pt>
    <dgm:pt modelId="{7D635676-D692-4550-8BA2-C59762F43E77}" type="pres">
      <dgm:prSet presAssocID="{D2715A33-8002-459D-96D2-E0F306CCDD9F}" presName="sibSpaceOne" presStyleCnt="0"/>
      <dgm:spPr/>
    </dgm:pt>
    <dgm:pt modelId="{A8A26048-CDF9-4332-90D0-1FD7A89C5EEF}" type="pres">
      <dgm:prSet presAssocID="{74B7D4A2-842F-4AC5-8474-5EC5864C8741}" presName="vertOne" presStyleCnt="0"/>
      <dgm:spPr/>
    </dgm:pt>
    <dgm:pt modelId="{6A3C1A03-C134-4D7D-B689-3F43E7D6024A}" type="pres">
      <dgm:prSet presAssocID="{74B7D4A2-842F-4AC5-8474-5EC5864C8741}" presName="txOne" presStyleLbl="node0" presStyleIdx="1" presStyleCnt="2" custScaleY="40712">
        <dgm:presLayoutVars>
          <dgm:chPref val="3"/>
        </dgm:presLayoutVars>
      </dgm:prSet>
      <dgm:spPr/>
      <dgm:t>
        <a:bodyPr/>
        <a:lstStyle/>
        <a:p>
          <a:endParaRPr lang="en-US"/>
        </a:p>
      </dgm:t>
    </dgm:pt>
    <dgm:pt modelId="{96C2DF17-E899-4803-86F3-03CC25887664}" type="pres">
      <dgm:prSet presAssocID="{74B7D4A2-842F-4AC5-8474-5EC5864C8741}" presName="parTransOne" presStyleCnt="0"/>
      <dgm:spPr/>
    </dgm:pt>
    <dgm:pt modelId="{0361F923-7228-4D46-B3CF-ED3DA155AB54}" type="pres">
      <dgm:prSet presAssocID="{74B7D4A2-842F-4AC5-8474-5EC5864C8741}" presName="horzOne" presStyleCnt="0"/>
      <dgm:spPr/>
    </dgm:pt>
    <dgm:pt modelId="{23EF0C7B-E982-48E1-8294-0E6FCDF0D15A}" type="pres">
      <dgm:prSet presAssocID="{2AFA48C3-92AB-476A-A651-64BACD1BE26B}" presName="vertTwo" presStyleCnt="0"/>
      <dgm:spPr/>
    </dgm:pt>
    <dgm:pt modelId="{0E2D4630-9F18-4FF3-926B-CD3B62613CEB}" type="pres">
      <dgm:prSet presAssocID="{2AFA48C3-92AB-476A-A651-64BACD1BE26B}" presName="txTwo" presStyleLbl="node2" presStyleIdx="1" presStyleCnt="2" custScaleY="40712">
        <dgm:presLayoutVars>
          <dgm:chPref val="3"/>
        </dgm:presLayoutVars>
      </dgm:prSet>
      <dgm:spPr/>
      <dgm:t>
        <a:bodyPr/>
        <a:lstStyle/>
        <a:p>
          <a:endParaRPr lang="en-US"/>
        </a:p>
      </dgm:t>
    </dgm:pt>
    <dgm:pt modelId="{5AC07861-402E-423C-BCB8-22EF78D596AA}" type="pres">
      <dgm:prSet presAssocID="{2AFA48C3-92AB-476A-A651-64BACD1BE26B}" presName="parTransTwo" presStyleCnt="0"/>
      <dgm:spPr/>
    </dgm:pt>
    <dgm:pt modelId="{ED76391A-627D-41D6-ACB7-1A7C953580F9}" type="pres">
      <dgm:prSet presAssocID="{2AFA48C3-92AB-476A-A651-64BACD1BE26B}" presName="horzTwo" presStyleCnt="0"/>
      <dgm:spPr/>
    </dgm:pt>
    <dgm:pt modelId="{2971367E-4DF3-469E-8254-831702DE2B04}" type="pres">
      <dgm:prSet presAssocID="{76B447D7-F8A6-48C5-9823-E54DF4FF7A3F}" presName="vertThree" presStyleCnt="0"/>
      <dgm:spPr/>
    </dgm:pt>
    <dgm:pt modelId="{BC223F1A-D4C9-4DCF-8D12-EAAE59E9AF9E}" type="pres">
      <dgm:prSet presAssocID="{76B447D7-F8A6-48C5-9823-E54DF4FF7A3F}" presName="txThree" presStyleLbl="node3" presStyleIdx="2" presStyleCnt="4">
        <dgm:presLayoutVars>
          <dgm:chPref val="3"/>
        </dgm:presLayoutVars>
      </dgm:prSet>
      <dgm:spPr/>
      <dgm:t>
        <a:bodyPr/>
        <a:lstStyle/>
        <a:p>
          <a:endParaRPr lang="en-US"/>
        </a:p>
      </dgm:t>
    </dgm:pt>
    <dgm:pt modelId="{364AC89A-ADC2-45BB-9564-75D352E8ED73}" type="pres">
      <dgm:prSet presAssocID="{76B447D7-F8A6-48C5-9823-E54DF4FF7A3F}" presName="horzThree" presStyleCnt="0"/>
      <dgm:spPr/>
    </dgm:pt>
    <dgm:pt modelId="{D913E89D-F835-4DB2-99E4-1599DA7C0C78}" type="pres">
      <dgm:prSet presAssocID="{2FF87268-BC3F-423B-9545-317D176F98D3}" presName="sibSpaceThree" presStyleCnt="0"/>
      <dgm:spPr/>
    </dgm:pt>
    <dgm:pt modelId="{54E343F7-529B-4B65-B482-C5BFB45B7D8B}" type="pres">
      <dgm:prSet presAssocID="{625121D4-797E-464D-B034-7AC0FEDD1675}" presName="vertThree" presStyleCnt="0"/>
      <dgm:spPr/>
    </dgm:pt>
    <dgm:pt modelId="{8820D07D-3271-4884-9146-965FAB43A832}" type="pres">
      <dgm:prSet presAssocID="{625121D4-797E-464D-B034-7AC0FEDD1675}" presName="txThree" presStyleLbl="node3" presStyleIdx="3" presStyleCnt="4">
        <dgm:presLayoutVars>
          <dgm:chPref val="3"/>
        </dgm:presLayoutVars>
      </dgm:prSet>
      <dgm:spPr/>
      <dgm:t>
        <a:bodyPr/>
        <a:lstStyle/>
        <a:p>
          <a:endParaRPr lang="en-US"/>
        </a:p>
      </dgm:t>
    </dgm:pt>
    <dgm:pt modelId="{4372AF13-A5ED-47B0-8D2D-2783B905AC83}" type="pres">
      <dgm:prSet presAssocID="{625121D4-797E-464D-B034-7AC0FEDD1675}" presName="horzThree" presStyleCnt="0"/>
      <dgm:spPr/>
    </dgm:pt>
  </dgm:ptLst>
  <dgm:cxnLst>
    <dgm:cxn modelId="{77FE45D9-8AC6-45FE-8E7E-91F9A81756F2}" type="presOf" srcId="{74B7D4A2-842F-4AC5-8474-5EC5864C8741}" destId="{6A3C1A03-C134-4D7D-B689-3F43E7D6024A}" srcOrd="0" destOrd="0" presId="urn:microsoft.com/office/officeart/2005/8/layout/hierarchy4"/>
    <dgm:cxn modelId="{07D39606-593A-4039-91E0-95102633022B}" type="presOf" srcId="{974574D6-06AC-4914-B073-BBD458C31B9C}" destId="{52835A54-779A-4657-B3CA-F1B6191E5548}" srcOrd="0" destOrd="0" presId="urn:microsoft.com/office/officeart/2005/8/layout/hierarchy4"/>
    <dgm:cxn modelId="{D753B5EC-6E68-453A-BED6-B18F5B6CCCD3}" srcId="{2AFA48C3-92AB-476A-A651-64BACD1BE26B}" destId="{625121D4-797E-464D-B034-7AC0FEDD1675}" srcOrd="1" destOrd="0" parTransId="{1AE26645-6C95-4882-837A-19748C481A6E}" sibTransId="{87F7FB62-28E5-40E2-84CD-D362EDD046CB}"/>
    <dgm:cxn modelId="{3F1D6589-547B-46A6-A5FA-05048F6718BE}" type="presOf" srcId="{9619E9CD-DA33-4F29-8FA2-B38E4C4EFEDE}" destId="{CD7507D8-CE74-4F9D-A903-E41ED0B5DE47}" srcOrd="0" destOrd="0" presId="urn:microsoft.com/office/officeart/2005/8/layout/hierarchy4"/>
    <dgm:cxn modelId="{E59DAEE5-940F-4B74-B5BC-0E9815BAFDAC}" type="presOf" srcId="{F2176161-C36C-453C-95EF-D6639A5DCAC1}" destId="{0E9AF828-0AC4-4B44-A190-BBEA2134BD91}" srcOrd="0" destOrd="0" presId="urn:microsoft.com/office/officeart/2005/8/layout/hierarchy4"/>
    <dgm:cxn modelId="{CCBAE0B9-8775-438E-96E8-5FC565695A3D}" type="presOf" srcId="{2AFA48C3-92AB-476A-A651-64BACD1BE26B}" destId="{0E2D4630-9F18-4FF3-926B-CD3B62613CEB}" srcOrd="0" destOrd="0" presId="urn:microsoft.com/office/officeart/2005/8/layout/hierarchy4"/>
    <dgm:cxn modelId="{C9A17D21-BE5F-4FA9-B368-50926D16B89C}" srcId="{9619E9CD-DA33-4F29-8FA2-B38E4C4EFEDE}" destId="{74B7D4A2-842F-4AC5-8474-5EC5864C8741}" srcOrd="1" destOrd="0" parTransId="{7EF515F0-BAFB-47D9-81CB-3BFB4D9923B0}" sibTransId="{41B16F8B-6239-4113-B6A6-59CC511404D0}"/>
    <dgm:cxn modelId="{3E6AAFA6-91BB-4ABB-BAB6-417CC6A35A16}" srcId="{9619E9CD-DA33-4F29-8FA2-B38E4C4EFEDE}" destId="{778C17EB-5392-4301-8ED6-CE308823684C}" srcOrd="0" destOrd="0" parTransId="{5E017363-6672-46CA-8378-F9AB80BD43BE}" sibTransId="{D2715A33-8002-459D-96D2-E0F306CCDD9F}"/>
    <dgm:cxn modelId="{5C20BD13-B272-4647-8D8E-6CCA6B0DCF2A}" srcId="{DFC11CEF-A26F-4B54-BFFA-7BFF1F894ABB}" destId="{974574D6-06AC-4914-B073-BBD458C31B9C}" srcOrd="1" destOrd="0" parTransId="{0EE2B4A4-D74B-4BD2-80AC-8B8CCADCB6EE}" sibTransId="{D448E067-CFAD-46F5-A5C1-94060BB56513}"/>
    <dgm:cxn modelId="{08B2DEFB-0E16-4CE2-AB53-546372C85789}" srcId="{2AFA48C3-92AB-476A-A651-64BACD1BE26B}" destId="{76B447D7-F8A6-48C5-9823-E54DF4FF7A3F}" srcOrd="0" destOrd="0" parTransId="{DA85503A-272B-4C3B-8D05-192489AC4E92}" sibTransId="{2FF87268-BC3F-423B-9545-317D176F98D3}"/>
    <dgm:cxn modelId="{38DD3E42-F748-4DE3-8F03-A8FB0C468A63}" type="presOf" srcId="{625121D4-797E-464D-B034-7AC0FEDD1675}" destId="{8820D07D-3271-4884-9146-965FAB43A832}" srcOrd="0" destOrd="0" presId="urn:microsoft.com/office/officeart/2005/8/layout/hierarchy4"/>
    <dgm:cxn modelId="{302E244F-7957-4A11-9110-8E64B5BBC204}" type="presOf" srcId="{778C17EB-5392-4301-8ED6-CE308823684C}" destId="{F40A05D7-2163-40D1-A8F0-46839776F29F}" srcOrd="0" destOrd="0" presId="urn:microsoft.com/office/officeart/2005/8/layout/hierarchy4"/>
    <dgm:cxn modelId="{E921C34B-2967-496D-A48E-BEE015826EC9}" srcId="{778C17EB-5392-4301-8ED6-CE308823684C}" destId="{DFC11CEF-A26F-4B54-BFFA-7BFF1F894ABB}" srcOrd="0" destOrd="0" parTransId="{9DCA27DC-E54F-4871-9443-B490A6E50D37}" sibTransId="{67EF69B8-9138-44E0-AB98-B380187A6725}"/>
    <dgm:cxn modelId="{46BE8544-1962-4B28-B4A1-C87A63D4556C}" type="presOf" srcId="{DFC11CEF-A26F-4B54-BFFA-7BFF1F894ABB}" destId="{1BF96859-290D-44C5-B575-E926A57C4295}" srcOrd="0" destOrd="0" presId="urn:microsoft.com/office/officeart/2005/8/layout/hierarchy4"/>
    <dgm:cxn modelId="{7AAB8B5E-E388-4FCB-BABD-8DCE8569F531}" srcId="{74B7D4A2-842F-4AC5-8474-5EC5864C8741}" destId="{2AFA48C3-92AB-476A-A651-64BACD1BE26B}" srcOrd="0" destOrd="0" parTransId="{F802832D-4451-4EAD-ABC3-63E121F71EE5}" sibTransId="{EBE6868B-204D-465B-8FCE-CD3118B84F69}"/>
    <dgm:cxn modelId="{E564034E-1BBB-4E7A-9649-352594EDDC8E}" srcId="{DFC11CEF-A26F-4B54-BFFA-7BFF1F894ABB}" destId="{F2176161-C36C-453C-95EF-D6639A5DCAC1}" srcOrd="0" destOrd="0" parTransId="{D1FD0326-2244-415D-9EBD-A309D6B2E9BD}" sibTransId="{28804783-2866-4AEA-AC12-F80D5C4EA197}"/>
    <dgm:cxn modelId="{A6027690-E0B0-4D46-B8A2-3B60DED480D5}" type="presOf" srcId="{76B447D7-F8A6-48C5-9823-E54DF4FF7A3F}" destId="{BC223F1A-D4C9-4DCF-8D12-EAAE59E9AF9E}" srcOrd="0" destOrd="0" presId="urn:microsoft.com/office/officeart/2005/8/layout/hierarchy4"/>
    <dgm:cxn modelId="{93E3EC58-2C24-48A6-9989-A1799E59AB92}" type="presParOf" srcId="{CD7507D8-CE74-4F9D-A903-E41ED0B5DE47}" destId="{3A08C305-3A71-4FF5-88F0-1E5D83F183C3}" srcOrd="0" destOrd="0" presId="urn:microsoft.com/office/officeart/2005/8/layout/hierarchy4"/>
    <dgm:cxn modelId="{B8C8110C-7E5C-4803-90ED-533353DD5C92}" type="presParOf" srcId="{3A08C305-3A71-4FF5-88F0-1E5D83F183C3}" destId="{F40A05D7-2163-40D1-A8F0-46839776F29F}" srcOrd="0" destOrd="0" presId="urn:microsoft.com/office/officeart/2005/8/layout/hierarchy4"/>
    <dgm:cxn modelId="{021D71BB-5787-4E2F-8E30-FCEDAF46BE3D}" type="presParOf" srcId="{3A08C305-3A71-4FF5-88F0-1E5D83F183C3}" destId="{E8E1E120-BD2B-4247-BA4A-E02C0F58022B}" srcOrd="1" destOrd="0" presId="urn:microsoft.com/office/officeart/2005/8/layout/hierarchy4"/>
    <dgm:cxn modelId="{197B68B3-DE31-46CF-ABD6-3FF5DEB952F6}" type="presParOf" srcId="{3A08C305-3A71-4FF5-88F0-1E5D83F183C3}" destId="{B27E1752-BE70-4C59-9335-7CC9AA45477F}" srcOrd="2" destOrd="0" presId="urn:microsoft.com/office/officeart/2005/8/layout/hierarchy4"/>
    <dgm:cxn modelId="{7BEB3BDE-1628-42A2-B11C-2D5DBF09BA8D}" type="presParOf" srcId="{B27E1752-BE70-4C59-9335-7CC9AA45477F}" destId="{CCE95D30-9DD6-4D0F-8EB8-FD09735EBFE1}" srcOrd="0" destOrd="0" presId="urn:microsoft.com/office/officeart/2005/8/layout/hierarchy4"/>
    <dgm:cxn modelId="{3DD5E0C7-B80B-4DD6-921A-4D7C9957B300}" type="presParOf" srcId="{CCE95D30-9DD6-4D0F-8EB8-FD09735EBFE1}" destId="{1BF96859-290D-44C5-B575-E926A57C4295}" srcOrd="0" destOrd="0" presId="urn:microsoft.com/office/officeart/2005/8/layout/hierarchy4"/>
    <dgm:cxn modelId="{B3BC47DC-38A6-4FFF-AA2A-AE8CE20FADF2}" type="presParOf" srcId="{CCE95D30-9DD6-4D0F-8EB8-FD09735EBFE1}" destId="{F9EC7047-DFEA-4368-9090-539F20D2639C}" srcOrd="1" destOrd="0" presId="urn:microsoft.com/office/officeart/2005/8/layout/hierarchy4"/>
    <dgm:cxn modelId="{320A5D43-6E91-4E26-B7CF-6454F21719D7}" type="presParOf" srcId="{CCE95D30-9DD6-4D0F-8EB8-FD09735EBFE1}" destId="{D877A5C3-56F5-471E-9BC6-249CBB6C9CC8}" srcOrd="2" destOrd="0" presId="urn:microsoft.com/office/officeart/2005/8/layout/hierarchy4"/>
    <dgm:cxn modelId="{37A3F01A-A93A-4E08-8539-C1BE136924F8}" type="presParOf" srcId="{D877A5C3-56F5-471E-9BC6-249CBB6C9CC8}" destId="{DFECD162-9EA5-4575-BE81-4E6A2E9CCCEF}" srcOrd="0" destOrd="0" presId="urn:microsoft.com/office/officeart/2005/8/layout/hierarchy4"/>
    <dgm:cxn modelId="{F02C5633-DFED-4367-95F6-D4BDA15928BF}" type="presParOf" srcId="{DFECD162-9EA5-4575-BE81-4E6A2E9CCCEF}" destId="{0E9AF828-0AC4-4B44-A190-BBEA2134BD91}" srcOrd="0" destOrd="0" presId="urn:microsoft.com/office/officeart/2005/8/layout/hierarchy4"/>
    <dgm:cxn modelId="{4F8E12E8-746F-4E09-A634-9706B875B613}" type="presParOf" srcId="{DFECD162-9EA5-4575-BE81-4E6A2E9CCCEF}" destId="{50CD2E3B-6587-4CB4-92E4-BC1D652AD83B}" srcOrd="1" destOrd="0" presId="urn:microsoft.com/office/officeart/2005/8/layout/hierarchy4"/>
    <dgm:cxn modelId="{DA55CEE1-3F79-4C67-824C-F07591EE736B}" type="presParOf" srcId="{D877A5C3-56F5-471E-9BC6-249CBB6C9CC8}" destId="{B153A6A4-1378-4690-B61F-67AD731F7CE9}" srcOrd="1" destOrd="0" presId="urn:microsoft.com/office/officeart/2005/8/layout/hierarchy4"/>
    <dgm:cxn modelId="{6E4B13C9-BF9A-428D-91B8-84F293D00064}" type="presParOf" srcId="{D877A5C3-56F5-471E-9BC6-249CBB6C9CC8}" destId="{C16C5693-FF47-47BE-9F0E-9594954AE0A0}" srcOrd="2" destOrd="0" presId="urn:microsoft.com/office/officeart/2005/8/layout/hierarchy4"/>
    <dgm:cxn modelId="{8597EB49-949E-4084-9E15-376001535C9E}" type="presParOf" srcId="{C16C5693-FF47-47BE-9F0E-9594954AE0A0}" destId="{52835A54-779A-4657-B3CA-F1B6191E5548}" srcOrd="0" destOrd="0" presId="urn:microsoft.com/office/officeart/2005/8/layout/hierarchy4"/>
    <dgm:cxn modelId="{48569F71-1557-41B8-8F78-6290B9D8DACB}" type="presParOf" srcId="{C16C5693-FF47-47BE-9F0E-9594954AE0A0}" destId="{CA09CF01-3F0C-481B-844C-52F8F7D2880D}" srcOrd="1" destOrd="0" presId="urn:microsoft.com/office/officeart/2005/8/layout/hierarchy4"/>
    <dgm:cxn modelId="{627D2B59-F33D-4C22-AA4C-C7FD361402A1}" type="presParOf" srcId="{CD7507D8-CE74-4F9D-A903-E41ED0B5DE47}" destId="{7D635676-D692-4550-8BA2-C59762F43E77}" srcOrd="1" destOrd="0" presId="urn:microsoft.com/office/officeart/2005/8/layout/hierarchy4"/>
    <dgm:cxn modelId="{CEC635B7-A2A4-488B-BEF9-05F80482070C}" type="presParOf" srcId="{CD7507D8-CE74-4F9D-A903-E41ED0B5DE47}" destId="{A8A26048-CDF9-4332-90D0-1FD7A89C5EEF}" srcOrd="2" destOrd="0" presId="urn:microsoft.com/office/officeart/2005/8/layout/hierarchy4"/>
    <dgm:cxn modelId="{A47CC694-8CA9-4498-A186-F41B9C783FD0}" type="presParOf" srcId="{A8A26048-CDF9-4332-90D0-1FD7A89C5EEF}" destId="{6A3C1A03-C134-4D7D-B689-3F43E7D6024A}" srcOrd="0" destOrd="0" presId="urn:microsoft.com/office/officeart/2005/8/layout/hierarchy4"/>
    <dgm:cxn modelId="{BB589A8A-8402-437D-ACF2-7B80AAA5069E}" type="presParOf" srcId="{A8A26048-CDF9-4332-90D0-1FD7A89C5EEF}" destId="{96C2DF17-E899-4803-86F3-03CC25887664}" srcOrd="1" destOrd="0" presId="urn:microsoft.com/office/officeart/2005/8/layout/hierarchy4"/>
    <dgm:cxn modelId="{691F7176-9952-4F89-9904-99512D10AD9E}" type="presParOf" srcId="{A8A26048-CDF9-4332-90D0-1FD7A89C5EEF}" destId="{0361F923-7228-4D46-B3CF-ED3DA155AB54}" srcOrd="2" destOrd="0" presId="urn:microsoft.com/office/officeart/2005/8/layout/hierarchy4"/>
    <dgm:cxn modelId="{9247AA7D-4648-4722-81E4-DF035526C33C}" type="presParOf" srcId="{0361F923-7228-4D46-B3CF-ED3DA155AB54}" destId="{23EF0C7B-E982-48E1-8294-0E6FCDF0D15A}" srcOrd="0" destOrd="0" presId="urn:microsoft.com/office/officeart/2005/8/layout/hierarchy4"/>
    <dgm:cxn modelId="{76D36F82-B400-4D77-9F49-0AC151207EAB}" type="presParOf" srcId="{23EF0C7B-E982-48E1-8294-0E6FCDF0D15A}" destId="{0E2D4630-9F18-4FF3-926B-CD3B62613CEB}" srcOrd="0" destOrd="0" presId="urn:microsoft.com/office/officeart/2005/8/layout/hierarchy4"/>
    <dgm:cxn modelId="{6ACD1797-CA95-45B6-9E8E-710B4683CADA}" type="presParOf" srcId="{23EF0C7B-E982-48E1-8294-0E6FCDF0D15A}" destId="{5AC07861-402E-423C-BCB8-22EF78D596AA}" srcOrd="1" destOrd="0" presId="urn:microsoft.com/office/officeart/2005/8/layout/hierarchy4"/>
    <dgm:cxn modelId="{0A7764C2-4CAB-409D-923A-1C07FF5CAA4F}" type="presParOf" srcId="{23EF0C7B-E982-48E1-8294-0E6FCDF0D15A}" destId="{ED76391A-627D-41D6-ACB7-1A7C953580F9}" srcOrd="2" destOrd="0" presId="urn:microsoft.com/office/officeart/2005/8/layout/hierarchy4"/>
    <dgm:cxn modelId="{3512241B-0196-4B30-B017-D7594964E735}" type="presParOf" srcId="{ED76391A-627D-41D6-ACB7-1A7C953580F9}" destId="{2971367E-4DF3-469E-8254-831702DE2B04}" srcOrd="0" destOrd="0" presId="urn:microsoft.com/office/officeart/2005/8/layout/hierarchy4"/>
    <dgm:cxn modelId="{8086AF10-DD95-4311-B6EA-7AA623D79C41}" type="presParOf" srcId="{2971367E-4DF3-469E-8254-831702DE2B04}" destId="{BC223F1A-D4C9-4DCF-8D12-EAAE59E9AF9E}" srcOrd="0" destOrd="0" presId="urn:microsoft.com/office/officeart/2005/8/layout/hierarchy4"/>
    <dgm:cxn modelId="{F5D914F1-109B-4C45-9CB2-0734E4554B3E}" type="presParOf" srcId="{2971367E-4DF3-469E-8254-831702DE2B04}" destId="{364AC89A-ADC2-45BB-9564-75D352E8ED73}" srcOrd="1" destOrd="0" presId="urn:microsoft.com/office/officeart/2005/8/layout/hierarchy4"/>
    <dgm:cxn modelId="{EC438D3F-EC20-458C-8A9D-A60262B6CF30}" type="presParOf" srcId="{ED76391A-627D-41D6-ACB7-1A7C953580F9}" destId="{D913E89D-F835-4DB2-99E4-1599DA7C0C78}" srcOrd="1" destOrd="0" presId="urn:microsoft.com/office/officeart/2005/8/layout/hierarchy4"/>
    <dgm:cxn modelId="{72C37470-12E3-4DF9-8008-6B6077A921FC}" type="presParOf" srcId="{ED76391A-627D-41D6-ACB7-1A7C953580F9}" destId="{54E343F7-529B-4B65-B482-C5BFB45B7D8B}" srcOrd="2" destOrd="0" presId="urn:microsoft.com/office/officeart/2005/8/layout/hierarchy4"/>
    <dgm:cxn modelId="{FBC61158-DF21-4D56-8E55-5093012EA741}" type="presParOf" srcId="{54E343F7-529B-4B65-B482-C5BFB45B7D8B}" destId="{8820D07D-3271-4884-9146-965FAB43A832}" srcOrd="0" destOrd="0" presId="urn:microsoft.com/office/officeart/2005/8/layout/hierarchy4"/>
    <dgm:cxn modelId="{923C633F-85E5-42BC-86C9-15F6BBE70D38}" type="presParOf" srcId="{54E343F7-529B-4B65-B482-C5BFB45B7D8B}" destId="{4372AF13-A5ED-47B0-8D2D-2783B905AC83}" srcOrd="1" destOrd="0" presId="urn:microsoft.com/office/officeart/2005/8/layout/hierarchy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9DD12DCB-2FE0-4E87-98B6-E9327E982E3A}" type="doc">
      <dgm:prSet loTypeId="urn:microsoft.com/office/officeart/2005/8/layout/hierarchy2" loCatId="hierarchy" qsTypeId="urn:microsoft.com/office/officeart/2005/8/quickstyle/3d4" qsCatId="3D" csTypeId="urn:microsoft.com/office/officeart/2005/8/colors/accent1_3" csCatId="accent1" phldr="1"/>
      <dgm:spPr/>
      <dgm:t>
        <a:bodyPr/>
        <a:lstStyle/>
        <a:p>
          <a:endParaRPr lang="en-US"/>
        </a:p>
      </dgm:t>
    </dgm:pt>
    <dgm:pt modelId="{6083659C-A847-4E16-954A-69B98DA3FB06}">
      <dgm:prSet custT="1"/>
      <dgm:spPr/>
      <dgm:t>
        <a:bodyPr/>
        <a:lstStyle/>
        <a:p>
          <a:pPr rtl="0"/>
          <a:r>
            <a:rPr lang="es-ES" sz="1600" b="1" dirty="0" smtClean="0">
              <a:solidFill>
                <a:schemeClr val="tx1"/>
              </a:solidFill>
              <a:latin typeface="Calibri" pitchFamily="34" charset="0"/>
            </a:rPr>
            <a:t>APARIENCIA</a:t>
          </a:r>
        </a:p>
        <a:p>
          <a:pPr rtl="0"/>
          <a:r>
            <a:rPr lang="es-ES" sz="1600" b="1" dirty="0" smtClean="0">
              <a:solidFill>
                <a:schemeClr val="tx1"/>
              </a:solidFill>
              <a:latin typeface="Calibri" pitchFamily="34" charset="0"/>
            </a:rPr>
            <a:t>DEL SITIO</a:t>
          </a:r>
        </a:p>
        <a:p>
          <a:pPr rtl="0"/>
          <a:r>
            <a:rPr lang="es-ES" sz="1600" b="1" dirty="0" smtClean="0">
              <a:solidFill>
                <a:schemeClr val="tx1"/>
              </a:solidFill>
              <a:latin typeface="Calibri" pitchFamily="34" charset="0"/>
            </a:rPr>
            <a:t>MOODLE</a:t>
          </a:r>
          <a:endParaRPr lang="en-US" sz="1600" dirty="0">
            <a:solidFill>
              <a:schemeClr val="tx1"/>
            </a:solidFill>
            <a:latin typeface="Calibri" pitchFamily="34" charset="0"/>
          </a:endParaRPr>
        </a:p>
      </dgm:t>
    </dgm:pt>
    <dgm:pt modelId="{610BF3F4-AF91-498E-AA85-53730D704CD7}" type="parTrans" cxnId="{8CF7987E-58C3-436F-B071-4E189D615176}">
      <dgm:prSet/>
      <dgm:spPr/>
      <dgm:t>
        <a:bodyPr/>
        <a:lstStyle/>
        <a:p>
          <a:endParaRPr lang="en-US"/>
        </a:p>
      </dgm:t>
    </dgm:pt>
    <dgm:pt modelId="{7D95D8B1-492B-445D-83F3-3EE5683B595D}" type="sibTrans" cxnId="{8CF7987E-58C3-436F-B071-4E189D615176}">
      <dgm:prSet/>
      <dgm:spPr/>
      <dgm:t>
        <a:bodyPr/>
        <a:lstStyle/>
        <a:p>
          <a:endParaRPr lang="en-US"/>
        </a:p>
      </dgm:t>
    </dgm:pt>
    <dgm:pt modelId="{A191F74D-0B72-44CD-BFDB-FDD6363868AC}">
      <dgm:prSet custT="1"/>
      <dgm:spPr/>
      <dgm:t>
        <a:bodyPr/>
        <a:lstStyle/>
        <a:p>
          <a:pPr algn="ctr" rtl="0"/>
          <a:r>
            <a:rPr lang="es-ES" sz="1600" dirty="0" smtClean="0">
              <a:solidFill>
                <a:schemeClr val="tx1"/>
              </a:solidFill>
              <a:latin typeface="Calibri" pitchFamily="34" charset="0"/>
            </a:rPr>
            <a:t>MOODLE cuenta con varios temas para modificar su apariencia:</a:t>
          </a:r>
          <a:endParaRPr lang="es-ES" sz="1600" dirty="0">
            <a:solidFill>
              <a:schemeClr val="tx1"/>
            </a:solidFill>
            <a:latin typeface="Calibri" pitchFamily="34" charset="0"/>
          </a:endParaRPr>
        </a:p>
      </dgm:t>
    </dgm:pt>
    <dgm:pt modelId="{99F8E1E9-15CA-477D-A90E-84365B02ADB2}" type="parTrans" cxnId="{E1FB327E-A604-4F95-9E24-F4BC765CBFED}">
      <dgm:prSet/>
      <dgm:spPr/>
      <dgm:t>
        <a:bodyPr/>
        <a:lstStyle/>
        <a:p>
          <a:endParaRPr lang="en-US"/>
        </a:p>
      </dgm:t>
    </dgm:pt>
    <dgm:pt modelId="{749BDB56-590A-4AE2-AB6B-BE958B213C83}" type="sibTrans" cxnId="{E1FB327E-A604-4F95-9E24-F4BC765CBFED}">
      <dgm:prSet/>
      <dgm:spPr/>
      <dgm:t>
        <a:bodyPr/>
        <a:lstStyle/>
        <a:p>
          <a:endParaRPr lang="en-US"/>
        </a:p>
      </dgm:t>
    </dgm:pt>
    <dgm:pt modelId="{D4488ABE-7F67-4679-903E-46CDC481054E}">
      <dgm:prSet custT="1"/>
      <dgm:spPr/>
      <dgm:t>
        <a:bodyPr/>
        <a:lstStyle/>
        <a:p>
          <a:pPr rtl="0"/>
          <a:r>
            <a:rPr lang="es-ES" sz="1600" dirty="0" smtClean="0">
              <a:solidFill>
                <a:schemeClr val="tx1"/>
              </a:solidFill>
              <a:latin typeface="Calibri" pitchFamily="34" charset="0"/>
            </a:rPr>
            <a:t>Creados</a:t>
          </a:r>
          <a:endParaRPr lang="en-US" sz="1600" dirty="0">
            <a:solidFill>
              <a:schemeClr val="tx1"/>
            </a:solidFill>
            <a:latin typeface="Calibri" pitchFamily="34" charset="0"/>
          </a:endParaRPr>
        </a:p>
      </dgm:t>
    </dgm:pt>
    <dgm:pt modelId="{6BF3D96D-E9ED-4112-8155-E8F221506D8F}" type="parTrans" cxnId="{CB27B93F-A4A1-490D-AE79-88F49BE0BAE1}">
      <dgm:prSet/>
      <dgm:spPr/>
      <dgm:t>
        <a:bodyPr/>
        <a:lstStyle/>
        <a:p>
          <a:endParaRPr lang="en-US"/>
        </a:p>
      </dgm:t>
    </dgm:pt>
    <dgm:pt modelId="{1970CBC7-6F56-4587-AA8D-C074225A71F6}" type="sibTrans" cxnId="{CB27B93F-A4A1-490D-AE79-88F49BE0BAE1}">
      <dgm:prSet/>
      <dgm:spPr/>
      <dgm:t>
        <a:bodyPr/>
        <a:lstStyle/>
        <a:p>
          <a:endParaRPr lang="en-US"/>
        </a:p>
      </dgm:t>
    </dgm:pt>
    <dgm:pt modelId="{21930FF4-6C2E-4893-8A24-06C448178995}">
      <dgm:prSet custT="1"/>
      <dgm:spPr/>
      <dgm:t>
        <a:bodyPr/>
        <a:lstStyle/>
        <a:p>
          <a:pPr rtl="0"/>
          <a:r>
            <a:rPr lang="es-ES" sz="1600" dirty="0" smtClean="0">
              <a:solidFill>
                <a:schemeClr val="tx1"/>
              </a:solidFill>
              <a:latin typeface="Calibri" pitchFamily="34" charset="0"/>
            </a:rPr>
            <a:t>Descargados de la web </a:t>
          </a:r>
          <a:endParaRPr lang="en-US" sz="1600" dirty="0">
            <a:solidFill>
              <a:schemeClr val="tx1"/>
            </a:solidFill>
            <a:latin typeface="Calibri" pitchFamily="34" charset="0"/>
          </a:endParaRPr>
        </a:p>
      </dgm:t>
    </dgm:pt>
    <dgm:pt modelId="{501305A3-2B80-4D03-ACDD-5DA265EB9688}" type="parTrans" cxnId="{2E159CF7-328C-4E23-A38C-588199103886}">
      <dgm:prSet/>
      <dgm:spPr/>
      <dgm:t>
        <a:bodyPr/>
        <a:lstStyle/>
        <a:p>
          <a:endParaRPr lang="en-US"/>
        </a:p>
      </dgm:t>
    </dgm:pt>
    <dgm:pt modelId="{D3EB67E4-F93F-4560-B58C-2DC20B33BC23}" type="sibTrans" cxnId="{2E159CF7-328C-4E23-A38C-588199103886}">
      <dgm:prSet/>
      <dgm:spPr/>
      <dgm:t>
        <a:bodyPr/>
        <a:lstStyle/>
        <a:p>
          <a:endParaRPr lang="en-US"/>
        </a:p>
      </dgm:t>
    </dgm:pt>
    <dgm:pt modelId="{4B5BACE1-E3F5-48EA-98BE-F867C6E0C43A}">
      <dgm:prSet custT="1"/>
      <dgm:spPr/>
      <dgm:t>
        <a:bodyPr/>
        <a:lstStyle/>
        <a:p>
          <a:pPr algn="ctr" rtl="0"/>
          <a:r>
            <a:rPr lang="es-ES" sz="1600" dirty="0" smtClean="0">
              <a:solidFill>
                <a:schemeClr val="tx1"/>
              </a:solidFill>
              <a:latin typeface="Calibri" pitchFamily="34" charset="0"/>
            </a:rPr>
            <a:t>Se utilizó un tema descargado</a:t>
          </a:r>
          <a:endParaRPr lang="en-US" sz="1600" dirty="0">
            <a:solidFill>
              <a:schemeClr val="tx1"/>
            </a:solidFill>
            <a:latin typeface="Calibri" pitchFamily="34" charset="0"/>
          </a:endParaRPr>
        </a:p>
      </dgm:t>
    </dgm:pt>
    <dgm:pt modelId="{73561FBB-9965-4AD8-909A-E1043F32A80A}" type="parTrans" cxnId="{D8C184E9-17F1-4252-A289-94C9A26B4D6A}">
      <dgm:prSet/>
      <dgm:spPr/>
      <dgm:t>
        <a:bodyPr/>
        <a:lstStyle/>
        <a:p>
          <a:endParaRPr lang="en-US"/>
        </a:p>
      </dgm:t>
    </dgm:pt>
    <dgm:pt modelId="{8A73D742-8CE4-4CC1-8E1D-AB01A1CE92B0}" type="sibTrans" cxnId="{D8C184E9-17F1-4252-A289-94C9A26B4D6A}">
      <dgm:prSet/>
      <dgm:spPr/>
      <dgm:t>
        <a:bodyPr/>
        <a:lstStyle/>
        <a:p>
          <a:endParaRPr lang="en-US"/>
        </a:p>
      </dgm:t>
    </dgm:pt>
    <dgm:pt modelId="{D076B80F-1388-4BE2-AAC5-DD9CB14AEF46}" type="pres">
      <dgm:prSet presAssocID="{9DD12DCB-2FE0-4E87-98B6-E9327E982E3A}" presName="diagram" presStyleCnt="0">
        <dgm:presLayoutVars>
          <dgm:chPref val="1"/>
          <dgm:dir/>
          <dgm:animOne val="branch"/>
          <dgm:animLvl val="lvl"/>
          <dgm:resizeHandles val="exact"/>
        </dgm:presLayoutVars>
      </dgm:prSet>
      <dgm:spPr/>
      <dgm:t>
        <a:bodyPr/>
        <a:lstStyle/>
        <a:p>
          <a:endParaRPr lang="en-US"/>
        </a:p>
      </dgm:t>
    </dgm:pt>
    <dgm:pt modelId="{B7BFA2D1-97A1-4F29-A966-C753BF52A45D}" type="pres">
      <dgm:prSet presAssocID="{6083659C-A847-4E16-954A-69B98DA3FB06}" presName="root1" presStyleCnt="0"/>
      <dgm:spPr/>
      <dgm:t>
        <a:bodyPr/>
        <a:lstStyle/>
        <a:p>
          <a:endParaRPr lang="en-US"/>
        </a:p>
      </dgm:t>
    </dgm:pt>
    <dgm:pt modelId="{3E1BA4BF-98CB-4F8C-95EC-84CDF02D03C8}" type="pres">
      <dgm:prSet presAssocID="{6083659C-A847-4E16-954A-69B98DA3FB06}" presName="LevelOneTextNode" presStyleLbl="node0" presStyleIdx="0" presStyleCnt="1" custScaleX="119387" custScaleY="165038" custLinFactNeighborX="-2788">
        <dgm:presLayoutVars>
          <dgm:chPref val="3"/>
        </dgm:presLayoutVars>
      </dgm:prSet>
      <dgm:spPr/>
      <dgm:t>
        <a:bodyPr/>
        <a:lstStyle/>
        <a:p>
          <a:endParaRPr lang="en-US"/>
        </a:p>
      </dgm:t>
    </dgm:pt>
    <dgm:pt modelId="{4131F50F-0425-40C5-B4A2-2AACFE034F29}" type="pres">
      <dgm:prSet presAssocID="{6083659C-A847-4E16-954A-69B98DA3FB06}" presName="level2hierChild" presStyleCnt="0"/>
      <dgm:spPr/>
      <dgm:t>
        <a:bodyPr/>
        <a:lstStyle/>
        <a:p>
          <a:endParaRPr lang="en-US"/>
        </a:p>
      </dgm:t>
    </dgm:pt>
    <dgm:pt modelId="{448E2C7F-8075-4A33-9A5C-8EA32226F0B1}" type="pres">
      <dgm:prSet presAssocID="{99F8E1E9-15CA-477D-A90E-84365B02ADB2}" presName="conn2-1" presStyleLbl="parChTrans1D2" presStyleIdx="0" presStyleCnt="2" custScaleX="2000000"/>
      <dgm:spPr/>
      <dgm:t>
        <a:bodyPr/>
        <a:lstStyle/>
        <a:p>
          <a:endParaRPr lang="en-US"/>
        </a:p>
      </dgm:t>
    </dgm:pt>
    <dgm:pt modelId="{E331FF23-1DF3-4E14-A485-553EE3B99DDA}" type="pres">
      <dgm:prSet presAssocID="{99F8E1E9-15CA-477D-A90E-84365B02ADB2}" presName="connTx" presStyleLbl="parChTrans1D2" presStyleIdx="0" presStyleCnt="2"/>
      <dgm:spPr/>
      <dgm:t>
        <a:bodyPr/>
        <a:lstStyle/>
        <a:p>
          <a:endParaRPr lang="en-US"/>
        </a:p>
      </dgm:t>
    </dgm:pt>
    <dgm:pt modelId="{6DDAA1B6-8F99-4D32-BC73-6DF57EFEB1DB}" type="pres">
      <dgm:prSet presAssocID="{A191F74D-0B72-44CD-BFDB-FDD6363868AC}" presName="root2" presStyleCnt="0"/>
      <dgm:spPr/>
      <dgm:t>
        <a:bodyPr/>
        <a:lstStyle/>
        <a:p>
          <a:endParaRPr lang="en-US"/>
        </a:p>
      </dgm:t>
    </dgm:pt>
    <dgm:pt modelId="{EBDA3F93-8C20-4522-B8A8-F58C128E4927}" type="pres">
      <dgm:prSet presAssocID="{A191F74D-0B72-44CD-BFDB-FDD6363868AC}" presName="LevelTwoTextNode" presStyleLbl="node2" presStyleIdx="0" presStyleCnt="2" custScaleX="232663" custScaleY="118164" custLinFactNeighborX="-16686" custLinFactNeighborY="-8846">
        <dgm:presLayoutVars>
          <dgm:chPref val="3"/>
        </dgm:presLayoutVars>
      </dgm:prSet>
      <dgm:spPr/>
      <dgm:t>
        <a:bodyPr/>
        <a:lstStyle/>
        <a:p>
          <a:endParaRPr lang="en-US"/>
        </a:p>
      </dgm:t>
    </dgm:pt>
    <dgm:pt modelId="{6843AA2E-ED3F-416D-8A90-B4262EFA0D5D}" type="pres">
      <dgm:prSet presAssocID="{A191F74D-0B72-44CD-BFDB-FDD6363868AC}" presName="level3hierChild" presStyleCnt="0"/>
      <dgm:spPr/>
      <dgm:t>
        <a:bodyPr/>
        <a:lstStyle/>
        <a:p>
          <a:endParaRPr lang="en-US"/>
        </a:p>
      </dgm:t>
    </dgm:pt>
    <dgm:pt modelId="{788BA409-5CBE-4335-A69E-AA611DC82CBD}" type="pres">
      <dgm:prSet presAssocID="{6BF3D96D-E9ED-4112-8155-E8F221506D8F}" presName="conn2-1" presStyleLbl="parChTrans1D3" presStyleIdx="0" presStyleCnt="2" custScaleX="2000000"/>
      <dgm:spPr/>
      <dgm:t>
        <a:bodyPr/>
        <a:lstStyle/>
        <a:p>
          <a:endParaRPr lang="en-US"/>
        </a:p>
      </dgm:t>
    </dgm:pt>
    <dgm:pt modelId="{3565FA65-6A70-4D6D-97C9-5D42DEABC02C}" type="pres">
      <dgm:prSet presAssocID="{6BF3D96D-E9ED-4112-8155-E8F221506D8F}" presName="connTx" presStyleLbl="parChTrans1D3" presStyleIdx="0" presStyleCnt="2"/>
      <dgm:spPr/>
      <dgm:t>
        <a:bodyPr/>
        <a:lstStyle/>
        <a:p>
          <a:endParaRPr lang="en-US"/>
        </a:p>
      </dgm:t>
    </dgm:pt>
    <dgm:pt modelId="{21790534-D1DC-4DA6-BD04-353FAFD9A9D2}" type="pres">
      <dgm:prSet presAssocID="{D4488ABE-7F67-4679-903E-46CDC481054E}" presName="root2" presStyleCnt="0"/>
      <dgm:spPr/>
      <dgm:t>
        <a:bodyPr/>
        <a:lstStyle/>
        <a:p>
          <a:endParaRPr lang="en-US"/>
        </a:p>
      </dgm:t>
    </dgm:pt>
    <dgm:pt modelId="{E902F7D8-DEEC-4237-B408-4CE61E9C02F4}" type="pres">
      <dgm:prSet presAssocID="{D4488ABE-7F67-4679-903E-46CDC481054E}" presName="LevelTwoTextNode" presStyleLbl="node3" presStyleIdx="0" presStyleCnt="2" custScaleX="134620" custLinFactNeighborX="-36904">
        <dgm:presLayoutVars>
          <dgm:chPref val="3"/>
        </dgm:presLayoutVars>
      </dgm:prSet>
      <dgm:spPr/>
      <dgm:t>
        <a:bodyPr/>
        <a:lstStyle/>
        <a:p>
          <a:endParaRPr lang="en-US"/>
        </a:p>
      </dgm:t>
    </dgm:pt>
    <dgm:pt modelId="{0D443432-C1B0-468E-8D83-3B3E33027652}" type="pres">
      <dgm:prSet presAssocID="{D4488ABE-7F67-4679-903E-46CDC481054E}" presName="level3hierChild" presStyleCnt="0"/>
      <dgm:spPr/>
      <dgm:t>
        <a:bodyPr/>
        <a:lstStyle/>
        <a:p>
          <a:endParaRPr lang="en-US"/>
        </a:p>
      </dgm:t>
    </dgm:pt>
    <dgm:pt modelId="{2BD6D2C0-914D-42DC-9720-E0A5B631831E}" type="pres">
      <dgm:prSet presAssocID="{501305A3-2B80-4D03-ACDD-5DA265EB9688}" presName="conn2-1" presStyleLbl="parChTrans1D3" presStyleIdx="1" presStyleCnt="2" custScaleX="2000000"/>
      <dgm:spPr/>
      <dgm:t>
        <a:bodyPr/>
        <a:lstStyle/>
        <a:p>
          <a:endParaRPr lang="en-US"/>
        </a:p>
      </dgm:t>
    </dgm:pt>
    <dgm:pt modelId="{25262D53-248B-4A1D-A227-3EFFD0925168}" type="pres">
      <dgm:prSet presAssocID="{501305A3-2B80-4D03-ACDD-5DA265EB9688}" presName="connTx" presStyleLbl="parChTrans1D3" presStyleIdx="1" presStyleCnt="2"/>
      <dgm:spPr/>
      <dgm:t>
        <a:bodyPr/>
        <a:lstStyle/>
        <a:p>
          <a:endParaRPr lang="en-US"/>
        </a:p>
      </dgm:t>
    </dgm:pt>
    <dgm:pt modelId="{32E994F2-77F7-49AD-AD60-CBFF4B2FCC56}" type="pres">
      <dgm:prSet presAssocID="{21930FF4-6C2E-4893-8A24-06C448178995}" presName="root2" presStyleCnt="0"/>
      <dgm:spPr/>
      <dgm:t>
        <a:bodyPr/>
        <a:lstStyle/>
        <a:p>
          <a:endParaRPr lang="en-US"/>
        </a:p>
      </dgm:t>
    </dgm:pt>
    <dgm:pt modelId="{DC3E513D-CFA7-4233-ADD6-08FAABD994BF}" type="pres">
      <dgm:prSet presAssocID="{21930FF4-6C2E-4893-8A24-06C448178995}" presName="LevelTwoTextNode" presStyleLbl="node3" presStyleIdx="1" presStyleCnt="2" custScaleX="134620" custLinFactNeighborX="-36904">
        <dgm:presLayoutVars>
          <dgm:chPref val="3"/>
        </dgm:presLayoutVars>
      </dgm:prSet>
      <dgm:spPr/>
      <dgm:t>
        <a:bodyPr/>
        <a:lstStyle/>
        <a:p>
          <a:endParaRPr lang="en-US"/>
        </a:p>
      </dgm:t>
    </dgm:pt>
    <dgm:pt modelId="{CDFC84CE-F3CC-432E-96BD-5D56D8DA1C0B}" type="pres">
      <dgm:prSet presAssocID="{21930FF4-6C2E-4893-8A24-06C448178995}" presName="level3hierChild" presStyleCnt="0"/>
      <dgm:spPr/>
      <dgm:t>
        <a:bodyPr/>
        <a:lstStyle/>
        <a:p>
          <a:endParaRPr lang="en-US"/>
        </a:p>
      </dgm:t>
    </dgm:pt>
    <dgm:pt modelId="{926B770F-6CEC-4713-BDD0-6346234F911C}" type="pres">
      <dgm:prSet presAssocID="{73561FBB-9965-4AD8-909A-E1043F32A80A}" presName="conn2-1" presStyleLbl="parChTrans1D2" presStyleIdx="1" presStyleCnt="2" custScaleX="2000000"/>
      <dgm:spPr/>
      <dgm:t>
        <a:bodyPr/>
        <a:lstStyle/>
        <a:p>
          <a:endParaRPr lang="en-US"/>
        </a:p>
      </dgm:t>
    </dgm:pt>
    <dgm:pt modelId="{A05978E0-26DE-4BFB-8DE2-18BB58289FB0}" type="pres">
      <dgm:prSet presAssocID="{73561FBB-9965-4AD8-909A-E1043F32A80A}" presName="connTx" presStyleLbl="parChTrans1D2" presStyleIdx="1" presStyleCnt="2"/>
      <dgm:spPr/>
      <dgm:t>
        <a:bodyPr/>
        <a:lstStyle/>
        <a:p>
          <a:endParaRPr lang="en-US"/>
        </a:p>
      </dgm:t>
    </dgm:pt>
    <dgm:pt modelId="{34DDDD27-14D8-4163-A328-974E2062C639}" type="pres">
      <dgm:prSet presAssocID="{4B5BACE1-E3F5-48EA-98BE-F867C6E0C43A}" presName="root2" presStyleCnt="0"/>
      <dgm:spPr/>
      <dgm:t>
        <a:bodyPr/>
        <a:lstStyle/>
        <a:p>
          <a:endParaRPr lang="en-US"/>
        </a:p>
      </dgm:t>
    </dgm:pt>
    <dgm:pt modelId="{779743B9-332D-4CB7-9806-E1706A04AF18}" type="pres">
      <dgm:prSet presAssocID="{4B5BACE1-E3F5-48EA-98BE-F867C6E0C43A}" presName="LevelTwoTextNode" presStyleLbl="node2" presStyleIdx="1" presStyleCnt="2" custScaleX="232663" custScaleY="118164" custLinFactNeighborX="-16686" custLinFactNeighborY="-6950">
        <dgm:presLayoutVars>
          <dgm:chPref val="3"/>
        </dgm:presLayoutVars>
      </dgm:prSet>
      <dgm:spPr/>
      <dgm:t>
        <a:bodyPr/>
        <a:lstStyle/>
        <a:p>
          <a:endParaRPr lang="en-US"/>
        </a:p>
      </dgm:t>
    </dgm:pt>
    <dgm:pt modelId="{096EC525-9F92-4A92-8BF7-8E34AC0FC4CA}" type="pres">
      <dgm:prSet presAssocID="{4B5BACE1-E3F5-48EA-98BE-F867C6E0C43A}" presName="level3hierChild" presStyleCnt="0"/>
      <dgm:spPr/>
      <dgm:t>
        <a:bodyPr/>
        <a:lstStyle/>
        <a:p>
          <a:endParaRPr lang="en-US"/>
        </a:p>
      </dgm:t>
    </dgm:pt>
  </dgm:ptLst>
  <dgm:cxnLst>
    <dgm:cxn modelId="{CB27B93F-A4A1-490D-AE79-88F49BE0BAE1}" srcId="{A191F74D-0B72-44CD-BFDB-FDD6363868AC}" destId="{D4488ABE-7F67-4679-903E-46CDC481054E}" srcOrd="0" destOrd="0" parTransId="{6BF3D96D-E9ED-4112-8155-E8F221506D8F}" sibTransId="{1970CBC7-6F56-4587-AA8D-C074225A71F6}"/>
    <dgm:cxn modelId="{DD204B64-1F77-4571-9996-9D078B5D44D3}" type="presOf" srcId="{99F8E1E9-15CA-477D-A90E-84365B02ADB2}" destId="{448E2C7F-8075-4A33-9A5C-8EA32226F0B1}" srcOrd="0" destOrd="0" presId="urn:microsoft.com/office/officeart/2005/8/layout/hierarchy2"/>
    <dgm:cxn modelId="{67BD91B8-84FA-4EDC-872F-F586D0F75E6A}" type="presOf" srcId="{21930FF4-6C2E-4893-8A24-06C448178995}" destId="{DC3E513D-CFA7-4233-ADD6-08FAABD994BF}" srcOrd="0" destOrd="0" presId="urn:microsoft.com/office/officeart/2005/8/layout/hierarchy2"/>
    <dgm:cxn modelId="{BF3FD883-A5AD-45E1-B2FB-B40654B02058}" type="presOf" srcId="{73561FBB-9965-4AD8-909A-E1043F32A80A}" destId="{A05978E0-26DE-4BFB-8DE2-18BB58289FB0}" srcOrd="1" destOrd="0" presId="urn:microsoft.com/office/officeart/2005/8/layout/hierarchy2"/>
    <dgm:cxn modelId="{071D0C74-B5BC-4C21-902F-39E9A71999B4}" type="presOf" srcId="{4B5BACE1-E3F5-48EA-98BE-F867C6E0C43A}" destId="{779743B9-332D-4CB7-9806-E1706A04AF18}" srcOrd="0" destOrd="0" presId="urn:microsoft.com/office/officeart/2005/8/layout/hierarchy2"/>
    <dgm:cxn modelId="{8CF7987E-58C3-436F-B071-4E189D615176}" srcId="{9DD12DCB-2FE0-4E87-98B6-E9327E982E3A}" destId="{6083659C-A847-4E16-954A-69B98DA3FB06}" srcOrd="0" destOrd="0" parTransId="{610BF3F4-AF91-498E-AA85-53730D704CD7}" sibTransId="{7D95D8B1-492B-445D-83F3-3EE5683B595D}"/>
    <dgm:cxn modelId="{2E159CF7-328C-4E23-A38C-588199103886}" srcId="{A191F74D-0B72-44CD-BFDB-FDD6363868AC}" destId="{21930FF4-6C2E-4893-8A24-06C448178995}" srcOrd="1" destOrd="0" parTransId="{501305A3-2B80-4D03-ACDD-5DA265EB9688}" sibTransId="{D3EB67E4-F93F-4560-B58C-2DC20B33BC23}"/>
    <dgm:cxn modelId="{E1FB327E-A604-4F95-9E24-F4BC765CBFED}" srcId="{6083659C-A847-4E16-954A-69B98DA3FB06}" destId="{A191F74D-0B72-44CD-BFDB-FDD6363868AC}" srcOrd="0" destOrd="0" parTransId="{99F8E1E9-15CA-477D-A90E-84365B02ADB2}" sibTransId="{749BDB56-590A-4AE2-AB6B-BE958B213C83}"/>
    <dgm:cxn modelId="{CCB4ADB6-ECF1-41AD-B8F8-3E5194DB92A0}" type="presOf" srcId="{99F8E1E9-15CA-477D-A90E-84365B02ADB2}" destId="{E331FF23-1DF3-4E14-A485-553EE3B99DDA}" srcOrd="1" destOrd="0" presId="urn:microsoft.com/office/officeart/2005/8/layout/hierarchy2"/>
    <dgm:cxn modelId="{535E402D-912D-40F7-92D4-FC0E19E3A236}" type="presOf" srcId="{6083659C-A847-4E16-954A-69B98DA3FB06}" destId="{3E1BA4BF-98CB-4F8C-95EC-84CDF02D03C8}" srcOrd="0" destOrd="0" presId="urn:microsoft.com/office/officeart/2005/8/layout/hierarchy2"/>
    <dgm:cxn modelId="{72B5456C-7C87-4BC9-9D30-6613E14F3509}" type="presOf" srcId="{A191F74D-0B72-44CD-BFDB-FDD6363868AC}" destId="{EBDA3F93-8C20-4522-B8A8-F58C128E4927}" srcOrd="0" destOrd="0" presId="urn:microsoft.com/office/officeart/2005/8/layout/hierarchy2"/>
    <dgm:cxn modelId="{AE19A6D3-97E6-4A86-9115-AC7D8E7C4F11}" type="presOf" srcId="{9DD12DCB-2FE0-4E87-98B6-E9327E982E3A}" destId="{D076B80F-1388-4BE2-AAC5-DD9CB14AEF46}" srcOrd="0" destOrd="0" presId="urn:microsoft.com/office/officeart/2005/8/layout/hierarchy2"/>
    <dgm:cxn modelId="{D90BB126-B40F-4F3E-AE3B-97D4CA225029}" type="presOf" srcId="{501305A3-2B80-4D03-ACDD-5DA265EB9688}" destId="{25262D53-248B-4A1D-A227-3EFFD0925168}" srcOrd="1" destOrd="0" presId="urn:microsoft.com/office/officeart/2005/8/layout/hierarchy2"/>
    <dgm:cxn modelId="{E6B30B9A-8C97-45ED-BB46-295196A632D7}" type="presOf" srcId="{6BF3D96D-E9ED-4112-8155-E8F221506D8F}" destId="{3565FA65-6A70-4D6D-97C9-5D42DEABC02C}" srcOrd="1" destOrd="0" presId="urn:microsoft.com/office/officeart/2005/8/layout/hierarchy2"/>
    <dgm:cxn modelId="{FAE4F898-C5C0-41F8-8CAF-D6882024767F}" type="presOf" srcId="{6BF3D96D-E9ED-4112-8155-E8F221506D8F}" destId="{788BA409-5CBE-4335-A69E-AA611DC82CBD}" srcOrd="0" destOrd="0" presId="urn:microsoft.com/office/officeart/2005/8/layout/hierarchy2"/>
    <dgm:cxn modelId="{ED45F722-E002-492E-BD3E-6EF19230D419}" type="presOf" srcId="{73561FBB-9965-4AD8-909A-E1043F32A80A}" destId="{926B770F-6CEC-4713-BDD0-6346234F911C}" srcOrd="0" destOrd="0" presId="urn:microsoft.com/office/officeart/2005/8/layout/hierarchy2"/>
    <dgm:cxn modelId="{D8C184E9-17F1-4252-A289-94C9A26B4D6A}" srcId="{6083659C-A847-4E16-954A-69B98DA3FB06}" destId="{4B5BACE1-E3F5-48EA-98BE-F867C6E0C43A}" srcOrd="1" destOrd="0" parTransId="{73561FBB-9965-4AD8-909A-E1043F32A80A}" sibTransId="{8A73D742-8CE4-4CC1-8E1D-AB01A1CE92B0}"/>
    <dgm:cxn modelId="{0A5FB9D6-7BE1-40EB-ACF5-9D092B41FBB4}" type="presOf" srcId="{D4488ABE-7F67-4679-903E-46CDC481054E}" destId="{E902F7D8-DEEC-4237-B408-4CE61E9C02F4}" srcOrd="0" destOrd="0" presId="urn:microsoft.com/office/officeart/2005/8/layout/hierarchy2"/>
    <dgm:cxn modelId="{0B3BCC2A-1170-43EC-B40B-375B3068C6D4}" type="presOf" srcId="{501305A3-2B80-4D03-ACDD-5DA265EB9688}" destId="{2BD6D2C0-914D-42DC-9720-E0A5B631831E}" srcOrd="0" destOrd="0" presId="urn:microsoft.com/office/officeart/2005/8/layout/hierarchy2"/>
    <dgm:cxn modelId="{725952B3-5850-437D-A7BF-C7E4EF1B2742}" type="presParOf" srcId="{D076B80F-1388-4BE2-AAC5-DD9CB14AEF46}" destId="{B7BFA2D1-97A1-4F29-A966-C753BF52A45D}" srcOrd="0" destOrd="0" presId="urn:microsoft.com/office/officeart/2005/8/layout/hierarchy2"/>
    <dgm:cxn modelId="{466C58F5-7438-4EDE-8B10-EC5BB6900E0C}" type="presParOf" srcId="{B7BFA2D1-97A1-4F29-A966-C753BF52A45D}" destId="{3E1BA4BF-98CB-4F8C-95EC-84CDF02D03C8}" srcOrd="0" destOrd="0" presId="urn:microsoft.com/office/officeart/2005/8/layout/hierarchy2"/>
    <dgm:cxn modelId="{4E04111F-67E7-4345-9ABD-D947FAF6A2EA}" type="presParOf" srcId="{B7BFA2D1-97A1-4F29-A966-C753BF52A45D}" destId="{4131F50F-0425-40C5-B4A2-2AACFE034F29}" srcOrd="1" destOrd="0" presId="urn:microsoft.com/office/officeart/2005/8/layout/hierarchy2"/>
    <dgm:cxn modelId="{264C2137-66D2-4796-8F53-507CC8D9B578}" type="presParOf" srcId="{4131F50F-0425-40C5-B4A2-2AACFE034F29}" destId="{448E2C7F-8075-4A33-9A5C-8EA32226F0B1}" srcOrd="0" destOrd="0" presId="urn:microsoft.com/office/officeart/2005/8/layout/hierarchy2"/>
    <dgm:cxn modelId="{C03619C1-B975-4605-B8F4-65A0709BEC05}" type="presParOf" srcId="{448E2C7F-8075-4A33-9A5C-8EA32226F0B1}" destId="{E331FF23-1DF3-4E14-A485-553EE3B99DDA}" srcOrd="0" destOrd="0" presId="urn:microsoft.com/office/officeart/2005/8/layout/hierarchy2"/>
    <dgm:cxn modelId="{3C3696ED-3D3E-46E2-ABFE-4C272F15602D}" type="presParOf" srcId="{4131F50F-0425-40C5-B4A2-2AACFE034F29}" destId="{6DDAA1B6-8F99-4D32-BC73-6DF57EFEB1DB}" srcOrd="1" destOrd="0" presId="urn:microsoft.com/office/officeart/2005/8/layout/hierarchy2"/>
    <dgm:cxn modelId="{6A76EE7F-0596-4F73-8EB8-BEEFC70A3BCD}" type="presParOf" srcId="{6DDAA1B6-8F99-4D32-BC73-6DF57EFEB1DB}" destId="{EBDA3F93-8C20-4522-B8A8-F58C128E4927}" srcOrd="0" destOrd="0" presId="urn:microsoft.com/office/officeart/2005/8/layout/hierarchy2"/>
    <dgm:cxn modelId="{9011B969-E81C-4795-B38C-F10ADD17B09B}" type="presParOf" srcId="{6DDAA1B6-8F99-4D32-BC73-6DF57EFEB1DB}" destId="{6843AA2E-ED3F-416D-8A90-B4262EFA0D5D}" srcOrd="1" destOrd="0" presId="urn:microsoft.com/office/officeart/2005/8/layout/hierarchy2"/>
    <dgm:cxn modelId="{681D9038-5854-45E7-8E6F-A0CE8B3B845E}" type="presParOf" srcId="{6843AA2E-ED3F-416D-8A90-B4262EFA0D5D}" destId="{788BA409-5CBE-4335-A69E-AA611DC82CBD}" srcOrd="0" destOrd="0" presId="urn:microsoft.com/office/officeart/2005/8/layout/hierarchy2"/>
    <dgm:cxn modelId="{C1204239-5389-47A7-835E-CE3D8D2A4D16}" type="presParOf" srcId="{788BA409-5CBE-4335-A69E-AA611DC82CBD}" destId="{3565FA65-6A70-4D6D-97C9-5D42DEABC02C}" srcOrd="0" destOrd="0" presId="urn:microsoft.com/office/officeart/2005/8/layout/hierarchy2"/>
    <dgm:cxn modelId="{DE4519E2-AA08-4127-B2EB-A27EC2971404}" type="presParOf" srcId="{6843AA2E-ED3F-416D-8A90-B4262EFA0D5D}" destId="{21790534-D1DC-4DA6-BD04-353FAFD9A9D2}" srcOrd="1" destOrd="0" presId="urn:microsoft.com/office/officeart/2005/8/layout/hierarchy2"/>
    <dgm:cxn modelId="{AD49FA3F-0A0E-4F35-A7D8-8170EDA24ABB}" type="presParOf" srcId="{21790534-D1DC-4DA6-BD04-353FAFD9A9D2}" destId="{E902F7D8-DEEC-4237-B408-4CE61E9C02F4}" srcOrd="0" destOrd="0" presId="urn:microsoft.com/office/officeart/2005/8/layout/hierarchy2"/>
    <dgm:cxn modelId="{F10C73B7-D587-4ECF-9B0A-7E113C88A7D1}" type="presParOf" srcId="{21790534-D1DC-4DA6-BD04-353FAFD9A9D2}" destId="{0D443432-C1B0-468E-8D83-3B3E33027652}" srcOrd="1" destOrd="0" presId="urn:microsoft.com/office/officeart/2005/8/layout/hierarchy2"/>
    <dgm:cxn modelId="{DC513189-2418-4455-B416-38929B86E8B5}" type="presParOf" srcId="{6843AA2E-ED3F-416D-8A90-B4262EFA0D5D}" destId="{2BD6D2C0-914D-42DC-9720-E0A5B631831E}" srcOrd="2" destOrd="0" presId="urn:microsoft.com/office/officeart/2005/8/layout/hierarchy2"/>
    <dgm:cxn modelId="{09BD5A95-B978-4E4F-8BF6-24C3C7E0D4CC}" type="presParOf" srcId="{2BD6D2C0-914D-42DC-9720-E0A5B631831E}" destId="{25262D53-248B-4A1D-A227-3EFFD0925168}" srcOrd="0" destOrd="0" presId="urn:microsoft.com/office/officeart/2005/8/layout/hierarchy2"/>
    <dgm:cxn modelId="{C7B802CA-C4F1-474B-A597-2BEF50B239DD}" type="presParOf" srcId="{6843AA2E-ED3F-416D-8A90-B4262EFA0D5D}" destId="{32E994F2-77F7-49AD-AD60-CBFF4B2FCC56}" srcOrd="3" destOrd="0" presId="urn:microsoft.com/office/officeart/2005/8/layout/hierarchy2"/>
    <dgm:cxn modelId="{2CE80260-ADF0-429C-8BC4-7C08FA467966}" type="presParOf" srcId="{32E994F2-77F7-49AD-AD60-CBFF4B2FCC56}" destId="{DC3E513D-CFA7-4233-ADD6-08FAABD994BF}" srcOrd="0" destOrd="0" presId="urn:microsoft.com/office/officeart/2005/8/layout/hierarchy2"/>
    <dgm:cxn modelId="{47504157-ADEC-4A10-9D8D-07E80478F35B}" type="presParOf" srcId="{32E994F2-77F7-49AD-AD60-CBFF4B2FCC56}" destId="{CDFC84CE-F3CC-432E-96BD-5D56D8DA1C0B}" srcOrd="1" destOrd="0" presId="urn:microsoft.com/office/officeart/2005/8/layout/hierarchy2"/>
    <dgm:cxn modelId="{633015BE-D1BA-441F-8F15-EDA8301D27D8}" type="presParOf" srcId="{4131F50F-0425-40C5-B4A2-2AACFE034F29}" destId="{926B770F-6CEC-4713-BDD0-6346234F911C}" srcOrd="2" destOrd="0" presId="urn:microsoft.com/office/officeart/2005/8/layout/hierarchy2"/>
    <dgm:cxn modelId="{AD265E24-C561-4561-9F2A-DF416FF2DD1A}" type="presParOf" srcId="{926B770F-6CEC-4713-BDD0-6346234F911C}" destId="{A05978E0-26DE-4BFB-8DE2-18BB58289FB0}" srcOrd="0" destOrd="0" presId="urn:microsoft.com/office/officeart/2005/8/layout/hierarchy2"/>
    <dgm:cxn modelId="{47267A00-CD7A-4E37-8DCF-7F23A1F8A4E4}" type="presParOf" srcId="{4131F50F-0425-40C5-B4A2-2AACFE034F29}" destId="{34DDDD27-14D8-4163-A328-974E2062C639}" srcOrd="3" destOrd="0" presId="urn:microsoft.com/office/officeart/2005/8/layout/hierarchy2"/>
    <dgm:cxn modelId="{297B62AD-C6EF-48BF-A439-1B7916CC9273}" type="presParOf" srcId="{34DDDD27-14D8-4163-A328-974E2062C639}" destId="{779743B9-332D-4CB7-9806-E1706A04AF18}" srcOrd="0" destOrd="0" presId="urn:microsoft.com/office/officeart/2005/8/layout/hierarchy2"/>
    <dgm:cxn modelId="{1DBD356C-BC60-4B31-BE5B-4686B681AD0F}" type="presParOf" srcId="{34DDDD27-14D8-4163-A328-974E2062C639}" destId="{096EC525-9F92-4A92-8BF7-8E34AC0FC4CA}" srcOrd="1" destOrd="0" presId="urn:microsoft.com/office/officeart/2005/8/layout/hierarchy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9DD12DCB-2FE0-4E87-98B6-E9327E982E3A}" type="doc">
      <dgm:prSet loTypeId="urn:microsoft.com/office/officeart/2005/8/layout/hierarchy2" loCatId="hierarchy" qsTypeId="urn:microsoft.com/office/officeart/2005/8/quickstyle/3d4" qsCatId="3D" csTypeId="urn:microsoft.com/office/officeart/2005/8/colors/accent1_3" csCatId="accent1" phldr="1"/>
      <dgm:spPr/>
      <dgm:t>
        <a:bodyPr/>
        <a:lstStyle/>
        <a:p>
          <a:endParaRPr lang="en-US"/>
        </a:p>
      </dgm:t>
    </dgm:pt>
    <dgm:pt modelId="{75601AD4-578C-4353-B55C-1B9720630370}">
      <dgm:prSet custT="1"/>
      <dgm:spPr/>
      <dgm:t>
        <a:bodyPr/>
        <a:lstStyle/>
        <a:p>
          <a:pPr rtl="0"/>
          <a:r>
            <a:rPr lang="es-ES" sz="1600" b="1" dirty="0" smtClean="0">
              <a:solidFill>
                <a:schemeClr val="tx1"/>
              </a:solidFill>
              <a:latin typeface="Calibri" pitchFamily="34" charset="0"/>
            </a:rPr>
            <a:t>CREACIÓN</a:t>
          </a:r>
        </a:p>
        <a:p>
          <a:pPr rtl="0"/>
          <a:r>
            <a:rPr lang="es-ES" sz="1600" b="1" dirty="0" smtClean="0">
              <a:solidFill>
                <a:schemeClr val="tx1"/>
              </a:solidFill>
              <a:latin typeface="Calibri" pitchFamily="34" charset="0"/>
            </a:rPr>
            <a:t>DEL</a:t>
          </a:r>
        </a:p>
        <a:p>
          <a:pPr rtl="0"/>
          <a:r>
            <a:rPr lang="es-ES" sz="1600" b="1" dirty="0" smtClean="0">
              <a:solidFill>
                <a:schemeClr val="tx1"/>
              </a:solidFill>
              <a:latin typeface="Calibri" pitchFamily="34" charset="0"/>
            </a:rPr>
            <a:t>AULA VIRTUAL</a:t>
          </a:r>
          <a:endParaRPr lang="en-US" sz="1600" dirty="0">
            <a:solidFill>
              <a:schemeClr val="tx1"/>
            </a:solidFill>
            <a:latin typeface="Calibri" pitchFamily="34" charset="0"/>
          </a:endParaRPr>
        </a:p>
      </dgm:t>
    </dgm:pt>
    <dgm:pt modelId="{A6417AD9-014F-49A9-898E-6E5DA60DA7EE}" type="parTrans" cxnId="{E6EB6765-1395-48F2-A6AC-DBD4027748D1}">
      <dgm:prSet/>
      <dgm:spPr/>
      <dgm:t>
        <a:bodyPr/>
        <a:lstStyle/>
        <a:p>
          <a:endParaRPr lang="en-US"/>
        </a:p>
      </dgm:t>
    </dgm:pt>
    <dgm:pt modelId="{011D6B5B-12DE-4014-ABE1-EB30F8A8070E}" type="sibTrans" cxnId="{E6EB6765-1395-48F2-A6AC-DBD4027748D1}">
      <dgm:prSet/>
      <dgm:spPr/>
      <dgm:t>
        <a:bodyPr/>
        <a:lstStyle/>
        <a:p>
          <a:endParaRPr lang="en-US"/>
        </a:p>
      </dgm:t>
    </dgm:pt>
    <dgm:pt modelId="{8FCEBD34-AC77-47F4-80CE-4239A7244DB3}">
      <dgm:prSet custT="1"/>
      <dgm:spPr/>
      <dgm:t>
        <a:bodyPr/>
        <a:lstStyle/>
        <a:p>
          <a:pPr algn="ctr" rtl="0"/>
          <a:r>
            <a:rPr lang="es-ES" sz="1600" dirty="0" smtClean="0">
              <a:solidFill>
                <a:schemeClr val="tx1"/>
              </a:solidFill>
              <a:latin typeface="Calibri" pitchFamily="34" charset="0"/>
            </a:rPr>
            <a:t>Se requiere un usuario en SECOND LIFE con una cuenta </a:t>
          </a:r>
          <a:r>
            <a:rPr lang="es-ES" sz="1600" i="1" dirty="0" smtClean="0">
              <a:solidFill>
                <a:schemeClr val="tx1"/>
              </a:solidFill>
              <a:latin typeface="Calibri" pitchFamily="34" charset="0"/>
            </a:rPr>
            <a:t>Premium</a:t>
          </a:r>
          <a:r>
            <a:rPr lang="es-ES" sz="1600" dirty="0" smtClean="0">
              <a:solidFill>
                <a:schemeClr val="tx1"/>
              </a:solidFill>
              <a:latin typeface="Calibri" pitchFamily="34" charset="0"/>
            </a:rPr>
            <a:t>, para comprar un terreno y construir en él </a:t>
          </a:r>
          <a:endParaRPr lang="es-ES" sz="1600" dirty="0">
            <a:solidFill>
              <a:schemeClr val="tx1"/>
            </a:solidFill>
            <a:latin typeface="Calibri" pitchFamily="34" charset="0"/>
          </a:endParaRPr>
        </a:p>
      </dgm:t>
    </dgm:pt>
    <dgm:pt modelId="{A6C9A348-FDCB-44F3-9609-7DDFB87AB72F}" type="parTrans" cxnId="{EC5A2EA7-8F93-47A7-B5EC-06840685EA87}">
      <dgm:prSet/>
      <dgm:spPr/>
      <dgm:t>
        <a:bodyPr/>
        <a:lstStyle/>
        <a:p>
          <a:endParaRPr lang="en-US"/>
        </a:p>
      </dgm:t>
    </dgm:pt>
    <dgm:pt modelId="{857C857C-3BF1-4668-A698-D75ABC583325}" type="sibTrans" cxnId="{EC5A2EA7-8F93-47A7-B5EC-06840685EA87}">
      <dgm:prSet/>
      <dgm:spPr/>
      <dgm:t>
        <a:bodyPr/>
        <a:lstStyle/>
        <a:p>
          <a:endParaRPr lang="en-US"/>
        </a:p>
      </dgm:t>
    </dgm:pt>
    <dgm:pt modelId="{827B7AE6-1C45-468E-AB51-EDBDDEB5006E}">
      <dgm:prSet custT="1"/>
      <dgm:spPr/>
      <dgm:t>
        <a:bodyPr/>
        <a:lstStyle/>
        <a:p>
          <a:pPr algn="ctr" rtl="0"/>
          <a:r>
            <a:rPr lang="es-ES" sz="1600" dirty="0" smtClean="0">
              <a:solidFill>
                <a:schemeClr val="tx1"/>
              </a:solidFill>
              <a:latin typeface="Calibri" pitchFamily="34" charset="0"/>
            </a:rPr>
            <a:t>Tiene la apariencia real de un aula de la ESPE</a:t>
          </a:r>
          <a:endParaRPr lang="en-US" sz="1600" dirty="0">
            <a:solidFill>
              <a:schemeClr val="tx1"/>
            </a:solidFill>
            <a:latin typeface="Calibri" pitchFamily="34" charset="0"/>
          </a:endParaRPr>
        </a:p>
      </dgm:t>
    </dgm:pt>
    <dgm:pt modelId="{DE0E88E0-7256-4AFD-A4FD-BA641E42FB53}" type="parTrans" cxnId="{FAA5A3F3-82A6-4A4B-9D4B-CAD6563F4954}">
      <dgm:prSet/>
      <dgm:spPr/>
      <dgm:t>
        <a:bodyPr/>
        <a:lstStyle/>
        <a:p>
          <a:endParaRPr lang="en-US"/>
        </a:p>
      </dgm:t>
    </dgm:pt>
    <dgm:pt modelId="{3B02EFCE-6598-4B0E-95D9-C3B5CD4FE249}" type="sibTrans" cxnId="{FAA5A3F3-82A6-4A4B-9D4B-CAD6563F4954}">
      <dgm:prSet/>
      <dgm:spPr/>
      <dgm:t>
        <a:bodyPr/>
        <a:lstStyle/>
        <a:p>
          <a:endParaRPr lang="en-US"/>
        </a:p>
      </dgm:t>
    </dgm:pt>
    <dgm:pt modelId="{E8C9CFB6-A919-40FD-BF8B-D654345D9249}">
      <dgm:prSet custT="1"/>
      <dgm:spPr/>
      <dgm:t>
        <a:bodyPr/>
        <a:lstStyle/>
        <a:p>
          <a:pPr algn="ctr" rtl="0"/>
          <a:r>
            <a:rPr lang="es-ES" sz="1600" dirty="0" smtClean="0">
              <a:solidFill>
                <a:schemeClr val="tx1"/>
              </a:solidFill>
              <a:latin typeface="Calibri" pitchFamily="34" charset="0"/>
            </a:rPr>
            <a:t>Objetos del mundo virtual:</a:t>
          </a:r>
          <a:endParaRPr lang="en-US" sz="1600" dirty="0">
            <a:solidFill>
              <a:schemeClr val="tx1"/>
            </a:solidFill>
            <a:latin typeface="Calibri" pitchFamily="34" charset="0"/>
          </a:endParaRPr>
        </a:p>
      </dgm:t>
    </dgm:pt>
    <dgm:pt modelId="{87C8CAE4-232A-408B-8C69-B1C957B0E4EE}" type="parTrans" cxnId="{5151E444-40A1-4695-9C43-1EE5B5335A93}">
      <dgm:prSet/>
      <dgm:spPr/>
      <dgm:t>
        <a:bodyPr/>
        <a:lstStyle/>
        <a:p>
          <a:endParaRPr lang="en-US"/>
        </a:p>
      </dgm:t>
    </dgm:pt>
    <dgm:pt modelId="{9B269BDA-BE81-4E5F-9DEA-41CA964EAA6D}" type="sibTrans" cxnId="{5151E444-40A1-4695-9C43-1EE5B5335A93}">
      <dgm:prSet/>
      <dgm:spPr/>
      <dgm:t>
        <a:bodyPr/>
        <a:lstStyle/>
        <a:p>
          <a:endParaRPr lang="en-US"/>
        </a:p>
      </dgm:t>
    </dgm:pt>
    <dgm:pt modelId="{4DFF971D-1DEB-4091-BEF7-701094DAB0B8}">
      <dgm:prSet custT="1"/>
      <dgm:spPr/>
      <dgm:t>
        <a:bodyPr/>
        <a:lstStyle/>
        <a:p>
          <a:pPr rtl="0"/>
          <a:r>
            <a:rPr lang="es-ES" sz="1600" dirty="0" smtClean="0">
              <a:solidFill>
                <a:schemeClr val="tx1"/>
              </a:solidFill>
              <a:latin typeface="Calibri" pitchFamily="34" charset="0"/>
            </a:rPr>
            <a:t>Creados con el visor</a:t>
          </a:r>
          <a:endParaRPr lang="en-US" sz="1600" dirty="0">
            <a:solidFill>
              <a:schemeClr val="tx1"/>
            </a:solidFill>
            <a:latin typeface="Calibri" pitchFamily="34" charset="0"/>
          </a:endParaRPr>
        </a:p>
      </dgm:t>
    </dgm:pt>
    <dgm:pt modelId="{76613C19-BF5C-45AB-B4D7-2AB2E5240527}" type="parTrans" cxnId="{7793742F-4ABB-47ED-AE6A-1BBDA2A7FC42}">
      <dgm:prSet/>
      <dgm:spPr/>
      <dgm:t>
        <a:bodyPr/>
        <a:lstStyle/>
        <a:p>
          <a:endParaRPr lang="en-US"/>
        </a:p>
      </dgm:t>
    </dgm:pt>
    <dgm:pt modelId="{B9823651-9548-4604-9834-AB1AEF4495E5}" type="sibTrans" cxnId="{7793742F-4ABB-47ED-AE6A-1BBDA2A7FC42}">
      <dgm:prSet/>
      <dgm:spPr/>
      <dgm:t>
        <a:bodyPr/>
        <a:lstStyle/>
        <a:p>
          <a:endParaRPr lang="en-US"/>
        </a:p>
      </dgm:t>
    </dgm:pt>
    <dgm:pt modelId="{A73F1BA9-3114-48D7-8BCB-070693F8D63A}">
      <dgm:prSet custT="1"/>
      <dgm:spPr/>
      <dgm:t>
        <a:bodyPr/>
        <a:lstStyle/>
        <a:p>
          <a:pPr rtl="0"/>
          <a:r>
            <a:rPr lang="es-ES" sz="1600" dirty="0" smtClean="0">
              <a:solidFill>
                <a:schemeClr val="tx1"/>
              </a:solidFill>
              <a:latin typeface="Calibri" pitchFamily="34" charset="0"/>
            </a:rPr>
            <a:t>Adquiridos desde la página de SECOND LIFE y SLOODLE</a:t>
          </a:r>
          <a:endParaRPr lang="en-US" sz="1600" dirty="0">
            <a:solidFill>
              <a:schemeClr val="tx1"/>
            </a:solidFill>
            <a:latin typeface="Calibri" pitchFamily="34" charset="0"/>
          </a:endParaRPr>
        </a:p>
      </dgm:t>
    </dgm:pt>
    <dgm:pt modelId="{12CE6E84-F091-487E-99A4-CC37B08AC6FB}" type="parTrans" cxnId="{DE3F2DE4-3588-426F-9674-7BB74D6F71CD}">
      <dgm:prSet/>
      <dgm:spPr/>
      <dgm:t>
        <a:bodyPr/>
        <a:lstStyle/>
        <a:p>
          <a:endParaRPr lang="en-US"/>
        </a:p>
      </dgm:t>
    </dgm:pt>
    <dgm:pt modelId="{311072B4-94E7-4AFC-80B5-C75AB92879D1}" type="sibTrans" cxnId="{DE3F2DE4-3588-426F-9674-7BB74D6F71CD}">
      <dgm:prSet/>
      <dgm:spPr/>
      <dgm:t>
        <a:bodyPr/>
        <a:lstStyle/>
        <a:p>
          <a:endParaRPr lang="en-US"/>
        </a:p>
      </dgm:t>
    </dgm:pt>
    <dgm:pt modelId="{D076B80F-1388-4BE2-AAC5-DD9CB14AEF46}" type="pres">
      <dgm:prSet presAssocID="{9DD12DCB-2FE0-4E87-98B6-E9327E982E3A}" presName="diagram" presStyleCnt="0">
        <dgm:presLayoutVars>
          <dgm:chPref val="1"/>
          <dgm:dir/>
          <dgm:animOne val="branch"/>
          <dgm:animLvl val="lvl"/>
          <dgm:resizeHandles val="exact"/>
        </dgm:presLayoutVars>
      </dgm:prSet>
      <dgm:spPr/>
      <dgm:t>
        <a:bodyPr/>
        <a:lstStyle/>
        <a:p>
          <a:endParaRPr lang="en-US"/>
        </a:p>
      </dgm:t>
    </dgm:pt>
    <dgm:pt modelId="{B0C53B56-1997-41E8-BC27-4D9855FE3F64}" type="pres">
      <dgm:prSet presAssocID="{75601AD4-578C-4353-B55C-1B9720630370}" presName="root1" presStyleCnt="0"/>
      <dgm:spPr/>
      <dgm:t>
        <a:bodyPr/>
        <a:lstStyle/>
        <a:p>
          <a:endParaRPr lang="en-US"/>
        </a:p>
      </dgm:t>
    </dgm:pt>
    <dgm:pt modelId="{744F65FB-B7C3-42D6-B9D9-58CC23A70EC2}" type="pres">
      <dgm:prSet presAssocID="{75601AD4-578C-4353-B55C-1B9720630370}" presName="LevelOneTextNode" presStyleLbl="node0" presStyleIdx="0" presStyleCnt="1" custScaleX="119387" custScaleY="165038" custLinFactNeighborX="-2788">
        <dgm:presLayoutVars>
          <dgm:chPref val="3"/>
        </dgm:presLayoutVars>
      </dgm:prSet>
      <dgm:spPr/>
      <dgm:t>
        <a:bodyPr/>
        <a:lstStyle/>
        <a:p>
          <a:endParaRPr lang="en-US"/>
        </a:p>
      </dgm:t>
    </dgm:pt>
    <dgm:pt modelId="{DE1BBABE-6AFF-4200-B23E-FAFC5871B194}" type="pres">
      <dgm:prSet presAssocID="{75601AD4-578C-4353-B55C-1B9720630370}" presName="level2hierChild" presStyleCnt="0"/>
      <dgm:spPr/>
      <dgm:t>
        <a:bodyPr/>
        <a:lstStyle/>
        <a:p>
          <a:endParaRPr lang="en-US"/>
        </a:p>
      </dgm:t>
    </dgm:pt>
    <dgm:pt modelId="{C3AE6238-0BA6-4820-8C44-3C8B1AFEF401}" type="pres">
      <dgm:prSet presAssocID="{A6C9A348-FDCB-44F3-9609-7DDFB87AB72F}" presName="conn2-1" presStyleLbl="parChTrans1D2" presStyleIdx="0" presStyleCnt="3" custScaleX="2000000"/>
      <dgm:spPr/>
      <dgm:t>
        <a:bodyPr/>
        <a:lstStyle/>
        <a:p>
          <a:endParaRPr lang="en-US"/>
        </a:p>
      </dgm:t>
    </dgm:pt>
    <dgm:pt modelId="{1783E6CB-4582-4FB6-A473-97AE6725B024}" type="pres">
      <dgm:prSet presAssocID="{A6C9A348-FDCB-44F3-9609-7DDFB87AB72F}" presName="connTx" presStyleLbl="parChTrans1D2" presStyleIdx="0" presStyleCnt="3"/>
      <dgm:spPr/>
      <dgm:t>
        <a:bodyPr/>
        <a:lstStyle/>
        <a:p>
          <a:endParaRPr lang="en-US"/>
        </a:p>
      </dgm:t>
    </dgm:pt>
    <dgm:pt modelId="{F1760AEF-ED2A-438F-9858-CAE5808E50A2}" type="pres">
      <dgm:prSet presAssocID="{8FCEBD34-AC77-47F4-80CE-4239A7244DB3}" presName="root2" presStyleCnt="0"/>
      <dgm:spPr/>
      <dgm:t>
        <a:bodyPr/>
        <a:lstStyle/>
        <a:p>
          <a:endParaRPr lang="en-US"/>
        </a:p>
      </dgm:t>
    </dgm:pt>
    <dgm:pt modelId="{B1EA293B-1B59-447E-B8A2-DF22338A02DA}" type="pres">
      <dgm:prSet presAssocID="{8FCEBD34-AC77-47F4-80CE-4239A7244DB3}" presName="LevelTwoTextNode" presStyleLbl="node2" presStyleIdx="0" presStyleCnt="3" custScaleX="232663" custScaleY="118164" custLinFactNeighborX="-16686" custLinFactNeighborY="-2986">
        <dgm:presLayoutVars>
          <dgm:chPref val="3"/>
        </dgm:presLayoutVars>
      </dgm:prSet>
      <dgm:spPr/>
      <dgm:t>
        <a:bodyPr/>
        <a:lstStyle/>
        <a:p>
          <a:endParaRPr lang="en-US"/>
        </a:p>
      </dgm:t>
    </dgm:pt>
    <dgm:pt modelId="{270736E3-9124-4EA8-A874-0C9E911E0D1D}" type="pres">
      <dgm:prSet presAssocID="{8FCEBD34-AC77-47F4-80CE-4239A7244DB3}" presName="level3hierChild" presStyleCnt="0"/>
      <dgm:spPr/>
      <dgm:t>
        <a:bodyPr/>
        <a:lstStyle/>
        <a:p>
          <a:endParaRPr lang="en-US"/>
        </a:p>
      </dgm:t>
    </dgm:pt>
    <dgm:pt modelId="{99F4B8E1-6005-4B04-8883-DD50D5668E52}" type="pres">
      <dgm:prSet presAssocID="{DE0E88E0-7256-4AFD-A4FD-BA641E42FB53}" presName="conn2-1" presStyleLbl="parChTrans1D2" presStyleIdx="1" presStyleCnt="3" custScaleX="2000000"/>
      <dgm:spPr/>
      <dgm:t>
        <a:bodyPr/>
        <a:lstStyle/>
        <a:p>
          <a:endParaRPr lang="en-US"/>
        </a:p>
      </dgm:t>
    </dgm:pt>
    <dgm:pt modelId="{1F675F36-52E7-4846-A1E2-004B4C394573}" type="pres">
      <dgm:prSet presAssocID="{DE0E88E0-7256-4AFD-A4FD-BA641E42FB53}" presName="connTx" presStyleLbl="parChTrans1D2" presStyleIdx="1" presStyleCnt="3"/>
      <dgm:spPr/>
      <dgm:t>
        <a:bodyPr/>
        <a:lstStyle/>
        <a:p>
          <a:endParaRPr lang="en-US"/>
        </a:p>
      </dgm:t>
    </dgm:pt>
    <dgm:pt modelId="{F1D671C9-EB3D-48F0-9239-E0E406C97708}" type="pres">
      <dgm:prSet presAssocID="{827B7AE6-1C45-468E-AB51-EDBDDEB5006E}" presName="root2" presStyleCnt="0"/>
      <dgm:spPr/>
      <dgm:t>
        <a:bodyPr/>
        <a:lstStyle/>
        <a:p>
          <a:endParaRPr lang="en-US"/>
        </a:p>
      </dgm:t>
    </dgm:pt>
    <dgm:pt modelId="{2B1A77A4-6D60-4E28-A0F6-29EE7700477F}" type="pres">
      <dgm:prSet presAssocID="{827B7AE6-1C45-468E-AB51-EDBDDEB5006E}" presName="LevelTwoTextNode" presStyleLbl="node2" presStyleIdx="1" presStyleCnt="3" custScaleX="232663" custScaleY="118164" custLinFactNeighborX="-16686" custLinFactNeighborY="205">
        <dgm:presLayoutVars>
          <dgm:chPref val="3"/>
        </dgm:presLayoutVars>
      </dgm:prSet>
      <dgm:spPr/>
      <dgm:t>
        <a:bodyPr/>
        <a:lstStyle/>
        <a:p>
          <a:endParaRPr lang="en-US"/>
        </a:p>
      </dgm:t>
    </dgm:pt>
    <dgm:pt modelId="{6E07D2DA-693A-4693-BAC6-2EABA974766F}" type="pres">
      <dgm:prSet presAssocID="{827B7AE6-1C45-468E-AB51-EDBDDEB5006E}" presName="level3hierChild" presStyleCnt="0"/>
      <dgm:spPr/>
      <dgm:t>
        <a:bodyPr/>
        <a:lstStyle/>
        <a:p>
          <a:endParaRPr lang="en-US"/>
        </a:p>
      </dgm:t>
    </dgm:pt>
    <dgm:pt modelId="{23740F05-A803-4B05-9ABB-5DAE9ECFE093}" type="pres">
      <dgm:prSet presAssocID="{87C8CAE4-232A-408B-8C69-B1C957B0E4EE}" presName="conn2-1" presStyleLbl="parChTrans1D2" presStyleIdx="2" presStyleCnt="3" custScaleX="2000000"/>
      <dgm:spPr/>
      <dgm:t>
        <a:bodyPr/>
        <a:lstStyle/>
        <a:p>
          <a:endParaRPr lang="en-US"/>
        </a:p>
      </dgm:t>
    </dgm:pt>
    <dgm:pt modelId="{0A1B5E64-E157-4259-B75D-3EDB4BC94AA6}" type="pres">
      <dgm:prSet presAssocID="{87C8CAE4-232A-408B-8C69-B1C957B0E4EE}" presName="connTx" presStyleLbl="parChTrans1D2" presStyleIdx="2" presStyleCnt="3"/>
      <dgm:spPr/>
      <dgm:t>
        <a:bodyPr/>
        <a:lstStyle/>
        <a:p>
          <a:endParaRPr lang="en-US"/>
        </a:p>
      </dgm:t>
    </dgm:pt>
    <dgm:pt modelId="{D2C829CD-E9B8-4FBC-B612-D9197AD15B87}" type="pres">
      <dgm:prSet presAssocID="{E8C9CFB6-A919-40FD-BF8B-D654345D9249}" presName="root2" presStyleCnt="0"/>
      <dgm:spPr/>
      <dgm:t>
        <a:bodyPr/>
        <a:lstStyle/>
        <a:p>
          <a:endParaRPr lang="en-US"/>
        </a:p>
      </dgm:t>
    </dgm:pt>
    <dgm:pt modelId="{D91B80AC-B4B5-459D-81E5-75837EFEEAF7}" type="pres">
      <dgm:prSet presAssocID="{E8C9CFB6-A919-40FD-BF8B-D654345D9249}" presName="LevelTwoTextNode" presStyleLbl="node2" presStyleIdx="2" presStyleCnt="3" custScaleX="232663" custScaleY="118164" custLinFactNeighborX="-16686" custLinFactNeighborY="3209">
        <dgm:presLayoutVars>
          <dgm:chPref val="3"/>
        </dgm:presLayoutVars>
      </dgm:prSet>
      <dgm:spPr/>
      <dgm:t>
        <a:bodyPr/>
        <a:lstStyle/>
        <a:p>
          <a:endParaRPr lang="en-US"/>
        </a:p>
      </dgm:t>
    </dgm:pt>
    <dgm:pt modelId="{89FBDBD4-95BC-4106-BEC1-9394942E9428}" type="pres">
      <dgm:prSet presAssocID="{E8C9CFB6-A919-40FD-BF8B-D654345D9249}" presName="level3hierChild" presStyleCnt="0"/>
      <dgm:spPr/>
      <dgm:t>
        <a:bodyPr/>
        <a:lstStyle/>
        <a:p>
          <a:endParaRPr lang="en-US"/>
        </a:p>
      </dgm:t>
    </dgm:pt>
    <dgm:pt modelId="{D19C3680-DBC2-4654-B39C-E27875BE0886}" type="pres">
      <dgm:prSet presAssocID="{76613C19-BF5C-45AB-B4D7-2AB2E5240527}" presName="conn2-1" presStyleLbl="parChTrans1D3" presStyleIdx="0" presStyleCnt="2" custScaleX="2000000"/>
      <dgm:spPr/>
      <dgm:t>
        <a:bodyPr/>
        <a:lstStyle/>
        <a:p>
          <a:endParaRPr lang="en-US"/>
        </a:p>
      </dgm:t>
    </dgm:pt>
    <dgm:pt modelId="{C9004E6A-CAB4-4157-9BEE-77027D4AE01E}" type="pres">
      <dgm:prSet presAssocID="{76613C19-BF5C-45AB-B4D7-2AB2E5240527}" presName="connTx" presStyleLbl="parChTrans1D3" presStyleIdx="0" presStyleCnt="2"/>
      <dgm:spPr/>
      <dgm:t>
        <a:bodyPr/>
        <a:lstStyle/>
        <a:p>
          <a:endParaRPr lang="en-US"/>
        </a:p>
      </dgm:t>
    </dgm:pt>
    <dgm:pt modelId="{06DA606A-0E2E-409F-8482-FB1A05EC3E8E}" type="pres">
      <dgm:prSet presAssocID="{4DFF971D-1DEB-4091-BEF7-701094DAB0B8}" presName="root2" presStyleCnt="0"/>
      <dgm:spPr/>
      <dgm:t>
        <a:bodyPr/>
        <a:lstStyle/>
        <a:p>
          <a:endParaRPr lang="en-US"/>
        </a:p>
      </dgm:t>
    </dgm:pt>
    <dgm:pt modelId="{5D285B78-10AE-47B3-96DD-F4613F618CBF}" type="pres">
      <dgm:prSet presAssocID="{4DFF971D-1DEB-4091-BEF7-701094DAB0B8}" presName="LevelTwoTextNode" presStyleLbl="node3" presStyleIdx="0" presStyleCnt="2" custScaleX="134620" custLinFactNeighborX="-11411" custLinFactNeighborY="3297">
        <dgm:presLayoutVars>
          <dgm:chPref val="3"/>
        </dgm:presLayoutVars>
      </dgm:prSet>
      <dgm:spPr/>
      <dgm:t>
        <a:bodyPr/>
        <a:lstStyle/>
        <a:p>
          <a:endParaRPr lang="en-US"/>
        </a:p>
      </dgm:t>
    </dgm:pt>
    <dgm:pt modelId="{F98D26EB-CC6F-406D-99A5-ADBBEDA36424}" type="pres">
      <dgm:prSet presAssocID="{4DFF971D-1DEB-4091-BEF7-701094DAB0B8}" presName="level3hierChild" presStyleCnt="0"/>
      <dgm:spPr/>
      <dgm:t>
        <a:bodyPr/>
        <a:lstStyle/>
        <a:p>
          <a:endParaRPr lang="en-US"/>
        </a:p>
      </dgm:t>
    </dgm:pt>
    <dgm:pt modelId="{73CB2159-F241-4F76-858B-1253C5AB284F}" type="pres">
      <dgm:prSet presAssocID="{12CE6E84-F091-487E-99A4-CC37B08AC6FB}" presName="conn2-1" presStyleLbl="parChTrans1D3" presStyleIdx="1" presStyleCnt="2" custScaleX="2000000"/>
      <dgm:spPr/>
      <dgm:t>
        <a:bodyPr/>
        <a:lstStyle/>
        <a:p>
          <a:endParaRPr lang="en-US"/>
        </a:p>
      </dgm:t>
    </dgm:pt>
    <dgm:pt modelId="{5A0F8690-E3E5-4F38-8B20-903AD997928A}" type="pres">
      <dgm:prSet presAssocID="{12CE6E84-F091-487E-99A4-CC37B08AC6FB}" presName="connTx" presStyleLbl="parChTrans1D3" presStyleIdx="1" presStyleCnt="2"/>
      <dgm:spPr/>
      <dgm:t>
        <a:bodyPr/>
        <a:lstStyle/>
        <a:p>
          <a:endParaRPr lang="en-US"/>
        </a:p>
      </dgm:t>
    </dgm:pt>
    <dgm:pt modelId="{663622A7-3699-4344-A067-EC7C5318BE8C}" type="pres">
      <dgm:prSet presAssocID="{A73F1BA9-3114-48D7-8BCB-070693F8D63A}" presName="root2" presStyleCnt="0"/>
      <dgm:spPr/>
      <dgm:t>
        <a:bodyPr/>
        <a:lstStyle/>
        <a:p>
          <a:endParaRPr lang="en-US"/>
        </a:p>
      </dgm:t>
    </dgm:pt>
    <dgm:pt modelId="{F518ADB3-2F8F-4440-A998-177C8C13C290}" type="pres">
      <dgm:prSet presAssocID="{A73F1BA9-3114-48D7-8BCB-070693F8D63A}" presName="LevelTwoTextNode" presStyleLbl="node3" presStyleIdx="1" presStyleCnt="2" custScaleX="134620" custLinFactNeighborX="-11411" custLinFactNeighborY="3653">
        <dgm:presLayoutVars>
          <dgm:chPref val="3"/>
        </dgm:presLayoutVars>
      </dgm:prSet>
      <dgm:spPr/>
      <dgm:t>
        <a:bodyPr/>
        <a:lstStyle/>
        <a:p>
          <a:endParaRPr lang="en-US"/>
        </a:p>
      </dgm:t>
    </dgm:pt>
    <dgm:pt modelId="{4C5B46C5-3C61-48B5-9F2B-616080D8FCAA}" type="pres">
      <dgm:prSet presAssocID="{A73F1BA9-3114-48D7-8BCB-070693F8D63A}" presName="level3hierChild" presStyleCnt="0"/>
      <dgm:spPr/>
      <dgm:t>
        <a:bodyPr/>
        <a:lstStyle/>
        <a:p>
          <a:endParaRPr lang="en-US"/>
        </a:p>
      </dgm:t>
    </dgm:pt>
  </dgm:ptLst>
  <dgm:cxnLst>
    <dgm:cxn modelId="{9F273EFD-448E-423C-88FC-B28BA228F385}" type="presOf" srcId="{76613C19-BF5C-45AB-B4D7-2AB2E5240527}" destId="{D19C3680-DBC2-4654-B39C-E27875BE0886}" srcOrd="0" destOrd="0" presId="urn:microsoft.com/office/officeart/2005/8/layout/hierarchy2"/>
    <dgm:cxn modelId="{B7F2C48D-8805-4428-9F3C-2B8DA6FACC27}" type="presOf" srcId="{4DFF971D-1DEB-4091-BEF7-701094DAB0B8}" destId="{5D285B78-10AE-47B3-96DD-F4613F618CBF}" srcOrd="0" destOrd="0" presId="urn:microsoft.com/office/officeart/2005/8/layout/hierarchy2"/>
    <dgm:cxn modelId="{9625E401-05B5-448A-9E8B-27539A7566F9}" type="presOf" srcId="{87C8CAE4-232A-408B-8C69-B1C957B0E4EE}" destId="{23740F05-A803-4B05-9ABB-5DAE9ECFE093}" srcOrd="0" destOrd="0" presId="urn:microsoft.com/office/officeart/2005/8/layout/hierarchy2"/>
    <dgm:cxn modelId="{455C04C0-BA3F-4C13-A8FA-8CA91C4DED9C}" type="presOf" srcId="{75601AD4-578C-4353-B55C-1B9720630370}" destId="{744F65FB-B7C3-42D6-B9D9-58CC23A70EC2}" srcOrd="0" destOrd="0" presId="urn:microsoft.com/office/officeart/2005/8/layout/hierarchy2"/>
    <dgm:cxn modelId="{E6EB6765-1395-48F2-A6AC-DBD4027748D1}" srcId="{9DD12DCB-2FE0-4E87-98B6-E9327E982E3A}" destId="{75601AD4-578C-4353-B55C-1B9720630370}" srcOrd="0" destOrd="0" parTransId="{A6417AD9-014F-49A9-898E-6E5DA60DA7EE}" sibTransId="{011D6B5B-12DE-4014-ABE1-EB30F8A8070E}"/>
    <dgm:cxn modelId="{5373CF0F-5C16-44E5-8B12-7D5DD327703D}" type="presOf" srcId="{9DD12DCB-2FE0-4E87-98B6-E9327E982E3A}" destId="{D076B80F-1388-4BE2-AAC5-DD9CB14AEF46}" srcOrd="0" destOrd="0" presId="urn:microsoft.com/office/officeart/2005/8/layout/hierarchy2"/>
    <dgm:cxn modelId="{FAA5A3F3-82A6-4A4B-9D4B-CAD6563F4954}" srcId="{75601AD4-578C-4353-B55C-1B9720630370}" destId="{827B7AE6-1C45-468E-AB51-EDBDDEB5006E}" srcOrd="1" destOrd="0" parTransId="{DE0E88E0-7256-4AFD-A4FD-BA641E42FB53}" sibTransId="{3B02EFCE-6598-4B0E-95D9-C3B5CD4FE249}"/>
    <dgm:cxn modelId="{7793742F-4ABB-47ED-AE6A-1BBDA2A7FC42}" srcId="{E8C9CFB6-A919-40FD-BF8B-D654345D9249}" destId="{4DFF971D-1DEB-4091-BEF7-701094DAB0B8}" srcOrd="0" destOrd="0" parTransId="{76613C19-BF5C-45AB-B4D7-2AB2E5240527}" sibTransId="{B9823651-9548-4604-9834-AB1AEF4495E5}"/>
    <dgm:cxn modelId="{5B93B517-4394-4DC9-B5C2-83F74FBF9592}" type="presOf" srcId="{76613C19-BF5C-45AB-B4D7-2AB2E5240527}" destId="{C9004E6A-CAB4-4157-9BEE-77027D4AE01E}" srcOrd="1" destOrd="0" presId="urn:microsoft.com/office/officeart/2005/8/layout/hierarchy2"/>
    <dgm:cxn modelId="{7CD0AE2A-0558-4099-869F-81FAEAEECA66}" type="presOf" srcId="{E8C9CFB6-A919-40FD-BF8B-D654345D9249}" destId="{D91B80AC-B4B5-459D-81E5-75837EFEEAF7}" srcOrd="0" destOrd="0" presId="urn:microsoft.com/office/officeart/2005/8/layout/hierarchy2"/>
    <dgm:cxn modelId="{83465CEC-2DE6-4923-A7A1-D89C1DAA2550}" type="presOf" srcId="{DE0E88E0-7256-4AFD-A4FD-BA641E42FB53}" destId="{99F4B8E1-6005-4B04-8883-DD50D5668E52}" srcOrd="0" destOrd="0" presId="urn:microsoft.com/office/officeart/2005/8/layout/hierarchy2"/>
    <dgm:cxn modelId="{1277D7F5-B8E4-4652-8F35-E6BF5D0856D9}" type="presOf" srcId="{A6C9A348-FDCB-44F3-9609-7DDFB87AB72F}" destId="{1783E6CB-4582-4FB6-A473-97AE6725B024}" srcOrd="1" destOrd="0" presId="urn:microsoft.com/office/officeart/2005/8/layout/hierarchy2"/>
    <dgm:cxn modelId="{59974523-2DCF-4F26-B28A-94BD332E648F}" type="presOf" srcId="{A6C9A348-FDCB-44F3-9609-7DDFB87AB72F}" destId="{C3AE6238-0BA6-4820-8C44-3C8B1AFEF401}" srcOrd="0" destOrd="0" presId="urn:microsoft.com/office/officeart/2005/8/layout/hierarchy2"/>
    <dgm:cxn modelId="{EC5A2EA7-8F93-47A7-B5EC-06840685EA87}" srcId="{75601AD4-578C-4353-B55C-1B9720630370}" destId="{8FCEBD34-AC77-47F4-80CE-4239A7244DB3}" srcOrd="0" destOrd="0" parTransId="{A6C9A348-FDCB-44F3-9609-7DDFB87AB72F}" sibTransId="{857C857C-3BF1-4668-A698-D75ABC583325}"/>
    <dgm:cxn modelId="{E9908629-C6A7-40BD-8806-C0A8BBBABC64}" type="presOf" srcId="{12CE6E84-F091-487E-99A4-CC37B08AC6FB}" destId="{73CB2159-F241-4F76-858B-1253C5AB284F}" srcOrd="0" destOrd="0" presId="urn:microsoft.com/office/officeart/2005/8/layout/hierarchy2"/>
    <dgm:cxn modelId="{5151E444-40A1-4695-9C43-1EE5B5335A93}" srcId="{75601AD4-578C-4353-B55C-1B9720630370}" destId="{E8C9CFB6-A919-40FD-BF8B-D654345D9249}" srcOrd="2" destOrd="0" parTransId="{87C8CAE4-232A-408B-8C69-B1C957B0E4EE}" sibTransId="{9B269BDA-BE81-4E5F-9DEA-41CA964EAA6D}"/>
    <dgm:cxn modelId="{F6441DEB-64BA-4CDF-8544-BE00DB8F9225}" type="presOf" srcId="{12CE6E84-F091-487E-99A4-CC37B08AC6FB}" destId="{5A0F8690-E3E5-4F38-8B20-903AD997928A}" srcOrd="1" destOrd="0" presId="urn:microsoft.com/office/officeart/2005/8/layout/hierarchy2"/>
    <dgm:cxn modelId="{BA971C83-B43C-4069-9523-E55597999965}" type="presOf" srcId="{DE0E88E0-7256-4AFD-A4FD-BA641E42FB53}" destId="{1F675F36-52E7-4846-A1E2-004B4C394573}" srcOrd="1" destOrd="0" presId="urn:microsoft.com/office/officeart/2005/8/layout/hierarchy2"/>
    <dgm:cxn modelId="{CEDA1473-352D-4726-8CD1-A47E921AA6BC}" type="presOf" srcId="{827B7AE6-1C45-468E-AB51-EDBDDEB5006E}" destId="{2B1A77A4-6D60-4E28-A0F6-29EE7700477F}" srcOrd="0" destOrd="0" presId="urn:microsoft.com/office/officeart/2005/8/layout/hierarchy2"/>
    <dgm:cxn modelId="{2F650387-6A85-4A93-88E5-827E2768DDEF}" type="presOf" srcId="{87C8CAE4-232A-408B-8C69-B1C957B0E4EE}" destId="{0A1B5E64-E157-4259-B75D-3EDB4BC94AA6}" srcOrd="1" destOrd="0" presId="urn:microsoft.com/office/officeart/2005/8/layout/hierarchy2"/>
    <dgm:cxn modelId="{DE3F2DE4-3588-426F-9674-7BB74D6F71CD}" srcId="{E8C9CFB6-A919-40FD-BF8B-D654345D9249}" destId="{A73F1BA9-3114-48D7-8BCB-070693F8D63A}" srcOrd="1" destOrd="0" parTransId="{12CE6E84-F091-487E-99A4-CC37B08AC6FB}" sibTransId="{311072B4-94E7-4AFC-80B5-C75AB92879D1}"/>
    <dgm:cxn modelId="{18FCB35D-CCD0-4274-A774-1564E5C958DC}" type="presOf" srcId="{8FCEBD34-AC77-47F4-80CE-4239A7244DB3}" destId="{B1EA293B-1B59-447E-B8A2-DF22338A02DA}" srcOrd="0" destOrd="0" presId="urn:microsoft.com/office/officeart/2005/8/layout/hierarchy2"/>
    <dgm:cxn modelId="{E9C71ECB-FD0D-46C6-A1F5-1C6755048D95}" type="presOf" srcId="{A73F1BA9-3114-48D7-8BCB-070693F8D63A}" destId="{F518ADB3-2F8F-4440-A998-177C8C13C290}" srcOrd="0" destOrd="0" presId="urn:microsoft.com/office/officeart/2005/8/layout/hierarchy2"/>
    <dgm:cxn modelId="{93183686-2DD3-485D-A356-52B907907A6A}" type="presParOf" srcId="{D076B80F-1388-4BE2-AAC5-DD9CB14AEF46}" destId="{B0C53B56-1997-41E8-BC27-4D9855FE3F64}" srcOrd="0" destOrd="0" presId="urn:microsoft.com/office/officeart/2005/8/layout/hierarchy2"/>
    <dgm:cxn modelId="{E1220EA6-04E2-4C33-80C6-3223C5C56E65}" type="presParOf" srcId="{B0C53B56-1997-41E8-BC27-4D9855FE3F64}" destId="{744F65FB-B7C3-42D6-B9D9-58CC23A70EC2}" srcOrd="0" destOrd="0" presId="urn:microsoft.com/office/officeart/2005/8/layout/hierarchy2"/>
    <dgm:cxn modelId="{F9DDAD0C-C477-4A8A-8205-9E00BF56667C}" type="presParOf" srcId="{B0C53B56-1997-41E8-BC27-4D9855FE3F64}" destId="{DE1BBABE-6AFF-4200-B23E-FAFC5871B194}" srcOrd="1" destOrd="0" presId="urn:microsoft.com/office/officeart/2005/8/layout/hierarchy2"/>
    <dgm:cxn modelId="{A552518B-0796-4BDE-A0B1-CB3550D85FAE}" type="presParOf" srcId="{DE1BBABE-6AFF-4200-B23E-FAFC5871B194}" destId="{C3AE6238-0BA6-4820-8C44-3C8B1AFEF401}" srcOrd="0" destOrd="0" presId="urn:microsoft.com/office/officeart/2005/8/layout/hierarchy2"/>
    <dgm:cxn modelId="{0E8B3662-8FC3-44A7-8BA9-00DC983F80D9}" type="presParOf" srcId="{C3AE6238-0BA6-4820-8C44-3C8B1AFEF401}" destId="{1783E6CB-4582-4FB6-A473-97AE6725B024}" srcOrd="0" destOrd="0" presId="urn:microsoft.com/office/officeart/2005/8/layout/hierarchy2"/>
    <dgm:cxn modelId="{B5A384CF-F0BD-4630-A9B6-B6FE8EB99124}" type="presParOf" srcId="{DE1BBABE-6AFF-4200-B23E-FAFC5871B194}" destId="{F1760AEF-ED2A-438F-9858-CAE5808E50A2}" srcOrd="1" destOrd="0" presId="urn:microsoft.com/office/officeart/2005/8/layout/hierarchy2"/>
    <dgm:cxn modelId="{E4400ECA-CFB4-4EE3-AD10-7228356BBDE3}" type="presParOf" srcId="{F1760AEF-ED2A-438F-9858-CAE5808E50A2}" destId="{B1EA293B-1B59-447E-B8A2-DF22338A02DA}" srcOrd="0" destOrd="0" presId="urn:microsoft.com/office/officeart/2005/8/layout/hierarchy2"/>
    <dgm:cxn modelId="{EC8CE103-ADAA-4536-AB08-2A8CE9DC26AF}" type="presParOf" srcId="{F1760AEF-ED2A-438F-9858-CAE5808E50A2}" destId="{270736E3-9124-4EA8-A874-0C9E911E0D1D}" srcOrd="1" destOrd="0" presId="urn:microsoft.com/office/officeart/2005/8/layout/hierarchy2"/>
    <dgm:cxn modelId="{2978FFA1-95AA-4897-A38E-6EA22B2CEF8C}" type="presParOf" srcId="{DE1BBABE-6AFF-4200-B23E-FAFC5871B194}" destId="{99F4B8E1-6005-4B04-8883-DD50D5668E52}" srcOrd="2" destOrd="0" presId="urn:microsoft.com/office/officeart/2005/8/layout/hierarchy2"/>
    <dgm:cxn modelId="{78F2D8C6-D567-4C5F-99DA-522D46F4EE7F}" type="presParOf" srcId="{99F4B8E1-6005-4B04-8883-DD50D5668E52}" destId="{1F675F36-52E7-4846-A1E2-004B4C394573}" srcOrd="0" destOrd="0" presId="urn:microsoft.com/office/officeart/2005/8/layout/hierarchy2"/>
    <dgm:cxn modelId="{A46637C7-2025-494D-81C5-7EA7122FFE30}" type="presParOf" srcId="{DE1BBABE-6AFF-4200-B23E-FAFC5871B194}" destId="{F1D671C9-EB3D-48F0-9239-E0E406C97708}" srcOrd="3" destOrd="0" presId="urn:microsoft.com/office/officeart/2005/8/layout/hierarchy2"/>
    <dgm:cxn modelId="{08A6C265-1BEE-413C-A111-7FA4DA4397F0}" type="presParOf" srcId="{F1D671C9-EB3D-48F0-9239-E0E406C97708}" destId="{2B1A77A4-6D60-4E28-A0F6-29EE7700477F}" srcOrd="0" destOrd="0" presId="urn:microsoft.com/office/officeart/2005/8/layout/hierarchy2"/>
    <dgm:cxn modelId="{4D7C47B5-5D4B-4A53-BD34-E236A1B1E7CA}" type="presParOf" srcId="{F1D671C9-EB3D-48F0-9239-E0E406C97708}" destId="{6E07D2DA-693A-4693-BAC6-2EABA974766F}" srcOrd="1" destOrd="0" presId="urn:microsoft.com/office/officeart/2005/8/layout/hierarchy2"/>
    <dgm:cxn modelId="{73149E26-358F-45BE-8ABA-3CC74A632FD0}" type="presParOf" srcId="{DE1BBABE-6AFF-4200-B23E-FAFC5871B194}" destId="{23740F05-A803-4B05-9ABB-5DAE9ECFE093}" srcOrd="4" destOrd="0" presId="urn:microsoft.com/office/officeart/2005/8/layout/hierarchy2"/>
    <dgm:cxn modelId="{37703016-FDA6-4E2B-9A33-85DB06DD2A05}" type="presParOf" srcId="{23740F05-A803-4B05-9ABB-5DAE9ECFE093}" destId="{0A1B5E64-E157-4259-B75D-3EDB4BC94AA6}" srcOrd="0" destOrd="0" presId="urn:microsoft.com/office/officeart/2005/8/layout/hierarchy2"/>
    <dgm:cxn modelId="{805A96AE-5F5F-48E4-81DF-966CB90E21C1}" type="presParOf" srcId="{DE1BBABE-6AFF-4200-B23E-FAFC5871B194}" destId="{D2C829CD-E9B8-4FBC-B612-D9197AD15B87}" srcOrd="5" destOrd="0" presId="urn:microsoft.com/office/officeart/2005/8/layout/hierarchy2"/>
    <dgm:cxn modelId="{0238F865-4F30-48C4-89AB-0D7000D35FDF}" type="presParOf" srcId="{D2C829CD-E9B8-4FBC-B612-D9197AD15B87}" destId="{D91B80AC-B4B5-459D-81E5-75837EFEEAF7}" srcOrd="0" destOrd="0" presId="urn:microsoft.com/office/officeart/2005/8/layout/hierarchy2"/>
    <dgm:cxn modelId="{C677141C-8E9F-4B1B-90F3-972890643307}" type="presParOf" srcId="{D2C829CD-E9B8-4FBC-B612-D9197AD15B87}" destId="{89FBDBD4-95BC-4106-BEC1-9394942E9428}" srcOrd="1" destOrd="0" presId="urn:microsoft.com/office/officeart/2005/8/layout/hierarchy2"/>
    <dgm:cxn modelId="{2E30ED7A-729F-47EC-95BE-B9273EE46BC8}" type="presParOf" srcId="{89FBDBD4-95BC-4106-BEC1-9394942E9428}" destId="{D19C3680-DBC2-4654-B39C-E27875BE0886}" srcOrd="0" destOrd="0" presId="urn:microsoft.com/office/officeart/2005/8/layout/hierarchy2"/>
    <dgm:cxn modelId="{2CFCCF70-F865-4A42-B930-9EA91C335A02}" type="presParOf" srcId="{D19C3680-DBC2-4654-B39C-E27875BE0886}" destId="{C9004E6A-CAB4-4157-9BEE-77027D4AE01E}" srcOrd="0" destOrd="0" presId="urn:microsoft.com/office/officeart/2005/8/layout/hierarchy2"/>
    <dgm:cxn modelId="{5284ABD8-844A-446F-9F21-F7A764A38738}" type="presParOf" srcId="{89FBDBD4-95BC-4106-BEC1-9394942E9428}" destId="{06DA606A-0E2E-409F-8482-FB1A05EC3E8E}" srcOrd="1" destOrd="0" presId="urn:microsoft.com/office/officeart/2005/8/layout/hierarchy2"/>
    <dgm:cxn modelId="{5442A2A9-FBA8-43E6-A8C8-06154FA66256}" type="presParOf" srcId="{06DA606A-0E2E-409F-8482-FB1A05EC3E8E}" destId="{5D285B78-10AE-47B3-96DD-F4613F618CBF}" srcOrd="0" destOrd="0" presId="urn:microsoft.com/office/officeart/2005/8/layout/hierarchy2"/>
    <dgm:cxn modelId="{A6BAFDE1-06EC-4590-AF49-4B66FF44F516}" type="presParOf" srcId="{06DA606A-0E2E-409F-8482-FB1A05EC3E8E}" destId="{F98D26EB-CC6F-406D-99A5-ADBBEDA36424}" srcOrd="1" destOrd="0" presId="urn:microsoft.com/office/officeart/2005/8/layout/hierarchy2"/>
    <dgm:cxn modelId="{2E476E06-F422-4AF2-9CA5-A35EF6D1CDC3}" type="presParOf" srcId="{89FBDBD4-95BC-4106-BEC1-9394942E9428}" destId="{73CB2159-F241-4F76-858B-1253C5AB284F}" srcOrd="2" destOrd="0" presId="urn:microsoft.com/office/officeart/2005/8/layout/hierarchy2"/>
    <dgm:cxn modelId="{2E7FFE54-7872-45EC-BBA7-7DF96554EFA2}" type="presParOf" srcId="{73CB2159-F241-4F76-858B-1253C5AB284F}" destId="{5A0F8690-E3E5-4F38-8B20-903AD997928A}" srcOrd="0" destOrd="0" presId="urn:microsoft.com/office/officeart/2005/8/layout/hierarchy2"/>
    <dgm:cxn modelId="{9A33757C-BB15-4B0B-806C-8A16A12DCE6D}" type="presParOf" srcId="{89FBDBD4-95BC-4106-BEC1-9394942E9428}" destId="{663622A7-3699-4344-A067-EC7C5318BE8C}" srcOrd="3" destOrd="0" presId="urn:microsoft.com/office/officeart/2005/8/layout/hierarchy2"/>
    <dgm:cxn modelId="{4D5F846F-CCCC-43A6-B52A-7B36B43B4494}" type="presParOf" srcId="{663622A7-3699-4344-A067-EC7C5318BE8C}" destId="{F518ADB3-2F8F-4440-A998-177C8C13C290}" srcOrd="0" destOrd="0" presId="urn:microsoft.com/office/officeart/2005/8/layout/hierarchy2"/>
    <dgm:cxn modelId="{36B8A5A2-3F1D-4BFB-92C4-8FD9AAEFFD3F}" type="presParOf" srcId="{663622A7-3699-4344-A067-EC7C5318BE8C}" destId="{4C5B46C5-3C61-48B5-9F2B-616080D8FCAA}" srcOrd="1" destOrd="0" presId="urn:microsoft.com/office/officeart/2005/8/layout/hierarchy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69FD252-9812-4584-87B9-CAD3716B9674}" type="doc">
      <dgm:prSet loTypeId="urn:microsoft.com/office/officeart/2005/8/layout/radial5" loCatId="cycle" qsTypeId="urn:microsoft.com/office/officeart/2005/8/quickstyle/3d4" qsCatId="3D" csTypeId="urn:microsoft.com/office/officeart/2005/8/colors/accent1_3" csCatId="accent1" phldr="1"/>
      <dgm:spPr/>
      <dgm:t>
        <a:bodyPr/>
        <a:lstStyle/>
        <a:p>
          <a:endParaRPr lang="en-US"/>
        </a:p>
      </dgm:t>
    </dgm:pt>
    <dgm:pt modelId="{917B64F9-7E1C-4064-9EA2-B29BAB3F2E06}">
      <dgm:prSet custT="1"/>
      <dgm:spPr/>
      <dgm:t>
        <a:bodyPr lIns="0" tIns="0" rIns="0" bIns="0"/>
        <a:lstStyle/>
        <a:p>
          <a:pPr rtl="0"/>
          <a:r>
            <a:rPr lang="es-ES" sz="2000" b="1" dirty="0" smtClean="0">
              <a:solidFill>
                <a:schemeClr val="tx1"/>
              </a:solidFill>
              <a:latin typeface="Calibri" pitchFamily="34" charset="0"/>
            </a:rPr>
            <a:t>FORMACIÓN POR COMPETENCIAS</a:t>
          </a:r>
          <a:endParaRPr lang="en-US" sz="2000" b="1" dirty="0">
            <a:solidFill>
              <a:schemeClr val="tx1"/>
            </a:solidFill>
            <a:latin typeface="Calibri" pitchFamily="34" charset="0"/>
          </a:endParaRPr>
        </a:p>
      </dgm:t>
    </dgm:pt>
    <dgm:pt modelId="{B514547D-9626-4D1D-9FE6-82F66AA0DAAF}" type="parTrans" cxnId="{49F20C6D-1431-4FF3-A2D5-127D4187FCC7}">
      <dgm:prSet/>
      <dgm:spPr/>
      <dgm:t>
        <a:bodyPr/>
        <a:lstStyle/>
        <a:p>
          <a:endParaRPr lang="en-US"/>
        </a:p>
      </dgm:t>
    </dgm:pt>
    <dgm:pt modelId="{C7B05C1F-DCA3-427D-AA0E-616FC3034052}" type="sibTrans" cxnId="{49F20C6D-1431-4FF3-A2D5-127D4187FCC7}">
      <dgm:prSet/>
      <dgm:spPr/>
      <dgm:t>
        <a:bodyPr/>
        <a:lstStyle/>
        <a:p>
          <a:endParaRPr lang="en-US"/>
        </a:p>
      </dgm:t>
    </dgm:pt>
    <dgm:pt modelId="{4C9E93F0-DA9B-4892-96BF-9A1CC8246233}">
      <dgm:prSet custT="1"/>
      <dgm:spPr/>
      <dgm:t>
        <a:bodyPr lIns="180000" tIns="18000" rIns="18000" bIns="18000"/>
        <a:lstStyle/>
        <a:p>
          <a:pPr algn="just" rtl="0">
            <a:lnSpc>
              <a:spcPct val="150000"/>
            </a:lnSpc>
            <a:spcAft>
              <a:spcPts val="0"/>
            </a:spcAft>
          </a:pPr>
          <a:r>
            <a:rPr lang="es-ES" sz="2000" b="1" dirty="0" smtClean="0">
              <a:solidFill>
                <a:schemeClr val="tx1"/>
              </a:solidFill>
              <a:latin typeface="Calibri" pitchFamily="34" charset="0"/>
            </a:rPr>
            <a:t>-</a:t>
          </a:r>
          <a:r>
            <a:rPr lang="es-ES" sz="2000" dirty="0" smtClean="0">
              <a:solidFill>
                <a:schemeClr val="tx1"/>
              </a:solidFill>
              <a:latin typeface="Calibri" pitchFamily="34" charset="0"/>
            </a:rPr>
            <a:t> Espacio</a:t>
          </a:r>
        </a:p>
        <a:p>
          <a:pPr algn="just" rtl="0">
            <a:lnSpc>
              <a:spcPct val="150000"/>
            </a:lnSpc>
            <a:spcAft>
              <a:spcPts val="0"/>
            </a:spcAft>
          </a:pPr>
          <a:r>
            <a:rPr lang="es-ES" sz="2000" b="1" dirty="0" smtClean="0">
              <a:solidFill>
                <a:schemeClr val="tx1"/>
              </a:solidFill>
              <a:latin typeface="Calibri" pitchFamily="34" charset="0"/>
            </a:rPr>
            <a:t>-</a:t>
          </a:r>
          <a:r>
            <a:rPr lang="es-ES" sz="2000" dirty="0" smtClean="0">
              <a:solidFill>
                <a:schemeClr val="tx1"/>
              </a:solidFill>
              <a:latin typeface="Calibri" pitchFamily="34" charset="0"/>
            </a:rPr>
            <a:t> Tiempo</a:t>
          </a:r>
          <a:endParaRPr lang="en-US" sz="2000" dirty="0">
            <a:solidFill>
              <a:schemeClr val="tx1"/>
            </a:solidFill>
            <a:latin typeface="Calibri" pitchFamily="34" charset="0"/>
          </a:endParaRPr>
        </a:p>
      </dgm:t>
    </dgm:pt>
    <dgm:pt modelId="{9FEEBDB1-1E53-4926-A96C-40B3696B4841}" type="parTrans" cxnId="{BEC2A539-9411-43C1-A818-8886785E1581}">
      <dgm:prSet/>
      <dgm:spPr/>
      <dgm:t>
        <a:bodyPr/>
        <a:lstStyle/>
        <a:p>
          <a:endParaRPr lang="en-US"/>
        </a:p>
      </dgm:t>
    </dgm:pt>
    <dgm:pt modelId="{37200164-8239-486A-9A07-A854B26436CD}" type="sibTrans" cxnId="{BEC2A539-9411-43C1-A818-8886785E1581}">
      <dgm:prSet/>
      <dgm:spPr/>
      <dgm:t>
        <a:bodyPr/>
        <a:lstStyle/>
        <a:p>
          <a:endParaRPr lang="en-US"/>
        </a:p>
      </dgm:t>
    </dgm:pt>
    <dgm:pt modelId="{B791D40D-47DB-43FE-B493-DE322320C3B7}">
      <dgm:prSet custT="1"/>
      <dgm:spPr/>
      <dgm:t>
        <a:bodyPr lIns="180000" tIns="18000" rIns="18000" bIns="18000"/>
        <a:lstStyle/>
        <a:p>
          <a:pPr algn="ctr" rtl="0">
            <a:lnSpc>
              <a:spcPct val="150000"/>
            </a:lnSpc>
            <a:spcAft>
              <a:spcPts val="0"/>
            </a:spcAft>
          </a:pPr>
          <a:r>
            <a:rPr lang="es-ES" sz="2000" dirty="0" smtClean="0">
              <a:solidFill>
                <a:schemeClr val="tx1"/>
              </a:solidFill>
              <a:latin typeface="Calibri" pitchFamily="34" charset="0"/>
            </a:rPr>
            <a:t>No generan el mismo resultado que la educación presencial </a:t>
          </a:r>
          <a:endParaRPr lang="en-US" sz="2000" dirty="0">
            <a:solidFill>
              <a:schemeClr val="tx1"/>
            </a:solidFill>
            <a:latin typeface="Calibri" pitchFamily="34" charset="0"/>
          </a:endParaRPr>
        </a:p>
      </dgm:t>
    </dgm:pt>
    <dgm:pt modelId="{07D26DD5-385F-4A6C-AAEC-1E7F19AE09BB}" type="parTrans" cxnId="{7D06B96A-0A44-4660-BECF-377FF38EC568}">
      <dgm:prSet/>
      <dgm:spPr/>
      <dgm:t>
        <a:bodyPr/>
        <a:lstStyle/>
        <a:p>
          <a:endParaRPr lang="en-US"/>
        </a:p>
      </dgm:t>
    </dgm:pt>
    <dgm:pt modelId="{ECC49705-E0A7-4D84-AE8F-2FE22FDDFB39}" type="sibTrans" cxnId="{7D06B96A-0A44-4660-BECF-377FF38EC568}">
      <dgm:prSet/>
      <dgm:spPr/>
      <dgm:t>
        <a:bodyPr/>
        <a:lstStyle/>
        <a:p>
          <a:endParaRPr lang="en-US"/>
        </a:p>
      </dgm:t>
    </dgm:pt>
    <dgm:pt modelId="{8012A534-013C-415A-8376-7A59B3F4C66A}">
      <dgm:prSet custT="1"/>
      <dgm:spPr/>
      <dgm:t>
        <a:bodyPr lIns="180000" tIns="18000" rIns="18000" bIns="18000"/>
        <a:lstStyle/>
        <a:p>
          <a:pPr algn="just" rtl="0">
            <a:lnSpc>
              <a:spcPct val="150000"/>
            </a:lnSpc>
            <a:spcAft>
              <a:spcPts val="0"/>
            </a:spcAft>
          </a:pPr>
          <a:r>
            <a:rPr lang="es-ES" sz="2000" dirty="0" smtClean="0">
              <a:solidFill>
                <a:schemeClr val="tx1"/>
              </a:solidFill>
              <a:latin typeface="Calibri" pitchFamily="34" charset="0"/>
            </a:rPr>
            <a:t>Con mejor:</a:t>
          </a:r>
        </a:p>
        <a:p>
          <a:pPr algn="just" rtl="0">
            <a:lnSpc>
              <a:spcPct val="150000"/>
            </a:lnSpc>
            <a:spcAft>
              <a:spcPts val="0"/>
            </a:spcAft>
          </a:pPr>
          <a:r>
            <a:rPr lang="es-ES" sz="2000" b="1" dirty="0" smtClean="0">
              <a:solidFill>
                <a:schemeClr val="tx1"/>
              </a:solidFill>
              <a:latin typeface="Calibri" pitchFamily="34" charset="0"/>
            </a:rPr>
            <a:t>-</a:t>
          </a:r>
          <a:r>
            <a:rPr lang="es-ES" sz="2000" dirty="0" smtClean="0">
              <a:solidFill>
                <a:schemeClr val="tx1"/>
              </a:solidFill>
              <a:latin typeface="Calibri" pitchFamily="34" charset="0"/>
            </a:rPr>
            <a:t> Control</a:t>
          </a:r>
        </a:p>
        <a:p>
          <a:pPr algn="just" rtl="0">
            <a:lnSpc>
              <a:spcPct val="150000"/>
            </a:lnSpc>
            <a:spcAft>
              <a:spcPts val="0"/>
            </a:spcAft>
          </a:pPr>
          <a:r>
            <a:rPr lang="es-ES" sz="2000" b="1" dirty="0" smtClean="0">
              <a:solidFill>
                <a:schemeClr val="tx1"/>
              </a:solidFill>
              <a:latin typeface="Calibri" pitchFamily="34" charset="0"/>
            </a:rPr>
            <a:t>-</a:t>
          </a:r>
          <a:r>
            <a:rPr lang="es-ES" sz="2000" dirty="0" smtClean="0">
              <a:solidFill>
                <a:schemeClr val="tx1"/>
              </a:solidFill>
              <a:latin typeface="Calibri" pitchFamily="34" charset="0"/>
            </a:rPr>
            <a:t> Retroalimentación</a:t>
          </a:r>
          <a:endParaRPr lang="en-US" sz="2000" dirty="0">
            <a:solidFill>
              <a:schemeClr val="tx1"/>
            </a:solidFill>
            <a:latin typeface="Calibri" pitchFamily="34" charset="0"/>
          </a:endParaRPr>
        </a:p>
      </dgm:t>
    </dgm:pt>
    <dgm:pt modelId="{287FCCE0-0754-4BF4-B9C7-4D20778B7751}" type="sibTrans" cxnId="{16A140CB-019E-4AB9-B8AC-C9DE7C9DC474}">
      <dgm:prSet/>
      <dgm:spPr/>
      <dgm:t>
        <a:bodyPr/>
        <a:lstStyle/>
        <a:p>
          <a:endParaRPr lang="en-US"/>
        </a:p>
      </dgm:t>
    </dgm:pt>
    <dgm:pt modelId="{712E38C0-60C7-41B9-8E5B-685BD3732D91}" type="parTrans" cxnId="{16A140CB-019E-4AB9-B8AC-C9DE7C9DC474}">
      <dgm:prSet/>
      <dgm:spPr/>
      <dgm:t>
        <a:bodyPr/>
        <a:lstStyle/>
        <a:p>
          <a:endParaRPr lang="en-US"/>
        </a:p>
      </dgm:t>
    </dgm:pt>
    <dgm:pt modelId="{7594136D-521F-4E5A-A81E-DE100E0BF43E}" type="pres">
      <dgm:prSet presAssocID="{169FD252-9812-4584-87B9-CAD3716B9674}" presName="Name0" presStyleCnt="0">
        <dgm:presLayoutVars>
          <dgm:chMax val="1"/>
          <dgm:dir/>
          <dgm:animLvl val="ctr"/>
          <dgm:resizeHandles val="exact"/>
        </dgm:presLayoutVars>
      </dgm:prSet>
      <dgm:spPr/>
      <dgm:t>
        <a:bodyPr/>
        <a:lstStyle/>
        <a:p>
          <a:endParaRPr lang="en-US"/>
        </a:p>
      </dgm:t>
    </dgm:pt>
    <dgm:pt modelId="{9E4C5679-8CBC-44C0-A326-6ED7D703B648}" type="pres">
      <dgm:prSet presAssocID="{917B64F9-7E1C-4064-9EA2-B29BAB3F2E06}" presName="centerShape" presStyleLbl="node0" presStyleIdx="0" presStyleCnt="1" custScaleX="158639" custScaleY="136701" custLinFactNeighborX="-23" custLinFactNeighborY="-8152"/>
      <dgm:spPr/>
      <dgm:t>
        <a:bodyPr/>
        <a:lstStyle/>
        <a:p>
          <a:endParaRPr lang="en-US"/>
        </a:p>
      </dgm:t>
    </dgm:pt>
    <dgm:pt modelId="{38A8A551-604A-4D22-BD81-92314102732C}" type="pres">
      <dgm:prSet presAssocID="{9FEEBDB1-1E53-4926-A96C-40B3696B4841}" presName="parTrans" presStyleLbl="sibTrans2D1" presStyleIdx="0" presStyleCnt="3"/>
      <dgm:spPr/>
      <dgm:t>
        <a:bodyPr/>
        <a:lstStyle/>
        <a:p>
          <a:endParaRPr lang="en-US"/>
        </a:p>
      </dgm:t>
    </dgm:pt>
    <dgm:pt modelId="{0FEE127D-F47C-4731-89F3-96246C61E02B}" type="pres">
      <dgm:prSet presAssocID="{9FEEBDB1-1E53-4926-A96C-40B3696B4841}" presName="connectorText" presStyleLbl="sibTrans2D1" presStyleIdx="0" presStyleCnt="3"/>
      <dgm:spPr/>
      <dgm:t>
        <a:bodyPr/>
        <a:lstStyle/>
        <a:p>
          <a:endParaRPr lang="en-US"/>
        </a:p>
      </dgm:t>
    </dgm:pt>
    <dgm:pt modelId="{2E8FBD1F-CB05-4522-8A4B-0874A1FAED82}" type="pres">
      <dgm:prSet presAssocID="{4C9E93F0-DA9B-4892-96BF-9A1CC8246233}" presName="node" presStyleLbl="node1" presStyleIdx="0" presStyleCnt="3" custScaleY="59612" custRadScaleRad="109286" custRadScaleInc="-37">
        <dgm:presLayoutVars>
          <dgm:bulletEnabled val="1"/>
        </dgm:presLayoutVars>
      </dgm:prSet>
      <dgm:spPr>
        <a:prstGeom prst="roundRect">
          <a:avLst/>
        </a:prstGeom>
      </dgm:spPr>
      <dgm:t>
        <a:bodyPr/>
        <a:lstStyle/>
        <a:p>
          <a:endParaRPr lang="en-US"/>
        </a:p>
      </dgm:t>
    </dgm:pt>
    <dgm:pt modelId="{ABDC64F8-DB58-4EDC-879F-C6681001332A}" type="pres">
      <dgm:prSet presAssocID="{07D26DD5-385F-4A6C-AAEC-1E7F19AE09BB}" presName="parTrans" presStyleLbl="sibTrans2D1" presStyleIdx="1" presStyleCnt="3" custLinFactNeighborX="9714" custLinFactNeighborY="-40782"/>
      <dgm:spPr/>
      <dgm:t>
        <a:bodyPr/>
        <a:lstStyle/>
        <a:p>
          <a:endParaRPr lang="en-US"/>
        </a:p>
      </dgm:t>
    </dgm:pt>
    <dgm:pt modelId="{7BF27F5F-7438-41B0-BBB3-2E286AAE1458}" type="pres">
      <dgm:prSet presAssocID="{07D26DD5-385F-4A6C-AAEC-1E7F19AE09BB}" presName="connectorText" presStyleLbl="sibTrans2D1" presStyleIdx="1" presStyleCnt="3"/>
      <dgm:spPr/>
      <dgm:t>
        <a:bodyPr/>
        <a:lstStyle/>
        <a:p>
          <a:endParaRPr lang="en-US"/>
        </a:p>
      </dgm:t>
    </dgm:pt>
    <dgm:pt modelId="{7B803DB4-5C44-4C1E-871A-C60302FE4395}" type="pres">
      <dgm:prSet presAssocID="{B791D40D-47DB-43FE-B493-DE322320C3B7}" presName="node" presStyleLbl="node1" presStyleIdx="1" presStyleCnt="3" custScaleX="173612" custRadScaleRad="125281" custRadScaleInc="-4626">
        <dgm:presLayoutVars>
          <dgm:bulletEnabled val="1"/>
        </dgm:presLayoutVars>
      </dgm:prSet>
      <dgm:spPr>
        <a:prstGeom prst="roundRect">
          <a:avLst/>
        </a:prstGeom>
      </dgm:spPr>
      <dgm:t>
        <a:bodyPr/>
        <a:lstStyle/>
        <a:p>
          <a:endParaRPr lang="en-US"/>
        </a:p>
      </dgm:t>
    </dgm:pt>
    <dgm:pt modelId="{0C184094-3711-4982-A733-44724442C857}" type="pres">
      <dgm:prSet presAssocID="{712E38C0-60C7-41B9-8E5B-685BD3732D91}" presName="parTrans" presStyleLbl="sibTrans2D1" presStyleIdx="2" presStyleCnt="3" custLinFactNeighborX="818" custLinFactNeighborY="-32412"/>
      <dgm:spPr/>
      <dgm:t>
        <a:bodyPr/>
        <a:lstStyle/>
        <a:p>
          <a:endParaRPr lang="en-US"/>
        </a:p>
      </dgm:t>
    </dgm:pt>
    <dgm:pt modelId="{E9750C3E-42CF-47E2-B8F8-E80C6581DFAC}" type="pres">
      <dgm:prSet presAssocID="{712E38C0-60C7-41B9-8E5B-685BD3732D91}" presName="connectorText" presStyleLbl="sibTrans2D1" presStyleIdx="2" presStyleCnt="3"/>
      <dgm:spPr/>
      <dgm:t>
        <a:bodyPr/>
        <a:lstStyle/>
        <a:p>
          <a:endParaRPr lang="en-US"/>
        </a:p>
      </dgm:t>
    </dgm:pt>
    <dgm:pt modelId="{42834D56-42FE-498B-801A-001EC34C5C9C}" type="pres">
      <dgm:prSet presAssocID="{8012A534-013C-415A-8376-7A59B3F4C66A}" presName="node" presStyleLbl="node1" presStyleIdx="2" presStyleCnt="3" custScaleX="161481" custRadScaleRad="126499" custRadScaleInc="5099">
        <dgm:presLayoutVars>
          <dgm:bulletEnabled val="1"/>
        </dgm:presLayoutVars>
      </dgm:prSet>
      <dgm:spPr>
        <a:prstGeom prst="roundRect">
          <a:avLst/>
        </a:prstGeom>
      </dgm:spPr>
      <dgm:t>
        <a:bodyPr/>
        <a:lstStyle/>
        <a:p>
          <a:endParaRPr lang="en-US"/>
        </a:p>
      </dgm:t>
    </dgm:pt>
  </dgm:ptLst>
  <dgm:cxnLst>
    <dgm:cxn modelId="{16A140CB-019E-4AB9-B8AC-C9DE7C9DC474}" srcId="{917B64F9-7E1C-4064-9EA2-B29BAB3F2E06}" destId="{8012A534-013C-415A-8376-7A59B3F4C66A}" srcOrd="2" destOrd="0" parTransId="{712E38C0-60C7-41B9-8E5B-685BD3732D91}" sibTransId="{287FCCE0-0754-4BF4-B9C7-4D20778B7751}"/>
    <dgm:cxn modelId="{7BEF2874-9A21-460D-A1A7-EEF752059659}" type="presOf" srcId="{9FEEBDB1-1E53-4926-A96C-40B3696B4841}" destId="{0FEE127D-F47C-4731-89F3-96246C61E02B}" srcOrd="1" destOrd="0" presId="urn:microsoft.com/office/officeart/2005/8/layout/radial5"/>
    <dgm:cxn modelId="{2BA9C41C-6418-4DC3-9F70-4C332E5ED531}" type="presOf" srcId="{4C9E93F0-DA9B-4892-96BF-9A1CC8246233}" destId="{2E8FBD1F-CB05-4522-8A4B-0874A1FAED82}" srcOrd="0" destOrd="0" presId="urn:microsoft.com/office/officeart/2005/8/layout/radial5"/>
    <dgm:cxn modelId="{A7F5CCE4-BBE2-44C3-ACFA-B1F898C3E303}" type="presOf" srcId="{712E38C0-60C7-41B9-8E5B-685BD3732D91}" destId="{0C184094-3711-4982-A733-44724442C857}" srcOrd="0" destOrd="0" presId="urn:microsoft.com/office/officeart/2005/8/layout/radial5"/>
    <dgm:cxn modelId="{734270CF-A978-453F-A369-B3B656AB87E4}" type="presOf" srcId="{8012A534-013C-415A-8376-7A59B3F4C66A}" destId="{42834D56-42FE-498B-801A-001EC34C5C9C}" srcOrd="0" destOrd="0" presId="urn:microsoft.com/office/officeart/2005/8/layout/radial5"/>
    <dgm:cxn modelId="{85D5C0CF-9201-49B9-9883-F7D40A48FE4C}" type="presOf" srcId="{917B64F9-7E1C-4064-9EA2-B29BAB3F2E06}" destId="{9E4C5679-8CBC-44C0-A326-6ED7D703B648}" srcOrd="0" destOrd="0" presId="urn:microsoft.com/office/officeart/2005/8/layout/radial5"/>
    <dgm:cxn modelId="{3E343D22-F356-4CD8-9433-2FDF3A93CFB1}" type="presOf" srcId="{B791D40D-47DB-43FE-B493-DE322320C3B7}" destId="{7B803DB4-5C44-4C1E-871A-C60302FE4395}" srcOrd="0" destOrd="0" presId="urn:microsoft.com/office/officeart/2005/8/layout/radial5"/>
    <dgm:cxn modelId="{D9FC3C94-E9C3-41B5-AD67-0895BEC8727C}" type="presOf" srcId="{9FEEBDB1-1E53-4926-A96C-40B3696B4841}" destId="{38A8A551-604A-4D22-BD81-92314102732C}" srcOrd="0" destOrd="0" presId="urn:microsoft.com/office/officeart/2005/8/layout/radial5"/>
    <dgm:cxn modelId="{98C596C5-3292-4167-986B-5ADBBEDD3608}" type="presOf" srcId="{07D26DD5-385F-4A6C-AAEC-1E7F19AE09BB}" destId="{ABDC64F8-DB58-4EDC-879F-C6681001332A}" srcOrd="0" destOrd="0" presId="urn:microsoft.com/office/officeart/2005/8/layout/radial5"/>
    <dgm:cxn modelId="{49F20C6D-1431-4FF3-A2D5-127D4187FCC7}" srcId="{169FD252-9812-4584-87B9-CAD3716B9674}" destId="{917B64F9-7E1C-4064-9EA2-B29BAB3F2E06}" srcOrd="0" destOrd="0" parTransId="{B514547D-9626-4D1D-9FE6-82F66AA0DAAF}" sibTransId="{C7B05C1F-DCA3-427D-AA0E-616FC3034052}"/>
    <dgm:cxn modelId="{15A8472F-E00D-4096-90A4-10B483CB948F}" type="presOf" srcId="{169FD252-9812-4584-87B9-CAD3716B9674}" destId="{7594136D-521F-4E5A-A81E-DE100E0BF43E}" srcOrd="0" destOrd="0" presId="urn:microsoft.com/office/officeart/2005/8/layout/radial5"/>
    <dgm:cxn modelId="{7C7B5BEA-E914-4661-872D-F8152F976A1F}" type="presOf" srcId="{712E38C0-60C7-41B9-8E5B-685BD3732D91}" destId="{E9750C3E-42CF-47E2-B8F8-E80C6581DFAC}" srcOrd="1" destOrd="0" presId="urn:microsoft.com/office/officeart/2005/8/layout/radial5"/>
    <dgm:cxn modelId="{7D06B96A-0A44-4660-BECF-377FF38EC568}" srcId="{917B64F9-7E1C-4064-9EA2-B29BAB3F2E06}" destId="{B791D40D-47DB-43FE-B493-DE322320C3B7}" srcOrd="1" destOrd="0" parTransId="{07D26DD5-385F-4A6C-AAEC-1E7F19AE09BB}" sibTransId="{ECC49705-E0A7-4D84-AE8F-2FE22FDDFB39}"/>
    <dgm:cxn modelId="{475390A8-C421-486D-B135-BB8701F34EE6}" type="presOf" srcId="{07D26DD5-385F-4A6C-AAEC-1E7F19AE09BB}" destId="{7BF27F5F-7438-41B0-BBB3-2E286AAE1458}" srcOrd="1" destOrd="0" presId="urn:microsoft.com/office/officeart/2005/8/layout/radial5"/>
    <dgm:cxn modelId="{BEC2A539-9411-43C1-A818-8886785E1581}" srcId="{917B64F9-7E1C-4064-9EA2-B29BAB3F2E06}" destId="{4C9E93F0-DA9B-4892-96BF-9A1CC8246233}" srcOrd="0" destOrd="0" parTransId="{9FEEBDB1-1E53-4926-A96C-40B3696B4841}" sibTransId="{37200164-8239-486A-9A07-A854B26436CD}"/>
    <dgm:cxn modelId="{664A78A8-E062-4112-BE54-686F641BA510}" type="presParOf" srcId="{7594136D-521F-4E5A-A81E-DE100E0BF43E}" destId="{9E4C5679-8CBC-44C0-A326-6ED7D703B648}" srcOrd="0" destOrd="0" presId="urn:microsoft.com/office/officeart/2005/8/layout/radial5"/>
    <dgm:cxn modelId="{D7C2901C-F3BB-4E74-9139-25C3DE270296}" type="presParOf" srcId="{7594136D-521F-4E5A-A81E-DE100E0BF43E}" destId="{38A8A551-604A-4D22-BD81-92314102732C}" srcOrd="1" destOrd="0" presId="urn:microsoft.com/office/officeart/2005/8/layout/radial5"/>
    <dgm:cxn modelId="{77BC9067-96C1-4BDA-8500-DF6F607A8A63}" type="presParOf" srcId="{38A8A551-604A-4D22-BD81-92314102732C}" destId="{0FEE127D-F47C-4731-89F3-96246C61E02B}" srcOrd="0" destOrd="0" presId="urn:microsoft.com/office/officeart/2005/8/layout/radial5"/>
    <dgm:cxn modelId="{AAF6996E-EF63-4355-BB74-B4994112619D}" type="presParOf" srcId="{7594136D-521F-4E5A-A81E-DE100E0BF43E}" destId="{2E8FBD1F-CB05-4522-8A4B-0874A1FAED82}" srcOrd="2" destOrd="0" presId="urn:microsoft.com/office/officeart/2005/8/layout/radial5"/>
    <dgm:cxn modelId="{1A554DD0-1784-4085-B479-5DAC02C9F2A4}" type="presParOf" srcId="{7594136D-521F-4E5A-A81E-DE100E0BF43E}" destId="{ABDC64F8-DB58-4EDC-879F-C6681001332A}" srcOrd="3" destOrd="0" presId="urn:microsoft.com/office/officeart/2005/8/layout/radial5"/>
    <dgm:cxn modelId="{DAB2868C-1A3D-43B7-A6C3-1BDC206AE432}" type="presParOf" srcId="{ABDC64F8-DB58-4EDC-879F-C6681001332A}" destId="{7BF27F5F-7438-41B0-BBB3-2E286AAE1458}" srcOrd="0" destOrd="0" presId="urn:microsoft.com/office/officeart/2005/8/layout/radial5"/>
    <dgm:cxn modelId="{1158B583-20B5-4F53-BF3D-55B7B6A8B9B5}" type="presParOf" srcId="{7594136D-521F-4E5A-A81E-DE100E0BF43E}" destId="{7B803DB4-5C44-4C1E-871A-C60302FE4395}" srcOrd="4" destOrd="0" presId="urn:microsoft.com/office/officeart/2005/8/layout/radial5"/>
    <dgm:cxn modelId="{06497E22-A718-42A3-902B-7D004AE0F642}" type="presParOf" srcId="{7594136D-521F-4E5A-A81E-DE100E0BF43E}" destId="{0C184094-3711-4982-A733-44724442C857}" srcOrd="5" destOrd="0" presId="urn:microsoft.com/office/officeart/2005/8/layout/radial5"/>
    <dgm:cxn modelId="{2429874A-CC59-403B-9593-8127E2CED1F3}" type="presParOf" srcId="{0C184094-3711-4982-A733-44724442C857}" destId="{E9750C3E-42CF-47E2-B8F8-E80C6581DFAC}" srcOrd="0" destOrd="0" presId="urn:microsoft.com/office/officeart/2005/8/layout/radial5"/>
    <dgm:cxn modelId="{F5BCD175-D512-47FD-91CE-0DF38428A68F}" type="presParOf" srcId="{7594136D-521F-4E5A-A81E-DE100E0BF43E}" destId="{42834D56-42FE-498B-801A-001EC34C5C9C}" srcOrd="6" destOrd="0" presId="urn:microsoft.com/office/officeart/2005/8/layout/radial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2FEE6A12-4BB0-4524-8A94-41A4D2512869}" type="doc">
      <dgm:prSet loTypeId="urn:microsoft.com/office/officeart/2005/8/layout/vList5" loCatId="list" qsTypeId="urn:microsoft.com/office/officeart/2005/8/quickstyle/3d4" qsCatId="3D" csTypeId="urn:microsoft.com/office/officeart/2005/8/colors/accent1_3" csCatId="accent1" phldr="1"/>
      <dgm:spPr/>
      <dgm:t>
        <a:bodyPr/>
        <a:lstStyle/>
        <a:p>
          <a:endParaRPr lang="en-US"/>
        </a:p>
      </dgm:t>
    </dgm:pt>
    <dgm:pt modelId="{9A2670BE-96AE-4C74-9297-A22319E925D6}">
      <dgm:prSet custT="1"/>
      <dgm:spPr/>
      <dgm:t>
        <a:bodyPr/>
        <a:lstStyle/>
        <a:p>
          <a:pPr rtl="0"/>
          <a:r>
            <a:rPr lang="es-ES" sz="2000" b="1" dirty="0" smtClean="0">
              <a:solidFill>
                <a:schemeClr val="tx1"/>
              </a:solidFill>
              <a:latin typeface="Calibri" pitchFamily="34" charset="0"/>
            </a:rPr>
            <a:t>CREACIÓN DEL CONTROLADOR DE OBJETOS DE SLOODLE (SLOODLE CONTROLLER)</a:t>
          </a:r>
          <a:endParaRPr lang="en-US" sz="2000" b="1" dirty="0">
            <a:solidFill>
              <a:schemeClr val="tx1"/>
            </a:solidFill>
            <a:latin typeface="Calibri" pitchFamily="34" charset="0"/>
          </a:endParaRPr>
        </a:p>
      </dgm:t>
    </dgm:pt>
    <dgm:pt modelId="{F7A6F3EC-FFCA-4812-B248-C5A6956E8FA6}" type="parTrans" cxnId="{9EB17432-EF63-4DED-9213-81B39EECF5D8}">
      <dgm:prSet/>
      <dgm:spPr/>
      <dgm:t>
        <a:bodyPr/>
        <a:lstStyle/>
        <a:p>
          <a:endParaRPr lang="en-US">
            <a:solidFill>
              <a:schemeClr val="tx1"/>
            </a:solidFill>
          </a:endParaRPr>
        </a:p>
      </dgm:t>
    </dgm:pt>
    <dgm:pt modelId="{271C718C-27EF-47B4-B252-7D54345F0761}" type="sibTrans" cxnId="{9EB17432-EF63-4DED-9213-81B39EECF5D8}">
      <dgm:prSet/>
      <dgm:spPr/>
      <dgm:t>
        <a:bodyPr/>
        <a:lstStyle/>
        <a:p>
          <a:endParaRPr lang="en-US">
            <a:solidFill>
              <a:schemeClr val="tx1"/>
            </a:solidFill>
          </a:endParaRPr>
        </a:p>
      </dgm:t>
    </dgm:pt>
    <dgm:pt modelId="{2946A412-8B8F-4080-B8C6-CBB40B8CADD1}">
      <dgm:prSet custT="1"/>
      <dgm:spPr/>
      <dgm:t>
        <a:bodyPr/>
        <a:lstStyle/>
        <a:p>
          <a:pPr rtl="0"/>
          <a:r>
            <a:rPr lang="es-ES" sz="2000" dirty="0" smtClean="0">
              <a:solidFill>
                <a:schemeClr val="tx1"/>
              </a:solidFill>
              <a:latin typeface="Calibri" pitchFamily="34" charset="0"/>
            </a:rPr>
            <a:t>Permite descargar la configuración de los objetos de SLOODLE, en el mundo virtual desde el curso.</a:t>
          </a:r>
          <a:endParaRPr lang="en-US" sz="2000" dirty="0">
            <a:solidFill>
              <a:schemeClr val="tx1"/>
            </a:solidFill>
            <a:latin typeface="Calibri" pitchFamily="34" charset="0"/>
          </a:endParaRPr>
        </a:p>
      </dgm:t>
    </dgm:pt>
    <dgm:pt modelId="{BFAEEE9B-494A-42D2-98D4-E6BD2AD7A272}" type="parTrans" cxnId="{22B32E41-7B8A-4116-B323-556DF8428F7A}">
      <dgm:prSet/>
      <dgm:spPr/>
      <dgm:t>
        <a:bodyPr/>
        <a:lstStyle/>
        <a:p>
          <a:endParaRPr lang="en-US">
            <a:solidFill>
              <a:schemeClr val="tx1"/>
            </a:solidFill>
          </a:endParaRPr>
        </a:p>
      </dgm:t>
    </dgm:pt>
    <dgm:pt modelId="{4C8BBB4E-0A8D-45D3-8385-CE2AE75F2BCE}" type="sibTrans" cxnId="{22B32E41-7B8A-4116-B323-556DF8428F7A}">
      <dgm:prSet/>
      <dgm:spPr/>
      <dgm:t>
        <a:bodyPr/>
        <a:lstStyle/>
        <a:p>
          <a:endParaRPr lang="en-US">
            <a:solidFill>
              <a:schemeClr val="tx1"/>
            </a:solidFill>
          </a:endParaRPr>
        </a:p>
      </dgm:t>
    </dgm:pt>
    <dgm:pt modelId="{2CE20854-0A6D-438A-AC55-EFFC1C452EA2}">
      <dgm:prSet custT="1"/>
      <dgm:spPr/>
      <dgm:t>
        <a:bodyPr/>
        <a:lstStyle/>
        <a:p>
          <a:pPr rtl="0"/>
          <a:r>
            <a:rPr lang="es-ES" sz="2000" b="1" dirty="0" smtClean="0">
              <a:solidFill>
                <a:schemeClr val="tx1"/>
              </a:solidFill>
              <a:latin typeface="Calibri" pitchFamily="34" charset="0"/>
            </a:rPr>
            <a:t>CONFIGURACIÓN DE LOS OBJETOS DE SLOODLE</a:t>
          </a:r>
          <a:endParaRPr lang="en-US" sz="2000" dirty="0">
            <a:solidFill>
              <a:schemeClr val="tx1"/>
            </a:solidFill>
            <a:latin typeface="Calibri" pitchFamily="34" charset="0"/>
          </a:endParaRPr>
        </a:p>
      </dgm:t>
    </dgm:pt>
    <dgm:pt modelId="{8AD9A4BA-BE5B-4620-9D62-E79BC061BFE5}" type="parTrans" cxnId="{66D2109D-EC9A-4B19-A308-58CB25B5B3DC}">
      <dgm:prSet/>
      <dgm:spPr/>
      <dgm:t>
        <a:bodyPr/>
        <a:lstStyle/>
        <a:p>
          <a:endParaRPr lang="en-US">
            <a:solidFill>
              <a:schemeClr val="tx1"/>
            </a:solidFill>
          </a:endParaRPr>
        </a:p>
      </dgm:t>
    </dgm:pt>
    <dgm:pt modelId="{55A7DFDE-3081-4E44-95D0-064D8575920C}" type="sibTrans" cxnId="{66D2109D-EC9A-4B19-A308-58CB25B5B3DC}">
      <dgm:prSet/>
      <dgm:spPr/>
      <dgm:t>
        <a:bodyPr/>
        <a:lstStyle/>
        <a:p>
          <a:endParaRPr lang="en-US">
            <a:solidFill>
              <a:schemeClr val="tx1"/>
            </a:solidFill>
          </a:endParaRPr>
        </a:p>
      </dgm:t>
    </dgm:pt>
    <dgm:pt modelId="{89C60623-F161-42B3-B13D-09B4B3236120}">
      <dgm:prSet custT="1"/>
      <dgm:spPr/>
      <dgm:t>
        <a:bodyPr/>
        <a:lstStyle/>
        <a:p>
          <a:pPr rtl="0"/>
          <a:r>
            <a:rPr lang="es-ES" sz="2000" dirty="0" smtClean="0">
              <a:solidFill>
                <a:schemeClr val="tx1"/>
              </a:solidFill>
              <a:latin typeface="Calibri" pitchFamily="34" charset="0"/>
            </a:rPr>
            <a:t>Descarga de la configuración de los objetos en el mundo virtual, desde el curso.</a:t>
          </a:r>
          <a:endParaRPr lang="en-US" sz="2000" dirty="0">
            <a:solidFill>
              <a:schemeClr val="tx1"/>
            </a:solidFill>
            <a:latin typeface="Calibri" pitchFamily="34" charset="0"/>
          </a:endParaRPr>
        </a:p>
      </dgm:t>
    </dgm:pt>
    <dgm:pt modelId="{8E9ACDD6-E901-4322-AB50-9112EACFD9A0}" type="parTrans" cxnId="{76AEFA64-FDD8-44DD-95E3-27555712E263}">
      <dgm:prSet/>
      <dgm:spPr/>
      <dgm:t>
        <a:bodyPr/>
        <a:lstStyle/>
        <a:p>
          <a:endParaRPr lang="en-US">
            <a:solidFill>
              <a:schemeClr val="tx1"/>
            </a:solidFill>
          </a:endParaRPr>
        </a:p>
      </dgm:t>
    </dgm:pt>
    <dgm:pt modelId="{FFB683B9-98FB-401E-B0FA-140D4FFCC9B9}" type="sibTrans" cxnId="{76AEFA64-FDD8-44DD-95E3-27555712E263}">
      <dgm:prSet/>
      <dgm:spPr/>
      <dgm:t>
        <a:bodyPr/>
        <a:lstStyle/>
        <a:p>
          <a:endParaRPr lang="en-US">
            <a:solidFill>
              <a:schemeClr val="tx1"/>
            </a:solidFill>
          </a:endParaRPr>
        </a:p>
      </dgm:t>
    </dgm:pt>
    <dgm:pt modelId="{BFB6BE8E-074B-4621-8A37-2202CA1DF453}" type="pres">
      <dgm:prSet presAssocID="{2FEE6A12-4BB0-4524-8A94-41A4D2512869}" presName="Name0" presStyleCnt="0">
        <dgm:presLayoutVars>
          <dgm:dir/>
          <dgm:animLvl val="lvl"/>
          <dgm:resizeHandles val="exact"/>
        </dgm:presLayoutVars>
      </dgm:prSet>
      <dgm:spPr/>
      <dgm:t>
        <a:bodyPr/>
        <a:lstStyle/>
        <a:p>
          <a:endParaRPr lang="en-US"/>
        </a:p>
      </dgm:t>
    </dgm:pt>
    <dgm:pt modelId="{212363D5-61A5-4342-B907-3C14A5B9A7AA}" type="pres">
      <dgm:prSet presAssocID="{9A2670BE-96AE-4C74-9297-A22319E925D6}" presName="linNode" presStyleCnt="0"/>
      <dgm:spPr/>
      <dgm:t>
        <a:bodyPr/>
        <a:lstStyle/>
        <a:p>
          <a:endParaRPr lang="en-US"/>
        </a:p>
      </dgm:t>
    </dgm:pt>
    <dgm:pt modelId="{B848DA6F-CF8F-4AE9-8040-A616254EBDB8}" type="pres">
      <dgm:prSet presAssocID="{9A2670BE-96AE-4C74-9297-A22319E925D6}" presName="parentText" presStyleLbl="node1" presStyleIdx="0" presStyleCnt="2" custScaleX="87916" custLinFactNeighborX="-21326">
        <dgm:presLayoutVars>
          <dgm:chMax val="1"/>
          <dgm:bulletEnabled val="1"/>
        </dgm:presLayoutVars>
      </dgm:prSet>
      <dgm:spPr/>
      <dgm:t>
        <a:bodyPr/>
        <a:lstStyle/>
        <a:p>
          <a:endParaRPr lang="en-US"/>
        </a:p>
      </dgm:t>
    </dgm:pt>
    <dgm:pt modelId="{EF5DCDD2-29E6-43FF-A7F9-572AC857968D}" type="pres">
      <dgm:prSet presAssocID="{9A2670BE-96AE-4C74-9297-A22319E925D6}" presName="descendantText" presStyleLbl="alignAccFollowNode1" presStyleIdx="0" presStyleCnt="2" custScaleX="60551" custLinFactNeighborX="-43407">
        <dgm:presLayoutVars>
          <dgm:bulletEnabled val="1"/>
        </dgm:presLayoutVars>
      </dgm:prSet>
      <dgm:spPr/>
      <dgm:t>
        <a:bodyPr/>
        <a:lstStyle/>
        <a:p>
          <a:endParaRPr lang="en-US"/>
        </a:p>
      </dgm:t>
    </dgm:pt>
    <dgm:pt modelId="{472A651D-F81C-4FEE-8873-5C562A3DC9ED}" type="pres">
      <dgm:prSet presAssocID="{271C718C-27EF-47B4-B252-7D54345F0761}" presName="sp" presStyleCnt="0"/>
      <dgm:spPr/>
      <dgm:t>
        <a:bodyPr/>
        <a:lstStyle/>
        <a:p>
          <a:endParaRPr lang="en-US"/>
        </a:p>
      </dgm:t>
    </dgm:pt>
    <dgm:pt modelId="{E48FED86-E1A3-405C-8276-31EA1B91F306}" type="pres">
      <dgm:prSet presAssocID="{2CE20854-0A6D-438A-AC55-EFFC1C452EA2}" presName="linNode" presStyleCnt="0"/>
      <dgm:spPr/>
      <dgm:t>
        <a:bodyPr/>
        <a:lstStyle/>
        <a:p>
          <a:endParaRPr lang="en-US"/>
        </a:p>
      </dgm:t>
    </dgm:pt>
    <dgm:pt modelId="{7C0EDAE0-77CB-47AB-A1FA-A126A6F358EB}" type="pres">
      <dgm:prSet presAssocID="{2CE20854-0A6D-438A-AC55-EFFC1C452EA2}" presName="parentText" presStyleLbl="node1" presStyleIdx="1" presStyleCnt="2" custScaleX="87916" custLinFactNeighborX="-21326">
        <dgm:presLayoutVars>
          <dgm:chMax val="1"/>
          <dgm:bulletEnabled val="1"/>
        </dgm:presLayoutVars>
      </dgm:prSet>
      <dgm:spPr/>
      <dgm:t>
        <a:bodyPr/>
        <a:lstStyle/>
        <a:p>
          <a:endParaRPr lang="en-US"/>
        </a:p>
      </dgm:t>
    </dgm:pt>
    <dgm:pt modelId="{625CFB54-5A6E-4945-918A-BD25BB52A5DC}" type="pres">
      <dgm:prSet presAssocID="{2CE20854-0A6D-438A-AC55-EFFC1C452EA2}" presName="descendantText" presStyleLbl="alignAccFollowNode1" presStyleIdx="1" presStyleCnt="2" custScaleX="60551" custLinFactNeighborX="-43407">
        <dgm:presLayoutVars>
          <dgm:bulletEnabled val="1"/>
        </dgm:presLayoutVars>
      </dgm:prSet>
      <dgm:spPr/>
      <dgm:t>
        <a:bodyPr/>
        <a:lstStyle/>
        <a:p>
          <a:endParaRPr lang="en-US"/>
        </a:p>
      </dgm:t>
    </dgm:pt>
  </dgm:ptLst>
  <dgm:cxnLst>
    <dgm:cxn modelId="{9EB17432-EF63-4DED-9213-81B39EECF5D8}" srcId="{2FEE6A12-4BB0-4524-8A94-41A4D2512869}" destId="{9A2670BE-96AE-4C74-9297-A22319E925D6}" srcOrd="0" destOrd="0" parTransId="{F7A6F3EC-FFCA-4812-B248-C5A6956E8FA6}" sibTransId="{271C718C-27EF-47B4-B252-7D54345F0761}"/>
    <dgm:cxn modelId="{6265BD2E-E521-4BBD-9F8C-9F4B62A132D8}" type="presOf" srcId="{2FEE6A12-4BB0-4524-8A94-41A4D2512869}" destId="{BFB6BE8E-074B-4621-8A37-2202CA1DF453}" srcOrd="0" destOrd="0" presId="urn:microsoft.com/office/officeart/2005/8/layout/vList5"/>
    <dgm:cxn modelId="{2797DB9E-3761-4BA0-A471-28D1291C60EE}" type="presOf" srcId="{2946A412-8B8F-4080-B8C6-CBB40B8CADD1}" destId="{EF5DCDD2-29E6-43FF-A7F9-572AC857968D}" srcOrd="0" destOrd="0" presId="urn:microsoft.com/office/officeart/2005/8/layout/vList5"/>
    <dgm:cxn modelId="{1230BBCF-0402-4C7C-99B1-772A19337128}" type="presOf" srcId="{89C60623-F161-42B3-B13D-09B4B3236120}" destId="{625CFB54-5A6E-4945-918A-BD25BB52A5DC}" srcOrd="0" destOrd="0" presId="urn:microsoft.com/office/officeart/2005/8/layout/vList5"/>
    <dgm:cxn modelId="{7D84AC0C-C1AB-4363-824F-A95E73900654}" type="presOf" srcId="{2CE20854-0A6D-438A-AC55-EFFC1C452EA2}" destId="{7C0EDAE0-77CB-47AB-A1FA-A126A6F358EB}" srcOrd="0" destOrd="0" presId="urn:microsoft.com/office/officeart/2005/8/layout/vList5"/>
    <dgm:cxn modelId="{76AEFA64-FDD8-44DD-95E3-27555712E263}" srcId="{2CE20854-0A6D-438A-AC55-EFFC1C452EA2}" destId="{89C60623-F161-42B3-B13D-09B4B3236120}" srcOrd="0" destOrd="0" parTransId="{8E9ACDD6-E901-4322-AB50-9112EACFD9A0}" sibTransId="{FFB683B9-98FB-401E-B0FA-140D4FFCC9B9}"/>
    <dgm:cxn modelId="{A350AB54-B14E-4FB2-A642-78A9BA34F692}" type="presOf" srcId="{9A2670BE-96AE-4C74-9297-A22319E925D6}" destId="{B848DA6F-CF8F-4AE9-8040-A616254EBDB8}" srcOrd="0" destOrd="0" presId="urn:microsoft.com/office/officeart/2005/8/layout/vList5"/>
    <dgm:cxn modelId="{22B32E41-7B8A-4116-B323-556DF8428F7A}" srcId="{9A2670BE-96AE-4C74-9297-A22319E925D6}" destId="{2946A412-8B8F-4080-B8C6-CBB40B8CADD1}" srcOrd="0" destOrd="0" parTransId="{BFAEEE9B-494A-42D2-98D4-E6BD2AD7A272}" sibTransId="{4C8BBB4E-0A8D-45D3-8385-CE2AE75F2BCE}"/>
    <dgm:cxn modelId="{66D2109D-EC9A-4B19-A308-58CB25B5B3DC}" srcId="{2FEE6A12-4BB0-4524-8A94-41A4D2512869}" destId="{2CE20854-0A6D-438A-AC55-EFFC1C452EA2}" srcOrd="1" destOrd="0" parTransId="{8AD9A4BA-BE5B-4620-9D62-E79BC061BFE5}" sibTransId="{55A7DFDE-3081-4E44-95D0-064D8575920C}"/>
    <dgm:cxn modelId="{A38C1B70-629E-46C3-AA2B-67C4D8B215B7}" type="presParOf" srcId="{BFB6BE8E-074B-4621-8A37-2202CA1DF453}" destId="{212363D5-61A5-4342-B907-3C14A5B9A7AA}" srcOrd="0" destOrd="0" presId="urn:microsoft.com/office/officeart/2005/8/layout/vList5"/>
    <dgm:cxn modelId="{131844D5-2633-44D2-9106-111F0B67F79A}" type="presParOf" srcId="{212363D5-61A5-4342-B907-3C14A5B9A7AA}" destId="{B848DA6F-CF8F-4AE9-8040-A616254EBDB8}" srcOrd="0" destOrd="0" presId="urn:microsoft.com/office/officeart/2005/8/layout/vList5"/>
    <dgm:cxn modelId="{BD317A91-4BE2-4771-87D8-ED0A0A6B6F1A}" type="presParOf" srcId="{212363D5-61A5-4342-B907-3C14A5B9A7AA}" destId="{EF5DCDD2-29E6-43FF-A7F9-572AC857968D}" srcOrd="1" destOrd="0" presId="urn:microsoft.com/office/officeart/2005/8/layout/vList5"/>
    <dgm:cxn modelId="{8E347958-B595-431D-99C0-29C0CD2A73B9}" type="presParOf" srcId="{BFB6BE8E-074B-4621-8A37-2202CA1DF453}" destId="{472A651D-F81C-4FEE-8873-5C562A3DC9ED}" srcOrd="1" destOrd="0" presId="urn:microsoft.com/office/officeart/2005/8/layout/vList5"/>
    <dgm:cxn modelId="{7E9CC471-8C9E-4494-A169-8EF088A40A8A}" type="presParOf" srcId="{BFB6BE8E-074B-4621-8A37-2202CA1DF453}" destId="{E48FED86-E1A3-405C-8276-31EA1B91F306}" srcOrd="2" destOrd="0" presId="urn:microsoft.com/office/officeart/2005/8/layout/vList5"/>
    <dgm:cxn modelId="{30066EEB-D32C-439B-AF5E-7C3B1133BDDB}" type="presParOf" srcId="{E48FED86-E1A3-405C-8276-31EA1B91F306}" destId="{7C0EDAE0-77CB-47AB-A1FA-A126A6F358EB}" srcOrd="0" destOrd="0" presId="urn:microsoft.com/office/officeart/2005/8/layout/vList5"/>
    <dgm:cxn modelId="{4275CB71-9AFE-41C8-995F-05CCAE34A3FB}" type="presParOf" srcId="{E48FED86-E1A3-405C-8276-31EA1B91F306}" destId="{625CFB54-5A6E-4945-918A-BD25BB52A5DC}" srcOrd="1" destOrd="0" presId="urn:microsoft.com/office/officeart/2005/8/layout/vList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2FEE6A12-4BB0-4524-8A94-41A4D2512869}" type="doc">
      <dgm:prSet loTypeId="urn:microsoft.com/office/officeart/2005/8/layout/vList4" loCatId="list" qsTypeId="urn:microsoft.com/office/officeart/2005/8/quickstyle/3d4" qsCatId="3D" csTypeId="urn:microsoft.com/office/officeart/2005/8/colors/accent1_3" csCatId="accent1" phldr="1"/>
      <dgm:spPr/>
      <dgm:t>
        <a:bodyPr/>
        <a:lstStyle/>
        <a:p>
          <a:endParaRPr lang="en-US"/>
        </a:p>
      </dgm:t>
    </dgm:pt>
    <dgm:pt modelId="{A0438AA4-D90B-4F2A-AA1F-C6ED5944B9A1}">
      <dgm:prSet custT="1"/>
      <dgm:spPr/>
      <dgm:t>
        <a:bodyPr/>
        <a:lstStyle/>
        <a:p>
          <a:pPr algn="just" rtl="0"/>
          <a:r>
            <a:rPr lang="es-ES" sz="1800" b="1" i="0" smtClean="0">
              <a:solidFill>
                <a:schemeClr val="tx1"/>
              </a:solidFill>
              <a:latin typeface="Calibri" pitchFamily="34" charset="0"/>
            </a:rPr>
            <a:t>LOGINZONE:</a:t>
          </a:r>
          <a:r>
            <a:rPr lang="es-ES" sz="1800" b="0" i="0" smtClean="0">
              <a:solidFill>
                <a:schemeClr val="tx1"/>
              </a:solidFill>
              <a:latin typeface="Calibri" pitchFamily="34" charset="0"/>
            </a:rPr>
            <a:t> genera un enlace en el curso de  MOODLE para teletransportarse a una zona 3D creada en SECOND LIFE.</a:t>
          </a:r>
          <a:endParaRPr lang="en-US" sz="1800" b="0" i="0" dirty="0">
            <a:solidFill>
              <a:schemeClr val="tx1"/>
            </a:solidFill>
            <a:latin typeface="Calibri" pitchFamily="34" charset="0"/>
          </a:endParaRPr>
        </a:p>
      </dgm:t>
    </dgm:pt>
    <dgm:pt modelId="{C692F114-2674-4400-8F01-65599346F8D8}" type="parTrans" cxnId="{8B0CCC41-6D20-4B3B-A499-B3019575D135}">
      <dgm:prSet/>
      <dgm:spPr/>
      <dgm:t>
        <a:bodyPr/>
        <a:lstStyle/>
        <a:p>
          <a:endParaRPr lang="en-US">
            <a:solidFill>
              <a:schemeClr val="tx1"/>
            </a:solidFill>
          </a:endParaRPr>
        </a:p>
      </dgm:t>
    </dgm:pt>
    <dgm:pt modelId="{5F11442F-4A50-48D9-A16E-FAC278F2B284}" type="sibTrans" cxnId="{8B0CCC41-6D20-4B3B-A499-B3019575D135}">
      <dgm:prSet/>
      <dgm:spPr/>
      <dgm:t>
        <a:bodyPr/>
        <a:lstStyle/>
        <a:p>
          <a:endParaRPr lang="en-US">
            <a:solidFill>
              <a:schemeClr val="tx1"/>
            </a:solidFill>
          </a:endParaRPr>
        </a:p>
      </dgm:t>
    </dgm:pt>
    <dgm:pt modelId="{C2C507D4-3F50-4114-B2AC-F66038DA75B3}">
      <dgm:prSet custT="1"/>
      <dgm:spPr/>
      <dgm:t>
        <a:bodyPr/>
        <a:lstStyle/>
        <a:p>
          <a:pPr algn="just"/>
          <a:r>
            <a:rPr lang="es-ES" sz="1800" b="1" i="0" dirty="0" smtClean="0">
              <a:solidFill>
                <a:schemeClr val="tx1"/>
              </a:solidFill>
              <a:latin typeface="Calibri" pitchFamily="34" charset="0"/>
            </a:rPr>
            <a:t>PRESENTER:</a:t>
          </a:r>
          <a:r>
            <a:rPr lang="es-ES" sz="1800" b="0" i="0" dirty="0" smtClean="0">
              <a:solidFill>
                <a:schemeClr val="tx1"/>
              </a:solidFill>
              <a:latin typeface="Calibri" pitchFamily="34" charset="0"/>
            </a:rPr>
            <a:t> permite ver en SECOND LIFE diapositivas de PowerPoint subidas en el curso de MOODLE, sin ningún costo. También permite ver páginas web y videos.</a:t>
          </a:r>
          <a:endParaRPr lang="en-US" sz="1800" b="0" i="0" dirty="0">
            <a:solidFill>
              <a:schemeClr val="tx1"/>
            </a:solidFill>
            <a:latin typeface="Calibri" pitchFamily="34" charset="0"/>
          </a:endParaRPr>
        </a:p>
      </dgm:t>
    </dgm:pt>
    <dgm:pt modelId="{2EB7A7D6-842E-4826-9543-EA6A482754F4}" type="parTrans" cxnId="{64750BEF-AF76-4A61-91AE-0E6B7DC1F75E}">
      <dgm:prSet/>
      <dgm:spPr/>
      <dgm:t>
        <a:bodyPr/>
        <a:lstStyle/>
        <a:p>
          <a:endParaRPr lang="en-US"/>
        </a:p>
      </dgm:t>
    </dgm:pt>
    <dgm:pt modelId="{552691B9-51A5-4F3D-BADE-3ADA5E12D930}" type="sibTrans" cxnId="{64750BEF-AF76-4A61-91AE-0E6B7DC1F75E}">
      <dgm:prSet/>
      <dgm:spPr/>
      <dgm:t>
        <a:bodyPr/>
        <a:lstStyle/>
        <a:p>
          <a:endParaRPr lang="en-US"/>
        </a:p>
      </dgm:t>
    </dgm:pt>
    <dgm:pt modelId="{E3A0825B-4C37-40E4-BD91-B3A380E66E5A}">
      <dgm:prSet custT="1"/>
      <dgm:spPr/>
      <dgm:t>
        <a:bodyPr/>
        <a:lstStyle/>
        <a:p>
          <a:pPr algn="just"/>
          <a:r>
            <a:rPr lang="es-ES" sz="1800" b="1" i="0" smtClean="0">
              <a:solidFill>
                <a:schemeClr val="tx1"/>
              </a:solidFill>
              <a:latin typeface="Calibri" pitchFamily="34" charset="0"/>
            </a:rPr>
            <a:t>WEBINTERCOM: </a:t>
          </a:r>
          <a:r>
            <a:rPr lang="es-ES" sz="1800" b="0" i="0" smtClean="0">
              <a:solidFill>
                <a:schemeClr val="tx1"/>
              </a:solidFill>
              <a:latin typeface="Calibri" pitchFamily="34" charset="0"/>
            </a:rPr>
            <a:t>permite la interconexión entre el chat del curso de MOODLE y el chat de SECOND LIFE.</a:t>
          </a:r>
          <a:endParaRPr lang="en-US" sz="1800" b="0" i="0" dirty="0">
            <a:solidFill>
              <a:schemeClr val="tx1"/>
            </a:solidFill>
            <a:latin typeface="Calibri" pitchFamily="34" charset="0"/>
          </a:endParaRPr>
        </a:p>
      </dgm:t>
    </dgm:pt>
    <dgm:pt modelId="{96397B0A-345B-4718-A749-61A58FA2EA2A}" type="parTrans" cxnId="{CBABFB5D-F537-44F5-ABBA-7769C4B26F8C}">
      <dgm:prSet/>
      <dgm:spPr/>
      <dgm:t>
        <a:bodyPr/>
        <a:lstStyle/>
        <a:p>
          <a:endParaRPr lang="en-US"/>
        </a:p>
      </dgm:t>
    </dgm:pt>
    <dgm:pt modelId="{DEFD1E15-9959-4919-AB51-061CBB93AB70}" type="sibTrans" cxnId="{CBABFB5D-F537-44F5-ABBA-7769C4B26F8C}">
      <dgm:prSet/>
      <dgm:spPr/>
      <dgm:t>
        <a:bodyPr/>
        <a:lstStyle/>
        <a:p>
          <a:endParaRPr lang="en-US"/>
        </a:p>
      </dgm:t>
    </dgm:pt>
    <dgm:pt modelId="{46EA8789-AEAD-4904-A518-1E5E2843A0D6}">
      <dgm:prSet custT="1"/>
      <dgm:spPr/>
      <dgm:t>
        <a:bodyPr/>
        <a:lstStyle/>
        <a:p>
          <a:pPr algn="just"/>
          <a:r>
            <a:rPr lang="es-ES" sz="1800" b="1" i="0" smtClean="0">
              <a:solidFill>
                <a:schemeClr val="tx1"/>
              </a:solidFill>
              <a:latin typeface="Calibri" pitchFamily="34" charset="0"/>
            </a:rPr>
            <a:t>METAGLOSS:</a:t>
          </a:r>
          <a:r>
            <a:rPr lang="es-ES" sz="1800" b="0" i="0" smtClean="0">
              <a:solidFill>
                <a:schemeClr val="tx1"/>
              </a:solidFill>
              <a:latin typeface="Calibri" pitchFamily="34" charset="0"/>
            </a:rPr>
            <a:t> permite acceder a un glosario del curso de MOODLE desde el chat de SECOND LIFE.</a:t>
          </a:r>
          <a:endParaRPr lang="en-US" sz="1800" b="0" i="0" dirty="0">
            <a:solidFill>
              <a:schemeClr val="tx1"/>
            </a:solidFill>
            <a:latin typeface="Calibri" pitchFamily="34" charset="0"/>
          </a:endParaRPr>
        </a:p>
      </dgm:t>
    </dgm:pt>
    <dgm:pt modelId="{A1309D67-C5D7-47CC-A0C2-F8C3E3BBB73D}" type="sibTrans" cxnId="{068D1097-72C8-4BB5-A165-E4828D8E74F1}">
      <dgm:prSet/>
      <dgm:spPr/>
      <dgm:t>
        <a:bodyPr/>
        <a:lstStyle/>
        <a:p>
          <a:endParaRPr lang="en-US"/>
        </a:p>
      </dgm:t>
    </dgm:pt>
    <dgm:pt modelId="{189AAC39-EDB7-4113-A4E9-14F37BA7E937}" type="parTrans" cxnId="{068D1097-72C8-4BB5-A165-E4828D8E74F1}">
      <dgm:prSet/>
      <dgm:spPr/>
      <dgm:t>
        <a:bodyPr/>
        <a:lstStyle/>
        <a:p>
          <a:endParaRPr lang="en-US"/>
        </a:p>
      </dgm:t>
    </dgm:pt>
    <dgm:pt modelId="{8BED47BC-889A-4C18-972B-2E30BCAE028D}">
      <dgm:prSet custT="1"/>
      <dgm:spPr/>
      <dgm:t>
        <a:bodyPr/>
        <a:lstStyle/>
        <a:p>
          <a:pPr algn="just"/>
          <a:r>
            <a:rPr lang="es-ES" sz="1800" b="1" i="0" dirty="0" smtClean="0">
              <a:solidFill>
                <a:schemeClr val="tx1"/>
              </a:solidFill>
              <a:latin typeface="Calibri" pitchFamily="34" charset="0"/>
            </a:rPr>
            <a:t>QUIZCHAIR:</a:t>
          </a:r>
          <a:r>
            <a:rPr lang="es-ES" sz="1800" b="0" i="0" dirty="0" smtClean="0">
              <a:solidFill>
                <a:schemeClr val="tx1"/>
              </a:solidFill>
              <a:latin typeface="Calibri" pitchFamily="34" charset="0"/>
            </a:rPr>
            <a:t> permite realizar una evaluación del curso de MOODLE desde SECOND LIFE.</a:t>
          </a:r>
          <a:endParaRPr lang="en-US" sz="1800" b="0" i="0" dirty="0">
            <a:solidFill>
              <a:schemeClr val="tx1"/>
            </a:solidFill>
            <a:latin typeface="Calibri" pitchFamily="34" charset="0"/>
          </a:endParaRPr>
        </a:p>
      </dgm:t>
    </dgm:pt>
    <dgm:pt modelId="{F5694137-C752-4D3C-AECB-32657665D0FE}" type="parTrans" cxnId="{345B10E2-D9C0-4298-B5A3-718F7E2E2C93}">
      <dgm:prSet/>
      <dgm:spPr/>
      <dgm:t>
        <a:bodyPr/>
        <a:lstStyle/>
        <a:p>
          <a:endParaRPr lang="en-US"/>
        </a:p>
      </dgm:t>
    </dgm:pt>
    <dgm:pt modelId="{68E39213-7FF3-41DA-8CB3-1E4A0BAE3867}" type="sibTrans" cxnId="{345B10E2-D9C0-4298-B5A3-718F7E2E2C93}">
      <dgm:prSet/>
      <dgm:spPr/>
      <dgm:t>
        <a:bodyPr/>
        <a:lstStyle/>
        <a:p>
          <a:endParaRPr lang="en-US"/>
        </a:p>
      </dgm:t>
    </dgm:pt>
    <dgm:pt modelId="{C27E2B13-ED6D-43A6-B0CA-91FA76E26A33}">
      <dgm:prSet custT="1"/>
      <dgm:spPr/>
      <dgm:t>
        <a:bodyPr/>
        <a:lstStyle/>
        <a:p>
          <a:pPr algn="just"/>
          <a:r>
            <a:rPr lang="es-ES" sz="1800" b="1" i="0" smtClean="0">
              <a:solidFill>
                <a:schemeClr val="tx1"/>
              </a:solidFill>
              <a:latin typeface="Calibri" pitchFamily="34" charset="0"/>
            </a:rPr>
            <a:t>REGENROL BOOTH:</a:t>
          </a:r>
          <a:r>
            <a:rPr lang="es-ES" sz="1800" b="0" i="0" smtClean="0">
              <a:solidFill>
                <a:schemeClr val="tx1"/>
              </a:solidFill>
              <a:latin typeface="Calibri" pitchFamily="34" charset="0"/>
            </a:rPr>
            <a:t> permite a un usuario registrado en el curso de MOODLE y en SECOND LIFE, registrar desde el mundo virtual a su avatar en el curso.</a:t>
          </a:r>
          <a:endParaRPr lang="en-US" sz="1800" b="0" i="0" dirty="0">
            <a:solidFill>
              <a:schemeClr val="tx1"/>
            </a:solidFill>
            <a:latin typeface="Calibri" pitchFamily="34" charset="0"/>
          </a:endParaRPr>
        </a:p>
      </dgm:t>
    </dgm:pt>
    <dgm:pt modelId="{909BA65C-D95F-4626-B79C-E51D32C0D42D}" type="sibTrans" cxnId="{0611B199-220B-4F22-B91E-9965B53DCA90}">
      <dgm:prSet/>
      <dgm:spPr/>
      <dgm:t>
        <a:bodyPr/>
        <a:lstStyle/>
        <a:p>
          <a:endParaRPr lang="en-US"/>
        </a:p>
      </dgm:t>
    </dgm:pt>
    <dgm:pt modelId="{EBE1DE44-9C18-42BF-B1C1-8EA553F6D46A}" type="parTrans" cxnId="{0611B199-220B-4F22-B91E-9965B53DCA90}">
      <dgm:prSet/>
      <dgm:spPr/>
      <dgm:t>
        <a:bodyPr/>
        <a:lstStyle/>
        <a:p>
          <a:endParaRPr lang="en-US"/>
        </a:p>
      </dgm:t>
    </dgm:pt>
    <dgm:pt modelId="{B916FCFC-5551-4ED3-A1E1-E8BAEFBD10EE}" type="pres">
      <dgm:prSet presAssocID="{2FEE6A12-4BB0-4524-8A94-41A4D2512869}" presName="linear" presStyleCnt="0">
        <dgm:presLayoutVars>
          <dgm:dir/>
          <dgm:resizeHandles val="exact"/>
        </dgm:presLayoutVars>
      </dgm:prSet>
      <dgm:spPr/>
      <dgm:t>
        <a:bodyPr/>
        <a:lstStyle/>
        <a:p>
          <a:endParaRPr lang="en-US"/>
        </a:p>
      </dgm:t>
    </dgm:pt>
    <dgm:pt modelId="{603DD986-397E-4870-955D-DF2997442375}" type="pres">
      <dgm:prSet presAssocID="{A0438AA4-D90B-4F2A-AA1F-C6ED5944B9A1}" presName="comp" presStyleCnt="0"/>
      <dgm:spPr/>
      <dgm:t>
        <a:bodyPr/>
        <a:lstStyle/>
        <a:p>
          <a:endParaRPr lang="en-US"/>
        </a:p>
      </dgm:t>
    </dgm:pt>
    <dgm:pt modelId="{633E2B94-3898-4C2A-A486-6EB59483483D}" type="pres">
      <dgm:prSet presAssocID="{A0438AA4-D90B-4F2A-AA1F-C6ED5944B9A1}" presName="box" presStyleLbl="node1" presStyleIdx="0" presStyleCnt="6"/>
      <dgm:spPr/>
      <dgm:t>
        <a:bodyPr/>
        <a:lstStyle/>
        <a:p>
          <a:endParaRPr lang="en-US"/>
        </a:p>
      </dgm:t>
    </dgm:pt>
    <dgm:pt modelId="{B701FCBD-D236-4333-B260-ACFA62CE859B}" type="pres">
      <dgm:prSet presAssocID="{A0438AA4-D90B-4F2A-AA1F-C6ED5944B9A1}" presName="img" presStyleLbl="fgImgPlace1" presStyleIdx="0" presStyleCnt="6" custScaleX="43245"/>
      <dgm:spPr>
        <a:prstGeom prst="rect">
          <a:avLst/>
        </a:prstGeom>
        <a:blipFill rotWithShape="0">
          <a:blip xmlns:r="http://schemas.openxmlformats.org/officeDocument/2006/relationships" r:embed="rId1"/>
          <a:stretch>
            <a:fillRect/>
          </a:stretch>
        </a:blipFill>
      </dgm:spPr>
      <dgm:t>
        <a:bodyPr/>
        <a:lstStyle/>
        <a:p>
          <a:endParaRPr lang="en-US"/>
        </a:p>
      </dgm:t>
    </dgm:pt>
    <dgm:pt modelId="{F3FF5B31-90EB-4ED4-9940-F9A879F685D6}" type="pres">
      <dgm:prSet presAssocID="{A0438AA4-D90B-4F2A-AA1F-C6ED5944B9A1}" presName="text" presStyleLbl="node1" presStyleIdx="0" presStyleCnt="6">
        <dgm:presLayoutVars>
          <dgm:bulletEnabled val="1"/>
        </dgm:presLayoutVars>
      </dgm:prSet>
      <dgm:spPr/>
      <dgm:t>
        <a:bodyPr/>
        <a:lstStyle/>
        <a:p>
          <a:endParaRPr lang="en-US"/>
        </a:p>
      </dgm:t>
    </dgm:pt>
    <dgm:pt modelId="{918EDCBD-5B31-4837-AFD0-A0750FFB0B3E}" type="pres">
      <dgm:prSet presAssocID="{5F11442F-4A50-48D9-A16E-FAC278F2B284}" presName="spacer" presStyleCnt="0"/>
      <dgm:spPr/>
      <dgm:t>
        <a:bodyPr/>
        <a:lstStyle/>
        <a:p>
          <a:endParaRPr lang="en-US"/>
        </a:p>
      </dgm:t>
    </dgm:pt>
    <dgm:pt modelId="{9C684901-D6C9-4C2F-B133-57334D90FA62}" type="pres">
      <dgm:prSet presAssocID="{C27E2B13-ED6D-43A6-B0CA-91FA76E26A33}" presName="comp" presStyleCnt="0"/>
      <dgm:spPr/>
      <dgm:t>
        <a:bodyPr/>
        <a:lstStyle/>
        <a:p>
          <a:endParaRPr lang="en-US"/>
        </a:p>
      </dgm:t>
    </dgm:pt>
    <dgm:pt modelId="{DF6FAC31-B96B-4FD8-B9BD-9F1D7BB8F3E2}" type="pres">
      <dgm:prSet presAssocID="{C27E2B13-ED6D-43A6-B0CA-91FA76E26A33}" presName="box" presStyleLbl="node1" presStyleIdx="1" presStyleCnt="6"/>
      <dgm:spPr/>
      <dgm:t>
        <a:bodyPr/>
        <a:lstStyle/>
        <a:p>
          <a:endParaRPr lang="en-US"/>
        </a:p>
      </dgm:t>
    </dgm:pt>
    <dgm:pt modelId="{32874861-330E-49CF-BAF1-F66761CE2E7B}" type="pres">
      <dgm:prSet presAssocID="{C27E2B13-ED6D-43A6-B0CA-91FA76E26A33}" presName="img" presStyleLbl="fgImgPlace1" presStyleIdx="1" presStyleCnt="6" custScaleX="43245"/>
      <dgm:spPr>
        <a:blipFill rotWithShape="0">
          <a:blip xmlns:r="http://schemas.openxmlformats.org/officeDocument/2006/relationships" r:embed="rId1"/>
          <a:stretch>
            <a:fillRect/>
          </a:stretch>
        </a:blipFill>
      </dgm:spPr>
      <dgm:t>
        <a:bodyPr/>
        <a:lstStyle/>
        <a:p>
          <a:endParaRPr lang="en-US"/>
        </a:p>
      </dgm:t>
    </dgm:pt>
    <dgm:pt modelId="{25FA6959-4D1D-47D1-93B2-6F18F4925605}" type="pres">
      <dgm:prSet presAssocID="{C27E2B13-ED6D-43A6-B0CA-91FA76E26A33}" presName="text" presStyleLbl="node1" presStyleIdx="1" presStyleCnt="6">
        <dgm:presLayoutVars>
          <dgm:bulletEnabled val="1"/>
        </dgm:presLayoutVars>
      </dgm:prSet>
      <dgm:spPr/>
      <dgm:t>
        <a:bodyPr/>
        <a:lstStyle/>
        <a:p>
          <a:endParaRPr lang="en-US"/>
        </a:p>
      </dgm:t>
    </dgm:pt>
    <dgm:pt modelId="{62088F49-4433-4532-9CE3-70DA4EDF5257}" type="pres">
      <dgm:prSet presAssocID="{909BA65C-D95F-4626-B79C-E51D32C0D42D}" presName="spacer" presStyleCnt="0"/>
      <dgm:spPr/>
      <dgm:t>
        <a:bodyPr/>
        <a:lstStyle/>
        <a:p>
          <a:endParaRPr lang="en-US"/>
        </a:p>
      </dgm:t>
    </dgm:pt>
    <dgm:pt modelId="{2A62A598-111B-4555-8AB3-3DB1AEE2B172}" type="pres">
      <dgm:prSet presAssocID="{C2C507D4-3F50-4114-B2AC-F66038DA75B3}" presName="comp" presStyleCnt="0"/>
      <dgm:spPr/>
      <dgm:t>
        <a:bodyPr/>
        <a:lstStyle/>
        <a:p>
          <a:endParaRPr lang="en-US"/>
        </a:p>
      </dgm:t>
    </dgm:pt>
    <dgm:pt modelId="{8537E7EC-4CC5-4911-A9B6-D19C8C3C9837}" type="pres">
      <dgm:prSet presAssocID="{C2C507D4-3F50-4114-B2AC-F66038DA75B3}" presName="box" presStyleLbl="node1" presStyleIdx="2" presStyleCnt="6"/>
      <dgm:spPr/>
      <dgm:t>
        <a:bodyPr/>
        <a:lstStyle/>
        <a:p>
          <a:endParaRPr lang="en-US"/>
        </a:p>
      </dgm:t>
    </dgm:pt>
    <dgm:pt modelId="{BE21246B-FF30-4684-85CD-7569E787C321}" type="pres">
      <dgm:prSet presAssocID="{C2C507D4-3F50-4114-B2AC-F66038DA75B3}" presName="img" presStyleLbl="fgImgPlace1" presStyleIdx="2" presStyleCnt="6" custScaleX="43245"/>
      <dgm:spPr>
        <a:blipFill rotWithShape="0">
          <a:blip xmlns:r="http://schemas.openxmlformats.org/officeDocument/2006/relationships" r:embed="rId1"/>
          <a:stretch>
            <a:fillRect/>
          </a:stretch>
        </a:blipFill>
      </dgm:spPr>
      <dgm:t>
        <a:bodyPr/>
        <a:lstStyle/>
        <a:p>
          <a:endParaRPr lang="en-US"/>
        </a:p>
      </dgm:t>
    </dgm:pt>
    <dgm:pt modelId="{69F0F903-11A1-491C-A8D9-85C59E14087D}" type="pres">
      <dgm:prSet presAssocID="{C2C507D4-3F50-4114-B2AC-F66038DA75B3}" presName="text" presStyleLbl="node1" presStyleIdx="2" presStyleCnt="6">
        <dgm:presLayoutVars>
          <dgm:bulletEnabled val="1"/>
        </dgm:presLayoutVars>
      </dgm:prSet>
      <dgm:spPr/>
      <dgm:t>
        <a:bodyPr/>
        <a:lstStyle/>
        <a:p>
          <a:endParaRPr lang="en-US"/>
        </a:p>
      </dgm:t>
    </dgm:pt>
    <dgm:pt modelId="{79810ACD-5177-443A-8A8D-103BB8C57098}" type="pres">
      <dgm:prSet presAssocID="{552691B9-51A5-4F3D-BADE-3ADA5E12D930}" presName="spacer" presStyleCnt="0"/>
      <dgm:spPr/>
      <dgm:t>
        <a:bodyPr/>
        <a:lstStyle/>
        <a:p>
          <a:endParaRPr lang="en-US"/>
        </a:p>
      </dgm:t>
    </dgm:pt>
    <dgm:pt modelId="{BFE8D332-1613-4565-8BDE-C4441CB4389A}" type="pres">
      <dgm:prSet presAssocID="{46EA8789-AEAD-4904-A518-1E5E2843A0D6}" presName="comp" presStyleCnt="0"/>
      <dgm:spPr/>
      <dgm:t>
        <a:bodyPr/>
        <a:lstStyle/>
        <a:p>
          <a:endParaRPr lang="en-US"/>
        </a:p>
      </dgm:t>
    </dgm:pt>
    <dgm:pt modelId="{AEEB10B8-93A0-46BD-8F4B-297650D2F164}" type="pres">
      <dgm:prSet presAssocID="{46EA8789-AEAD-4904-A518-1E5E2843A0D6}" presName="box" presStyleLbl="node1" presStyleIdx="3" presStyleCnt="6"/>
      <dgm:spPr/>
      <dgm:t>
        <a:bodyPr/>
        <a:lstStyle/>
        <a:p>
          <a:endParaRPr lang="en-US"/>
        </a:p>
      </dgm:t>
    </dgm:pt>
    <dgm:pt modelId="{6793DD7E-34A5-4E13-BEC6-B50D572AC2E8}" type="pres">
      <dgm:prSet presAssocID="{46EA8789-AEAD-4904-A518-1E5E2843A0D6}" presName="img" presStyleLbl="fgImgPlace1" presStyleIdx="3" presStyleCnt="6" custScaleX="43245"/>
      <dgm:spPr>
        <a:blipFill rotWithShape="0">
          <a:blip xmlns:r="http://schemas.openxmlformats.org/officeDocument/2006/relationships" r:embed="rId1"/>
          <a:stretch>
            <a:fillRect/>
          </a:stretch>
        </a:blipFill>
      </dgm:spPr>
      <dgm:t>
        <a:bodyPr/>
        <a:lstStyle/>
        <a:p>
          <a:endParaRPr lang="en-US"/>
        </a:p>
      </dgm:t>
    </dgm:pt>
    <dgm:pt modelId="{0DC42382-06D2-409B-80FE-C3B0909BEB97}" type="pres">
      <dgm:prSet presAssocID="{46EA8789-AEAD-4904-A518-1E5E2843A0D6}" presName="text" presStyleLbl="node1" presStyleIdx="3" presStyleCnt="6">
        <dgm:presLayoutVars>
          <dgm:bulletEnabled val="1"/>
        </dgm:presLayoutVars>
      </dgm:prSet>
      <dgm:spPr/>
      <dgm:t>
        <a:bodyPr/>
        <a:lstStyle/>
        <a:p>
          <a:endParaRPr lang="en-US"/>
        </a:p>
      </dgm:t>
    </dgm:pt>
    <dgm:pt modelId="{A145B5A6-A6D8-4821-A00D-13F857683D2F}" type="pres">
      <dgm:prSet presAssocID="{A1309D67-C5D7-47CC-A0C2-F8C3E3BBB73D}" presName="spacer" presStyleCnt="0"/>
      <dgm:spPr/>
      <dgm:t>
        <a:bodyPr/>
        <a:lstStyle/>
        <a:p>
          <a:endParaRPr lang="en-US"/>
        </a:p>
      </dgm:t>
    </dgm:pt>
    <dgm:pt modelId="{9B34B083-356C-43CA-A37B-32F03D21DF8F}" type="pres">
      <dgm:prSet presAssocID="{E3A0825B-4C37-40E4-BD91-B3A380E66E5A}" presName="comp" presStyleCnt="0"/>
      <dgm:spPr/>
      <dgm:t>
        <a:bodyPr/>
        <a:lstStyle/>
        <a:p>
          <a:endParaRPr lang="en-US"/>
        </a:p>
      </dgm:t>
    </dgm:pt>
    <dgm:pt modelId="{AE5527C0-FE5A-4614-8CAF-6379E3E24EC6}" type="pres">
      <dgm:prSet presAssocID="{E3A0825B-4C37-40E4-BD91-B3A380E66E5A}" presName="box" presStyleLbl="node1" presStyleIdx="4" presStyleCnt="6"/>
      <dgm:spPr/>
      <dgm:t>
        <a:bodyPr/>
        <a:lstStyle/>
        <a:p>
          <a:endParaRPr lang="en-US"/>
        </a:p>
      </dgm:t>
    </dgm:pt>
    <dgm:pt modelId="{8FB294C4-09C7-43A0-87F8-E99C49497002}" type="pres">
      <dgm:prSet presAssocID="{E3A0825B-4C37-40E4-BD91-B3A380E66E5A}" presName="img" presStyleLbl="fgImgPlace1" presStyleIdx="4" presStyleCnt="6" custScaleX="43245"/>
      <dgm:spPr>
        <a:blipFill rotWithShape="0">
          <a:blip xmlns:r="http://schemas.openxmlformats.org/officeDocument/2006/relationships" r:embed="rId1"/>
          <a:stretch>
            <a:fillRect/>
          </a:stretch>
        </a:blipFill>
      </dgm:spPr>
      <dgm:t>
        <a:bodyPr/>
        <a:lstStyle/>
        <a:p>
          <a:endParaRPr lang="en-US"/>
        </a:p>
      </dgm:t>
    </dgm:pt>
    <dgm:pt modelId="{28A0E531-9974-4614-90F6-8165C299D5B8}" type="pres">
      <dgm:prSet presAssocID="{E3A0825B-4C37-40E4-BD91-B3A380E66E5A}" presName="text" presStyleLbl="node1" presStyleIdx="4" presStyleCnt="6">
        <dgm:presLayoutVars>
          <dgm:bulletEnabled val="1"/>
        </dgm:presLayoutVars>
      </dgm:prSet>
      <dgm:spPr/>
      <dgm:t>
        <a:bodyPr/>
        <a:lstStyle/>
        <a:p>
          <a:endParaRPr lang="en-US"/>
        </a:p>
      </dgm:t>
    </dgm:pt>
    <dgm:pt modelId="{06DF9793-6FCE-4959-A5E3-DC5E5BF7B96D}" type="pres">
      <dgm:prSet presAssocID="{DEFD1E15-9959-4919-AB51-061CBB93AB70}" presName="spacer" presStyleCnt="0"/>
      <dgm:spPr/>
      <dgm:t>
        <a:bodyPr/>
        <a:lstStyle/>
        <a:p>
          <a:endParaRPr lang="en-US"/>
        </a:p>
      </dgm:t>
    </dgm:pt>
    <dgm:pt modelId="{4BD0CAB9-775B-4409-97F2-D6BD60B95499}" type="pres">
      <dgm:prSet presAssocID="{8BED47BC-889A-4C18-972B-2E30BCAE028D}" presName="comp" presStyleCnt="0"/>
      <dgm:spPr/>
      <dgm:t>
        <a:bodyPr/>
        <a:lstStyle/>
        <a:p>
          <a:endParaRPr lang="en-US"/>
        </a:p>
      </dgm:t>
    </dgm:pt>
    <dgm:pt modelId="{F3A19E79-04AB-4953-BCA3-1240D5F87C03}" type="pres">
      <dgm:prSet presAssocID="{8BED47BC-889A-4C18-972B-2E30BCAE028D}" presName="box" presStyleLbl="node1" presStyleIdx="5" presStyleCnt="6"/>
      <dgm:spPr/>
      <dgm:t>
        <a:bodyPr/>
        <a:lstStyle/>
        <a:p>
          <a:endParaRPr lang="en-US"/>
        </a:p>
      </dgm:t>
    </dgm:pt>
    <dgm:pt modelId="{63F32DD3-E21E-412A-8946-5374C738E778}" type="pres">
      <dgm:prSet presAssocID="{8BED47BC-889A-4C18-972B-2E30BCAE028D}" presName="img" presStyleLbl="fgImgPlace1" presStyleIdx="5" presStyleCnt="6" custScaleX="43245"/>
      <dgm:spPr>
        <a:blipFill rotWithShape="0">
          <a:blip xmlns:r="http://schemas.openxmlformats.org/officeDocument/2006/relationships" r:embed="rId1"/>
          <a:stretch>
            <a:fillRect/>
          </a:stretch>
        </a:blipFill>
      </dgm:spPr>
      <dgm:t>
        <a:bodyPr/>
        <a:lstStyle/>
        <a:p>
          <a:endParaRPr lang="en-US"/>
        </a:p>
      </dgm:t>
    </dgm:pt>
    <dgm:pt modelId="{87DD617C-700E-4AD6-97E9-359AE94BCCCF}" type="pres">
      <dgm:prSet presAssocID="{8BED47BC-889A-4C18-972B-2E30BCAE028D}" presName="text" presStyleLbl="node1" presStyleIdx="5" presStyleCnt="6">
        <dgm:presLayoutVars>
          <dgm:bulletEnabled val="1"/>
        </dgm:presLayoutVars>
      </dgm:prSet>
      <dgm:spPr/>
      <dgm:t>
        <a:bodyPr/>
        <a:lstStyle/>
        <a:p>
          <a:endParaRPr lang="en-US"/>
        </a:p>
      </dgm:t>
    </dgm:pt>
  </dgm:ptLst>
  <dgm:cxnLst>
    <dgm:cxn modelId="{F43DAFCA-D069-47E5-BE99-C325C59A6221}" type="presOf" srcId="{8BED47BC-889A-4C18-972B-2E30BCAE028D}" destId="{87DD617C-700E-4AD6-97E9-359AE94BCCCF}" srcOrd="1" destOrd="0" presId="urn:microsoft.com/office/officeart/2005/8/layout/vList4"/>
    <dgm:cxn modelId="{345B10E2-D9C0-4298-B5A3-718F7E2E2C93}" srcId="{2FEE6A12-4BB0-4524-8A94-41A4D2512869}" destId="{8BED47BC-889A-4C18-972B-2E30BCAE028D}" srcOrd="5" destOrd="0" parTransId="{F5694137-C752-4D3C-AECB-32657665D0FE}" sibTransId="{68E39213-7FF3-41DA-8CB3-1E4A0BAE3867}"/>
    <dgm:cxn modelId="{8B0CCC41-6D20-4B3B-A499-B3019575D135}" srcId="{2FEE6A12-4BB0-4524-8A94-41A4D2512869}" destId="{A0438AA4-D90B-4F2A-AA1F-C6ED5944B9A1}" srcOrd="0" destOrd="0" parTransId="{C692F114-2674-4400-8F01-65599346F8D8}" sibTransId="{5F11442F-4A50-48D9-A16E-FAC278F2B284}"/>
    <dgm:cxn modelId="{7367D4A3-E242-49E4-86F4-F13E4F6E6791}" type="presOf" srcId="{E3A0825B-4C37-40E4-BD91-B3A380E66E5A}" destId="{AE5527C0-FE5A-4614-8CAF-6379E3E24EC6}" srcOrd="0" destOrd="0" presId="urn:microsoft.com/office/officeart/2005/8/layout/vList4"/>
    <dgm:cxn modelId="{9B7E8E70-DA4E-45C8-B559-1B2AEFB824C5}" type="presOf" srcId="{C27E2B13-ED6D-43A6-B0CA-91FA76E26A33}" destId="{25FA6959-4D1D-47D1-93B2-6F18F4925605}" srcOrd="1" destOrd="0" presId="urn:microsoft.com/office/officeart/2005/8/layout/vList4"/>
    <dgm:cxn modelId="{CE1BBB9A-65AA-4702-A66D-83D7EF0C0C07}" type="presOf" srcId="{C2C507D4-3F50-4114-B2AC-F66038DA75B3}" destId="{69F0F903-11A1-491C-A8D9-85C59E14087D}" srcOrd="1" destOrd="0" presId="urn:microsoft.com/office/officeart/2005/8/layout/vList4"/>
    <dgm:cxn modelId="{64750BEF-AF76-4A61-91AE-0E6B7DC1F75E}" srcId="{2FEE6A12-4BB0-4524-8A94-41A4D2512869}" destId="{C2C507D4-3F50-4114-B2AC-F66038DA75B3}" srcOrd="2" destOrd="0" parTransId="{2EB7A7D6-842E-4826-9543-EA6A482754F4}" sibTransId="{552691B9-51A5-4F3D-BADE-3ADA5E12D930}"/>
    <dgm:cxn modelId="{4925486C-2A84-4469-BF05-7971B0FE3C0A}" type="presOf" srcId="{C2C507D4-3F50-4114-B2AC-F66038DA75B3}" destId="{8537E7EC-4CC5-4911-A9B6-D19C8C3C9837}" srcOrd="0" destOrd="0" presId="urn:microsoft.com/office/officeart/2005/8/layout/vList4"/>
    <dgm:cxn modelId="{0611B199-220B-4F22-B91E-9965B53DCA90}" srcId="{2FEE6A12-4BB0-4524-8A94-41A4D2512869}" destId="{C27E2B13-ED6D-43A6-B0CA-91FA76E26A33}" srcOrd="1" destOrd="0" parTransId="{EBE1DE44-9C18-42BF-B1C1-8EA553F6D46A}" sibTransId="{909BA65C-D95F-4626-B79C-E51D32C0D42D}"/>
    <dgm:cxn modelId="{CBABFB5D-F537-44F5-ABBA-7769C4B26F8C}" srcId="{2FEE6A12-4BB0-4524-8A94-41A4D2512869}" destId="{E3A0825B-4C37-40E4-BD91-B3A380E66E5A}" srcOrd="4" destOrd="0" parTransId="{96397B0A-345B-4718-A749-61A58FA2EA2A}" sibTransId="{DEFD1E15-9959-4919-AB51-061CBB93AB70}"/>
    <dgm:cxn modelId="{068D1097-72C8-4BB5-A165-E4828D8E74F1}" srcId="{2FEE6A12-4BB0-4524-8A94-41A4D2512869}" destId="{46EA8789-AEAD-4904-A518-1E5E2843A0D6}" srcOrd="3" destOrd="0" parTransId="{189AAC39-EDB7-4113-A4E9-14F37BA7E937}" sibTransId="{A1309D67-C5D7-47CC-A0C2-F8C3E3BBB73D}"/>
    <dgm:cxn modelId="{2E6124C9-1A5F-4431-B615-D91BF3951F56}" type="presOf" srcId="{8BED47BC-889A-4C18-972B-2E30BCAE028D}" destId="{F3A19E79-04AB-4953-BCA3-1240D5F87C03}" srcOrd="0" destOrd="0" presId="urn:microsoft.com/office/officeart/2005/8/layout/vList4"/>
    <dgm:cxn modelId="{FB84129D-83EE-460F-BD51-3590171B5C2F}" type="presOf" srcId="{A0438AA4-D90B-4F2A-AA1F-C6ED5944B9A1}" destId="{633E2B94-3898-4C2A-A486-6EB59483483D}" srcOrd="0" destOrd="0" presId="urn:microsoft.com/office/officeart/2005/8/layout/vList4"/>
    <dgm:cxn modelId="{84301BA1-0625-46A4-9D28-8254597E0744}" type="presOf" srcId="{46EA8789-AEAD-4904-A518-1E5E2843A0D6}" destId="{0DC42382-06D2-409B-80FE-C3B0909BEB97}" srcOrd="1" destOrd="0" presId="urn:microsoft.com/office/officeart/2005/8/layout/vList4"/>
    <dgm:cxn modelId="{45201FBF-4F78-4943-A00C-B5922FC3E820}" type="presOf" srcId="{E3A0825B-4C37-40E4-BD91-B3A380E66E5A}" destId="{28A0E531-9974-4614-90F6-8165C299D5B8}" srcOrd="1" destOrd="0" presId="urn:microsoft.com/office/officeart/2005/8/layout/vList4"/>
    <dgm:cxn modelId="{35BF9D41-C13A-4AA9-A222-15D6F52099E5}" type="presOf" srcId="{46EA8789-AEAD-4904-A518-1E5E2843A0D6}" destId="{AEEB10B8-93A0-46BD-8F4B-297650D2F164}" srcOrd="0" destOrd="0" presId="urn:microsoft.com/office/officeart/2005/8/layout/vList4"/>
    <dgm:cxn modelId="{611667FA-6297-4E13-9C8A-EEF135C2D726}" type="presOf" srcId="{2FEE6A12-4BB0-4524-8A94-41A4D2512869}" destId="{B916FCFC-5551-4ED3-A1E1-E8BAEFBD10EE}" srcOrd="0" destOrd="0" presId="urn:microsoft.com/office/officeart/2005/8/layout/vList4"/>
    <dgm:cxn modelId="{EBC68577-CC1A-46B1-894E-68B83188242D}" type="presOf" srcId="{C27E2B13-ED6D-43A6-B0CA-91FA76E26A33}" destId="{DF6FAC31-B96B-4FD8-B9BD-9F1D7BB8F3E2}" srcOrd="0" destOrd="0" presId="urn:microsoft.com/office/officeart/2005/8/layout/vList4"/>
    <dgm:cxn modelId="{26BEF880-53A1-4974-BCE6-2A0C441E5B33}" type="presOf" srcId="{A0438AA4-D90B-4F2A-AA1F-C6ED5944B9A1}" destId="{F3FF5B31-90EB-4ED4-9940-F9A879F685D6}" srcOrd="1" destOrd="0" presId="urn:microsoft.com/office/officeart/2005/8/layout/vList4"/>
    <dgm:cxn modelId="{03C3DE34-D413-4CCA-A43F-5AB52CDB856C}" type="presParOf" srcId="{B916FCFC-5551-4ED3-A1E1-E8BAEFBD10EE}" destId="{603DD986-397E-4870-955D-DF2997442375}" srcOrd="0" destOrd="0" presId="urn:microsoft.com/office/officeart/2005/8/layout/vList4"/>
    <dgm:cxn modelId="{867FD2FA-736F-4E57-B6E2-72DF7883F449}" type="presParOf" srcId="{603DD986-397E-4870-955D-DF2997442375}" destId="{633E2B94-3898-4C2A-A486-6EB59483483D}" srcOrd="0" destOrd="0" presId="urn:microsoft.com/office/officeart/2005/8/layout/vList4"/>
    <dgm:cxn modelId="{E1F842BF-5AA2-4D97-A6D7-773908A566F7}" type="presParOf" srcId="{603DD986-397E-4870-955D-DF2997442375}" destId="{B701FCBD-D236-4333-B260-ACFA62CE859B}" srcOrd="1" destOrd="0" presId="urn:microsoft.com/office/officeart/2005/8/layout/vList4"/>
    <dgm:cxn modelId="{027581BB-A185-472E-AEB7-8E6AEDFAF240}" type="presParOf" srcId="{603DD986-397E-4870-955D-DF2997442375}" destId="{F3FF5B31-90EB-4ED4-9940-F9A879F685D6}" srcOrd="2" destOrd="0" presId="urn:microsoft.com/office/officeart/2005/8/layout/vList4"/>
    <dgm:cxn modelId="{67BD4024-31A8-4570-B9D6-7FAAD0643EB6}" type="presParOf" srcId="{B916FCFC-5551-4ED3-A1E1-E8BAEFBD10EE}" destId="{918EDCBD-5B31-4837-AFD0-A0750FFB0B3E}" srcOrd="1" destOrd="0" presId="urn:microsoft.com/office/officeart/2005/8/layout/vList4"/>
    <dgm:cxn modelId="{17FC76B5-69F9-48D0-9A9F-C7913EDF2EA7}" type="presParOf" srcId="{B916FCFC-5551-4ED3-A1E1-E8BAEFBD10EE}" destId="{9C684901-D6C9-4C2F-B133-57334D90FA62}" srcOrd="2" destOrd="0" presId="urn:microsoft.com/office/officeart/2005/8/layout/vList4"/>
    <dgm:cxn modelId="{057133B8-5AED-403E-8C2C-99F613CAA900}" type="presParOf" srcId="{9C684901-D6C9-4C2F-B133-57334D90FA62}" destId="{DF6FAC31-B96B-4FD8-B9BD-9F1D7BB8F3E2}" srcOrd="0" destOrd="0" presId="urn:microsoft.com/office/officeart/2005/8/layout/vList4"/>
    <dgm:cxn modelId="{9013F387-EBA9-408C-BB37-773CF9B4358B}" type="presParOf" srcId="{9C684901-D6C9-4C2F-B133-57334D90FA62}" destId="{32874861-330E-49CF-BAF1-F66761CE2E7B}" srcOrd="1" destOrd="0" presId="urn:microsoft.com/office/officeart/2005/8/layout/vList4"/>
    <dgm:cxn modelId="{CB44AD77-8463-42D0-B100-2E193E1EC88E}" type="presParOf" srcId="{9C684901-D6C9-4C2F-B133-57334D90FA62}" destId="{25FA6959-4D1D-47D1-93B2-6F18F4925605}" srcOrd="2" destOrd="0" presId="urn:microsoft.com/office/officeart/2005/8/layout/vList4"/>
    <dgm:cxn modelId="{C4569A81-2E5F-425F-8F03-9C845FC01BE1}" type="presParOf" srcId="{B916FCFC-5551-4ED3-A1E1-E8BAEFBD10EE}" destId="{62088F49-4433-4532-9CE3-70DA4EDF5257}" srcOrd="3" destOrd="0" presId="urn:microsoft.com/office/officeart/2005/8/layout/vList4"/>
    <dgm:cxn modelId="{82657791-5E19-4E09-B6AC-A8EB2438F8EB}" type="presParOf" srcId="{B916FCFC-5551-4ED3-A1E1-E8BAEFBD10EE}" destId="{2A62A598-111B-4555-8AB3-3DB1AEE2B172}" srcOrd="4" destOrd="0" presId="urn:microsoft.com/office/officeart/2005/8/layout/vList4"/>
    <dgm:cxn modelId="{5BE35E6F-613C-4415-B7E2-85831DC29DF6}" type="presParOf" srcId="{2A62A598-111B-4555-8AB3-3DB1AEE2B172}" destId="{8537E7EC-4CC5-4911-A9B6-D19C8C3C9837}" srcOrd="0" destOrd="0" presId="urn:microsoft.com/office/officeart/2005/8/layout/vList4"/>
    <dgm:cxn modelId="{16E95B76-F050-4018-A0B2-6A05544B3196}" type="presParOf" srcId="{2A62A598-111B-4555-8AB3-3DB1AEE2B172}" destId="{BE21246B-FF30-4684-85CD-7569E787C321}" srcOrd="1" destOrd="0" presId="urn:microsoft.com/office/officeart/2005/8/layout/vList4"/>
    <dgm:cxn modelId="{4053C51E-57D1-4B52-8CF4-ACB25A1F4C77}" type="presParOf" srcId="{2A62A598-111B-4555-8AB3-3DB1AEE2B172}" destId="{69F0F903-11A1-491C-A8D9-85C59E14087D}" srcOrd="2" destOrd="0" presId="urn:microsoft.com/office/officeart/2005/8/layout/vList4"/>
    <dgm:cxn modelId="{023F1610-2689-424E-95C7-3D571ADBFA8C}" type="presParOf" srcId="{B916FCFC-5551-4ED3-A1E1-E8BAEFBD10EE}" destId="{79810ACD-5177-443A-8A8D-103BB8C57098}" srcOrd="5" destOrd="0" presId="urn:microsoft.com/office/officeart/2005/8/layout/vList4"/>
    <dgm:cxn modelId="{18F40897-CCB4-4D2D-9346-69A56DAAD251}" type="presParOf" srcId="{B916FCFC-5551-4ED3-A1E1-E8BAEFBD10EE}" destId="{BFE8D332-1613-4565-8BDE-C4441CB4389A}" srcOrd="6" destOrd="0" presId="urn:microsoft.com/office/officeart/2005/8/layout/vList4"/>
    <dgm:cxn modelId="{6C844C0B-066C-4217-972F-0ACE3690CF87}" type="presParOf" srcId="{BFE8D332-1613-4565-8BDE-C4441CB4389A}" destId="{AEEB10B8-93A0-46BD-8F4B-297650D2F164}" srcOrd="0" destOrd="0" presId="urn:microsoft.com/office/officeart/2005/8/layout/vList4"/>
    <dgm:cxn modelId="{0ABF7B24-D2F4-440D-94E1-DD2004F31EFF}" type="presParOf" srcId="{BFE8D332-1613-4565-8BDE-C4441CB4389A}" destId="{6793DD7E-34A5-4E13-BEC6-B50D572AC2E8}" srcOrd="1" destOrd="0" presId="urn:microsoft.com/office/officeart/2005/8/layout/vList4"/>
    <dgm:cxn modelId="{1C77FADD-AE1D-43DE-9C1B-E1FAE44BCF6D}" type="presParOf" srcId="{BFE8D332-1613-4565-8BDE-C4441CB4389A}" destId="{0DC42382-06D2-409B-80FE-C3B0909BEB97}" srcOrd="2" destOrd="0" presId="urn:microsoft.com/office/officeart/2005/8/layout/vList4"/>
    <dgm:cxn modelId="{87FE8E70-E235-42E2-AA23-3C9A5F770A48}" type="presParOf" srcId="{B916FCFC-5551-4ED3-A1E1-E8BAEFBD10EE}" destId="{A145B5A6-A6D8-4821-A00D-13F857683D2F}" srcOrd="7" destOrd="0" presId="urn:microsoft.com/office/officeart/2005/8/layout/vList4"/>
    <dgm:cxn modelId="{42004E0C-334E-4A84-9D47-83AF01DFAA78}" type="presParOf" srcId="{B916FCFC-5551-4ED3-A1E1-E8BAEFBD10EE}" destId="{9B34B083-356C-43CA-A37B-32F03D21DF8F}" srcOrd="8" destOrd="0" presId="urn:microsoft.com/office/officeart/2005/8/layout/vList4"/>
    <dgm:cxn modelId="{FDC2CEDD-FA64-4868-BF21-C3CAA24AB084}" type="presParOf" srcId="{9B34B083-356C-43CA-A37B-32F03D21DF8F}" destId="{AE5527C0-FE5A-4614-8CAF-6379E3E24EC6}" srcOrd="0" destOrd="0" presId="urn:microsoft.com/office/officeart/2005/8/layout/vList4"/>
    <dgm:cxn modelId="{7B3FA0B0-777D-4A6A-90CC-1EF3B3C505EE}" type="presParOf" srcId="{9B34B083-356C-43CA-A37B-32F03D21DF8F}" destId="{8FB294C4-09C7-43A0-87F8-E99C49497002}" srcOrd="1" destOrd="0" presId="urn:microsoft.com/office/officeart/2005/8/layout/vList4"/>
    <dgm:cxn modelId="{D6CC64F9-F285-4CA3-8013-9F8806BC779B}" type="presParOf" srcId="{9B34B083-356C-43CA-A37B-32F03D21DF8F}" destId="{28A0E531-9974-4614-90F6-8165C299D5B8}" srcOrd="2" destOrd="0" presId="urn:microsoft.com/office/officeart/2005/8/layout/vList4"/>
    <dgm:cxn modelId="{7748F392-2E48-4B88-B16F-DDECD6EDADCA}" type="presParOf" srcId="{B916FCFC-5551-4ED3-A1E1-E8BAEFBD10EE}" destId="{06DF9793-6FCE-4959-A5E3-DC5E5BF7B96D}" srcOrd="9" destOrd="0" presId="urn:microsoft.com/office/officeart/2005/8/layout/vList4"/>
    <dgm:cxn modelId="{1BB79072-22B9-49B2-A938-82EE2D602270}" type="presParOf" srcId="{B916FCFC-5551-4ED3-A1E1-E8BAEFBD10EE}" destId="{4BD0CAB9-775B-4409-97F2-D6BD60B95499}" srcOrd="10" destOrd="0" presId="urn:microsoft.com/office/officeart/2005/8/layout/vList4"/>
    <dgm:cxn modelId="{5630F44A-6893-4115-A449-94C7B81F2D2F}" type="presParOf" srcId="{4BD0CAB9-775B-4409-97F2-D6BD60B95499}" destId="{F3A19E79-04AB-4953-BCA3-1240D5F87C03}" srcOrd="0" destOrd="0" presId="urn:microsoft.com/office/officeart/2005/8/layout/vList4"/>
    <dgm:cxn modelId="{6518084C-20D1-41BC-9A77-1DB39AF653F9}" type="presParOf" srcId="{4BD0CAB9-775B-4409-97F2-D6BD60B95499}" destId="{63F32DD3-E21E-412A-8946-5374C738E778}" srcOrd="1" destOrd="0" presId="urn:microsoft.com/office/officeart/2005/8/layout/vList4"/>
    <dgm:cxn modelId="{36406BA8-82CC-4601-8ECA-4D30181127CF}" type="presParOf" srcId="{4BD0CAB9-775B-4409-97F2-D6BD60B95499}" destId="{87DD617C-700E-4AD6-97E9-359AE94BCCCF}" srcOrd="2" destOrd="0" presId="urn:microsoft.com/office/officeart/2005/8/layout/vList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2627D793-F987-451A-95EE-C4D8A432B7BB}" type="doc">
      <dgm:prSet loTypeId="urn:microsoft.com/office/officeart/2005/8/layout/vList3" loCatId="list" qsTypeId="urn:microsoft.com/office/officeart/2005/8/quickstyle/3d4" qsCatId="3D" csTypeId="urn:microsoft.com/office/officeart/2005/8/colors/accent1_3" csCatId="accent1" phldr="1"/>
      <dgm:spPr/>
      <dgm:t>
        <a:bodyPr/>
        <a:lstStyle/>
        <a:p>
          <a:endParaRPr lang="en-US"/>
        </a:p>
      </dgm:t>
    </dgm:pt>
    <dgm:pt modelId="{814B28C4-C406-4D66-BACC-101F9F6C9F98}">
      <dgm:prSet custT="1"/>
      <dgm:spPr/>
      <dgm:t>
        <a:bodyPr lIns="720000" rIns="360000"/>
        <a:lstStyle/>
        <a:p>
          <a:pPr algn="just" rtl="0">
            <a:lnSpc>
              <a:spcPct val="100000"/>
            </a:lnSpc>
            <a:spcBef>
              <a:spcPts val="0"/>
            </a:spcBef>
            <a:spcAft>
              <a:spcPts val="0"/>
            </a:spcAft>
          </a:pPr>
          <a:r>
            <a:rPr lang="es-ES" sz="1600" dirty="0" smtClean="0">
              <a:solidFill>
                <a:schemeClr val="tx1"/>
              </a:solidFill>
              <a:latin typeface="Calibri" pitchFamily="34" charset="0"/>
            </a:rPr>
            <a:t>Existe una gran variedad de herramientas de creación de mundos virtuales y de gestión de aprendizaje existentes en el mercado, pero se investigaron las más populares y representativas, para tener una visión más concreta de las mismas. Con esta información se realizó un análisis comparativo entre ellas, definiendo criterios de comparación en base a sus características técnicas, características generales y la funcionalidad que prestan.</a:t>
          </a:r>
          <a:endParaRPr lang="en-US" sz="1600" dirty="0">
            <a:solidFill>
              <a:schemeClr val="tx1"/>
            </a:solidFill>
            <a:latin typeface="Calibri" pitchFamily="34" charset="0"/>
          </a:endParaRPr>
        </a:p>
      </dgm:t>
    </dgm:pt>
    <dgm:pt modelId="{4FA0C96F-10B1-4C8A-B82E-055281C8E042}" type="parTrans" cxnId="{40C1B586-EC91-4B40-88A1-521DAE5F9DAC}">
      <dgm:prSet/>
      <dgm:spPr/>
      <dgm:t>
        <a:bodyPr/>
        <a:lstStyle/>
        <a:p>
          <a:endParaRPr lang="en-US"/>
        </a:p>
      </dgm:t>
    </dgm:pt>
    <dgm:pt modelId="{28EDCA54-0426-49B7-9E54-6480CE52140D}" type="sibTrans" cxnId="{40C1B586-EC91-4B40-88A1-521DAE5F9DAC}">
      <dgm:prSet/>
      <dgm:spPr/>
      <dgm:t>
        <a:bodyPr/>
        <a:lstStyle/>
        <a:p>
          <a:endParaRPr lang="en-US"/>
        </a:p>
      </dgm:t>
    </dgm:pt>
    <dgm:pt modelId="{7474ADDD-0E5B-4A2D-94D1-8A62C013283C}">
      <dgm:prSet custT="1"/>
      <dgm:spPr/>
      <dgm:t>
        <a:bodyPr lIns="720000" rIns="360000"/>
        <a:lstStyle/>
        <a:p>
          <a:pPr algn="just" rtl="0">
            <a:lnSpc>
              <a:spcPct val="100000"/>
            </a:lnSpc>
            <a:spcBef>
              <a:spcPts val="0"/>
            </a:spcBef>
            <a:spcAft>
              <a:spcPts val="0"/>
            </a:spcAft>
          </a:pPr>
          <a:r>
            <a:rPr lang="es-ES" sz="1600" dirty="0" smtClean="0">
              <a:solidFill>
                <a:schemeClr val="tx1"/>
              </a:solidFill>
              <a:latin typeface="Calibri" pitchFamily="34" charset="0"/>
            </a:rPr>
            <a:t>Después de realizar dicha comparación, se determinó que  las herramientas que mejor se adecuaban a los requerimientos de la sol</a:t>
          </a:r>
          <a:r>
            <a:rPr lang="en-US" sz="1600" dirty="0" err="1" smtClean="0">
              <a:solidFill>
                <a:schemeClr val="tx1"/>
              </a:solidFill>
              <a:latin typeface="Calibri" pitchFamily="34" charset="0"/>
            </a:rPr>
            <a:t>ución</a:t>
          </a:r>
          <a:r>
            <a:rPr lang="en-US" sz="1600" dirty="0" smtClean="0">
              <a:solidFill>
                <a:schemeClr val="tx1"/>
              </a:solidFill>
              <a:latin typeface="Calibri" pitchFamily="34" charset="0"/>
            </a:rPr>
            <a:t> </a:t>
          </a:r>
          <a:r>
            <a:rPr lang="en-US" sz="1600" dirty="0" err="1" smtClean="0">
              <a:solidFill>
                <a:schemeClr val="tx1"/>
              </a:solidFill>
              <a:latin typeface="Calibri" pitchFamily="34" charset="0"/>
            </a:rPr>
            <a:t>propuesta</a:t>
          </a:r>
          <a:r>
            <a:rPr lang="en-US" sz="1600" dirty="0" smtClean="0">
              <a:solidFill>
                <a:schemeClr val="tx1"/>
              </a:solidFill>
              <a:latin typeface="Calibri" pitchFamily="34" charset="0"/>
            </a:rPr>
            <a:t> son: </a:t>
          </a:r>
          <a:r>
            <a:rPr lang="en-US" sz="1600" b="1" i="0" dirty="0" smtClean="0">
              <a:solidFill>
                <a:schemeClr val="tx1"/>
              </a:solidFill>
              <a:latin typeface="Calibri" pitchFamily="34" charset="0"/>
            </a:rPr>
            <a:t>SECOND LIFE</a:t>
          </a:r>
          <a:r>
            <a:rPr lang="en-US" sz="1600" dirty="0" smtClean="0">
              <a:solidFill>
                <a:schemeClr val="tx1"/>
              </a:solidFill>
              <a:latin typeface="Calibri" pitchFamily="34" charset="0"/>
            </a:rPr>
            <a:t> </a:t>
          </a:r>
          <a:r>
            <a:rPr lang="en-US" sz="1600" dirty="0" err="1" smtClean="0">
              <a:solidFill>
                <a:schemeClr val="tx1"/>
              </a:solidFill>
              <a:latin typeface="Calibri" pitchFamily="34" charset="0"/>
            </a:rPr>
            <a:t>para</a:t>
          </a:r>
          <a:r>
            <a:rPr lang="en-US" sz="1600" dirty="0" smtClean="0">
              <a:solidFill>
                <a:schemeClr val="tx1"/>
              </a:solidFill>
              <a:latin typeface="Calibri" pitchFamily="34" charset="0"/>
            </a:rPr>
            <a:t> la </a:t>
          </a:r>
          <a:r>
            <a:rPr lang="en-US" sz="1600" dirty="0" err="1" smtClean="0">
              <a:solidFill>
                <a:schemeClr val="tx1"/>
              </a:solidFill>
              <a:latin typeface="Calibri" pitchFamily="34" charset="0"/>
            </a:rPr>
            <a:t>creación</a:t>
          </a:r>
          <a:r>
            <a:rPr lang="en-US" sz="1600" dirty="0" smtClean="0">
              <a:solidFill>
                <a:schemeClr val="tx1"/>
              </a:solidFill>
              <a:latin typeface="Calibri" pitchFamily="34" charset="0"/>
            </a:rPr>
            <a:t> del </a:t>
          </a:r>
          <a:r>
            <a:rPr lang="en-US" sz="1600" dirty="0" err="1" smtClean="0">
              <a:solidFill>
                <a:schemeClr val="tx1"/>
              </a:solidFill>
              <a:latin typeface="Calibri" pitchFamily="34" charset="0"/>
            </a:rPr>
            <a:t>mundo</a:t>
          </a:r>
          <a:r>
            <a:rPr lang="en-US" sz="1600" dirty="0" smtClean="0">
              <a:solidFill>
                <a:schemeClr val="tx1"/>
              </a:solidFill>
              <a:latin typeface="Calibri" pitchFamily="34" charset="0"/>
            </a:rPr>
            <a:t> virtual y </a:t>
          </a:r>
          <a:r>
            <a:rPr lang="en-US" sz="1600" b="1" dirty="0" smtClean="0">
              <a:solidFill>
                <a:schemeClr val="tx1"/>
              </a:solidFill>
              <a:latin typeface="Calibri" pitchFamily="34" charset="0"/>
            </a:rPr>
            <a:t>MOODLE</a:t>
          </a:r>
          <a:r>
            <a:rPr lang="en-US" sz="1600" dirty="0" smtClean="0">
              <a:solidFill>
                <a:schemeClr val="tx1"/>
              </a:solidFill>
              <a:latin typeface="Calibri" pitchFamily="34" charset="0"/>
            </a:rPr>
            <a:t> </a:t>
          </a:r>
          <a:r>
            <a:rPr lang="en-US" sz="1600" dirty="0" err="1" smtClean="0">
              <a:solidFill>
                <a:schemeClr val="tx1"/>
              </a:solidFill>
              <a:latin typeface="Calibri" pitchFamily="34" charset="0"/>
            </a:rPr>
            <a:t>para</a:t>
          </a:r>
          <a:r>
            <a:rPr lang="en-US" sz="1600" dirty="0" smtClean="0">
              <a:solidFill>
                <a:schemeClr val="tx1"/>
              </a:solidFill>
              <a:latin typeface="Calibri" pitchFamily="34" charset="0"/>
            </a:rPr>
            <a:t> la </a:t>
          </a:r>
          <a:r>
            <a:rPr lang="en-US" sz="1600" dirty="0" err="1" smtClean="0">
              <a:solidFill>
                <a:schemeClr val="tx1"/>
              </a:solidFill>
              <a:latin typeface="Calibri" pitchFamily="34" charset="0"/>
            </a:rPr>
            <a:t>gestión</a:t>
          </a:r>
          <a:r>
            <a:rPr lang="en-US" sz="1600" dirty="0" smtClean="0">
              <a:solidFill>
                <a:schemeClr val="tx1"/>
              </a:solidFill>
              <a:latin typeface="Calibri" pitchFamily="34" charset="0"/>
            </a:rPr>
            <a:t> del </a:t>
          </a:r>
          <a:r>
            <a:rPr lang="en-US" sz="1600" dirty="0" err="1" smtClean="0">
              <a:solidFill>
                <a:schemeClr val="tx1"/>
              </a:solidFill>
              <a:latin typeface="Calibri" pitchFamily="34" charset="0"/>
            </a:rPr>
            <a:t>aprendizaje</a:t>
          </a:r>
          <a:r>
            <a:rPr lang="en-US" sz="1600" dirty="0" smtClean="0">
              <a:solidFill>
                <a:schemeClr val="tx1"/>
              </a:solidFill>
              <a:latin typeface="Calibri" pitchFamily="34" charset="0"/>
            </a:rPr>
            <a:t>.</a:t>
          </a:r>
          <a:endParaRPr lang="en-US" sz="1600" dirty="0">
            <a:solidFill>
              <a:schemeClr val="tx1"/>
            </a:solidFill>
            <a:latin typeface="Calibri" pitchFamily="34" charset="0"/>
          </a:endParaRPr>
        </a:p>
      </dgm:t>
    </dgm:pt>
    <dgm:pt modelId="{8E30D369-1050-41D7-B73D-AC3A7D959177}" type="parTrans" cxnId="{5CDB5ED7-0D5F-4467-B8FE-CA2558130146}">
      <dgm:prSet/>
      <dgm:spPr/>
      <dgm:t>
        <a:bodyPr/>
        <a:lstStyle/>
        <a:p>
          <a:endParaRPr lang="en-US"/>
        </a:p>
      </dgm:t>
    </dgm:pt>
    <dgm:pt modelId="{7479C5CC-A788-4E7A-8391-0AE366D51163}" type="sibTrans" cxnId="{5CDB5ED7-0D5F-4467-B8FE-CA2558130146}">
      <dgm:prSet/>
      <dgm:spPr/>
      <dgm:t>
        <a:bodyPr/>
        <a:lstStyle/>
        <a:p>
          <a:endParaRPr lang="en-US"/>
        </a:p>
      </dgm:t>
    </dgm:pt>
    <dgm:pt modelId="{A9CD3A19-E09E-4CE5-B9F4-D15D0DC89CC7}" type="pres">
      <dgm:prSet presAssocID="{2627D793-F987-451A-95EE-C4D8A432B7BB}" presName="linearFlow" presStyleCnt="0">
        <dgm:presLayoutVars>
          <dgm:dir/>
          <dgm:resizeHandles val="exact"/>
        </dgm:presLayoutVars>
      </dgm:prSet>
      <dgm:spPr/>
      <dgm:t>
        <a:bodyPr/>
        <a:lstStyle/>
        <a:p>
          <a:endParaRPr lang="en-US"/>
        </a:p>
      </dgm:t>
    </dgm:pt>
    <dgm:pt modelId="{F873254C-7E93-47D2-8BA8-2936D2B2D413}" type="pres">
      <dgm:prSet presAssocID="{814B28C4-C406-4D66-BACC-101F9F6C9F98}" presName="composite" presStyleCnt="0"/>
      <dgm:spPr/>
    </dgm:pt>
    <dgm:pt modelId="{FD9B656F-DDE3-42D5-9D6E-627C282041D5}" type="pres">
      <dgm:prSet presAssocID="{814B28C4-C406-4D66-BACC-101F9F6C9F98}" presName="imgShp" presStyleLbl="fgImgPlace1" presStyleIdx="0" presStyleCnt="2" custScaleX="36489" custScaleY="36489" custLinFactNeighborX="-9522" custLinFactNeighborY="6877"/>
      <dgm:spPr>
        <a:prstGeom prst="rect">
          <a:avLst/>
        </a:prstGeom>
        <a:blipFill rotWithShape="0">
          <a:blip xmlns:r="http://schemas.openxmlformats.org/officeDocument/2006/relationships" r:embed="rId1"/>
          <a:stretch>
            <a:fillRect/>
          </a:stretch>
        </a:blipFill>
      </dgm:spPr>
      <dgm:t>
        <a:bodyPr/>
        <a:lstStyle/>
        <a:p>
          <a:endParaRPr lang="en-US"/>
        </a:p>
      </dgm:t>
    </dgm:pt>
    <dgm:pt modelId="{34254BEE-81ED-4416-8024-BBA0945B5585}" type="pres">
      <dgm:prSet presAssocID="{814B28C4-C406-4D66-BACC-101F9F6C9F98}" presName="txShp" presStyleLbl="node1" presStyleIdx="0" presStyleCnt="2" custScaleX="108409" custScaleY="101993" custLinFactNeighborY="7525">
        <dgm:presLayoutVars>
          <dgm:bulletEnabled val="1"/>
        </dgm:presLayoutVars>
      </dgm:prSet>
      <dgm:spPr/>
      <dgm:t>
        <a:bodyPr/>
        <a:lstStyle/>
        <a:p>
          <a:endParaRPr lang="en-US"/>
        </a:p>
      </dgm:t>
    </dgm:pt>
    <dgm:pt modelId="{41B0F660-243B-4905-81A3-E53502B9F3EC}" type="pres">
      <dgm:prSet presAssocID="{28EDCA54-0426-49B7-9E54-6480CE52140D}" presName="spacing" presStyleCnt="0"/>
      <dgm:spPr/>
    </dgm:pt>
    <dgm:pt modelId="{E49C6D4A-6F4D-405E-902E-CA24D01989AD}" type="pres">
      <dgm:prSet presAssocID="{7474ADDD-0E5B-4A2D-94D1-8A62C013283C}" presName="composite" presStyleCnt="0"/>
      <dgm:spPr/>
    </dgm:pt>
    <dgm:pt modelId="{1F1A43A6-BD92-4FE5-9E00-AFEDC3FB5400}" type="pres">
      <dgm:prSet presAssocID="{7474ADDD-0E5B-4A2D-94D1-8A62C013283C}" presName="imgShp" presStyleLbl="fgImgPlace1" presStyleIdx="1" presStyleCnt="2" custScaleX="36489" custScaleY="36489" custLinFactNeighborX="-9522" custLinFactNeighborY="-7897"/>
      <dgm:spPr>
        <a:prstGeom prst="rect">
          <a:avLst/>
        </a:prstGeom>
        <a:blipFill rotWithShape="0">
          <a:blip xmlns:r="http://schemas.openxmlformats.org/officeDocument/2006/relationships" r:embed="rId1"/>
          <a:stretch>
            <a:fillRect/>
          </a:stretch>
        </a:blipFill>
      </dgm:spPr>
      <dgm:t>
        <a:bodyPr/>
        <a:lstStyle/>
        <a:p>
          <a:endParaRPr lang="en-US"/>
        </a:p>
      </dgm:t>
    </dgm:pt>
    <dgm:pt modelId="{A96ECD5A-09C0-4F0B-82BF-D463CC938D5C}" type="pres">
      <dgm:prSet presAssocID="{7474ADDD-0E5B-4A2D-94D1-8A62C013283C}" presName="txShp" presStyleLbl="node1" presStyleIdx="1" presStyleCnt="2" custScaleX="108409" custScaleY="101993" custLinFactNeighborY="-7525">
        <dgm:presLayoutVars>
          <dgm:bulletEnabled val="1"/>
        </dgm:presLayoutVars>
      </dgm:prSet>
      <dgm:spPr/>
      <dgm:t>
        <a:bodyPr/>
        <a:lstStyle/>
        <a:p>
          <a:endParaRPr lang="en-US"/>
        </a:p>
      </dgm:t>
    </dgm:pt>
  </dgm:ptLst>
  <dgm:cxnLst>
    <dgm:cxn modelId="{40C1B586-EC91-4B40-88A1-521DAE5F9DAC}" srcId="{2627D793-F987-451A-95EE-C4D8A432B7BB}" destId="{814B28C4-C406-4D66-BACC-101F9F6C9F98}" srcOrd="0" destOrd="0" parTransId="{4FA0C96F-10B1-4C8A-B82E-055281C8E042}" sibTransId="{28EDCA54-0426-49B7-9E54-6480CE52140D}"/>
    <dgm:cxn modelId="{BA47DE32-56A6-4E61-964E-E40F52B4255B}" type="presOf" srcId="{7474ADDD-0E5B-4A2D-94D1-8A62C013283C}" destId="{A96ECD5A-09C0-4F0B-82BF-D463CC938D5C}" srcOrd="0" destOrd="0" presId="urn:microsoft.com/office/officeart/2005/8/layout/vList3"/>
    <dgm:cxn modelId="{5CDB5ED7-0D5F-4467-B8FE-CA2558130146}" srcId="{2627D793-F987-451A-95EE-C4D8A432B7BB}" destId="{7474ADDD-0E5B-4A2D-94D1-8A62C013283C}" srcOrd="1" destOrd="0" parTransId="{8E30D369-1050-41D7-B73D-AC3A7D959177}" sibTransId="{7479C5CC-A788-4E7A-8391-0AE366D51163}"/>
    <dgm:cxn modelId="{E96D3C4C-F51E-4E39-AF00-843B7948A4AC}" type="presOf" srcId="{2627D793-F987-451A-95EE-C4D8A432B7BB}" destId="{A9CD3A19-E09E-4CE5-B9F4-D15D0DC89CC7}" srcOrd="0" destOrd="0" presId="urn:microsoft.com/office/officeart/2005/8/layout/vList3"/>
    <dgm:cxn modelId="{933D85D1-E19D-40E3-AA94-B809E77390D6}" type="presOf" srcId="{814B28C4-C406-4D66-BACC-101F9F6C9F98}" destId="{34254BEE-81ED-4416-8024-BBA0945B5585}" srcOrd="0" destOrd="0" presId="urn:microsoft.com/office/officeart/2005/8/layout/vList3"/>
    <dgm:cxn modelId="{BE529F65-278F-4A34-B08C-BD632B3C0853}" type="presParOf" srcId="{A9CD3A19-E09E-4CE5-B9F4-D15D0DC89CC7}" destId="{F873254C-7E93-47D2-8BA8-2936D2B2D413}" srcOrd="0" destOrd="0" presId="urn:microsoft.com/office/officeart/2005/8/layout/vList3"/>
    <dgm:cxn modelId="{EDC45A5B-0665-4A2D-BF23-ACF3F48F528C}" type="presParOf" srcId="{F873254C-7E93-47D2-8BA8-2936D2B2D413}" destId="{FD9B656F-DDE3-42D5-9D6E-627C282041D5}" srcOrd="0" destOrd="0" presId="urn:microsoft.com/office/officeart/2005/8/layout/vList3"/>
    <dgm:cxn modelId="{EF102F6E-577D-4AD8-B65A-90B948F7F47A}" type="presParOf" srcId="{F873254C-7E93-47D2-8BA8-2936D2B2D413}" destId="{34254BEE-81ED-4416-8024-BBA0945B5585}" srcOrd="1" destOrd="0" presId="urn:microsoft.com/office/officeart/2005/8/layout/vList3"/>
    <dgm:cxn modelId="{95E94C64-D64A-4DA2-B5F2-74C07CB81471}" type="presParOf" srcId="{A9CD3A19-E09E-4CE5-B9F4-D15D0DC89CC7}" destId="{41B0F660-243B-4905-81A3-E53502B9F3EC}" srcOrd="1" destOrd="0" presId="urn:microsoft.com/office/officeart/2005/8/layout/vList3"/>
    <dgm:cxn modelId="{A40BCAB6-D0CA-4220-BD7D-D9BB1AA80C8E}" type="presParOf" srcId="{A9CD3A19-E09E-4CE5-B9F4-D15D0DC89CC7}" destId="{E49C6D4A-6F4D-405E-902E-CA24D01989AD}" srcOrd="2" destOrd="0" presId="urn:microsoft.com/office/officeart/2005/8/layout/vList3"/>
    <dgm:cxn modelId="{F56645ED-D7FB-42AE-BA14-14D679ED9C2E}" type="presParOf" srcId="{E49C6D4A-6F4D-405E-902E-CA24D01989AD}" destId="{1F1A43A6-BD92-4FE5-9E00-AFEDC3FB5400}" srcOrd="0" destOrd="0" presId="urn:microsoft.com/office/officeart/2005/8/layout/vList3"/>
    <dgm:cxn modelId="{C86A31FA-14D7-4812-A1AB-997F673A4FAF}" type="presParOf" srcId="{E49C6D4A-6F4D-405E-902E-CA24D01989AD}" destId="{A96ECD5A-09C0-4F0B-82BF-D463CC938D5C}" srcOrd="1" destOrd="0" presId="urn:microsoft.com/office/officeart/2005/8/layout/vList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2627D793-F987-451A-95EE-C4D8A432B7BB}" type="doc">
      <dgm:prSet loTypeId="urn:microsoft.com/office/officeart/2005/8/layout/vList3" loCatId="list" qsTypeId="urn:microsoft.com/office/officeart/2005/8/quickstyle/3d4" qsCatId="3D" csTypeId="urn:microsoft.com/office/officeart/2005/8/colors/accent1_3" csCatId="accent1" phldr="1"/>
      <dgm:spPr/>
      <dgm:t>
        <a:bodyPr/>
        <a:lstStyle/>
        <a:p>
          <a:endParaRPr lang="en-US"/>
        </a:p>
      </dgm:t>
    </dgm:pt>
    <dgm:pt modelId="{7474ADDD-0E5B-4A2D-94D1-8A62C013283C}">
      <dgm:prSet custT="1"/>
      <dgm:spPr/>
      <dgm:t>
        <a:bodyPr lIns="540000" rIns="360000"/>
        <a:lstStyle/>
        <a:p>
          <a:pPr algn="just" rtl="0">
            <a:lnSpc>
              <a:spcPct val="100000"/>
            </a:lnSpc>
            <a:spcBef>
              <a:spcPts val="0"/>
            </a:spcBef>
            <a:spcAft>
              <a:spcPts val="0"/>
            </a:spcAft>
          </a:pPr>
          <a:r>
            <a:rPr lang="en-US" sz="1600" dirty="0" smtClean="0">
              <a:solidFill>
                <a:schemeClr val="tx1"/>
              </a:solidFill>
              <a:latin typeface="Calibri" pitchFamily="34" charset="0"/>
            </a:rPr>
            <a:t>La </a:t>
          </a:r>
          <a:r>
            <a:rPr lang="en-US" sz="1600" dirty="0" err="1" smtClean="0">
              <a:solidFill>
                <a:schemeClr val="tx1"/>
              </a:solidFill>
              <a:latin typeface="Calibri" pitchFamily="34" charset="0"/>
            </a:rPr>
            <a:t>arquitectura</a:t>
          </a:r>
          <a:r>
            <a:rPr lang="en-US" sz="1600" dirty="0" smtClean="0">
              <a:solidFill>
                <a:schemeClr val="tx1"/>
              </a:solidFill>
              <a:latin typeface="Calibri" pitchFamily="34" charset="0"/>
            </a:rPr>
            <a:t> </a:t>
          </a:r>
          <a:r>
            <a:rPr lang="en-US" sz="1600" dirty="0" err="1" smtClean="0">
              <a:solidFill>
                <a:schemeClr val="tx1"/>
              </a:solidFill>
              <a:latin typeface="Calibri" pitchFamily="34" charset="0"/>
            </a:rPr>
            <a:t>definida</a:t>
          </a:r>
          <a:r>
            <a:rPr lang="en-US" sz="1600" dirty="0" smtClean="0">
              <a:solidFill>
                <a:schemeClr val="tx1"/>
              </a:solidFill>
              <a:latin typeface="Calibri" pitchFamily="34" charset="0"/>
            </a:rPr>
            <a:t> </a:t>
          </a:r>
          <a:r>
            <a:rPr lang="en-US" sz="1600" dirty="0" err="1" smtClean="0">
              <a:solidFill>
                <a:schemeClr val="tx1"/>
              </a:solidFill>
              <a:latin typeface="Calibri" pitchFamily="34" charset="0"/>
            </a:rPr>
            <a:t>permitió</a:t>
          </a:r>
          <a:r>
            <a:rPr lang="en-US" sz="1600" dirty="0" smtClean="0">
              <a:solidFill>
                <a:schemeClr val="tx1"/>
              </a:solidFill>
              <a:latin typeface="Calibri" pitchFamily="34" charset="0"/>
            </a:rPr>
            <a:t> </a:t>
          </a:r>
          <a:r>
            <a:rPr lang="en-US" sz="1600" dirty="0" err="1" smtClean="0">
              <a:solidFill>
                <a:schemeClr val="tx1"/>
              </a:solidFill>
              <a:latin typeface="Calibri" pitchFamily="34" charset="0"/>
            </a:rPr>
            <a:t>identificar</a:t>
          </a:r>
          <a:r>
            <a:rPr lang="en-US" sz="1600" dirty="0" smtClean="0">
              <a:solidFill>
                <a:schemeClr val="tx1"/>
              </a:solidFill>
              <a:latin typeface="Calibri" pitchFamily="34" charset="0"/>
            </a:rPr>
            <a:t> </a:t>
          </a:r>
          <a:r>
            <a:rPr lang="en-US" sz="1600" dirty="0" err="1" smtClean="0">
              <a:solidFill>
                <a:schemeClr val="tx1"/>
              </a:solidFill>
              <a:latin typeface="Calibri" pitchFamily="34" charset="0"/>
            </a:rPr>
            <a:t>claramente</a:t>
          </a:r>
          <a:r>
            <a:rPr lang="en-US" sz="1600" dirty="0" smtClean="0">
              <a:solidFill>
                <a:schemeClr val="tx1"/>
              </a:solidFill>
              <a:latin typeface="Calibri" pitchFamily="34" charset="0"/>
            </a:rPr>
            <a:t> </a:t>
          </a:r>
          <a:r>
            <a:rPr lang="en-US" sz="1600" dirty="0" err="1" smtClean="0">
              <a:solidFill>
                <a:schemeClr val="tx1"/>
              </a:solidFill>
              <a:latin typeface="Calibri" pitchFamily="34" charset="0"/>
            </a:rPr>
            <a:t>que</a:t>
          </a:r>
          <a:r>
            <a:rPr lang="en-US" sz="1600" dirty="0" smtClean="0">
              <a:solidFill>
                <a:schemeClr val="tx1"/>
              </a:solidFill>
              <a:latin typeface="Calibri" pitchFamily="34" charset="0"/>
            </a:rPr>
            <a:t> </a:t>
          </a:r>
          <a:r>
            <a:rPr lang="en-US" sz="1600" dirty="0" err="1" smtClean="0">
              <a:solidFill>
                <a:schemeClr val="tx1"/>
              </a:solidFill>
              <a:latin typeface="Calibri" pitchFamily="34" charset="0"/>
            </a:rPr>
            <a:t>Sloodle</a:t>
          </a:r>
          <a:r>
            <a:rPr lang="en-US" sz="1600" dirty="0" smtClean="0">
              <a:solidFill>
                <a:schemeClr val="tx1"/>
              </a:solidFill>
              <a:latin typeface="Calibri" pitchFamily="34" charset="0"/>
            </a:rPr>
            <a:t> </a:t>
          </a:r>
          <a:r>
            <a:rPr lang="en-US" sz="1600" dirty="0" err="1" smtClean="0">
              <a:solidFill>
                <a:schemeClr val="tx1"/>
              </a:solidFill>
              <a:latin typeface="Calibri" pitchFamily="34" charset="0"/>
            </a:rPr>
            <a:t>es</a:t>
          </a:r>
          <a:r>
            <a:rPr lang="en-US" sz="1600" dirty="0" smtClean="0">
              <a:solidFill>
                <a:schemeClr val="tx1"/>
              </a:solidFill>
              <a:latin typeface="Calibri" pitchFamily="34" charset="0"/>
            </a:rPr>
            <a:t> la </a:t>
          </a:r>
          <a:r>
            <a:rPr lang="en-US" sz="1600" dirty="0" err="1" smtClean="0">
              <a:solidFill>
                <a:schemeClr val="tx1"/>
              </a:solidFill>
              <a:latin typeface="Calibri" pitchFamily="34" charset="0"/>
            </a:rPr>
            <a:t>herramienta</a:t>
          </a:r>
          <a:r>
            <a:rPr lang="en-US" sz="1600" dirty="0" smtClean="0">
              <a:solidFill>
                <a:schemeClr val="tx1"/>
              </a:solidFill>
              <a:latin typeface="Calibri" pitchFamily="34" charset="0"/>
            </a:rPr>
            <a:t>  clave </a:t>
          </a:r>
          <a:r>
            <a:rPr lang="en-US" sz="1600" dirty="0" err="1" smtClean="0">
              <a:solidFill>
                <a:schemeClr val="tx1"/>
              </a:solidFill>
              <a:latin typeface="Calibri" pitchFamily="34" charset="0"/>
            </a:rPr>
            <a:t>para</a:t>
          </a:r>
          <a:r>
            <a:rPr lang="en-US" sz="1600" dirty="0" smtClean="0">
              <a:solidFill>
                <a:schemeClr val="tx1"/>
              </a:solidFill>
              <a:latin typeface="Calibri" pitchFamily="34" charset="0"/>
            </a:rPr>
            <a:t> </a:t>
          </a:r>
          <a:r>
            <a:rPr lang="en-US" sz="1600" dirty="0" err="1" smtClean="0">
              <a:solidFill>
                <a:schemeClr val="tx1"/>
              </a:solidFill>
              <a:latin typeface="Calibri" pitchFamily="34" charset="0"/>
            </a:rPr>
            <a:t>que</a:t>
          </a:r>
          <a:r>
            <a:rPr lang="en-US" sz="1600" dirty="0" smtClean="0">
              <a:solidFill>
                <a:schemeClr val="tx1"/>
              </a:solidFill>
              <a:latin typeface="Calibri" pitchFamily="34" charset="0"/>
            </a:rPr>
            <a:t> </a:t>
          </a:r>
          <a:r>
            <a:rPr lang="en-US" sz="1600" dirty="0" err="1" smtClean="0">
              <a:solidFill>
                <a:schemeClr val="tx1"/>
              </a:solidFill>
              <a:latin typeface="Calibri" pitchFamily="34" charset="0"/>
            </a:rPr>
            <a:t>exista</a:t>
          </a:r>
          <a:r>
            <a:rPr lang="en-US" sz="1600" dirty="0" smtClean="0">
              <a:solidFill>
                <a:schemeClr val="tx1"/>
              </a:solidFill>
              <a:latin typeface="Calibri" pitchFamily="34" charset="0"/>
            </a:rPr>
            <a:t> la </a:t>
          </a:r>
          <a:r>
            <a:rPr lang="en-US" sz="1600" dirty="0" err="1" smtClean="0">
              <a:solidFill>
                <a:schemeClr val="tx1"/>
              </a:solidFill>
              <a:latin typeface="Calibri" pitchFamily="34" charset="0"/>
            </a:rPr>
            <a:t>interacción</a:t>
          </a:r>
          <a:r>
            <a:rPr lang="en-US" sz="1600" dirty="0" smtClean="0">
              <a:solidFill>
                <a:schemeClr val="tx1"/>
              </a:solidFill>
              <a:latin typeface="Calibri" pitchFamily="34" charset="0"/>
            </a:rPr>
            <a:t> </a:t>
          </a:r>
          <a:r>
            <a:rPr lang="en-US" sz="1600" dirty="0" err="1" smtClean="0">
              <a:solidFill>
                <a:schemeClr val="tx1"/>
              </a:solidFill>
              <a:latin typeface="Calibri" pitchFamily="34" charset="0"/>
            </a:rPr>
            <a:t>exitosa</a:t>
          </a:r>
          <a:r>
            <a:rPr lang="en-US" sz="1600" dirty="0" smtClean="0">
              <a:solidFill>
                <a:schemeClr val="tx1"/>
              </a:solidFill>
              <a:latin typeface="Calibri" pitchFamily="34" charset="0"/>
            </a:rPr>
            <a:t> entre </a:t>
          </a:r>
          <a:r>
            <a:rPr lang="en-US" sz="1600" dirty="0" err="1" smtClean="0">
              <a:solidFill>
                <a:schemeClr val="tx1"/>
              </a:solidFill>
              <a:latin typeface="Calibri" pitchFamily="34" charset="0"/>
            </a:rPr>
            <a:t>las</a:t>
          </a:r>
          <a:r>
            <a:rPr lang="en-US" sz="1600" dirty="0" smtClean="0">
              <a:solidFill>
                <a:schemeClr val="tx1"/>
              </a:solidFill>
              <a:latin typeface="Calibri" pitchFamily="34" charset="0"/>
            </a:rPr>
            <a:t> </a:t>
          </a:r>
          <a:r>
            <a:rPr lang="en-US" sz="1600" dirty="0" err="1" smtClean="0">
              <a:solidFill>
                <a:schemeClr val="tx1"/>
              </a:solidFill>
              <a:latin typeface="Calibri" pitchFamily="34" charset="0"/>
            </a:rPr>
            <a:t>herramientas</a:t>
          </a:r>
          <a:r>
            <a:rPr lang="en-US" sz="1600" dirty="0" smtClean="0">
              <a:solidFill>
                <a:schemeClr val="tx1"/>
              </a:solidFill>
              <a:latin typeface="Calibri" pitchFamily="34" charset="0"/>
            </a:rPr>
            <a:t> de Second Life y </a:t>
          </a:r>
          <a:r>
            <a:rPr lang="en-US" sz="1600" dirty="0" err="1" smtClean="0">
              <a:solidFill>
                <a:schemeClr val="tx1"/>
              </a:solidFill>
              <a:latin typeface="Calibri" pitchFamily="34" charset="0"/>
            </a:rPr>
            <a:t>Moodle</a:t>
          </a:r>
          <a:r>
            <a:rPr lang="en-US" sz="1600" dirty="0" smtClean="0">
              <a:solidFill>
                <a:schemeClr val="tx1"/>
              </a:solidFill>
              <a:latin typeface="Calibri" pitchFamily="34" charset="0"/>
            </a:rPr>
            <a:t>. </a:t>
          </a:r>
          <a:endParaRPr lang="en-US" sz="1600" dirty="0">
            <a:solidFill>
              <a:schemeClr val="tx1"/>
            </a:solidFill>
            <a:latin typeface="Calibri" pitchFamily="34" charset="0"/>
          </a:endParaRPr>
        </a:p>
      </dgm:t>
    </dgm:pt>
    <dgm:pt modelId="{8E30D369-1050-41D7-B73D-AC3A7D959177}" type="parTrans" cxnId="{5CDB5ED7-0D5F-4467-B8FE-CA2558130146}">
      <dgm:prSet/>
      <dgm:spPr/>
      <dgm:t>
        <a:bodyPr/>
        <a:lstStyle/>
        <a:p>
          <a:endParaRPr lang="en-US"/>
        </a:p>
      </dgm:t>
    </dgm:pt>
    <dgm:pt modelId="{7479C5CC-A788-4E7A-8391-0AE366D51163}" type="sibTrans" cxnId="{5CDB5ED7-0D5F-4467-B8FE-CA2558130146}">
      <dgm:prSet/>
      <dgm:spPr/>
      <dgm:t>
        <a:bodyPr/>
        <a:lstStyle/>
        <a:p>
          <a:endParaRPr lang="en-US"/>
        </a:p>
      </dgm:t>
    </dgm:pt>
    <dgm:pt modelId="{814B28C4-C406-4D66-BACC-101F9F6C9F98}">
      <dgm:prSet custT="1"/>
      <dgm:spPr/>
      <dgm:t>
        <a:bodyPr lIns="540000" rIns="360000"/>
        <a:lstStyle/>
        <a:p>
          <a:pPr algn="just" rtl="0">
            <a:lnSpc>
              <a:spcPct val="100000"/>
            </a:lnSpc>
            <a:spcBef>
              <a:spcPts val="0"/>
            </a:spcBef>
            <a:spcAft>
              <a:spcPts val="0"/>
            </a:spcAft>
          </a:pPr>
          <a:r>
            <a:rPr lang="en-US" sz="1600" smtClean="0">
              <a:solidFill>
                <a:schemeClr val="tx1"/>
              </a:solidFill>
              <a:latin typeface="Calibri" pitchFamily="34" charset="0"/>
            </a:rPr>
            <a:t>La toma de requisitos se basó en la especificación IEEE 830, la cual se adaptó sin inconvenientes a las necesidades de la solución y permitió recolectar información clara y específica para la creación del mundo virtual.</a:t>
          </a:r>
          <a:endParaRPr lang="en-US" sz="1600" dirty="0">
            <a:solidFill>
              <a:schemeClr val="tx1"/>
            </a:solidFill>
            <a:latin typeface="Calibri" pitchFamily="34" charset="0"/>
          </a:endParaRPr>
        </a:p>
      </dgm:t>
    </dgm:pt>
    <dgm:pt modelId="{28EDCA54-0426-49B7-9E54-6480CE52140D}" type="sibTrans" cxnId="{40C1B586-EC91-4B40-88A1-521DAE5F9DAC}">
      <dgm:prSet/>
      <dgm:spPr/>
      <dgm:t>
        <a:bodyPr/>
        <a:lstStyle/>
        <a:p>
          <a:endParaRPr lang="en-US"/>
        </a:p>
      </dgm:t>
    </dgm:pt>
    <dgm:pt modelId="{4FA0C96F-10B1-4C8A-B82E-055281C8E042}" type="parTrans" cxnId="{40C1B586-EC91-4B40-88A1-521DAE5F9DAC}">
      <dgm:prSet/>
      <dgm:spPr/>
      <dgm:t>
        <a:bodyPr/>
        <a:lstStyle/>
        <a:p>
          <a:endParaRPr lang="en-US"/>
        </a:p>
      </dgm:t>
    </dgm:pt>
    <dgm:pt modelId="{A9CD3A19-E09E-4CE5-B9F4-D15D0DC89CC7}" type="pres">
      <dgm:prSet presAssocID="{2627D793-F987-451A-95EE-C4D8A432B7BB}" presName="linearFlow" presStyleCnt="0">
        <dgm:presLayoutVars>
          <dgm:dir/>
          <dgm:resizeHandles val="exact"/>
        </dgm:presLayoutVars>
      </dgm:prSet>
      <dgm:spPr/>
      <dgm:t>
        <a:bodyPr/>
        <a:lstStyle/>
        <a:p>
          <a:endParaRPr lang="en-US"/>
        </a:p>
      </dgm:t>
    </dgm:pt>
    <dgm:pt modelId="{F873254C-7E93-47D2-8BA8-2936D2B2D413}" type="pres">
      <dgm:prSet presAssocID="{814B28C4-C406-4D66-BACC-101F9F6C9F98}" presName="composite" presStyleCnt="0"/>
      <dgm:spPr/>
    </dgm:pt>
    <dgm:pt modelId="{FD9B656F-DDE3-42D5-9D6E-627C282041D5}" type="pres">
      <dgm:prSet presAssocID="{814B28C4-C406-4D66-BACC-101F9F6C9F98}" presName="imgShp" presStyleLbl="fgImgPlace1" presStyleIdx="0" presStyleCnt="2" custScaleX="37397" custScaleY="37397" custLinFactNeighborX="-9522" custLinFactNeighborY="6877"/>
      <dgm:spPr>
        <a:prstGeom prst="rect">
          <a:avLst/>
        </a:prstGeom>
        <a:blipFill rotWithShape="0">
          <a:blip xmlns:r="http://schemas.openxmlformats.org/officeDocument/2006/relationships" r:embed="rId1"/>
          <a:stretch>
            <a:fillRect/>
          </a:stretch>
        </a:blipFill>
      </dgm:spPr>
      <dgm:t>
        <a:bodyPr/>
        <a:lstStyle/>
        <a:p>
          <a:endParaRPr lang="en-US"/>
        </a:p>
      </dgm:t>
    </dgm:pt>
    <dgm:pt modelId="{34254BEE-81ED-4416-8024-BBA0945B5585}" type="pres">
      <dgm:prSet presAssocID="{814B28C4-C406-4D66-BACC-101F9F6C9F98}" presName="txShp" presStyleLbl="node1" presStyleIdx="0" presStyleCnt="2" custScaleX="108409" custScaleY="101993" custLinFactNeighborY="7525">
        <dgm:presLayoutVars>
          <dgm:bulletEnabled val="1"/>
        </dgm:presLayoutVars>
      </dgm:prSet>
      <dgm:spPr/>
      <dgm:t>
        <a:bodyPr/>
        <a:lstStyle/>
        <a:p>
          <a:endParaRPr lang="en-US"/>
        </a:p>
      </dgm:t>
    </dgm:pt>
    <dgm:pt modelId="{41B0F660-243B-4905-81A3-E53502B9F3EC}" type="pres">
      <dgm:prSet presAssocID="{28EDCA54-0426-49B7-9E54-6480CE52140D}" presName="spacing" presStyleCnt="0"/>
      <dgm:spPr/>
    </dgm:pt>
    <dgm:pt modelId="{E49C6D4A-6F4D-405E-902E-CA24D01989AD}" type="pres">
      <dgm:prSet presAssocID="{7474ADDD-0E5B-4A2D-94D1-8A62C013283C}" presName="composite" presStyleCnt="0"/>
      <dgm:spPr/>
    </dgm:pt>
    <dgm:pt modelId="{1F1A43A6-BD92-4FE5-9E00-AFEDC3FB5400}" type="pres">
      <dgm:prSet presAssocID="{7474ADDD-0E5B-4A2D-94D1-8A62C013283C}" presName="imgShp" presStyleLbl="fgImgPlace1" presStyleIdx="1" presStyleCnt="2" custScaleX="37397" custScaleY="37397" custLinFactNeighborX="-9522" custLinFactNeighborY="-7897"/>
      <dgm:spPr>
        <a:prstGeom prst="rect">
          <a:avLst/>
        </a:prstGeom>
        <a:blipFill rotWithShape="0">
          <a:blip xmlns:r="http://schemas.openxmlformats.org/officeDocument/2006/relationships" r:embed="rId1"/>
          <a:stretch>
            <a:fillRect/>
          </a:stretch>
        </a:blipFill>
      </dgm:spPr>
      <dgm:t>
        <a:bodyPr/>
        <a:lstStyle/>
        <a:p>
          <a:endParaRPr lang="en-US"/>
        </a:p>
      </dgm:t>
    </dgm:pt>
    <dgm:pt modelId="{A96ECD5A-09C0-4F0B-82BF-D463CC938D5C}" type="pres">
      <dgm:prSet presAssocID="{7474ADDD-0E5B-4A2D-94D1-8A62C013283C}" presName="txShp" presStyleLbl="node1" presStyleIdx="1" presStyleCnt="2" custScaleX="108409" custScaleY="101993" custLinFactNeighborY="-7525">
        <dgm:presLayoutVars>
          <dgm:bulletEnabled val="1"/>
        </dgm:presLayoutVars>
      </dgm:prSet>
      <dgm:spPr/>
      <dgm:t>
        <a:bodyPr/>
        <a:lstStyle/>
        <a:p>
          <a:endParaRPr lang="en-US"/>
        </a:p>
      </dgm:t>
    </dgm:pt>
  </dgm:ptLst>
  <dgm:cxnLst>
    <dgm:cxn modelId="{40C1B586-EC91-4B40-88A1-521DAE5F9DAC}" srcId="{2627D793-F987-451A-95EE-C4D8A432B7BB}" destId="{814B28C4-C406-4D66-BACC-101F9F6C9F98}" srcOrd="0" destOrd="0" parTransId="{4FA0C96F-10B1-4C8A-B82E-055281C8E042}" sibTransId="{28EDCA54-0426-49B7-9E54-6480CE52140D}"/>
    <dgm:cxn modelId="{7D3B499E-2B71-4B6F-B4FD-676BF81B9A6D}" type="presOf" srcId="{814B28C4-C406-4D66-BACC-101F9F6C9F98}" destId="{34254BEE-81ED-4416-8024-BBA0945B5585}" srcOrd="0" destOrd="0" presId="urn:microsoft.com/office/officeart/2005/8/layout/vList3"/>
    <dgm:cxn modelId="{5CDB5ED7-0D5F-4467-B8FE-CA2558130146}" srcId="{2627D793-F987-451A-95EE-C4D8A432B7BB}" destId="{7474ADDD-0E5B-4A2D-94D1-8A62C013283C}" srcOrd="1" destOrd="0" parTransId="{8E30D369-1050-41D7-B73D-AC3A7D959177}" sibTransId="{7479C5CC-A788-4E7A-8391-0AE366D51163}"/>
    <dgm:cxn modelId="{6FC1251A-5F74-4012-A1AA-CF1078685B0D}" type="presOf" srcId="{2627D793-F987-451A-95EE-C4D8A432B7BB}" destId="{A9CD3A19-E09E-4CE5-B9F4-D15D0DC89CC7}" srcOrd="0" destOrd="0" presId="urn:microsoft.com/office/officeart/2005/8/layout/vList3"/>
    <dgm:cxn modelId="{4EAFE59F-131D-4243-AB01-121049556DC1}" type="presOf" srcId="{7474ADDD-0E5B-4A2D-94D1-8A62C013283C}" destId="{A96ECD5A-09C0-4F0B-82BF-D463CC938D5C}" srcOrd="0" destOrd="0" presId="urn:microsoft.com/office/officeart/2005/8/layout/vList3"/>
    <dgm:cxn modelId="{1C3E5945-3681-45BC-B723-9D1C2D085A15}" type="presParOf" srcId="{A9CD3A19-E09E-4CE5-B9F4-D15D0DC89CC7}" destId="{F873254C-7E93-47D2-8BA8-2936D2B2D413}" srcOrd="0" destOrd="0" presId="urn:microsoft.com/office/officeart/2005/8/layout/vList3"/>
    <dgm:cxn modelId="{BADDA7DD-BED3-4B7A-A9DC-65ED5468AD98}" type="presParOf" srcId="{F873254C-7E93-47D2-8BA8-2936D2B2D413}" destId="{FD9B656F-DDE3-42D5-9D6E-627C282041D5}" srcOrd="0" destOrd="0" presId="urn:microsoft.com/office/officeart/2005/8/layout/vList3"/>
    <dgm:cxn modelId="{3AD7BFE8-39C0-4009-855B-BA2DD7FE8760}" type="presParOf" srcId="{F873254C-7E93-47D2-8BA8-2936D2B2D413}" destId="{34254BEE-81ED-4416-8024-BBA0945B5585}" srcOrd="1" destOrd="0" presId="urn:microsoft.com/office/officeart/2005/8/layout/vList3"/>
    <dgm:cxn modelId="{CCA767AA-5391-4F7E-9337-246F809CDA82}" type="presParOf" srcId="{A9CD3A19-E09E-4CE5-B9F4-D15D0DC89CC7}" destId="{41B0F660-243B-4905-81A3-E53502B9F3EC}" srcOrd="1" destOrd="0" presId="urn:microsoft.com/office/officeart/2005/8/layout/vList3"/>
    <dgm:cxn modelId="{D1A401A5-8B55-42F3-968C-AC25187FB150}" type="presParOf" srcId="{A9CD3A19-E09E-4CE5-B9F4-D15D0DC89CC7}" destId="{E49C6D4A-6F4D-405E-902E-CA24D01989AD}" srcOrd="2" destOrd="0" presId="urn:microsoft.com/office/officeart/2005/8/layout/vList3"/>
    <dgm:cxn modelId="{9D35E356-A1BA-4941-B7B6-CB0899743A87}" type="presParOf" srcId="{E49C6D4A-6F4D-405E-902E-CA24D01989AD}" destId="{1F1A43A6-BD92-4FE5-9E00-AFEDC3FB5400}" srcOrd="0" destOrd="0" presId="urn:microsoft.com/office/officeart/2005/8/layout/vList3"/>
    <dgm:cxn modelId="{1697DBEA-B0E4-48CA-BCD0-5F7E7C139FEA}" type="presParOf" srcId="{E49C6D4A-6F4D-405E-902E-CA24D01989AD}" destId="{A96ECD5A-09C0-4F0B-82BF-D463CC938D5C}" srcOrd="1" destOrd="0" presId="urn:microsoft.com/office/officeart/2005/8/layout/vList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2627D793-F987-451A-95EE-C4D8A432B7BB}" type="doc">
      <dgm:prSet loTypeId="urn:microsoft.com/office/officeart/2005/8/layout/vList3" loCatId="list" qsTypeId="urn:microsoft.com/office/officeart/2005/8/quickstyle/3d4" qsCatId="3D" csTypeId="urn:microsoft.com/office/officeart/2005/8/colors/accent1_3" csCatId="accent1" phldr="1"/>
      <dgm:spPr/>
      <dgm:t>
        <a:bodyPr/>
        <a:lstStyle/>
        <a:p>
          <a:endParaRPr lang="en-US"/>
        </a:p>
      </dgm:t>
    </dgm:pt>
    <dgm:pt modelId="{7474ADDD-0E5B-4A2D-94D1-8A62C013283C}">
      <dgm:prSet custT="1"/>
      <dgm:spPr/>
      <dgm:t>
        <a:bodyPr lIns="540000" rIns="360000"/>
        <a:lstStyle/>
        <a:p>
          <a:pPr algn="just" rtl="0">
            <a:lnSpc>
              <a:spcPct val="100000"/>
            </a:lnSpc>
            <a:spcBef>
              <a:spcPts val="0"/>
            </a:spcBef>
            <a:spcAft>
              <a:spcPts val="0"/>
            </a:spcAft>
          </a:pPr>
          <a:r>
            <a:rPr lang="en-US" sz="1600" dirty="0" smtClean="0">
              <a:solidFill>
                <a:schemeClr val="tx1"/>
              </a:solidFill>
              <a:latin typeface="Calibri" pitchFamily="34" charset="0"/>
            </a:rPr>
            <a:t>La </a:t>
          </a:r>
          <a:r>
            <a:rPr lang="en-US" sz="1600" dirty="0" err="1" smtClean="0">
              <a:solidFill>
                <a:schemeClr val="tx1"/>
              </a:solidFill>
              <a:latin typeface="Calibri" pitchFamily="34" charset="0"/>
            </a:rPr>
            <a:t>implementación</a:t>
          </a:r>
          <a:r>
            <a:rPr lang="en-US" sz="1600" dirty="0" smtClean="0">
              <a:solidFill>
                <a:schemeClr val="tx1"/>
              </a:solidFill>
              <a:latin typeface="Calibri" pitchFamily="34" charset="0"/>
            </a:rPr>
            <a:t> del </a:t>
          </a:r>
          <a:r>
            <a:rPr lang="en-US" sz="1600" dirty="0" err="1" smtClean="0">
              <a:solidFill>
                <a:schemeClr val="tx1"/>
              </a:solidFill>
              <a:latin typeface="Calibri" pitchFamily="34" charset="0"/>
            </a:rPr>
            <a:t>prototipo</a:t>
          </a:r>
          <a:r>
            <a:rPr lang="en-US" sz="1600" dirty="0" smtClean="0">
              <a:solidFill>
                <a:schemeClr val="tx1"/>
              </a:solidFill>
              <a:latin typeface="Calibri" pitchFamily="34" charset="0"/>
            </a:rPr>
            <a:t> de </a:t>
          </a:r>
          <a:r>
            <a:rPr lang="en-US" sz="1600" dirty="0" err="1" smtClean="0">
              <a:solidFill>
                <a:schemeClr val="tx1"/>
              </a:solidFill>
              <a:latin typeface="Calibri" pitchFamily="34" charset="0"/>
            </a:rPr>
            <a:t>mundo</a:t>
          </a:r>
          <a:r>
            <a:rPr lang="en-US" sz="1600" dirty="0" smtClean="0">
              <a:solidFill>
                <a:schemeClr val="tx1"/>
              </a:solidFill>
              <a:latin typeface="Calibri" pitchFamily="34" charset="0"/>
            </a:rPr>
            <a:t> virtual </a:t>
          </a:r>
          <a:r>
            <a:rPr lang="en-US" sz="1600" dirty="0" err="1" smtClean="0">
              <a:solidFill>
                <a:schemeClr val="tx1"/>
              </a:solidFill>
              <a:latin typeface="Calibri" pitchFamily="34" charset="0"/>
            </a:rPr>
            <a:t>resultó</a:t>
          </a:r>
          <a:r>
            <a:rPr lang="en-US" sz="1600" dirty="0" smtClean="0">
              <a:solidFill>
                <a:schemeClr val="tx1"/>
              </a:solidFill>
              <a:latin typeface="Calibri" pitchFamily="34" charset="0"/>
            </a:rPr>
            <a:t> </a:t>
          </a:r>
          <a:r>
            <a:rPr lang="en-US" sz="1600" dirty="0" err="1" smtClean="0">
              <a:solidFill>
                <a:schemeClr val="tx1"/>
              </a:solidFill>
              <a:latin typeface="Calibri" pitchFamily="34" charset="0"/>
            </a:rPr>
            <a:t>una</a:t>
          </a:r>
          <a:r>
            <a:rPr lang="en-US" sz="1600" dirty="0" smtClean="0">
              <a:solidFill>
                <a:schemeClr val="tx1"/>
              </a:solidFill>
              <a:latin typeface="Calibri" pitchFamily="34" charset="0"/>
            </a:rPr>
            <a:t> </a:t>
          </a:r>
          <a:r>
            <a:rPr lang="en-US" sz="1600" dirty="0" err="1" smtClean="0">
              <a:solidFill>
                <a:schemeClr val="tx1"/>
              </a:solidFill>
              <a:latin typeface="Calibri" pitchFamily="34" charset="0"/>
            </a:rPr>
            <a:t>herramienta</a:t>
          </a:r>
          <a:r>
            <a:rPr lang="en-US" sz="1600" dirty="0" smtClean="0">
              <a:solidFill>
                <a:schemeClr val="tx1"/>
              </a:solidFill>
              <a:latin typeface="Calibri" pitchFamily="34" charset="0"/>
            </a:rPr>
            <a:t> </a:t>
          </a:r>
          <a:r>
            <a:rPr lang="en-US" sz="1600" dirty="0" err="1" smtClean="0">
              <a:solidFill>
                <a:schemeClr val="tx1"/>
              </a:solidFill>
              <a:latin typeface="Calibri" pitchFamily="34" charset="0"/>
            </a:rPr>
            <a:t>muy</a:t>
          </a:r>
          <a:r>
            <a:rPr lang="en-US" sz="1600" dirty="0" smtClean="0">
              <a:solidFill>
                <a:schemeClr val="tx1"/>
              </a:solidFill>
              <a:latin typeface="Calibri" pitchFamily="34" charset="0"/>
            </a:rPr>
            <a:t> </a:t>
          </a:r>
          <a:r>
            <a:rPr lang="en-US" sz="1600" dirty="0" err="1" smtClean="0">
              <a:solidFill>
                <a:schemeClr val="tx1"/>
              </a:solidFill>
              <a:latin typeface="Calibri" pitchFamily="34" charset="0"/>
            </a:rPr>
            <a:t>útil</a:t>
          </a:r>
          <a:r>
            <a:rPr lang="en-US" sz="1600" dirty="0" smtClean="0">
              <a:solidFill>
                <a:schemeClr val="tx1"/>
              </a:solidFill>
              <a:latin typeface="Calibri" pitchFamily="34" charset="0"/>
            </a:rPr>
            <a:t> </a:t>
          </a:r>
          <a:r>
            <a:rPr lang="en-US" sz="1600" dirty="0" err="1" smtClean="0">
              <a:solidFill>
                <a:schemeClr val="tx1"/>
              </a:solidFill>
              <a:latin typeface="Calibri" pitchFamily="34" charset="0"/>
            </a:rPr>
            <a:t>para</a:t>
          </a:r>
          <a:r>
            <a:rPr lang="en-US" sz="1600" dirty="0" smtClean="0">
              <a:solidFill>
                <a:schemeClr val="tx1"/>
              </a:solidFill>
              <a:latin typeface="Calibri" pitchFamily="34" charset="0"/>
            </a:rPr>
            <a:t> la </a:t>
          </a:r>
          <a:r>
            <a:rPr lang="en-US" sz="1600" dirty="0" err="1" smtClean="0">
              <a:solidFill>
                <a:schemeClr val="tx1"/>
              </a:solidFill>
              <a:latin typeface="Calibri" pitchFamily="34" charset="0"/>
            </a:rPr>
            <a:t>gestión</a:t>
          </a:r>
          <a:r>
            <a:rPr lang="en-US" sz="1600" dirty="0" smtClean="0">
              <a:solidFill>
                <a:schemeClr val="tx1"/>
              </a:solidFill>
              <a:latin typeface="Calibri" pitchFamily="34" charset="0"/>
            </a:rPr>
            <a:t> de la </a:t>
          </a:r>
          <a:r>
            <a:rPr lang="en-US" sz="1600" dirty="0" err="1" smtClean="0">
              <a:solidFill>
                <a:schemeClr val="tx1"/>
              </a:solidFill>
              <a:latin typeface="Calibri" pitchFamily="34" charset="0"/>
            </a:rPr>
            <a:t>formación</a:t>
          </a:r>
          <a:r>
            <a:rPr lang="en-US" sz="1600" dirty="0" smtClean="0">
              <a:solidFill>
                <a:schemeClr val="tx1"/>
              </a:solidFill>
              <a:latin typeface="Calibri" pitchFamily="34" charset="0"/>
            </a:rPr>
            <a:t> </a:t>
          </a:r>
          <a:r>
            <a:rPr lang="en-US" sz="1600" dirty="0" err="1" smtClean="0">
              <a:solidFill>
                <a:schemeClr val="tx1"/>
              </a:solidFill>
              <a:latin typeface="Calibri" pitchFamily="34" charset="0"/>
            </a:rPr>
            <a:t>por</a:t>
          </a:r>
          <a:r>
            <a:rPr lang="en-US" sz="1600" dirty="0" smtClean="0">
              <a:solidFill>
                <a:schemeClr val="tx1"/>
              </a:solidFill>
              <a:latin typeface="Calibri" pitchFamily="34" charset="0"/>
            </a:rPr>
            <a:t> </a:t>
          </a:r>
          <a:r>
            <a:rPr lang="en-US" sz="1600" dirty="0" err="1" smtClean="0">
              <a:solidFill>
                <a:schemeClr val="tx1"/>
              </a:solidFill>
              <a:latin typeface="Calibri" pitchFamily="34" charset="0"/>
            </a:rPr>
            <a:t>competencias</a:t>
          </a:r>
          <a:r>
            <a:rPr lang="en-US" sz="1600" dirty="0" smtClean="0">
              <a:solidFill>
                <a:schemeClr val="tx1"/>
              </a:solidFill>
              <a:latin typeface="Calibri" pitchFamily="34" charset="0"/>
            </a:rPr>
            <a:t>, </a:t>
          </a:r>
          <a:r>
            <a:rPr lang="en-US" sz="1600" dirty="0" err="1" smtClean="0">
              <a:solidFill>
                <a:schemeClr val="tx1"/>
              </a:solidFill>
              <a:latin typeface="Calibri" pitchFamily="34" charset="0"/>
            </a:rPr>
            <a:t>ya</a:t>
          </a:r>
          <a:r>
            <a:rPr lang="en-US" sz="1600" dirty="0" smtClean="0">
              <a:solidFill>
                <a:schemeClr val="tx1"/>
              </a:solidFill>
              <a:latin typeface="Calibri" pitchFamily="34" charset="0"/>
            </a:rPr>
            <a:t> </a:t>
          </a:r>
          <a:r>
            <a:rPr lang="en-US" sz="1600" dirty="0" err="1" smtClean="0">
              <a:solidFill>
                <a:schemeClr val="tx1"/>
              </a:solidFill>
              <a:latin typeface="Calibri" pitchFamily="34" charset="0"/>
            </a:rPr>
            <a:t>que</a:t>
          </a:r>
          <a:r>
            <a:rPr lang="en-US" sz="1600" dirty="0" smtClean="0">
              <a:solidFill>
                <a:schemeClr val="tx1"/>
              </a:solidFill>
              <a:latin typeface="Calibri" pitchFamily="34" charset="0"/>
            </a:rPr>
            <a:t> </a:t>
          </a:r>
          <a:r>
            <a:rPr lang="en-US" sz="1600" dirty="0" err="1" smtClean="0">
              <a:solidFill>
                <a:schemeClr val="tx1"/>
              </a:solidFill>
              <a:latin typeface="Calibri" pitchFamily="34" charset="0"/>
            </a:rPr>
            <a:t>permite</a:t>
          </a:r>
          <a:r>
            <a:rPr lang="en-US" sz="1600" dirty="0" smtClean="0">
              <a:solidFill>
                <a:schemeClr val="tx1"/>
              </a:solidFill>
              <a:latin typeface="Calibri" pitchFamily="34" charset="0"/>
            </a:rPr>
            <a:t> </a:t>
          </a:r>
          <a:r>
            <a:rPr lang="en-US" sz="1600" dirty="0" err="1" smtClean="0">
              <a:solidFill>
                <a:schemeClr val="tx1"/>
              </a:solidFill>
              <a:latin typeface="Calibri" pitchFamily="34" charset="0"/>
            </a:rPr>
            <a:t>llevar</a:t>
          </a:r>
          <a:r>
            <a:rPr lang="en-US" sz="1600" dirty="0" smtClean="0">
              <a:solidFill>
                <a:schemeClr val="tx1"/>
              </a:solidFill>
              <a:latin typeface="Calibri" pitchFamily="34" charset="0"/>
            </a:rPr>
            <a:t> a </a:t>
          </a:r>
          <a:r>
            <a:rPr lang="en-US" sz="1600" dirty="0" err="1" smtClean="0">
              <a:solidFill>
                <a:schemeClr val="tx1"/>
              </a:solidFill>
              <a:latin typeface="Calibri" pitchFamily="34" charset="0"/>
            </a:rPr>
            <a:t>cabo</a:t>
          </a:r>
          <a:r>
            <a:rPr lang="en-US" sz="1600" dirty="0" smtClean="0">
              <a:solidFill>
                <a:schemeClr val="tx1"/>
              </a:solidFill>
              <a:latin typeface="Calibri" pitchFamily="34" charset="0"/>
            </a:rPr>
            <a:t> un </a:t>
          </a:r>
          <a:r>
            <a:rPr lang="en-US" sz="1600" dirty="0" err="1" smtClean="0">
              <a:solidFill>
                <a:schemeClr val="tx1"/>
              </a:solidFill>
              <a:latin typeface="Calibri" pitchFamily="34" charset="0"/>
            </a:rPr>
            <a:t>proceso</a:t>
          </a:r>
          <a:r>
            <a:rPr lang="en-US" sz="1600" dirty="0" smtClean="0">
              <a:solidFill>
                <a:schemeClr val="tx1"/>
              </a:solidFill>
              <a:latin typeface="Calibri" pitchFamily="34" charset="0"/>
            </a:rPr>
            <a:t> de </a:t>
          </a:r>
          <a:r>
            <a:rPr lang="en-US" sz="1600" dirty="0" err="1" smtClean="0">
              <a:solidFill>
                <a:schemeClr val="tx1"/>
              </a:solidFill>
              <a:latin typeface="Calibri" pitchFamily="34" charset="0"/>
            </a:rPr>
            <a:t>educativo</a:t>
          </a:r>
          <a:r>
            <a:rPr lang="en-US" sz="1600" dirty="0" smtClean="0">
              <a:solidFill>
                <a:schemeClr val="tx1"/>
              </a:solidFill>
              <a:latin typeface="Calibri" pitchFamily="34" charset="0"/>
            </a:rPr>
            <a:t> (</a:t>
          </a:r>
          <a:r>
            <a:rPr lang="en-US" sz="1600" dirty="0" err="1" smtClean="0">
              <a:solidFill>
                <a:schemeClr val="tx1"/>
              </a:solidFill>
              <a:latin typeface="Calibri" pitchFamily="34" charset="0"/>
            </a:rPr>
            <a:t>enseñanza</a:t>
          </a:r>
          <a:r>
            <a:rPr lang="en-US" sz="1600" dirty="0" smtClean="0">
              <a:solidFill>
                <a:schemeClr val="tx1"/>
              </a:solidFill>
              <a:latin typeface="Calibri" pitchFamily="34" charset="0"/>
            </a:rPr>
            <a:t>/</a:t>
          </a:r>
          <a:r>
            <a:rPr lang="en-US" sz="1600" dirty="0" err="1" smtClean="0">
              <a:solidFill>
                <a:schemeClr val="tx1"/>
              </a:solidFill>
              <a:latin typeface="Calibri" pitchFamily="34" charset="0"/>
            </a:rPr>
            <a:t>aprendizaje</a:t>
          </a:r>
          <a:r>
            <a:rPr lang="en-US" sz="1600" dirty="0" smtClean="0">
              <a:solidFill>
                <a:schemeClr val="tx1"/>
              </a:solidFill>
              <a:latin typeface="Calibri" pitchFamily="34" charset="0"/>
            </a:rPr>
            <a:t>) virtual </a:t>
          </a:r>
          <a:r>
            <a:rPr lang="en-US" sz="1600" dirty="0" err="1" smtClean="0">
              <a:solidFill>
                <a:schemeClr val="tx1"/>
              </a:solidFill>
              <a:latin typeface="Calibri" pitchFamily="34" charset="0"/>
            </a:rPr>
            <a:t>inmersivo</a:t>
          </a:r>
          <a:r>
            <a:rPr lang="en-US" sz="1600" dirty="0" smtClean="0">
              <a:solidFill>
                <a:schemeClr val="tx1"/>
              </a:solidFill>
              <a:latin typeface="Calibri" pitchFamily="34" charset="0"/>
            </a:rPr>
            <a:t> e </a:t>
          </a:r>
          <a:r>
            <a:rPr lang="en-US" sz="1600" dirty="0" err="1" smtClean="0">
              <a:solidFill>
                <a:schemeClr val="tx1"/>
              </a:solidFill>
              <a:latin typeface="Calibri" pitchFamily="34" charset="0"/>
            </a:rPr>
            <a:t>interactivo</a:t>
          </a:r>
          <a:r>
            <a:rPr lang="en-US" sz="1600" dirty="0" smtClean="0">
              <a:solidFill>
                <a:schemeClr val="tx1"/>
              </a:solidFill>
              <a:latin typeface="Calibri" pitchFamily="34" charset="0"/>
            </a:rPr>
            <a:t>, lo </a:t>
          </a:r>
          <a:r>
            <a:rPr lang="en-US" sz="1600" dirty="0" err="1" smtClean="0">
              <a:solidFill>
                <a:schemeClr val="tx1"/>
              </a:solidFill>
              <a:latin typeface="Calibri" pitchFamily="34" charset="0"/>
            </a:rPr>
            <a:t>que</a:t>
          </a:r>
          <a:r>
            <a:rPr lang="en-US" sz="1600" dirty="0" smtClean="0">
              <a:solidFill>
                <a:schemeClr val="tx1"/>
              </a:solidFill>
              <a:latin typeface="Calibri" pitchFamily="34" charset="0"/>
            </a:rPr>
            <a:t> genera </a:t>
          </a:r>
          <a:r>
            <a:rPr lang="en-US" sz="1600" dirty="0" err="1" smtClean="0">
              <a:solidFill>
                <a:schemeClr val="tx1"/>
              </a:solidFill>
              <a:latin typeface="Calibri" pitchFamily="34" charset="0"/>
            </a:rPr>
            <a:t>una</a:t>
          </a:r>
          <a:r>
            <a:rPr lang="en-US" sz="1600" dirty="0" smtClean="0">
              <a:solidFill>
                <a:schemeClr val="tx1"/>
              </a:solidFill>
              <a:latin typeface="Calibri" pitchFamily="34" charset="0"/>
            </a:rPr>
            <a:t> </a:t>
          </a:r>
          <a:r>
            <a:rPr lang="en-US" sz="1600" dirty="0" err="1" smtClean="0">
              <a:solidFill>
                <a:schemeClr val="tx1"/>
              </a:solidFill>
              <a:latin typeface="Calibri" pitchFamily="34" charset="0"/>
            </a:rPr>
            <a:t>gran</a:t>
          </a:r>
          <a:r>
            <a:rPr lang="en-US" sz="1600" dirty="0" smtClean="0">
              <a:solidFill>
                <a:schemeClr val="tx1"/>
              </a:solidFill>
              <a:latin typeface="Calibri" pitchFamily="34" charset="0"/>
            </a:rPr>
            <a:t> </a:t>
          </a:r>
          <a:r>
            <a:rPr lang="en-US" sz="1600" dirty="0" err="1" smtClean="0">
              <a:solidFill>
                <a:schemeClr val="tx1"/>
              </a:solidFill>
              <a:latin typeface="Calibri" pitchFamily="34" charset="0"/>
            </a:rPr>
            <a:t>sensación</a:t>
          </a:r>
          <a:r>
            <a:rPr lang="en-US" sz="1600" dirty="0" smtClean="0">
              <a:solidFill>
                <a:schemeClr val="tx1"/>
              </a:solidFill>
              <a:latin typeface="Calibri" pitchFamily="34" charset="0"/>
            </a:rPr>
            <a:t> de presencialidad, </a:t>
          </a:r>
          <a:r>
            <a:rPr lang="en-US" sz="1600" dirty="0" err="1" smtClean="0">
              <a:solidFill>
                <a:schemeClr val="tx1"/>
              </a:solidFill>
              <a:latin typeface="Calibri" pitchFamily="34" charset="0"/>
            </a:rPr>
            <a:t>tanto</a:t>
          </a:r>
          <a:r>
            <a:rPr lang="en-US" sz="1600" dirty="0" smtClean="0">
              <a:solidFill>
                <a:schemeClr val="tx1"/>
              </a:solidFill>
              <a:latin typeface="Calibri" pitchFamily="34" charset="0"/>
            </a:rPr>
            <a:t> en </a:t>
          </a:r>
          <a:r>
            <a:rPr lang="en-US" sz="1600" dirty="0" err="1" smtClean="0">
              <a:solidFill>
                <a:schemeClr val="tx1"/>
              </a:solidFill>
              <a:latin typeface="Calibri" pitchFamily="34" charset="0"/>
            </a:rPr>
            <a:t>educadores</a:t>
          </a:r>
          <a:r>
            <a:rPr lang="en-US" sz="1600" dirty="0" smtClean="0">
              <a:solidFill>
                <a:schemeClr val="tx1"/>
              </a:solidFill>
              <a:latin typeface="Calibri" pitchFamily="34" charset="0"/>
            </a:rPr>
            <a:t> </a:t>
          </a:r>
          <a:r>
            <a:rPr lang="en-US" sz="1600" dirty="0" err="1" smtClean="0">
              <a:solidFill>
                <a:schemeClr val="tx1"/>
              </a:solidFill>
              <a:latin typeface="Calibri" pitchFamily="34" charset="0"/>
            </a:rPr>
            <a:t>como</a:t>
          </a:r>
          <a:r>
            <a:rPr lang="en-US" sz="1600" dirty="0" smtClean="0">
              <a:solidFill>
                <a:schemeClr val="tx1"/>
              </a:solidFill>
              <a:latin typeface="Calibri" pitchFamily="34" charset="0"/>
            </a:rPr>
            <a:t> en </a:t>
          </a:r>
          <a:r>
            <a:rPr lang="en-US" sz="1600" dirty="0" err="1" smtClean="0">
              <a:solidFill>
                <a:schemeClr val="tx1"/>
              </a:solidFill>
              <a:latin typeface="Calibri" pitchFamily="34" charset="0"/>
            </a:rPr>
            <a:t>estudiantes</a:t>
          </a:r>
          <a:r>
            <a:rPr lang="en-US" sz="1600" dirty="0" smtClean="0">
              <a:solidFill>
                <a:schemeClr val="tx1"/>
              </a:solidFill>
              <a:latin typeface="Calibri" pitchFamily="34" charset="0"/>
            </a:rPr>
            <a:t>. </a:t>
          </a:r>
          <a:r>
            <a:rPr lang="en-US" sz="1600" dirty="0" err="1" smtClean="0">
              <a:solidFill>
                <a:schemeClr val="tx1"/>
              </a:solidFill>
              <a:latin typeface="Calibri" pitchFamily="34" charset="0"/>
            </a:rPr>
            <a:t>Aspecto</a:t>
          </a:r>
          <a:r>
            <a:rPr lang="en-US" sz="1600" dirty="0" smtClean="0">
              <a:solidFill>
                <a:schemeClr val="tx1"/>
              </a:solidFill>
              <a:latin typeface="Calibri" pitchFamily="34" charset="0"/>
            </a:rPr>
            <a:t> </a:t>
          </a:r>
          <a:r>
            <a:rPr lang="en-US" sz="1600" dirty="0" err="1" smtClean="0">
              <a:solidFill>
                <a:schemeClr val="tx1"/>
              </a:solidFill>
              <a:latin typeface="Calibri" pitchFamily="34" charset="0"/>
            </a:rPr>
            <a:t>que</a:t>
          </a:r>
          <a:r>
            <a:rPr lang="en-US" sz="1600" dirty="0" smtClean="0">
              <a:solidFill>
                <a:schemeClr val="tx1"/>
              </a:solidFill>
              <a:latin typeface="Calibri" pitchFamily="34" charset="0"/>
            </a:rPr>
            <a:t> </a:t>
          </a:r>
          <a:r>
            <a:rPr lang="en-US" sz="1600" dirty="0" err="1" smtClean="0">
              <a:solidFill>
                <a:schemeClr val="tx1"/>
              </a:solidFill>
              <a:latin typeface="Calibri" pitchFamily="34" charset="0"/>
            </a:rPr>
            <a:t>pudo</a:t>
          </a:r>
          <a:r>
            <a:rPr lang="en-US" sz="1600" dirty="0" smtClean="0">
              <a:solidFill>
                <a:schemeClr val="tx1"/>
              </a:solidFill>
              <a:latin typeface="Calibri" pitchFamily="34" charset="0"/>
            </a:rPr>
            <a:t> </a:t>
          </a:r>
          <a:r>
            <a:rPr lang="en-US" sz="1600" dirty="0" err="1" smtClean="0">
              <a:solidFill>
                <a:schemeClr val="tx1"/>
              </a:solidFill>
              <a:latin typeface="Calibri" pitchFamily="34" charset="0"/>
            </a:rPr>
            <a:t>comprobarse</a:t>
          </a:r>
          <a:r>
            <a:rPr lang="en-US" sz="1600" dirty="0" smtClean="0">
              <a:solidFill>
                <a:schemeClr val="tx1"/>
              </a:solidFill>
              <a:latin typeface="Calibri" pitchFamily="34" charset="0"/>
            </a:rPr>
            <a:t> con los </a:t>
          </a:r>
          <a:r>
            <a:rPr lang="en-US" sz="1600" dirty="0" err="1" smtClean="0">
              <a:solidFill>
                <a:schemeClr val="tx1"/>
              </a:solidFill>
              <a:latin typeface="Calibri" pitchFamily="34" charset="0"/>
            </a:rPr>
            <a:t>resultados</a:t>
          </a:r>
          <a:r>
            <a:rPr lang="en-US" sz="1600" dirty="0" smtClean="0">
              <a:solidFill>
                <a:schemeClr val="tx1"/>
              </a:solidFill>
              <a:latin typeface="Calibri" pitchFamily="34" charset="0"/>
            </a:rPr>
            <a:t> de </a:t>
          </a:r>
          <a:r>
            <a:rPr lang="en-US" sz="1600" dirty="0" err="1" smtClean="0">
              <a:solidFill>
                <a:schemeClr val="tx1"/>
              </a:solidFill>
              <a:latin typeface="Calibri" pitchFamily="34" charset="0"/>
            </a:rPr>
            <a:t>las</a:t>
          </a:r>
          <a:r>
            <a:rPr lang="en-US" sz="1600" dirty="0" smtClean="0">
              <a:solidFill>
                <a:schemeClr val="tx1"/>
              </a:solidFill>
              <a:latin typeface="Calibri" pitchFamily="34" charset="0"/>
            </a:rPr>
            <a:t> </a:t>
          </a:r>
          <a:r>
            <a:rPr lang="en-US" sz="1600" dirty="0" err="1" smtClean="0">
              <a:solidFill>
                <a:schemeClr val="tx1"/>
              </a:solidFill>
              <a:latin typeface="Calibri" pitchFamily="34" charset="0"/>
            </a:rPr>
            <a:t>pruebas</a:t>
          </a:r>
          <a:r>
            <a:rPr lang="en-US" sz="1600" dirty="0" smtClean="0">
              <a:solidFill>
                <a:schemeClr val="tx1"/>
              </a:solidFill>
              <a:latin typeface="Calibri" pitchFamily="34" charset="0"/>
            </a:rPr>
            <a:t> </a:t>
          </a:r>
          <a:r>
            <a:rPr lang="en-US" sz="1600" dirty="0" err="1" smtClean="0">
              <a:solidFill>
                <a:schemeClr val="tx1"/>
              </a:solidFill>
              <a:latin typeface="Calibri" pitchFamily="34" charset="0"/>
            </a:rPr>
            <a:t>realizadas</a:t>
          </a:r>
          <a:r>
            <a:rPr lang="en-US" sz="1600" dirty="0" smtClean="0">
              <a:solidFill>
                <a:schemeClr val="tx1"/>
              </a:solidFill>
              <a:latin typeface="Calibri" pitchFamily="34" charset="0"/>
            </a:rPr>
            <a:t> con la </a:t>
          </a:r>
          <a:r>
            <a:rPr lang="en-US" sz="1600" dirty="0" err="1" smtClean="0">
              <a:solidFill>
                <a:schemeClr val="tx1"/>
              </a:solidFill>
              <a:latin typeface="Calibri" pitchFamily="34" charset="0"/>
            </a:rPr>
            <a:t>solución</a:t>
          </a:r>
          <a:r>
            <a:rPr lang="en-US" sz="1600" dirty="0" smtClean="0">
              <a:solidFill>
                <a:schemeClr val="tx1"/>
              </a:solidFill>
              <a:latin typeface="Calibri" pitchFamily="34" charset="0"/>
            </a:rPr>
            <a:t>.</a:t>
          </a:r>
          <a:endParaRPr lang="en-US" sz="1600" dirty="0">
            <a:solidFill>
              <a:schemeClr val="tx1"/>
            </a:solidFill>
            <a:latin typeface="Calibri" pitchFamily="34" charset="0"/>
          </a:endParaRPr>
        </a:p>
      </dgm:t>
    </dgm:pt>
    <dgm:pt modelId="{8E30D369-1050-41D7-B73D-AC3A7D959177}" type="parTrans" cxnId="{5CDB5ED7-0D5F-4467-B8FE-CA2558130146}">
      <dgm:prSet/>
      <dgm:spPr/>
      <dgm:t>
        <a:bodyPr/>
        <a:lstStyle/>
        <a:p>
          <a:endParaRPr lang="en-US"/>
        </a:p>
      </dgm:t>
    </dgm:pt>
    <dgm:pt modelId="{7479C5CC-A788-4E7A-8391-0AE366D51163}" type="sibTrans" cxnId="{5CDB5ED7-0D5F-4467-B8FE-CA2558130146}">
      <dgm:prSet/>
      <dgm:spPr/>
      <dgm:t>
        <a:bodyPr/>
        <a:lstStyle/>
        <a:p>
          <a:endParaRPr lang="en-US"/>
        </a:p>
      </dgm:t>
    </dgm:pt>
    <dgm:pt modelId="{814B28C4-C406-4D66-BACC-101F9F6C9F98}">
      <dgm:prSet custT="1"/>
      <dgm:spPr/>
      <dgm:t>
        <a:bodyPr lIns="540000" rIns="360000"/>
        <a:lstStyle/>
        <a:p>
          <a:pPr algn="just" rtl="0">
            <a:lnSpc>
              <a:spcPct val="100000"/>
            </a:lnSpc>
            <a:spcBef>
              <a:spcPts val="0"/>
            </a:spcBef>
            <a:spcAft>
              <a:spcPts val="0"/>
            </a:spcAft>
          </a:pPr>
          <a:r>
            <a:rPr lang="en-US" sz="1600" dirty="0" smtClean="0">
              <a:solidFill>
                <a:schemeClr val="tx1"/>
              </a:solidFill>
              <a:latin typeface="Calibri" pitchFamily="34" charset="0"/>
            </a:rPr>
            <a:t>Al </a:t>
          </a:r>
          <a:r>
            <a:rPr lang="en-US" sz="1600" dirty="0" err="1" smtClean="0">
              <a:solidFill>
                <a:schemeClr val="tx1"/>
              </a:solidFill>
              <a:latin typeface="Calibri" pitchFamily="34" charset="0"/>
            </a:rPr>
            <a:t>implementar</a:t>
          </a:r>
          <a:r>
            <a:rPr lang="en-US" sz="1600" dirty="0" smtClean="0">
              <a:solidFill>
                <a:schemeClr val="tx1"/>
              </a:solidFill>
              <a:latin typeface="Calibri" pitchFamily="34" charset="0"/>
            </a:rPr>
            <a:t> el </a:t>
          </a:r>
          <a:r>
            <a:rPr lang="en-US" sz="1600" dirty="0" err="1" smtClean="0">
              <a:solidFill>
                <a:schemeClr val="tx1"/>
              </a:solidFill>
              <a:latin typeface="Calibri" pitchFamily="34" charset="0"/>
            </a:rPr>
            <a:t>prototipo</a:t>
          </a:r>
          <a:r>
            <a:rPr lang="en-US" sz="1600" dirty="0" smtClean="0">
              <a:solidFill>
                <a:schemeClr val="tx1"/>
              </a:solidFill>
              <a:latin typeface="Calibri" pitchFamily="34" charset="0"/>
            </a:rPr>
            <a:t> de </a:t>
          </a:r>
          <a:r>
            <a:rPr lang="en-US" sz="1600" dirty="0" err="1" smtClean="0">
              <a:solidFill>
                <a:schemeClr val="tx1"/>
              </a:solidFill>
              <a:latin typeface="Calibri" pitchFamily="34" charset="0"/>
            </a:rPr>
            <a:t>mundo</a:t>
          </a:r>
          <a:r>
            <a:rPr lang="en-US" sz="1600" dirty="0" smtClean="0">
              <a:solidFill>
                <a:schemeClr val="tx1"/>
              </a:solidFill>
              <a:latin typeface="Calibri" pitchFamily="34" charset="0"/>
            </a:rPr>
            <a:t> virtual, se </a:t>
          </a:r>
          <a:r>
            <a:rPr lang="en-US" sz="1600" dirty="0" err="1" smtClean="0">
              <a:solidFill>
                <a:schemeClr val="tx1"/>
              </a:solidFill>
              <a:latin typeface="Calibri" pitchFamily="34" charset="0"/>
            </a:rPr>
            <a:t>determinó</a:t>
          </a:r>
          <a:r>
            <a:rPr lang="en-US" sz="1600" dirty="0" smtClean="0">
              <a:solidFill>
                <a:schemeClr val="tx1"/>
              </a:solidFill>
              <a:latin typeface="Calibri" pitchFamily="34" charset="0"/>
            </a:rPr>
            <a:t> </a:t>
          </a:r>
          <a:r>
            <a:rPr lang="en-US" sz="1600" dirty="0" err="1" smtClean="0">
              <a:solidFill>
                <a:schemeClr val="tx1"/>
              </a:solidFill>
              <a:latin typeface="Calibri" pitchFamily="34" charset="0"/>
            </a:rPr>
            <a:t>que</a:t>
          </a:r>
          <a:r>
            <a:rPr lang="en-US" sz="1600" dirty="0" smtClean="0">
              <a:solidFill>
                <a:schemeClr val="tx1"/>
              </a:solidFill>
              <a:latin typeface="Calibri" pitchFamily="34" charset="0"/>
            </a:rPr>
            <a:t> Second Life </a:t>
          </a:r>
          <a:r>
            <a:rPr lang="en-US" sz="1600" dirty="0" err="1" smtClean="0">
              <a:solidFill>
                <a:schemeClr val="tx1"/>
              </a:solidFill>
              <a:latin typeface="Calibri" pitchFamily="34" charset="0"/>
            </a:rPr>
            <a:t>es</a:t>
          </a:r>
          <a:r>
            <a:rPr lang="en-US" sz="1600" dirty="0" smtClean="0">
              <a:solidFill>
                <a:schemeClr val="tx1"/>
              </a:solidFill>
              <a:latin typeface="Calibri" pitchFamily="34" charset="0"/>
            </a:rPr>
            <a:t> </a:t>
          </a:r>
          <a:r>
            <a:rPr lang="en-US" sz="1600" dirty="0" err="1" smtClean="0">
              <a:solidFill>
                <a:schemeClr val="tx1"/>
              </a:solidFill>
              <a:latin typeface="Calibri" pitchFamily="34" charset="0"/>
            </a:rPr>
            <a:t>una</a:t>
          </a:r>
          <a:r>
            <a:rPr lang="en-US" sz="1600" dirty="0" smtClean="0">
              <a:solidFill>
                <a:schemeClr val="tx1"/>
              </a:solidFill>
              <a:latin typeface="Calibri" pitchFamily="34" charset="0"/>
            </a:rPr>
            <a:t> </a:t>
          </a:r>
          <a:r>
            <a:rPr lang="en-US" sz="1600" dirty="0" err="1" smtClean="0">
              <a:solidFill>
                <a:schemeClr val="tx1"/>
              </a:solidFill>
              <a:latin typeface="Calibri" pitchFamily="34" charset="0"/>
            </a:rPr>
            <a:t>potente</a:t>
          </a:r>
          <a:r>
            <a:rPr lang="en-US" sz="1600" dirty="0" smtClean="0">
              <a:solidFill>
                <a:schemeClr val="tx1"/>
              </a:solidFill>
              <a:latin typeface="Calibri" pitchFamily="34" charset="0"/>
            </a:rPr>
            <a:t> </a:t>
          </a:r>
          <a:r>
            <a:rPr lang="en-US" sz="1600" dirty="0" err="1" smtClean="0">
              <a:solidFill>
                <a:schemeClr val="tx1"/>
              </a:solidFill>
              <a:latin typeface="Calibri" pitchFamily="34" charset="0"/>
            </a:rPr>
            <a:t>herramienta</a:t>
          </a:r>
          <a:r>
            <a:rPr lang="en-US" sz="1600" dirty="0" smtClean="0">
              <a:solidFill>
                <a:schemeClr val="tx1"/>
              </a:solidFill>
              <a:latin typeface="Calibri" pitchFamily="34" charset="0"/>
            </a:rPr>
            <a:t> </a:t>
          </a:r>
          <a:r>
            <a:rPr lang="en-US" sz="1600" dirty="0" err="1" smtClean="0">
              <a:solidFill>
                <a:schemeClr val="tx1"/>
              </a:solidFill>
              <a:latin typeface="Calibri" pitchFamily="34" charset="0"/>
            </a:rPr>
            <a:t>para</a:t>
          </a:r>
          <a:r>
            <a:rPr lang="en-US" sz="1600" dirty="0" smtClean="0">
              <a:solidFill>
                <a:schemeClr val="tx1"/>
              </a:solidFill>
              <a:latin typeface="Calibri" pitchFamily="34" charset="0"/>
            </a:rPr>
            <a:t> la </a:t>
          </a:r>
          <a:r>
            <a:rPr lang="en-US" sz="1600" dirty="0" err="1" smtClean="0">
              <a:solidFill>
                <a:schemeClr val="tx1"/>
              </a:solidFill>
              <a:latin typeface="Calibri" pitchFamily="34" charset="0"/>
            </a:rPr>
            <a:t>creación</a:t>
          </a:r>
          <a:r>
            <a:rPr lang="en-US" sz="1600" dirty="0" smtClean="0">
              <a:solidFill>
                <a:schemeClr val="tx1"/>
              </a:solidFill>
              <a:latin typeface="Calibri" pitchFamily="34" charset="0"/>
            </a:rPr>
            <a:t> de </a:t>
          </a:r>
          <a:r>
            <a:rPr lang="en-US" sz="1600" dirty="0" err="1" smtClean="0">
              <a:solidFill>
                <a:schemeClr val="tx1"/>
              </a:solidFill>
              <a:latin typeface="Calibri" pitchFamily="34" charset="0"/>
            </a:rPr>
            <a:t>mundos</a:t>
          </a:r>
          <a:r>
            <a:rPr lang="en-US" sz="1600" dirty="0" smtClean="0">
              <a:solidFill>
                <a:schemeClr val="tx1"/>
              </a:solidFill>
              <a:latin typeface="Calibri" pitchFamily="34" charset="0"/>
            </a:rPr>
            <a:t> </a:t>
          </a:r>
          <a:r>
            <a:rPr lang="en-US" sz="1600" dirty="0" err="1" smtClean="0">
              <a:solidFill>
                <a:schemeClr val="tx1"/>
              </a:solidFill>
              <a:latin typeface="Calibri" pitchFamily="34" charset="0"/>
            </a:rPr>
            <a:t>virtuales</a:t>
          </a:r>
          <a:r>
            <a:rPr lang="en-US" sz="1600" dirty="0" smtClean="0">
              <a:solidFill>
                <a:schemeClr val="tx1"/>
              </a:solidFill>
              <a:latin typeface="Calibri" pitchFamily="34" charset="0"/>
            </a:rPr>
            <a:t>, </a:t>
          </a:r>
          <a:r>
            <a:rPr lang="en-US" sz="1600" dirty="0" err="1" smtClean="0">
              <a:solidFill>
                <a:schemeClr val="tx1"/>
              </a:solidFill>
              <a:latin typeface="Calibri" pitchFamily="34" charset="0"/>
            </a:rPr>
            <a:t>que</a:t>
          </a:r>
          <a:r>
            <a:rPr lang="en-US" sz="1600" dirty="0" smtClean="0">
              <a:solidFill>
                <a:schemeClr val="tx1"/>
              </a:solidFill>
              <a:latin typeface="Calibri" pitchFamily="34" charset="0"/>
            </a:rPr>
            <a:t> no </a:t>
          </a:r>
          <a:r>
            <a:rPr lang="en-US" sz="1600" dirty="0" err="1" smtClean="0">
              <a:solidFill>
                <a:schemeClr val="tx1"/>
              </a:solidFill>
              <a:latin typeface="Calibri" pitchFamily="34" charset="0"/>
            </a:rPr>
            <a:t>solamente</a:t>
          </a:r>
          <a:r>
            <a:rPr lang="en-US" sz="1600" dirty="0" smtClean="0">
              <a:solidFill>
                <a:schemeClr val="tx1"/>
              </a:solidFill>
              <a:latin typeface="Calibri" pitchFamily="34" charset="0"/>
            </a:rPr>
            <a:t> </a:t>
          </a:r>
          <a:r>
            <a:rPr lang="en-US" sz="1600" dirty="0" err="1" smtClean="0">
              <a:solidFill>
                <a:schemeClr val="tx1"/>
              </a:solidFill>
              <a:latin typeface="Calibri" pitchFamily="34" charset="0"/>
            </a:rPr>
            <a:t>cuenta</a:t>
          </a:r>
          <a:r>
            <a:rPr lang="en-US" sz="1600" dirty="0" smtClean="0">
              <a:solidFill>
                <a:schemeClr val="tx1"/>
              </a:solidFill>
              <a:latin typeface="Calibri" pitchFamily="34" charset="0"/>
            </a:rPr>
            <a:t> con la </a:t>
          </a:r>
          <a:r>
            <a:rPr lang="en-US" sz="1600" dirty="0" err="1" smtClean="0">
              <a:solidFill>
                <a:schemeClr val="tx1"/>
              </a:solidFill>
              <a:latin typeface="Calibri" pitchFamily="34" charset="0"/>
            </a:rPr>
            <a:t>recreación</a:t>
          </a:r>
          <a:r>
            <a:rPr lang="en-US" sz="1600" dirty="0" smtClean="0">
              <a:solidFill>
                <a:schemeClr val="tx1"/>
              </a:solidFill>
              <a:latin typeface="Calibri" pitchFamily="34" charset="0"/>
            </a:rPr>
            <a:t> de </a:t>
          </a:r>
          <a:r>
            <a:rPr lang="en-US" sz="1600" dirty="0" err="1" smtClean="0">
              <a:solidFill>
                <a:schemeClr val="tx1"/>
              </a:solidFill>
              <a:latin typeface="Calibri" pitchFamily="34" charset="0"/>
            </a:rPr>
            <a:t>espacios</a:t>
          </a:r>
          <a:r>
            <a:rPr lang="en-US" sz="1600" dirty="0" smtClean="0">
              <a:solidFill>
                <a:schemeClr val="tx1"/>
              </a:solidFill>
              <a:latin typeface="Calibri" pitchFamily="34" charset="0"/>
            </a:rPr>
            <a:t> </a:t>
          </a:r>
          <a:r>
            <a:rPr lang="en-US" sz="1600" dirty="0" err="1" smtClean="0">
              <a:solidFill>
                <a:schemeClr val="tx1"/>
              </a:solidFill>
              <a:latin typeface="Calibri" pitchFamily="34" charset="0"/>
            </a:rPr>
            <a:t>virtuales</a:t>
          </a:r>
          <a:r>
            <a:rPr lang="en-US" sz="1600" dirty="0" smtClean="0">
              <a:solidFill>
                <a:schemeClr val="tx1"/>
              </a:solidFill>
              <a:latin typeface="Calibri" pitchFamily="34" charset="0"/>
            </a:rPr>
            <a:t> 3D, </a:t>
          </a:r>
          <a:r>
            <a:rPr lang="en-US" sz="1600" dirty="0" err="1" smtClean="0">
              <a:solidFill>
                <a:schemeClr val="tx1"/>
              </a:solidFill>
              <a:latin typeface="Calibri" pitchFamily="34" charset="0"/>
            </a:rPr>
            <a:t>sino</a:t>
          </a:r>
          <a:r>
            <a:rPr lang="en-US" sz="1600" dirty="0" smtClean="0">
              <a:solidFill>
                <a:schemeClr val="tx1"/>
              </a:solidFill>
              <a:latin typeface="Calibri" pitchFamily="34" charset="0"/>
            </a:rPr>
            <a:t> </a:t>
          </a:r>
          <a:r>
            <a:rPr lang="en-US" sz="1600" dirty="0" err="1" smtClean="0">
              <a:solidFill>
                <a:schemeClr val="tx1"/>
              </a:solidFill>
              <a:latin typeface="Calibri" pitchFamily="34" charset="0"/>
            </a:rPr>
            <a:t>que</a:t>
          </a:r>
          <a:r>
            <a:rPr lang="en-US" sz="1600" dirty="0" smtClean="0">
              <a:solidFill>
                <a:schemeClr val="tx1"/>
              </a:solidFill>
              <a:latin typeface="Calibri" pitchFamily="34" charset="0"/>
            </a:rPr>
            <a:t> </a:t>
          </a:r>
          <a:r>
            <a:rPr lang="en-US" sz="1600" dirty="0" err="1" smtClean="0">
              <a:solidFill>
                <a:schemeClr val="tx1"/>
              </a:solidFill>
              <a:latin typeface="Calibri" pitchFamily="34" charset="0"/>
            </a:rPr>
            <a:t>también</a:t>
          </a:r>
          <a:r>
            <a:rPr lang="en-US" sz="1600" dirty="0" smtClean="0">
              <a:solidFill>
                <a:schemeClr val="tx1"/>
              </a:solidFill>
              <a:latin typeface="Calibri" pitchFamily="34" charset="0"/>
            </a:rPr>
            <a:t> </a:t>
          </a:r>
          <a:r>
            <a:rPr lang="en-US" sz="1600" dirty="0" err="1" smtClean="0">
              <a:solidFill>
                <a:schemeClr val="tx1"/>
              </a:solidFill>
              <a:latin typeface="Calibri" pitchFamily="34" charset="0"/>
            </a:rPr>
            <a:t>brinda</a:t>
          </a:r>
          <a:r>
            <a:rPr lang="en-US" sz="1600" dirty="0" smtClean="0">
              <a:solidFill>
                <a:schemeClr val="tx1"/>
              </a:solidFill>
              <a:latin typeface="Calibri" pitchFamily="34" charset="0"/>
            </a:rPr>
            <a:t> </a:t>
          </a:r>
          <a:r>
            <a:rPr lang="en-US" sz="1600" dirty="0" err="1" smtClean="0">
              <a:solidFill>
                <a:schemeClr val="tx1"/>
              </a:solidFill>
              <a:latin typeface="Calibri" pitchFamily="34" charset="0"/>
            </a:rPr>
            <a:t>servicios</a:t>
          </a:r>
          <a:r>
            <a:rPr lang="en-US" sz="1600" dirty="0" smtClean="0">
              <a:solidFill>
                <a:schemeClr val="tx1"/>
              </a:solidFill>
              <a:latin typeface="Calibri" pitchFamily="34" charset="0"/>
            </a:rPr>
            <a:t> de </a:t>
          </a:r>
          <a:r>
            <a:rPr lang="en-US" sz="1600" dirty="0" err="1" smtClean="0">
              <a:solidFill>
                <a:schemeClr val="tx1"/>
              </a:solidFill>
              <a:latin typeface="Calibri" pitchFamily="34" charset="0"/>
            </a:rPr>
            <a:t>transmisión</a:t>
          </a:r>
          <a:r>
            <a:rPr lang="en-US" sz="1600" dirty="0" smtClean="0">
              <a:solidFill>
                <a:schemeClr val="tx1"/>
              </a:solidFill>
              <a:latin typeface="Calibri" pitchFamily="34" charset="0"/>
            </a:rPr>
            <a:t> de </a:t>
          </a:r>
          <a:r>
            <a:rPr lang="en-US" sz="1600" dirty="0" err="1" smtClean="0">
              <a:solidFill>
                <a:schemeClr val="tx1"/>
              </a:solidFill>
              <a:latin typeface="Calibri" pitchFamily="34" charset="0"/>
            </a:rPr>
            <a:t>voz</a:t>
          </a:r>
          <a:r>
            <a:rPr lang="en-US" sz="1600" dirty="0" smtClean="0">
              <a:solidFill>
                <a:schemeClr val="tx1"/>
              </a:solidFill>
              <a:latin typeface="Calibri" pitchFamily="34" charset="0"/>
            </a:rPr>
            <a:t> y </a:t>
          </a:r>
          <a:r>
            <a:rPr lang="en-US" sz="1600" dirty="0" err="1" smtClean="0">
              <a:solidFill>
                <a:schemeClr val="tx1"/>
              </a:solidFill>
              <a:latin typeface="Calibri" pitchFamily="34" charset="0"/>
            </a:rPr>
            <a:t>permite</a:t>
          </a:r>
          <a:r>
            <a:rPr lang="en-US" sz="1600" dirty="0" smtClean="0">
              <a:solidFill>
                <a:schemeClr val="tx1"/>
              </a:solidFill>
              <a:latin typeface="Calibri" pitchFamily="34" charset="0"/>
            </a:rPr>
            <a:t> </a:t>
          </a:r>
          <a:r>
            <a:rPr lang="en-US" sz="1600" dirty="0" err="1" smtClean="0">
              <a:solidFill>
                <a:schemeClr val="tx1"/>
              </a:solidFill>
              <a:latin typeface="Calibri" pitchFamily="34" charset="0"/>
            </a:rPr>
            <a:t>cargar</a:t>
          </a:r>
          <a:r>
            <a:rPr lang="en-US" sz="1600" dirty="0" smtClean="0">
              <a:solidFill>
                <a:schemeClr val="tx1"/>
              </a:solidFill>
              <a:latin typeface="Calibri" pitchFamily="34" charset="0"/>
            </a:rPr>
            <a:t> al </a:t>
          </a:r>
          <a:r>
            <a:rPr lang="en-US" sz="1600" dirty="0" err="1" smtClean="0">
              <a:solidFill>
                <a:schemeClr val="tx1"/>
              </a:solidFill>
              <a:latin typeface="Calibri" pitchFamily="34" charset="0"/>
            </a:rPr>
            <a:t>mundo</a:t>
          </a:r>
          <a:r>
            <a:rPr lang="en-US" sz="1600" dirty="0" smtClean="0">
              <a:solidFill>
                <a:schemeClr val="tx1"/>
              </a:solidFill>
              <a:latin typeface="Calibri" pitchFamily="34" charset="0"/>
            </a:rPr>
            <a:t> virtual </a:t>
          </a:r>
          <a:r>
            <a:rPr lang="en-US" sz="1600" dirty="0" err="1" smtClean="0">
              <a:solidFill>
                <a:schemeClr val="tx1"/>
              </a:solidFill>
              <a:latin typeface="Calibri" pitchFamily="34" charset="0"/>
            </a:rPr>
            <a:t>diferentes</a:t>
          </a:r>
          <a:r>
            <a:rPr lang="en-US" sz="1600" dirty="0" smtClean="0">
              <a:solidFill>
                <a:schemeClr val="tx1"/>
              </a:solidFill>
              <a:latin typeface="Calibri" pitchFamily="34" charset="0"/>
            </a:rPr>
            <a:t> </a:t>
          </a:r>
          <a:r>
            <a:rPr lang="en-US" sz="1600" dirty="0" err="1" smtClean="0">
              <a:solidFill>
                <a:schemeClr val="tx1"/>
              </a:solidFill>
              <a:latin typeface="Calibri" pitchFamily="34" charset="0"/>
            </a:rPr>
            <a:t>recursos</a:t>
          </a:r>
          <a:r>
            <a:rPr lang="en-US" sz="1600" dirty="0" smtClean="0">
              <a:solidFill>
                <a:schemeClr val="tx1"/>
              </a:solidFill>
              <a:latin typeface="Calibri" pitchFamily="34" charset="0"/>
            </a:rPr>
            <a:t> multimedia.</a:t>
          </a:r>
          <a:endParaRPr lang="en-US" sz="1600" dirty="0">
            <a:solidFill>
              <a:schemeClr val="tx1"/>
            </a:solidFill>
            <a:latin typeface="Calibri" pitchFamily="34" charset="0"/>
          </a:endParaRPr>
        </a:p>
      </dgm:t>
    </dgm:pt>
    <dgm:pt modelId="{28EDCA54-0426-49B7-9E54-6480CE52140D}" type="sibTrans" cxnId="{40C1B586-EC91-4B40-88A1-521DAE5F9DAC}">
      <dgm:prSet/>
      <dgm:spPr/>
      <dgm:t>
        <a:bodyPr/>
        <a:lstStyle/>
        <a:p>
          <a:endParaRPr lang="en-US"/>
        </a:p>
      </dgm:t>
    </dgm:pt>
    <dgm:pt modelId="{4FA0C96F-10B1-4C8A-B82E-055281C8E042}" type="parTrans" cxnId="{40C1B586-EC91-4B40-88A1-521DAE5F9DAC}">
      <dgm:prSet/>
      <dgm:spPr/>
      <dgm:t>
        <a:bodyPr/>
        <a:lstStyle/>
        <a:p>
          <a:endParaRPr lang="en-US"/>
        </a:p>
      </dgm:t>
    </dgm:pt>
    <dgm:pt modelId="{A9CD3A19-E09E-4CE5-B9F4-D15D0DC89CC7}" type="pres">
      <dgm:prSet presAssocID="{2627D793-F987-451A-95EE-C4D8A432B7BB}" presName="linearFlow" presStyleCnt="0">
        <dgm:presLayoutVars>
          <dgm:dir/>
          <dgm:resizeHandles val="exact"/>
        </dgm:presLayoutVars>
      </dgm:prSet>
      <dgm:spPr/>
      <dgm:t>
        <a:bodyPr/>
        <a:lstStyle/>
        <a:p>
          <a:endParaRPr lang="en-US"/>
        </a:p>
      </dgm:t>
    </dgm:pt>
    <dgm:pt modelId="{F873254C-7E93-47D2-8BA8-2936D2B2D413}" type="pres">
      <dgm:prSet presAssocID="{814B28C4-C406-4D66-BACC-101F9F6C9F98}" presName="composite" presStyleCnt="0"/>
      <dgm:spPr/>
    </dgm:pt>
    <dgm:pt modelId="{FD9B656F-DDE3-42D5-9D6E-627C282041D5}" type="pres">
      <dgm:prSet presAssocID="{814B28C4-C406-4D66-BACC-101F9F6C9F98}" presName="imgShp" presStyleLbl="fgImgPlace1" presStyleIdx="0" presStyleCnt="2" custScaleX="36159" custScaleY="36159" custLinFactNeighborX="-9522" custLinFactNeighborY="6877"/>
      <dgm:spPr>
        <a:prstGeom prst="rect">
          <a:avLst/>
        </a:prstGeom>
        <a:blipFill rotWithShape="0">
          <a:blip xmlns:r="http://schemas.openxmlformats.org/officeDocument/2006/relationships" r:embed="rId1"/>
          <a:stretch>
            <a:fillRect/>
          </a:stretch>
        </a:blipFill>
      </dgm:spPr>
      <dgm:t>
        <a:bodyPr/>
        <a:lstStyle/>
        <a:p>
          <a:endParaRPr lang="en-US"/>
        </a:p>
      </dgm:t>
    </dgm:pt>
    <dgm:pt modelId="{34254BEE-81ED-4416-8024-BBA0945B5585}" type="pres">
      <dgm:prSet presAssocID="{814B28C4-C406-4D66-BACC-101F9F6C9F98}" presName="txShp" presStyleLbl="node1" presStyleIdx="0" presStyleCnt="2" custScaleX="108409" custScaleY="101993" custLinFactNeighborY="7525">
        <dgm:presLayoutVars>
          <dgm:bulletEnabled val="1"/>
        </dgm:presLayoutVars>
      </dgm:prSet>
      <dgm:spPr/>
      <dgm:t>
        <a:bodyPr/>
        <a:lstStyle/>
        <a:p>
          <a:endParaRPr lang="en-US"/>
        </a:p>
      </dgm:t>
    </dgm:pt>
    <dgm:pt modelId="{41B0F660-243B-4905-81A3-E53502B9F3EC}" type="pres">
      <dgm:prSet presAssocID="{28EDCA54-0426-49B7-9E54-6480CE52140D}" presName="spacing" presStyleCnt="0"/>
      <dgm:spPr/>
    </dgm:pt>
    <dgm:pt modelId="{E49C6D4A-6F4D-405E-902E-CA24D01989AD}" type="pres">
      <dgm:prSet presAssocID="{7474ADDD-0E5B-4A2D-94D1-8A62C013283C}" presName="composite" presStyleCnt="0"/>
      <dgm:spPr/>
    </dgm:pt>
    <dgm:pt modelId="{1F1A43A6-BD92-4FE5-9E00-AFEDC3FB5400}" type="pres">
      <dgm:prSet presAssocID="{7474ADDD-0E5B-4A2D-94D1-8A62C013283C}" presName="imgShp" presStyleLbl="fgImgPlace1" presStyleIdx="1" presStyleCnt="2" custScaleX="36159" custScaleY="36159" custLinFactNeighborX="-9522" custLinFactNeighborY="-7897"/>
      <dgm:spPr>
        <a:prstGeom prst="rect">
          <a:avLst/>
        </a:prstGeom>
        <a:blipFill rotWithShape="0">
          <a:blip xmlns:r="http://schemas.openxmlformats.org/officeDocument/2006/relationships" r:embed="rId1"/>
          <a:stretch>
            <a:fillRect/>
          </a:stretch>
        </a:blipFill>
      </dgm:spPr>
      <dgm:t>
        <a:bodyPr/>
        <a:lstStyle/>
        <a:p>
          <a:endParaRPr lang="en-US"/>
        </a:p>
      </dgm:t>
    </dgm:pt>
    <dgm:pt modelId="{A96ECD5A-09C0-4F0B-82BF-D463CC938D5C}" type="pres">
      <dgm:prSet presAssocID="{7474ADDD-0E5B-4A2D-94D1-8A62C013283C}" presName="txShp" presStyleLbl="node1" presStyleIdx="1" presStyleCnt="2" custScaleX="108409" custScaleY="101993" custLinFactNeighborY="-7525">
        <dgm:presLayoutVars>
          <dgm:bulletEnabled val="1"/>
        </dgm:presLayoutVars>
      </dgm:prSet>
      <dgm:spPr/>
      <dgm:t>
        <a:bodyPr/>
        <a:lstStyle/>
        <a:p>
          <a:endParaRPr lang="en-US"/>
        </a:p>
      </dgm:t>
    </dgm:pt>
  </dgm:ptLst>
  <dgm:cxnLst>
    <dgm:cxn modelId="{40C1B586-EC91-4B40-88A1-521DAE5F9DAC}" srcId="{2627D793-F987-451A-95EE-C4D8A432B7BB}" destId="{814B28C4-C406-4D66-BACC-101F9F6C9F98}" srcOrd="0" destOrd="0" parTransId="{4FA0C96F-10B1-4C8A-B82E-055281C8E042}" sibTransId="{28EDCA54-0426-49B7-9E54-6480CE52140D}"/>
    <dgm:cxn modelId="{8F6DC2D5-3E65-4D8D-946F-A11530D685E7}" type="presOf" srcId="{7474ADDD-0E5B-4A2D-94D1-8A62C013283C}" destId="{A96ECD5A-09C0-4F0B-82BF-D463CC938D5C}" srcOrd="0" destOrd="0" presId="urn:microsoft.com/office/officeart/2005/8/layout/vList3"/>
    <dgm:cxn modelId="{5CDB5ED7-0D5F-4467-B8FE-CA2558130146}" srcId="{2627D793-F987-451A-95EE-C4D8A432B7BB}" destId="{7474ADDD-0E5B-4A2D-94D1-8A62C013283C}" srcOrd="1" destOrd="0" parTransId="{8E30D369-1050-41D7-B73D-AC3A7D959177}" sibTransId="{7479C5CC-A788-4E7A-8391-0AE366D51163}"/>
    <dgm:cxn modelId="{7828302F-03D5-4947-B994-21306B7BC466}" type="presOf" srcId="{2627D793-F987-451A-95EE-C4D8A432B7BB}" destId="{A9CD3A19-E09E-4CE5-B9F4-D15D0DC89CC7}" srcOrd="0" destOrd="0" presId="urn:microsoft.com/office/officeart/2005/8/layout/vList3"/>
    <dgm:cxn modelId="{934E2D9F-9CA8-4D0A-86D8-1DFE81C436E2}" type="presOf" srcId="{814B28C4-C406-4D66-BACC-101F9F6C9F98}" destId="{34254BEE-81ED-4416-8024-BBA0945B5585}" srcOrd="0" destOrd="0" presId="urn:microsoft.com/office/officeart/2005/8/layout/vList3"/>
    <dgm:cxn modelId="{3DCA5037-B725-4835-A26A-45B9EF2BC9D9}" type="presParOf" srcId="{A9CD3A19-E09E-4CE5-B9F4-D15D0DC89CC7}" destId="{F873254C-7E93-47D2-8BA8-2936D2B2D413}" srcOrd="0" destOrd="0" presId="urn:microsoft.com/office/officeart/2005/8/layout/vList3"/>
    <dgm:cxn modelId="{E9C7CDB9-45AA-49FE-B167-7AFC54EC7266}" type="presParOf" srcId="{F873254C-7E93-47D2-8BA8-2936D2B2D413}" destId="{FD9B656F-DDE3-42D5-9D6E-627C282041D5}" srcOrd="0" destOrd="0" presId="urn:microsoft.com/office/officeart/2005/8/layout/vList3"/>
    <dgm:cxn modelId="{1BEE3F5F-B70B-47F5-9D32-5783654AC960}" type="presParOf" srcId="{F873254C-7E93-47D2-8BA8-2936D2B2D413}" destId="{34254BEE-81ED-4416-8024-BBA0945B5585}" srcOrd="1" destOrd="0" presId="urn:microsoft.com/office/officeart/2005/8/layout/vList3"/>
    <dgm:cxn modelId="{E231D623-20AA-4737-8718-BD3BC4E2966F}" type="presParOf" srcId="{A9CD3A19-E09E-4CE5-B9F4-D15D0DC89CC7}" destId="{41B0F660-243B-4905-81A3-E53502B9F3EC}" srcOrd="1" destOrd="0" presId="urn:microsoft.com/office/officeart/2005/8/layout/vList3"/>
    <dgm:cxn modelId="{ABA3FB7C-66AE-48E5-9F26-ED548BEFA4C3}" type="presParOf" srcId="{A9CD3A19-E09E-4CE5-B9F4-D15D0DC89CC7}" destId="{E49C6D4A-6F4D-405E-902E-CA24D01989AD}" srcOrd="2" destOrd="0" presId="urn:microsoft.com/office/officeart/2005/8/layout/vList3"/>
    <dgm:cxn modelId="{82B5829B-7D13-4B41-9B17-B63A9B763D30}" type="presParOf" srcId="{E49C6D4A-6F4D-405E-902E-CA24D01989AD}" destId="{1F1A43A6-BD92-4FE5-9E00-AFEDC3FB5400}" srcOrd="0" destOrd="0" presId="urn:microsoft.com/office/officeart/2005/8/layout/vList3"/>
    <dgm:cxn modelId="{02118E7F-4D59-4D41-8316-DFD16869A49A}" type="presParOf" srcId="{E49C6D4A-6F4D-405E-902E-CA24D01989AD}" destId="{A96ECD5A-09C0-4F0B-82BF-D463CC938D5C}" srcOrd="1" destOrd="0" presId="urn:microsoft.com/office/officeart/2005/8/layout/vList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2627D793-F987-451A-95EE-C4D8A432B7BB}" type="doc">
      <dgm:prSet loTypeId="urn:microsoft.com/office/officeart/2005/8/layout/vList3" loCatId="list" qsTypeId="urn:microsoft.com/office/officeart/2005/8/quickstyle/3d4" qsCatId="3D" csTypeId="urn:microsoft.com/office/officeart/2005/8/colors/accent1_3" csCatId="accent1" phldr="1"/>
      <dgm:spPr/>
      <dgm:t>
        <a:bodyPr/>
        <a:lstStyle/>
        <a:p>
          <a:endParaRPr lang="en-US"/>
        </a:p>
      </dgm:t>
    </dgm:pt>
    <dgm:pt modelId="{7474ADDD-0E5B-4A2D-94D1-8A62C013283C}">
      <dgm:prSet custT="1"/>
      <dgm:spPr/>
      <dgm:t>
        <a:bodyPr lIns="540000" tIns="180000" rIns="360000" bIns="180000"/>
        <a:lstStyle/>
        <a:p>
          <a:pPr algn="just" rtl="0">
            <a:lnSpc>
              <a:spcPct val="100000"/>
            </a:lnSpc>
            <a:spcBef>
              <a:spcPts val="0"/>
            </a:spcBef>
            <a:spcAft>
              <a:spcPts val="0"/>
            </a:spcAft>
          </a:pPr>
          <a:r>
            <a:rPr lang="es-ES" sz="1600" dirty="0" smtClean="0">
              <a:solidFill>
                <a:schemeClr val="tx1"/>
              </a:solidFill>
              <a:latin typeface="Calibri" pitchFamily="34" charset="0"/>
            </a:rPr>
            <a:t>La facilidad para recrear espacios virtuales dentro de </a:t>
          </a:r>
          <a:r>
            <a:rPr lang="es-ES" sz="1600" dirty="0" err="1" smtClean="0">
              <a:solidFill>
                <a:schemeClr val="tx1"/>
              </a:solidFill>
              <a:latin typeface="Calibri" pitchFamily="34" charset="0"/>
            </a:rPr>
            <a:t>Second</a:t>
          </a:r>
          <a:r>
            <a:rPr lang="es-ES" sz="1600" dirty="0" smtClean="0">
              <a:solidFill>
                <a:schemeClr val="tx1"/>
              </a:solidFill>
              <a:latin typeface="Calibri" pitchFamily="34" charset="0"/>
            </a:rPr>
            <a:t> </a:t>
          </a:r>
          <a:r>
            <a:rPr lang="es-ES" sz="1600" dirty="0" err="1" smtClean="0">
              <a:solidFill>
                <a:schemeClr val="tx1"/>
              </a:solidFill>
              <a:latin typeface="Calibri" pitchFamily="34" charset="0"/>
            </a:rPr>
            <a:t>Life</a:t>
          </a:r>
          <a:r>
            <a:rPr lang="es-ES" sz="1600" dirty="0" smtClean="0">
              <a:solidFill>
                <a:schemeClr val="tx1"/>
              </a:solidFill>
              <a:latin typeface="Calibri" pitchFamily="34" charset="0"/>
            </a:rPr>
            <a:t>, sugiere que se debería formar un equipo de personas para realizar una completa recreación del campus de la Escuela Politécnica del Ejército.</a:t>
          </a:r>
          <a:endParaRPr lang="en-US" sz="1600" dirty="0">
            <a:solidFill>
              <a:schemeClr val="tx1"/>
            </a:solidFill>
            <a:latin typeface="Calibri" pitchFamily="34" charset="0"/>
          </a:endParaRPr>
        </a:p>
      </dgm:t>
    </dgm:pt>
    <dgm:pt modelId="{8E30D369-1050-41D7-B73D-AC3A7D959177}" type="parTrans" cxnId="{5CDB5ED7-0D5F-4467-B8FE-CA2558130146}">
      <dgm:prSet/>
      <dgm:spPr/>
      <dgm:t>
        <a:bodyPr/>
        <a:lstStyle/>
        <a:p>
          <a:endParaRPr lang="en-US"/>
        </a:p>
      </dgm:t>
    </dgm:pt>
    <dgm:pt modelId="{7479C5CC-A788-4E7A-8391-0AE366D51163}" type="sibTrans" cxnId="{5CDB5ED7-0D5F-4467-B8FE-CA2558130146}">
      <dgm:prSet/>
      <dgm:spPr/>
      <dgm:t>
        <a:bodyPr/>
        <a:lstStyle/>
        <a:p>
          <a:endParaRPr lang="en-US"/>
        </a:p>
      </dgm:t>
    </dgm:pt>
    <dgm:pt modelId="{814B28C4-C406-4D66-BACC-101F9F6C9F98}">
      <dgm:prSet custT="1"/>
      <dgm:spPr/>
      <dgm:t>
        <a:bodyPr lIns="540000" rIns="360000"/>
        <a:lstStyle/>
        <a:p>
          <a:pPr algn="just" rtl="0">
            <a:lnSpc>
              <a:spcPct val="100000"/>
            </a:lnSpc>
            <a:spcBef>
              <a:spcPts val="0"/>
            </a:spcBef>
            <a:spcAft>
              <a:spcPts val="0"/>
            </a:spcAft>
          </a:pPr>
          <a:r>
            <a:rPr lang="es-ES" sz="1600" dirty="0" smtClean="0">
              <a:solidFill>
                <a:schemeClr val="tx1"/>
              </a:solidFill>
              <a:latin typeface="Calibri" pitchFamily="34" charset="0"/>
            </a:rPr>
            <a:t>Dadas las exigencias actuales en cuanto al proceso educativo, por el acelerado avance tecnológico, se recomienda el uso de la presente solución en instituciones educativas, como una completa herramienta para la educación a distancia o como un apoyo tecnológico complementario para la educación presencial, por las características con las que cuenta y la funcionalidad que ofrece.</a:t>
          </a:r>
          <a:endParaRPr lang="en-US" sz="1600" dirty="0">
            <a:solidFill>
              <a:schemeClr val="tx1"/>
            </a:solidFill>
            <a:latin typeface="Calibri" pitchFamily="34" charset="0"/>
          </a:endParaRPr>
        </a:p>
      </dgm:t>
    </dgm:pt>
    <dgm:pt modelId="{28EDCA54-0426-49B7-9E54-6480CE52140D}" type="sibTrans" cxnId="{40C1B586-EC91-4B40-88A1-521DAE5F9DAC}">
      <dgm:prSet/>
      <dgm:spPr/>
      <dgm:t>
        <a:bodyPr/>
        <a:lstStyle/>
        <a:p>
          <a:endParaRPr lang="en-US"/>
        </a:p>
      </dgm:t>
    </dgm:pt>
    <dgm:pt modelId="{4FA0C96F-10B1-4C8A-B82E-055281C8E042}" type="parTrans" cxnId="{40C1B586-EC91-4B40-88A1-521DAE5F9DAC}">
      <dgm:prSet/>
      <dgm:spPr/>
      <dgm:t>
        <a:bodyPr/>
        <a:lstStyle/>
        <a:p>
          <a:endParaRPr lang="en-US"/>
        </a:p>
      </dgm:t>
    </dgm:pt>
    <dgm:pt modelId="{9C72CEF2-78CA-4FCD-9AFC-1D51367C4751}">
      <dgm:prSet custT="1"/>
      <dgm:spPr/>
      <dgm:t>
        <a:bodyPr lIns="540000" rIns="360000"/>
        <a:lstStyle/>
        <a:p>
          <a:pPr algn="just" rtl="0"/>
          <a:r>
            <a:rPr lang="es-ES" sz="1600" dirty="0" smtClean="0">
              <a:solidFill>
                <a:schemeClr val="tx1"/>
              </a:solidFill>
              <a:latin typeface="Calibri" pitchFamily="34" charset="0"/>
            </a:rPr>
            <a:t>Se recomienda a los usuarios de la presente solución, instalar las herramientas necesarias en un computador con características técnicas superiores, para su desempeño eficiente, en especial en lo que se refiere a la visualización del prototipo del mundo virtual.</a:t>
          </a:r>
          <a:endParaRPr lang="en-US" sz="1600" dirty="0">
            <a:solidFill>
              <a:schemeClr val="tx1"/>
            </a:solidFill>
            <a:latin typeface="Calibri" pitchFamily="34" charset="0"/>
          </a:endParaRPr>
        </a:p>
      </dgm:t>
    </dgm:pt>
    <dgm:pt modelId="{3CF0B3FD-96A5-4E1C-A6E5-4C5B1F8B17BE}" type="parTrans" cxnId="{3F469166-7557-4243-9590-6D8736459ACB}">
      <dgm:prSet/>
      <dgm:spPr/>
      <dgm:t>
        <a:bodyPr/>
        <a:lstStyle/>
        <a:p>
          <a:endParaRPr lang="en-US"/>
        </a:p>
      </dgm:t>
    </dgm:pt>
    <dgm:pt modelId="{F26E4648-FD81-4548-A296-8D7CEA22E249}" type="sibTrans" cxnId="{3F469166-7557-4243-9590-6D8736459ACB}">
      <dgm:prSet/>
      <dgm:spPr/>
      <dgm:t>
        <a:bodyPr/>
        <a:lstStyle/>
        <a:p>
          <a:endParaRPr lang="en-US"/>
        </a:p>
      </dgm:t>
    </dgm:pt>
    <dgm:pt modelId="{A9CD3A19-E09E-4CE5-B9F4-D15D0DC89CC7}" type="pres">
      <dgm:prSet presAssocID="{2627D793-F987-451A-95EE-C4D8A432B7BB}" presName="linearFlow" presStyleCnt="0">
        <dgm:presLayoutVars>
          <dgm:dir/>
          <dgm:resizeHandles val="exact"/>
        </dgm:presLayoutVars>
      </dgm:prSet>
      <dgm:spPr/>
      <dgm:t>
        <a:bodyPr/>
        <a:lstStyle/>
        <a:p>
          <a:endParaRPr lang="en-US"/>
        </a:p>
      </dgm:t>
    </dgm:pt>
    <dgm:pt modelId="{F873254C-7E93-47D2-8BA8-2936D2B2D413}" type="pres">
      <dgm:prSet presAssocID="{814B28C4-C406-4D66-BACC-101F9F6C9F98}" presName="composite" presStyleCnt="0"/>
      <dgm:spPr/>
      <dgm:t>
        <a:bodyPr/>
        <a:lstStyle/>
        <a:p>
          <a:endParaRPr lang="en-US"/>
        </a:p>
      </dgm:t>
    </dgm:pt>
    <dgm:pt modelId="{FD9B656F-DDE3-42D5-9D6E-627C282041D5}" type="pres">
      <dgm:prSet presAssocID="{814B28C4-C406-4D66-BACC-101F9F6C9F98}" presName="imgShp" presStyleLbl="fgImgPlace1" presStyleIdx="0" presStyleCnt="3" custScaleX="49659" custScaleY="49659" custLinFactNeighborX="-26052" custLinFactNeighborY="7705"/>
      <dgm:spPr>
        <a:prstGeom prst="rect">
          <a:avLst/>
        </a:prstGeom>
        <a:blipFill rotWithShape="0">
          <a:blip xmlns:r="http://schemas.openxmlformats.org/officeDocument/2006/relationships" r:embed="rId1"/>
          <a:stretch>
            <a:fillRect/>
          </a:stretch>
        </a:blipFill>
      </dgm:spPr>
      <dgm:t>
        <a:bodyPr/>
        <a:lstStyle/>
        <a:p>
          <a:endParaRPr lang="en-US"/>
        </a:p>
      </dgm:t>
    </dgm:pt>
    <dgm:pt modelId="{34254BEE-81ED-4416-8024-BBA0945B5585}" type="pres">
      <dgm:prSet presAssocID="{814B28C4-C406-4D66-BACC-101F9F6C9F98}" presName="txShp" presStyleLbl="node1" presStyleIdx="0" presStyleCnt="3" custScaleX="131661" custScaleY="101993" custLinFactNeighborX="6006" custLinFactNeighborY="7525">
        <dgm:presLayoutVars>
          <dgm:bulletEnabled val="1"/>
        </dgm:presLayoutVars>
      </dgm:prSet>
      <dgm:spPr/>
      <dgm:t>
        <a:bodyPr/>
        <a:lstStyle/>
        <a:p>
          <a:endParaRPr lang="en-US"/>
        </a:p>
      </dgm:t>
    </dgm:pt>
    <dgm:pt modelId="{41B0F660-243B-4905-81A3-E53502B9F3EC}" type="pres">
      <dgm:prSet presAssocID="{28EDCA54-0426-49B7-9E54-6480CE52140D}" presName="spacing" presStyleCnt="0"/>
      <dgm:spPr/>
      <dgm:t>
        <a:bodyPr/>
        <a:lstStyle/>
        <a:p>
          <a:endParaRPr lang="en-US"/>
        </a:p>
      </dgm:t>
    </dgm:pt>
    <dgm:pt modelId="{E49C6D4A-6F4D-405E-902E-CA24D01989AD}" type="pres">
      <dgm:prSet presAssocID="{7474ADDD-0E5B-4A2D-94D1-8A62C013283C}" presName="composite" presStyleCnt="0"/>
      <dgm:spPr/>
      <dgm:t>
        <a:bodyPr/>
        <a:lstStyle/>
        <a:p>
          <a:endParaRPr lang="en-US"/>
        </a:p>
      </dgm:t>
    </dgm:pt>
    <dgm:pt modelId="{1F1A43A6-BD92-4FE5-9E00-AFEDC3FB5400}" type="pres">
      <dgm:prSet presAssocID="{7474ADDD-0E5B-4A2D-94D1-8A62C013283C}" presName="imgShp" presStyleLbl="fgImgPlace1" presStyleIdx="1" presStyleCnt="3" custScaleX="49659" custScaleY="49659" custLinFactNeighborX="-26052" custLinFactNeighborY="-445"/>
      <dgm:spPr>
        <a:prstGeom prst="roundRect">
          <a:avLst/>
        </a:prstGeom>
        <a:blipFill rotWithShape="0">
          <a:blip xmlns:r="http://schemas.openxmlformats.org/officeDocument/2006/relationships" r:embed="rId1"/>
          <a:stretch>
            <a:fillRect/>
          </a:stretch>
        </a:blipFill>
      </dgm:spPr>
      <dgm:t>
        <a:bodyPr/>
        <a:lstStyle/>
        <a:p>
          <a:endParaRPr lang="en-US"/>
        </a:p>
      </dgm:t>
    </dgm:pt>
    <dgm:pt modelId="{A96ECD5A-09C0-4F0B-82BF-D463CC938D5C}" type="pres">
      <dgm:prSet presAssocID="{7474ADDD-0E5B-4A2D-94D1-8A62C013283C}" presName="txShp" presStyleLbl="node1" presStyleIdx="1" presStyleCnt="3" custScaleX="131661" custScaleY="101993" custLinFactNeighborX="6006" custLinFactNeighborY="92">
        <dgm:presLayoutVars>
          <dgm:bulletEnabled val="1"/>
        </dgm:presLayoutVars>
      </dgm:prSet>
      <dgm:spPr/>
      <dgm:t>
        <a:bodyPr/>
        <a:lstStyle/>
        <a:p>
          <a:endParaRPr lang="en-US"/>
        </a:p>
      </dgm:t>
    </dgm:pt>
    <dgm:pt modelId="{FB0EECB7-3819-41AA-924E-353CA4701D04}" type="pres">
      <dgm:prSet presAssocID="{7479C5CC-A788-4E7A-8391-0AE366D51163}" presName="spacing" presStyleCnt="0"/>
      <dgm:spPr/>
      <dgm:t>
        <a:bodyPr/>
        <a:lstStyle/>
        <a:p>
          <a:endParaRPr lang="en-US"/>
        </a:p>
      </dgm:t>
    </dgm:pt>
    <dgm:pt modelId="{EF191973-08B7-4E6C-A033-15F86FF9AE26}" type="pres">
      <dgm:prSet presAssocID="{9C72CEF2-78CA-4FCD-9AFC-1D51367C4751}" presName="composite" presStyleCnt="0"/>
      <dgm:spPr/>
      <dgm:t>
        <a:bodyPr/>
        <a:lstStyle/>
        <a:p>
          <a:endParaRPr lang="en-US"/>
        </a:p>
      </dgm:t>
    </dgm:pt>
    <dgm:pt modelId="{59D5610A-BEA0-4A9B-B4F4-3900AF66A8A9}" type="pres">
      <dgm:prSet presAssocID="{9C72CEF2-78CA-4FCD-9AFC-1D51367C4751}" presName="imgShp" presStyleLbl="fgImgPlace1" presStyleIdx="2" presStyleCnt="3" custScaleX="49659" custScaleY="49659" custLinFactNeighborX="-26052" custLinFactNeighborY="-7897"/>
      <dgm:spPr>
        <a:prstGeom prst="roundRect">
          <a:avLst/>
        </a:prstGeom>
        <a:blipFill rotWithShape="0">
          <a:blip xmlns:r="http://schemas.openxmlformats.org/officeDocument/2006/relationships" r:embed="rId1"/>
          <a:stretch>
            <a:fillRect/>
          </a:stretch>
        </a:blipFill>
      </dgm:spPr>
      <dgm:t>
        <a:bodyPr/>
        <a:lstStyle/>
        <a:p>
          <a:endParaRPr lang="en-US"/>
        </a:p>
      </dgm:t>
    </dgm:pt>
    <dgm:pt modelId="{D1914480-DA79-4E58-8A54-2C7959862D83}" type="pres">
      <dgm:prSet presAssocID="{9C72CEF2-78CA-4FCD-9AFC-1D51367C4751}" presName="txShp" presStyleLbl="node1" presStyleIdx="2" presStyleCnt="3" custScaleX="131661" custScaleY="101993" custLinFactNeighborX="6006" custLinFactNeighborY="-7525">
        <dgm:presLayoutVars>
          <dgm:bulletEnabled val="1"/>
        </dgm:presLayoutVars>
      </dgm:prSet>
      <dgm:spPr/>
      <dgm:t>
        <a:bodyPr/>
        <a:lstStyle/>
        <a:p>
          <a:endParaRPr lang="en-US"/>
        </a:p>
      </dgm:t>
    </dgm:pt>
  </dgm:ptLst>
  <dgm:cxnLst>
    <dgm:cxn modelId="{79BC364D-2AC0-4326-80A8-C8CF7432C02D}" type="presOf" srcId="{9C72CEF2-78CA-4FCD-9AFC-1D51367C4751}" destId="{D1914480-DA79-4E58-8A54-2C7959862D83}" srcOrd="0" destOrd="0" presId="urn:microsoft.com/office/officeart/2005/8/layout/vList3"/>
    <dgm:cxn modelId="{40C1B586-EC91-4B40-88A1-521DAE5F9DAC}" srcId="{2627D793-F987-451A-95EE-C4D8A432B7BB}" destId="{814B28C4-C406-4D66-BACC-101F9F6C9F98}" srcOrd="0" destOrd="0" parTransId="{4FA0C96F-10B1-4C8A-B82E-055281C8E042}" sibTransId="{28EDCA54-0426-49B7-9E54-6480CE52140D}"/>
    <dgm:cxn modelId="{69053711-97F5-4EAA-A4CA-D027F0371B9B}" type="presOf" srcId="{814B28C4-C406-4D66-BACC-101F9F6C9F98}" destId="{34254BEE-81ED-4416-8024-BBA0945B5585}" srcOrd="0" destOrd="0" presId="urn:microsoft.com/office/officeart/2005/8/layout/vList3"/>
    <dgm:cxn modelId="{5CDB5ED7-0D5F-4467-B8FE-CA2558130146}" srcId="{2627D793-F987-451A-95EE-C4D8A432B7BB}" destId="{7474ADDD-0E5B-4A2D-94D1-8A62C013283C}" srcOrd="1" destOrd="0" parTransId="{8E30D369-1050-41D7-B73D-AC3A7D959177}" sibTransId="{7479C5CC-A788-4E7A-8391-0AE366D51163}"/>
    <dgm:cxn modelId="{582745B9-690C-446D-838D-7E693A492EF9}" type="presOf" srcId="{7474ADDD-0E5B-4A2D-94D1-8A62C013283C}" destId="{A96ECD5A-09C0-4F0B-82BF-D463CC938D5C}" srcOrd="0" destOrd="0" presId="urn:microsoft.com/office/officeart/2005/8/layout/vList3"/>
    <dgm:cxn modelId="{3F469166-7557-4243-9590-6D8736459ACB}" srcId="{2627D793-F987-451A-95EE-C4D8A432B7BB}" destId="{9C72CEF2-78CA-4FCD-9AFC-1D51367C4751}" srcOrd="2" destOrd="0" parTransId="{3CF0B3FD-96A5-4E1C-A6E5-4C5B1F8B17BE}" sibTransId="{F26E4648-FD81-4548-A296-8D7CEA22E249}"/>
    <dgm:cxn modelId="{7BE9589B-6EA7-4D9D-8365-04E24CA66DF2}" type="presOf" srcId="{2627D793-F987-451A-95EE-C4D8A432B7BB}" destId="{A9CD3A19-E09E-4CE5-B9F4-D15D0DC89CC7}" srcOrd="0" destOrd="0" presId="urn:microsoft.com/office/officeart/2005/8/layout/vList3"/>
    <dgm:cxn modelId="{A91066FD-7BA9-493C-868F-DBB0B4290FF8}" type="presParOf" srcId="{A9CD3A19-E09E-4CE5-B9F4-D15D0DC89CC7}" destId="{F873254C-7E93-47D2-8BA8-2936D2B2D413}" srcOrd="0" destOrd="0" presId="urn:microsoft.com/office/officeart/2005/8/layout/vList3"/>
    <dgm:cxn modelId="{37FCE00C-78D2-4533-BEE5-20060FC0DD0C}" type="presParOf" srcId="{F873254C-7E93-47D2-8BA8-2936D2B2D413}" destId="{FD9B656F-DDE3-42D5-9D6E-627C282041D5}" srcOrd="0" destOrd="0" presId="urn:microsoft.com/office/officeart/2005/8/layout/vList3"/>
    <dgm:cxn modelId="{A80664FC-3327-4CBB-BE04-85CDA2B25BA5}" type="presParOf" srcId="{F873254C-7E93-47D2-8BA8-2936D2B2D413}" destId="{34254BEE-81ED-4416-8024-BBA0945B5585}" srcOrd="1" destOrd="0" presId="urn:microsoft.com/office/officeart/2005/8/layout/vList3"/>
    <dgm:cxn modelId="{8B7A06CC-493A-47FD-AA0A-E6FFECFFB3D8}" type="presParOf" srcId="{A9CD3A19-E09E-4CE5-B9F4-D15D0DC89CC7}" destId="{41B0F660-243B-4905-81A3-E53502B9F3EC}" srcOrd="1" destOrd="0" presId="urn:microsoft.com/office/officeart/2005/8/layout/vList3"/>
    <dgm:cxn modelId="{14181555-4448-45F4-9BC0-CD3AD4D3F5EB}" type="presParOf" srcId="{A9CD3A19-E09E-4CE5-B9F4-D15D0DC89CC7}" destId="{E49C6D4A-6F4D-405E-902E-CA24D01989AD}" srcOrd="2" destOrd="0" presId="urn:microsoft.com/office/officeart/2005/8/layout/vList3"/>
    <dgm:cxn modelId="{AF3B39F5-35CC-4805-9D1E-A2A869AD4B98}" type="presParOf" srcId="{E49C6D4A-6F4D-405E-902E-CA24D01989AD}" destId="{1F1A43A6-BD92-4FE5-9E00-AFEDC3FB5400}" srcOrd="0" destOrd="0" presId="urn:microsoft.com/office/officeart/2005/8/layout/vList3"/>
    <dgm:cxn modelId="{4DAA04A6-47FD-419D-A84A-0076623A7002}" type="presParOf" srcId="{E49C6D4A-6F4D-405E-902E-CA24D01989AD}" destId="{A96ECD5A-09C0-4F0B-82BF-D463CC938D5C}" srcOrd="1" destOrd="0" presId="urn:microsoft.com/office/officeart/2005/8/layout/vList3"/>
    <dgm:cxn modelId="{5803D3D4-9030-4BF8-B72F-8BA0EB67F2B0}" type="presParOf" srcId="{A9CD3A19-E09E-4CE5-B9F4-D15D0DC89CC7}" destId="{FB0EECB7-3819-41AA-924E-353CA4701D04}" srcOrd="3" destOrd="0" presId="urn:microsoft.com/office/officeart/2005/8/layout/vList3"/>
    <dgm:cxn modelId="{C9D5DA33-1603-47FE-8B47-DEC3AC0D542F}" type="presParOf" srcId="{A9CD3A19-E09E-4CE5-B9F4-D15D0DC89CC7}" destId="{EF191973-08B7-4E6C-A033-15F86FF9AE26}" srcOrd="4" destOrd="0" presId="urn:microsoft.com/office/officeart/2005/8/layout/vList3"/>
    <dgm:cxn modelId="{9F4EA7E0-AA7A-4518-9484-9B692C35EB5E}" type="presParOf" srcId="{EF191973-08B7-4E6C-A033-15F86FF9AE26}" destId="{59D5610A-BEA0-4A9B-B4F4-3900AF66A8A9}" srcOrd="0" destOrd="0" presId="urn:microsoft.com/office/officeart/2005/8/layout/vList3"/>
    <dgm:cxn modelId="{A8B381BB-4427-41D9-89CB-0FFC7DACE249}" type="presParOf" srcId="{EF191973-08B7-4E6C-A033-15F86FF9AE26}" destId="{D1914480-DA79-4E58-8A54-2C7959862D83}" srcOrd="1" destOrd="0" presId="urn:microsoft.com/office/officeart/2005/8/layout/vList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2E43E4C-E7CE-4E0D-8FFC-B23876759A41}" type="doc">
      <dgm:prSet loTypeId="urn:microsoft.com/office/officeart/2005/8/layout/radial5" loCatId="cycle" qsTypeId="urn:microsoft.com/office/officeart/2005/8/quickstyle/3d4" qsCatId="3D" csTypeId="urn:microsoft.com/office/officeart/2005/8/colors/accent1_3" csCatId="accent1" phldr="1"/>
      <dgm:spPr/>
      <dgm:t>
        <a:bodyPr/>
        <a:lstStyle/>
        <a:p>
          <a:endParaRPr lang="en-US"/>
        </a:p>
      </dgm:t>
    </dgm:pt>
    <dgm:pt modelId="{48338C03-E68C-4109-B8B8-F0CF0079FDAB}">
      <dgm:prSet custT="1"/>
      <dgm:spPr/>
      <dgm:t>
        <a:bodyPr lIns="0" tIns="0" rIns="0" bIns="0"/>
        <a:lstStyle/>
        <a:p>
          <a:pPr rtl="0"/>
          <a:r>
            <a:rPr lang="es-ES" sz="2000" b="1" dirty="0" smtClean="0">
              <a:solidFill>
                <a:schemeClr val="tx1"/>
              </a:solidFill>
              <a:latin typeface="Calibri" pitchFamily="34" charset="0"/>
            </a:rPr>
            <a:t>IMPLEMENTACIÓN DE MUNDOS VIRTUALES</a:t>
          </a:r>
          <a:endParaRPr lang="en-US" sz="2000" dirty="0">
            <a:solidFill>
              <a:schemeClr val="tx1"/>
            </a:solidFill>
            <a:latin typeface="Calibri" pitchFamily="34" charset="0"/>
          </a:endParaRPr>
        </a:p>
      </dgm:t>
    </dgm:pt>
    <dgm:pt modelId="{3F47C5E6-B860-4E9D-ADDE-8C8FD4108632}" type="parTrans" cxnId="{1084CF8E-6223-4568-BD8A-BFAA5ABF4C45}">
      <dgm:prSet/>
      <dgm:spPr/>
      <dgm:t>
        <a:bodyPr/>
        <a:lstStyle/>
        <a:p>
          <a:endParaRPr lang="en-US"/>
        </a:p>
      </dgm:t>
    </dgm:pt>
    <dgm:pt modelId="{BB76831B-C63D-440F-A5A2-23B2625A3FE1}" type="sibTrans" cxnId="{1084CF8E-6223-4568-BD8A-BFAA5ABF4C45}">
      <dgm:prSet/>
      <dgm:spPr/>
      <dgm:t>
        <a:bodyPr/>
        <a:lstStyle/>
        <a:p>
          <a:endParaRPr lang="en-US"/>
        </a:p>
      </dgm:t>
    </dgm:pt>
    <dgm:pt modelId="{BF2BF9FD-3588-4854-B278-67002BA0CC5F}">
      <dgm:prSet custT="1"/>
      <dgm:spPr/>
      <dgm:t>
        <a:bodyPr lIns="18000" tIns="18000" rIns="18000" bIns="18000"/>
        <a:lstStyle/>
        <a:p>
          <a:pPr algn="ctr" rtl="0">
            <a:lnSpc>
              <a:spcPct val="150000"/>
            </a:lnSpc>
            <a:spcAft>
              <a:spcPts val="0"/>
            </a:spcAft>
          </a:pPr>
          <a:r>
            <a:rPr lang="es-ES" sz="2000" dirty="0" err="1" smtClean="0">
              <a:solidFill>
                <a:schemeClr val="tx1"/>
              </a:solidFill>
              <a:latin typeface="Calibri" pitchFamily="34" charset="0"/>
            </a:rPr>
            <a:t>TICs</a:t>
          </a:r>
          <a:r>
            <a:rPr lang="es-ES" sz="2000" dirty="0" smtClean="0">
              <a:solidFill>
                <a:schemeClr val="tx1"/>
              </a:solidFill>
              <a:latin typeface="Calibri" pitchFamily="34" charset="0"/>
            </a:rPr>
            <a:t> como apoyo metodológico del proceso educativo</a:t>
          </a:r>
          <a:endParaRPr lang="en-US" sz="2000" dirty="0">
            <a:solidFill>
              <a:schemeClr val="tx1"/>
            </a:solidFill>
            <a:latin typeface="Calibri" pitchFamily="34" charset="0"/>
          </a:endParaRPr>
        </a:p>
      </dgm:t>
    </dgm:pt>
    <dgm:pt modelId="{A23F0D01-1E3F-4D5A-A06A-3FD33A0EEE73}" type="parTrans" cxnId="{2C53C6A7-BF54-48E2-B574-F66020D070A4}">
      <dgm:prSet/>
      <dgm:spPr/>
      <dgm:t>
        <a:bodyPr/>
        <a:lstStyle/>
        <a:p>
          <a:endParaRPr lang="en-US"/>
        </a:p>
      </dgm:t>
    </dgm:pt>
    <dgm:pt modelId="{E3CD85D0-C76E-4346-9A2A-DBF5AA8EC199}" type="sibTrans" cxnId="{2C53C6A7-BF54-48E2-B574-F66020D070A4}">
      <dgm:prSet/>
      <dgm:spPr/>
      <dgm:t>
        <a:bodyPr/>
        <a:lstStyle/>
        <a:p>
          <a:endParaRPr lang="en-US"/>
        </a:p>
      </dgm:t>
    </dgm:pt>
    <dgm:pt modelId="{B19E5040-1109-463D-967E-A19E8FE7504A}">
      <dgm:prSet custT="1"/>
      <dgm:spPr/>
      <dgm:t>
        <a:bodyPr lIns="18000" tIns="18000" rIns="18000" bIns="18000"/>
        <a:lstStyle/>
        <a:p>
          <a:pPr algn="just" rtl="0">
            <a:lnSpc>
              <a:spcPct val="150000"/>
            </a:lnSpc>
            <a:spcAft>
              <a:spcPts val="0"/>
            </a:spcAft>
          </a:pPr>
          <a:r>
            <a:rPr lang="es-ES" sz="2000" dirty="0" smtClean="0">
              <a:solidFill>
                <a:schemeClr val="tx1"/>
              </a:solidFill>
              <a:latin typeface="Calibri" pitchFamily="34" charset="0"/>
            </a:rPr>
            <a:t>- Inmersión</a:t>
          </a:r>
        </a:p>
        <a:p>
          <a:pPr algn="just" rtl="0">
            <a:lnSpc>
              <a:spcPct val="150000"/>
            </a:lnSpc>
            <a:spcAft>
              <a:spcPts val="0"/>
            </a:spcAft>
          </a:pPr>
          <a:r>
            <a:rPr lang="es-ES" sz="2000" dirty="0" smtClean="0">
              <a:solidFill>
                <a:schemeClr val="tx1"/>
              </a:solidFill>
              <a:latin typeface="Calibri" pitchFamily="34" charset="0"/>
            </a:rPr>
            <a:t>- Sensación de</a:t>
          </a:r>
        </a:p>
        <a:p>
          <a:pPr algn="just" rtl="0">
            <a:lnSpc>
              <a:spcPct val="150000"/>
            </a:lnSpc>
            <a:spcAft>
              <a:spcPts val="0"/>
            </a:spcAft>
          </a:pPr>
          <a:r>
            <a:rPr lang="es-ES" sz="2000" dirty="0" smtClean="0">
              <a:solidFill>
                <a:schemeClr val="tx1"/>
              </a:solidFill>
              <a:latin typeface="Calibri" pitchFamily="34" charset="0"/>
            </a:rPr>
            <a:t>presencialidad</a:t>
          </a:r>
          <a:endParaRPr lang="en-US" sz="2000" dirty="0">
            <a:solidFill>
              <a:schemeClr val="tx1"/>
            </a:solidFill>
            <a:latin typeface="Calibri" pitchFamily="34" charset="0"/>
          </a:endParaRPr>
        </a:p>
      </dgm:t>
    </dgm:pt>
    <dgm:pt modelId="{01C7DD43-551E-4A60-8A10-33972FA3DAAE}" type="parTrans" cxnId="{18A47F39-F11F-462C-88DC-7608FAD51AE4}">
      <dgm:prSet/>
      <dgm:spPr/>
      <dgm:t>
        <a:bodyPr/>
        <a:lstStyle/>
        <a:p>
          <a:endParaRPr lang="en-US"/>
        </a:p>
      </dgm:t>
    </dgm:pt>
    <dgm:pt modelId="{87B62380-B905-4D72-B191-726F20120F07}" type="sibTrans" cxnId="{18A47F39-F11F-462C-88DC-7608FAD51AE4}">
      <dgm:prSet/>
      <dgm:spPr/>
      <dgm:t>
        <a:bodyPr/>
        <a:lstStyle/>
        <a:p>
          <a:endParaRPr lang="en-US"/>
        </a:p>
      </dgm:t>
    </dgm:pt>
    <dgm:pt modelId="{BFA60F2F-AA02-4E37-A253-2C5509498222}">
      <dgm:prSet custT="1"/>
      <dgm:spPr/>
      <dgm:t>
        <a:bodyPr lIns="18000" tIns="18000" rIns="18000" bIns="18000"/>
        <a:lstStyle/>
        <a:p>
          <a:pPr algn="ctr" rtl="0">
            <a:lnSpc>
              <a:spcPct val="150000"/>
            </a:lnSpc>
            <a:spcAft>
              <a:spcPts val="0"/>
            </a:spcAft>
          </a:pPr>
          <a:r>
            <a:rPr lang="es-ES" sz="2000" dirty="0" smtClean="0">
              <a:solidFill>
                <a:schemeClr val="tx1"/>
              </a:solidFill>
              <a:latin typeface="Calibri" pitchFamily="34" charset="0"/>
            </a:rPr>
            <a:t>La formación integral del estudiante</a:t>
          </a:r>
          <a:endParaRPr lang="en-US" sz="2000" dirty="0">
            <a:solidFill>
              <a:schemeClr val="tx1"/>
            </a:solidFill>
            <a:latin typeface="Calibri" pitchFamily="34" charset="0"/>
          </a:endParaRPr>
        </a:p>
      </dgm:t>
    </dgm:pt>
    <dgm:pt modelId="{9CBD60B8-F18E-46A2-BD29-E6423B434ED8}" type="parTrans" cxnId="{D2273D4B-8747-4F3D-B871-F448BFB2E0A2}">
      <dgm:prSet/>
      <dgm:spPr/>
      <dgm:t>
        <a:bodyPr/>
        <a:lstStyle/>
        <a:p>
          <a:endParaRPr lang="en-US"/>
        </a:p>
      </dgm:t>
    </dgm:pt>
    <dgm:pt modelId="{75DF4EF7-72D3-472F-9E69-8627E14A44DB}" type="sibTrans" cxnId="{D2273D4B-8747-4F3D-B871-F448BFB2E0A2}">
      <dgm:prSet/>
      <dgm:spPr/>
      <dgm:t>
        <a:bodyPr/>
        <a:lstStyle/>
        <a:p>
          <a:endParaRPr lang="en-US"/>
        </a:p>
      </dgm:t>
    </dgm:pt>
    <dgm:pt modelId="{A4CD578B-A625-4E62-A857-FAAD2DCC8BE5}" type="pres">
      <dgm:prSet presAssocID="{B2E43E4C-E7CE-4E0D-8FFC-B23876759A41}" presName="Name0" presStyleCnt="0">
        <dgm:presLayoutVars>
          <dgm:chMax val="1"/>
          <dgm:dir/>
          <dgm:animLvl val="ctr"/>
          <dgm:resizeHandles val="exact"/>
        </dgm:presLayoutVars>
      </dgm:prSet>
      <dgm:spPr/>
      <dgm:t>
        <a:bodyPr/>
        <a:lstStyle/>
        <a:p>
          <a:endParaRPr lang="en-US"/>
        </a:p>
      </dgm:t>
    </dgm:pt>
    <dgm:pt modelId="{DB9DED1A-71BB-4A97-8B88-3EDF6154C3BC}" type="pres">
      <dgm:prSet presAssocID="{48338C03-E68C-4109-B8B8-F0CF0079FDAB}" presName="centerShape" presStyleLbl="node0" presStyleIdx="0" presStyleCnt="1" custScaleX="204749" custScaleY="110838" custLinFactNeighborY="4752"/>
      <dgm:spPr/>
      <dgm:t>
        <a:bodyPr/>
        <a:lstStyle/>
        <a:p>
          <a:endParaRPr lang="en-US"/>
        </a:p>
      </dgm:t>
    </dgm:pt>
    <dgm:pt modelId="{AA7006BF-A671-4913-AE72-C3ED334FB814}" type="pres">
      <dgm:prSet presAssocID="{A23F0D01-1E3F-4D5A-A06A-3FD33A0EEE73}" presName="parTrans" presStyleLbl="sibTrans2D1" presStyleIdx="0" presStyleCnt="3"/>
      <dgm:spPr/>
      <dgm:t>
        <a:bodyPr/>
        <a:lstStyle/>
        <a:p>
          <a:endParaRPr lang="en-US"/>
        </a:p>
      </dgm:t>
    </dgm:pt>
    <dgm:pt modelId="{4F4F77BD-8D81-4E1E-AF18-3B4D87FC7749}" type="pres">
      <dgm:prSet presAssocID="{A23F0D01-1E3F-4D5A-A06A-3FD33A0EEE73}" presName="connectorText" presStyleLbl="sibTrans2D1" presStyleIdx="0" presStyleCnt="3"/>
      <dgm:spPr/>
      <dgm:t>
        <a:bodyPr/>
        <a:lstStyle/>
        <a:p>
          <a:endParaRPr lang="en-US"/>
        </a:p>
      </dgm:t>
    </dgm:pt>
    <dgm:pt modelId="{85AE6584-B3B2-41F9-BC4F-956F9A24E8BE}" type="pres">
      <dgm:prSet presAssocID="{BF2BF9FD-3588-4854-B278-67002BA0CC5F}" presName="node" presStyleLbl="node1" presStyleIdx="0" presStyleCnt="3" custScaleX="140289" custRadScaleRad="102080">
        <dgm:presLayoutVars>
          <dgm:bulletEnabled val="1"/>
        </dgm:presLayoutVars>
      </dgm:prSet>
      <dgm:spPr>
        <a:prstGeom prst="roundRect">
          <a:avLst/>
        </a:prstGeom>
      </dgm:spPr>
      <dgm:t>
        <a:bodyPr/>
        <a:lstStyle/>
        <a:p>
          <a:endParaRPr lang="en-US"/>
        </a:p>
      </dgm:t>
    </dgm:pt>
    <dgm:pt modelId="{8609DE15-D58A-48C1-8B27-F75A5934EF32}" type="pres">
      <dgm:prSet presAssocID="{01C7DD43-551E-4A60-8A10-33972FA3DAAE}" presName="parTrans" presStyleLbl="sibTrans2D1" presStyleIdx="1" presStyleCnt="3"/>
      <dgm:spPr/>
      <dgm:t>
        <a:bodyPr/>
        <a:lstStyle/>
        <a:p>
          <a:endParaRPr lang="en-US"/>
        </a:p>
      </dgm:t>
    </dgm:pt>
    <dgm:pt modelId="{4EFE34F7-855A-4BF6-8BAB-301F706DB42D}" type="pres">
      <dgm:prSet presAssocID="{01C7DD43-551E-4A60-8A10-33972FA3DAAE}" presName="connectorText" presStyleLbl="sibTrans2D1" presStyleIdx="1" presStyleCnt="3"/>
      <dgm:spPr/>
      <dgm:t>
        <a:bodyPr/>
        <a:lstStyle/>
        <a:p>
          <a:endParaRPr lang="en-US"/>
        </a:p>
      </dgm:t>
    </dgm:pt>
    <dgm:pt modelId="{DDBC1753-B410-4C5E-8798-C4B319EC85F5}" type="pres">
      <dgm:prSet presAssocID="{B19E5040-1109-463D-967E-A19E8FE7504A}" presName="node" presStyleLbl="node1" presStyleIdx="1" presStyleCnt="3" custScaleX="113653" custRadScaleRad="131661" custRadScaleInc="-61933">
        <dgm:presLayoutVars>
          <dgm:bulletEnabled val="1"/>
        </dgm:presLayoutVars>
      </dgm:prSet>
      <dgm:spPr>
        <a:prstGeom prst="roundRect">
          <a:avLst/>
        </a:prstGeom>
      </dgm:spPr>
      <dgm:t>
        <a:bodyPr/>
        <a:lstStyle/>
        <a:p>
          <a:endParaRPr lang="en-US"/>
        </a:p>
      </dgm:t>
    </dgm:pt>
    <dgm:pt modelId="{CD657C1D-AE94-433D-AC6D-F97F0AAC97DC}" type="pres">
      <dgm:prSet presAssocID="{9CBD60B8-F18E-46A2-BD29-E6423B434ED8}" presName="parTrans" presStyleLbl="sibTrans2D1" presStyleIdx="2" presStyleCnt="3"/>
      <dgm:spPr/>
      <dgm:t>
        <a:bodyPr/>
        <a:lstStyle/>
        <a:p>
          <a:endParaRPr lang="en-US"/>
        </a:p>
      </dgm:t>
    </dgm:pt>
    <dgm:pt modelId="{524B66E6-CB3A-45C6-B229-212FC45D0BAC}" type="pres">
      <dgm:prSet presAssocID="{9CBD60B8-F18E-46A2-BD29-E6423B434ED8}" presName="connectorText" presStyleLbl="sibTrans2D1" presStyleIdx="2" presStyleCnt="3"/>
      <dgm:spPr/>
      <dgm:t>
        <a:bodyPr/>
        <a:lstStyle/>
        <a:p>
          <a:endParaRPr lang="en-US"/>
        </a:p>
      </dgm:t>
    </dgm:pt>
    <dgm:pt modelId="{99B30F71-60BD-4AAC-BC51-D31AFB472D6B}" type="pres">
      <dgm:prSet presAssocID="{BFA60F2F-AA02-4E37-A253-2C5509498222}" presName="node" presStyleLbl="node1" presStyleIdx="2" presStyleCnt="3" custScaleX="113653" custRadScaleRad="133005" custRadScaleInc="61736">
        <dgm:presLayoutVars>
          <dgm:bulletEnabled val="1"/>
        </dgm:presLayoutVars>
      </dgm:prSet>
      <dgm:spPr>
        <a:prstGeom prst="roundRect">
          <a:avLst/>
        </a:prstGeom>
      </dgm:spPr>
      <dgm:t>
        <a:bodyPr/>
        <a:lstStyle/>
        <a:p>
          <a:endParaRPr lang="en-US"/>
        </a:p>
      </dgm:t>
    </dgm:pt>
  </dgm:ptLst>
  <dgm:cxnLst>
    <dgm:cxn modelId="{3C6BDAB6-CA49-4D49-910A-0409F8011511}" type="presOf" srcId="{BFA60F2F-AA02-4E37-A253-2C5509498222}" destId="{99B30F71-60BD-4AAC-BC51-D31AFB472D6B}" srcOrd="0" destOrd="0" presId="urn:microsoft.com/office/officeart/2005/8/layout/radial5"/>
    <dgm:cxn modelId="{5F7C9986-742F-48C1-BCB9-0B864097AD88}" type="presOf" srcId="{9CBD60B8-F18E-46A2-BD29-E6423B434ED8}" destId="{CD657C1D-AE94-433D-AC6D-F97F0AAC97DC}" srcOrd="0" destOrd="0" presId="urn:microsoft.com/office/officeart/2005/8/layout/radial5"/>
    <dgm:cxn modelId="{49BE684B-2962-4384-AB2A-AC60EA263094}" type="presOf" srcId="{B19E5040-1109-463D-967E-A19E8FE7504A}" destId="{DDBC1753-B410-4C5E-8798-C4B319EC85F5}" srcOrd="0" destOrd="0" presId="urn:microsoft.com/office/officeart/2005/8/layout/radial5"/>
    <dgm:cxn modelId="{AB4A5984-1918-4319-B8D5-D6F603A250D2}" type="presOf" srcId="{01C7DD43-551E-4A60-8A10-33972FA3DAAE}" destId="{4EFE34F7-855A-4BF6-8BAB-301F706DB42D}" srcOrd="1" destOrd="0" presId="urn:microsoft.com/office/officeart/2005/8/layout/radial5"/>
    <dgm:cxn modelId="{1084CF8E-6223-4568-BD8A-BFAA5ABF4C45}" srcId="{B2E43E4C-E7CE-4E0D-8FFC-B23876759A41}" destId="{48338C03-E68C-4109-B8B8-F0CF0079FDAB}" srcOrd="0" destOrd="0" parTransId="{3F47C5E6-B860-4E9D-ADDE-8C8FD4108632}" sibTransId="{BB76831B-C63D-440F-A5A2-23B2625A3FE1}"/>
    <dgm:cxn modelId="{389BF9BD-9FFA-4261-BDA6-104C442BC028}" type="presOf" srcId="{A23F0D01-1E3F-4D5A-A06A-3FD33A0EEE73}" destId="{4F4F77BD-8D81-4E1E-AF18-3B4D87FC7749}" srcOrd="1" destOrd="0" presId="urn:microsoft.com/office/officeart/2005/8/layout/radial5"/>
    <dgm:cxn modelId="{08DD0DF5-2553-47B8-98B2-4D1975C777E3}" type="presOf" srcId="{9CBD60B8-F18E-46A2-BD29-E6423B434ED8}" destId="{524B66E6-CB3A-45C6-B229-212FC45D0BAC}" srcOrd="1" destOrd="0" presId="urn:microsoft.com/office/officeart/2005/8/layout/radial5"/>
    <dgm:cxn modelId="{2BF7D9D8-17B0-4D47-B9D9-6C9B75F52C34}" type="presOf" srcId="{01C7DD43-551E-4A60-8A10-33972FA3DAAE}" destId="{8609DE15-D58A-48C1-8B27-F75A5934EF32}" srcOrd="0" destOrd="0" presId="urn:microsoft.com/office/officeart/2005/8/layout/radial5"/>
    <dgm:cxn modelId="{8133EAC3-0751-4CBE-AE6A-1568CB54E101}" type="presOf" srcId="{A23F0D01-1E3F-4D5A-A06A-3FD33A0EEE73}" destId="{AA7006BF-A671-4913-AE72-C3ED334FB814}" srcOrd="0" destOrd="0" presId="urn:microsoft.com/office/officeart/2005/8/layout/radial5"/>
    <dgm:cxn modelId="{DADAF488-BDFD-45B3-8565-61CC68C7D544}" type="presOf" srcId="{48338C03-E68C-4109-B8B8-F0CF0079FDAB}" destId="{DB9DED1A-71BB-4A97-8B88-3EDF6154C3BC}" srcOrd="0" destOrd="0" presId="urn:microsoft.com/office/officeart/2005/8/layout/radial5"/>
    <dgm:cxn modelId="{18A47F39-F11F-462C-88DC-7608FAD51AE4}" srcId="{48338C03-E68C-4109-B8B8-F0CF0079FDAB}" destId="{B19E5040-1109-463D-967E-A19E8FE7504A}" srcOrd="1" destOrd="0" parTransId="{01C7DD43-551E-4A60-8A10-33972FA3DAAE}" sibTransId="{87B62380-B905-4D72-B191-726F20120F07}"/>
    <dgm:cxn modelId="{4CF40CCF-F39C-4D61-A04C-D96C553FCD7E}" type="presOf" srcId="{BF2BF9FD-3588-4854-B278-67002BA0CC5F}" destId="{85AE6584-B3B2-41F9-BC4F-956F9A24E8BE}" srcOrd="0" destOrd="0" presId="urn:microsoft.com/office/officeart/2005/8/layout/radial5"/>
    <dgm:cxn modelId="{D2273D4B-8747-4F3D-B871-F448BFB2E0A2}" srcId="{48338C03-E68C-4109-B8B8-F0CF0079FDAB}" destId="{BFA60F2F-AA02-4E37-A253-2C5509498222}" srcOrd="2" destOrd="0" parTransId="{9CBD60B8-F18E-46A2-BD29-E6423B434ED8}" sibTransId="{75DF4EF7-72D3-472F-9E69-8627E14A44DB}"/>
    <dgm:cxn modelId="{BE157E22-EAEC-4203-AFE1-B142CCEA890E}" type="presOf" srcId="{B2E43E4C-E7CE-4E0D-8FFC-B23876759A41}" destId="{A4CD578B-A625-4E62-A857-FAAD2DCC8BE5}" srcOrd="0" destOrd="0" presId="urn:microsoft.com/office/officeart/2005/8/layout/radial5"/>
    <dgm:cxn modelId="{2C53C6A7-BF54-48E2-B574-F66020D070A4}" srcId="{48338C03-E68C-4109-B8B8-F0CF0079FDAB}" destId="{BF2BF9FD-3588-4854-B278-67002BA0CC5F}" srcOrd="0" destOrd="0" parTransId="{A23F0D01-1E3F-4D5A-A06A-3FD33A0EEE73}" sibTransId="{E3CD85D0-C76E-4346-9A2A-DBF5AA8EC199}"/>
    <dgm:cxn modelId="{2E99FF55-306B-45DC-BB5F-DA1126B04F2A}" type="presParOf" srcId="{A4CD578B-A625-4E62-A857-FAAD2DCC8BE5}" destId="{DB9DED1A-71BB-4A97-8B88-3EDF6154C3BC}" srcOrd="0" destOrd="0" presId="urn:microsoft.com/office/officeart/2005/8/layout/radial5"/>
    <dgm:cxn modelId="{651376E1-7488-4E32-9774-A6E34C77577C}" type="presParOf" srcId="{A4CD578B-A625-4E62-A857-FAAD2DCC8BE5}" destId="{AA7006BF-A671-4913-AE72-C3ED334FB814}" srcOrd="1" destOrd="0" presId="urn:microsoft.com/office/officeart/2005/8/layout/radial5"/>
    <dgm:cxn modelId="{677C4719-7201-4FB6-9A59-974087D2FBBF}" type="presParOf" srcId="{AA7006BF-A671-4913-AE72-C3ED334FB814}" destId="{4F4F77BD-8D81-4E1E-AF18-3B4D87FC7749}" srcOrd="0" destOrd="0" presId="urn:microsoft.com/office/officeart/2005/8/layout/radial5"/>
    <dgm:cxn modelId="{3819AA13-9741-4D8B-9C87-AB5156AE93A5}" type="presParOf" srcId="{A4CD578B-A625-4E62-A857-FAAD2DCC8BE5}" destId="{85AE6584-B3B2-41F9-BC4F-956F9A24E8BE}" srcOrd="2" destOrd="0" presId="urn:microsoft.com/office/officeart/2005/8/layout/radial5"/>
    <dgm:cxn modelId="{C7A7975F-006A-40EB-AAC5-38FBBEF2DB70}" type="presParOf" srcId="{A4CD578B-A625-4E62-A857-FAAD2DCC8BE5}" destId="{8609DE15-D58A-48C1-8B27-F75A5934EF32}" srcOrd="3" destOrd="0" presId="urn:microsoft.com/office/officeart/2005/8/layout/radial5"/>
    <dgm:cxn modelId="{8D155B37-23B9-4F79-840C-B1AA8CA09B55}" type="presParOf" srcId="{8609DE15-D58A-48C1-8B27-F75A5934EF32}" destId="{4EFE34F7-855A-4BF6-8BAB-301F706DB42D}" srcOrd="0" destOrd="0" presId="urn:microsoft.com/office/officeart/2005/8/layout/radial5"/>
    <dgm:cxn modelId="{F461D144-64F7-4AE3-8F03-C7A256D6486E}" type="presParOf" srcId="{A4CD578B-A625-4E62-A857-FAAD2DCC8BE5}" destId="{DDBC1753-B410-4C5E-8798-C4B319EC85F5}" srcOrd="4" destOrd="0" presId="urn:microsoft.com/office/officeart/2005/8/layout/radial5"/>
    <dgm:cxn modelId="{9D848D90-883A-4EF6-AF6A-BCC5EEB114EA}" type="presParOf" srcId="{A4CD578B-A625-4E62-A857-FAAD2DCC8BE5}" destId="{CD657C1D-AE94-433D-AC6D-F97F0AAC97DC}" srcOrd="5" destOrd="0" presId="urn:microsoft.com/office/officeart/2005/8/layout/radial5"/>
    <dgm:cxn modelId="{50A3C607-D60B-457E-A363-DB448F20796D}" type="presParOf" srcId="{CD657C1D-AE94-433D-AC6D-F97F0AAC97DC}" destId="{524B66E6-CB3A-45C6-B229-212FC45D0BAC}" srcOrd="0" destOrd="0" presId="urn:microsoft.com/office/officeart/2005/8/layout/radial5"/>
    <dgm:cxn modelId="{CF021109-E589-4E44-A563-43E57CE50F2C}" type="presParOf" srcId="{A4CD578B-A625-4E62-A857-FAAD2DCC8BE5}" destId="{99B30F71-60BD-4AAC-BC51-D31AFB472D6B}" srcOrd="6" destOrd="0" presId="urn:microsoft.com/office/officeart/2005/8/layout/radial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1648BE6-C709-495A-9DE4-837285D3AD9C}" type="doc">
      <dgm:prSet loTypeId="urn:microsoft.com/office/officeart/2005/8/layout/process1" loCatId="process" qsTypeId="urn:microsoft.com/office/officeart/2005/8/quickstyle/simple3" qsCatId="simple" csTypeId="urn:microsoft.com/office/officeart/2005/8/colors/accent1_1" csCatId="accent1" phldr="1"/>
      <dgm:spPr/>
      <dgm:t>
        <a:bodyPr/>
        <a:lstStyle/>
        <a:p>
          <a:endParaRPr lang="en-US"/>
        </a:p>
      </dgm:t>
    </dgm:pt>
    <dgm:pt modelId="{17277C73-E133-4080-9C39-B159B700C218}">
      <dgm:prSet custT="1"/>
      <dgm:spPr/>
      <dgm:t>
        <a:bodyPr lIns="18000" tIns="18000" rIns="18000" bIns="18000"/>
        <a:lstStyle/>
        <a:p>
          <a:pPr algn="just" rtl="0"/>
          <a:r>
            <a:rPr lang="es-ES" sz="1800" b="1" dirty="0" smtClean="0">
              <a:latin typeface="Calibri" pitchFamily="34" charset="0"/>
            </a:rPr>
            <a:t>-</a:t>
          </a:r>
          <a:r>
            <a:rPr lang="es-ES" sz="1800" dirty="0" smtClean="0">
              <a:latin typeface="Calibri" pitchFamily="34" charset="0"/>
            </a:rPr>
            <a:t> Flexibilidad</a:t>
          </a:r>
        </a:p>
        <a:p>
          <a:pPr algn="just" rtl="0"/>
          <a:r>
            <a:rPr lang="es-ES" sz="1800" b="1" dirty="0" smtClean="0">
              <a:latin typeface="Calibri" pitchFamily="34" charset="0"/>
            </a:rPr>
            <a:t>-</a:t>
          </a:r>
          <a:r>
            <a:rPr lang="es-ES" sz="1800" dirty="0" smtClean="0">
              <a:latin typeface="Calibri" pitchFamily="34" charset="0"/>
            </a:rPr>
            <a:t> </a:t>
          </a:r>
          <a:r>
            <a:rPr lang="es-ES" sz="1800" dirty="0" smtClean="0">
              <a:latin typeface="Calibri" pitchFamily="34" charset="0"/>
            </a:rPr>
            <a:t>Disponibilidad</a:t>
          </a:r>
          <a:endParaRPr lang="en-US" sz="1800" dirty="0">
            <a:latin typeface="Calibri" pitchFamily="34" charset="0"/>
          </a:endParaRPr>
        </a:p>
      </dgm:t>
    </dgm:pt>
    <dgm:pt modelId="{93669F1B-A692-416E-BADE-D491B963E70C}" type="parTrans" cxnId="{C242C3D6-1737-4A55-80AA-10D9D0035827}">
      <dgm:prSet/>
      <dgm:spPr/>
      <dgm:t>
        <a:bodyPr/>
        <a:lstStyle/>
        <a:p>
          <a:endParaRPr lang="en-US"/>
        </a:p>
      </dgm:t>
    </dgm:pt>
    <dgm:pt modelId="{63787595-F5A6-4C79-8E8D-C1A0C907DF48}" type="sibTrans" cxnId="{C242C3D6-1737-4A55-80AA-10D9D0035827}">
      <dgm:prSet/>
      <dgm:spPr/>
      <dgm:t>
        <a:bodyPr/>
        <a:lstStyle/>
        <a:p>
          <a:endParaRPr lang="en-US"/>
        </a:p>
      </dgm:t>
    </dgm:pt>
    <dgm:pt modelId="{89A5D022-A74D-4744-8F25-64757FAF7DD4}" type="pres">
      <dgm:prSet presAssocID="{61648BE6-C709-495A-9DE4-837285D3AD9C}" presName="Name0" presStyleCnt="0">
        <dgm:presLayoutVars>
          <dgm:dir/>
          <dgm:resizeHandles val="exact"/>
        </dgm:presLayoutVars>
      </dgm:prSet>
      <dgm:spPr/>
      <dgm:t>
        <a:bodyPr/>
        <a:lstStyle/>
        <a:p>
          <a:endParaRPr lang="en-US"/>
        </a:p>
      </dgm:t>
    </dgm:pt>
    <dgm:pt modelId="{36A42C60-A062-4380-A77C-C0DB59E853A1}" type="pres">
      <dgm:prSet presAssocID="{17277C73-E133-4080-9C39-B159B700C218}" presName="node" presStyleLbl="node1" presStyleIdx="0" presStyleCnt="1" custLinFactNeighborX="5678" custLinFactNeighborY="-5556">
        <dgm:presLayoutVars>
          <dgm:bulletEnabled val="1"/>
        </dgm:presLayoutVars>
      </dgm:prSet>
      <dgm:spPr/>
      <dgm:t>
        <a:bodyPr/>
        <a:lstStyle/>
        <a:p>
          <a:endParaRPr lang="en-US"/>
        </a:p>
      </dgm:t>
    </dgm:pt>
  </dgm:ptLst>
  <dgm:cxnLst>
    <dgm:cxn modelId="{2C6B6DE0-614E-4210-8E01-699D4F0E092C}" type="presOf" srcId="{61648BE6-C709-495A-9DE4-837285D3AD9C}" destId="{89A5D022-A74D-4744-8F25-64757FAF7DD4}" srcOrd="0" destOrd="0" presId="urn:microsoft.com/office/officeart/2005/8/layout/process1"/>
    <dgm:cxn modelId="{C242C3D6-1737-4A55-80AA-10D9D0035827}" srcId="{61648BE6-C709-495A-9DE4-837285D3AD9C}" destId="{17277C73-E133-4080-9C39-B159B700C218}" srcOrd="0" destOrd="0" parTransId="{93669F1B-A692-416E-BADE-D491B963E70C}" sibTransId="{63787595-F5A6-4C79-8E8D-C1A0C907DF48}"/>
    <dgm:cxn modelId="{A254093B-9C7B-4BB0-9F46-2518B93C329B}" type="presOf" srcId="{17277C73-E133-4080-9C39-B159B700C218}" destId="{36A42C60-A062-4380-A77C-C0DB59E853A1}" srcOrd="0" destOrd="0" presId="urn:microsoft.com/office/officeart/2005/8/layout/process1"/>
    <dgm:cxn modelId="{F9A2433C-4DF4-4EF0-858A-2C3857BF71A2}" type="presParOf" srcId="{89A5D022-A74D-4744-8F25-64757FAF7DD4}" destId="{36A42C60-A062-4380-A77C-C0DB59E853A1}" srcOrd="0" destOrd="0" presId="urn:microsoft.com/office/officeart/2005/8/layout/process1"/>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3589992-6555-4463-A85B-D57728E72E93}" type="doc">
      <dgm:prSet loTypeId="urn:microsoft.com/office/officeart/2005/8/layout/arrow2" loCatId="process" qsTypeId="urn:microsoft.com/office/officeart/2005/8/quickstyle/3d4" qsCatId="3D" csTypeId="urn:microsoft.com/office/officeart/2005/8/colors/accent1_2" csCatId="accent1" phldr="1"/>
      <dgm:spPr/>
      <dgm:t>
        <a:bodyPr/>
        <a:lstStyle/>
        <a:p>
          <a:endParaRPr lang="en-US"/>
        </a:p>
      </dgm:t>
    </dgm:pt>
    <dgm:pt modelId="{97B9BF33-E027-40F1-9850-626327B3F2E1}">
      <dgm:prSet custT="1"/>
      <dgm:spPr/>
      <dgm:t>
        <a:bodyPr/>
        <a:lstStyle/>
        <a:p>
          <a:pPr algn="ctr" rtl="0"/>
          <a:r>
            <a:rPr lang="es-ES_tradnl" sz="2500" b="1" i="1" u="none" dirty="0" smtClean="0">
              <a:latin typeface="Calibri" pitchFamily="34" charset="0"/>
            </a:rPr>
            <a:t>OBJETIVO GENERAL</a:t>
          </a:r>
        </a:p>
        <a:p>
          <a:pPr algn="just" rtl="0"/>
          <a:r>
            <a:rPr lang="es-ES" sz="2500" dirty="0" smtClean="0">
              <a:latin typeface="Calibri" pitchFamily="34" charset="0"/>
            </a:rPr>
            <a:t>Implementar un prototipo de mundo virtual, utilizando las herramientas tecnológicas de software libre o propietario que sean valoradas como las más adecuadas, para proporcionar una nueva herramienta de apoyo a la formación por competencias de la carrera de Ingeniería en Sistemas e Informática</a:t>
          </a:r>
          <a:endParaRPr lang="en-US" sz="2500" dirty="0">
            <a:latin typeface="Calibri" pitchFamily="34" charset="0"/>
          </a:endParaRPr>
        </a:p>
      </dgm:t>
    </dgm:pt>
    <dgm:pt modelId="{77323E4A-C7E3-48F3-B238-A9A4A0E52721}" type="parTrans" cxnId="{744192A2-4159-4083-ADF0-DF02F5969979}">
      <dgm:prSet/>
      <dgm:spPr/>
      <dgm:t>
        <a:bodyPr/>
        <a:lstStyle/>
        <a:p>
          <a:endParaRPr lang="en-US"/>
        </a:p>
      </dgm:t>
    </dgm:pt>
    <dgm:pt modelId="{E1C7D249-7322-41A3-AFAD-B3B2728E3881}" type="sibTrans" cxnId="{744192A2-4159-4083-ADF0-DF02F5969979}">
      <dgm:prSet/>
      <dgm:spPr/>
      <dgm:t>
        <a:bodyPr/>
        <a:lstStyle/>
        <a:p>
          <a:endParaRPr lang="en-US"/>
        </a:p>
      </dgm:t>
    </dgm:pt>
    <dgm:pt modelId="{3BE4C4F3-2321-4FEB-B0AA-80BB15AD1383}" type="pres">
      <dgm:prSet presAssocID="{B3589992-6555-4463-A85B-D57728E72E93}" presName="arrowDiagram" presStyleCnt="0">
        <dgm:presLayoutVars>
          <dgm:chMax val="5"/>
          <dgm:dir/>
          <dgm:resizeHandles val="exact"/>
        </dgm:presLayoutVars>
      </dgm:prSet>
      <dgm:spPr/>
      <dgm:t>
        <a:bodyPr/>
        <a:lstStyle/>
        <a:p>
          <a:endParaRPr lang="en-US"/>
        </a:p>
      </dgm:t>
    </dgm:pt>
    <dgm:pt modelId="{0FB5E1D8-A145-468E-8D98-192B00EFD2DD}" type="pres">
      <dgm:prSet presAssocID="{B3589992-6555-4463-A85B-D57728E72E93}" presName="arrow" presStyleLbl="bgShp" presStyleIdx="0" presStyleCnt="1" custLinFactNeighborX="952"/>
      <dgm:spPr/>
    </dgm:pt>
    <dgm:pt modelId="{43EAF432-3CAD-4AEB-A636-1765198F3157}" type="pres">
      <dgm:prSet presAssocID="{B3589992-6555-4463-A85B-D57728E72E93}" presName="arrowDiagram1" presStyleCnt="0">
        <dgm:presLayoutVars>
          <dgm:bulletEnabled val="1"/>
        </dgm:presLayoutVars>
      </dgm:prSet>
      <dgm:spPr/>
    </dgm:pt>
    <dgm:pt modelId="{951D523C-3714-4F21-AAD2-04F474BF4187}" type="pres">
      <dgm:prSet presAssocID="{97B9BF33-E027-40F1-9850-626327B3F2E1}" presName="bullet1" presStyleLbl="node1" presStyleIdx="0" presStyleCnt="1"/>
      <dgm:spPr/>
    </dgm:pt>
    <dgm:pt modelId="{DF05A333-4867-4122-A64D-BC8A60824AB0}" type="pres">
      <dgm:prSet presAssocID="{97B9BF33-E027-40F1-9850-626327B3F2E1}" presName="textBox1" presStyleLbl="revTx" presStyleIdx="0" presStyleCnt="1" custScaleX="159798" custLinFactNeighborX="-23357" custLinFactNeighborY="-41879">
        <dgm:presLayoutVars>
          <dgm:bulletEnabled val="1"/>
        </dgm:presLayoutVars>
      </dgm:prSet>
      <dgm:spPr/>
      <dgm:t>
        <a:bodyPr/>
        <a:lstStyle/>
        <a:p>
          <a:endParaRPr lang="en-US"/>
        </a:p>
      </dgm:t>
    </dgm:pt>
  </dgm:ptLst>
  <dgm:cxnLst>
    <dgm:cxn modelId="{C5E196FC-5CEF-4FA0-BB4F-EDC7071ED1AB}" type="presOf" srcId="{B3589992-6555-4463-A85B-D57728E72E93}" destId="{3BE4C4F3-2321-4FEB-B0AA-80BB15AD1383}" srcOrd="0" destOrd="0" presId="urn:microsoft.com/office/officeart/2005/8/layout/arrow2"/>
    <dgm:cxn modelId="{744192A2-4159-4083-ADF0-DF02F5969979}" srcId="{B3589992-6555-4463-A85B-D57728E72E93}" destId="{97B9BF33-E027-40F1-9850-626327B3F2E1}" srcOrd="0" destOrd="0" parTransId="{77323E4A-C7E3-48F3-B238-A9A4A0E52721}" sibTransId="{E1C7D249-7322-41A3-AFAD-B3B2728E3881}"/>
    <dgm:cxn modelId="{AA88E307-3FF4-4E10-A5F9-C2696AE99397}" type="presOf" srcId="{97B9BF33-E027-40F1-9850-626327B3F2E1}" destId="{DF05A333-4867-4122-A64D-BC8A60824AB0}" srcOrd="0" destOrd="0" presId="urn:microsoft.com/office/officeart/2005/8/layout/arrow2"/>
    <dgm:cxn modelId="{99559D18-A95F-4A40-BB41-4C275F6BF829}" type="presParOf" srcId="{3BE4C4F3-2321-4FEB-B0AA-80BB15AD1383}" destId="{0FB5E1D8-A145-468E-8D98-192B00EFD2DD}" srcOrd="0" destOrd="0" presId="urn:microsoft.com/office/officeart/2005/8/layout/arrow2"/>
    <dgm:cxn modelId="{4C83D80F-574A-4B23-AD2F-270AFFCCB08B}" type="presParOf" srcId="{3BE4C4F3-2321-4FEB-B0AA-80BB15AD1383}" destId="{43EAF432-3CAD-4AEB-A636-1765198F3157}" srcOrd="1" destOrd="0" presId="urn:microsoft.com/office/officeart/2005/8/layout/arrow2"/>
    <dgm:cxn modelId="{F4C9849F-B664-4CC0-9704-9E3048057869}" type="presParOf" srcId="{43EAF432-3CAD-4AEB-A636-1765198F3157}" destId="{951D523C-3714-4F21-AAD2-04F474BF4187}" srcOrd="0" destOrd="0" presId="urn:microsoft.com/office/officeart/2005/8/layout/arrow2"/>
    <dgm:cxn modelId="{28AE15B0-6B08-4FD9-B1D0-54845BEFF439}" type="presParOf" srcId="{43EAF432-3CAD-4AEB-A636-1765198F3157}" destId="{DF05A333-4867-4122-A64D-BC8A60824AB0}" srcOrd="1" destOrd="0" presId="urn:microsoft.com/office/officeart/2005/8/layout/arrow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3589992-6555-4463-A85B-D57728E72E93}" type="doc">
      <dgm:prSet loTypeId="urn:microsoft.com/office/officeart/2005/8/layout/arrow2" loCatId="process" qsTypeId="urn:microsoft.com/office/officeart/2005/8/quickstyle/3d4" qsCatId="3D" csTypeId="urn:microsoft.com/office/officeart/2005/8/colors/accent1_2" csCatId="accent1" phldr="1"/>
      <dgm:spPr/>
      <dgm:t>
        <a:bodyPr/>
        <a:lstStyle/>
        <a:p>
          <a:endParaRPr lang="en-US"/>
        </a:p>
      </dgm:t>
    </dgm:pt>
    <dgm:pt modelId="{22BE4258-92C1-4AC9-921B-C2243EA61C2C}">
      <dgm:prSet custT="1"/>
      <dgm:spPr/>
      <dgm:t>
        <a:bodyPr/>
        <a:lstStyle/>
        <a:p>
          <a:pPr algn="l" rtl="0"/>
          <a:r>
            <a:rPr lang="es-ES" sz="2000" dirty="0" smtClean="0">
              <a:latin typeface="Calibri" pitchFamily="34" charset="0"/>
            </a:rPr>
            <a:t>Seleccionar la mejor herramienta de cada grupo</a:t>
          </a:r>
          <a:endParaRPr lang="en-US" sz="2000" dirty="0">
            <a:latin typeface="Calibri" pitchFamily="34" charset="0"/>
          </a:endParaRPr>
        </a:p>
      </dgm:t>
    </dgm:pt>
    <dgm:pt modelId="{BFE5DF9D-F8EB-48A0-85A3-71A285B7DE24}" type="sibTrans" cxnId="{FD75924F-68BD-46FE-A60E-0480C59248F6}">
      <dgm:prSet/>
      <dgm:spPr/>
      <dgm:t>
        <a:bodyPr/>
        <a:lstStyle/>
        <a:p>
          <a:endParaRPr lang="en-US"/>
        </a:p>
      </dgm:t>
    </dgm:pt>
    <dgm:pt modelId="{35D4F1B9-3277-4CAB-9A83-130B3D43C868}" type="parTrans" cxnId="{FD75924F-68BD-46FE-A60E-0480C59248F6}">
      <dgm:prSet/>
      <dgm:spPr/>
      <dgm:t>
        <a:bodyPr/>
        <a:lstStyle/>
        <a:p>
          <a:endParaRPr lang="en-US"/>
        </a:p>
      </dgm:t>
    </dgm:pt>
    <dgm:pt modelId="{313E661F-97D0-450D-867E-15E42D1034E3}">
      <dgm:prSet custT="1"/>
      <dgm:spPr/>
      <dgm:t>
        <a:bodyPr/>
        <a:lstStyle/>
        <a:p>
          <a:pPr algn="l" rtl="0"/>
          <a:r>
            <a:rPr lang="es-ES" sz="2000" dirty="0" smtClean="0">
              <a:latin typeface="Calibri" pitchFamily="34" charset="0"/>
            </a:rPr>
            <a:t>Realizar un análisis comparativo entre dichas herramientas</a:t>
          </a:r>
          <a:endParaRPr lang="en-US" sz="2000" dirty="0">
            <a:latin typeface="Calibri" pitchFamily="34" charset="0"/>
          </a:endParaRPr>
        </a:p>
      </dgm:t>
    </dgm:pt>
    <dgm:pt modelId="{A412654B-D937-4A2F-8F2A-15BE6CC70080}" type="sibTrans" cxnId="{D1E4B7EF-C29C-478C-930C-6AF830E6E895}">
      <dgm:prSet/>
      <dgm:spPr/>
      <dgm:t>
        <a:bodyPr/>
        <a:lstStyle/>
        <a:p>
          <a:endParaRPr lang="en-US"/>
        </a:p>
      </dgm:t>
    </dgm:pt>
    <dgm:pt modelId="{575006DD-F01C-4413-A92B-02B3DA8E779B}" type="parTrans" cxnId="{D1E4B7EF-C29C-478C-930C-6AF830E6E895}">
      <dgm:prSet/>
      <dgm:spPr/>
      <dgm:t>
        <a:bodyPr/>
        <a:lstStyle/>
        <a:p>
          <a:endParaRPr lang="en-US"/>
        </a:p>
      </dgm:t>
    </dgm:pt>
    <dgm:pt modelId="{C4D3B295-B880-4188-8D9F-B4D4B2823A10}">
      <dgm:prSet custT="1"/>
      <dgm:spPr/>
      <dgm:t>
        <a:bodyPr/>
        <a:lstStyle/>
        <a:p>
          <a:pPr algn="l" rtl="0"/>
          <a:r>
            <a:rPr lang="es-ES" sz="2000" dirty="0" smtClean="0">
              <a:latin typeface="Calibri" pitchFamily="34" charset="0"/>
            </a:rPr>
            <a:t>Investigar acerca de las herramientas de creación de mundos virtuales y de gestión del aprendizaje existentes en el mercado</a:t>
          </a:r>
          <a:endParaRPr lang="en-US" sz="2000" dirty="0">
            <a:latin typeface="Calibri" pitchFamily="34" charset="0"/>
          </a:endParaRPr>
        </a:p>
      </dgm:t>
    </dgm:pt>
    <dgm:pt modelId="{65115E4B-301C-465E-8A6D-7819E337EDCF}" type="sibTrans" cxnId="{8AB6E0BB-5E97-428A-B55D-26C81590E03F}">
      <dgm:prSet/>
      <dgm:spPr/>
      <dgm:t>
        <a:bodyPr/>
        <a:lstStyle/>
        <a:p>
          <a:endParaRPr lang="en-US"/>
        </a:p>
      </dgm:t>
    </dgm:pt>
    <dgm:pt modelId="{6639ECA4-0995-44C3-929B-4190CDBDCDDF}" type="parTrans" cxnId="{8AB6E0BB-5E97-428A-B55D-26C81590E03F}">
      <dgm:prSet/>
      <dgm:spPr/>
      <dgm:t>
        <a:bodyPr/>
        <a:lstStyle/>
        <a:p>
          <a:endParaRPr lang="en-US"/>
        </a:p>
      </dgm:t>
    </dgm:pt>
    <dgm:pt modelId="{3BE4C4F3-2321-4FEB-B0AA-80BB15AD1383}" type="pres">
      <dgm:prSet presAssocID="{B3589992-6555-4463-A85B-D57728E72E93}" presName="arrowDiagram" presStyleCnt="0">
        <dgm:presLayoutVars>
          <dgm:chMax val="5"/>
          <dgm:dir/>
          <dgm:resizeHandles val="exact"/>
        </dgm:presLayoutVars>
      </dgm:prSet>
      <dgm:spPr/>
      <dgm:t>
        <a:bodyPr/>
        <a:lstStyle/>
        <a:p>
          <a:endParaRPr lang="en-US"/>
        </a:p>
      </dgm:t>
    </dgm:pt>
    <dgm:pt modelId="{0FB5E1D8-A145-468E-8D98-192B00EFD2DD}" type="pres">
      <dgm:prSet presAssocID="{B3589992-6555-4463-A85B-D57728E72E93}" presName="arrow" presStyleLbl="bgShp" presStyleIdx="0" presStyleCnt="1"/>
      <dgm:spPr/>
      <dgm:t>
        <a:bodyPr/>
        <a:lstStyle/>
        <a:p>
          <a:endParaRPr lang="en-US"/>
        </a:p>
      </dgm:t>
    </dgm:pt>
    <dgm:pt modelId="{ECE34B2A-14F2-461D-AF40-41367F5BF507}" type="pres">
      <dgm:prSet presAssocID="{B3589992-6555-4463-A85B-D57728E72E93}" presName="arrowDiagram3" presStyleCnt="0"/>
      <dgm:spPr/>
      <dgm:t>
        <a:bodyPr/>
        <a:lstStyle/>
        <a:p>
          <a:endParaRPr lang="en-US"/>
        </a:p>
      </dgm:t>
    </dgm:pt>
    <dgm:pt modelId="{AC4C2EDB-617A-4105-8D01-2450C7AAAF85}" type="pres">
      <dgm:prSet presAssocID="{C4D3B295-B880-4188-8D9F-B4D4B2823A10}" presName="bullet3a" presStyleLbl="node1" presStyleIdx="0" presStyleCnt="3"/>
      <dgm:spPr/>
      <dgm:t>
        <a:bodyPr/>
        <a:lstStyle/>
        <a:p>
          <a:endParaRPr lang="en-US"/>
        </a:p>
      </dgm:t>
    </dgm:pt>
    <dgm:pt modelId="{1E8C557E-C18A-44AE-A3ED-9FB81D55CC59}" type="pres">
      <dgm:prSet presAssocID="{C4D3B295-B880-4188-8D9F-B4D4B2823A10}" presName="textBox3a" presStyleLbl="revTx" presStyleIdx="0" presStyleCnt="3" custScaleX="115001" custLinFactNeighborX="12177" custLinFactNeighborY="-4726">
        <dgm:presLayoutVars>
          <dgm:bulletEnabled val="1"/>
        </dgm:presLayoutVars>
      </dgm:prSet>
      <dgm:spPr/>
      <dgm:t>
        <a:bodyPr/>
        <a:lstStyle/>
        <a:p>
          <a:endParaRPr lang="en-US"/>
        </a:p>
      </dgm:t>
    </dgm:pt>
    <dgm:pt modelId="{2FA629A4-7427-459E-AA61-8DA1A8A987A1}" type="pres">
      <dgm:prSet presAssocID="{313E661F-97D0-450D-867E-15E42D1034E3}" presName="bullet3b" presStyleLbl="node1" presStyleIdx="1" presStyleCnt="3"/>
      <dgm:spPr/>
      <dgm:t>
        <a:bodyPr/>
        <a:lstStyle/>
        <a:p>
          <a:endParaRPr lang="en-US"/>
        </a:p>
      </dgm:t>
    </dgm:pt>
    <dgm:pt modelId="{59B00BA0-33A1-4822-BC11-2BD48BC6C70A}" type="pres">
      <dgm:prSet presAssocID="{313E661F-97D0-450D-867E-15E42D1034E3}" presName="textBox3b" presStyleLbl="revTx" presStyleIdx="1" presStyleCnt="3" custScaleX="115001" custScaleY="110000" custLinFactNeighborX="11823" custLinFactNeighborY="1002">
        <dgm:presLayoutVars>
          <dgm:bulletEnabled val="1"/>
        </dgm:presLayoutVars>
      </dgm:prSet>
      <dgm:spPr/>
      <dgm:t>
        <a:bodyPr/>
        <a:lstStyle/>
        <a:p>
          <a:endParaRPr lang="en-US"/>
        </a:p>
      </dgm:t>
    </dgm:pt>
    <dgm:pt modelId="{2032B0C8-29D2-4B46-ACD8-1A0CD2E606D6}" type="pres">
      <dgm:prSet presAssocID="{22BE4258-92C1-4AC9-921B-C2243EA61C2C}" presName="bullet3c" presStyleLbl="node1" presStyleIdx="2" presStyleCnt="3"/>
      <dgm:spPr/>
      <dgm:t>
        <a:bodyPr/>
        <a:lstStyle/>
        <a:p>
          <a:endParaRPr lang="en-US"/>
        </a:p>
      </dgm:t>
    </dgm:pt>
    <dgm:pt modelId="{D4E62B39-59FF-41CD-98D6-514A9322E760}" type="pres">
      <dgm:prSet presAssocID="{22BE4258-92C1-4AC9-921B-C2243EA61C2C}" presName="textBox3c" presStyleLbl="revTx" presStyleIdx="2" presStyleCnt="3" custScaleX="115001" custScaleY="110000" custLinFactNeighborX="11823" custLinFactNeighborY="784">
        <dgm:presLayoutVars>
          <dgm:bulletEnabled val="1"/>
        </dgm:presLayoutVars>
      </dgm:prSet>
      <dgm:spPr/>
      <dgm:t>
        <a:bodyPr/>
        <a:lstStyle/>
        <a:p>
          <a:endParaRPr lang="en-US"/>
        </a:p>
      </dgm:t>
    </dgm:pt>
  </dgm:ptLst>
  <dgm:cxnLst>
    <dgm:cxn modelId="{2F39252A-592C-4EBC-B103-FC9914216B03}" type="presOf" srcId="{313E661F-97D0-450D-867E-15E42D1034E3}" destId="{59B00BA0-33A1-4822-BC11-2BD48BC6C70A}" srcOrd="0" destOrd="0" presId="urn:microsoft.com/office/officeart/2005/8/layout/arrow2"/>
    <dgm:cxn modelId="{FD75924F-68BD-46FE-A60E-0480C59248F6}" srcId="{B3589992-6555-4463-A85B-D57728E72E93}" destId="{22BE4258-92C1-4AC9-921B-C2243EA61C2C}" srcOrd="2" destOrd="0" parTransId="{35D4F1B9-3277-4CAB-9A83-130B3D43C868}" sibTransId="{BFE5DF9D-F8EB-48A0-85A3-71A285B7DE24}"/>
    <dgm:cxn modelId="{4E9244B2-4C1A-48FB-9F60-563AC7949E7F}" type="presOf" srcId="{22BE4258-92C1-4AC9-921B-C2243EA61C2C}" destId="{D4E62B39-59FF-41CD-98D6-514A9322E760}" srcOrd="0" destOrd="0" presId="urn:microsoft.com/office/officeart/2005/8/layout/arrow2"/>
    <dgm:cxn modelId="{8AB6E0BB-5E97-428A-B55D-26C81590E03F}" srcId="{B3589992-6555-4463-A85B-D57728E72E93}" destId="{C4D3B295-B880-4188-8D9F-B4D4B2823A10}" srcOrd="0" destOrd="0" parTransId="{6639ECA4-0995-44C3-929B-4190CDBDCDDF}" sibTransId="{65115E4B-301C-465E-8A6D-7819E337EDCF}"/>
    <dgm:cxn modelId="{673F2536-02F7-4733-9E40-31BED6E4D427}" type="presOf" srcId="{C4D3B295-B880-4188-8D9F-B4D4B2823A10}" destId="{1E8C557E-C18A-44AE-A3ED-9FB81D55CC59}" srcOrd="0" destOrd="0" presId="urn:microsoft.com/office/officeart/2005/8/layout/arrow2"/>
    <dgm:cxn modelId="{D1E4B7EF-C29C-478C-930C-6AF830E6E895}" srcId="{B3589992-6555-4463-A85B-D57728E72E93}" destId="{313E661F-97D0-450D-867E-15E42D1034E3}" srcOrd="1" destOrd="0" parTransId="{575006DD-F01C-4413-A92B-02B3DA8E779B}" sibTransId="{A412654B-D937-4A2F-8F2A-15BE6CC70080}"/>
    <dgm:cxn modelId="{277D74FF-925E-41A3-8BFD-80C41DE330B6}" type="presOf" srcId="{B3589992-6555-4463-A85B-D57728E72E93}" destId="{3BE4C4F3-2321-4FEB-B0AA-80BB15AD1383}" srcOrd="0" destOrd="0" presId="urn:microsoft.com/office/officeart/2005/8/layout/arrow2"/>
    <dgm:cxn modelId="{F2228A2E-37BE-4324-B661-060A9B5C1B19}" type="presParOf" srcId="{3BE4C4F3-2321-4FEB-B0AA-80BB15AD1383}" destId="{0FB5E1D8-A145-468E-8D98-192B00EFD2DD}" srcOrd="0" destOrd="0" presId="urn:microsoft.com/office/officeart/2005/8/layout/arrow2"/>
    <dgm:cxn modelId="{7CE66D4B-931C-4A14-A946-1E784924301B}" type="presParOf" srcId="{3BE4C4F3-2321-4FEB-B0AA-80BB15AD1383}" destId="{ECE34B2A-14F2-461D-AF40-41367F5BF507}" srcOrd="1" destOrd="0" presId="urn:microsoft.com/office/officeart/2005/8/layout/arrow2"/>
    <dgm:cxn modelId="{4BFB547E-CCD9-4A14-9189-BB0A99319424}" type="presParOf" srcId="{ECE34B2A-14F2-461D-AF40-41367F5BF507}" destId="{AC4C2EDB-617A-4105-8D01-2450C7AAAF85}" srcOrd="0" destOrd="0" presId="urn:microsoft.com/office/officeart/2005/8/layout/arrow2"/>
    <dgm:cxn modelId="{D06CAA17-D177-4CCF-B276-426806795024}" type="presParOf" srcId="{ECE34B2A-14F2-461D-AF40-41367F5BF507}" destId="{1E8C557E-C18A-44AE-A3ED-9FB81D55CC59}" srcOrd="1" destOrd="0" presId="urn:microsoft.com/office/officeart/2005/8/layout/arrow2"/>
    <dgm:cxn modelId="{A49A10E9-CA58-450F-9419-26D7B6C7071D}" type="presParOf" srcId="{ECE34B2A-14F2-461D-AF40-41367F5BF507}" destId="{2FA629A4-7427-459E-AA61-8DA1A8A987A1}" srcOrd="2" destOrd="0" presId="urn:microsoft.com/office/officeart/2005/8/layout/arrow2"/>
    <dgm:cxn modelId="{8F1E4640-60A4-48F3-8C7D-4176597398B8}" type="presParOf" srcId="{ECE34B2A-14F2-461D-AF40-41367F5BF507}" destId="{59B00BA0-33A1-4822-BC11-2BD48BC6C70A}" srcOrd="3" destOrd="0" presId="urn:microsoft.com/office/officeart/2005/8/layout/arrow2"/>
    <dgm:cxn modelId="{BE02E97D-EAE7-400A-B64F-4D6A7AC8E48B}" type="presParOf" srcId="{ECE34B2A-14F2-461D-AF40-41367F5BF507}" destId="{2032B0C8-29D2-4B46-ACD8-1A0CD2E606D6}" srcOrd="4" destOrd="0" presId="urn:microsoft.com/office/officeart/2005/8/layout/arrow2"/>
    <dgm:cxn modelId="{7F99A409-CE1B-4E56-BD7D-C2ADB60EA291}" type="presParOf" srcId="{ECE34B2A-14F2-461D-AF40-41367F5BF507}" destId="{D4E62B39-59FF-41CD-98D6-514A9322E760}" srcOrd="5" destOrd="0" presId="urn:microsoft.com/office/officeart/2005/8/layout/arrow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3589992-6555-4463-A85B-D57728E72E93}" type="doc">
      <dgm:prSet loTypeId="urn:microsoft.com/office/officeart/2005/8/layout/arrow2" loCatId="process" qsTypeId="urn:microsoft.com/office/officeart/2005/8/quickstyle/3d4" qsCatId="3D" csTypeId="urn:microsoft.com/office/officeart/2005/8/colors/accent1_2" csCatId="accent1" phldr="1"/>
      <dgm:spPr/>
      <dgm:t>
        <a:bodyPr/>
        <a:lstStyle/>
        <a:p>
          <a:endParaRPr lang="en-US"/>
        </a:p>
      </dgm:t>
    </dgm:pt>
    <dgm:pt modelId="{C4D3B295-B880-4188-8D9F-B4D4B2823A10}">
      <dgm:prSet custT="1"/>
      <dgm:spPr/>
      <dgm:t>
        <a:bodyPr/>
        <a:lstStyle/>
        <a:p>
          <a:pPr algn="l" rtl="0"/>
          <a:r>
            <a:rPr lang="es-ES" sz="1900" dirty="0" smtClean="0">
              <a:latin typeface="Calibri" pitchFamily="34" charset="0"/>
            </a:rPr>
            <a:t>Realizar el análisis de requerimientos, utilizando las mejores prácticas de la ingeniería de software</a:t>
          </a:r>
          <a:endParaRPr lang="en-US" sz="1900" dirty="0">
            <a:latin typeface="Calibri" pitchFamily="34" charset="0"/>
          </a:endParaRPr>
        </a:p>
      </dgm:t>
    </dgm:pt>
    <dgm:pt modelId="{6639ECA4-0995-44C3-929B-4190CDBDCDDF}" type="parTrans" cxnId="{8AB6E0BB-5E97-428A-B55D-26C81590E03F}">
      <dgm:prSet/>
      <dgm:spPr/>
      <dgm:t>
        <a:bodyPr/>
        <a:lstStyle/>
        <a:p>
          <a:endParaRPr lang="en-US"/>
        </a:p>
      </dgm:t>
    </dgm:pt>
    <dgm:pt modelId="{65115E4B-301C-465E-8A6D-7819E337EDCF}" type="sibTrans" cxnId="{8AB6E0BB-5E97-428A-B55D-26C81590E03F}">
      <dgm:prSet/>
      <dgm:spPr/>
      <dgm:t>
        <a:bodyPr/>
        <a:lstStyle/>
        <a:p>
          <a:endParaRPr lang="en-US"/>
        </a:p>
      </dgm:t>
    </dgm:pt>
    <dgm:pt modelId="{313E661F-97D0-450D-867E-15E42D1034E3}">
      <dgm:prSet custT="1"/>
      <dgm:spPr/>
      <dgm:t>
        <a:bodyPr/>
        <a:lstStyle/>
        <a:p>
          <a:pPr algn="l" rtl="0"/>
          <a:r>
            <a:rPr lang="es-ES" sz="1900" dirty="0" smtClean="0">
              <a:latin typeface="Calibri" pitchFamily="34" charset="0"/>
            </a:rPr>
            <a:t>Determinar la arquitectura de la solución planteada</a:t>
          </a:r>
          <a:endParaRPr lang="en-US" sz="1900" dirty="0">
            <a:latin typeface="Calibri" pitchFamily="34" charset="0"/>
          </a:endParaRPr>
        </a:p>
      </dgm:t>
    </dgm:pt>
    <dgm:pt modelId="{575006DD-F01C-4413-A92B-02B3DA8E779B}" type="parTrans" cxnId="{D1E4B7EF-C29C-478C-930C-6AF830E6E895}">
      <dgm:prSet/>
      <dgm:spPr/>
      <dgm:t>
        <a:bodyPr/>
        <a:lstStyle/>
        <a:p>
          <a:endParaRPr lang="en-US"/>
        </a:p>
      </dgm:t>
    </dgm:pt>
    <dgm:pt modelId="{A412654B-D937-4A2F-8F2A-15BE6CC70080}" type="sibTrans" cxnId="{D1E4B7EF-C29C-478C-930C-6AF830E6E895}">
      <dgm:prSet/>
      <dgm:spPr/>
      <dgm:t>
        <a:bodyPr/>
        <a:lstStyle/>
        <a:p>
          <a:endParaRPr lang="en-US"/>
        </a:p>
      </dgm:t>
    </dgm:pt>
    <dgm:pt modelId="{22BE4258-92C1-4AC9-921B-C2243EA61C2C}">
      <dgm:prSet custT="1"/>
      <dgm:spPr/>
      <dgm:t>
        <a:bodyPr/>
        <a:lstStyle/>
        <a:p>
          <a:pPr algn="l" rtl="0"/>
          <a:r>
            <a:rPr lang="es-ES" sz="1900" dirty="0" smtClean="0">
              <a:latin typeface="Calibri" pitchFamily="34" charset="0"/>
            </a:rPr>
            <a:t>Implementar la solución, usando herramientas de software libre o propietario, garantizando el cumplimiento de los requerimientos establecidos</a:t>
          </a:r>
          <a:endParaRPr lang="en-US" sz="1900" dirty="0">
            <a:latin typeface="Calibri" pitchFamily="34" charset="0"/>
          </a:endParaRPr>
        </a:p>
      </dgm:t>
    </dgm:pt>
    <dgm:pt modelId="{35D4F1B9-3277-4CAB-9A83-130B3D43C868}" type="parTrans" cxnId="{FD75924F-68BD-46FE-A60E-0480C59248F6}">
      <dgm:prSet/>
      <dgm:spPr/>
      <dgm:t>
        <a:bodyPr/>
        <a:lstStyle/>
        <a:p>
          <a:endParaRPr lang="en-US"/>
        </a:p>
      </dgm:t>
    </dgm:pt>
    <dgm:pt modelId="{BFE5DF9D-F8EB-48A0-85A3-71A285B7DE24}" type="sibTrans" cxnId="{FD75924F-68BD-46FE-A60E-0480C59248F6}">
      <dgm:prSet/>
      <dgm:spPr/>
      <dgm:t>
        <a:bodyPr/>
        <a:lstStyle/>
        <a:p>
          <a:endParaRPr lang="en-US"/>
        </a:p>
      </dgm:t>
    </dgm:pt>
    <dgm:pt modelId="{850205D1-FF76-41FE-A376-E8FF9981914E}">
      <dgm:prSet custT="1"/>
      <dgm:spPr/>
      <dgm:t>
        <a:bodyPr/>
        <a:lstStyle/>
        <a:p>
          <a:pPr algn="l" rtl="0"/>
          <a:r>
            <a:rPr lang="es-ES" sz="1900" dirty="0" smtClean="0">
              <a:latin typeface="Calibri" pitchFamily="34" charset="0"/>
            </a:rPr>
            <a:t>Realizar pruebas</a:t>
          </a:r>
          <a:endParaRPr lang="en-US" sz="1900" dirty="0">
            <a:latin typeface="Calibri" pitchFamily="34" charset="0"/>
          </a:endParaRPr>
        </a:p>
      </dgm:t>
    </dgm:pt>
    <dgm:pt modelId="{28EF80BF-8E83-4DC5-A192-140E2C751986}" type="parTrans" cxnId="{7E578016-6113-42D6-8C41-21EB5AF30BCA}">
      <dgm:prSet/>
      <dgm:spPr/>
      <dgm:t>
        <a:bodyPr/>
        <a:lstStyle/>
        <a:p>
          <a:endParaRPr lang="en-US"/>
        </a:p>
      </dgm:t>
    </dgm:pt>
    <dgm:pt modelId="{BA2C938A-A36A-4EC5-8CCB-D5D61CF9B23B}" type="sibTrans" cxnId="{7E578016-6113-42D6-8C41-21EB5AF30BCA}">
      <dgm:prSet/>
      <dgm:spPr/>
      <dgm:t>
        <a:bodyPr/>
        <a:lstStyle/>
        <a:p>
          <a:endParaRPr lang="en-US"/>
        </a:p>
      </dgm:t>
    </dgm:pt>
    <dgm:pt modelId="{3BE4C4F3-2321-4FEB-B0AA-80BB15AD1383}" type="pres">
      <dgm:prSet presAssocID="{B3589992-6555-4463-A85B-D57728E72E93}" presName="arrowDiagram" presStyleCnt="0">
        <dgm:presLayoutVars>
          <dgm:chMax val="5"/>
          <dgm:dir/>
          <dgm:resizeHandles val="exact"/>
        </dgm:presLayoutVars>
      </dgm:prSet>
      <dgm:spPr/>
      <dgm:t>
        <a:bodyPr/>
        <a:lstStyle/>
        <a:p>
          <a:endParaRPr lang="en-US"/>
        </a:p>
      </dgm:t>
    </dgm:pt>
    <dgm:pt modelId="{0FB5E1D8-A145-468E-8D98-192B00EFD2DD}" type="pres">
      <dgm:prSet presAssocID="{B3589992-6555-4463-A85B-D57728E72E93}" presName="arrow" presStyleLbl="bgShp" presStyleIdx="0" presStyleCnt="1"/>
      <dgm:spPr/>
      <dgm:t>
        <a:bodyPr/>
        <a:lstStyle/>
        <a:p>
          <a:endParaRPr lang="en-US"/>
        </a:p>
      </dgm:t>
    </dgm:pt>
    <dgm:pt modelId="{33508940-BEB5-4093-AF39-CF65B6BA46E4}" type="pres">
      <dgm:prSet presAssocID="{B3589992-6555-4463-A85B-D57728E72E93}" presName="arrowDiagram4" presStyleCnt="0"/>
      <dgm:spPr/>
      <dgm:t>
        <a:bodyPr/>
        <a:lstStyle/>
        <a:p>
          <a:endParaRPr lang="en-US"/>
        </a:p>
      </dgm:t>
    </dgm:pt>
    <dgm:pt modelId="{0CDEA6E8-7714-40CC-A0E3-1BE028CC8869}" type="pres">
      <dgm:prSet presAssocID="{C4D3B295-B880-4188-8D9F-B4D4B2823A10}" presName="bullet4a" presStyleLbl="node1" presStyleIdx="0" presStyleCnt="4" custScaleX="89873"/>
      <dgm:spPr/>
      <dgm:t>
        <a:bodyPr/>
        <a:lstStyle/>
        <a:p>
          <a:endParaRPr lang="en-US"/>
        </a:p>
      </dgm:t>
    </dgm:pt>
    <dgm:pt modelId="{2B94F7B3-9137-4CA7-8120-FDD52CCDC0D2}" type="pres">
      <dgm:prSet presAssocID="{C4D3B295-B880-4188-8D9F-B4D4B2823A10}" presName="textBox4a" presStyleLbl="revTx" presStyleIdx="0" presStyleCnt="4" custScaleX="132508" custLinFactNeighborX="16179" custLinFactNeighborY="-7231">
        <dgm:presLayoutVars>
          <dgm:bulletEnabled val="1"/>
        </dgm:presLayoutVars>
      </dgm:prSet>
      <dgm:spPr/>
      <dgm:t>
        <a:bodyPr/>
        <a:lstStyle/>
        <a:p>
          <a:endParaRPr lang="en-US"/>
        </a:p>
      </dgm:t>
    </dgm:pt>
    <dgm:pt modelId="{8D77DA52-9B0B-47B4-A828-911A4A5C238F}" type="pres">
      <dgm:prSet presAssocID="{313E661F-97D0-450D-867E-15E42D1034E3}" presName="bullet4b" presStyleLbl="node1" presStyleIdx="1" presStyleCnt="4" custScaleX="89873"/>
      <dgm:spPr/>
      <dgm:t>
        <a:bodyPr/>
        <a:lstStyle/>
        <a:p>
          <a:endParaRPr lang="en-US"/>
        </a:p>
      </dgm:t>
    </dgm:pt>
    <dgm:pt modelId="{0CC449E1-9169-47F5-9087-7AE6C4348D9E}" type="pres">
      <dgm:prSet presAssocID="{313E661F-97D0-450D-867E-15E42D1034E3}" presName="textBox4b" presStyleLbl="revTx" presStyleIdx="1" presStyleCnt="4" custScaleX="106256" custLinFactNeighborX="3138" custLinFactNeighborY="-2980">
        <dgm:presLayoutVars>
          <dgm:bulletEnabled val="1"/>
        </dgm:presLayoutVars>
      </dgm:prSet>
      <dgm:spPr/>
      <dgm:t>
        <a:bodyPr/>
        <a:lstStyle/>
        <a:p>
          <a:endParaRPr lang="en-US"/>
        </a:p>
      </dgm:t>
    </dgm:pt>
    <dgm:pt modelId="{95CFDCA2-4740-484A-996D-7DE2DCBD2384}" type="pres">
      <dgm:prSet presAssocID="{22BE4258-92C1-4AC9-921B-C2243EA61C2C}" presName="bullet4c" presStyleLbl="node1" presStyleIdx="2" presStyleCnt="4" custScaleX="89873"/>
      <dgm:spPr/>
      <dgm:t>
        <a:bodyPr/>
        <a:lstStyle/>
        <a:p>
          <a:endParaRPr lang="en-US"/>
        </a:p>
      </dgm:t>
    </dgm:pt>
    <dgm:pt modelId="{50F41DD6-F81E-41C7-A95F-A44206FCD321}" type="pres">
      <dgm:prSet presAssocID="{22BE4258-92C1-4AC9-921B-C2243EA61C2C}" presName="textBox4c" presStyleLbl="revTx" presStyleIdx="2" presStyleCnt="4" custScaleX="127792" custLinFactNeighborX="14920" custLinFactNeighborY="-2646">
        <dgm:presLayoutVars>
          <dgm:bulletEnabled val="1"/>
        </dgm:presLayoutVars>
      </dgm:prSet>
      <dgm:spPr/>
      <dgm:t>
        <a:bodyPr/>
        <a:lstStyle/>
        <a:p>
          <a:endParaRPr lang="en-US"/>
        </a:p>
      </dgm:t>
    </dgm:pt>
    <dgm:pt modelId="{CC6C824F-9CAE-4483-8FF7-2B9ADCAF7207}" type="pres">
      <dgm:prSet presAssocID="{850205D1-FF76-41FE-A376-E8FF9981914E}" presName="bullet4d" presStyleLbl="node1" presStyleIdx="3" presStyleCnt="4" custScaleX="89873"/>
      <dgm:spPr/>
      <dgm:t>
        <a:bodyPr/>
        <a:lstStyle/>
        <a:p>
          <a:endParaRPr lang="en-US"/>
        </a:p>
      </dgm:t>
    </dgm:pt>
    <dgm:pt modelId="{852BC011-1570-46BC-BF3E-83CD659263CB}" type="pres">
      <dgm:prSet presAssocID="{850205D1-FF76-41FE-A376-E8FF9981914E}" presName="textBox4d" presStyleLbl="revTx" presStyleIdx="3" presStyleCnt="4" custScaleX="111792" custLinFactNeighborX="5875" custLinFactNeighborY="-3040">
        <dgm:presLayoutVars>
          <dgm:bulletEnabled val="1"/>
        </dgm:presLayoutVars>
      </dgm:prSet>
      <dgm:spPr/>
      <dgm:t>
        <a:bodyPr/>
        <a:lstStyle/>
        <a:p>
          <a:endParaRPr lang="en-US"/>
        </a:p>
      </dgm:t>
    </dgm:pt>
  </dgm:ptLst>
  <dgm:cxnLst>
    <dgm:cxn modelId="{FD75924F-68BD-46FE-A60E-0480C59248F6}" srcId="{B3589992-6555-4463-A85B-D57728E72E93}" destId="{22BE4258-92C1-4AC9-921B-C2243EA61C2C}" srcOrd="2" destOrd="0" parTransId="{35D4F1B9-3277-4CAB-9A83-130B3D43C868}" sibTransId="{BFE5DF9D-F8EB-48A0-85A3-71A285B7DE24}"/>
    <dgm:cxn modelId="{44FC0F16-768D-4B0F-86FF-FCD26ED74BEA}" type="presOf" srcId="{C4D3B295-B880-4188-8D9F-B4D4B2823A10}" destId="{2B94F7B3-9137-4CA7-8120-FDD52CCDC0D2}" srcOrd="0" destOrd="0" presId="urn:microsoft.com/office/officeart/2005/8/layout/arrow2"/>
    <dgm:cxn modelId="{9BE1647D-9176-4A11-8B92-5C9E7A7AAFF0}" type="presOf" srcId="{313E661F-97D0-450D-867E-15E42D1034E3}" destId="{0CC449E1-9169-47F5-9087-7AE6C4348D9E}" srcOrd="0" destOrd="0" presId="urn:microsoft.com/office/officeart/2005/8/layout/arrow2"/>
    <dgm:cxn modelId="{8AB6E0BB-5E97-428A-B55D-26C81590E03F}" srcId="{B3589992-6555-4463-A85B-D57728E72E93}" destId="{C4D3B295-B880-4188-8D9F-B4D4B2823A10}" srcOrd="0" destOrd="0" parTransId="{6639ECA4-0995-44C3-929B-4190CDBDCDDF}" sibTransId="{65115E4B-301C-465E-8A6D-7819E337EDCF}"/>
    <dgm:cxn modelId="{7E578016-6113-42D6-8C41-21EB5AF30BCA}" srcId="{B3589992-6555-4463-A85B-D57728E72E93}" destId="{850205D1-FF76-41FE-A376-E8FF9981914E}" srcOrd="3" destOrd="0" parTransId="{28EF80BF-8E83-4DC5-A192-140E2C751986}" sibTransId="{BA2C938A-A36A-4EC5-8CCB-D5D61CF9B23B}"/>
    <dgm:cxn modelId="{3A51E6B4-296C-47E9-9F65-9916425A9062}" type="presOf" srcId="{850205D1-FF76-41FE-A376-E8FF9981914E}" destId="{852BC011-1570-46BC-BF3E-83CD659263CB}" srcOrd="0" destOrd="0" presId="urn:microsoft.com/office/officeart/2005/8/layout/arrow2"/>
    <dgm:cxn modelId="{03C405B3-2FFB-48BE-9557-BE924627EE32}" type="presOf" srcId="{22BE4258-92C1-4AC9-921B-C2243EA61C2C}" destId="{50F41DD6-F81E-41C7-A95F-A44206FCD321}" srcOrd="0" destOrd="0" presId="urn:microsoft.com/office/officeart/2005/8/layout/arrow2"/>
    <dgm:cxn modelId="{9F5197C9-25AC-4229-937F-76B8B5130B0A}" type="presOf" srcId="{B3589992-6555-4463-A85B-D57728E72E93}" destId="{3BE4C4F3-2321-4FEB-B0AA-80BB15AD1383}" srcOrd="0" destOrd="0" presId="urn:microsoft.com/office/officeart/2005/8/layout/arrow2"/>
    <dgm:cxn modelId="{D1E4B7EF-C29C-478C-930C-6AF830E6E895}" srcId="{B3589992-6555-4463-A85B-D57728E72E93}" destId="{313E661F-97D0-450D-867E-15E42D1034E3}" srcOrd="1" destOrd="0" parTransId="{575006DD-F01C-4413-A92B-02B3DA8E779B}" sibTransId="{A412654B-D937-4A2F-8F2A-15BE6CC70080}"/>
    <dgm:cxn modelId="{44B30030-AF18-41D0-BD5C-5C1960D1E55C}" type="presParOf" srcId="{3BE4C4F3-2321-4FEB-B0AA-80BB15AD1383}" destId="{0FB5E1D8-A145-468E-8D98-192B00EFD2DD}" srcOrd="0" destOrd="0" presId="urn:microsoft.com/office/officeart/2005/8/layout/arrow2"/>
    <dgm:cxn modelId="{39D0C219-B238-4D61-A501-5E35A1802897}" type="presParOf" srcId="{3BE4C4F3-2321-4FEB-B0AA-80BB15AD1383}" destId="{33508940-BEB5-4093-AF39-CF65B6BA46E4}" srcOrd="1" destOrd="0" presId="urn:microsoft.com/office/officeart/2005/8/layout/arrow2"/>
    <dgm:cxn modelId="{F04AFEF0-96C3-4231-85FF-96D41869B105}" type="presParOf" srcId="{33508940-BEB5-4093-AF39-CF65B6BA46E4}" destId="{0CDEA6E8-7714-40CC-A0E3-1BE028CC8869}" srcOrd="0" destOrd="0" presId="urn:microsoft.com/office/officeart/2005/8/layout/arrow2"/>
    <dgm:cxn modelId="{C1591A57-F267-4122-8295-C86303385419}" type="presParOf" srcId="{33508940-BEB5-4093-AF39-CF65B6BA46E4}" destId="{2B94F7B3-9137-4CA7-8120-FDD52CCDC0D2}" srcOrd="1" destOrd="0" presId="urn:microsoft.com/office/officeart/2005/8/layout/arrow2"/>
    <dgm:cxn modelId="{EC6951D9-952F-47D0-AF00-DCF94B6BADE0}" type="presParOf" srcId="{33508940-BEB5-4093-AF39-CF65B6BA46E4}" destId="{8D77DA52-9B0B-47B4-A828-911A4A5C238F}" srcOrd="2" destOrd="0" presId="urn:microsoft.com/office/officeart/2005/8/layout/arrow2"/>
    <dgm:cxn modelId="{A4BA56CD-9122-4CDF-B80A-9B6EC786081C}" type="presParOf" srcId="{33508940-BEB5-4093-AF39-CF65B6BA46E4}" destId="{0CC449E1-9169-47F5-9087-7AE6C4348D9E}" srcOrd="3" destOrd="0" presId="urn:microsoft.com/office/officeart/2005/8/layout/arrow2"/>
    <dgm:cxn modelId="{6A6A2CB3-F412-4FA0-8A9B-C92360F13472}" type="presParOf" srcId="{33508940-BEB5-4093-AF39-CF65B6BA46E4}" destId="{95CFDCA2-4740-484A-996D-7DE2DCBD2384}" srcOrd="4" destOrd="0" presId="urn:microsoft.com/office/officeart/2005/8/layout/arrow2"/>
    <dgm:cxn modelId="{436DBD38-F0C1-4F86-8E73-D53368974372}" type="presParOf" srcId="{33508940-BEB5-4093-AF39-CF65B6BA46E4}" destId="{50F41DD6-F81E-41C7-A95F-A44206FCD321}" srcOrd="5" destOrd="0" presId="urn:microsoft.com/office/officeart/2005/8/layout/arrow2"/>
    <dgm:cxn modelId="{37F3273F-1921-4AD6-82E5-93743B8D0008}" type="presParOf" srcId="{33508940-BEB5-4093-AF39-CF65B6BA46E4}" destId="{CC6C824F-9CAE-4483-8FF7-2B9ADCAF7207}" srcOrd="6" destOrd="0" presId="urn:microsoft.com/office/officeart/2005/8/layout/arrow2"/>
    <dgm:cxn modelId="{4C4B2287-C92E-4FA9-A3E4-CFDB1A40FEF0}" type="presParOf" srcId="{33508940-BEB5-4093-AF39-CF65B6BA46E4}" destId="{852BC011-1570-46BC-BF3E-83CD659263CB}" srcOrd="7" destOrd="0" presId="urn:microsoft.com/office/officeart/2005/8/layout/arrow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36896D0-50C3-4F0D-9FA5-89BF87B3DEF3}" type="doc">
      <dgm:prSet loTypeId="urn:microsoft.com/office/officeart/2005/8/layout/orgChart1" loCatId="hierarchy" qsTypeId="urn:microsoft.com/office/officeart/2005/8/quickstyle/3d4" qsCatId="3D" csTypeId="urn:microsoft.com/office/officeart/2005/8/colors/accent1_3" csCatId="accent1" phldr="1"/>
      <dgm:spPr/>
      <dgm:t>
        <a:bodyPr/>
        <a:lstStyle/>
        <a:p>
          <a:endParaRPr lang="en-US"/>
        </a:p>
      </dgm:t>
    </dgm:pt>
    <dgm:pt modelId="{6B72BCCE-3BEF-4F21-BB76-B189ABE58DF5}">
      <dgm:prSet custT="1"/>
      <dgm:spPr/>
      <dgm:t>
        <a:bodyPr/>
        <a:lstStyle/>
        <a:p>
          <a:pPr rtl="0"/>
          <a:r>
            <a:rPr lang="es-ES_tradnl" sz="2000" b="1" i="0" dirty="0" smtClean="0">
              <a:solidFill>
                <a:schemeClr val="tx1"/>
              </a:solidFill>
              <a:latin typeface="Calibri" pitchFamily="34" charset="0"/>
            </a:rPr>
            <a:t>COMPETENCIA</a:t>
          </a:r>
          <a:endParaRPr lang="en-US" sz="2000" b="1" i="0" dirty="0">
            <a:solidFill>
              <a:schemeClr val="tx1"/>
            </a:solidFill>
            <a:latin typeface="Calibri" pitchFamily="34" charset="0"/>
          </a:endParaRPr>
        </a:p>
      </dgm:t>
    </dgm:pt>
    <dgm:pt modelId="{88D05DDD-1795-4BA1-9F04-E95D82C42F8B}" type="parTrans" cxnId="{C7426189-3480-46CF-A37B-E3354689EFB6}">
      <dgm:prSet/>
      <dgm:spPr/>
      <dgm:t>
        <a:bodyPr/>
        <a:lstStyle/>
        <a:p>
          <a:endParaRPr lang="en-US">
            <a:solidFill>
              <a:schemeClr val="tx1"/>
            </a:solidFill>
          </a:endParaRPr>
        </a:p>
      </dgm:t>
    </dgm:pt>
    <dgm:pt modelId="{A52FF4C3-2519-4B1B-936F-91B4A135AABC}" type="sibTrans" cxnId="{C7426189-3480-46CF-A37B-E3354689EFB6}">
      <dgm:prSet/>
      <dgm:spPr/>
      <dgm:t>
        <a:bodyPr/>
        <a:lstStyle/>
        <a:p>
          <a:endParaRPr lang="en-US">
            <a:solidFill>
              <a:schemeClr val="tx1"/>
            </a:solidFill>
          </a:endParaRPr>
        </a:p>
      </dgm:t>
    </dgm:pt>
    <dgm:pt modelId="{54748DCD-ECC9-46FF-9EE7-991E8B1B1542}">
      <dgm:prSet custT="1"/>
      <dgm:spPr/>
      <dgm:t>
        <a:bodyPr/>
        <a:lstStyle/>
        <a:p>
          <a:pPr rtl="0"/>
          <a:r>
            <a:rPr lang="es-ES_tradnl" sz="1800" dirty="0" smtClean="0">
              <a:solidFill>
                <a:schemeClr val="tx1"/>
              </a:solidFill>
              <a:latin typeface="Calibri" pitchFamily="34" charset="0"/>
            </a:rPr>
            <a:t>Una combinación integrada</a:t>
          </a:r>
          <a:endParaRPr lang="en-US" sz="1800" dirty="0">
            <a:solidFill>
              <a:schemeClr val="tx1"/>
            </a:solidFill>
            <a:latin typeface="Calibri" pitchFamily="34" charset="0"/>
          </a:endParaRPr>
        </a:p>
      </dgm:t>
    </dgm:pt>
    <dgm:pt modelId="{1DAAD7C9-931D-4940-8663-6282B855A900}" type="parTrans" cxnId="{E98BB85A-BDF3-4641-BF8B-08A5B16A8A11}">
      <dgm:prSet/>
      <dgm:spPr/>
      <dgm:t>
        <a:bodyPr/>
        <a:lstStyle/>
        <a:p>
          <a:endParaRPr lang="en-US">
            <a:solidFill>
              <a:schemeClr val="tx1"/>
            </a:solidFill>
          </a:endParaRPr>
        </a:p>
      </dgm:t>
    </dgm:pt>
    <dgm:pt modelId="{165C7849-A3D3-4C98-9E92-44DD0E37B1B4}" type="sibTrans" cxnId="{E98BB85A-BDF3-4641-BF8B-08A5B16A8A11}">
      <dgm:prSet/>
      <dgm:spPr/>
      <dgm:t>
        <a:bodyPr/>
        <a:lstStyle/>
        <a:p>
          <a:endParaRPr lang="en-US">
            <a:solidFill>
              <a:schemeClr val="tx1"/>
            </a:solidFill>
          </a:endParaRPr>
        </a:p>
      </dgm:t>
    </dgm:pt>
    <dgm:pt modelId="{73CDE48B-CEAA-414E-AA34-541BAFC9F31A}">
      <dgm:prSet custT="1"/>
      <dgm:spPr/>
      <dgm:t>
        <a:bodyPr/>
        <a:lstStyle/>
        <a:p>
          <a:pPr rtl="0"/>
          <a:r>
            <a:rPr lang="es-ES_tradnl" sz="1800" i="1" dirty="0" smtClean="0">
              <a:solidFill>
                <a:schemeClr val="tx1"/>
              </a:solidFill>
              <a:latin typeface="Calibri" pitchFamily="34" charset="0"/>
            </a:rPr>
            <a:t>Conocimientos</a:t>
          </a:r>
          <a:endParaRPr lang="es-ES_tradnl" sz="1800" dirty="0">
            <a:solidFill>
              <a:schemeClr val="tx1"/>
            </a:solidFill>
            <a:latin typeface="Calibri" pitchFamily="34" charset="0"/>
          </a:endParaRPr>
        </a:p>
      </dgm:t>
    </dgm:pt>
    <dgm:pt modelId="{D094C7B4-33F9-490B-900B-D9A6B41CC1F2}" type="parTrans" cxnId="{2C2467CB-86D5-4560-93E8-28B662DED741}">
      <dgm:prSet/>
      <dgm:spPr/>
      <dgm:t>
        <a:bodyPr/>
        <a:lstStyle/>
        <a:p>
          <a:endParaRPr lang="en-US">
            <a:solidFill>
              <a:schemeClr val="tx1"/>
            </a:solidFill>
          </a:endParaRPr>
        </a:p>
      </dgm:t>
    </dgm:pt>
    <dgm:pt modelId="{4ED521B9-7B8B-4197-BCED-E54EB5B3FE4B}" type="sibTrans" cxnId="{2C2467CB-86D5-4560-93E8-28B662DED741}">
      <dgm:prSet/>
      <dgm:spPr/>
      <dgm:t>
        <a:bodyPr/>
        <a:lstStyle/>
        <a:p>
          <a:endParaRPr lang="en-US">
            <a:solidFill>
              <a:schemeClr val="tx1"/>
            </a:solidFill>
          </a:endParaRPr>
        </a:p>
      </dgm:t>
    </dgm:pt>
    <dgm:pt modelId="{B2E0A5C1-961D-4484-83C3-A05A201C2806}">
      <dgm:prSet custT="1"/>
      <dgm:spPr/>
      <dgm:t>
        <a:bodyPr/>
        <a:lstStyle/>
        <a:p>
          <a:pPr rtl="0"/>
          <a:r>
            <a:rPr lang="es-ES_tradnl" sz="1800" i="1" dirty="0" smtClean="0">
              <a:solidFill>
                <a:schemeClr val="tx1"/>
              </a:solidFill>
              <a:latin typeface="Calibri" pitchFamily="34" charset="0"/>
            </a:rPr>
            <a:t>Habilidades</a:t>
          </a:r>
          <a:endParaRPr lang="es-ES_tradnl" sz="1800" dirty="0">
            <a:solidFill>
              <a:schemeClr val="tx1"/>
            </a:solidFill>
            <a:latin typeface="Calibri" pitchFamily="34" charset="0"/>
          </a:endParaRPr>
        </a:p>
      </dgm:t>
    </dgm:pt>
    <dgm:pt modelId="{86398C4F-B1FA-42AF-9C45-AD299DC28793}" type="parTrans" cxnId="{2FA501D8-6EE4-4B08-A87D-1726CAB47C3A}">
      <dgm:prSet/>
      <dgm:spPr/>
      <dgm:t>
        <a:bodyPr/>
        <a:lstStyle/>
        <a:p>
          <a:endParaRPr lang="en-US">
            <a:solidFill>
              <a:schemeClr val="tx1"/>
            </a:solidFill>
          </a:endParaRPr>
        </a:p>
      </dgm:t>
    </dgm:pt>
    <dgm:pt modelId="{5750AB88-64AE-4D62-85E9-34AA98E5501F}" type="sibTrans" cxnId="{2FA501D8-6EE4-4B08-A87D-1726CAB47C3A}">
      <dgm:prSet/>
      <dgm:spPr/>
      <dgm:t>
        <a:bodyPr/>
        <a:lstStyle/>
        <a:p>
          <a:endParaRPr lang="en-US">
            <a:solidFill>
              <a:schemeClr val="tx1"/>
            </a:solidFill>
          </a:endParaRPr>
        </a:p>
      </dgm:t>
    </dgm:pt>
    <dgm:pt modelId="{424F8518-AEBD-4A3F-9948-5914B2A55B34}">
      <dgm:prSet custT="1"/>
      <dgm:spPr/>
      <dgm:t>
        <a:bodyPr/>
        <a:lstStyle/>
        <a:p>
          <a:pPr rtl="0"/>
          <a:r>
            <a:rPr lang="es-ES_tradnl" sz="1800" i="1" dirty="0" smtClean="0">
              <a:solidFill>
                <a:schemeClr val="tx1"/>
              </a:solidFill>
              <a:latin typeface="Calibri" pitchFamily="34" charset="0"/>
            </a:rPr>
            <a:t>Actitudes</a:t>
          </a:r>
          <a:endParaRPr lang="es-ES_tradnl" sz="1800" dirty="0">
            <a:solidFill>
              <a:schemeClr val="tx1"/>
            </a:solidFill>
            <a:latin typeface="Calibri" pitchFamily="34" charset="0"/>
          </a:endParaRPr>
        </a:p>
      </dgm:t>
    </dgm:pt>
    <dgm:pt modelId="{DB0944F9-CDFA-4117-A22D-768C56C7239F}" type="parTrans" cxnId="{2B469A85-5EA8-4839-9754-28788CDF6E42}">
      <dgm:prSet/>
      <dgm:spPr/>
      <dgm:t>
        <a:bodyPr/>
        <a:lstStyle/>
        <a:p>
          <a:endParaRPr lang="en-US">
            <a:solidFill>
              <a:schemeClr val="tx1"/>
            </a:solidFill>
          </a:endParaRPr>
        </a:p>
      </dgm:t>
    </dgm:pt>
    <dgm:pt modelId="{6C200E9A-B98A-4B2C-9794-BF283B210758}" type="sibTrans" cxnId="{2B469A85-5EA8-4839-9754-28788CDF6E42}">
      <dgm:prSet/>
      <dgm:spPr/>
      <dgm:t>
        <a:bodyPr/>
        <a:lstStyle/>
        <a:p>
          <a:endParaRPr lang="en-US">
            <a:solidFill>
              <a:schemeClr val="tx1"/>
            </a:solidFill>
          </a:endParaRPr>
        </a:p>
      </dgm:t>
    </dgm:pt>
    <dgm:pt modelId="{BEFD0F19-CAD7-43D5-94A5-682AEE2D8476}">
      <dgm:prSet custT="1"/>
      <dgm:spPr/>
      <dgm:t>
        <a:bodyPr/>
        <a:lstStyle/>
        <a:p>
          <a:pPr rtl="0"/>
          <a:r>
            <a:rPr lang="es-ES_tradnl" sz="1800" dirty="0" smtClean="0">
              <a:solidFill>
                <a:schemeClr val="tx1"/>
              </a:solidFill>
              <a:latin typeface="Calibri" pitchFamily="34" charset="0"/>
            </a:rPr>
            <a:t>El desempeño adecuado en un contexto dado</a:t>
          </a:r>
          <a:endParaRPr lang="en-US" sz="1800" dirty="0">
            <a:solidFill>
              <a:schemeClr val="tx1"/>
            </a:solidFill>
            <a:latin typeface="Calibri" pitchFamily="34" charset="0"/>
          </a:endParaRPr>
        </a:p>
      </dgm:t>
    </dgm:pt>
    <dgm:pt modelId="{B1B92F5A-64BB-47FB-BA46-D3EBD9ED3B4A}" type="parTrans" cxnId="{1188E617-B117-4C09-A28C-F5006DB8F75C}">
      <dgm:prSet/>
      <dgm:spPr/>
      <dgm:t>
        <a:bodyPr/>
        <a:lstStyle/>
        <a:p>
          <a:endParaRPr lang="en-US">
            <a:solidFill>
              <a:schemeClr val="tx1"/>
            </a:solidFill>
          </a:endParaRPr>
        </a:p>
      </dgm:t>
    </dgm:pt>
    <dgm:pt modelId="{EF4E7A75-9EE5-40E9-9203-EEEFEB25BE82}" type="sibTrans" cxnId="{1188E617-B117-4C09-A28C-F5006DB8F75C}">
      <dgm:prSet/>
      <dgm:spPr/>
      <dgm:t>
        <a:bodyPr/>
        <a:lstStyle/>
        <a:p>
          <a:endParaRPr lang="en-US">
            <a:solidFill>
              <a:schemeClr val="tx1"/>
            </a:solidFill>
          </a:endParaRPr>
        </a:p>
      </dgm:t>
    </dgm:pt>
    <dgm:pt modelId="{2AEF6A43-F80B-475A-A77B-25DAA2B87F1E}" type="pres">
      <dgm:prSet presAssocID="{F36896D0-50C3-4F0D-9FA5-89BF87B3DEF3}" presName="hierChild1" presStyleCnt="0">
        <dgm:presLayoutVars>
          <dgm:orgChart val="1"/>
          <dgm:chPref val="1"/>
          <dgm:dir/>
          <dgm:animOne val="branch"/>
          <dgm:animLvl val="lvl"/>
          <dgm:resizeHandles/>
        </dgm:presLayoutVars>
      </dgm:prSet>
      <dgm:spPr/>
      <dgm:t>
        <a:bodyPr/>
        <a:lstStyle/>
        <a:p>
          <a:endParaRPr lang="en-US"/>
        </a:p>
      </dgm:t>
    </dgm:pt>
    <dgm:pt modelId="{C24168B2-A336-418C-A5F7-20233EDC87DD}" type="pres">
      <dgm:prSet presAssocID="{6B72BCCE-3BEF-4F21-BB76-B189ABE58DF5}" presName="hierRoot1" presStyleCnt="0">
        <dgm:presLayoutVars>
          <dgm:hierBranch val="init"/>
        </dgm:presLayoutVars>
      </dgm:prSet>
      <dgm:spPr/>
      <dgm:t>
        <a:bodyPr/>
        <a:lstStyle/>
        <a:p>
          <a:endParaRPr lang="en-US"/>
        </a:p>
      </dgm:t>
    </dgm:pt>
    <dgm:pt modelId="{7D9BEBFF-34C2-42F8-861F-61BBB9B6C9B2}" type="pres">
      <dgm:prSet presAssocID="{6B72BCCE-3BEF-4F21-BB76-B189ABE58DF5}" presName="rootComposite1" presStyleCnt="0"/>
      <dgm:spPr/>
      <dgm:t>
        <a:bodyPr/>
        <a:lstStyle/>
        <a:p>
          <a:endParaRPr lang="en-US"/>
        </a:p>
      </dgm:t>
    </dgm:pt>
    <dgm:pt modelId="{DDB430F4-005B-4AC3-AE78-3A51B74C83E7}" type="pres">
      <dgm:prSet presAssocID="{6B72BCCE-3BEF-4F21-BB76-B189ABE58DF5}" presName="rootText1" presStyleLbl="node0" presStyleIdx="0" presStyleCnt="1" custScaleY="50845" custLinFactNeighborY="-1357">
        <dgm:presLayoutVars>
          <dgm:chPref val="3"/>
        </dgm:presLayoutVars>
      </dgm:prSet>
      <dgm:spPr/>
      <dgm:t>
        <a:bodyPr/>
        <a:lstStyle/>
        <a:p>
          <a:endParaRPr lang="en-US"/>
        </a:p>
      </dgm:t>
    </dgm:pt>
    <dgm:pt modelId="{3DD420F4-3167-4E80-BAC6-61F180D7D15B}" type="pres">
      <dgm:prSet presAssocID="{6B72BCCE-3BEF-4F21-BB76-B189ABE58DF5}" presName="rootConnector1" presStyleLbl="node1" presStyleIdx="0" presStyleCnt="0"/>
      <dgm:spPr/>
      <dgm:t>
        <a:bodyPr/>
        <a:lstStyle/>
        <a:p>
          <a:endParaRPr lang="en-US"/>
        </a:p>
      </dgm:t>
    </dgm:pt>
    <dgm:pt modelId="{4E4C4A0D-6D52-42DA-ABDD-2754DDD18D63}" type="pres">
      <dgm:prSet presAssocID="{6B72BCCE-3BEF-4F21-BB76-B189ABE58DF5}" presName="hierChild2" presStyleCnt="0"/>
      <dgm:spPr/>
      <dgm:t>
        <a:bodyPr/>
        <a:lstStyle/>
        <a:p>
          <a:endParaRPr lang="en-US"/>
        </a:p>
      </dgm:t>
    </dgm:pt>
    <dgm:pt modelId="{628278D2-09AB-401C-82DD-22CF521EDBFE}" type="pres">
      <dgm:prSet presAssocID="{1DAAD7C9-931D-4940-8663-6282B855A900}" presName="Name37" presStyleLbl="parChTrans1D2" presStyleIdx="0" presStyleCnt="2"/>
      <dgm:spPr/>
      <dgm:t>
        <a:bodyPr/>
        <a:lstStyle/>
        <a:p>
          <a:endParaRPr lang="en-US"/>
        </a:p>
      </dgm:t>
    </dgm:pt>
    <dgm:pt modelId="{376EF7E7-FFBA-4BA9-9508-89FFC7752AF8}" type="pres">
      <dgm:prSet presAssocID="{54748DCD-ECC9-46FF-9EE7-991E8B1B1542}" presName="hierRoot2" presStyleCnt="0">
        <dgm:presLayoutVars>
          <dgm:hierBranch val="init"/>
        </dgm:presLayoutVars>
      </dgm:prSet>
      <dgm:spPr/>
      <dgm:t>
        <a:bodyPr/>
        <a:lstStyle/>
        <a:p>
          <a:endParaRPr lang="en-US"/>
        </a:p>
      </dgm:t>
    </dgm:pt>
    <dgm:pt modelId="{43FB2136-C828-4B97-82EE-0A4E93C8AB78}" type="pres">
      <dgm:prSet presAssocID="{54748DCD-ECC9-46FF-9EE7-991E8B1B1542}" presName="rootComposite" presStyleCnt="0"/>
      <dgm:spPr/>
      <dgm:t>
        <a:bodyPr/>
        <a:lstStyle/>
        <a:p>
          <a:endParaRPr lang="en-US"/>
        </a:p>
      </dgm:t>
    </dgm:pt>
    <dgm:pt modelId="{D7E7AF98-9F25-491F-B41B-DD9629294117}" type="pres">
      <dgm:prSet presAssocID="{54748DCD-ECC9-46FF-9EE7-991E8B1B1542}" presName="rootText" presStyleLbl="node2" presStyleIdx="0" presStyleCnt="2" custScaleX="85256" custScaleY="147667" custLinFactNeighborX="6803" custLinFactNeighborY="10846">
        <dgm:presLayoutVars>
          <dgm:chPref val="3"/>
        </dgm:presLayoutVars>
      </dgm:prSet>
      <dgm:spPr/>
      <dgm:t>
        <a:bodyPr/>
        <a:lstStyle/>
        <a:p>
          <a:endParaRPr lang="en-US"/>
        </a:p>
      </dgm:t>
    </dgm:pt>
    <dgm:pt modelId="{84308313-7373-4CD1-9E81-93E867A0C3BA}" type="pres">
      <dgm:prSet presAssocID="{54748DCD-ECC9-46FF-9EE7-991E8B1B1542}" presName="rootConnector" presStyleLbl="node2" presStyleIdx="0" presStyleCnt="2"/>
      <dgm:spPr/>
      <dgm:t>
        <a:bodyPr/>
        <a:lstStyle/>
        <a:p>
          <a:endParaRPr lang="en-US"/>
        </a:p>
      </dgm:t>
    </dgm:pt>
    <dgm:pt modelId="{0AB3E35F-7A8E-4F6C-9C03-391379AD5C8D}" type="pres">
      <dgm:prSet presAssocID="{54748DCD-ECC9-46FF-9EE7-991E8B1B1542}" presName="hierChild4" presStyleCnt="0"/>
      <dgm:spPr/>
      <dgm:t>
        <a:bodyPr/>
        <a:lstStyle/>
        <a:p>
          <a:endParaRPr lang="en-US"/>
        </a:p>
      </dgm:t>
    </dgm:pt>
    <dgm:pt modelId="{D58CAC24-CCD1-41B4-AAF7-FE3FAEEF5E61}" type="pres">
      <dgm:prSet presAssocID="{D094C7B4-33F9-490B-900B-D9A6B41CC1F2}" presName="Name37" presStyleLbl="parChTrans1D3" presStyleIdx="0" presStyleCnt="3"/>
      <dgm:spPr/>
      <dgm:t>
        <a:bodyPr/>
        <a:lstStyle/>
        <a:p>
          <a:endParaRPr lang="en-US"/>
        </a:p>
      </dgm:t>
    </dgm:pt>
    <dgm:pt modelId="{7E4F28A3-C8C4-41F0-96AB-AD22C2C5F183}" type="pres">
      <dgm:prSet presAssocID="{73CDE48B-CEAA-414E-AA34-541BAFC9F31A}" presName="hierRoot2" presStyleCnt="0">
        <dgm:presLayoutVars>
          <dgm:hierBranch val="init"/>
        </dgm:presLayoutVars>
      </dgm:prSet>
      <dgm:spPr/>
      <dgm:t>
        <a:bodyPr/>
        <a:lstStyle/>
        <a:p>
          <a:endParaRPr lang="en-US"/>
        </a:p>
      </dgm:t>
    </dgm:pt>
    <dgm:pt modelId="{79598A8E-18F8-4B16-BA5D-20B8EE64B9DA}" type="pres">
      <dgm:prSet presAssocID="{73CDE48B-CEAA-414E-AA34-541BAFC9F31A}" presName="rootComposite" presStyleCnt="0"/>
      <dgm:spPr/>
      <dgm:t>
        <a:bodyPr/>
        <a:lstStyle/>
        <a:p>
          <a:endParaRPr lang="en-US"/>
        </a:p>
      </dgm:t>
    </dgm:pt>
    <dgm:pt modelId="{BDA08232-3599-4E5F-BC24-5AEB07E1CB31}" type="pres">
      <dgm:prSet presAssocID="{73CDE48B-CEAA-414E-AA34-541BAFC9F31A}" presName="rootText" presStyleLbl="node3" presStyleIdx="0" presStyleCnt="3" custScaleX="78348" custScaleY="44549" custLinFactNeighborY="-5170">
        <dgm:presLayoutVars>
          <dgm:chPref val="3"/>
        </dgm:presLayoutVars>
      </dgm:prSet>
      <dgm:spPr/>
      <dgm:t>
        <a:bodyPr/>
        <a:lstStyle/>
        <a:p>
          <a:endParaRPr lang="en-US"/>
        </a:p>
      </dgm:t>
    </dgm:pt>
    <dgm:pt modelId="{33F0A760-275A-42EC-A42F-9AABCE89C6FA}" type="pres">
      <dgm:prSet presAssocID="{73CDE48B-CEAA-414E-AA34-541BAFC9F31A}" presName="rootConnector" presStyleLbl="node3" presStyleIdx="0" presStyleCnt="3"/>
      <dgm:spPr/>
      <dgm:t>
        <a:bodyPr/>
        <a:lstStyle/>
        <a:p>
          <a:endParaRPr lang="en-US"/>
        </a:p>
      </dgm:t>
    </dgm:pt>
    <dgm:pt modelId="{3D73E96A-947C-484F-8E7C-97ACB220E4E9}" type="pres">
      <dgm:prSet presAssocID="{73CDE48B-CEAA-414E-AA34-541BAFC9F31A}" presName="hierChild4" presStyleCnt="0"/>
      <dgm:spPr/>
      <dgm:t>
        <a:bodyPr/>
        <a:lstStyle/>
        <a:p>
          <a:endParaRPr lang="en-US"/>
        </a:p>
      </dgm:t>
    </dgm:pt>
    <dgm:pt modelId="{EE5E6720-0F8B-4F10-82E0-D33D1004D8B6}" type="pres">
      <dgm:prSet presAssocID="{73CDE48B-CEAA-414E-AA34-541BAFC9F31A}" presName="hierChild5" presStyleCnt="0"/>
      <dgm:spPr/>
      <dgm:t>
        <a:bodyPr/>
        <a:lstStyle/>
        <a:p>
          <a:endParaRPr lang="en-US"/>
        </a:p>
      </dgm:t>
    </dgm:pt>
    <dgm:pt modelId="{93C8EAAF-0C90-4A39-8C89-3A31F355D829}" type="pres">
      <dgm:prSet presAssocID="{86398C4F-B1FA-42AF-9C45-AD299DC28793}" presName="Name37" presStyleLbl="parChTrans1D3" presStyleIdx="1" presStyleCnt="3"/>
      <dgm:spPr/>
      <dgm:t>
        <a:bodyPr/>
        <a:lstStyle/>
        <a:p>
          <a:endParaRPr lang="en-US"/>
        </a:p>
      </dgm:t>
    </dgm:pt>
    <dgm:pt modelId="{E1E9CC63-DEB5-4F3C-B2BB-A9A077FE3197}" type="pres">
      <dgm:prSet presAssocID="{B2E0A5C1-961D-4484-83C3-A05A201C2806}" presName="hierRoot2" presStyleCnt="0">
        <dgm:presLayoutVars>
          <dgm:hierBranch val="init"/>
        </dgm:presLayoutVars>
      </dgm:prSet>
      <dgm:spPr/>
      <dgm:t>
        <a:bodyPr/>
        <a:lstStyle/>
        <a:p>
          <a:endParaRPr lang="en-US"/>
        </a:p>
      </dgm:t>
    </dgm:pt>
    <dgm:pt modelId="{03D95B02-3885-4C4E-BD6B-D6C77DAF25BD}" type="pres">
      <dgm:prSet presAssocID="{B2E0A5C1-961D-4484-83C3-A05A201C2806}" presName="rootComposite" presStyleCnt="0"/>
      <dgm:spPr/>
      <dgm:t>
        <a:bodyPr/>
        <a:lstStyle/>
        <a:p>
          <a:endParaRPr lang="en-US"/>
        </a:p>
      </dgm:t>
    </dgm:pt>
    <dgm:pt modelId="{53C588C2-EF6A-4B52-9B7C-A5033C7964BF}" type="pres">
      <dgm:prSet presAssocID="{B2E0A5C1-961D-4484-83C3-A05A201C2806}" presName="rootText" presStyleLbl="node3" presStyleIdx="1" presStyleCnt="3" custScaleX="78348" custScaleY="44549" custLinFactNeighborY="-28892">
        <dgm:presLayoutVars>
          <dgm:chPref val="3"/>
        </dgm:presLayoutVars>
      </dgm:prSet>
      <dgm:spPr/>
      <dgm:t>
        <a:bodyPr/>
        <a:lstStyle/>
        <a:p>
          <a:endParaRPr lang="en-US"/>
        </a:p>
      </dgm:t>
    </dgm:pt>
    <dgm:pt modelId="{BB1D96CA-2B2B-4ED9-B1A5-CD0589FE5B99}" type="pres">
      <dgm:prSet presAssocID="{B2E0A5C1-961D-4484-83C3-A05A201C2806}" presName="rootConnector" presStyleLbl="node3" presStyleIdx="1" presStyleCnt="3"/>
      <dgm:spPr/>
      <dgm:t>
        <a:bodyPr/>
        <a:lstStyle/>
        <a:p>
          <a:endParaRPr lang="en-US"/>
        </a:p>
      </dgm:t>
    </dgm:pt>
    <dgm:pt modelId="{9979C508-0BFD-4539-82E2-D2334975C725}" type="pres">
      <dgm:prSet presAssocID="{B2E0A5C1-961D-4484-83C3-A05A201C2806}" presName="hierChild4" presStyleCnt="0"/>
      <dgm:spPr/>
      <dgm:t>
        <a:bodyPr/>
        <a:lstStyle/>
        <a:p>
          <a:endParaRPr lang="en-US"/>
        </a:p>
      </dgm:t>
    </dgm:pt>
    <dgm:pt modelId="{348AF673-0B4F-4283-BD89-5CCBA556C44C}" type="pres">
      <dgm:prSet presAssocID="{B2E0A5C1-961D-4484-83C3-A05A201C2806}" presName="hierChild5" presStyleCnt="0"/>
      <dgm:spPr/>
      <dgm:t>
        <a:bodyPr/>
        <a:lstStyle/>
        <a:p>
          <a:endParaRPr lang="en-US"/>
        </a:p>
      </dgm:t>
    </dgm:pt>
    <dgm:pt modelId="{4A9F5423-4687-4389-A688-673C3F2C05A7}" type="pres">
      <dgm:prSet presAssocID="{DB0944F9-CDFA-4117-A22D-768C56C7239F}" presName="Name37" presStyleLbl="parChTrans1D3" presStyleIdx="2" presStyleCnt="3"/>
      <dgm:spPr/>
      <dgm:t>
        <a:bodyPr/>
        <a:lstStyle/>
        <a:p>
          <a:endParaRPr lang="en-US"/>
        </a:p>
      </dgm:t>
    </dgm:pt>
    <dgm:pt modelId="{D41802B5-0B54-43CB-9EBC-D8251C401F90}" type="pres">
      <dgm:prSet presAssocID="{424F8518-AEBD-4A3F-9948-5914B2A55B34}" presName="hierRoot2" presStyleCnt="0">
        <dgm:presLayoutVars>
          <dgm:hierBranch val="init"/>
        </dgm:presLayoutVars>
      </dgm:prSet>
      <dgm:spPr/>
      <dgm:t>
        <a:bodyPr/>
        <a:lstStyle/>
        <a:p>
          <a:endParaRPr lang="en-US"/>
        </a:p>
      </dgm:t>
    </dgm:pt>
    <dgm:pt modelId="{B5F165C5-15F9-4C67-A21D-A62805E97EF5}" type="pres">
      <dgm:prSet presAssocID="{424F8518-AEBD-4A3F-9948-5914B2A55B34}" presName="rootComposite" presStyleCnt="0"/>
      <dgm:spPr/>
      <dgm:t>
        <a:bodyPr/>
        <a:lstStyle/>
        <a:p>
          <a:endParaRPr lang="en-US"/>
        </a:p>
      </dgm:t>
    </dgm:pt>
    <dgm:pt modelId="{CEF888F0-D269-4B1D-8304-30445C6B13E9}" type="pres">
      <dgm:prSet presAssocID="{424F8518-AEBD-4A3F-9948-5914B2A55B34}" presName="rootText" presStyleLbl="node3" presStyleIdx="2" presStyleCnt="3" custScaleX="78348" custScaleY="44549" custLinFactNeighborY="-54414">
        <dgm:presLayoutVars>
          <dgm:chPref val="3"/>
        </dgm:presLayoutVars>
      </dgm:prSet>
      <dgm:spPr/>
      <dgm:t>
        <a:bodyPr/>
        <a:lstStyle/>
        <a:p>
          <a:endParaRPr lang="en-US"/>
        </a:p>
      </dgm:t>
    </dgm:pt>
    <dgm:pt modelId="{722CDBEF-86DE-49BC-BBFE-A7430B6081AD}" type="pres">
      <dgm:prSet presAssocID="{424F8518-AEBD-4A3F-9948-5914B2A55B34}" presName="rootConnector" presStyleLbl="node3" presStyleIdx="2" presStyleCnt="3"/>
      <dgm:spPr/>
      <dgm:t>
        <a:bodyPr/>
        <a:lstStyle/>
        <a:p>
          <a:endParaRPr lang="en-US"/>
        </a:p>
      </dgm:t>
    </dgm:pt>
    <dgm:pt modelId="{E0B94AC6-EC8E-4F15-81E0-0428ABDEBAA6}" type="pres">
      <dgm:prSet presAssocID="{424F8518-AEBD-4A3F-9948-5914B2A55B34}" presName="hierChild4" presStyleCnt="0"/>
      <dgm:spPr/>
      <dgm:t>
        <a:bodyPr/>
        <a:lstStyle/>
        <a:p>
          <a:endParaRPr lang="en-US"/>
        </a:p>
      </dgm:t>
    </dgm:pt>
    <dgm:pt modelId="{2055F0B2-0975-4CEB-8167-1FE51DFC523F}" type="pres">
      <dgm:prSet presAssocID="{424F8518-AEBD-4A3F-9948-5914B2A55B34}" presName="hierChild5" presStyleCnt="0"/>
      <dgm:spPr/>
      <dgm:t>
        <a:bodyPr/>
        <a:lstStyle/>
        <a:p>
          <a:endParaRPr lang="en-US"/>
        </a:p>
      </dgm:t>
    </dgm:pt>
    <dgm:pt modelId="{9998BE74-DBF1-4F1E-80BA-53C9917F2517}" type="pres">
      <dgm:prSet presAssocID="{54748DCD-ECC9-46FF-9EE7-991E8B1B1542}" presName="hierChild5" presStyleCnt="0"/>
      <dgm:spPr/>
      <dgm:t>
        <a:bodyPr/>
        <a:lstStyle/>
        <a:p>
          <a:endParaRPr lang="en-US"/>
        </a:p>
      </dgm:t>
    </dgm:pt>
    <dgm:pt modelId="{297E1D65-86DA-427F-8121-05796565F56B}" type="pres">
      <dgm:prSet presAssocID="{B1B92F5A-64BB-47FB-BA46-D3EBD9ED3B4A}" presName="Name37" presStyleLbl="parChTrans1D2" presStyleIdx="1" presStyleCnt="2"/>
      <dgm:spPr/>
      <dgm:t>
        <a:bodyPr/>
        <a:lstStyle/>
        <a:p>
          <a:endParaRPr lang="en-US"/>
        </a:p>
      </dgm:t>
    </dgm:pt>
    <dgm:pt modelId="{5E18A331-BDC1-4C8A-990E-D8D4F13F1F62}" type="pres">
      <dgm:prSet presAssocID="{BEFD0F19-CAD7-43D5-94A5-682AEE2D8476}" presName="hierRoot2" presStyleCnt="0">
        <dgm:presLayoutVars>
          <dgm:hierBranch val="init"/>
        </dgm:presLayoutVars>
      </dgm:prSet>
      <dgm:spPr/>
      <dgm:t>
        <a:bodyPr/>
        <a:lstStyle/>
        <a:p>
          <a:endParaRPr lang="en-US"/>
        </a:p>
      </dgm:t>
    </dgm:pt>
    <dgm:pt modelId="{BC677663-EB57-4E2C-A224-1918DEEE5F18}" type="pres">
      <dgm:prSet presAssocID="{BEFD0F19-CAD7-43D5-94A5-682AEE2D8476}" presName="rootComposite" presStyleCnt="0"/>
      <dgm:spPr/>
      <dgm:t>
        <a:bodyPr/>
        <a:lstStyle/>
        <a:p>
          <a:endParaRPr lang="en-US"/>
        </a:p>
      </dgm:t>
    </dgm:pt>
    <dgm:pt modelId="{D9225380-F67C-4BD5-A17A-733D047FF02C}" type="pres">
      <dgm:prSet presAssocID="{BEFD0F19-CAD7-43D5-94A5-682AEE2D8476}" presName="rootText" presStyleLbl="node2" presStyleIdx="1" presStyleCnt="2" custScaleX="85256" custScaleY="147667" custLinFactNeighborX="-6826" custLinFactNeighborY="10846">
        <dgm:presLayoutVars>
          <dgm:chPref val="3"/>
        </dgm:presLayoutVars>
      </dgm:prSet>
      <dgm:spPr/>
      <dgm:t>
        <a:bodyPr/>
        <a:lstStyle/>
        <a:p>
          <a:endParaRPr lang="en-US"/>
        </a:p>
      </dgm:t>
    </dgm:pt>
    <dgm:pt modelId="{E0C712D5-42D9-488F-AE37-C98B9DF7EC3B}" type="pres">
      <dgm:prSet presAssocID="{BEFD0F19-CAD7-43D5-94A5-682AEE2D8476}" presName="rootConnector" presStyleLbl="node2" presStyleIdx="1" presStyleCnt="2"/>
      <dgm:spPr/>
      <dgm:t>
        <a:bodyPr/>
        <a:lstStyle/>
        <a:p>
          <a:endParaRPr lang="en-US"/>
        </a:p>
      </dgm:t>
    </dgm:pt>
    <dgm:pt modelId="{710D1538-80F7-4AD9-91D4-E35DAACDA221}" type="pres">
      <dgm:prSet presAssocID="{BEFD0F19-CAD7-43D5-94A5-682AEE2D8476}" presName="hierChild4" presStyleCnt="0"/>
      <dgm:spPr/>
      <dgm:t>
        <a:bodyPr/>
        <a:lstStyle/>
        <a:p>
          <a:endParaRPr lang="en-US"/>
        </a:p>
      </dgm:t>
    </dgm:pt>
    <dgm:pt modelId="{426BAE39-5E8B-48B2-AACF-73CD345A7329}" type="pres">
      <dgm:prSet presAssocID="{BEFD0F19-CAD7-43D5-94A5-682AEE2D8476}" presName="hierChild5" presStyleCnt="0"/>
      <dgm:spPr/>
      <dgm:t>
        <a:bodyPr/>
        <a:lstStyle/>
        <a:p>
          <a:endParaRPr lang="en-US"/>
        </a:p>
      </dgm:t>
    </dgm:pt>
    <dgm:pt modelId="{C626DBF5-72B0-4E1B-8198-3487AB1D01B8}" type="pres">
      <dgm:prSet presAssocID="{6B72BCCE-3BEF-4F21-BB76-B189ABE58DF5}" presName="hierChild3" presStyleCnt="0"/>
      <dgm:spPr/>
      <dgm:t>
        <a:bodyPr/>
        <a:lstStyle/>
        <a:p>
          <a:endParaRPr lang="en-US"/>
        </a:p>
      </dgm:t>
    </dgm:pt>
  </dgm:ptLst>
  <dgm:cxnLst>
    <dgm:cxn modelId="{4DB04146-E372-4C83-98C7-923942093E7E}" type="presOf" srcId="{73CDE48B-CEAA-414E-AA34-541BAFC9F31A}" destId="{BDA08232-3599-4E5F-BC24-5AEB07E1CB31}" srcOrd="0" destOrd="0" presId="urn:microsoft.com/office/officeart/2005/8/layout/orgChart1"/>
    <dgm:cxn modelId="{B072A69D-30F0-4483-BC09-1C81DFC04E83}" type="presOf" srcId="{54748DCD-ECC9-46FF-9EE7-991E8B1B1542}" destId="{D7E7AF98-9F25-491F-B41B-DD9629294117}" srcOrd="0" destOrd="0" presId="urn:microsoft.com/office/officeart/2005/8/layout/orgChart1"/>
    <dgm:cxn modelId="{31321BED-3669-48B9-9DDD-3CD02DEF0785}" type="presOf" srcId="{BEFD0F19-CAD7-43D5-94A5-682AEE2D8476}" destId="{E0C712D5-42D9-488F-AE37-C98B9DF7EC3B}" srcOrd="1" destOrd="0" presId="urn:microsoft.com/office/officeart/2005/8/layout/orgChart1"/>
    <dgm:cxn modelId="{A60CF165-BA1E-44AA-B5E3-05E271F1EA54}" type="presOf" srcId="{424F8518-AEBD-4A3F-9948-5914B2A55B34}" destId="{CEF888F0-D269-4B1D-8304-30445C6B13E9}" srcOrd="0" destOrd="0" presId="urn:microsoft.com/office/officeart/2005/8/layout/orgChart1"/>
    <dgm:cxn modelId="{6702697A-5566-443F-BCA7-08DC208E1EE3}" type="presOf" srcId="{6B72BCCE-3BEF-4F21-BB76-B189ABE58DF5}" destId="{3DD420F4-3167-4E80-BAC6-61F180D7D15B}" srcOrd="1" destOrd="0" presId="urn:microsoft.com/office/officeart/2005/8/layout/orgChart1"/>
    <dgm:cxn modelId="{F3561064-158C-4E1D-85B0-1E6E227729E3}" type="presOf" srcId="{B2E0A5C1-961D-4484-83C3-A05A201C2806}" destId="{BB1D96CA-2B2B-4ED9-B1A5-CD0589FE5B99}" srcOrd="1" destOrd="0" presId="urn:microsoft.com/office/officeart/2005/8/layout/orgChart1"/>
    <dgm:cxn modelId="{1087CDB7-5A27-4F90-BBB7-8F3DB1FF59C3}" type="presOf" srcId="{86398C4F-B1FA-42AF-9C45-AD299DC28793}" destId="{93C8EAAF-0C90-4A39-8C89-3A31F355D829}" srcOrd="0" destOrd="0" presId="urn:microsoft.com/office/officeart/2005/8/layout/orgChart1"/>
    <dgm:cxn modelId="{E52FB645-FBFE-47B0-A48C-FB0FAAD5C386}" type="presOf" srcId="{F36896D0-50C3-4F0D-9FA5-89BF87B3DEF3}" destId="{2AEF6A43-F80B-475A-A77B-25DAA2B87F1E}" srcOrd="0" destOrd="0" presId="urn:microsoft.com/office/officeart/2005/8/layout/orgChart1"/>
    <dgm:cxn modelId="{5F8114DB-D728-4B07-BDBA-162B0C89786E}" type="presOf" srcId="{1DAAD7C9-931D-4940-8663-6282B855A900}" destId="{628278D2-09AB-401C-82DD-22CF521EDBFE}" srcOrd="0" destOrd="0" presId="urn:microsoft.com/office/officeart/2005/8/layout/orgChart1"/>
    <dgm:cxn modelId="{1188E617-B117-4C09-A28C-F5006DB8F75C}" srcId="{6B72BCCE-3BEF-4F21-BB76-B189ABE58DF5}" destId="{BEFD0F19-CAD7-43D5-94A5-682AEE2D8476}" srcOrd="1" destOrd="0" parTransId="{B1B92F5A-64BB-47FB-BA46-D3EBD9ED3B4A}" sibTransId="{EF4E7A75-9EE5-40E9-9203-EEEFEB25BE82}"/>
    <dgm:cxn modelId="{E98BB85A-BDF3-4641-BF8B-08A5B16A8A11}" srcId="{6B72BCCE-3BEF-4F21-BB76-B189ABE58DF5}" destId="{54748DCD-ECC9-46FF-9EE7-991E8B1B1542}" srcOrd="0" destOrd="0" parTransId="{1DAAD7C9-931D-4940-8663-6282B855A900}" sibTransId="{165C7849-A3D3-4C98-9E92-44DD0E37B1B4}"/>
    <dgm:cxn modelId="{2C2467CB-86D5-4560-93E8-28B662DED741}" srcId="{54748DCD-ECC9-46FF-9EE7-991E8B1B1542}" destId="{73CDE48B-CEAA-414E-AA34-541BAFC9F31A}" srcOrd="0" destOrd="0" parTransId="{D094C7B4-33F9-490B-900B-D9A6B41CC1F2}" sibTransId="{4ED521B9-7B8B-4197-BCED-E54EB5B3FE4B}"/>
    <dgm:cxn modelId="{2FA501D8-6EE4-4B08-A87D-1726CAB47C3A}" srcId="{54748DCD-ECC9-46FF-9EE7-991E8B1B1542}" destId="{B2E0A5C1-961D-4484-83C3-A05A201C2806}" srcOrd="1" destOrd="0" parTransId="{86398C4F-B1FA-42AF-9C45-AD299DC28793}" sibTransId="{5750AB88-64AE-4D62-85E9-34AA98E5501F}"/>
    <dgm:cxn modelId="{2B469A85-5EA8-4839-9754-28788CDF6E42}" srcId="{54748DCD-ECC9-46FF-9EE7-991E8B1B1542}" destId="{424F8518-AEBD-4A3F-9948-5914B2A55B34}" srcOrd="2" destOrd="0" parTransId="{DB0944F9-CDFA-4117-A22D-768C56C7239F}" sibTransId="{6C200E9A-B98A-4B2C-9794-BF283B210758}"/>
    <dgm:cxn modelId="{D3C5B72D-AF0C-4072-AA09-561AE8E7AB33}" type="presOf" srcId="{B1B92F5A-64BB-47FB-BA46-D3EBD9ED3B4A}" destId="{297E1D65-86DA-427F-8121-05796565F56B}" srcOrd="0" destOrd="0" presId="urn:microsoft.com/office/officeart/2005/8/layout/orgChart1"/>
    <dgm:cxn modelId="{AF96A10D-2700-43B0-A4B5-E92CF29934B3}" type="presOf" srcId="{BEFD0F19-CAD7-43D5-94A5-682AEE2D8476}" destId="{D9225380-F67C-4BD5-A17A-733D047FF02C}" srcOrd="0" destOrd="0" presId="urn:microsoft.com/office/officeart/2005/8/layout/orgChart1"/>
    <dgm:cxn modelId="{EF0A25CE-9C0B-4A29-B7AC-A5AFF032A181}" type="presOf" srcId="{6B72BCCE-3BEF-4F21-BB76-B189ABE58DF5}" destId="{DDB430F4-005B-4AC3-AE78-3A51B74C83E7}" srcOrd="0" destOrd="0" presId="urn:microsoft.com/office/officeart/2005/8/layout/orgChart1"/>
    <dgm:cxn modelId="{6F031163-8A8F-4F7C-8A7B-7DFD6706A806}" type="presOf" srcId="{73CDE48B-CEAA-414E-AA34-541BAFC9F31A}" destId="{33F0A760-275A-42EC-A42F-9AABCE89C6FA}" srcOrd="1" destOrd="0" presId="urn:microsoft.com/office/officeart/2005/8/layout/orgChart1"/>
    <dgm:cxn modelId="{585201BD-4E66-4116-93AA-28AD4A4B1A4F}" type="presOf" srcId="{424F8518-AEBD-4A3F-9948-5914B2A55B34}" destId="{722CDBEF-86DE-49BC-BBFE-A7430B6081AD}" srcOrd="1" destOrd="0" presId="urn:microsoft.com/office/officeart/2005/8/layout/orgChart1"/>
    <dgm:cxn modelId="{B3B09A7A-FE7A-49F4-8A3B-A997CC9EAD83}" type="presOf" srcId="{B2E0A5C1-961D-4484-83C3-A05A201C2806}" destId="{53C588C2-EF6A-4B52-9B7C-A5033C7964BF}" srcOrd="0" destOrd="0" presId="urn:microsoft.com/office/officeart/2005/8/layout/orgChart1"/>
    <dgm:cxn modelId="{C7426189-3480-46CF-A37B-E3354689EFB6}" srcId="{F36896D0-50C3-4F0D-9FA5-89BF87B3DEF3}" destId="{6B72BCCE-3BEF-4F21-BB76-B189ABE58DF5}" srcOrd="0" destOrd="0" parTransId="{88D05DDD-1795-4BA1-9F04-E95D82C42F8B}" sibTransId="{A52FF4C3-2519-4B1B-936F-91B4A135AABC}"/>
    <dgm:cxn modelId="{55C13485-5AEC-4C5B-BFC4-8D3157BDF6AD}" type="presOf" srcId="{54748DCD-ECC9-46FF-9EE7-991E8B1B1542}" destId="{84308313-7373-4CD1-9E81-93E867A0C3BA}" srcOrd="1" destOrd="0" presId="urn:microsoft.com/office/officeart/2005/8/layout/orgChart1"/>
    <dgm:cxn modelId="{58114A88-4457-4C1A-BDA4-2DA388D4686C}" type="presOf" srcId="{D094C7B4-33F9-490B-900B-D9A6B41CC1F2}" destId="{D58CAC24-CCD1-41B4-AAF7-FE3FAEEF5E61}" srcOrd="0" destOrd="0" presId="urn:microsoft.com/office/officeart/2005/8/layout/orgChart1"/>
    <dgm:cxn modelId="{2C677E68-CDAA-4180-8531-0668C3D2494A}" type="presOf" srcId="{DB0944F9-CDFA-4117-A22D-768C56C7239F}" destId="{4A9F5423-4687-4389-A688-673C3F2C05A7}" srcOrd="0" destOrd="0" presId="urn:microsoft.com/office/officeart/2005/8/layout/orgChart1"/>
    <dgm:cxn modelId="{EBFB9725-14FA-4382-902B-8DD610690368}" type="presParOf" srcId="{2AEF6A43-F80B-475A-A77B-25DAA2B87F1E}" destId="{C24168B2-A336-418C-A5F7-20233EDC87DD}" srcOrd="0" destOrd="0" presId="urn:microsoft.com/office/officeart/2005/8/layout/orgChart1"/>
    <dgm:cxn modelId="{5B09AE4F-CB67-4731-9D2D-E13877E81EB0}" type="presParOf" srcId="{C24168B2-A336-418C-A5F7-20233EDC87DD}" destId="{7D9BEBFF-34C2-42F8-861F-61BBB9B6C9B2}" srcOrd="0" destOrd="0" presId="urn:microsoft.com/office/officeart/2005/8/layout/orgChart1"/>
    <dgm:cxn modelId="{D3A2EBE0-44D7-41A1-BC20-3DBCD99E75F7}" type="presParOf" srcId="{7D9BEBFF-34C2-42F8-861F-61BBB9B6C9B2}" destId="{DDB430F4-005B-4AC3-AE78-3A51B74C83E7}" srcOrd="0" destOrd="0" presId="urn:microsoft.com/office/officeart/2005/8/layout/orgChart1"/>
    <dgm:cxn modelId="{5D7A7C47-1A78-4B22-8088-B2FB60F6ECAD}" type="presParOf" srcId="{7D9BEBFF-34C2-42F8-861F-61BBB9B6C9B2}" destId="{3DD420F4-3167-4E80-BAC6-61F180D7D15B}" srcOrd="1" destOrd="0" presId="urn:microsoft.com/office/officeart/2005/8/layout/orgChart1"/>
    <dgm:cxn modelId="{007EA35A-3BB7-4564-8AA7-965AECD25922}" type="presParOf" srcId="{C24168B2-A336-418C-A5F7-20233EDC87DD}" destId="{4E4C4A0D-6D52-42DA-ABDD-2754DDD18D63}" srcOrd="1" destOrd="0" presId="urn:microsoft.com/office/officeart/2005/8/layout/orgChart1"/>
    <dgm:cxn modelId="{3C8D79B0-70FF-49C0-9F94-BF695D6510E3}" type="presParOf" srcId="{4E4C4A0D-6D52-42DA-ABDD-2754DDD18D63}" destId="{628278D2-09AB-401C-82DD-22CF521EDBFE}" srcOrd="0" destOrd="0" presId="urn:microsoft.com/office/officeart/2005/8/layout/orgChart1"/>
    <dgm:cxn modelId="{2548A320-724F-484D-B9E6-141AD1D3F6BC}" type="presParOf" srcId="{4E4C4A0D-6D52-42DA-ABDD-2754DDD18D63}" destId="{376EF7E7-FFBA-4BA9-9508-89FFC7752AF8}" srcOrd="1" destOrd="0" presId="urn:microsoft.com/office/officeart/2005/8/layout/orgChart1"/>
    <dgm:cxn modelId="{8700BED3-1C8F-4126-BFE0-BE73B9970DC6}" type="presParOf" srcId="{376EF7E7-FFBA-4BA9-9508-89FFC7752AF8}" destId="{43FB2136-C828-4B97-82EE-0A4E93C8AB78}" srcOrd="0" destOrd="0" presId="urn:microsoft.com/office/officeart/2005/8/layout/orgChart1"/>
    <dgm:cxn modelId="{379F6564-B53E-47DE-B9EA-8C04D42D1630}" type="presParOf" srcId="{43FB2136-C828-4B97-82EE-0A4E93C8AB78}" destId="{D7E7AF98-9F25-491F-B41B-DD9629294117}" srcOrd="0" destOrd="0" presId="urn:microsoft.com/office/officeart/2005/8/layout/orgChart1"/>
    <dgm:cxn modelId="{F196D3FE-DB21-4FC1-ADEF-25B9C9A55238}" type="presParOf" srcId="{43FB2136-C828-4B97-82EE-0A4E93C8AB78}" destId="{84308313-7373-4CD1-9E81-93E867A0C3BA}" srcOrd="1" destOrd="0" presId="urn:microsoft.com/office/officeart/2005/8/layout/orgChart1"/>
    <dgm:cxn modelId="{1BFE3175-0B7E-4136-A07A-0E3BFCE35250}" type="presParOf" srcId="{376EF7E7-FFBA-4BA9-9508-89FFC7752AF8}" destId="{0AB3E35F-7A8E-4F6C-9C03-391379AD5C8D}" srcOrd="1" destOrd="0" presId="urn:microsoft.com/office/officeart/2005/8/layout/orgChart1"/>
    <dgm:cxn modelId="{DDCE70CA-0162-432D-BA71-C594780AB9FB}" type="presParOf" srcId="{0AB3E35F-7A8E-4F6C-9C03-391379AD5C8D}" destId="{D58CAC24-CCD1-41B4-AAF7-FE3FAEEF5E61}" srcOrd="0" destOrd="0" presId="urn:microsoft.com/office/officeart/2005/8/layout/orgChart1"/>
    <dgm:cxn modelId="{7B6F1572-0B8F-43FB-ACE7-122D033EA0EA}" type="presParOf" srcId="{0AB3E35F-7A8E-4F6C-9C03-391379AD5C8D}" destId="{7E4F28A3-C8C4-41F0-96AB-AD22C2C5F183}" srcOrd="1" destOrd="0" presId="urn:microsoft.com/office/officeart/2005/8/layout/orgChart1"/>
    <dgm:cxn modelId="{7CADF308-951F-49A3-847B-3812C34B35A0}" type="presParOf" srcId="{7E4F28A3-C8C4-41F0-96AB-AD22C2C5F183}" destId="{79598A8E-18F8-4B16-BA5D-20B8EE64B9DA}" srcOrd="0" destOrd="0" presId="urn:microsoft.com/office/officeart/2005/8/layout/orgChart1"/>
    <dgm:cxn modelId="{EB7A5C22-4E2A-4C94-A2A8-604E7BE1EBDF}" type="presParOf" srcId="{79598A8E-18F8-4B16-BA5D-20B8EE64B9DA}" destId="{BDA08232-3599-4E5F-BC24-5AEB07E1CB31}" srcOrd="0" destOrd="0" presId="urn:microsoft.com/office/officeart/2005/8/layout/orgChart1"/>
    <dgm:cxn modelId="{6DC92C5E-349C-45FA-A733-EECFFCF3A116}" type="presParOf" srcId="{79598A8E-18F8-4B16-BA5D-20B8EE64B9DA}" destId="{33F0A760-275A-42EC-A42F-9AABCE89C6FA}" srcOrd="1" destOrd="0" presId="urn:microsoft.com/office/officeart/2005/8/layout/orgChart1"/>
    <dgm:cxn modelId="{C938410C-6D06-4828-8BBE-A693FF78E764}" type="presParOf" srcId="{7E4F28A3-C8C4-41F0-96AB-AD22C2C5F183}" destId="{3D73E96A-947C-484F-8E7C-97ACB220E4E9}" srcOrd="1" destOrd="0" presId="urn:microsoft.com/office/officeart/2005/8/layout/orgChart1"/>
    <dgm:cxn modelId="{735FF340-5DAE-4BCF-9FE5-AE7243373A17}" type="presParOf" srcId="{7E4F28A3-C8C4-41F0-96AB-AD22C2C5F183}" destId="{EE5E6720-0F8B-4F10-82E0-D33D1004D8B6}" srcOrd="2" destOrd="0" presId="urn:microsoft.com/office/officeart/2005/8/layout/orgChart1"/>
    <dgm:cxn modelId="{044BD5E5-1287-4C8D-A96D-F5DC13FE1405}" type="presParOf" srcId="{0AB3E35F-7A8E-4F6C-9C03-391379AD5C8D}" destId="{93C8EAAF-0C90-4A39-8C89-3A31F355D829}" srcOrd="2" destOrd="0" presId="urn:microsoft.com/office/officeart/2005/8/layout/orgChart1"/>
    <dgm:cxn modelId="{F530E756-436C-4658-BC86-469358ADCA58}" type="presParOf" srcId="{0AB3E35F-7A8E-4F6C-9C03-391379AD5C8D}" destId="{E1E9CC63-DEB5-4F3C-B2BB-A9A077FE3197}" srcOrd="3" destOrd="0" presId="urn:microsoft.com/office/officeart/2005/8/layout/orgChart1"/>
    <dgm:cxn modelId="{BA52F321-3925-461C-9E15-C0C308054546}" type="presParOf" srcId="{E1E9CC63-DEB5-4F3C-B2BB-A9A077FE3197}" destId="{03D95B02-3885-4C4E-BD6B-D6C77DAF25BD}" srcOrd="0" destOrd="0" presId="urn:microsoft.com/office/officeart/2005/8/layout/orgChart1"/>
    <dgm:cxn modelId="{0BFBA33A-FF31-4086-B122-4D347AA857F6}" type="presParOf" srcId="{03D95B02-3885-4C4E-BD6B-D6C77DAF25BD}" destId="{53C588C2-EF6A-4B52-9B7C-A5033C7964BF}" srcOrd="0" destOrd="0" presId="urn:microsoft.com/office/officeart/2005/8/layout/orgChart1"/>
    <dgm:cxn modelId="{87308F06-502C-4384-A2EA-3F5195C92E8C}" type="presParOf" srcId="{03D95B02-3885-4C4E-BD6B-D6C77DAF25BD}" destId="{BB1D96CA-2B2B-4ED9-B1A5-CD0589FE5B99}" srcOrd="1" destOrd="0" presId="urn:microsoft.com/office/officeart/2005/8/layout/orgChart1"/>
    <dgm:cxn modelId="{573D657E-DBCD-4EAD-A639-8C460A8B9875}" type="presParOf" srcId="{E1E9CC63-DEB5-4F3C-B2BB-A9A077FE3197}" destId="{9979C508-0BFD-4539-82E2-D2334975C725}" srcOrd="1" destOrd="0" presId="urn:microsoft.com/office/officeart/2005/8/layout/orgChart1"/>
    <dgm:cxn modelId="{B854DFAE-6D93-46AD-B788-CFA235741190}" type="presParOf" srcId="{E1E9CC63-DEB5-4F3C-B2BB-A9A077FE3197}" destId="{348AF673-0B4F-4283-BD89-5CCBA556C44C}" srcOrd="2" destOrd="0" presId="urn:microsoft.com/office/officeart/2005/8/layout/orgChart1"/>
    <dgm:cxn modelId="{A0379D87-CE30-44F0-A247-CB587D7AB84A}" type="presParOf" srcId="{0AB3E35F-7A8E-4F6C-9C03-391379AD5C8D}" destId="{4A9F5423-4687-4389-A688-673C3F2C05A7}" srcOrd="4" destOrd="0" presId="urn:microsoft.com/office/officeart/2005/8/layout/orgChart1"/>
    <dgm:cxn modelId="{0F37932F-C6B4-472A-BEDB-7F8F8034C551}" type="presParOf" srcId="{0AB3E35F-7A8E-4F6C-9C03-391379AD5C8D}" destId="{D41802B5-0B54-43CB-9EBC-D8251C401F90}" srcOrd="5" destOrd="0" presId="urn:microsoft.com/office/officeart/2005/8/layout/orgChart1"/>
    <dgm:cxn modelId="{6184570C-E558-4E1C-A0C9-78C4509FA50D}" type="presParOf" srcId="{D41802B5-0B54-43CB-9EBC-D8251C401F90}" destId="{B5F165C5-15F9-4C67-A21D-A62805E97EF5}" srcOrd="0" destOrd="0" presId="urn:microsoft.com/office/officeart/2005/8/layout/orgChart1"/>
    <dgm:cxn modelId="{6A35DC8F-35B3-4C89-B142-A47BFEE8014B}" type="presParOf" srcId="{B5F165C5-15F9-4C67-A21D-A62805E97EF5}" destId="{CEF888F0-D269-4B1D-8304-30445C6B13E9}" srcOrd="0" destOrd="0" presId="urn:microsoft.com/office/officeart/2005/8/layout/orgChart1"/>
    <dgm:cxn modelId="{768C6E19-975E-4879-A7A0-7026F723B459}" type="presParOf" srcId="{B5F165C5-15F9-4C67-A21D-A62805E97EF5}" destId="{722CDBEF-86DE-49BC-BBFE-A7430B6081AD}" srcOrd="1" destOrd="0" presId="urn:microsoft.com/office/officeart/2005/8/layout/orgChart1"/>
    <dgm:cxn modelId="{A33AD5FE-F997-4681-BAA7-223E68FC4234}" type="presParOf" srcId="{D41802B5-0B54-43CB-9EBC-D8251C401F90}" destId="{E0B94AC6-EC8E-4F15-81E0-0428ABDEBAA6}" srcOrd="1" destOrd="0" presId="urn:microsoft.com/office/officeart/2005/8/layout/orgChart1"/>
    <dgm:cxn modelId="{5DD9E1F2-68A5-4EF6-847E-7557732E1F49}" type="presParOf" srcId="{D41802B5-0B54-43CB-9EBC-D8251C401F90}" destId="{2055F0B2-0975-4CEB-8167-1FE51DFC523F}" srcOrd="2" destOrd="0" presId="urn:microsoft.com/office/officeart/2005/8/layout/orgChart1"/>
    <dgm:cxn modelId="{7EA165BD-D8D0-4BF4-9A9E-4D7DED58A89D}" type="presParOf" srcId="{376EF7E7-FFBA-4BA9-9508-89FFC7752AF8}" destId="{9998BE74-DBF1-4F1E-80BA-53C9917F2517}" srcOrd="2" destOrd="0" presId="urn:microsoft.com/office/officeart/2005/8/layout/orgChart1"/>
    <dgm:cxn modelId="{DC318E46-4DF1-4D13-A7D9-0C2FC8497960}" type="presParOf" srcId="{4E4C4A0D-6D52-42DA-ABDD-2754DDD18D63}" destId="{297E1D65-86DA-427F-8121-05796565F56B}" srcOrd="2" destOrd="0" presId="urn:microsoft.com/office/officeart/2005/8/layout/orgChart1"/>
    <dgm:cxn modelId="{8DA16D47-5DB4-4A04-BBE0-A92A28C5C154}" type="presParOf" srcId="{4E4C4A0D-6D52-42DA-ABDD-2754DDD18D63}" destId="{5E18A331-BDC1-4C8A-990E-D8D4F13F1F62}" srcOrd="3" destOrd="0" presId="urn:microsoft.com/office/officeart/2005/8/layout/orgChart1"/>
    <dgm:cxn modelId="{6544CAEE-2EC3-49DF-A1BF-A3F9DFDDED30}" type="presParOf" srcId="{5E18A331-BDC1-4C8A-990E-D8D4F13F1F62}" destId="{BC677663-EB57-4E2C-A224-1918DEEE5F18}" srcOrd="0" destOrd="0" presId="urn:microsoft.com/office/officeart/2005/8/layout/orgChart1"/>
    <dgm:cxn modelId="{7AF57562-B8FF-4DE4-A536-6445979FEA52}" type="presParOf" srcId="{BC677663-EB57-4E2C-A224-1918DEEE5F18}" destId="{D9225380-F67C-4BD5-A17A-733D047FF02C}" srcOrd="0" destOrd="0" presId="urn:microsoft.com/office/officeart/2005/8/layout/orgChart1"/>
    <dgm:cxn modelId="{A026BEEE-7DD7-4FBF-846C-BC61D8FB578E}" type="presParOf" srcId="{BC677663-EB57-4E2C-A224-1918DEEE5F18}" destId="{E0C712D5-42D9-488F-AE37-C98B9DF7EC3B}" srcOrd="1" destOrd="0" presId="urn:microsoft.com/office/officeart/2005/8/layout/orgChart1"/>
    <dgm:cxn modelId="{A297E961-AC0F-4A3A-87B1-EF10A7ECB8A2}" type="presParOf" srcId="{5E18A331-BDC1-4C8A-990E-D8D4F13F1F62}" destId="{710D1538-80F7-4AD9-91D4-E35DAACDA221}" srcOrd="1" destOrd="0" presId="urn:microsoft.com/office/officeart/2005/8/layout/orgChart1"/>
    <dgm:cxn modelId="{88221420-8FB8-4DEC-A17D-9EF1DF3DA898}" type="presParOf" srcId="{5E18A331-BDC1-4C8A-990E-D8D4F13F1F62}" destId="{426BAE39-5E8B-48B2-AACF-73CD345A7329}" srcOrd="2" destOrd="0" presId="urn:microsoft.com/office/officeart/2005/8/layout/orgChart1"/>
    <dgm:cxn modelId="{3C78EE03-7C88-4F97-BFCE-25E8020B0135}" type="presParOf" srcId="{C24168B2-A336-418C-A5F7-20233EDC87DD}" destId="{C626DBF5-72B0-4E1B-8198-3487AB1D01B8}" srcOrd="2" destOrd="0" presId="urn:microsoft.com/office/officeart/2005/8/layout/orgChar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99199E9-11AE-4E37-8521-2FA1D19BE292}" type="doc">
      <dgm:prSet loTypeId="urn:microsoft.com/office/officeart/2005/8/layout/orgChart1" loCatId="hierarchy" qsTypeId="urn:microsoft.com/office/officeart/2005/8/quickstyle/3d4" qsCatId="3D" csTypeId="urn:microsoft.com/office/officeart/2005/8/colors/accent1_4" csCatId="accent1" phldr="1"/>
      <dgm:spPr/>
      <dgm:t>
        <a:bodyPr/>
        <a:lstStyle/>
        <a:p>
          <a:endParaRPr lang="en-US"/>
        </a:p>
      </dgm:t>
    </dgm:pt>
    <dgm:pt modelId="{DED98788-2DC6-451D-853F-4FE10A380C09}">
      <dgm:prSet custT="1"/>
      <dgm:spPr/>
      <dgm:t>
        <a:bodyPr/>
        <a:lstStyle/>
        <a:p>
          <a:pPr rtl="0"/>
          <a:r>
            <a:rPr lang="es-ES_tradnl" sz="2000" b="1" dirty="0" smtClean="0">
              <a:solidFill>
                <a:schemeClr val="tx1"/>
              </a:solidFill>
              <a:latin typeface="Calibri" pitchFamily="34" charset="0"/>
            </a:rPr>
            <a:t>FORMACIÓN POR COMPETENCIAS</a:t>
          </a:r>
          <a:endParaRPr lang="en-US" sz="2000" b="1" dirty="0">
            <a:solidFill>
              <a:schemeClr val="tx1"/>
            </a:solidFill>
            <a:latin typeface="Calibri" pitchFamily="34" charset="0"/>
          </a:endParaRPr>
        </a:p>
      </dgm:t>
    </dgm:pt>
    <dgm:pt modelId="{131A0AFD-380A-4FFC-919D-C0BB4ED19204}" type="parTrans" cxnId="{B3427611-288D-4F8B-88A7-5DAB6AD07AB9}">
      <dgm:prSet/>
      <dgm:spPr/>
      <dgm:t>
        <a:bodyPr/>
        <a:lstStyle/>
        <a:p>
          <a:endParaRPr lang="en-US"/>
        </a:p>
      </dgm:t>
    </dgm:pt>
    <dgm:pt modelId="{D04D44A6-03D9-44DE-BB01-97DFEB3A9FF9}" type="sibTrans" cxnId="{B3427611-288D-4F8B-88A7-5DAB6AD07AB9}">
      <dgm:prSet/>
      <dgm:spPr/>
      <dgm:t>
        <a:bodyPr/>
        <a:lstStyle/>
        <a:p>
          <a:endParaRPr lang="en-US"/>
        </a:p>
      </dgm:t>
    </dgm:pt>
    <dgm:pt modelId="{5F5C1562-1A9D-4B60-8C6A-71BDD60CA216}">
      <dgm:prSet custT="1"/>
      <dgm:spPr/>
      <dgm:t>
        <a:bodyPr/>
        <a:lstStyle/>
        <a:p>
          <a:pPr rtl="0"/>
          <a:r>
            <a:rPr lang="es-ES" sz="1800" dirty="0" smtClean="0">
              <a:solidFill>
                <a:schemeClr val="tx1"/>
              </a:solidFill>
              <a:latin typeface="Calibri" pitchFamily="34" charset="0"/>
            </a:rPr>
            <a:t>Una manera de estructurar el proceso educativo (enseñanza/ aprendizaje)</a:t>
          </a:r>
          <a:endParaRPr lang="en-US" sz="1800" dirty="0">
            <a:solidFill>
              <a:schemeClr val="tx1"/>
            </a:solidFill>
            <a:latin typeface="Calibri" pitchFamily="34" charset="0"/>
          </a:endParaRPr>
        </a:p>
      </dgm:t>
    </dgm:pt>
    <dgm:pt modelId="{E8FBBDBC-451D-4EB6-B77D-BBAECA4A4350}" type="parTrans" cxnId="{F9EE0EE1-924F-4379-BFE7-9E37A6FEAB13}">
      <dgm:prSet/>
      <dgm:spPr/>
      <dgm:t>
        <a:bodyPr/>
        <a:lstStyle/>
        <a:p>
          <a:endParaRPr lang="en-US"/>
        </a:p>
      </dgm:t>
    </dgm:pt>
    <dgm:pt modelId="{7657F482-698E-4951-8D0A-389DF3224B68}" type="sibTrans" cxnId="{F9EE0EE1-924F-4379-BFE7-9E37A6FEAB13}">
      <dgm:prSet/>
      <dgm:spPr/>
      <dgm:t>
        <a:bodyPr/>
        <a:lstStyle/>
        <a:p>
          <a:endParaRPr lang="en-US"/>
        </a:p>
      </dgm:t>
    </dgm:pt>
    <dgm:pt modelId="{515D10C7-FA80-4577-9177-B2A0378BEAB3}">
      <dgm:prSet custT="1"/>
      <dgm:spPr/>
      <dgm:t>
        <a:bodyPr/>
        <a:lstStyle/>
        <a:p>
          <a:pPr rtl="0"/>
          <a:r>
            <a:rPr lang="es-ES" sz="1800" dirty="0" smtClean="0">
              <a:solidFill>
                <a:schemeClr val="tx1"/>
              </a:solidFill>
              <a:latin typeface="Calibri" pitchFamily="34" charset="0"/>
            </a:rPr>
            <a:t>La generación de competencias</a:t>
          </a:r>
          <a:endParaRPr lang="en-US" sz="1800" dirty="0">
            <a:solidFill>
              <a:schemeClr val="tx1"/>
            </a:solidFill>
            <a:latin typeface="Calibri" pitchFamily="34" charset="0"/>
          </a:endParaRPr>
        </a:p>
      </dgm:t>
    </dgm:pt>
    <dgm:pt modelId="{375D40EE-A00F-44B0-BE39-00C1E2F3B812}" type="parTrans" cxnId="{D880AB03-DA9F-4CBF-B383-9C29A1F73A75}">
      <dgm:prSet/>
      <dgm:spPr/>
      <dgm:t>
        <a:bodyPr/>
        <a:lstStyle/>
        <a:p>
          <a:endParaRPr lang="en-US"/>
        </a:p>
      </dgm:t>
    </dgm:pt>
    <dgm:pt modelId="{4F6A1ED9-15F9-4ACA-B277-8E784D5DF534}" type="sibTrans" cxnId="{D880AB03-DA9F-4CBF-B383-9C29A1F73A75}">
      <dgm:prSet/>
      <dgm:spPr/>
      <dgm:t>
        <a:bodyPr/>
        <a:lstStyle/>
        <a:p>
          <a:endParaRPr lang="en-US"/>
        </a:p>
      </dgm:t>
    </dgm:pt>
    <dgm:pt modelId="{1A4A07AB-AE2B-434C-9C41-DD0412AFD82A}">
      <dgm:prSet custT="1"/>
      <dgm:spPr/>
      <dgm:t>
        <a:bodyPr/>
        <a:lstStyle/>
        <a:p>
          <a:pPr rtl="0"/>
          <a:r>
            <a:rPr lang="es-ES" sz="1800" dirty="0" smtClean="0">
              <a:solidFill>
                <a:schemeClr val="tx1"/>
              </a:solidFill>
              <a:latin typeface="Calibri" pitchFamily="34" charset="0"/>
            </a:rPr>
            <a:t>Su aplicación efectiva en situaciones laborales reales</a:t>
          </a:r>
          <a:endParaRPr lang="en-US" sz="1800" dirty="0">
            <a:solidFill>
              <a:schemeClr val="tx1"/>
            </a:solidFill>
            <a:latin typeface="Calibri" pitchFamily="34" charset="0"/>
          </a:endParaRPr>
        </a:p>
      </dgm:t>
    </dgm:pt>
    <dgm:pt modelId="{6D2C0730-B70F-4081-B231-50799BF0FF31}" type="parTrans" cxnId="{0D753713-83C4-402B-B41C-180ACC457EE4}">
      <dgm:prSet/>
      <dgm:spPr/>
      <dgm:t>
        <a:bodyPr/>
        <a:lstStyle/>
        <a:p>
          <a:endParaRPr lang="en-US"/>
        </a:p>
      </dgm:t>
    </dgm:pt>
    <dgm:pt modelId="{B3BDBF83-FB07-46AA-8FCA-A00CD34B85A3}" type="sibTrans" cxnId="{0D753713-83C4-402B-B41C-180ACC457EE4}">
      <dgm:prSet/>
      <dgm:spPr/>
      <dgm:t>
        <a:bodyPr/>
        <a:lstStyle/>
        <a:p>
          <a:endParaRPr lang="en-US"/>
        </a:p>
      </dgm:t>
    </dgm:pt>
    <dgm:pt modelId="{B8F477C3-EF63-400B-947E-BCF9361EA745}">
      <dgm:prSet custT="1"/>
      <dgm:spPr/>
      <dgm:t>
        <a:bodyPr/>
        <a:lstStyle/>
        <a:p>
          <a:pPr rtl="0"/>
          <a:r>
            <a:rPr lang="es-ES" sz="1800" dirty="0" smtClean="0">
              <a:solidFill>
                <a:schemeClr val="tx1"/>
              </a:solidFill>
              <a:latin typeface="Calibri" pitchFamily="34" charset="0"/>
            </a:rPr>
            <a:t>A los individuos integrarse a la sociedad como ciudadanos y trabajadores</a:t>
          </a:r>
          <a:endParaRPr lang="en-US" sz="1800" dirty="0">
            <a:solidFill>
              <a:schemeClr val="tx1"/>
            </a:solidFill>
            <a:latin typeface="Calibri" pitchFamily="34" charset="0"/>
          </a:endParaRPr>
        </a:p>
      </dgm:t>
    </dgm:pt>
    <dgm:pt modelId="{EB6B4BB3-9198-4070-A352-2AEC44B6A299}" type="parTrans" cxnId="{4C026F5B-5974-47DF-8785-062FDF6B71DF}">
      <dgm:prSet/>
      <dgm:spPr/>
      <dgm:t>
        <a:bodyPr/>
        <a:lstStyle/>
        <a:p>
          <a:endParaRPr lang="en-US"/>
        </a:p>
      </dgm:t>
    </dgm:pt>
    <dgm:pt modelId="{754D7829-B3DF-466F-860C-9E1FB42B62F9}" type="sibTrans" cxnId="{4C026F5B-5974-47DF-8785-062FDF6B71DF}">
      <dgm:prSet/>
      <dgm:spPr/>
      <dgm:t>
        <a:bodyPr/>
        <a:lstStyle/>
        <a:p>
          <a:endParaRPr lang="en-US"/>
        </a:p>
      </dgm:t>
    </dgm:pt>
    <dgm:pt modelId="{1FD654C8-F608-47D7-A94E-C4444ACF9B13}" type="pres">
      <dgm:prSet presAssocID="{299199E9-11AE-4E37-8521-2FA1D19BE292}" presName="hierChild1" presStyleCnt="0">
        <dgm:presLayoutVars>
          <dgm:orgChart val="1"/>
          <dgm:chPref val="1"/>
          <dgm:dir/>
          <dgm:animOne val="branch"/>
          <dgm:animLvl val="lvl"/>
          <dgm:resizeHandles/>
        </dgm:presLayoutVars>
      </dgm:prSet>
      <dgm:spPr/>
      <dgm:t>
        <a:bodyPr/>
        <a:lstStyle/>
        <a:p>
          <a:endParaRPr lang="en-US"/>
        </a:p>
      </dgm:t>
    </dgm:pt>
    <dgm:pt modelId="{09C76E9F-FA30-46FE-BFEE-72DE028097EB}" type="pres">
      <dgm:prSet presAssocID="{DED98788-2DC6-451D-853F-4FE10A380C09}" presName="hierRoot1" presStyleCnt="0">
        <dgm:presLayoutVars>
          <dgm:hierBranch val="init"/>
        </dgm:presLayoutVars>
      </dgm:prSet>
      <dgm:spPr/>
      <dgm:t>
        <a:bodyPr/>
        <a:lstStyle/>
        <a:p>
          <a:endParaRPr lang="en-US"/>
        </a:p>
      </dgm:t>
    </dgm:pt>
    <dgm:pt modelId="{8D15CA3F-0B9F-4975-8592-DCC8FE9A1D54}" type="pres">
      <dgm:prSet presAssocID="{DED98788-2DC6-451D-853F-4FE10A380C09}" presName="rootComposite1" presStyleCnt="0"/>
      <dgm:spPr/>
      <dgm:t>
        <a:bodyPr/>
        <a:lstStyle/>
        <a:p>
          <a:endParaRPr lang="en-US"/>
        </a:p>
      </dgm:t>
    </dgm:pt>
    <dgm:pt modelId="{9E7A6442-F242-4DD4-B2C4-2E2923611313}" type="pres">
      <dgm:prSet presAssocID="{DED98788-2DC6-451D-853F-4FE10A380C09}" presName="rootText1" presStyleLbl="node0" presStyleIdx="0" presStyleCnt="1" custScaleX="247692" custScaleY="139610" custLinFactNeighborY="-85459">
        <dgm:presLayoutVars>
          <dgm:chPref val="3"/>
        </dgm:presLayoutVars>
      </dgm:prSet>
      <dgm:spPr/>
      <dgm:t>
        <a:bodyPr/>
        <a:lstStyle/>
        <a:p>
          <a:endParaRPr lang="en-US"/>
        </a:p>
      </dgm:t>
    </dgm:pt>
    <dgm:pt modelId="{37ECAE9A-E350-435E-B8D6-1087FBE16579}" type="pres">
      <dgm:prSet presAssocID="{DED98788-2DC6-451D-853F-4FE10A380C09}" presName="rootConnector1" presStyleLbl="node1" presStyleIdx="0" presStyleCnt="0"/>
      <dgm:spPr/>
      <dgm:t>
        <a:bodyPr/>
        <a:lstStyle/>
        <a:p>
          <a:endParaRPr lang="en-US"/>
        </a:p>
      </dgm:t>
    </dgm:pt>
    <dgm:pt modelId="{025D6F4B-63B2-4F03-A836-72194F5E9529}" type="pres">
      <dgm:prSet presAssocID="{DED98788-2DC6-451D-853F-4FE10A380C09}" presName="hierChild2" presStyleCnt="0"/>
      <dgm:spPr/>
      <dgm:t>
        <a:bodyPr/>
        <a:lstStyle/>
        <a:p>
          <a:endParaRPr lang="en-US"/>
        </a:p>
      </dgm:t>
    </dgm:pt>
    <dgm:pt modelId="{C84A5EED-8E71-4091-A64F-75D4C7C82260}" type="pres">
      <dgm:prSet presAssocID="{E8FBBDBC-451D-4EB6-B77D-BBAECA4A4350}" presName="Name37" presStyleLbl="parChTrans1D2" presStyleIdx="0" presStyleCnt="3"/>
      <dgm:spPr/>
      <dgm:t>
        <a:bodyPr/>
        <a:lstStyle/>
        <a:p>
          <a:endParaRPr lang="en-US"/>
        </a:p>
      </dgm:t>
    </dgm:pt>
    <dgm:pt modelId="{776F38B8-FC5A-43B3-8BC9-B91D300EE613}" type="pres">
      <dgm:prSet presAssocID="{5F5C1562-1A9D-4B60-8C6A-71BDD60CA216}" presName="hierRoot2" presStyleCnt="0">
        <dgm:presLayoutVars>
          <dgm:hierBranch val="init"/>
        </dgm:presLayoutVars>
      </dgm:prSet>
      <dgm:spPr/>
      <dgm:t>
        <a:bodyPr/>
        <a:lstStyle/>
        <a:p>
          <a:endParaRPr lang="en-US"/>
        </a:p>
      </dgm:t>
    </dgm:pt>
    <dgm:pt modelId="{A9BAD1D0-B2E1-4813-9916-E64DE0E51646}" type="pres">
      <dgm:prSet presAssocID="{5F5C1562-1A9D-4B60-8C6A-71BDD60CA216}" presName="rootComposite" presStyleCnt="0"/>
      <dgm:spPr/>
      <dgm:t>
        <a:bodyPr/>
        <a:lstStyle/>
        <a:p>
          <a:endParaRPr lang="en-US"/>
        </a:p>
      </dgm:t>
    </dgm:pt>
    <dgm:pt modelId="{A9EC4DC5-8021-4922-8702-BF8FF0A2B069}" type="pres">
      <dgm:prSet presAssocID="{5F5C1562-1A9D-4B60-8C6A-71BDD60CA216}" presName="rootText" presStyleLbl="node2" presStyleIdx="0" presStyleCnt="3" custScaleX="153875" custScaleY="360474" custLinFactNeighborY="11231">
        <dgm:presLayoutVars>
          <dgm:chPref val="3"/>
        </dgm:presLayoutVars>
      </dgm:prSet>
      <dgm:spPr/>
      <dgm:t>
        <a:bodyPr/>
        <a:lstStyle/>
        <a:p>
          <a:endParaRPr lang="en-US"/>
        </a:p>
      </dgm:t>
    </dgm:pt>
    <dgm:pt modelId="{B348BC36-0689-41A1-8421-10179915ECEE}" type="pres">
      <dgm:prSet presAssocID="{5F5C1562-1A9D-4B60-8C6A-71BDD60CA216}" presName="rootConnector" presStyleLbl="node2" presStyleIdx="0" presStyleCnt="3"/>
      <dgm:spPr/>
      <dgm:t>
        <a:bodyPr/>
        <a:lstStyle/>
        <a:p>
          <a:endParaRPr lang="en-US"/>
        </a:p>
      </dgm:t>
    </dgm:pt>
    <dgm:pt modelId="{76775156-46B8-4032-AC98-C0084178FCFB}" type="pres">
      <dgm:prSet presAssocID="{5F5C1562-1A9D-4B60-8C6A-71BDD60CA216}" presName="hierChild4" presStyleCnt="0"/>
      <dgm:spPr/>
      <dgm:t>
        <a:bodyPr/>
        <a:lstStyle/>
        <a:p>
          <a:endParaRPr lang="en-US"/>
        </a:p>
      </dgm:t>
    </dgm:pt>
    <dgm:pt modelId="{0D930211-59B8-4B10-A6B6-D3F7ED7BC757}" type="pres">
      <dgm:prSet presAssocID="{5F5C1562-1A9D-4B60-8C6A-71BDD60CA216}" presName="hierChild5" presStyleCnt="0"/>
      <dgm:spPr/>
      <dgm:t>
        <a:bodyPr/>
        <a:lstStyle/>
        <a:p>
          <a:endParaRPr lang="en-US"/>
        </a:p>
      </dgm:t>
    </dgm:pt>
    <dgm:pt modelId="{5518C29A-CD05-4536-A6B2-DFF91EA998EF}" type="pres">
      <dgm:prSet presAssocID="{375D40EE-A00F-44B0-BE39-00C1E2F3B812}" presName="Name37" presStyleLbl="parChTrans1D2" presStyleIdx="1" presStyleCnt="3"/>
      <dgm:spPr/>
      <dgm:t>
        <a:bodyPr/>
        <a:lstStyle/>
        <a:p>
          <a:endParaRPr lang="en-US"/>
        </a:p>
      </dgm:t>
    </dgm:pt>
    <dgm:pt modelId="{D55B8DF1-46A5-4ACC-9704-BF478D163462}" type="pres">
      <dgm:prSet presAssocID="{515D10C7-FA80-4577-9177-B2A0378BEAB3}" presName="hierRoot2" presStyleCnt="0">
        <dgm:presLayoutVars>
          <dgm:hierBranch val="init"/>
        </dgm:presLayoutVars>
      </dgm:prSet>
      <dgm:spPr/>
      <dgm:t>
        <a:bodyPr/>
        <a:lstStyle/>
        <a:p>
          <a:endParaRPr lang="en-US"/>
        </a:p>
      </dgm:t>
    </dgm:pt>
    <dgm:pt modelId="{6AD8CB6A-DE9F-4902-9541-76D172EDFC22}" type="pres">
      <dgm:prSet presAssocID="{515D10C7-FA80-4577-9177-B2A0378BEAB3}" presName="rootComposite" presStyleCnt="0"/>
      <dgm:spPr/>
      <dgm:t>
        <a:bodyPr/>
        <a:lstStyle/>
        <a:p>
          <a:endParaRPr lang="en-US"/>
        </a:p>
      </dgm:t>
    </dgm:pt>
    <dgm:pt modelId="{0615B990-E4C2-4BC2-A91E-570806F9C1BA}" type="pres">
      <dgm:prSet presAssocID="{515D10C7-FA80-4577-9177-B2A0378BEAB3}" presName="rootText" presStyleLbl="node2" presStyleIdx="1" presStyleCnt="3" custScaleX="155611" custScaleY="365916" custLinFactNeighborY="10035">
        <dgm:presLayoutVars>
          <dgm:chPref val="3"/>
        </dgm:presLayoutVars>
      </dgm:prSet>
      <dgm:spPr/>
      <dgm:t>
        <a:bodyPr/>
        <a:lstStyle/>
        <a:p>
          <a:endParaRPr lang="en-US"/>
        </a:p>
      </dgm:t>
    </dgm:pt>
    <dgm:pt modelId="{373A0195-6C75-4DD6-AA06-8D73A1442313}" type="pres">
      <dgm:prSet presAssocID="{515D10C7-FA80-4577-9177-B2A0378BEAB3}" presName="rootConnector" presStyleLbl="node2" presStyleIdx="1" presStyleCnt="3"/>
      <dgm:spPr/>
      <dgm:t>
        <a:bodyPr/>
        <a:lstStyle/>
        <a:p>
          <a:endParaRPr lang="en-US"/>
        </a:p>
      </dgm:t>
    </dgm:pt>
    <dgm:pt modelId="{82510123-CE6C-48A2-9DF6-DF44730ABB75}" type="pres">
      <dgm:prSet presAssocID="{515D10C7-FA80-4577-9177-B2A0378BEAB3}" presName="hierChild4" presStyleCnt="0"/>
      <dgm:spPr/>
      <dgm:t>
        <a:bodyPr/>
        <a:lstStyle/>
        <a:p>
          <a:endParaRPr lang="en-US"/>
        </a:p>
      </dgm:t>
    </dgm:pt>
    <dgm:pt modelId="{DDAFAA0E-0FDE-4E24-B9E0-669B891ACB08}" type="pres">
      <dgm:prSet presAssocID="{6D2C0730-B70F-4081-B231-50799BF0FF31}" presName="Name37" presStyleLbl="parChTrans1D3" presStyleIdx="0" presStyleCnt="1"/>
      <dgm:spPr/>
      <dgm:t>
        <a:bodyPr/>
        <a:lstStyle/>
        <a:p>
          <a:endParaRPr lang="en-US"/>
        </a:p>
      </dgm:t>
    </dgm:pt>
    <dgm:pt modelId="{9FF30365-F6EA-47E6-8C27-B5C8BE37F25D}" type="pres">
      <dgm:prSet presAssocID="{1A4A07AB-AE2B-434C-9C41-DD0412AFD82A}" presName="hierRoot2" presStyleCnt="0">
        <dgm:presLayoutVars>
          <dgm:hierBranch val="init"/>
        </dgm:presLayoutVars>
      </dgm:prSet>
      <dgm:spPr/>
      <dgm:t>
        <a:bodyPr/>
        <a:lstStyle/>
        <a:p>
          <a:endParaRPr lang="en-US"/>
        </a:p>
      </dgm:t>
    </dgm:pt>
    <dgm:pt modelId="{8E5D42CF-C964-413F-9D80-1741EF6E074D}" type="pres">
      <dgm:prSet presAssocID="{1A4A07AB-AE2B-434C-9C41-DD0412AFD82A}" presName="rootComposite" presStyleCnt="0"/>
      <dgm:spPr/>
      <dgm:t>
        <a:bodyPr/>
        <a:lstStyle/>
        <a:p>
          <a:endParaRPr lang="en-US"/>
        </a:p>
      </dgm:t>
    </dgm:pt>
    <dgm:pt modelId="{0B8D906B-FB13-4720-AF92-1654D77D7DD8}" type="pres">
      <dgm:prSet presAssocID="{1A4A07AB-AE2B-434C-9C41-DD0412AFD82A}" presName="rootText" presStyleLbl="node3" presStyleIdx="0" presStyleCnt="1" custScaleX="128475" custScaleY="226480" custLinFactNeighborX="-15351" custLinFactNeighborY="25980">
        <dgm:presLayoutVars>
          <dgm:chPref val="3"/>
        </dgm:presLayoutVars>
      </dgm:prSet>
      <dgm:spPr/>
      <dgm:t>
        <a:bodyPr/>
        <a:lstStyle/>
        <a:p>
          <a:endParaRPr lang="en-US"/>
        </a:p>
      </dgm:t>
    </dgm:pt>
    <dgm:pt modelId="{2A082DA2-C000-4489-8C5A-AB4CA0A181DA}" type="pres">
      <dgm:prSet presAssocID="{1A4A07AB-AE2B-434C-9C41-DD0412AFD82A}" presName="rootConnector" presStyleLbl="node3" presStyleIdx="0" presStyleCnt="1"/>
      <dgm:spPr/>
      <dgm:t>
        <a:bodyPr/>
        <a:lstStyle/>
        <a:p>
          <a:endParaRPr lang="en-US"/>
        </a:p>
      </dgm:t>
    </dgm:pt>
    <dgm:pt modelId="{2E6D8575-BF45-4AEA-8D47-7FEC799B1306}" type="pres">
      <dgm:prSet presAssocID="{1A4A07AB-AE2B-434C-9C41-DD0412AFD82A}" presName="hierChild4" presStyleCnt="0"/>
      <dgm:spPr/>
      <dgm:t>
        <a:bodyPr/>
        <a:lstStyle/>
        <a:p>
          <a:endParaRPr lang="en-US"/>
        </a:p>
      </dgm:t>
    </dgm:pt>
    <dgm:pt modelId="{435D2906-D6B6-4571-9E6F-4A6B65D5808F}" type="pres">
      <dgm:prSet presAssocID="{1A4A07AB-AE2B-434C-9C41-DD0412AFD82A}" presName="hierChild5" presStyleCnt="0"/>
      <dgm:spPr/>
      <dgm:t>
        <a:bodyPr/>
        <a:lstStyle/>
        <a:p>
          <a:endParaRPr lang="en-US"/>
        </a:p>
      </dgm:t>
    </dgm:pt>
    <dgm:pt modelId="{10534C10-A11C-490E-99A7-A319B323539C}" type="pres">
      <dgm:prSet presAssocID="{515D10C7-FA80-4577-9177-B2A0378BEAB3}" presName="hierChild5" presStyleCnt="0"/>
      <dgm:spPr/>
      <dgm:t>
        <a:bodyPr/>
        <a:lstStyle/>
        <a:p>
          <a:endParaRPr lang="en-US"/>
        </a:p>
      </dgm:t>
    </dgm:pt>
    <dgm:pt modelId="{0A6AAA6C-B874-4D17-84B7-D8BB92938810}" type="pres">
      <dgm:prSet presAssocID="{EB6B4BB3-9198-4070-A352-2AEC44B6A299}" presName="Name37" presStyleLbl="parChTrans1D2" presStyleIdx="2" presStyleCnt="3"/>
      <dgm:spPr/>
      <dgm:t>
        <a:bodyPr/>
        <a:lstStyle/>
        <a:p>
          <a:endParaRPr lang="en-US"/>
        </a:p>
      </dgm:t>
    </dgm:pt>
    <dgm:pt modelId="{54E19705-EC11-40C8-85A8-7AEA92488E51}" type="pres">
      <dgm:prSet presAssocID="{B8F477C3-EF63-400B-947E-BCF9361EA745}" presName="hierRoot2" presStyleCnt="0">
        <dgm:presLayoutVars>
          <dgm:hierBranch val="init"/>
        </dgm:presLayoutVars>
      </dgm:prSet>
      <dgm:spPr/>
      <dgm:t>
        <a:bodyPr/>
        <a:lstStyle/>
        <a:p>
          <a:endParaRPr lang="en-US"/>
        </a:p>
      </dgm:t>
    </dgm:pt>
    <dgm:pt modelId="{D8C64AC7-E38D-44F9-A7CF-11BFA81EE8D6}" type="pres">
      <dgm:prSet presAssocID="{B8F477C3-EF63-400B-947E-BCF9361EA745}" presName="rootComposite" presStyleCnt="0"/>
      <dgm:spPr/>
      <dgm:t>
        <a:bodyPr/>
        <a:lstStyle/>
        <a:p>
          <a:endParaRPr lang="en-US"/>
        </a:p>
      </dgm:t>
    </dgm:pt>
    <dgm:pt modelId="{8E2F2903-D9CD-43F6-9720-6EF2B04B8531}" type="pres">
      <dgm:prSet presAssocID="{B8F477C3-EF63-400B-947E-BCF9361EA745}" presName="rootText" presStyleLbl="node2" presStyleIdx="2" presStyleCnt="3" custScaleX="152359" custScaleY="355883" custLinFactNeighborX="-976" custLinFactNeighborY="11830">
        <dgm:presLayoutVars>
          <dgm:chPref val="3"/>
        </dgm:presLayoutVars>
      </dgm:prSet>
      <dgm:spPr/>
      <dgm:t>
        <a:bodyPr/>
        <a:lstStyle/>
        <a:p>
          <a:endParaRPr lang="en-US"/>
        </a:p>
      </dgm:t>
    </dgm:pt>
    <dgm:pt modelId="{8DB19AD0-056F-423A-8E1C-E3C5916B85A9}" type="pres">
      <dgm:prSet presAssocID="{B8F477C3-EF63-400B-947E-BCF9361EA745}" presName="rootConnector" presStyleLbl="node2" presStyleIdx="2" presStyleCnt="3"/>
      <dgm:spPr/>
      <dgm:t>
        <a:bodyPr/>
        <a:lstStyle/>
        <a:p>
          <a:endParaRPr lang="en-US"/>
        </a:p>
      </dgm:t>
    </dgm:pt>
    <dgm:pt modelId="{22FDE432-6C04-4249-B3B4-788FC68F1C00}" type="pres">
      <dgm:prSet presAssocID="{B8F477C3-EF63-400B-947E-BCF9361EA745}" presName="hierChild4" presStyleCnt="0"/>
      <dgm:spPr/>
      <dgm:t>
        <a:bodyPr/>
        <a:lstStyle/>
        <a:p>
          <a:endParaRPr lang="en-US"/>
        </a:p>
      </dgm:t>
    </dgm:pt>
    <dgm:pt modelId="{2AA8D943-4789-4AD0-B5AF-3593DDBF868C}" type="pres">
      <dgm:prSet presAssocID="{B8F477C3-EF63-400B-947E-BCF9361EA745}" presName="hierChild5" presStyleCnt="0"/>
      <dgm:spPr/>
      <dgm:t>
        <a:bodyPr/>
        <a:lstStyle/>
        <a:p>
          <a:endParaRPr lang="en-US"/>
        </a:p>
      </dgm:t>
    </dgm:pt>
    <dgm:pt modelId="{4838A441-6FEA-44D3-9632-1AE8B7BFCA93}" type="pres">
      <dgm:prSet presAssocID="{DED98788-2DC6-451D-853F-4FE10A380C09}" presName="hierChild3" presStyleCnt="0"/>
      <dgm:spPr/>
      <dgm:t>
        <a:bodyPr/>
        <a:lstStyle/>
        <a:p>
          <a:endParaRPr lang="en-US"/>
        </a:p>
      </dgm:t>
    </dgm:pt>
  </dgm:ptLst>
  <dgm:cxnLst>
    <dgm:cxn modelId="{512C1DE4-5C6F-40C6-9E6C-0E693826E878}" type="presOf" srcId="{515D10C7-FA80-4577-9177-B2A0378BEAB3}" destId="{0615B990-E4C2-4BC2-A91E-570806F9C1BA}" srcOrd="0" destOrd="0" presId="urn:microsoft.com/office/officeart/2005/8/layout/orgChart1"/>
    <dgm:cxn modelId="{6D9A713E-395A-46F8-8530-6C887C79B37C}" type="presOf" srcId="{1A4A07AB-AE2B-434C-9C41-DD0412AFD82A}" destId="{2A082DA2-C000-4489-8C5A-AB4CA0A181DA}" srcOrd="1" destOrd="0" presId="urn:microsoft.com/office/officeart/2005/8/layout/orgChart1"/>
    <dgm:cxn modelId="{410FF407-3FE3-4F45-9B54-032B1D7F5E0C}" type="presOf" srcId="{B8F477C3-EF63-400B-947E-BCF9361EA745}" destId="{8E2F2903-D9CD-43F6-9720-6EF2B04B8531}" srcOrd="0" destOrd="0" presId="urn:microsoft.com/office/officeart/2005/8/layout/orgChart1"/>
    <dgm:cxn modelId="{610DDEFA-3AA0-4EC1-BB4B-C8010B29DBD8}" type="presOf" srcId="{EB6B4BB3-9198-4070-A352-2AEC44B6A299}" destId="{0A6AAA6C-B874-4D17-84B7-D8BB92938810}" srcOrd="0" destOrd="0" presId="urn:microsoft.com/office/officeart/2005/8/layout/orgChart1"/>
    <dgm:cxn modelId="{2989200E-6BE3-4CB6-9051-DB0B1DE9C9B8}" type="presOf" srcId="{299199E9-11AE-4E37-8521-2FA1D19BE292}" destId="{1FD654C8-F608-47D7-A94E-C4444ACF9B13}" srcOrd="0" destOrd="0" presId="urn:microsoft.com/office/officeart/2005/8/layout/orgChart1"/>
    <dgm:cxn modelId="{01C896E6-B30D-4A1F-BB23-A5723CE2342C}" type="presOf" srcId="{515D10C7-FA80-4577-9177-B2A0378BEAB3}" destId="{373A0195-6C75-4DD6-AA06-8D73A1442313}" srcOrd="1" destOrd="0" presId="urn:microsoft.com/office/officeart/2005/8/layout/orgChart1"/>
    <dgm:cxn modelId="{058AE2B9-E238-45BF-80E0-7D9596FE9790}" type="presOf" srcId="{DED98788-2DC6-451D-853F-4FE10A380C09}" destId="{37ECAE9A-E350-435E-B8D6-1087FBE16579}" srcOrd="1" destOrd="0" presId="urn:microsoft.com/office/officeart/2005/8/layout/orgChart1"/>
    <dgm:cxn modelId="{AEC8FC2E-2152-4453-84B6-1649638C4C40}" type="presOf" srcId="{E8FBBDBC-451D-4EB6-B77D-BBAECA4A4350}" destId="{C84A5EED-8E71-4091-A64F-75D4C7C82260}" srcOrd="0" destOrd="0" presId="urn:microsoft.com/office/officeart/2005/8/layout/orgChart1"/>
    <dgm:cxn modelId="{9BBF71C7-4A61-47F8-BAC2-DE3B2F946ED2}" type="presOf" srcId="{5F5C1562-1A9D-4B60-8C6A-71BDD60CA216}" destId="{B348BC36-0689-41A1-8421-10179915ECEE}" srcOrd="1" destOrd="0" presId="urn:microsoft.com/office/officeart/2005/8/layout/orgChart1"/>
    <dgm:cxn modelId="{73B3F5A4-E938-4D56-849C-712D3515D50D}" type="presOf" srcId="{375D40EE-A00F-44B0-BE39-00C1E2F3B812}" destId="{5518C29A-CD05-4536-A6B2-DFF91EA998EF}" srcOrd="0" destOrd="0" presId="urn:microsoft.com/office/officeart/2005/8/layout/orgChart1"/>
    <dgm:cxn modelId="{EA0E85E5-0F16-48AD-8ED8-D035ED8073E6}" type="presOf" srcId="{6D2C0730-B70F-4081-B231-50799BF0FF31}" destId="{DDAFAA0E-0FDE-4E24-B9E0-669B891ACB08}" srcOrd="0" destOrd="0" presId="urn:microsoft.com/office/officeart/2005/8/layout/orgChart1"/>
    <dgm:cxn modelId="{16D6AABB-7085-4443-96BD-4334690480B9}" type="presOf" srcId="{DED98788-2DC6-451D-853F-4FE10A380C09}" destId="{9E7A6442-F242-4DD4-B2C4-2E2923611313}" srcOrd="0" destOrd="0" presId="urn:microsoft.com/office/officeart/2005/8/layout/orgChart1"/>
    <dgm:cxn modelId="{0C84E418-C7BB-4DE7-8071-C6FC6FF36F9A}" type="presOf" srcId="{B8F477C3-EF63-400B-947E-BCF9361EA745}" destId="{8DB19AD0-056F-423A-8E1C-E3C5916B85A9}" srcOrd="1" destOrd="0" presId="urn:microsoft.com/office/officeart/2005/8/layout/orgChart1"/>
    <dgm:cxn modelId="{4C026F5B-5974-47DF-8785-062FDF6B71DF}" srcId="{DED98788-2DC6-451D-853F-4FE10A380C09}" destId="{B8F477C3-EF63-400B-947E-BCF9361EA745}" srcOrd="2" destOrd="0" parTransId="{EB6B4BB3-9198-4070-A352-2AEC44B6A299}" sibTransId="{754D7829-B3DF-466F-860C-9E1FB42B62F9}"/>
    <dgm:cxn modelId="{F9EE0EE1-924F-4379-BFE7-9E37A6FEAB13}" srcId="{DED98788-2DC6-451D-853F-4FE10A380C09}" destId="{5F5C1562-1A9D-4B60-8C6A-71BDD60CA216}" srcOrd="0" destOrd="0" parTransId="{E8FBBDBC-451D-4EB6-B77D-BBAECA4A4350}" sibTransId="{7657F482-698E-4951-8D0A-389DF3224B68}"/>
    <dgm:cxn modelId="{3443A394-28D2-45B4-B38D-8E1A0F8EBF92}" type="presOf" srcId="{5F5C1562-1A9D-4B60-8C6A-71BDD60CA216}" destId="{A9EC4DC5-8021-4922-8702-BF8FF0A2B069}" srcOrd="0" destOrd="0" presId="urn:microsoft.com/office/officeart/2005/8/layout/orgChart1"/>
    <dgm:cxn modelId="{0D753713-83C4-402B-B41C-180ACC457EE4}" srcId="{515D10C7-FA80-4577-9177-B2A0378BEAB3}" destId="{1A4A07AB-AE2B-434C-9C41-DD0412AFD82A}" srcOrd="0" destOrd="0" parTransId="{6D2C0730-B70F-4081-B231-50799BF0FF31}" sibTransId="{B3BDBF83-FB07-46AA-8FCA-A00CD34B85A3}"/>
    <dgm:cxn modelId="{B3427611-288D-4F8B-88A7-5DAB6AD07AB9}" srcId="{299199E9-11AE-4E37-8521-2FA1D19BE292}" destId="{DED98788-2DC6-451D-853F-4FE10A380C09}" srcOrd="0" destOrd="0" parTransId="{131A0AFD-380A-4FFC-919D-C0BB4ED19204}" sibTransId="{D04D44A6-03D9-44DE-BB01-97DFEB3A9FF9}"/>
    <dgm:cxn modelId="{D880AB03-DA9F-4CBF-B383-9C29A1F73A75}" srcId="{DED98788-2DC6-451D-853F-4FE10A380C09}" destId="{515D10C7-FA80-4577-9177-B2A0378BEAB3}" srcOrd="1" destOrd="0" parTransId="{375D40EE-A00F-44B0-BE39-00C1E2F3B812}" sibTransId="{4F6A1ED9-15F9-4ACA-B277-8E784D5DF534}"/>
    <dgm:cxn modelId="{63A977F3-D719-44EE-8ADE-87D8E89858DD}" type="presOf" srcId="{1A4A07AB-AE2B-434C-9C41-DD0412AFD82A}" destId="{0B8D906B-FB13-4720-AF92-1654D77D7DD8}" srcOrd="0" destOrd="0" presId="urn:microsoft.com/office/officeart/2005/8/layout/orgChart1"/>
    <dgm:cxn modelId="{C2B7A942-48E0-4A61-BD0F-2C17AC0AC055}" type="presParOf" srcId="{1FD654C8-F608-47D7-A94E-C4444ACF9B13}" destId="{09C76E9F-FA30-46FE-BFEE-72DE028097EB}" srcOrd="0" destOrd="0" presId="urn:microsoft.com/office/officeart/2005/8/layout/orgChart1"/>
    <dgm:cxn modelId="{09D22405-F669-4796-8B74-71EE6CBBF443}" type="presParOf" srcId="{09C76E9F-FA30-46FE-BFEE-72DE028097EB}" destId="{8D15CA3F-0B9F-4975-8592-DCC8FE9A1D54}" srcOrd="0" destOrd="0" presId="urn:microsoft.com/office/officeart/2005/8/layout/orgChart1"/>
    <dgm:cxn modelId="{05CE313D-DF75-48C1-B8FF-7D60CF9AE11E}" type="presParOf" srcId="{8D15CA3F-0B9F-4975-8592-DCC8FE9A1D54}" destId="{9E7A6442-F242-4DD4-B2C4-2E2923611313}" srcOrd="0" destOrd="0" presId="urn:microsoft.com/office/officeart/2005/8/layout/orgChart1"/>
    <dgm:cxn modelId="{C457B0AC-11D7-41FD-A8EB-31E4392F43BF}" type="presParOf" srcId="{8D15CA3F-0B9F-4975-8592-DCC8FE9A1D54}" destId="{37ECAE9A-E350-435E-B8D6-1087FBE16579}" srcOrd="1" destOrd="0" presId="urn:microsoft.com/office/officeart/2005/8/layout/orgChart1"/>
    <dgm:cxn modelId="{DDAB7A43-1FF9-4727-A39E-7F82B5757E27}" type="presParOf" srcId="{09C76E9F-FA30-46FE-BFEE-72DE028097EB}" destId="{025D6F4B-63B2-4F03-A836-72194F5E9529}" srcOrd="1" destOrd="0" presId="urn:microsoft.com/office/officeart/2005/8/layout/orgChart1"/>
    <dgm:cxn modelId="{3980F9EE-365A-47BF-BF76-96E1675474AA}" type="presParOf" srcId="{025D6F4B-63B2-4F03-A836-72194F5E9529}" destId="{C84A5EED-8E71-4091-A64F-75D4C7C82260}" srcOrd="0" destOrd="0" presId="urn:microsoft.com/office/officeart/2005/8/layout/orgChart1"/>
    <dgm:cxn modelId="{7AB39001-6DDC-449B-A240-0DE426EB5F11}" type="presParOf" srcId="{025D6F4B-63B2-4F03-A836-72194F5E9529}" destId="{776F38B8-FC5A-43B3-8BC9-B91D300EE613}" srcOrd="1" destOrd="0" presId="urn:microsoft.com/office/officeart/2005/8/layout/orgChart1"/>
    <dgm:cxn modelId="{09BE08B1-5EC9-41B5-AD7F-32E4B9C5B0F3}" type="presParOf" srcId="{776F38B8-FC5A-43B3-8BC9-B91D300EE613}" destId="{A9BAD1D0-B2E1-4813-9916-E64DE0E51646}" srcOrd="0" destOrd="0" presId="urn:microsoft.com/office/officeart/2005/8/layout/orgChart1"/>
    <dgm:cxn modelId="{45432FD2-A6BD-4DED-8427-0A8D1DFFD8B4}" type="presParOf" srcId="{A9BAD1D0-B2E1-4813-9916-E64DE0E51646}" destId="{A9EC4DC5-8021-4922-8702-BF8FF0A2B069}" srcOrd="0" destOrd="0" presId="urn:microsoft.com/office/officeart/2005/8/layout/orgChart1"/>
    <dgm:cxn modelId="{FFE0E549-FF0B-454F-90DE-DD21954C7B02}" type="presParOf" srcId="{A9BAD1D0-B2E1-4813-9916-E64DE0E51646}" destId="{B348BC36-0689-41A1-8421-10179915ECEE}" srcOrd="1" destOrd="0" presId="urn:microsoft.com/office/officeart/2005/8/layout/orgChart1"/>
    <dgm:cxn modelId="{9B795A13-3319-4C72-8E48-265B1B09C323}" type="presParOf" srcId="{776F38B8-FC5A-43B3-8BC9-B91D300EE613}" destId="{76775156-46B8-4032-AC98-C0084178FCFB}" srcOrd="1" destOrd="0" presId="urn:microsoft.com/office/officeart/2005/8/layout/orgChart1"/>
    <dgm:cxn modelId="{E78B56F5-F8E8-4A11-875F-9AACB683D85D}" type="presParOf" srcId="{776F38B8-FC5A-43B3-8BC9-B91D300EE613}" destId="{0D930211-59B8-4B10-A6B6-D3F7ED7BC757}" srcOrd="2" destOrd="0" presId="urn:microsoft.com/office/officeart/2005/8/layout/orgChart1"/>
    <dgm:cxn modelId="{76567740-1616-4F15-BAAC-DBA72B2592A2}" type="presParOf" srcId="{025D6F4B-63B2-4F03-A836-72194F5E9529}" destId="{5518C29A-CD05-4536-A6B2-DFF91EA998EF}" srcOrd="2" destOrd="0" presId="urn:microsoft.com/office/officeart/2005/8/layout/orgChart1"/>
    <dgm:cxn modelId="{4C10A2F4-BDBB-4273-A19E-298359C454BE}" type="presParOf" srcId="{025D6F4B-63B2-4F03-A836-72194F5E9529}" destId="{D55B8DF1-46A5-4ACC-9704-BF478D163462}" srcOrd="3" destOrd="0" presId="urn:microsoft.com/office/officeart/2005/8/layout/orgChart1"/>
    <dgm:cxn modelId="{CE8F30DF-48D5-4678-B484-997F361B1E59}" type="presParOf" srcId="{D55B8DF1-46A5-4ACC-9704-BF478D163462}" destId="{6AD8CB6A-DE9F-4902-9541-76D172EDFC22}" srcOrd="0" destOrd="0" presId="urn:microsoft.com/office/officeart/2005/8/layout/orgChart1"/>
    <dgm:cxn modelId="{278CF7CA-7771-4557-B922-ACE554A69E4F}" type="presParOf" srcId="{6AD8CB6A-DE9F-4902-9541-76D172EDFC22}" destId="{0615B990-E4C2-4BC2-A91E-570806F9C1BA}" srcOrd="0" destOrd="0" presId="urn:microsoft.com/office/officeart/2005/8/layout/orgChart1"/>
    <dgm:cxn modelId="{C91C038F-3251-468D-A02A-D7D739D34194}" type="presParOf" srcId="{6AD8CB6A-DE9F-4902-9541-76D172EDFC22}" destId="{373A0195-6C75-4DD6-AA06-8D73A1442313}" srcOrd="1" destOrd="0" presId="urn:microsoft.com/office/officeart/2005/8/layout/orgChart1"/>
    <dgm:cxn modelId="{CE098932-7C54-4C15-AFF9-4B07BA900ECD}" type="presParOf" srcId="{D55B8DF1-46A5-4ACC-9704-BF478D163462}" destId="{82510123-CE6C-48A2-9DF6-DF44730ABB75}" srcOrd="1" destOrd="0" presId="urn:microsoft.com/office/officeart/2005/8/layout/orgChart1"/>
    <dgm:cxn modelId="{A8869158-8A3F-49F9-9B71-6D8ED742B751}" type="presParOf" srcId="{82510123-CE6C-48A2-9DF6-DF44730ABB75}" destId="{DDAFAA0E-0FDE-4E24-B9E0-669B891ACB08}" srcOrd="0" destOrd="0" presId="urn:microsoft.com/office/officeart/2005/8/layout/orgChart1"/>
    <dgm:cxn modelId="{71674245-489C-4E73-91FB-E64FF7B7E2C5}" type="presParOf" srcId="{82510123-CE6C-48A2-9DF6-DF44730ABB75}" destId="{9FF30365-F6EA-47E6-8C27-B5C8BE37F25D}" srcOrd="1" destOrd="0" presId="urn:microsoft.com/office/officeart/2005/8/layout/orgChart1"/>
    <dgm:cxn modelId="{15C47FE3-3A78-46FE-95FE-707631A178AD}" type="presParOf" srcId="{9FF30365-F6EA-47E6-8C27-B5C8BE37F25D}" destId="{8E5D42CF-C964-413F-9D80-1741EF6E074D}" srcOrd="0" destOrd="0" presId="urn:microsoft.com/office/officeart/2005/8/layout/orgChart1"/>
    <dgm:cxn modelId="{0F1122C1-7EDB-4FDC-A11D-24453B3F6773}" type="presParOf" srcId="{8E5D42CF-C964-413F-9D80-1741EF6E074D}" destId="{0B8D906B-FB13-4720-AF92-1654D77D7DD8}" srcOrd="0" destOrd="0" presId="urn:microsoft.com/office/officeart/2005/8/layout/orgChart1"/>
    <dgm:cxn modelId="{93D778CC-7F68-44F8-8992-209B375AA202}" type="presParOf" srcId="{8E5D42CF-C964-413F-9D80-1741EF6E074D}" destId="{2A082DA2-C000-4489-8C5A-AB4CA0A181DA}" srcOrd="1" destOrd="0" presId="urn:microsoft.com/office/officeart/2005/8/layout/orgChart1"/>
    <dgm:cxn modelId="{BFDCF693-97BE-4D84-BF4B-69F463D07529}" type="presParOf" srcId="{9FF30365-F6EA-47E6-8C27-B5C8BE37F25D}" destId="{2E6D8575-BF45-4AEA-8D47-7FEC799B1306}" srcOrd="1" destOrd="0" presId="urn:microsoft.com/office/officeart/2005/8/layout/orgChart1"/>
    <dgm:cxn modelId="{BE2000F9-D495-4806-9CDE-13388C3C891B}" type="presParOf" srcId="{9FF30365-F6EA-47E6-8C27-B5C8BE37F25D}" destId="{435D2906-D6B6-4571-9E6F-4A6B65D5808F}" srcOrd="2" destOrd="0" presId="urn:microsoft.com/office/officeart/2005/8/layout/orgChart1"/>
    <dgm:cxn modelId="{67FB69D8-033B-4DFD-B803-6CDF6FEA707C}" type="presParOf" srcId="{D55B8DF1-46A5-4ACC-9704-BF478D163462}" destId="{10534C10-A11C-490E-99A7-A319B323539C}" srcOrd="2" destOrd="0" presId="urn:microsoft.com/office/officeart/2005/8/layout/orgChart1"/>
    <dgm:cxn modelId="{255FEE7A-7538-4D71-85DE-2EF9ED4C6EE6}" type="presParOf" srcId="{025D6F4B-63B2-4F03-A836-72194F5E9529}" destId="{0A6AAA6C-B874-4D17-84B7-D8BB92938810}" srcOrd="4" destOrd="0" presId="urn:microsoft.com/office/officeart/2005/8/layout/orgChart1"/>
    <dgm:cxn modelId="{DE3ADA4B-C010-4BF5-8D7B-8A644E230B0B}" type="presParOf" srcId="{025D6F4B-63B2-4F03-A836-72194F5E9529}" destId="{54E19705-EC11-40C8-85A8-7AEA92488E51}" srcOrd="5" destOrd="0" presId="urn:microsoft.com/office/officeart/2005/8/layout/orgChart1"/>
    <dgm:cxn modelId="{6F1D4836-3EDA-45CE-A4DC-9F6DF8D99342}" type="presParOf" srcId="{54E19705-EC11-40C8-85A8-7AEA92488E51}" destId="{D8C64AC7-E38D-44F9-A7CF-11BFA81EE8D6}" srcOrd="0" destOrd="0" presId="urn:microsoft.com/office/officeart/2005/8/layout/orgChart1"/>
    <dgm:cxn modelId="{36D99086-1365-4432-A18E-1131F3F648D0}" type="presParOf" srcId="{D8C64AC7-E38D-44F9-A7CF-11BFA81EE8D6}" destId="{8E2F2903-D9CD-43F6-9720-6EF2B04B8531}" srcOrd="0" destOrd="0" presId="urn:microsoft.com/office/officeart/2005/8/layout/orgChart1"/>
    <dgm:cxn modelId="{6FF2650E-5E8F-4D3E-8730-D517F99B0724}" type="presParOf" srcId="{D8C64AC7-E38D-44F9-A7CF-11BFA81EE8D6}" destId="{8DB19AD0-056F-423A-8E1C-E3C5916B85A9}" srcOrd="1" destOrd="0" presId="urn:microsoft.com/office/officeart/2005/8/layout/orgChart1"/>
    <dgm:cxn modelId="{1BA08E72-C65A-4E7A-846E-34B10101B62C}" type="presParOf" srcId="{54E19705-EC11-40C8-85A8-7AEA92488E51}" destId="{22FDE432-6C04-4249-B3B4-788FC68F1C00}" srcOrd="1" destOrd="0" presId="urn:microsoft.com/office/officeart/2005/8/layout/orgChart1"/>
    <dgm:cxn modelId="{E6AB9F83-F9E8-42B0-BE22-3EDF707FDFFF}" type="presParOf" srcId="{54E19705-EC11-40C8-85A8-7AEA92488E51}" destId="{2AA8D943-4789-4AD0-B5AF-3593DDBF868C}" srcOrd="2" destOrd="0" presId="urn:microsoft.com/office/officeart/2005/8/layout/orgChart1"/>
    <dgm:cxn modelId="{664DFF2D-72FD-4C4D-BC82-5E06D7665CFE}" type="presParOf" srcId="{09C76E9F-FA30-46FE-BFEE-72DE028097EB}" destId="{4838A441-6FEA-44D3-9632-1AE8B7BFCA93}" srcOrd="2" destOrd="0" presId="urn:microsoft.com/office/officeart/2005/8/layout/orgChar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017043D-276C-44AA-9585-5EA4FF82A29E}">
      <dsp:nvSpPr>
        <dsp:cNvPr id="0" name=""/>
        <dsp:cNvSpPr/>
      </dsp:nvSpPr>
      <dsp:spPr>
        <a:xfrm>
          <a:off x="0" y="5190018"/>
          <a:ext cx="5896077" cy="486628"/>
        </a:xfrm>
        <a:prstGeom prst="rect">
          <a:avLst/>
        </a:prstGeom>
        <a:solidFill>
          <a:schemeClr val="accent1">
            <a:shade val="8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lvl="0" algn="ctr" defTabSz="1111250" rtl="0">
            <a:lnSpc>
              <a:spcPct val="90000"/>
            </a:lnSpc>
            <a:spcBef>
              <a:spcPct val="0"/>
            </a:spcBef>
            <a:spcAft>
              <a:spcPct val="35000"/>
            </a:spcAft>
          </a:pPr>
          <a:r>
            <a:rPr lang="es-ES" sz="2500" b="0" kern="1200" smtClean="0">
              <a:latin typeface="Calibri" pitchFamily="34" charset="0"/>
              <a:hlinkClick xmlns:r="http://schemas.openxmlformats.org/officeDocument/2006/relationships" r:id="" action="ppaction://hlinksldjump"/>
            </a:rPr>
            <a:t>RECOMENDACIONES</a:t>
          </a:r>
          <a:endParaRPr lang="en-US" sz="2500" b="0" kern="1200" dirty="0">
            <a:latin typeface="Calibri" pitchFamily="34" charset="0"/>
          </a:endParaRPr>
        </a:p>
      </dsp:txBody>
      <dsp:txXfrm>
        <a:off x="0" y="5190018"/>
        <a:ext cx="5896077" cy="486628"/>
      </dsp:txXfrm>
    </dsp:sp>
    <dsp:sp modelId="{8E7AA6E1-B137-4C74-8141-4084A7865B61}">
      <dsp:nvSpPr>
        <dsp:cNvPr id="0" name=""/>
        <dsp:cNvSpPr/>
      </dsp:nvSpPr>
      <dsp:spPr>
        <a:xfrm rot="10800000">
          <a:off x="0" y="4448883"/>
          <a:ext cx="5896077" cy="748434"/>
        </a:xfrm>
        <a:prstGeom prst="upArrowCallout">
          <a:avLst/>
        </a:prstGeom>
        <a:solidFill>
          <a:schemeClr val="accent1">
            <a:shade val="80000"/>
            <a:hueOff val="43749"/>
            <a:satOff val="-627"/>
            <a:lumOff val="3659"/>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lvl="0" algn="ctr" defTabSz="1111250" rtl="0">
            <a:lnSpc>
              <a:spcPct val="90000"/>
            </a:lnSpc>
            <a:spcBef>
              <a:spcPct val="0"/>
            </a:spcBef>
            <a:spcAft>
              <a:spcPct val="35000"/>
            </a:spcAft>
          </a:pPr>
          <a:r>
            <a:rPr lang="es-ES" sz="2500" b="0" kern="1200" smtClean="0">
              <a:latin typeface="Calibri" pitchFamily="34" charset="0"/>
              <a:hlinkClick xmlns:r="http://schemas.openxmlformats.org/officeDocument/2006/relationships" r:id="" action="ppaction://hlinksldjump"/>
            </a:rPr>
            <a:t>CONCLUSIONES</a:t>
          </a:r>
          <a:endParaRPr lang="es-ES" sz="2500" b="0" kern="1200" dirty="0">
            <a:latin typeface="Calibri" pitchFamily="34" charset="0"/>
          </a:endParaRPr>
        </a:p>
      </dsp:txBody>
      <dsp:txXfrm rot="10800000">
        <a:off x="0" y="4448883"/>
        <a:ext cx="5896077" cy="748434"/>
      </dsp:txXfrm>
    </dsp:sp>
    <dsp:sp modelId="{415DEB11-4806-4C1C-ADAF-8947F5E0D65A}">
      <dsp:nvSpPr>
        <dsp:cNvPr id="0" name=""/>
        <dsp:cNvSpPr/>
      </dsp:nvSpPr>
      <dsp:spPr>
        <a:xfrm rot="10800000">
          <a:off x="0" y="3707748"/>
          <a:ext cx="5896077" cy="748434"/>
        </a:xfrm>
        <a:prstGeom prst="upArrowCallout">
          <a:avLst/>
        </a:prstGeom>
        <a:solidFill>
          <a:schemeClr val="accent1">
            <a:shade val="80000"/>
            <a:hueOff val="87499"/>
            <a:satOff val="-1255"/>
            <a:lumOff val="7319"/>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lvl="0" algn="ctr" defTabSz="1111250" rtl="0">
            <a:lnSpc>
              <a:spcPct val="90000"/>
            </a:lnSpc>
            <a:spcBef>
              <a:spcPct val="0"/>
            </a:spcBef>
            <a:spcAft>
              <a:spcPct val="35000"/>
            </a:spcAft>
          </a:pPr>
          <a:r>
            <a:rPr lang="es-ES" sz="2500" b="0" kern="1200" smtClean="0">
              <a:latin typeface="Calibri" pitchFamily="34" charset="0"/>
              <a:hlinkClick xmlns:r="http://schemas.openxmlformats.org/officeDocument/2006/relationships" r:id="" action="ppaction://hlinksldjump"/>
            </a:rPr>
            <a:t>DEMOSTRACIÓN</a:t>
          </a:r>
          <a:endParaRPr lang="es-ES" sz="2500" b="0" kern="1200" dirty="0">
            <a:latin typeface="Calibri" pitchFamily="34" charset="0"/>
          </a:endParaRPr>
        </a:p>
      </dsp:txBody>
      <dsp:txXfrm rot="10800000">
        <a:off x="0" y="3707748"/>
        <a:ext cx="5896077" cy="748434"/>
      </dsp:txXfrm>
    </dsp:sp>
    <dsp:sp modelId="{D54FD499-AE37-4CD4-9CC0-C22EEA052F3B}">
      <dsp:nvSpPr>
        <dsp:cNvPr id="0" name=""/>
        <dsp:cNvSpPr/>
      </dsp:nvSpPr>
      <dsp:spPr>
        <a:xfrm rot="10800000">
          <a:off x="0" y="2966612"/>
          <a:ext cx="5896077" cy="748434"/>
        </a:xfrm>
        <a:prstGeom prst="upArrowCallout">
          <a:avLst/>
        </a:prstGeom>
        <a:solidFill>
          <a:schemeClr val="accent1">
            <a:shade val="80000"/>
            <a:hueOff val="131248"/>
            <a:satOff val="-1882"/>
            <a:lumOff val="10978"/>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lvl="0" algn="ctr" defTabSz="1111250" rtl="0">
            <a:lnSpc>
              <a:spcPct val="90000"/>
            </a:lnSpc>
            <a:spcBef>
              <a:spcPct val="0"/>
            </a:spcBef>
            <a:spcAft>
              <a:spcPct val="35000"/>
            </a:spcAft>
          </a:pPr>
          <a:r>
            <a:rPr lang="es-ES" sz="2500" b="0" kern="1200" dirty="0" smtClean="0">
              <a:latin typeface="Calibri" pitchFamily="34" charset="0"/>
              <a:hlinkClick xmlns:r="http://schemas.openxmlformats.org/officeDocument/2006/relationships" r:id="" action="ppaction://hlinksldjump"/>
            </a:rPr>
            <a:t>IMPLEMENTACIÓN</a:t>
          </a:r>
          <a:endParaRPr lang="es-ES" sz="2500" b="0" kern="1200" dirty="0">
            <a:latin typeface="Calibri" pitchFamily="34" charset="0"/>
          </a:endParaRPr>
        </a:p>
      </dsp:txBody>
      <dsp:txXfrm rot="10800000">
        <a:off x="0" y="2966612"/>
        <a:ext cx="5896077" cy="748434"/>
      </dsp:txXfrm>
    </dsp:sp>
    <dsp:sp modelId="{CE298F6A-E3A1-49C9-A7D8-8D4F3C539248}">
      <dsp:nvSpPr>
        <dsp:cNvPr id="0" name=""/>
        <dsp:cNvSpPr/>
      </dsp:nvSpPr>
      <dsp:spPr>
        <a:xfrm rot="10800000">
          <a:off x="0" y="2225477"/>
          <a:ext cx="5896077" cy="748434"/>
        </a:xfrm>
        <a:prstGeom prst="upArrowCallout">
          <a:avLst/>
        </a:prstGeom>
        <a:solidFill>
          <a:schemeClr val="accent1">
            <a:shade val="80000"/>
            <a:hueOff val="174998"/>
            <a:satOff val="-2510"/>
            <a:lumOff val="14637"/>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lvl="0" algn="ctr" defTabSz="1111250" rtl="0">
            <a:lnSpc>
              <a:spcPct val="90000"/>
            </a:lnSpc>
            <a:spcBef>
              <a:spcPct val="0"/>
            </a:spcBef>
            <a:spcAft>
              <a:spcPct val="35000"/>
            </a:spcAft>
          </a:pPr>
          <a:r>
            <a:rPr lang="es-ES" sz="2500" b="0" kern="1200" smtClean="0">
              <a:latin typeface="Calibri" pitchFamily="34" charset="0"/>
              <a:hlinkClick xmlns:r="http://schemas.openxmlformats.org/officeDocument/2006/relationships" r:id="" action="ppaction://hlinksldjump"/>
            </a:rPr>
            <a:t>MARCO TEÓRICO</a:t>
          </a:r>
          <a:endParaRPr lang="es-ES" sz="2500" b="0" kern="1200" dirty="0">
            <a:latin typeface="Calibri" pitchFamily="34" charset="0"/>
          </a:endParaRPr>
        </a:p>
      </dsp:txBody>
      <dsp:txXfrm rot="10800000">
        <a:off x="0" y="2225477"/>
        <a:ext cx="5896077" cy="748434"/>
      </dsp:txXfrm>
    </dsp:sp>
    <dsp:sp modelId="{C9329E4E-CE90-42B3-8392-FFBA281AB9EA}">
      <dsp:nvSpPr>
        <dsp:cNvPr id="0" name=""/>
        <dsp:cNvSpPr/>
      </dsp:nvSpPr>
      <dsp:spPr>
        <a:xfrm rot="10800000">
          <a:off x="0" y="1484342"/>
          <a:ext cx="5896077" cy="748434"/>
        </a:xfrm>
        <a:prstGeom prst="upArrowCallout">
          <a:avLst/>
        </a:prstGeom>
        <a:solidFill>
          <a:schemeClr val="accent1">
            <a:shade val="80000"/>
            <a:hueOff val="218747"/>
            <a:satOff val="-3137"/>
            <a:lumOff val="18296"/>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lvl="0" algn="ctr" defTabSz="1111250" rtl="0">
            <a:lnSpc>
              <a:spcPct val="90000"/>
            </a:lnSpc>
            <a:spcBef>
              <a:spcPct val="0"/>
            </a:spcBef>
            <a:spcAft>
              <a:spcPct val="35000"/>
            </a:spcAft>
          </a:pPr>
          <a:r>
            <a:rPr lang="es-ES" sz="2500" b="0" kern="1200" smtClean="0">
              <a:latin typeface="Calibri" pitchFamily="34" charset="0"/>
              <a:hlinkClick xmlns:r="http://schemas.openxmlformats.org/officeDocument/2006/relationships" r:id="" action="ppaction://hlinksldjump"/>
            </a:rPr>
            <a:t>OBJETIVOS</a:t>
          </a:r>
          <a:endParaRPr lang="es-ES" sz="2500" b="0" kern="1200" dirty="0">
            <a:latin typeface="Calibri" pitchFamily="34" charset="0"/>
          </a:endParaRPr>
        </a:p>
      </dsp:txBody>
      <dsp:txXfrm rot="10800000">
        <a:off x="0" y="1484342"/>
        <a:ext cx="5896077" cy="748434"/>
      </dsp:txXfrm>
    </dsp:sp>
    <dsp:sp modelId="{B9D4B421-6DB8-45E1-9177-6F3A49802798}">
      <dsp:nvSpPr>
        <dsp:cNvPr id="0" name=""/>
        <dsp:cNvSpPr/>
      </dsp:nvSpPr>
      <dsp:spPr>
        <a:xfrm rot="10800000">
          <a:off x="0" y="743207"/>
          <a:ext cx="5896077" cy="748434"/>
        </a:xfrm>
        <a:prstGeom prst="upArrowCallout">
          <a:avLst/>
        </a:prstGeom>
        <a:solidFill>
          <a:schemeClr val="accent1">
            <a:shade val="80000"/>
            <a:hueOff val="262496"/>
            <a:satOff val="-3765"/>
            <a:lumOff val="21956"/>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lvl="0" algn="ctr" defTabSz="1111250" rtl="0">
            <a:lnSpc>
              <a:spcPct val="90000"/>
            </a:lnSpc>
            <a:spcBef>
              <a:spcPct val="0"/>
            </a:spcBef>
            <a:spcAft>
              <a:spcPct val="35000"/>
            </a:spcAft>
          </a:pPr>
          <a:r>
            <a:rPr lang="es-ES" sz="2500" b="0" kern="1200" smtClean="0">
              <a:latin typeface="Calibri" pitchFamily="34" charset="0"/>
              <a:hlinkClick xmlns:r="http://schemas.openxmlformats.org/officeDocument/2006/relationships" r:id="" action="ppaction://hlinksldjump"/>
            </a:rPr>
            <a:t>JUSTIFICACIÓN</a:t>
          </a:r>
          <a:endParaRPr lang="en-US" sz="2500" b="0" kern="1200" dirty="0">
            <a:latin typeface="Calibri" pitchFamily="34" charset="0"/>
          </a:endParaRPr>
        </a:p>
      </dsp:txBody>
      <dsp:txXfrm rot="10800000">
        <a:off x="0" y="743207"/>
        <a:ext cx="5896077" cy="748434"/>
      </dsp:txXfrm>
    </dsp:sp>
    <dsp:sp modelId="{80AB3118-7D9B-4927-97D3-108D4F021AAA}">
      <dsp:nvSpPr>
        <dsp:cNvPr id="0" name=""/>
        <dsp:cNvSpPr/>
      </dsp:nvSpPr>
      <dsp:spPr>
        <a:xfrm rot="10800000">
          <a:off x="0" y="2071"/>
          <a:ext cx="5896077" cy="748434"/>
        </a:xfrm>
        <a:prstGeom prst="upArrowCallout">
          <a:avLst/>
        </a:prstGeom>
        <a:solidFill>
          <a:schemeClr val="accent1">
            <a:shade val="80000"/>
            <a:hueOff val="306246"/>
            <a:satOff val="-4392"/>
            <a:lumOff val="25615"/>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lvl="0" algn="ctr" defTabSz="1111250" rtl="0">
            <a:lnSpc>
              <a:spcPct val="90000"/>
            </a:lnSpc>
            <a:spcBef>
              <a:spcPct val="0"/>
            </a:spcBef>
            <a:spcAft>
              <a:spcPct val="35000"/>
            </a:spcAft>
          </a:pPr>
          <a:r>
            <a:rPr lang="es-ES" sz="2500" b="0" kern="1200" smtClean="0">
              <a:latin typeface="Calibri" pitchFamily="34" charset="0"/>
              <a:hlinkClick xmlns:r="http://schemas.openxmlformats.org/officeDocument/2006/relationships" r:id="" action="ppaction://hlinksldjump"/>
            </a:rPr>
            <a:t>PLANTEAMIENTO DEL PROBLEMA</a:t>
          </a:r>
          <a:endParaRPr lang="es-ES" sz="2500" b="0" kern="1200" dirty="0">
            <a:latin typeface="Calibri" pitchFamily="34" charset="0"/>
          </a:endParaRPr>
        </a:p>
      </dsp:txBody>
      <dsp:txXfrm rot="10800000">
        <a:off x="0" y="2071"/>
        <a:ext cx="5896077" cy="748434"/>
      </dsp:txXfrm>
    </dsp:sp>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5CE09E3-0DC1-4900-B457-EE4B2C65D7D6}">
      <dsp:nvSpPr>
        <dsp:cNvPr id="0" name=""/>
        <dsp:cNvSpPr/>
      </dsp:nvSpPr>
      <dsp:spPr>
        <a:xfrm>
          <a:off x="2756" y="1084"/>
          <a:ext cx="7462086" cy="484586"/>
        </a:xfrm>
        <a:prstGeom prst="roundRect">
          <a:avLst>
            <a:gd name="adj" fmla="val 10000"/>
          </a:avLst>
        </a:prstGeom>
        <a:solidFill>
          <a:schemeClr val="accent1">
            <a:shade val="8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rtl="0">
            <a:lnSpc>
              <a:spcPct val="90000"/>
            </a:lnSpc>
            <a:spcBef>
              <a:spcPct val="0"/>
            </a:spcBef>
            <a:spcAft>
              <a:spcPct val="35000"/>
            </a:spcAft>
          </a:pPr>
          <a:r>
            <a:rPr lang="es-ES" sz="2500" b="1" kern="1200" dirty="0" smtClean="0">
              <a:solidFill>
                <a:schemeClr val="tx1"/>
              </a:solidFill>
              <a:latin typeface="Calibri" pitchFamily="34" charset="0"/>
            </a:rPr>
            <a:t>DEFINICIÓN</a:t>
          </a:r>
          <a:endParaRPr lang="en-US" sz="2500" kern="1200" dirty="0">
            <a:solidFill>
              <a:schemeClr val="tx1"/>
            </a:solidFill>
            <a:latin typeface="Calibri" pitchFamily="34" charset="0"/>
          </a:endParaRPr>
        </a:p>
      </dsp:txBody>
      <dsp:txXfrm>
        <a:off x="2756" y="1084"/>
        <a:ext cx="7462086" cy="484586"/>
      </dsp:txXfrm>
    </dsp:sp>
    <dsp:sp modelId="{738544F8-1B17-4E2B-A215-89F17AAB5E8E}">
      <dsp:nvSpPr>
        <dsp:cNvPr id="0" name=""/>
        <dsp:cNvSpPr/>
      </dsp:nvSpPr>
      <dsp:spPr>
        <a:xfrm>
          <a:off x="2756" y="571088"/>
          <a:ext cx="1790327" cy="2329351"/>
        </a:xfrm>
        <a:prstGeom prst="roundRect">
          <a:avLst>
            <a:gd name="adj" fmla="val 10000"/>
          </a:avLst>
        </a:prstGeom>
        <a:solidFill>
          <a:schemeClr val="accent1">
            <a:tint val="99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s-ES" sz="1800" kern="1200" dirty="0" smtClean="0">
              <a:solidFill>
                <a:schemeClr val="tx1"/>
              </a:solidFill>
              <a:latin typeface="Calibri" pitchFamily="34" charset="0"/>
            </a:rPr>
            <a:t>Es la representación gráfica, en computadora y en línea, de un mundo o entorno real o imaginario.</a:t>
          </a:r>
          <a:endParaRPr lang="en-US" sz="1800" kern="1200" dirty="0">
            <a:solidFill>
              <a:schemeClr val="tx1"/>
            </a:solidFill>
            <a:latin typeface="Calibri" pitchFamily="34" charset="0"/>
          </a:endParaRPr>
        </a:p>
      </dsp:txBody>
      <dsp:txXfrm>
        <a:off x="2756" y="571088"/>
        <a:ext cx="1790327" cy="2329351"/>
      </dsp:txXfrm>
    </dsp:sp>
    <dsp:sp modelId="{9F4465A8-0279-4D45-9A84-C97F03C117AD}">
      <dsp:nvSpPr>
        <dsp:cNvPr id="0" name=""/>
        <dsp:cNvSpPr/>
      </dsp:nvSpPr>
      <dsp:spPr>
        <a:xfrm>
          <a:off x="1943472" y="606954"/>
          <a:ext cx="5521371" cy="445639"/>
        </a:xfrm>
        <a:prstGeom prst="roundRect">
          <a:avLst>
            <a:gd name="adj" fmla="val 10000"/>
          </a:avLst>
        </a:prstGeom>
        <a:solidFill>
          <a:schemeClr val="accent1">
            <a:tint val="99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s-ES" sz="1800" kern="1200" dirty="0" smtClean="0">
              <a:solidFill>
                <a:schemeClr val="tx1"/>
              </a:solidFill>
              <a:latin typeface="Calibri" pitchFamily="34" charset="0"/>
            </a:rPr>
            <a:t>Su propósito es que:</a:t>
          </a:r>
          <a:endParaRPr lang="en-US" sz="1800" kern="1200" dirty="0">
            <a:solidFill>
              <a:schemeClr val="tx1"/>
            </a:solidFill>
            <a:latin typeface="Calibri" pitchFamily="34" charset="0"/>
          </a:endParaRPr>
        </a:p>
      </dsp:txBody>
      <dsp:txXfrm>
        <a:off x="1943472" y="606954"/>
        <a:ext cx="5521371" cy="445639"/>
      </dsp:txXfrm>
    </dsp:sp>
    <dsp:sp modelId="{CCA60E73-284B-44DC-BD82-B31771F5B943}">
      <dsp:nvSpPr>
        <dsp:cNvPr id="0" name=""/>
        <dsp:cNvSpPr/>
      </dsp:nvSpPr>
      <dsp:spPr>
        <a:xfrm>
          <a:off x="1943472" y="1219579"/>
          <a:ext cx="1790327" cy="1644008"/>
        </a:xfrm>
        <a:prstGeom prst="roundRect">
          <a:avLst>
            <a:gd name="adj" fmla="val 10000"/>
          </a:avLst>
        </a:prstGeom>
        <a:solidFill>
          <a:schemeClr val="accent1">
            <a:tint val="8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s-ES" sz="1800" kern="1200" dirty="0" smtClean="0">
              <a:solidFill>
                <a:schemeClr val="tx1"/>
              </a:solidFill>
              <a:latin typeface="Calibri" pitchFamily="34" charset="0"/>
              <a:sym typeface="Wingdings"/>
            </a:rPr>
            <a:t> </a:t>
          </a:r>
          <a:r>
            <a:rPr lang="es-ES" sz="1800" kern="1200" dirty="0" smtClean="0">
              <a:solidFill>
                <a:schemeClr val="tx1"/>
              </a:solidFill>
              <a:latin typeface="Calibri" pitchFamily="34" charset="0"/>
            </a:rPr>
            <a:t>Sus usuarios lo habiten.</a:t>
          </a:r>
          <a:endParaRPr lang="en-US" sz="1800" kern="1200" dirty="0">
            <a:solidFill>
              <a:schemeClr val="tx1"/>
            </a:solidFill>
            <a:latin typeface="Calibri" pitchFamily="34" charset="0"/>
          </a:endParaRPr>
        </a:p>
      </dsp:txBody>
      <dsp:txXfrm>
        <a:off x="1943472" y="1219579"/>
        <a:ext cx="1790327" cy="1644008"/>
      </dsp:txXfrm>
    </dsp:sp>
    <dsp:sp modelId="{EE2D1F32-34D3-40C2-B907-2B6243816610}">
      <dsp:nvSpPr>
        <dsp:cNvPr id="0" name=""/>
        <dsp:cNvSpPr/>
      </dsp:nvSpPr>
      <dsp:spPr>
        <a:xfrm>
          <a:off x="3808993" y="1219579"/>
          <a:ext cx="1790327" cy="1644008"/>
        </a:xfrm>
        <a:prstGeom prst="roundRect">
          <a:avLst>
            <a:gd name="adj" fmla="val 10000"/>
          </a:avLst>
        </a:prstGeom>
        <a:solidFill>
          <a:schemeClr val="accent1">
            <a:tint val="8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s-ES" sz="1800" kern="1200" dirty="0" smtClean="0">
              <a:solidFill>
                <a:schemeClr val="tx1"/>
              </a:solidFill>
              <a:latin typeface="Calibri" pitchFamily="34" charset="0"/>
              <a:sym typeface="Wingdings"/>
            </a:rPr>
            <a:t> </a:t>
          </a:r>
          <a:r>
            <a:rPr lang="es-ES" sz="1800" kern="1200" dirty="0" smtClean="0">
              <a:solidFill>
                <a:schemeClr val="tx1"/>
              </a:solidFill>
              <a:latin typeface="Calibri" pitchFamily="34" charset="0"/>
            </a:rPr>
            <a:t>Interactúen entre sí a través de personajes conocidos como </a:t>
          </a:r>
          <a:r>
            <a:rPr lang="es-ES" sz="1800" i="1" kern="1200" dirty="0" smtClean="0">
              <a:solidFill>
                <a:schemeClr val="tx1"/>
              </a:solidFill>
              <a:latin typeface="Calibri" pitchFamily="34" charset="0"/>
            </a:rPr>
            <a:t>avatares.</a:t>
          </a:r>
          <a:endParaRPr lang="en-US" sz="1800" kern="1200" dirty="0">
            <a:solidFill>
              <a:schemeClr val="tx1"/>
            </a:solidFill>
            <a:latin typeface="Calibri" pitchFamily="34" charset="0"/>
          </a:endParaRPr>
        </a:p>
      </dsp:txBody>
      <dsp:txXfrm>
        <a:off x="3808993" y="1219579"/>
        <a:ext cx="1790327" cy="1644008"/>
      </dsp:txXfrm>
    </dsp:sp>
    <dsp:sp modelId="{D2449851-6734-4406-8167-1719D4493B23}">
      <dsp:nvSpPr>
        <dsp:cNvPr id="0" name=""/>
        <dsp:cNvSpPr/>
      </dsp:nvSpPr>
      <dsp:spPr>
        <a:xfrm>
          <a:off x="5674515" y="1219579"/>
          <a:ext cx="1790327" cy="1644008"/>
        </a:xfrm>
        <a:prstGeom prst="roundRect">
          <a:avLst>
            <a:gd name="adj" fmla="val 10000"/>
          </a:avLst>
        </a:prstGeom>
        <a:solidFill>
          <a:schemeClr val="accent1">
            <a:tint val="8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s-ES" sz="1800" kern="1200" dirty="0" smtClean="0">
              <a:solidFill>
                <a:schemeClr val="tx1"/>
              </a:solidFill>
              <a:latin typeface="Calibri" pitchFamily="34" charset="0"/>
              <a:sym typeface="Wingdings"/>
            </a:rPr>
            <a:t> </a:t>
          </a:r>
          <a:r>
            <a:rPr lang="es-ES" sz="1800" kern="1200" dirty="0" smtClean="0">
              <a:solidFill>
                <a:schemeClr val="tx1"/>
              </a:solidFill>
              <a:latin typeface="Calibri" pitchFamily="34" charset="0"/>
            </a:rPr>
            <a:t>Utilicen los objetos que se encuentren en él, en tiempo real.</a:t>
          </a:r>
          <a:endParaRPr lang="en-US" sz="1800" kern="1200" dirty="0">
            <a:solidFill>
              <a:schemeClr val="tx1"/>
            </a:solidFill>
            <a:latin typeface="Calibri" pitchFamily="34" charset="0"/>
          </a:endParaRPr>
        </a:p>
      </dsp:txBody>
      <dsp:txXfrm>
        <a:off x="5674515" y="1219579"/>
        <a:ext cx="1790327" cy="1644008"/>
      </dsp:txXfrm>
    </dsp:sp>
  </dsp:spTree>
</dsp:drawing>
</file>

<file path=ppt/diagrams/drawing1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FB74F0F-B4DF-473D-ABA0-9FB3C9E415E0}">
      <dsp:nvSpPr>
        <dsp:cNvPr id="0" name=""/>
        <dsp:cNvSpPr/>
      </dsp:nvSpPr>
      <dsp:spPr>
        <a:xfrm>
          <a:off x="1519932" y="606657"/>
          <a:ext cx="777169" cy="777264"/>
        </a:xfrm>
        <a:prstGeom prst="ellipse">
          <a:avLst/>
        </a:prstGeom>
        <a:solidFill>
          <a:schemeClr val="accent1">
            <a:shade val="80000"/>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sp>
    <dsp:sp modelId="{BB1DBBBE-697B-4FE1-9F07-917E865395A6}">
      <dsp:nvSpPr>
        <dsp:cNvPr id="0" name=""/>
        <dsp:cNvSpPr/>
      </dsp:nvSpPr>
      <dsp:spPr>
        <a:xfrm>
          <a:off x="1463263" y="0"/>
          <a:ext cx="890506" cy="47655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666750" rtl="0">
            <a:lnSpc>
              <a:spcPct val="90000"/>
            </a:lnSpc>
            <a:spcBef>
              <a:spcPct val="0"/>
            </a:spcBef>
            <a:spcAft>
              <a:spcPct val="35000"/>
            </a:spcAft>
          </a:pPr>
          <a:r>
            <a:rPr lang="es-ES" sz="1500" b="0" i="0" kern="1200" baseline="0" dirty="0" smtClean="0">
              <a:latin typeface="Calibri" pitchFamily="34" charset="0"/>
            </a:rPr>
            <a:t>Inmersión</a:t>
          </a:r>
          <a:endParaRPr lang="en-US" sz="1500" b="0" i="0" kern="1200" baseline="0" dirty="0">
            <a:latin typeface="Calibri" pitchFamily="34" charset="0"/>
          </a:endParaRPr>
        </a:p>
      </dsp:txBody>
      <dsp:txXfrm>
        <a:off x="1463263" y="0"/>
        <a:ext cx="890506" cy="476557"/>
      </dsp:txXfrm>
    </dsp:sp>
    <dsp:sp modelId="{AD4CF74E-1B0F-46FC-AE4C-6C3E2453F109}">
      <dsp:nvSpPr>
        <dsp:cNvPr id="0" name=""/>
        <dsp:cNvSpPr/>
      </dsp:nvSpPr>
      <dsp:spPr>
        <a:xfrm>
          <a:off x="1747902" y="716265"/>
          <a:ext cx="777169" cy="777264"/>
        </a:xfrm>
        <a:prstGeom prst="ellipse">
          <a:avLst/>
        </a:prstGeom>
        <a:solidFill>
          <a:schemeClr val="accent1">
            <a:shade val="80000"/>
            <a:alpha val="50000"/>
            <a:hueOff val="51041"/>
            <a:satOff val="-732"/>
            <a:lumOff val="4269"/>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sp>
    <dsp:sp modelId="{BDDEAE50-1CCB-4774-8A71-E81DF15CCCAE}">
      <dsp:nvSpPr>
        <dsp:cNvPr id="0" name=""/>
        <dsp:cNvSpPr/>
      </dsp:nvSpPr>
      <dsp:spPr>
        <a:xfrm>
          <a:off x="2411701" y="452729"/>
          <a:ext cx="1260374" cy="52421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666750" rtl="0">
            <a:lnSpc>
              <a:spcPct val="90000"/>
            </a:lnSpc>
            <a:spcBef>
              <a:spcPct val="0"/>
            </a:spcBef>
            <a:spcAft>
              <a:spcPct val="35000"/>
            </a:spcAft>
          </a:pPr>
          <a:r>
            <a:rPr lang="es-ES" sz="1500" b="0" i="0" kern="1200" baseline="0" dirty="0" smtClean="0">
              <a:latin typeface="Calibri" pitchFamily="34" charset="0"/>
            </a:rPr>
            <a:t>Corporeidad</a:t>
          </a:r>
          <a:endParaRPr lang="en-US" sz="1500" b="0" i="0" kern="1200" baseline="0" dirty="0">
            <a:latin typeface="Calibri" pitchFamily="34" charset="0"/>
          </a:endParaRPr>
        </a:p>
      </dsp:txBody>
      <dsp:txXfrm>
        <a:off x="2411701" y="452729"/>
        <a:ext cx="1260374" cy="524212"/>
      </dsp:txXfrm>
    </dsp:sp>
    <dsp:sp modelId="{C2C73DE0-E5CC-41F7-978F-2C2E6BA02318}">
      <dsp:nvSpPr>
        <dsp:cNvPr id="0" name=""/>
        <dsp:cNvSpPr/>
      </dsp:nvSpPr>
      <dsp:spPr>
        <a:xfrm>
          <a:off x="1803923" y="962883"/>
          <a:ext cx="777169" cy="777264"/>
        </a:xfrm>
        <a:prstGeom prst="ellipse">
          <a:avLst/>
        </a:prstGeom>
        <a:solidFill>
          <a:schemeClr val="accent1">
            <a:shade val="80000"/>
            <a:alpha val="50000"/>
            <a:hueOff val="102082"/>
            <a:satOff val="-1464"/>
            <a:lumOff val="8538"/>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sp>
    <dsp:sp modelId="{8DE769AA-800E-44D0-977D-40FAC8F313FF}">
      <dsp:nvSpPr>
        <dsp:cNvPr id="0" name=""/>
        <dsp:cNvSpPr/>
      </dsp:nvSpPr>
      <dsp:spPr>
        <a:xfrm>
          <a:off x="2557198" y="1119908"/>
          <a:ext cx="1115098" cy="55995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666750" rtl="0">
            <a:lnSpc>
              <a:spcPct val="90000"/>
            </a:lnSpc>
            <a:spcBef>
              <a:spcPct val="0"/>
            </a:spcBef>
            <a:spcAft>
              <a:spcPct val="35000"/>
            </a:spcAft>
          </a:pPr>
          <a:r>
            <a:rPr lang="es-ES" sz="1500" b="0" i="0" kern="1200" baseline="0" dirty="0" smtClean="0">
              <a:latin typeface="Calibri" pitchFamily="34" charset="0"/>
            </a:rPr>
            <a:t>Espacio compartido</a:t>
          </a:r>
          <a:endParaRPr lang="en-US" sz="1500" b="0" i="0" kern="1200" baseline="0" dirty="0">
            <a:latin typeface="Calibri" pitchFamily="34" charset="0"/>
          </a:endParaRPr>
        </a:p>
      </dsp:txBody>
      <dsp:txXfrm>
        <a:off x="2557198" y="1119908"/>
        <a:ext cx="1115098" cy="559954"/>
      </dsp:txXfrm>
    </dsp:sp>
    <dsp:sp modelId="{5064E25B-67DC-41BF-9D00-9194942D796D}">
      <dsp:nvSpPr>
        <dsp:cNvPr id="0" name=""/>
        <dsp:cNvSpPr/>
      </dsp:nvSpPr>
      <dsp:spPr>
        <a:xfrm>
          <a:off x="1646222" y="1160654"/>
          <a:ext cx="777169" cy="777264"/>
        </a:xfrm>
        <a:prstGeom prst="ellipse">
          <a:avLst/>
        </a:prstGeom>
        <a:solidFill>
          <a:schemeClr val="accent1">
            <a:shade val="80000"/>
            <a:alpha val="50000"/>
            <a:hueOff val="153123"/>
            <a:satOff val="-2196"/>
            <a:lumOff val="12807"/>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sp>
    <dsp:sp modelId="{4DD2B78A-E31A-4737-A718-2FF062AE4FBC}">
      <dsp:nvSpPr>
        <dsp:cNvPr id="0" name=""/>
        <dsp:cNvSpPr/>
      </dsp:nvSpPr>
      <dsp:spPr>
        <a:xfrm>
          <a:off x="2345674" y="1870486"/>
          <a:ext cx="890506" cy="51229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666750" rtl="0">
            <a:lnSpc>
              <a:spcPct val="90000"/>
            </a:lnSpc>
            <a:spcBef>
              <a:spcPct val="0"/>
            </a:spcBef>
            <a:spcAft>
              <a:spcPct val="35000"/>
            </a:spcAft>
          </a:pPr>
          <a:r>
            <a:rPr lang="es-ES" sz="1500" b="0" i="0" kern="1200" baseline="0" dirty="0" smtClean="0">
              <a:latin typeface="Calibri" pitchFamily="34" charset="0"/>
            </a:rPr>
            <a:t>Interacción</a:t>
          </a:r>
          <a:endParaRPr lang="en-US" sz="1500" b="0" i="0" kern="1200" baseline="0" dirty="0">
            <a:latin typeface="Calibri" pitchFamily="34" charset="0"/>
          </a:endParaRPr>
        </a:p>
      </dsp:txBody>
      <dsp:txXfrm>
        <a:off x="2345674" y="1870486"/>
        <a:ext cx="890506" cy="512298"/>
      </dsp:txXfrm>
    </dsp:sp>
    <dsp:sp modelId="{A3D4A89F-D040-4EF1-82AB-933CF06EAD93}">
      <dsp:nvSpPr>
        <dsp:cNvPr id="0" name=""/>
        <dsp:cNvSpPr/>
      </dsp:nvSpPr>
      <dsp:spPr>
        <a:xfrm>
          <a:off x="1393642" y="1160654"/>
          <a:ext cx="777169" cy="777264"/>
        </a:xfrm>
        <a:prstGeom prst="ellipse">
          <a:avLst/>
        </a:prstGeom>
        <a:solidFill>
          <a:schemeClr val="accent1">
            <a:shade val="80000"/>
            <a:alpha val="50000"/>
            <a:hueOff val="204164"/>
            <a:satOff val="-2928"/>
            <a:lumOff val="17077"/>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sp>
    <dsp:sp modelId="{F3CD0330-FF2E-4FC6-83CF-573D78F17129}">
      <dsp:nvSpPr>
        <dsp:cNvPr id="0" name=""/>
        <dsp:cNvSpPr/>
      </dsp:nvSpPr>
      <dsp:spPr>
        <a:xfrm>
          <a:off x="580853" y="1870486"/>
          <a:ext cx="890506" cy="51229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666750" rtl="0">
            <a:lnSpc>
              <a:spcPct val="90000"/>
            </a:lnSpc>
            <a:spcBef>
              <a:spcPct val="0"/>
            </a:spcBef>
            <a:spcAft>
              <a:spcPct val="35000"/>
            </a:spcAft>
          </a:pPr>
          <a:r>
            <a:rPr lang="es-ES" sz="1500" b="0" i="0" kern="1200" baseline="0" dirty="0" smtClean="0">
              <a:latin typeface="Calibri" pitchFamily="34" charset="0"/>
            </a:rPr>
            <a:t>Percepción</a:t>
          </a:r>
          <a:endParaRPr lang="en-US" sz="1500" b="0" i="0" kern="1200" baseline="0" dirty="0">
            <a:latin typeface="Calibri" pitchFamily="34" charset="0"/>
          </a:endParaRPr>
        </a:p>
      </dsp:txBody>
      <dsp:txXfrm>
        <a:off x="580853" y="1870486"/>
        <a:ext cx="890506" cy="512298"/>
      </dsp:txXfrm>
    </dsp:sp>
    <dsp:sp modelId="{9684796C-EC62-449F-A310-416007B65CD8}">
      <dsp:nvSpPr>
        <dsp:cNvPr id="0" name=""/>
        <dsp:cNvSpPr/>
      </dsp:nvSpPr>
      <dsp:spPr>
        <a:xfrm>
          <a:off x="1235941" y="962883"/>
          <a:ext cx="777169" cy="777264"/>
        </a:xfrm>
        <a:prstGeom prst="ellipse">
          <a:avLst/>
        </a:prstGeom>
        <a:solidFill>
          <a:schemeClr val="accent1">
            <a:shade val="80000"/>
            <a:alpha val="50000"/>
            <a:hueOff val="255205"/>
            <a:satOff val="-3660"/>
            <a:lumOff val="21346"/>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sp>
    <dsp:sp modelId="{BF7BC43A-D0C9-4452-A417-F55C160833FF}">
      <dsp:nvSpPr>
        <dsp:cNvPr id="0" name=""/>
        <dsp:cNvSpPr/>
      </dsp:nvSpPr>
      <dsp:spPr>
        <a:xfrm>
          <a:off x="216134" y="1119908"/>
          <a:ext cx="972303" cy="55995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666750" rtl="0">
            <a:lnSpc>
              <a:spcPct val="90000"/>
            </a:lnSpc>
            <a:spcBef>
              <a:spcPct val="0"/>
            </a:spcBef>
            <a:spcAft>
              <a:spcPct val="35000"/>
            </a:spcAft>
          </a:pPr>
          <a:r>
            <a:rPr lang="es-ES" sz="1500" b="0" i="0" kern="1200" baseline="0" dirty="0" smtClean="0">
              <a:latin typeface="Calibri" pitchFamily="34" charset="0"/>
            </a:rPr>
            <a:t>Inmediatez</a:t>
          </a:r>
          <a:endParaRPr lang="en-US" sz="1500" b="0" i="0" kern="1200" baseline="0" dirty="0">
            <a:latin typeface="Calibri" pitchFamily="34" charset="0"/>
          </a:endParaRPr>
        </a:p>
      </dsp:txBody>
      <dsp:txXfrm>
        <a:off x="216134" y="1119908"/>
        <a:ext cx="972303" cy="559954"/>
      </dsp:txXfrm>
    </dsp:sp>
    <dsp:sp modelId="{9D6EF752-95D6-4541-AA79-DCB35D25FB72}">
      <dsp:nvSpPr>
        <dsp:cNvPr id="0" name=""/>
        <dsp:cNvSpPr/>
      </dsp:nvSpPr>
      <dsp:spPr>
        <a:xfrm>
          <a:off x="1291962" y="716265"/>
          <a:ext cx="777169" cy="777264"/>
        </a:xfrm>
        <a:prstGeom prst="ellipse">
          <a:avLst/>
        </a:prstGeom>
        <a:solidFill>
          <a:schemeClr val="accent1">
            <a:shade val="80000"/>
            <a:alpha val="50000"/>
            <a:hueOff val="306246"/>
            <a:satOff val="-4392"/>
            <a:lumOff val="25615"/>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sp>
    <dsp:sp modelId="{B327A798-8846-4656-B29C-C18A5C833C19}">
      <dsp:nvSpPr>
        <dsp:cNvPr id="0" name=""/>
        <dsp:cNvSpPr/>
      </dsp:nvSpPr>
      <dsp:spPr>
        <a:xfrm>
          <a:off x="254144" y="452729"/>
          <a:ext cx="1042001" cy="52421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666750" rtl="0">
            <a:lnSpc>
              <a:spcPct val="90000"/>
            </a:lnSpc>
            <a:spcBef>
              <a:spcPct val="0"/>
            </a:spcBef>
            <a:spcAft>
              <a:spcPct val="35000"/>
            </a:spcAft>
          </a:pPr>
          <a:r>
            <a:rPr lang="es-ES_tradnl" sz="1500" b="0" i="0" kern="1200" baseline="0" dirty="0" smtClean="0">
              <a:latin typeface="Calibri" pitchFamily="34" charset="0"/>
            </a:rPr>
            <a:t>Persistencia</a:t>
          </a:r>
          <a:endParaRPr lang="en-US" sz="1500" b="0" i="0" kern="1200" baseline="0" dirty="0">
            <a:latin typeface="Calibri" pitchFamily="34" charset="0"/>
          </a:endParaRPr>
        </a:p>
      </dsp:txBody>
      <dsp:txXfrm>
        <a:off x="254144" y="452729"/>
        <a:ext cx="1042001" cy="524212"/>
      </dsp:txXfrm>
    </dsp:sp>
  </dsp:spTree>
</dsp:drawing>
</file>

<file path=ppt/diagrams/drawing1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4BD657F-4494-4D87-86BA-66C1DA0A7E54}">
      <dsp:nvSpPr>
        <dsp:cNvPr id="0" name=""/>
        <dsp:cNvSpPr/>
      </dsp:nvSpPr>
      <dsp:spPr>
        <a:xfrm>
          <a:off x="2786267" y="3096226"/>
          <a:ext cx="2039080" cy="2039080"/>
        </a:xfrm>
        <a:prstGeom prst="ellipse">
          <a:avLst/>
        </a:prstGeom>
        <a:solidFill>
          <a:schemeClr val="accent1">
            <a:shade val="8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lang="es-ES_tradnl" sz="1400" b="1" kern="1200" dirty="0" smtClean="0">
              <a:solidFill>
                <a:schemeClr val="tx1"/>
              </a:solidFill>
              <a:latin typeface="Calibri" pitchFamily="34" charset="0"/>
            </a:rPr>
            <a:t>MUNDO VIRTUAL</a:t>
          </a:r>
        </a:p>
        <a:p>
          <a:pPr lvl="0" algn="ctr" defTabSz="622300" rtl="0">
            <a:lnSpc>
              <a:spcPct val="90000"/>
            </a:lnSpc>
            <a:spcBef>
              <a:spcPct val="0"/>
            </a:spcBef>
            <a:spcAft>
              <a:spcPct val="35000"/>
            </a:spcAft>
          </a:pPr>
          <a:r>
            <a:rPr lang="es-ES_tradnl" sz="2500" b="1" i="0" kern="1200" dirty="0" smtClean="0">
              <a:solidFill>
                <a:schemeClr val="tx1"/>
              </a:solidFill>
              <a:latin typeface="Calibri" pitchFamily="34" charset="0"/>
            </a:rPr>
            <a:t>S</a:t>
          </a:r>
          <a:r>
            <a:rPr lang="es-ES" sz="2500" b="1" i="0" kern="1200" dirty="0" smtClean="0">
              <a:solidFill>
                <a:schemeClr val="tx1"/>
              </a:solidFill>
              <a:latin typeface="Calibri" pitchFamily="34" charset="0"/>
            </a:rPr>
            <a:t>ECOND LIFE </a:t>
          </a:r>
          <a:endParaRPr lang="en-US" sz="2500" b="1" i="0" kern="1200" dirty="0">
            <a:solidFill>
              <a:schemeClr val="tx1"/>
            </a:solidFill>
            <a:latin typeface="Calibri" pitchFamily="34" charset="0"/>
          </a:endParaRPr>
        </a:p>
      </dsp:txBody>
      <dsp:txXfrm>
        <a:off x="2786267" y="3096226"/>
        <a:ext cx="2039080" cy="2039080"/>
      </dsp:txXfrm>
    </dsp:sp>
    <dsp:sp modelId="{1BA67B61-C159-47B3-B383-AE84CF4E8DDE}">
      <dsp:nvSpPr>
        <dsp:cNvPr id="0" name=""/>
        <dsp:cNvSpPr/>
      </dsp:nvSpPr>
      <dsp:spPr>
        <a:xfrm rot="10800000">
          <a:off x="714447" y="3825197"/>
          <a:ext cx="1957870" cy="581137"/>
        </a:xfrm>
        <a:prstGeom prst="leftArrow">
          <a:avLst>
            <a:gd name="adj1" fmla="val 60000"/>
            <a:gd name="adj2" fmla="val 50000"/>
          </a:avLst>
        </a:prstGeom>
        <a:solidFill>
          <a:schemeClr val="accent1">
            <a:shade val="90000"/>
            <a:hueOff val="0"/>
            <a:satOff val="0"/>
            <a:lumOff val="0"/>
            <a:alphaOff val="0"/>
          </a:schemeClr>
        </a:solidFill>
        <a:ln>
          <a:noFill/>
        </a:ln>
        <a:effectLst/>
        <a:scene3d>
          <a:camera prst="orthographicFront"/>
          <a:lightRig rig="chilly" dir="t"/>
        </a:scene3d>
        <a:sp3d z="-25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AD1387FF-4008-44FB-A98D-05D41333D912}">
      <dsp:nvSpPr>
        <dsp:cNvPr id="0" name=""/>
        <dsp:cNvSpPr/>
      </dsp:nvSpPr>
      <dsp:spPr>
        <a:xfrm>
          <a:off x="-35564" y="3277360"/>
          <a:ext cx="1500023" cy="1676812"/>
        </a:xfrm>
        <a:prstGeom prst="roundRect">
          <a:avLst>
            <a:gd name="adj" fmla="val 10000"/>
          </a:avLst>
        </a:prstGeom>
        <a:solidFill>
          <a:schemeClr val="accent1">
            <a:shade val="8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lvl="0" algn="ctr" defTabSz="666750" rtl="0">
            <a:lnSpc>
              <a:spcPct val="90000"/>
            </a:lnSpc>
            <a:spcBef>
              <a:spcPct val="0"/>
            </a:spcBef>
            <a:spcAft>
              <a:spcPct val="35000"/>
            </a:spcAft>
          </a:pPr>
          <a:r>
            <a:rPr lang="es-ES" sz="1500" kern="1200" smtClean="0">
              <a:solidFill>
                <a:schemeClr val="tx1"/>
              </a:solidFill>
              <a:latin typeface="Calibri" pitchFamily="34" charset="0"/>
            </a:rPr>
            <a:t>Personalización del mundo virtual y sus usuarios (avatares)</a:t>
          </a:r>
          <a:endParaRPr lang="en-US" sz="1500" kern="1200" dirty="0">
            <a:solidFill>
              <a:schemeClr val="tx1"/>
            </a:solidFill>
            <a:latin typeface="Calibri" pitchFamily="34" charset="0"/>
          </a:endParaRPr>
        </a:p>
      </dsp:txBody>
      <dsp:txXfrm>
        <a:off x="-35564" y="3277360"/>
        <a:ext cx="1500023" cy="1676812"/>
      </dsp:txXfrm>
    </dsp:sp>
    <dsp:sp modelId="{8FCC778F-3B1F-4373-8E0C-0376E9720ED7}">
      <dsp:nvSpPr>
        <dsp:cNvPr id="0" name=""/>
        <dsp:cNvSpPr/>
      </dsp:nvSpPr>
      <dsp:spPr>
        <a:xfrm rot="12960000">
          <a:off x="1117884" y="2583544"/>
          <a:ext cx="1957870" cy="581137"/>
        </a:xfrm>
        <a:prstGeom prst="leftArrow">
          <a:avLst>
            <a:gd name="adj1" fmla="val 60000"/>
            <a:gd name="adj2" fmla="val 50000"/>
          </a:avLst>
        </a:prstGeom>
        <a:solidFill>
          <a:schemeClr val="accent1">
            <a:shade val="90000"/>
            <a:hueOff val="61260"/>
            <a:satOff val="-851"/>
            <a:lumOff val="4591"/>
            <a:alphaOff val="0"/>
          </a:schemeClr>
        </a:solidFill>
        <a:ln>
          <a:noFill/>
        </a:ln>
        <a:effectLst/>
        <a:scene3d>
          <a:camera prst="orthographicFront"/>
          <a:lightRig rig="chilly" dir="t"/>
        </a:scene3d>
        <a:sp3d z="-25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9E0047BC-90C7-45E7-BE0C-B78B03D1E59C}">
      <dsp:nvSpPr>
        <dsp:cNvPr id="0" name=""/>
        <dsp:cNvSpPr/>
      </dsp:nvSpPr>
      <dsp:spPr>
        <a:xfrm>
          <a:off x="554832" y="1460303"/>
          <a:ext cx="1500023" cy="1676812"/>
        </a:xfrm>
        <a:prstGeom prst="roundRect">
          <a:avLst>
            <a:gd name="adj" fmla="val 10000"/>
          </a:avLst>
        </a:prstGeom>
        <a:solidFill>
          <a:schemeClr val="accent1">
            <a:shade val="80000"/>
            <a:hueOff val="61249"/>
            <a:satOff val="-878"/>
            <a:lumOff val="5123"/>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lvl="0" algn="ctr" defTabSz="666750" rtl="0">
            <a:lnSpc>
              <a:spcPct val="90000"/>
            </a:lnSpc>
            <a:spcBef>
              <a:spcPct val="0"/>
            </a:spcBef>
            <a:spcAft>
              <a:spcPct val="35000"/>
            </a:spcAft>
          </a:pPr>
          <a:r>
            <a:rPr lang="es-ES" sz="1500" kern="1200" smtClean="0">
              <a:solidFill>
                <a:schemeClr val="tx1"/>
              </a:solidFill>
              <a:latin typeface="Calibri" pitchFamily="34" charset="0"/>
            </a:rPr>
            <a:t>Herramientas para la interacción entre los usuarios</a:t>
          </a:r>
          <a:endParaRPr lang="en-US" sz="1500" kern="1200" dirty="0">
            <a:solidFill>
              <a:schemeClr val="tx1"/>
            </a:solidFill>
            <a:latin typeface="Calibri" pitchFamily="34" charset="0"/>
          </a:endParaRPr>
        </a:p>
      </dsp:txBody>
      <dsp:txXfrm>
        <a:off x="554832" y="1460303"/>
        <a:ext cx="1500023" cy="1676812"/>
      </dsp:txXfrm>
    </dsp:sp>
    <dsp:sp modelId="{EF430D05-FD99-499F-BAC7-59A9A0D04AF5}">
      <dsp:nvSpPr>
        <dsp:cNvPr id="0" name=""/>
        <dsp:cNvSpPr/>
      </dsp:nvSpPr>
      <dsp:spPr>
        <a:xfrm rot="15120000">
          <a:off x="2174097" y="1816161"/>
          <a:ext cx="1957870" cy="581137"/>
        </a:xfrm>
        <a:prstGeom prst="leftArrow">
          <a:avLst>
            <a:gd name="adj1" fmla="val 60000"/>
            <a:gd name="adj2" fmla="val 50000"/>
          </a:avLst>
        </a:prstGeom>
        <a:solidFill>
          <a:schemeClr val="accent1">
            <a:shade val="90000"/>
            <a:hueOff val="122520"/>
            <a:satOff val="-1702"/>
            <a:lumOff val="9182"/>
            <a:alphaOff val="0"/>
          </a:schemeClr>
        </a:solidFill>
        <a:ln>
          <a:noFill/>
        </a:ln>
        <a:effectLst/>
        <a:scene3d>
          <a:camera prst="orthographicFront"/>
          <a:lightRig rig="chilly" dir="t"/>
        </a:scene3d>
        <a:sp3d z="-25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90D10471-8B2C-4DC4-BE86-18AE34BCF033}">
      <dsp:nvSpPr>
        <dsp:cNvPr id="0" name=""/>
        <dsp:cNvSpPr/>
      </dsp:nvSpPr>
      <dsp:spPr>
        <a:xfrm>
          <a:off x="2100513" y="337301"/>
          <a:ext cx="1500023" cy="1676812"/>
        </a:xfrm>
        <a:prstGeom prst="roundRect">
          <a:avLst>
            <a:gd name="adj" fmla="val 10000"/>
          </a:avLst>
        </a:prstGeom>
        <a:solidFill>
          <a:schemeClr val="accent1">
            <a:shade val="80000"/>
            <a:hueOff val="122498"/>
            <a:satOff val="-1757"/>
            <a:lumOff val="10246"/>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lvl="0" algn="ctr" defTabSz="666750" rtl="0">
            <a:lnSpc>
              <a:spcPct val="90000"/>
            </a:lnSpc>
            <a:spcBef>
              <a:spcPct val="0"/>
            </a:spcBef>
            <a:spcAft>
              <a:spcPct val="35000"/>
            </a:spcAft>
          </a:pPr>
          <a:r>
            <a:rPr lang="es-ES" sz="1500" kern="1200" dirty="0" smtClean="0">
              <a:solidFill>
                <a:schemeClr val="tx1"/>
              </a:solidFill>
              <a:latin typeface="Calibri" pitchFamily="34" charset="0"/>
            </a:rPr>
            <a:t>El software necesario se descarga de la página web gratuitamente</a:t>
          </a:r>
          <a:endParaRPr lang="en-US" sz="1500" kern="1200" dirty="0">
            <a:solidFill>
              <a:schemeClr val="tx1"/>
            </a:solidFill>
            <a:latin typeface="Calibri" pitchFamily="34" charset="0"/>
          </a:endParaRPr>
        </a:p>
      </dsp:txBody>
      <dsp:txXfrm>
        <a:off x="2100513" y="337301"/>
        <a:ext cx="1500023" cy="1676812"/>
      </dsp:txXfrm>
    </dsp:sp>
    <dsp:sp modelId="{B3EA0130-94A1-4DE0-993D-DDD4467F14A3}">
      <dsp:nvSpPr>
        <dsp:cNvPr id="0" name=""/>
        <dsp:cNvSpPr/>
      </dsp:nvSpPr>
      <dsp:spPr>
        <a:xfrm rot="17280000">
          <a:off x="3479648" y="1816161"/>
          <a:ext cx="1957870" cy="581137"/>
        </a:xfrm>
        <a:prstGeom prst="leftArrow">
          <a:avLst>
            <a:gd name="adj1" fmla="val 60000"/>
            <a:gd name="adj2" fmla="val 50000"/>
          </a:avLst>
        </a:prstGeom>
        <a:solidFill>
          <a:schemeClr val="accent1">
            <a:shade val="90000"/>
            <a:hueOff val="183780"/>
            <a:satOff val="-2553"/>
            <a:lumOff val="13772"/>
            <a:alphaOff val="0"/>
          </a:schemeClr>
        </a:solidFill>
        <a:ln>
          <a:noFill/>
        </a:ln>
        <a:effectLst/>
        <a:scene3d>
          <a:camera prst="orthographicFront"/>
          <a:lightRig rig="chilly" dir="t"/>
        </a:scene3d>
        <a:sp3d z="-25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F87D6563-BECB-4C54-91D7-D1707C10F3A2}">
      <dsp:nvSpPr>
        <dsp:cNvPr id="0" name=""/>
        <dsp:cNvSpPr/>
      </dsp:nvSpPr>
      <dsp:spPr>
        <a:xfrm>
          <a:off x="4011079" y="337301"/>
          <a:ext cx="1500023" cy="1676812"/>
        </a:xfrm>
        <a:prstGeom prst="roundRect">
          <a:avLst>
            <a:gd name="adj" fmla="val 10000"/>
          </a:avLst>
        </a:prstGeom>
        <a:solidFill>
          <a:schemeClr val="accent1">
            <a:shade val="80000"/>
            <a:hueOff val="183747"/>
            <a:satOff val="-2635"/>
            <a:lumOff val="15369"/>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lvl="0" algn="ctr" defTabSz="666750" rtl="0">
            <a:lnSpc>
              <a:spcPct val="90000"/>
            </a:lnSpc>
            <a:spcBef>
              <a:spcPct val="0"/>
            </a:spcBef>
            <a:spcAft>
              <a:spcPct val="35000"/>
            </a:spcAft>
          </a:pPr>
          <a:r>
            <a:rPr lang="es-ES" sz="1500" kern="1200" dirty="0" smtClean="0">
              <a:solidFill>
                <a:schemeClr val="tx1"/>
              </a:solidFill>
              <a:latin typeface="Calibri" pitchFamily="34" charset="0"/>
            </a:rPr>
            <a:t>Multiplataforma</a:t>
          </a:r>
          <a:endParaRPr lang="en-US" sz="1500" kern="1200" dirty="0">
            <a:solidFill>
              <a:schemeClr val="tx1"/>
            </a:solidFill>
            <a:latin typeface="Calibri" pitchFamily="34" charset="0"/>
          </a:endParaRPr>
        </a:p>
      </dsp:txBody>
      <dsp:txXfrm>
        <a:off x="4011079" y="337301"/>
        <a:ext cx="1500023" cy="1676812"/>
      </dsp:txXfrm>
    </dsp:sp>
    <dsp:sp modelId="{385308AD-3D3B-4232-A4B2-68AAAB7F7424}">
      <dsp:nvSpPr>
        <dsp:cNvPr id="0" name=""/>
        <dsp:cNvSpPr/>
      </dsp:nvSpPr>
      <dsp:spPr>
        <a:xfrm rot="19440000">
          <a:off x="4535861" y="2583544"/>
          <a:ext cx="1957870" cy="581137"/>
        </a:xfrm>
        <a:prstGeom prst="leftArrow">
          <a:avLst>
            <a:gd name="adj1" fmla="val 60000"/>
            <a:gd name="adj2" fmla="val 50000"/>
          </a:avLst>
        </a:prstGeom>
        <a:solidFill>
          <a:schemeClr val="accent1">
            <a:shade val="90000"/>
            <a:hueOff val="245040"/>
            <a:satOff val="-3404"/>
            <a:lumOff val="18363"/>
            <a:alphaOff val="0"/>
          </a:schemeClr>
        </a:solidFill>
        <a:ln>
          <a:noFill/>
        </a:ln>
        <a:effectLst/>
        <a:scene3d>
          <a:camera prst="orthographicFront"/>
          <a:lightRig rig="chilly" dir="t"/>
        </a:scene3d>
        <a:sp3d z="-25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960E18AD-471E-4483-BD1D-E1C3888A6D20}">
      <dsp:nvSpPr>
        <dsp:cNvPr id="0" name=""/>
        <dsp:cNvSpPr/>
      </dsp:nvSpPr>
      <dsp:spPr>
        <a:xfrm>
          <a:off x="5556759" y="1460303"/>
          <a:ext cx="1500023" cy="1676812"/>
        </a:xfrm>
        <a:prstGeom prst="roundRect">
          <a:avLst>
            <a:gd name="adj" fmla="val 10000"/>
          </a:avLst>
        </a:prstGeom>
        <a:solidFill>
          <a:schemeClr val="accent1">
            <a:shade val="80000"/>
            <a:hueOff val="244997"/>
            <a:satOff val="-3514"/>
            <a:lumOff val="20492"/>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lvl="0" algn="ctr" defTabSz="666750" rtl="0">
            <a:lnSpc>
              <a:spcPct val="90000"/>
            </a:lnSpc>
            <a:spcBef>
              <a:spcPct val="0"/>
            </a:spcBef>
            <a:spcAft>
              <a:spcPct val="35000"/>
            </a:spcAft>
          </a:pPr>
          <a:r>
            <a:rPr lang="es-ES" sz="1500" kern="1200" dirty="0" smtClean="0">
              <a:solidFill>
                <a:schemeClr val="tx1"/>
              </a:solidFill>
              <a:latin typeface="Calibri" pitchFamily="34" charset="0"/>
            </a:rPr>
            <a:t>Costo económico, para la funcionalidad de la herramienta</a:t>
          </a:r>
          <a:endParaRPr lang="en-US" sz="1500" kern="1200" dirty="0">
            <a:solidFill>
              <a:schemeClr val="tx1"/>
            </a:solidFill>
            <a:latin typeface="Calibri" pitchFamily="34" charset="0"/>
          </a:endParaRPr>
        </a:p>
      </dsp:txBody>
      <dsp:txXfrm>
        <a:off x="5556759" y="1460303"/>
        <a:ext cx="1500023" cy="1676812"/>
      </dsp:txXfrm>
    </dsp:sp>
    <dsp:sp modelId="{C70B3B7F-9D07-4A87-864F-B91742F07BBE}">
      <dsp:nvSpPr>
        <dsp:cNvPr id="0" name=""/>
        <dsp:cNvSpPr/>
      </dsp:nvSpPr>
      <dsp:spPr>
        <a:xfrm>
          <a:off x="4939298" y="3825197"/>
          <a:ext cx="1957870" cy="581137"/>
        </a:xfrm>
        <a:prstGeom prst="leftArrow">
          <a:avLst>
            <a:gd name="adj1" fmla="val 60000"/>
            <a:gd name="adj2" fmla="val 50000"/>
          </a:avLst>
        </a:prstGeom>
        <a:solidFill>
          <a:schemeClr val="accent1">
            <a:shade val="90000"/>
            <a:hueOff val="306300"/>
            <a:satOff val="-4255"/>
            <a:lumOff val="22954"/>
            <a:alphaOff val="0"/>
          </a:schemeClr>
        </a:solidFill>
        <a:ln>
          <a:noFill/>
        </a:ln>
        <a:effectLst/>
        <a:scene3d>
          <a:camera prst="orthographicFront"/>
          <a:lightRig rig="chilly" dir="t"/>
        </a:scene3d>
        <a:sp3d z="-25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7C0CAA38-7793-481B-B15D-BC009C58AB6C}">
      <dsp:nvSpPr>
        <dsp:cNvPr id="0" name=""/>
        <dsp:cNvSpPr/>
      </dsp:nvSpPr>
      <dsp:spPr>
        <a:xfrm>
          <a:off x="6147157" y="3277360"/>
          <a:ext cx="1500023" cy="1676812"/>
        </a:xfrm>
        <a:prstGeom prst="roundRect">
          <a:avLst>
            <a:gd name="adj" fmla="val 10000"/>
          </a:avLst>
        </a:prstGeom>
        <a:solidFill>
          <a:schemeClr val="accent1">
            <a:shade val="80000"/>
            <a:hueOff val="306246"/>
            <a:satOff val="-4392"/>
            <a:lumOff val="25615"/>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lvl="0" algn="ctr" defTabSz="666750" rtl="0">
            <a:lnSpc>
              <a:spcPct val="90000"/>
            </a:lnSpc>
            <a:spcBef>
              <a:spcPct val="0"/>
            </a:spcBef>
            <a:spcAft>
              <a:spcPct val="35000"/>
            </a:spcAft>
          </a:pPr>
          <a:r>
            <a:rPr lang="es-ES" sz="1500" kern="1200" dirty="0" smtClean="0">
              <a:solidFill>
                <a:schemeClr val="tx1"/>
              </a:solidFill>
              <a:latin typeface="Calibri" pitchFamily="34" charset="0"/>
            </a:rPr>
            <a:t>Integración con el sistema de gestión de aprendizaje MOODLE, a través del módulo SLOODLE</a:t>
          </a:r>
          <a:endParaRPr lang="en-US" sz="1500" kern="1200" dirty="0">
            <a:solidFill>
              <a:schemeClr val="tx1"/>
            </a:solidFill>
            <a:latin typeface="Calibri" pitchFamily="34" charset="0"/>
          </a:endParaRPr>
        </a:p>
      </dsp:txBody>
      <dsp:txXfrm>
        <a:off x="6147157" y="3277360"/>
        <a:ext cx="1500023" cy="1676812"/>
      </dsp:txXfrm>
    </dsp:sp>
  </dsp:spTree>
</dsp:drawing>
</file>

<file path=ppt/diagrams/drawing1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E36EFE1-E246-465D-B419-787877015C48}">
      <dsp:nvSpPr>
        <dsp:cNvPr id="0" name=""/>
        <dsp:cNvSpPr/>
      </dsp:nvSpPr>
      <dsp:spPr>
        <a:xfrm>
          <a:off x="2691419" y="2760931"/>
          <a:ext cx="2228776" cy="2228776"/>
        </a:xfrm>
        <a:prstGeom prst="ellipse">
          <a:avLst/>
        </a:prstGeom>
        <a:solidFill>
          <a:schemeClr val="accent1">
            <a:shade val="8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lang="es-ES_tradnl" sz="1400" b="1" kern="1200" dirty="0" smtClean="0">
              <a:solidFill>
                <a:schemeClr val="tx1"/>
              </a:solidFill>
              <a:latin typeface="Calibri" pitchFamily="34" charset="0"/>
            </a:rPr>
            <a:t>GESTIÓN DEL APRENDIZAJE</a:t>
          </a:r>
        </a:p>
        <a:p>
          <a:pPr lvl="0" algn="ctr" defTabSz="622300" rtl="0">
            <a:lnSpc>
              <a:spcPct val="90000"/>
            </a:lnSpc>
            <a:spcBef>
              <a:spcPct val="0"/>
            </a:spcBef>
            <a:spcAft>
              <a:spcPct val="35000"/>
            </a:spcAft>
          </a:pPr>
          <a:r>
            <a:rPr lang="es-ES" sz="2500" b="1" kern="1200" dirty="0" smtClean="0">
              <a:solidFill>
                <a:schemeClr val="tx1"/>
              </a:solidFill>
              <a:latin typeface="Calibri" pitchFamily="34" charset="0"/>
            </a:rPr>
            <a:t>MOODLE</a:t>
          </a:r>
          <a:endParaRPr lang="en-US" sz="2500" b="1" kern="1200" dirty="0">
            <a:solidFill>
              <a:schemeClr val="tx1"/>
            </a:solidFill>
            <a:latin typeface="Calibri" pitchFamily="34" charset="0"/>
          </a:endParaRPr>
        </a:p>
      </dsp:txBody>
      <dsp:txXfrm>
        <a:off x="2691419" y="2760931"/>
        <a:ext cx="2228776" cy="2228776"/>
      </dsp:txXfrm>
    </dsp:sp>
    <dsp:sp modelId="{499B7C4F-2F0E-41F7-A62B-264CA2F967F4}">
      <dsp:nvSpPr>
        <dsp:cNvPr id="0" name=""/>
        <dsp:cNvSpPr/>
      </dsp:nvSpPr>
      <dsp:spPr>
        <a:xfrm rot="12900000">
          <a:off x="1162360" y="2339702"/>
          <a:ext cx="1807878" cy="635201"/>
        </a:xfrm>
        <a:prstGeom prst="leftArrow">
          <a:avLst>
            <a:gd name="adj1" fmla="val 60000"/>
            <a:gd name="adj2" fmla="val 50000"/>
          </a:avLst>
        </a:prstGeom>
        <a:solidFill>
          <a:schemeClr val="accent1">
            <a:shade val="90000"/>
            <a:hueOff val="0"/>
            <a:satOff val="0"/>
            <a:lumOff val="0"/>
            <a:alphaOff val="0"/>
          </a:schemeClr>
        </a:solidFill>
        <a:ln>
          <a:noFill/>
        </a:ln>
        <a:effectLst/>
        <a:scene3d>
          <a:camera prst="orthographicFront"/>
          <a:lightRig rig="chilly" dir="t"/>
        </a:scene3d>
        <a:sp3d z="-25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017D1CDC-40BA-4287-BFB9-A2CBE88349DF}">
      <dsp:nvSpPr>
        <dsp:cNvPr id="0" name=""/>
        <dsp:cNvSpPr/>
      </dsp:nvSpPr>
      <dsp:spPr>
        <a:xfrm>
          <a:off x="267167" y="1291889"/>
          <a:ext cx="2117337" cy="1693869"/>
        </a:xfrm>
        <a:prstGeom prst="roundRect">
          <a:avLst>
            <a:gd name="adj" fmla="val 10000"/>
          </a:avLst>
        </a:prstGeom>
        <a:solidFill>
          <a:schemeClr val="accent1">
            <a:shade val="8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lvl="0" algn="ctr" defTabSz="666750" rtl="0">
            <a:lnSpc>
              <a:spcPct val="90000"/>
            </a:lnSpc>
            <a:spcBef>
              <a:spcPct val="0"/>
            </a:spcBef>
            <a:spcAft>
              <a:spcPct val="35000"/>
            </a:spcAft>
          </a:pPr>
          <a:r>
            <a:rPr lang="es-ES" sz="1500" kern="1200" dirty="0" smtClean="0">
              <a:solidFill>
                <a:schemeClr val="tx1"/>
              </a:solidFill>
              <a:latin typeface="Calibri" pitchFamily="34" charset="0"/>
            </a:rPr>
            <a:t>La más completa en herramientas de administración, comunicación, colaboración, evaluación y seguimiento</a:t>
          </a:r>
          <a:endParaRPr lang="en-US" sz="1500" kern="1200" dirty="0">
            <a:solidFill>
              <a:schemeClr val="tx1"/>
            </a:solidFill>
            <a:latin typeface="Calibri" pitchFamily="34" charset="0"/>
          </a:endParaRPr>
        </a:p>
      </dsp:txBody>
      <dsp:txXfrm>
        <a:off x="267167" y="1291889"/>
        <a:ext cx="2117337" cy="1693869"/>
      </dsp:txXfrm>
    </dsp:sp>
    <dsp:sp modelId="{CCDA78E7-0E28-4E3D-A959-5071A4A9B97B}">
      <dsp:nvSpPr>
        <dsp:cNvPr id="0" name=""/>
        <dsp:cNvSpPr/>
      </dsp:nvSpPr>
      <dsp:spPr>
        <a:xfrm rot="16200000">
          <a:off x="2901868" y="1434171"/>
          <a:ext cx="1807878" cy="635201"/>
        </a:xfrm>
        <a:prstGeom prst="leftArrow">
          <a:avLst>
            <a:gd name="adj1" fmla="val 60000"/>
            <a:gd name="adj2" fmla="val 50000"/>
          </a:avLst>
        </a:prstGeom>
        <a:solidFill>
          <a:schemeClr val="accent1">
            <a:shade val="90000"/>
            <a:hueOff val="153150"/>
            <a:satOff val="-2127"/>
            <a:lumOff val="11477"/>
            <a:alphaOff val="0"/>
          </a:schemeClr>
        </a:solidFill>
        <a:ln>
          <a:noFill/>
        </a:ln>
        <a:effectLst/>
        <a:scene3d>
          <a:camera prst="orthographicFront"/>
          <a:lightRig rig="chilly" dir="t"/>
        </a:scene3d>
        <a:sp3d z="-25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6D49CF01-823A-430B-A04E-F8721A1B3438}">
      <dsp:nvSpPr>
        <dsp:cNvPr id="0" name=""/>
        <dsp:cNvSpPr/>
      </dsp:nvSpPr>
      <dsp:spPr>
        <a:xfrm>
          <a:off x="2747139" y="897"/>
          <a:ext cx="2117337" cy="1693869"/>
        </a:xfrm>
        <a:prstGeom prst="roundRect">
          <a:avLst>
            <a:gd name="adj" fmla="val 10000"/>
          </a:avLst>
        </a:prstGeom>
        <a:solidFill>
          <a:schemeClr val="accent1">
            <a:shade val="80000"/>
            <a:hueOff val="153123"/>
            <a:satOff val="-2196"/>
            <a:lumOff val="12807"/>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lvl="0" algn="ctr" defTabSz="666750" rtl="0">
            <a:lnSpc>
              <a:spcPct val="90000"/>
            </a:lnSpc>
            <a:spcBef>
              <a:spcPct val="0"/>
            </a:spcBef>
            <a:spcAft>
              <a:spcPct val="35000"/>
            </a:spcAft>
          </a:pPr>
          <a:r>
            <a:rPr lang="es-ES" sz="1500" kern="1200" dirty="0" smtClean="0">
              <a:solidFill>
                <a:schemeClr val="tx1"/>
              </a:solidFill>
              <a:latin typeface="Calibri" pitchFamily="34" charset="0"/>
            </a:rPr>
            <a:t>Licencia libre: uso económico, acceso al código fuente, instalación sin límite</a:t>
          </a:r>
          <a:endParaRPr lang="en-US" sz="1500" kern="1200" dirty="0">
            <a:solidFill>
              <a:schemeClr val="tx1"/>
            </a:solidFill>
            <a:latin typeface="Calibri" pitchFamily="34" charset="0"/>
          </a:endParaRPr>
        </a:p>
      </dsp:txBody>
      <dsp:txXfrm>
        <a:off x="2747139" y="897"/>
        <a:ext cx="2117337" cy="1693869"/>
      </dsp:txXfrm>
    </dsp:sp>
    <dsp:sp modelId="{42C48BCF-1CC5-4AB7-B7A8-EC6B60E118CB}">
      <dsp:nvSpPr>
        <dsp:cNvPr id="0" name=""/>
        <dsp:cNvSpPr/>
      </dsp:nvSpPr>
      <dsp:spPr>
        <a:xfrm rot="19500000">
          <a:off x="4641377" y="2339702"/>
          <a:ext cx="1807878" cy="635201"/>
        </a:xfrm>
        <a:prstGeom prst="leftArrow">
          <a:avLst>
            <a:gd name="adj1" fmla="val 60000"/>
            <a:gd name="adj2" fmla="val 50000"/>
          </a:avLst>
        </a:prstGeom>
        <a:solidFill>
          <a:schemeClr val="accent1">
            <a:shade val="90000"/>
            <a:hueOff val="306300"/>
            <a:satOff val="-4255"/>
            <a:lumOff val="22954"/>
            <a:alphaOff val="0"/>
          </a:schemeClr>
        </a:solidFill>
        <a:ln>
          <a:noFill/>
        </a:ln>
        <a:effectLst/>
        <a:scene3d>
          <a:camera prst="orthographicFront"/>
          <a:lightRig rig="chilly" dir="t"/>
        </a:scene3d>
        <a:sp3d z="-25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3F95117B-5121-476B-BC67-352326DDCF11}">
      <dsp:nvSpPr>
        <dsp:cNvPr id="0" name=""/>
        <dsp:cNvSpPr/>
      </dsp:nvSpPr>
      <dsp:spPr>
        <a:xfrm>
          <a:off x="5227111" y="1291889"/>
          <a:ext cx="2117337" cy="1693869"/>
        </a:xfrm>
        <a:prstGeom prst="roundRect">
          <a:avLst>
            <a:gd name="adj" fmla="val 10000"/>
          </a:avLst>
        </a:prstGeom>
        <a:solidFill>
          <a:schemeClr val="accent1">
            <a:shade val="80000"/>
            <a:hueOff val="306246"/>
            <a:satOff val="-4392"/>
            <a:lumOff val="25615"/>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lvl="0" algn="ctr" defTabSz="666750" rtl="0">
            <a:lnSpc>
              <a:spcPct val="90000"/>
            </a:lnSpc>
            <a:spcBef>
              <a:spcPct val="0"/>
            </a:spcBef>
            <a:spcAft>
              <a:spcPct val="35000"/>
            </a:spcAft>
          </a:pPr>
          <a:r>
            <a:rPr lang="es-ES" sz="1500" kern="1200" dirty="0" smtClean="0">
              <a:solidFill>
                <a:schemeClr val="tx1"/>
              </a:solidFill>
              <a:latin typeface="Calibri" pitchFamily="34" charset="0"/>
            </a:rPr>
            <a:t>Multiplataforma</a:t>
          </a:r>
          <a:endParaRPr lang="en-US" sz="1500" kern="1200" dirty="0">
            <a:solidFill>
              <a:schemeClr val="tx1"/>
            </a:solidFill>
            <a:latin typeface="Calibri" pitchFamily="34" charset="0"/>
          </a:endParaRPr>
        </a:p>
      </dsp:txBody>
      <dsp:txXfrm>
        <a:off x="5227111" y="1291889"/>
        <a:ext cx="2117337" cy="1693869"/>
      </dsp:txXfrm>
    </dsp:sp>
  </dsp:spTree>
</dsp:drawing>
</file>

<file path=ppt/diagrams/drawing1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FD61117-B14E-48BF-8808-18CC8DF6A12D}">
      <dsp:nvSpPr>
        <dsp:cNvPr id="0" name=""/>
        <dsp:cNvSpPr/>
      </dsp:nvSpPr>
      <dsp:spPr>
        <a:xfrm>
          <a:off x="0" y="2543"/>
          <a:ext cx="2385823" cy="2089294"/>
        </a:xfrm>
        <a:prstGeom prst="roundRect">
          <a:avLst/>
        </a:prstGeom>
        <a:solidFill>
          <a:schemeClr val="accent1">
            <a:shade val="8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rtl="0">
            <a:lnSpc>
              <a:spcPct val="100000"/>
            </a:lnSpc>
            <a:spcBef>
              <a:spcPct val="0"/>
            </a:spcBef>
            <a:spcAft>
              <a:spcPts val="0"/>
            </a:spcAft>
          </a:pPr>
          <a:r>
            <a:rPr lang="es-ES" sz="1800" b="1" i="1" kern="1200" dirty="0" smtClean="0">
              <a:solidFill>
                <a:schemeClr val="tx1"/>
              </a:solidFill>
              <a:latin typeface="Calibri" pitchFamily="34" charset="0"/>
            </a:rPr>
            <a:t>SECOND LIFE</a:t>
          </a:r>
          <a:endParaRPr lang="en-US" sz="1800" b="1" i="1" kern="1200" dirty="0">
            <a:solidFill>
              <a:schemeClr val="tx1"/>
            </a:solidFill>
            <a:latin typeface="Calibri" pitchFamily="34" charset="0"/>
          </a:endParaRPr>
        </a:p>
        <a:p>
          <a:pPr marL="171450" lvl="1" indent="-171450" algn="ctr" defTabSz="800100" rtl="0">
            <a:lnSpc>
              <a:spcPct val="100000"/>
            </a:lnSpc>
            <a:spcBef>
              <a:spcPct val="0"/>
            </a:spcBef>
            <a:spcAft>
              <a:spcPts val="0"/>
            </a:spcAft>
            <a:buChar char="••"/>
          </a:pPr>
          <a:r>
            <a:rPr lang="es-ES" sz="1800" kern="1200" dirty="0" smtClean="0">
              <a:solidFill>
                <a:schemeClr val="tx1"/>
              </a:solidFill>
              <a:latin typeface="Calibri" pitchFamily="34" charset="0"/>
            </a:rPr>
            <a:t>Crear un aula virtual con la apariencia real de un aula de la ESPE.</a:t>
          </a:r>
          <a:endParaRPr lang="es-ES" sz="1800" kern="1200" dirty="0">
            <a:solidFill>
              <a:schemeClr val="tx1"/>
            </a:solidFill>
            <a:latin typeface="Calibri" pitchFamily="34" charset="0"/>
          </a:endParaRPr>
        </a:p>
      </dsp:txBody>
      <dsp:txXfrm>
        <a:off x="0" y="2543"/>
        <a:ext cx="2385823" cy="2089294"/>
      </dsp:txXfrm>
    </dsp:sp>
    <dsp:sp modelId="{A6EC57CF-83C8-4D40-958E-6A71054863FF}">
      <dsp:nvSpPr>
        <dsp:cNvPr id="0" name=""/>
        <dsp:cNvSpPr/>
      </dsp:nvSpPr>
      <dsp:spPr>
        <a:xfrm>
          <a:off x="985720" y="2220248"/>
          <a:ext cx="433264" cy="433254"/>
        </a:xfrm>
        <a:prstGeom prst="mathPlus">
          <a:avLst/>
        </a:prstGeom>
        <a:solidFill>
          <a:schemeClr val="accent1">
            <a:shade val="90000"/>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n-US" sz="700" kern="1200"/>
        </a:p>
      </dsp:txBody>
      <dsp:txXfrm>
        <a:off x="985720" y="2220248"/>
        <a:ext cx="433264" cy="433254"/>
      </dsp:txXfrm>
    </dsp:sp>
    <dsp:sp modelId="{F9DBCCC1-5706-4BFD-BEFC-AF3A0C6D0829}">
      <dsp:nvSpPr>
        <dsp:cNvPr id="0" name=""/>
        <dsp:cNvSpPr/>
      </dsp:nvSpPr>
      <dsp:spPr>
        <a:xfrm>
          <a:off x="0" y="2781913"/>
          <a:ext cx="2385823" cy="2089294"/>
        </a:xfrm>
        <a:prstGeom prst="roundRect">
          <a:avLst/>
        </a:prstGeom>
        <a:solidFill>
          <a:schemeClr val="accent1">
            <a:shade val="80000"/>
            <a:hueOff val="153123"/>
            <a:satOff val="-2196"/>
            <a:lumOff val="12807"/>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rtl="0">
            <a:lnSpc>
              <a:spcPct val="100000"/>
            </a:lnSpc>
            <a:spcBef>
              <a:spcPct val="0"/>
            </a:spcBef>
            <a:spcAft>
              <a:spcPts val="0"/>
            </a:spcAft>
          </a:pPr>
          <a:r>
            <a:rPr lang="es-ES" sz="1800" b="1" i="1" kern="1200" dirty="0" smtClean="0">
              <a:solidFill>
                <a:schemeClr val="tx1"/>
              </a:solidFill>
              <a:latin typeface="Calibri" pitchFamily="34" charset="0"/>
            </a:rPr>
            <a:t>MOODLE</a:t>
          </a:r>
          <a:endParaRPr lang="en-US" sz="1800" b="1" i="1" kern="1200" dirty="0">
            <a:solidFill>
              <a:schemeClr val="tx1"/>
            </a:solidFill>
            <a:latin typeface="Calibri" pitchFamily="34" charset="0"/>
          </a:endParaRPr>
        </a:p>
        <a:p>
          <a:pPr marL="171450" lvl="1" indent="-171450" algn="ctr" defTabSz="800100" rtl="0">
            <a:lnSpc>
              <a:spcPct val="100000"/>
            </a:lnSpc>
            <a:spcBef>
              <a:spcPct val="0"/>
            </a:spcBef>
            <a:spcAft>
              <a:spcPts val="0"/>
            </a:spcAft>
            <a:buChar char="••"/>
          </a:pPr>
          <a:r>
            <a:rPr lang="es-ES" sz="1800" kern="1200" dirty="0" smtClean="0">
              <a:solidFill>
                <a:schemeClr val="tx1"/>
              </a:solidFill>
              <a:latin typeface="Calibri" pitchFamily="34" charset="0"/>
            </a:rPr>
            <a:t>Crear un curso de una materia específica de la Carrera de Ingeniería en Sistemas e Informática.</a:t>
          </a:r>
          <a:endParaRPr lang="en-US" sz="1800" kern="1200" dirty="0">
            <a:solidFill>
              <a:schemeClr val="tx1"/>
            </a:solidFill>
            <a:latin typeface="Calibri" pitchFamily="34" charset="0"/>
          </a:endParaRPr>
        </a:p>
      </dsp:txBody>
      <dsp:txXfrm>
        <a:off x="0" y="2781913"/>
        <a:ext cx="2385823" cy="2089294"/>
      </dsp:txXfrm>
    </dsp:sp>
    <dsp:sp modelId="{994334FF-FFA3-4BE7-86DD-AF907293F843}">
      <dsp:nvSpPr>
        <dsp:cNvPr id="0" name=""/>
        <dsp:cNvSpPr/>
      </dsp:nvSpPr>
      <dsp:spPr>
        <a:xfrm rot="4784">
          <a:off x="3827161" y="2104656"/>
          <a:ext cx="749274" cy="312690"/>
        </a:xfrm>
        <a:prstGeom prst="rightArrow">
          <a:avLst>
            <a:gd name="adj1" fmla="val 60000"/>
            <a:gd name="adj2" fmla="val 50000"/>
          </a:avLst>
        </a:prstGeom>
        <a:solidFill>
          <a:schemeClr val="accent1">
            <a:shade val="90000"/>
            <a:hueOff val="306300"/>
            <a:satOff val="-4255"/>
            <a:lumOff val="22954"/>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rot="4784">
        <a:off x="3827161" y="2104656"/>
        <a:ext cx="749274" cy="312690"/>
      </dsp:txXfrm>
    </dsp:sp>
    <dsp:sp modelId="{1CB4A8BB-A14E-495A-A3D3-D1D03A20D64C}">
      <dsp:nvSpPr>
        <dsp:cNvPr id="0" name=""/>
        <dsp:cNvSpPr/>
      </dsp:nvSpPr>
      <dsp:spPr>
        <a:xfrm>
          <a:off x="5843414" y="1333880"/>
          <a:ext cx="2231825" cy="2221952"/>
        </a:xfrm>
        <a:prstGeom prst="ellipse">
          <a:avLst/>
        </a:prstGeom>
        <a:solidFill>
          <a:schemeClr val="accent1">
            <a:shade val="80000"/>
            <a:hueOff val="306246"/>
            <a:satOff val="-4392"/>
            <a:lumOff val="25615"/>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rtl="0">
            <a:lnSpc>
              <a:spcPct val="100000"/>
            </a:lnSpc>
            <a:spcBef>
              <a:spcPct val="0"/>
            </a:spcBef>
            <a:spcAft>
              <a:spcPts val="0"/>
            </a:spcAft>
          </a:pPr>
          <a:r>
            <a:rPr lang="es-ES" sz="1800" kern="1200" dirty="0" smtClean="0">
              <a:solidFill>
                <a:schemeClr val="tx1"/>
              </a:solidFill>
              <a:latin typeface="Calibri" pitchFamily="34" charset="0"/>
            </a:rPr>
            <a:t>El aula virtual necesita relacionarse con el curso, para intercambiar información</a:t>
          </a:r>
          <a:endParaRPr lang="en-US" sz="1800" kern="1200" dirty="0">
            <a:solidFill>
              <a:schemeClr val="tx1"/>
            </a:solidFill>
            <a:latin typeface="Calibri" pitchFamily="34" charset="0"/>
          </a:endParaRPr>
        </a:p>
      </dsp:txBody>
      <dsp:txXfrm>
        <a:off x="5843414" y="1333880"/>
        <a:ext cx="2231825" cy="2221952"/>
      </dsp:txXfrm>
    </dsp:sp>
  </dsp:spTree>
</dsp:drawing>
</file>

<file path=ppt/diagrams/drawing1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9A196C6-22C4-4C99-8D17-7FEEED2A3988}">
      <dsp:nvSpPr>
        <dsp:cNvPr id="0" name=""/>
        <dsp:cNvSpPr/>
      </dsp:nvSpPr>
      <dsp:spPr>
        <a:xfrm>
          <a:off x="2982267" y="1121937"/>
          <a:ext cx="1503065" cy="1503065"/>
        </a:xfrm>
        <a:prstGeom prst="ellipse">
          <a:avLst/>
        </a:prstGeom>
        <a:solidFill>
          <a:schemeClr val="accent4">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sp>
    <dsp:sp modelId="{648E0C17-717A-4685-AFBF-7205B244AB50}">
      <dsp:nvSpPr>
        <dsp:cNvPr id="0" name=""/>
        <dsp:cNvSpPr/>
      </dsp:nvSpPr>
      <dsp:spPr>
        <a:xfrm>
          <a:off x="2794384" y="0"/>
          <a:ext cx="1878831" cy="102348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889000" rtl="0">
            <a:lnSpc>
              <a:spcPct val="90000"/>
            </a:lnSpc>
            <a:spcBef>
              <a:spcPct val="0"/>
            </a:spcBef>
            <a:spcAft>
              <a:spcPct val="35000"/>
            </a:spcAft>
          </a:pPr>
          <a:r>
            <a:rPr lang="es-EC" sz="2000" kern="1200" dirty="0" smtClean="0">
              <a:latin typeface="Calibri" pitchFamily="34" charset="0"/>
            </a:rPr>
            <a:t>Localizar el aula virtual</a:t>
          </a:r>
          <a:endParaRPr lang="en-US" sz="2000" kern="1200" dirty="0">
            <a:latin typeface="Calibri" pitchFamily="34" charset="0"/>
          </a:endParaRPr>
        </a:p>
      </dsp:txBody>
      <dsp:txXfrm>
        <a:off x="2794384" y="0"/>
        <a:ext cx="1878831" cy="1023487"/>
      </dsp:txXfrm>
    </dsp:sp>
    <dsp:sp modelId="{31F457EE-ECE3-4AA5-9D6A-9716902423EE}">
      <dsp:nvSpPr>
        <dsp:cNvPr id="0" name=""/>
        <dsp:cNvSpPr/>
      </dsp:nvSpPr>
      <dsp:spPr>
        <a:xfrm>
          <a:off x="3470137" y="1403640"/>
          <a:ext cx="1503065" cy="1503065"/>
        </a:xfrm>
        <a:prstGeom prst="ellipse">
          <a:avLst/>
        </a:prstGeom>
        <a:solidFill>
          <a:schemeClr val="accent4">
            <a:alpha val="50000"/>
            <a:hueOff val="-892954"/>
            <a:satOff val="5380"/>
            <a:lumOff val="431"/>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sp>
    <dsp:sp modelId="{DFBA0036-28E0-44F3-AB86-3FC057D9FDC9}">
      <dsp:nvSpPr>
        <dsp:cNvPr id="0" name=""/>
        <dsp:cNvSpPr/>
      </dsp:nvSpPr>
      <dsp:spPr>
        <a:xfrm>
          <a:off x="5084679" y="974750"/>
          <a:ext cx="1780505" cy="112096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889000" rtl="0">
            <a:lnSpc>
              <a:spcPct val="90000"/>
            </a:lnSpc>
            <a:spcBef>
              <a:spcPct val="0"/>
            </a:spcBef>
            <a:spcAft>
              <a:spcPct val="35000"/>
            </a:spcAft>
          </a:pPr>
          <a:r>
            <a:rPr lang="es-EC" sz="2000" kern="1200" dirty="0" smtClean="0">
              <a:latin typeface="Calibri" pitchFamily="34" charset="0"/>
            </a:rPr>
            <a:t>Registrarse en el curso desde el aula virtual</a:t>
          </a:r>
          <a:endParaRPr lang="en-US" sz="2000" kern="1200" dirty="0">
            <a:latin typeface="Calibri" pitchFamily="34" charset="0"/>
          </a:endParaRPr>
        </a:p>
      </dsp:txBody>
      <dsp:txXfrm>
        <a:off x="5084679" y="974750"/>
        <a:ext cx="1780505" cy="1120962"/>
      </dsp:txXfrm>
    </dsp:sp>
    <dsp:sp modelId="{54D9D278-FF44-4086-9C6A-9B494DBD907B}">
      <dsp:nvSpPr>
        <dsp:cNvPr id="0" name=""/>
        <dsp:cNvSpPr/>
      </dsp:nvSpPr>
      <dsp:spPr>
        <a:xfrm>
          <a:off x="3470137" y="1967046"/>
          <a:ext cx="1503065" cy="1503065"/>
        </a:xfrm>
        <a:prstGeom prst="ellipse">
          <a:avLst/>
        </a:prstGeom>
        <a:solidFill>
          <a:schemeClr val="accent4">
            <a:alpha val="50000"/>
            <a:hueOff val="-1785908"/>
            <a:satOff val="10760"/>
            <a:lumOff val="862"/>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sp>
    <dsp:sp modelId="{BA9151CE-E455-4B07-BBE0-39B972E85A68}">
      <dsp:nvSpPr>
        <dsp:cNvPr id="0" name=""/>
        <dsp:cNvSpPr/>
      </dsp:nvSpPr>
      <dsp:spPr>
        <a:xfrm>
          <a:off x="5084679" y="2646447"/>
          <a:ext cx="1780505" cy="125255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889000" rtl="0">
            <a:lnSpc>
              <a:spcPct val="90000"/>
            </a:lnSpc>
            <a:spcBef>
              <a:spcPct val="0"/>
            </a:spcBef>
            <a:spcAft>
              <a:spcPct val="35000"/>
            </a:spcAft>
          </a:pPr>
          <a:r>
            <a:rPr lang="es-EC" sz="2000" kern="1200" dirty="0" smtClean="0">
              <a:latin typeface="Calibri" pitchFamily="34" charset="0"/>
            </a:rPr>
            <a:t>Recibir una clase</a:t>
          </a:r>
          <a:endParaRPr lang="en-US" sz="2000" kern="1200" dirty="0">
            <a:latin typeface="Calibri" pitchFamily="34" charset="0"/>
          </a:endParaRPr>
        </a:p>
      </dsp:txBody>
      <dsp:txXfrm>
        <a:off x="5084679" y="2646447"/>
        <a:ext cx="1780505" cy="1252554"/>
      </dsp:txXfrm>
    </dsp:sp>
    <dsp:sp modelId="{351C31B5-C42D-479A-BD33-84EA24C41033}">
      <dsp:nvSpPr>
        <dsp:cNvPr id="0" name=""/>
        <dsp:cNvSpPr/>
      </dsp:nvSpPr>
      <dsp:spPr>
        <a:xfrm>
          <a:off x="2982267" y="2249236"/>
          <a:ext cx="1503065" cy="1503065"/>
        </a:xfrm>
        <a:prstGeom prst="ellipse">
          <a:avLst/>
        </a:prstGeom>
        <a:solidFill>
          <a:schemeClr val="accent4">
            <a:alpha val="50000"/>
            <a:hueOff val="-2678862"/>
            <a:satOff val="16139"/>
            <a:lumOff val="1294"/>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sp>
    <dsp:sp modelId="{21FF3663-2B3C-4FB3-AAB2-F404A9C275DB}">
      <dsp:nvSpPr>
        <dsp:cNvPr id="0" name=""/>
        <dsp:cNvSpPr/>
      </dsp:nvSpPr>
      <dsp:spPr>
        <a:xfrm>
          <a:off x="2794384" y="3850264"/>
          <a:ext cx="1878831" cy="102348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889000" rtl="0">
            <a:lnSpc>
              <a:spcPct val="90000"/>
            </a:lnSpc>
            <a:spcBef>
              <a:spcPct val="0"/>
            </a:spcBef>
            <a:spcAft>
              <a:spcPct val="35000"/>
            </a:spcAft>
          </a:pPr>
          <a:r>
            <a:rPr lang="es-EC" sz="2000" kern="1200" dirty="0" smtClean="0">
              <a:latin typeface="Calibri" pitchFamily="34" charset="0"/>
            </a:rPr>
            <a:t>Chatear</a:t>
          </a:r>
          <a:endParaRPr lang="en-US" sz="2000" kern="1200" dirty="0">
            <a:latin typeface="Calibri" pitchFamily="34" charset="0"/>
          </a:endParaRPr>
        </a:p>
      </dsp:txBody>
      <dsp:txXfrm>
        <a:off x="2794384" y="3850264"/>
        <a:ext cx="1878831" cy="1023487"/>
      </dsp:txXfrm>
    </dsp:sp>
    <dsp:sp modelId="{4C4CCA90-6A6D-4824-A1F9-5F690D3332C5}">
      <dsp:nvSpPr>
        <dsp:cNvPr id="0" name=""/>
        <dsp:cNvSpPr/>
      </dsp:nvSpPr>
      <dsp:spPr>
        <a:xfrm>
          <a:off x="2494397" y="1967046"/>
          <a:ext cx="1503065" cy="1503065"/>
        </a:xfrm>
        <a:prstGeom prst="ellipse">
          <a:avLst/>
        </a:prstGeom>
        <a:solidFill>
          <a:schemeClr val="accent4">
            <a:alpha val="50000"/>
            <a:hueOff val="-3571816"/>
            <a:satOff val="21519"/>
            <a:lumOff val="1725"/>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sp>
    <dsp:sp modelId="{FBC37E46-D086-4596-A4D8-6DA32F6C3212}">
      <dsp:nvSpPr>
        <dsp:cNvPr id="0" name=""/>
        <dsp:cNvSpPr/>
      </dsp:nvSpPr>
      <dsp:spPr>
        <a:xfrm>
          <a:off x="602414" y="2646447"/>
          <a:ext cx="1780505" cy="125255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889000" rtl="0">
            <a:lnSpc>
              <a:spcPct val="90000"/>
            </a:lnSpc>
            <a:spcBef>
              <a:spcPct val="0"/>
            </a:spcBef>
            <a:spcAft>
              <a:spcPct val="35000"/>
            </a:spcAft>
          </a:pPr>
          <a:r>
            <a:rPr lang="es-EC" sz="2000" kern="1200" dirty="0" smtClean="0">
              <a:latin typeface="Calibri" pitchFamily="34" charset="0"/>
            </a:rPr>
            <a:t>Obtener la definición de un término</a:t>
          </a:r>
          <a:endParaRPr lang="en-US" sz="2000" kern="1200" dirty="0">
            <a:latin typeface="Calibri" pitchFamily="34" charset="0"/>
          </a:endParaRPr>
        </a:p>
      </dsp:txBody>
      <dsp:txXfrm>
        <a:off x="602414" y="2646447"/>
        <a:ext cx="1780505" cy="1252554"/>
      </dsp:txXfrm>
    </dsp:sp>
    <dsp:sp modelId="{B1A24C29-3047-4318-A3E9-50A05CCC265D}">
      <dsp:nvSpPr>
        <dsp:cNvPr id="0" name=""/>
        <dsp:cNvSpPr/>
      </dsp:nvSpPr>
      <dsp:spPr>
        <a:xfrm>
          <a:off x="2494397" y="1403640"/>
          <a:ext cx="1503065" cy="1503065"/>
        </a:xfrm>
        <a:prstGeom prst="ellipse">
          <a:avLst/>
        </a:prstGeom>
        <a:solidFill>
          <a:schemeClr val="accent4">
            <a:alpha val="50000"/>
            <a:hueOff val="-4464770"/>
            <a:satOff val="26899"/>
            <a:lumOff val="2156"/>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sp>
    <dsp:sp modelId="{21D9A1BC-BCD1-447C-807C-A8167985FBD3}">
      <dsp:nvSpPr>
        <dsp:cNvPr id="0" name=""/>
        <dsp:cNvSpPr/>
      </dsp:nvSpPr>
      <dsp:spPr>
        <a:xfrm>
          <a:off x="602414" y="974750"/>
          <a:ext cx="1780505" cy="125255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889000" rtl="0">
            <a:lnSpc>
              <a:spcPct val="90000"/>
            </a:lnSpc>
            <a:spcBef>
              <a:spcPct val="0"/>
            </a:spcBef>
            <a:spcAft>
              <a:spcPct val="35000"/>
            </a:spcAft>
          </a:pPr>
          <a:r>
            <a:rPr lang="es-EC" sz="2000" kern="1200" dirty="0" smtClean="0">
              <a:latin typeface="Calibri" pitchFamily="34" charset="0"/>
            </a:rPr>
            <a:t>Rendir una evaluación</a:t>
          </a:r>
          <a:endParaRPr lang="en-US" sz="2000" kern="1200" dirty="0">
            <a:latin typeface="Calibri" pitchFamily="34" charset="0"/>
          </a:endParaRPr>
        </a:p>
      </dsp:txBody>
      <dsp:txXfrm>
        <a:off x="602414" y="974750"/>
        <a:ext cx="1780505" cy="1252554"/>
      </dsp:txXfrm>
    </dsp:sp>
  </dsp:spTree>
</dsp:drawing>
</file>

<file path=ppt/diagrams/drawing1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40A05D7-2163-40D1-A8F0-46839776F29F}">
      <dsp:nvSpPr>
        <dsp:cNvPr id="0" name=""/>
        <dsp:cNvSpPr/>
      </dsp:nvSpPr>
      <dsp:spPr>
        <a:xfrm>
          <a:off x="3639" y="3066"/>
          <a:ext cx="3685918" cy="997914"/>
        </a:xfrm>
        <a:prstGeom prst="roundRect">
          <a:avLst>
            <a:gd name="adj" fmla="val 10000"/>
          </a:avLst>
        </a:prstGeom>
        <a:solidFill>
          <a:schemeClr val="accent1">
            <a:shade val="8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rtl="0">
            <a:lnSpc>
              <a:spcPct val="90000"/>
            </a:lnSpc>
            <a:spcBef>
              <a:spcPct val="0"/>
            </a:spcBef>
            <a:spcAft>
              <a:spcPct val="35000"/>
            </a:spcAft>
          </a:pPr>
          <a:r>
            <a:rPr lang="es-EC" sz="2500" b="1" kern="1200" dirty="0" smtClean="0">
              <a:solidFill>
                <a:schemeClr val="tx1"/>
              </a:solidFill>
              <a:latin typeface="Calibri" pitchFamily="34" charset="0"/>
            </a:rPr>
            <a:t>DOCENTE</a:t>
          </a:r>
          <a:endParaRPr lang="en-US" sz="2500" b="1" kern="1200" dirty="0">
            <a:solidFill>
              <a:schemeClr val="tx1"/>
            </a:solidFill>
            <a:latin typeface="Calibri" pitchFamily="34" charset="0"/>
          </a:endParaRPr>
        </a:p>
      </dsp:txBody>
      <dsp:txXfrm>
        <a:off x="3639" y="3066"/>
        <a:ext cx="3685918" cy="997914"/>
      </dsp:txXfrm>
    </dsp:sp>
    <dsp:sp modelId="{1BF96859-290D-44C5-B575-E926A57C4295}">
      <dsp:nvSpPr>
        <dsp:cNvPr id="0" name=""/>
        <dsp:cNvSpPr/>
      </dsp:nvSpPr>
      <dsp:spPr>
        <a:xfrm>
          <a:off x="9033" y="1211298"/>
          <a:ext cx="3675130" cy="997914"/>
        </a:xfrm>
        <a:prstGeom prst="roundRect">
          <a:avLst>
            <a:gd name="adj" fmla="val 10000"/>
          </a:avLst>
        </a:prstGeom>
        <a:solidFill>
          <a:schemeClr val="accent1">
            <a:tint val="99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just" defTabSz="1022350" rtl="0">
            <a:lnSpc>
              <a:spcPct val="90000"/>
            </a:lnSpc>
            <a:spcBef>
              <a:spcPct val="0"/>
            </a:spcBef>
            <a:spcAft>
              <a:spcPct val="35000"/>
            </a:spcAft>
          </a:pPr>
          <a:r>
            <a:rPr lang="es-EC" sz="2300" kern="1200" dirty="0" smtClean="0">
              <a:solidFill>
                <a:schemeClr val="tx1"/>
              </a:solidFill>
              <a:latin typeface="Calibri" pitchFamily="34" charset="0"/>
            </a:rPr>
            <a:t>Tiene privilegios para:</a:t>
          </a:r>
          <a:endParaRPr lang="en-US" sz="2300" kern="1200" dirty="0">
            <a:solidFill>
              <a:schemeClr val="tx1"/>
            </a:solidFill>
            <a:latin typeface="Calibri" pitchFamily="34" charset="0"/>
          </a:endParaRPr>
        </a:p>
      </dsp:txBody>
      <dsp:txXfrm>
        <a:off x="9033" y="1211298"/>
        <a:ext cx="3675130" cy="997914"/>
      </dsp:txXfrm>
    </dsp:sp>
    <dsp:sp modelId="{0E9AF828-0AC4-4B44-A190-BBEA2134BD91}">
      <dsp:nvSpPr>
        <dsp:cNvPr id="0" name=""/>
        <dsp:cNvSpPr/>
      </dsp:nvSpPr>
      <dsp:spPr>
        <a:xfrm>
          <a:off x="9068" y="2419530"/>
          <a:ext cx="1703286" cy="2451154"/>
        </a:xfrm>
        <a:prstGeom prst="roundRect">
          <a:avLst>
            <a:gd name="adj" fmla="val 10000"/>
          </a:avLst>
        </a:prstGeom>
        <a:solidFill>
          <a:schemeClr val="accent1">
            <a:tint val="8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80000" tIns="180000" rIns="108000" bIns="180000" numCol="1" spcCol="1270" anchor="ctr" anchorCtr="0">
          <a:noAutofit/>
        </a:bodyPr>
        <a:lstStyle/>
        <a:p>
          <a:pPr lvl="0" algn="l" defTabSz="889000" rtl="0">
            <a:lnSpc>
              <a:spcPts val="2000"/>
            </a:lnSpc>
            <a:spcBef>
              <a:spcPct val="0"/>
            </a:spcBef>
            <a:spcAft>
              <a:spcPts val="0"/>
            </a:spcAft>
          </a:pPr>
          <a:r>
            <a:rPr lang="es-EC" sz="2000" kern="1200" dirty="0" smtClean="0">
              <a:solidFill>
                <a:schemeClr val="tx1"/>
              </a:solidFill>
              <a:latin typeface="Calibri" pitchFamily="34" charset="0"/>
              <a:sym typeface="Wingdings"/>
            </a:rPr>
            <a:t> </a:t>
          </a:r>
          <a:r>
            <a:rPr lang="es-ES" sz="2000" kern="1200" dirty="0" smtClean="0">
              <a:solidFill>
                <a:schemeClr val="tx1"/>
              </a:solidFill>
              <a:latin typeface="Calibri" pitchFamily="34" charset="0"/>
            </a:rPr>
            <a:t>Agregar, modificar y eliminar contenidos en el curso.</a:t>
          </a:r>
          <a:endParaRPr lang="en-US" sz="2000" kern="1200" dirty="0">
            <a:solidFill>
              <a:schemeClr val="tx1"/>
            </a:solidFill>
            <a:latin typeface="Calibri" pitchFamily="34" charset="0"/>
          </a:endParaRPr>
        </a:p>
      </dsp:txBody>
      <dsp:txXfrm>
        <a:off x="9068" y="2419530"/>
        <a:ext cx="1703286" cy="2451154"/>
      </dsp:txXfrm>
    </dsp:sp>
    <dsp:sp modelId="{52835A54-779A-4657-B3CA-F1B6191E5548}">
      <dsp:nvSpPr>
        <dsp:cNvPr id="0" name=""/>
        <dsp:cNvSpPr/>
      </dsp:nvSpPr>
      <dsp:spPr>
        <a:xfrm>
          <a:off x="1783823" y="2419530"/>
          <a:ext cx="1900305" cy="2451154"/>
        </a:xfrm>
        <a:prstGeom prst="roundRect">
          <a:avLst>
            <a:gd name="adj" fmla="val 10000"/>
          </a:avLst>
        </a:prstGeom>
        <a:solidFill>
          <a:schemeClr val="accent1">
            <a:tint val="8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80000" tIns="180000" rIns="108000" bIns="180000" numCol="1" spcCol="1270" anchor="ctr" anchorCtr="0">
          <a:noAutofit/>
        </a:bodyPr>
        <a:lstStyle/>
        <a:p>
          <a:pPr lvl="0" algn="l" defTabSz="889000" rtl="0">
            <a:lnSpc>
              <a:spcPts val="2000"/>
            </a:lnSpc>
            <a:spcBef>
              <a:spcPct val="0"/>
            </a:spcBef>
            <a:spcAft>
              <a:spcPts val="0"/>
            </a:spcAft>
          </a:pPr>
          <a:r>
            <a:rPr lang="es-EC" sz="2000" kern="1200" dirty="0" smtClean="0">
              <a:solidFill>
                <a:schemeClr val="tx1"/>
              </a:solidFill>
              <a:latin typeface="Calibri" pitchFamily="34" charset="0"/>
              <a:sym typeface="Wingdings"/>
            </a:rPr>
            <a:t> </a:t>
          </a:r>
          <a:r>
            <a:rPr lang="es-ES" sz="2000" kern="1200" dirty="0" smtClean="0">
              <a:solidFill>
                <a:schemeClr val="tx1"/>
              </a:solidFill>
              <a:latin typeface="Calibri" pitchFamily="34" charset="0"/>
            </a:rPr>
            <a:t>Crear, configurar y eliminar componentes en el mundo virtual.</a:t>
          </a:r>
          <a:endParaRPr lang="en-US" sz="2000" kern="1200" dirty="0">
            <a:solidFill>
              <a:schemeClr val="tx1"/>
            </a:solidFill>
            <a:latin typeface="Calibri" pitchFamily="34" charset="0"/>
          </a:endParaRPr>
        </a:p>
      </dsp:txBody>
      <dsp:txXfrm>
        <a:off x="1783823" y="2419530"/>
        <a:ext cx="1900305" cy="2451154"/>
      </dsp:txXfrm>
    </dsp:sp>
    <dsp:sp modelId="{6A3C1A03-C134-4D7D-B689-3F43E7D6024A}">
      <dsp:nvSpPr>
        <dsp:cNvPr id="0" name=""/>
        <dsp:cNvSpPr/>
      </dsp:nvSpPr>
      <dsp:spPr>
        <a:xfrm>
          <a:off x="3975709" y="3066"/>
          <a:ext cx="3488250" cy="997914"/>
        </a:xfrm>
        <a:prstGeom prst="roundRect">
          <a:avLst>
            <a:gd name="adj" fmla="val 10000"/>
          </a:avLst>
        </a:prstGeom>
        <a:solidFill>
          <a:schemeClr val="accent1">
            <a:shade val="8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rtl="0">
            <a:lnSpc>
              <a:spcPct val="90000"/>
            </a:lnSpc>
            <a:spcBef>
              <a:spcPct val="0"/>
            </a:spcBef>
            <a:spcAft>
              <a:spcPct val="35000"/>
            </a:spcAft>
          </a:pPr>
          <a:r>
            <a:rPr lang="es-EC" sz="2500" b="1" kern="1200" dirty="0" smtClean="0">
              <a:solidFill>
                <a:schemeClr val="tx1"/>
              </a:solidFill>
              <a:latin typeface="Calibri" pitchFamily="34" charset="0"/>
            </a:rPr>
            <a:t>ALUMNO</a:t>
          </a:r>
          <a:endParaRPr lang="en-US" sz="2500" b="1" kern="1200" dirty="0">
            <a:solidFill>
              <a:schemeClr val="tx1"/>
            </a:solidFill>
            <a:latin typeface="Calibri" pitchFamily="34" charset="0"/>
          </a:endParaRPr>
        </a:p>
      </dsp:txBody>
      <dsp:txXfrm>
        <a:off x="3975709" y="3066"/>
        <a:ext cx="3488250" cy="997914"/>
      </dsp:txXfrm>
    </dsp:sp>
    <dsp:sp modelId="{0E2D4630-9F18-4FF3-926B-CD3B62613CEB}">
      <dsp:nvSpPr>
        <dsp:cNvPr id="0" name=""/>
        <dsp:cNvSpPr/>
      </dsp:nvSpPr>
      <dsp:spPr>
        <a:xfrm>
          <a:off x="3979114" y="1211298"/>
          <a:ext cx="3481441" cy="997914"/>
        </a:xfrm>
        <a:prstGeom prst="roundRect">
          <a:avLst>
            <a:gd name="adj" fmla="val 10000"/>
          </a:avLst>
        </a:prstGeom>
        <a:solidFill>
          <a:schemeClr val="accent1">
            <a:tint val="99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just" defTabSz="1022350" rtl="0">
            <a:lnSpc>
              <a:spcPct val="90000"/>
            </a:lnSpc>
            <a:spcBef>
              <a:spcPct val="0"/>
            </a:spcBef>
            <a:spcAft>
              <a:spcPct val="35000"/>
            </a:spcAft>
          </a:pPr>
          <a:r>
            <a:rPr lang="es-EC" sz="2300" kern="1200" dirty="0" smtClean="0">
              <a:solidFill>
                <a:schemeClr val="tx1"/>
              </a:solidFill>
              <a:latin typeface="Calibri" pitchFamily="34" charset="0"/>
            </a:rPr>
            <a:t>Tiene privilegios para:</a:t>
          </a:r>
          <a:endParaRPr lang="en-US" sz="2300" kern="1200" dirty="0">
            <a:solidFill>
              <a:schemeClr val="tx1"/>
            </a:solidFill>
            <a:latin typeface="Calibri" pitchFamily="34" charset="0"/>
          </a:endParaRPr>
        </a:p>
      </dsp:txBody>
      <dsp:txXfrm>
        <a:off x="3979114" y="1211298"/>
        <a:ext cx="3481441" cy="997914"/>
      </dsp:txXfrm>
    </dsp:sp>
    <dsp:sp modelId="{BC223F1A-D4C9-4DCF-8D12-EAAE59E9AF9E}">
      <dsp:nvSpPr>
        <dsp:cNvPr id="0" name=""/>
        <dsp:cNvSpPr/>
      </dsp:nvSpPr>
      <dsp:spPr>
        <a:xfrm>
          <a:off x="3979149" y="2419530"/>
          <a:ext cx="1704951" cy="2451154"/>
        </a:xfrm>
        <a:prstGeom prst="roundRect">
          <a:avLst>
            <a:gd name="adj" fmla="val 10000"/>
          </a:avLst>
        </a:prstGeom>
        <a:solidFill>
          <a:schemeClr val="accent1">
            <a:tint val="8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80000" tIns="180000" rIns="108000" bIns="180000" numCol="1" spcCol="1270" anchor="ctr" anchorCtr="0">
          <a:noAutofit/>
        </a:bodyPr>
        <a:lstStyle/>
        <a:p>
          <a:pPr lvl="0" algn="l" defTabSz="889000" rtl="0">
            <a:lnSpc>
              <a:spcPts val="2000"/>
            </a:lnSpc>
            <a:spcBef>
              <a:spcPct val="0"/>
            </a:spcBef>
            <a:spcAft>
              <a:spcPts val="0"/>
            </a:spcAft>
          </a:pPr>
          <a:r>
            <a:rPr lang="es-EC" sz="2000" kern="1200" dirty="0" smtClean="0">
              <a:solidFill>
                <a:schemeClr val="tx1"/>
              </a:solidFill>
              <a:latin typeface="Calibri" pitchFamily="34" charset="0"/>
              <a:sym typeface="Wingdings"/>
            </a:rPr>
            <a:t> </a:t>
          </a:r>
          <a:r>
            <a:rPr lang="es-ES" sz="2000" kern="1200" dirty="0" smtClean="0">
              <a:solidFill>
                <a:schemeClr val="tx1"/>
              </a:solidFill>
              <a:latin typeface="Calibri" pitchFamily="34" charset="0"/>
            </a:rPr>
            <a:t>Acceder a los contenidos del curso.</a:t>
          </a:r>
          <a:endParaRPr lang="en-US" sz="2000" kern="1200" dirty="0">
            <a:solidFill>
              <a:schemeClr val="tx1"/>
            </a:solidFill>
            <a:latin typeface="Calibri" pitchFamily="34" charset="0"/>
          </a:endParaRPr>
        </a:p>
      </dsp:txBody>
      <dsp:txXfrm>
        <a:off x="3979149" y="2419530"/>
        <a:ext cx="1704951" cy="2451154"/>
      </dsp:txXfrm>
    </dsp:sp>
    <dsp:sp modelId="{8820D07D-3271-4884-9146-965FAB43A832}">
      <dsp:nvSpPr>
        <dsp:cNvPr id="0" name=""/>
        <dsp:cNvSpPr/>
      </dsp:nvSpPr>
      <dsp:spPr>
        <a:xfrm>
          <a:off x="5755569" y="2419530"/>
          <a:ext cx="1704951" cy="2451154"/>
        </a:xfrm>
        <a:prstGeom prst="roundRect">
          <a:avLst>
            <a:gd name="adj" fmla="val 10000"/>
          </a:avLst>
        </a:prstGeom>
        <a:solidFill>
          <a:schemeClr val="accent1">
            <a:tint val="8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80000" tIns="180000" rIns="108000" bIns="180000" numCol="1" spcCol="1270" anchor="ctr" anchorCtr="0">
          <a:noAutofit/>
        </a:bodyPr>
        <a:lstStyle/>
        <a:p>
          <a:pPr lvl="0" algn="l" defTabSz="889000" rtl="0">
            <a:lnSpc>
              <a:spcPts val="2000"/>
            </a:lnSpc>
            <a:spcBef>
              <a:spcPct val="0"/>
            </a:spcBef>
            <a:spcAft>
              <a:spcPts val="0"/>
            </a:spcAft>
          </a:pPr>
          <a:r>
            <a:rPr lang="es-EC" sz="2000" kern="1200" dirty="0" smtClean="0">
              <a:solidFill>
                <a:schemeClr val="tx1"/>
              </a:solidFill>
              <a:latin typeface="Calibri" pitchFamily="34" charset="0"/>
              <a:sym typeface="Wingdings"/>
            </a:rPr>
            <a:t> </a:t>
          </a:r>
          <a:r>
            <a:rPr lang="es-ES" sz="2000" kern="1200" dirty="0" smtClean="0">
              <a:solidFill>
                <a:schemeClr val="tx1"/>
              </a:solidFill>
              <a:latin typeface="Calibri" pitchFamily="34" charset="0"/>
            </a:rPr>
            <a:t>Recibir clases en el mundo virtual.</a:t>
          </a:r>
          <a:endParaRPr lang="en-US" sz="2000" kern="1200" dirty="0">
            <a:solidFill>
              <a:schemeClr val="tx1"/>
            </a:solidFill>
            <a:latin typeface="Calibri" pitchFamily="34" charset="0"/>
          </a:endParaRPr>
        </a:p>
      </dsp:txBody>
      <dsp:txXfrm>
        <a:off x="5755569" y="2419530"/>
        <a:ext cx="1704951" cy="2451154"/>
      </dsp:txXfrm>
    </dsp:sp>
  </dsp:spTree>
</dsp:drawing>
</file>

<file path=ppt/diagrams/drawing1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E1BA4BF-98CB-4F8C-95EC-84CDF02D03C8}">
      <dsp:nvSpPr>
        <dsp:cNvPr id="0" name=""/>
        <dsp:cNvSpPr/>
      </dsp:nvSpPr>
      <dsp:spPr>
        <a:xfrm>
          <a:off x="0" y="1323172"/>
          <a:ext cx="1749213" cy="1209037"/>
        </a:xfrm>
        <a:prstGeom prst="roundRect">
          <a:avLst>
            <a:gd name="adj" fmla="val 10000"/>
          </a:avLst>
        </a:prstGeom>
        <a:solidFill>
          <a:schemeClr val="accent1">
            <a:shade val="8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s-ES" sz="1600" b="1" kern="1200" dirty="0" smtClean="0">
              <a:solidFill>
                <a:schemeClr val="tx1"/>
              </a:solidFill>
              <a:latin typeface="Calibri" pitchFamily="34" charset="0"/>
            </a:rPr>
            <a:t>APARIENCIA</a:t>
          </a:r>
        </a:p>
        <a:p>
          <a:pPr lvl="0" algn="ctr" defTabSz="711200" rtl="0">
            <a:lnSpc>
              <a:spcPct val="90000"/>
            </a:lnSpc>
            <a:spcBef>
              <a:spcPct val="0"/>
            </a:spcBef>
            <a:spcAft>
              <a:spcPct val="35000"/>
            </a:spcAft>
          </a:pPr>
          <a:r>
            <a:rPr lang="es-ES" sz="1600" b="1" kern="1200" dirty="0" smtClean="0">
              <a:solidFill>
                <a:schemeClr val="tx1"/>
              </a:solidFill>
              <a:latin typeface="Calibri" pitchFamily="34" charset="0"/>
            </a:rPr>
            <a:t>DEL SITIO</a:t>
          </a:r>
        </a:p>
        <a:p>
          <a:pPr lvl="0" algn="ctr" defTabSz="711200" rtl="0">
            <a:lnSpc>
              <a:spcPct val="90000"/>
            </a:lnSpc>
            <a:spcBef>
              <a:spcPct val="0"/>
            </a:spcBef>
            <a:spcAft>
              <a:spcPct val="35000"/>
            </a:spcAft>
          </a:pPr>
          <a:r>
            <a:rPr lang="es-ES" sz="1600" b="1" kern="1200" dirty="0" smtClean="0">
              <a:solidFill>
                <a:schemeClr val="tx1"/>
              </a:solidFill>
              <a:latin typeface="Calibri" pitchFamily="34" charset="0"/>
            </a:rPr>
            <a:t>MOODLE</a:t>
          </a:r>
          <a:endParaRPr lang="en-US" sz="1600" kern="1200" dirty="0">
            <a:solidFill>
              <a:schemeClr val="tx1"/>
            </a:solidFill>
            <a:latin typeface="Calibri" pitchFamily="34" charset="0"/>
          </a:endParaRPr>
        </a:p>
      </dsp:txBody>
      <dsp:txXfrm>
        <a:off x="0" y="1323172"/>
        <a:ext cx="1749213" cy="1209037"/>
      </dsp:txXfrm>
    </dsp:sp>
    <dsp:sp modelId="{448E2C7F-8075-4A33-9A5C-8EA32226F0B1}">
      <dsp:nvSpPr>
        <dsp:cNvPr id="0" name=""/>
        <dsp:cNvSpPr/>
      </dsp:nvSpPr>
      <dsp:spPr>
        <a:xfrm rot="18134254">
          <a:off x="1596813" y="1632571"/>
          <a:ext cx="653278" cy="37668"/>
        </a:xfrm>
        <a:custGeom>
          <a:avLst/>
          <a:gdLst/>
          <a:ahLst/>
          <a:cxnLst/>
          <a:rect l="0" t="0" r="0" b="0"/>
          <a:pathLst>
            <a:path>
              <a:moveTo>
                <a:pt x="0" y="18834"/>
              </a:moveTo>
              <a:lnTo>
                <a:pt x="653278" y="18834"/>
              </a:lnTo>
            </a:path>
          </a:pathLst>
        </a:custGeom>
        <a:noFill/>
        <a:ln w="25400" cap="flat" cmpd="sng" algn="ctr">
          <a:solidFill>
            <a:schemeClr val="accent1">
              <a:tint val="99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8134254">
        <a:off x="1596813" y="1635073"/>
        <a:ext cx="653278" cy="32663"/>
      </dsp:txXfrm>
    </dsp:sp>
    <dsp:sp modelId="{EBDA3F93-8C20-4522-B8A8-F58C128E4927}">
      <dsp:nvSpPr>
        <dsp:cNvPr id="0" name=""/>
        <dsp:cNvSpPr/>
      </dsp:nvSpPr>
      <dsp:spPr>
        <a:xfrm>
          <a:off x="2097691" y="942296"/>
          <a:ext cx="3408890" cy="865647"/>
        </a:xfrm>
        <a:prstGeom prst="roundRect">
          <a:avLst>
            <a:gd name="adj" fmla="val 10000"/>
          </a:avLst>
        </a:prstGeom>
        <a:solidFill>
          <a:schemeClr val="accent1">
            <a:tint val="99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s-ES" sz="1600" kern="1200" dirty="0" smtClean="0">
              <a:solidFill>
                <a:schemeClr val="tx1"/>
              </a:solidFill>
              <a:latin typeface="Calibri" pitchFamily="34" charset="0"/>
            </a:rPr>
            <a:t>MOODLE cuenta con varios temas para modificar su apariencia:</a:t>
          </a:r>
          <a:endParaRPr lang="es-ES" sz="1600" kern="1200" dirty="0">
            <a:solidFill>
              <a:schemeClr val="tx1"/>
            </a:solidFill>
            <a:latin typeface="Calibri" pitchFamily="34" charset="0"/>
          </a:endParaRPr>
        </a:p>
      </dsp:txBody>
      <dsp:txXfrm>
        <a:off x="2097691" y="942296"/>
        <a:ext cx="3408890" cy="865647"/>
      </dsp:txXfrm>
    </dsp:sp>
    <dsp:sp modelId="{788BA409-5CBE-4335-A69E-AA611DC82CBD}">
      <dsp:nvSpPr>
        <dsp:cNvPr id="0" name=""/>
        <dsp:cNvSpPr/>
      </dsp:nvSpPr>
      <dsp:spPr>
        <a:xfrm rot="18547020">
          <a:off x="5421801" y="1178071"/>
          <a:ext cx="459400" cy="37668"/>
        </a:xfrm>
        <a:custGeom>
          <a:avLst/>
          <a:gdLst/>
          <a:ahLst/>
          <a:cxnLst/>
          <a:rect l="0" t="0" r="0" b="0"/>
          <a:pathLst>
            <a:path>
              <a:moveTo>
                <a:pt x="0" y="18834"/>
              </a:moveTo>
              <a:lnTo>
                <a:pt x="459400" y="18834"/>
              </a:lnTo>
            </a:path>
          </a:pathLst>
        </a:custGeom>
        <a:noFill/>
        <a:ln w="25400" cap="flat" cmpd="sng" algn="ctr">
          <a:solidFill>
            <a:schemeClr val="accent1">
              <a:tint val="80000"/>
              <a:hueOff val="0"/>
              <a:satOff val="0"/>
              <a:lumOff val="0"/>
              <a:alphaOff val="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8547020">
        <a:off x="5421801" y="1185420"/>
        <a:ext cx="459400" cy="22970"/>
      </dsp:txXfrm>
    </dsp:sp>
    <dsp:sp modelId="{E902F7D8-DEEC-4237-B408-4CE61E9C02F4}">
      <dsp:nvSpPr>
        <dsp:cNvPr id="0" name=""/>
        <dsp:cNvSpPr/>
      </dsp:nvSpPr>
      <dsp:spPr>
        <a:xfrm>
          <a:off x="5796420" y="652399"/>
          <a:ext cx="1972401" cy="732581"/>
        </a:xfrm>
        <a:prstGeom prst="roundRect">
          <a:avLst>
            <a:gd name="adj" fmla="val 10000"/>
          </a:avLst>
        </a:prstGeom>
        <a:solidFill>
          <a:schemeClr val="accent1">
            <a:tint val="8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s-ES" sz="1600" kern="1200" dirty="0" smtClean="0">
              <a:solidFill>
                <a:schemeClr val="tx1"/>
              </a:solidFill>
              <a:latin typeface="Calibri" pitchFamily="34" charset="0"/>
            </a:rPr>
            <a:t>Creados</a:t>
          </a:r>
          <a:endParaRPr lang="en-US" sz="1600" kern="1200" dirty="0">
            <a:solidFill>
              <a:schemeClr val="tx1"/>
            </a:solidFill>
            <a:latin typeface="Calibri" pitchFamily="34" charset="0"/>
          </a:endParaRPr>
        </a:p>
      </dsp:txBody>
      <dsp:txXfrm>
        <a:off x="5796420" y="652399"/>
        <a:ext cx="1972401" cy="732581"/>
      </dsp:txXfrm>
    </dsp:sp>
    <dsp:sp modelId="{2BD6D2C0-914D-42DC-9720-E0A5B631831E}">
      <dsp:nvSpPr>
        <dsp:cNvPr id="0" name=""/>
        <dsp:cNvSpPr/>
      </dsp:nvSpPr>
      <dsp:spPr>
        <a:xfrm rot="3551471">
          <a:off x="5368552" y="1599305"/>
          <a:ext cx="565897" cy="37668"/>
        </a:xfrm>
        <a:custGeom>
          <a:avLst/>
          <a:gdLst/>
          <a:ahLst/>
          <a:cxnLst/>
          <a:rect l="0" t="0" r="0" b="0"/>
          <a:pathLst>
            <a:path>
              <a:moveTo>
                <a:pt x="0" y="18834"/>
              </a:moveTo>
              <a:lnTo>
                <a:pt x="565897" y="18834"/>
              </a:lnTo>
            </a:path>
          </a:pathLst>
        </a:custGeom>
        <a:noFill/>
        <a:ln w="25400" cap="flat" cmpd="sng" algn="ctr">
          <a:solidFill>
            <a:schemeClr val="accent1">
              <a:tint val="80000"/>
              <a:hueOff val="0"/>
              <a:satOff val="0"/>
              <a:lumOff val="0"/>
              <a:alphaOff val="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3551471">
        <a:off x="5368552" y="1603991"/>
        <a:ext cx="565897" cy="28294"/>
      </dsp:txXfrm>
    </dsp:sp>
    <dsp:sp modelId="{DC3E513D-CFA7-4233-ADD6-08FAABD994BF}">
      <dsp:nvSpPr>
        <dsp:cNvPr id="0" name=""/>
        <dsp:cNvSpPr/>
      </dsp:nvSpPr>
      <dsp:spPr>
        <a:xfrm>
          <a:off x="5796420" y="1494868"/>
          <a:ext cx="1972401" cy="732581"/>
        </a:xfrm>
        <a:prstGeom prst="roundRect">
          <a:avLst>
            <a:gd name="adj" fmla="val 10000"/>
          </a:avLst>
        </a:prstGeom>
        <a:solidFill>
          <a:schemeClr val="accent1">
            <a:tint val="8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s-ES" sz="1600" kern="1200" dirty="0" smtClean="0">
              <a:solidFill>
                <a:schemeClr val="tx1"/>
              </a:solidFill>
              <a:latin typeface="Calibri" pitchFamily="34" charset="0"/>
            </a:rPr>
            <a:t>Descargados de la web </a:t>
          </a:r>
          <a:endParaRPr lang="en-US" sz="1600" kern="1200" dirty="0">
            <a:solidFill>
              <a:schemeClr val="tx1"/>
            </a:solidFill>
            <a:latin typeface="Calibri" pitchFamily="34" charset="0"/>
          </a:endParaRPr>
        </a:p>
      </dsp:txBody>
      <dsp:txXfrm>
        <a:off x="5796420" y="1494868"/>
        <a:ext cx="1972401" cy="732581"/>
      </dsp:txXfrm>
    </dsp:sp>
    <dsp:sp modelId="{926B770F-6CEC-4713-BDD0-6346234F911C}">
      <dsp:nvSpPr>
        <dsp:cNvPr id="0" name=""/>
        <dsp:cNvSpPr/>
      </dsp:nvSpPr>
      <dsp:spPr>
        <a:xfrm rot="3085231">
          <a:off x="1644043" y="2127283"/>
          <a:ext cx="558818" cy="37668"/>
        </a:xfrm>
        <a:custGeom>
          <a:avLst/>
          <a:gdLst/>
          <a:ahLst/>
          <a:cxnLst/>
          <a:rect l="0" t="0" r="0" b="0"/>
          <a:pathLst>
            <a:path>
              <a:moveTo>
                <a:pt x="0" y="18834"/>
              </a:moveTo>
              <a:lnTo>
                <a:pt x="558818" y="18834"/>
              </a:lnTo>
            </a:path>
          </a:pathLst>
        </a:custGeom>
        <a:noFill/>
        <a:ln w="25400" cap="flat" cmpd="sng" algn="ctr">
          <a:solidFill>
            <a:schemeClr val="accent1">
              <a:tint val="99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3085231">
        <a:off x="1644043" y="2132147"/>
        <a:ext cx="558818" cy="27940"/>
      </dsp:txXfrm>
    </dsp:sp>
    <dsp:sp modelId="{779743B9-332D-4CB7-9806-E1706A04AF18}">
      <dsp:nvSpPr>
        <dsp:cNvPr id="0" name=""/>
        <dsp:cNvSpPr/>
      </dsp:nvSpPr>
      <dsp:spPr>
        <a:xfrm>
          <a:off x="2097691" y="1931720"/>
          <a:ext cx="3408890" cy="865647"/>
        </a:xfrm>
        <a:prstGeom prst="roundRect">
          <a:avLst>
            <a:gd name="adj" fmla="val 10000"/>
          </a:avLst>
        </a:prstGeom>
        <a:solidFill>
          <a:schemeClr val="accent1">
            <a:tint val="99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s-ES" sz="1600" kern="1200" dirty="0" smtClean="0">
              <a:solidFill>
                <a:schemeClr val="tx1"/>
              </a:solidFill>
              <a:latin typeface="Calibri" pitchFamily="34" charset="0"/>
            </a:rPr>
            <a:t>Se utilizó un tema descargado</a:t>
          </a:r>
          <a:endParaRPr lang="en-US" sz="1600" kern="1200" dirty="0">
            <a:solidFill>
              <a:schemeClr val="tx1"/>
            </a:solidFill>
            <a:latin typeface="Calibri" pitchFamily="34" charset="0"/>
          </a:endParaRPr>
        </a:p>
      </dsp:txBody>
      <dsp:txXfrm>
        <a:off x="2097691" y="1931720"/>
        <a:ext cx="3408890" cy="865647"/>
      </dsp:txXfrm>
    </dsp:sp>
  </dsp:spTree>
</dsp:drawing>
</file>

<file path=ppt/diagrams/drawing1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44F65FB-B7C3-42D6-B9D9-58CC23A70EC2}">
      <dsp:nvSpPr>
        <dsp:cNvPr id="0" name=""/>
        <dsp:cNvSpPr/>
      </dsp:nvSpPr>
      <dsp:spPr>
        <a:xfrm>
          <a:off x="0" y="1018635"/>
          <a:ext cx="1748858" cy="1208792"/>
        </a:xfrm>
        <a:prstGeom prst="roundRect">
          <a:avLst>
            <a:gd name="adj" fmla="val 10000"/>
          </a:avLst>
        </a:prstGeom>
        <a:solidFill>
          <a:schemeClr val="accent1">
            <a:shade val="8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s-ES" sz="1600" b="1" kern="1200" dirty="0" smtClean="0">
              <a:solidFill>
                <a:schemeClr val="tx1"/>
              </a:solidFill>
              <a:latin typeface="Calibri" pitchFamily="34" charset="0"/>
            </a:rPr>
            <a:t>CREACIÓN</a:t>
          </a:r>
        </a:p>
        <a:p>
          <a:pPr lvl="0" algn="ctr" defTabSz="711200" rtl="0">
            <a:lnSpc>
              <a:spcPct val="90000"/>
            </a:lnSpc>
            <a:spcBef>
              <a:spcPct val="0"/>
            </a:spcBef>
            <a:spcAft>
              <a:spcPct val="35000"/>
            </a:spcAft>
          </a:pPr>
          <a:r>
            <a:rPr lang="es-ES" sz="1600" b="1" kern="1200" dirty="0" smtClean="0">
              <a:solidFill>
                <a:schemeClr val="tx1"/>
              </a:solidFill>
              <a:latin typeface="Calibri" pitchFamily="34" charset="0"/>
            </a:rPr>
            <a:t>DEL</a:t>
          </a:r>
        </a:p>
        <a:p>
          <a:pPr lvl="0" algn="ctr" defTabSz="711200" rtl="0">
            <a:lnSpc>
              <a:spcPct val="90000"/>
            </a:lnSpc>
            <a:spcBef>
              <a:spcPct val="0"/>
            </a:spcBef>
            <a:spcAft>
              <a:spcPct val="35000"/>
            </a:spcAft>
          </a:pPr>
          <a:r>
            <a:rPr lang="es-ES" sz="1600" b="1" kern="1200" dirty="0" smtClean="0">
              <a:solidFill>
                <a:schemeClr val="tx1"/>
              </a:solidFill>
              <a:latin typeface="Calibri" pitchFamily="34" charset="0"/>
            </a:rPr>
            <a:t>AULA VIRTUAL</a:t>
          </a:r>
          <a:endParaRPr lang="en-US" sz="1600" kern="1200" dirty="0">
            <a:solidFill>
              <a:schemeClr val="tx1"/>
            </a:solidFill>
            <a:latin typeface="Calibri" pitchFamily="34" charset="0"/>
          </a:endParaRPr>
        </a:p>
      </dsp:txBody>
      <dsp:txXfrm>
        <a:off x="0" y="1018635"/>
        <a:ext cx="1748858" cy="1208792"/>
      </dsp:txXfrm>
    </dsp:sp>
    <dsp:sp modelId="{C3AE6238-0BA6-4820-8C44-3C8B1AFEF401}">
      <dsp:nvSpPr>
        <dsp:cNvPr id="0" name=""/>
        <dsp:cNvSpPr/>
      </dsp:nvSpPr>
      <dsp:spPr>
        <a:xfrm rot="17358102">
          <a:off x="1395185" y="1106120"/>
          <a:ext cx="1056597" cy="36614"/>
        </a:xfrm>
        <a:custGeom>
          <a:avLst/>
          <a:gdLst/>
          <a:ahLst/>
          <a:cxnLst/>
          <a:rect l="0" t="0" r="0" b="0"/>
          <a:pathLst>
            <a:path>
              <a:moveTo>
                <a:pt x="0" y="18307"/>
              </a:moveTo>
              <a:lnTo>
                <a:pt x="1056597" y="18307"/>
              </a:lnTo>
            </a:path>
          </a:pathLst>
        </a:custGeom>
        <a:noFill/>
        <a:ln w="25400" cap="flat" cmpd="sng" algn="ctr">
          <a:solidFill>
            <a:schemeClr val="accent1">
              <a:tint val="99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7358102">
        <a:off x="1395185" y="1098012"/>
        <a:ext cx="1056597" cy="52829"/>
      </dsp:txXfrm>
    </dsp:sp>
    <dsp:sp modelId="{B1EA293B-1B59-447E-B8A2-DF22338A02DA}">
      <dsp:nvSpPr>
        <dsp:cNvPr id="0" name=""/>
        <dsp:cNvSpPr/>
      </dsp:nvSpPr>
      <dsp:spPr>
        <a:xfrm>
          <a:off x="2098109" y="193088"/>
          <a:ext cx="3408200" cy="865471"/>
        </a:xfrm>
        <a:prstGeom prst="roundRect">
          <a:avLst>
            <a:gd name="adj" fmla="val 10000"/>
          </a:avLst>
        </a:prstGeom>
        <a:solidFill>
          <a:schemeClr val="accent1">
            <a:tint val="99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s-ES" sz="1600" kern="1200" dirty="0" smtClean="0">
              <a:solidFill>
                <a:schemeClr val="tx1"/>
              </a:solidFill>
              <a:latin typeface="Calibri" pitchFamily="34" charset="0"/>
            </a:rPr>
            <a:t>Se requiere un usuario en SECOND LIFE con una cuenta </a:t>
          </a:r>
          <a:r>
            <a:rPr lang="es-ES" sz="1600" i="1" kern="1200" dirty="0" smtClean="0">
              <a:solidFill>
                <a:schemeClr val="tx1"/>
              </a:solidFill>
              <a:latin typeface="Calibri" pitchFamily="34" charset="0"/>
            </a:rPr>
            <a:t>Premium</a:t>
          </a:r>
          <a:r>
            <a:rPr lang="es-ES" sz="1600" kern="1200" dirty="0" smtClean="0">
              <a:solidFill>
                <a:schemeClr val="tx1"/>
              </a:solidFill>
              <a:latin typeface="Calibri" pitchFamily="34" charset="0"/>
            </a:rPr>
            <a:t>, para comprar un terreno y construir en él </a:t>
          </a:r>
          <a:endParaRPr lang="es-ES" sz="1600" kern="1200" dirty="0">
            <a:solidFill>
              <a:schemeClr val="tx1"/>
            </a:solidFill>
            <a:latin typeface="Calibri" pitchFamily="34" charset="0"/>
          </a:endParaRPr>
        </a:p>
      </dsp:txBody>
      <dsp:txXfrm>
        <a:off x="2098109" y="193088"/>
        <a:ext cx="3408200" cy="865471"/>
      </dsp:txXfrm>
    </dsp:sp>
    <dsp:sp modelId="{99F4B8E1-6005-4B04-8883-DD50D5668E52}">
      <dsp:nvSpPr>
        <dsp:cNvPr id="0" name=""/>
        <dsp:cNvSpPr/>
      </dsp:nvSpPr>
      <dsp:spPr>
        <a:xfrm rot="14779">
          <a:off x="1748857" y="1605474"/>
          <a:ext cx="349253" cy="36614"/>
        </a:xfrm>
        <a:custGeom>
          <a:avLst/>
          <a:gdLst/>
          <a:ahLst/>
          <a:cxnLst/>
          <a:rect l="0" t="0" r="0" b="0"/>
          <a:pathLst>
            <a:path>
              <a:moveTo>
                <a:pt x="0" y="18307"/>
              </a:moveTo>
              <a:lnTo>
                <a:pt x="349253" y="18307"/>
              </a:lnTo>
            </a:path>
          </a:pathLst>
        </a:custGeom>
        <a:noFill/>
        <a:ln w="25400" cap="flat" cmpd="sng" algn="ctr">
          <a:solidFill>
            <a:schemeClr val="accent1">
              <a:tint val="99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4779">
        <a:off x="1748857" y="1615050"/>
        <a:ext cx="349253" cy="17462"/>
      </dsp:txXfrm>
    </dsp:sp>
    <dsp:sp modelId="{2B1A77A4-6D60-4E28-A0F6-29EE7700477F}">
      <dsp:nvSpPr>
        <dsp:cNvPr id="0" name=""/>
        <dsp:cNvSpPr/>
      </dsp:nvSpPr>
      <dsp:spPr>
        <a:xfrm>
          <a:off x="2098109" y="1191796"/>
          <a:ext cx="3408200" cy="865471"/>
        </a:xfrm>
        <a:prstGeom prst="roundRect">
          <a:avLst>
            <a:gd name="adj" fmla="val 10000"/>
          </a:avLst>
        </a:prstGeom>
        <a:solidFill>
          <a:schemeClr val="accent1">
            <a:tint val="99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s-ES" sz="1600" kern="1200" dirty="0" smtClean="0">
              <a:solidFill>
                <a:schemeClr val="tx1"/>
              </a:solidFill>
              <a:latin typeface="Calibri" pitchFamily="34" charset="0"/>
            </a:rPr>
            <a:t>Tiene la apariencia real de un aula de la ESPE</a:t>
          </a:r>
          <a:endParaRPr lang="en-US" sz="1600" kern="1200" dirty="0">
            <a:solidFill>
              <a:schemeClr val="tx1"/>
            </a:solidFill>
            <a:latin typeface="Calibri" pitchFamily="34" charset="0"/>
          </a:endParaRPr>
        </a:p>
      </dsp:txBody>
      <dsp:txXfrm>
        <a:off x="2098109" y="1191796"/>
        <a:ext cx="3408200" cy="865471"/>
      </dsp:txXfrm>
    </dsp:sp>
    <dsp:sp modelId="{23740F05-A803-4B05-9ABB-5DAE9ECFE093}">
      <dsp:nvSpPr>
        <dsp:cNvPr id="0" name=""/>
        <dsp:cNvSpPr/>
      </dsp:nvSpPr>
      <dsp:spPr>
        <a:xfrm rot="4243652">
          <a:off x="1394414" y="2104144"/>
          <a:ext cx="1058138" cy="36614"/>
        </a:xfrm>
        <a:custGeom>
          <a:avLst/>
          <a:gdLst/>
          <a:ahLst/>
          <a:cxnLst/>
          <a:rect l="0" t="0" r="0" b="0"/>
          <a:pathLst>
            <a:path>
              <a:moveTo>
                <a:pt x="0" y="18307"/>
              </a:moveTo>
              <a:lnTo>
                <a:pt x="1058138" y="18307"/>
              </a:lnTo>
            </a:path>
          </a:pathLst>
        </a:custGeom>
        <a:noFill/>
        <a:ln w="25400" cap="flat" cmpd="sng" algn="ctr">
          <a:solidFill>
            <a:schemeClr val="accent1">
              <a:tint val="99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4243652">
        <a:off x="1394414" y="2095998"/>
        <a:ext cx="1058138" cy="52906"/>
      </dsp:txXfrm>
    </dsp:sp>
    <dsp:sp modelId="{D91B80AC-B4B5-459D-81E5-75837EFEEAF7}">
      <dsp:nvSpPr>
        <dsp:cNvPr id="0" name=""/>
        <dsp:cNvSpPr/>
      </dsp:nvSpPr>
      <dsp:spPr>
        <a:xfrm>
          <a:off x="2098109" y="2189135"/>
          <a:ext cx="3408200" cy="865471"/>
        </a:xfrm>
        <a:prstGeom prst="roundRect">
          <a:avLst>
            <a:gd name="adj" fmla="val 10000"/>
          </a:avLst>
        </a:prstGeom>
        <a:solidFill>
          <a:schemeClr val="accent1">
            <a:tint val="99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s-ES" sz="1600" kern="1200" dirty="0" smtClean="0">
              <a:solidFill>
                <a:schemeClr val="tx1"/>
              </a:solidFill>
              <a:latin typeface="Calibri" pitchFamily="34" charset="0"/>
            </a:rPr>
            <a:t>Objetos del mundo virtual:</a:t>
          </a:r>
          <a:endParaRPr lang="en-US" sz="1600" kern="1200" dirty="0">
            <a:solidFill>
              <a:schemeClr val="tx1"/>
            </a:solidFill>
            <a:latin typeface="Calibri" pitchFamily="34" charset="0"/>
          </a:endParaRPr>
        </a:p>
      </dsp:txBody>
      <dsp:txXfrm>
        <a:off x="2098109" y="2189135"/>
        <a:ext cx="3408200" cy="865471"/>
      </dsp:txXfrm>
    </dsp:sp>
    <dsp:sp modelId="{D19C3680-DBC2-4654-B39C-E27875BE0886}">
      <dsp:nvSpPr>
        <dsp:cNvPr id="0" name=""/>
        <dsp:cNvSpPr/>
      </dsp:nvSpPr>
      <dsp:spPr>
        <a:xfrm rot="19657429">
          <a:off x="5445272" y="2393312"/>
          <a:ext cx="785290" cy="36614"/>
        </a:xfrm>
        <a:custGeom>
          <a:avLst/>
          <a:gdLst/>
          <a:ahLst/>
          <a:cxnLst/>
          <a:rect l="0" t="0" r="0" b="0"/>
          <a:pathLst>
            <a:path>
              <a:moveTo>
                <a:pt x="0" y="18307"/>
              </a:moveTo>
              <a:lnTo>
                <a:pt x="785290" y="18307"/>
              </a:lnTo>
            </a:path>
          </a:pathLst>
        </a:custGeom>
        <a:noFill/>
        <a:ln w="25400" cap="flat" cmpd="sng" algn="ctr">
          <a:solidFill>
            <a:schemeClr val="accent1">
              <a:tint val="80000"/>
              <a:hueOff val="0"/>
              <a:satOff val="0"/>
              <a:lumOff val="0"/>
              <a:alphaOff val="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9657429">
        <a:off x="5445272" y="2391987"/>
        <a:ext cx="785290" cy="39264"/>
      </dsp:txXfrm>
    </dsp:sp>
    <dsp:sp modelId="{5D285B78-10AE-47B3-96DD-F4613F618CBF}">
      <dsp:nvSpPr>
        <dsp:cNvPr id="0" name=""/>
        <dsp:cNvSpPr/>
      </dsp:nvSpPr>
      <dsp:spPr>
        <a:xfrm>
          <a:off x="6169526" y="1835151"/>
          <a:ext cx="1972001" cy="732432"/>
        </a:xfrm>
        <a:prstGeom prst="roundRect">
          <a:avLst>
            <a:gd name="adj" fmla="val 10000"/>
          </a:avLst>
        </a:prstGeom>
        <a:solidFill>
          <a:schemeClr val="accent1">
            <a:tint val="8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s-ES" sz="1600" kern="1200" dirty="0" smtClean="0">
              <a:solidFill>
                <a:schemeClr val="tx1"/>
              </a:solidFill>
              <a:latin typeface="Calibri" pitchFamily="34" charset="0"/>
            </a:rPr>
            <a:t>Creados con el visor</a:t>
          </a:r>
          <a:endParaRPr lang="en-US" sz="1600" kern="1200" dirty="0">
            <a:solidFill>
              <a:schemeClr val="tx1"/>
            </a:solidFill>
            <a:latin typeface="Calibri" pitchFamily="34" charset="0"/>
          </a:endParaRPr>
        </a:p>
      </dsp:txBody>
      <dsp:txXfrm>
        <a:off x="6169526" y="1835151"/>
        <a:ext cx="1972001" cy="732432"/>
      </dsp:txXfrm>
    </dsp:sp>
    <dsp:sp modelId="{73CB2159-F241-4F76-858B-1253C5AB284F}">
      <dsp:nvSpPr>
        <dsp:cNvPr id="0" name=""/>
        <dsp:cNvSpPr/>
      </dsp:nvSpPr>
      <dsp:spPr>
        <a:xfrm rot="1956939">
          <a:off x="5444225" y="2815764"/>
          <a:ext cx="787384" cy="36614"/>
        </a:xfrm>
        <a:custGeom>
          <a:avLst/>
          <a:gdLst/>
          <a:ahLst/>
          <a:cxnLst/>
          <a:rect l="0" t="0" r="0" b="0"/>
          <a:pathLst>
            <a:path>
              <a:moveTo>
                <a:pt x="0" y="18307"/>
              </a:moveTo>
              <a:lnTo>
                <a:pt x="787384" y="18307"/>
              </a:lnTo>
            </a:path>
          </a:pathLst>
        </a:custGeom>
        <a:noFill/>
        <a:ln w="25400" cap="flat" cmpd="sng" algn="ctr">
          <a:solidFill>
            <a:schemeClr val="accent1">
              <a:tint val="80000"/>
              <a:hueOff val="0"/>
              <a:satOff val="0"/>
              <a:lumOff val="0"/>
              <a:alphaOff val="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956939">
        <a:off x="5444225" y="2814387"/>
        <a:ext cx="787384" cy="39369"/>
      </dsp:txXfrm>
    </dsp:sp>
    <dsp:sp modelId="{F518ADB3-2F8F-4440-A998-177C8C13C290}">
      <dsp:nvSpPr>
        <dsp:cNvPr id="0" name=""/>
        <dsp:cNvSpPr/>
      </dsp:nvSpPr>
      <dsp:spPr>
        <a:xfrm>
          <a:off x="6169526" y="2680056"/>
          <a:ext cx="1972001" cy="732432"/>
        </a:xfrm>
        <a:prstGeom prst="roundRect">
          <a:avLst>
            <a:gd name="adj" fmla="val 10000"/>
          </a:avLst>
        </a:prstGeom>
        <a:solidFill>
          <a:schemeClr val="accent1">
            <a:tint val="8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s-ES" sz="1600" kern="1200" dirty="0" smtClean="0">
              <a:solidFill>
                <a:schemeClr val="tx1"/>
              </a:solidFill>
              <a:latin typeface="Calibri" pitchFamily="34" charset="0"/>
            </a:rPr>
            <a:t>Adquiridos desde la página de SECOND LIFE y SLOODLE</a:t>
          </a:r>
          <a:endParaRPr lang="en-US" sz="1600" kern="1200" dirty="0">
            <a:solidFill>
              <a:schemeClr val="tx1"/>
            </a:solidFill>
            <a:latin typeface="Calibri" pitchFamily="34" charset="0"/>
          </a:endParaRPr>
        </a:p>
      </dsp:txBody>
      <dsp:txXfrm>
        <a:off x="6169526" y="2680056"/>
        <a:ext cx="1972001" cy="732432"/>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E4C5679-8CBC-44C0-A326-6ED7D703B648}">
      <dsp:nvSpPr>
        <dsp:cNvPr id="0" name=""/>
        <dsp:cNvSpPr/>
      </dsp:nvSpPr>
      <dsp:spPr>
        <a:xfrm>
          <a:off x="2440082" y="1396736"/>
          <a:ext cx="2490199" cy="2145833"/>
        </a:xfrm>
        <a:prstGeom prst="ellipse">
          <a:avLst/>
        </a:prstGeom>
        <a:solidFill>
          <a:schemeClr val="accent1">
            <a:shade val="8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rtl="0">
            <a:lnSpc>
              <a:spcPct val="90000"/>
            </a:lnSpc>
            <a:spcBef>
              <a:spcPct val="0"/>
            </a:spcBef>
            <a:spcAft>
              <a:spcPct val="35000"/>
            </a:spcAft>
          </a:pPr>
          <a:r>
            <a:rPr lang="es-ES" sz="2000" b="1" kern="1200" dirty="0" smtClean="0">
              <a:solidFill>
                <a:schemeClr val="tx1"/>
              </a:solidFill>
              <a:latin typeface="Calibri" pitchFamily="34" charset="0"/>
            </a:rPr>
            <a:t>FORMACIÓN POR COMPETENCIAS</a:t>
          </a:r>
          <a:endParaRPr lang="en-US" sz="2000" b="1" kern="1200" dirty="0">
            <a:solidFill>
              <a:schemeClr val="tx1"/>
            </a:solidFill>
            <a:latin typeface="Calibri" pitchFamily="34" charset="0"/>
          </a:endParaRPr>
        </a:p>
      </dsp:txBody>
      <dsp:txXfrm>
        <a:off x="2440082" y="1396736"/>
        <a:ext cx="2490199" cy="2145833"/>
      </dsp:txXfrm>
    </dsp:sp>
    <dsp:sp modelId="{38A8A551-604A-4D22-BD81-92314102732C}">
      <dsp:nvSpPr>
        <dsp:cNvPr id="0" name=""/>
        <dsp:cNvSpPr/>
      </dsp:nvSpPr>
      <dsp:spPr>
        <a:xfrm rot="16200138">
          <a:off x="3563071" y="906302"/>
          <a:ext cx="244325" cy="533707"/>
        </a:xfrm>
        <a:prstGeom prst="rightArrow">
          <a:avLst>
            <a:gd name="adj1" fmla="val 60000"/>
            <a:gd name="adj2" fmla="val 50000"/>
          </a:avLst>
        </a:prstGeom>
        <a:solidFill>
          <a:schemeClr val="accent1">
            <a:shade val="90000"/>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kern="1200"/>
        </a:p>
      </dsp:txBody>
      <dsp:txXfrm rot="16200138">
        <a:off x="3563071" y="906302"/>
        <a:ext cx="244325" cy="533707"/>
      </dsp:txXfrm>
    </dsp:sp>
    <dsp:sp modelId="{2E8FBD1F-CB05-4522-8A4B-0874A1FAED82}">
      <dsp:nvSpPr>
        <dsp:cNvPr id="0" name=""/>
        <dsp:cNvSpPr/>
      </dsp:nvSpPr>
      <dsp:spPr>
        <a:xfrm>
          <a:off x="2900398" y="0"/>
          <a:ext cx="1569727" cy="935745"/>
        </a:xfrm>
        <a:prstGeom prst="roundRect">
          <a:avLst/>
        </a:prstGeom>
        <a:solidFill>
          <a:schemeClr val="accent1">
            <a:shade val="8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80000" tIns="18000" rIns="18000" bIns="18000" numCol="1" spcCol="1270" anchor="ctr" anchorCtr="0">
          <a:noAutofit/>
        </a:bodyPr>
        <a:lstStyle/>
        <a:p>
          <a:pPr lvl="0" algn="just" defTabSz="889000" rtl="0">
            <a:lnSpc>
              <a:spcPct val="150000"/>
            </a:lnSpc>
            <a:spcBef>
              <a:spcPct val="0"/>
            </a:spcBef>
            <a:spcAft>
              <a:spcPts val="0"/>
            </a:spcAft>
          </a:pPr>
          <a:r>
            <a:rPr lang="es-ES" sz="2000" b="1" kern="1200" dirty="0" smtClean="0">
              <a:solidFill>
                <a:schemeClr val="tx1"/>
              </a:solidFill>
              <a:latin typeface="Calibri" pitchFamily="34" charset="0"/>
            </a:rPr>
            <a:t>-</a:t>
          </a:r>
          <a:r>
            <a:rPr lang="es-ES" sz="2000" kern="1200" dirty="0" smtClean="0">
              <a:solidFill>
                <a:schemeClr val="tx1"/>
              </a:solidFill>
              <a:latin typeface="Calibri" pitchFamily="34" charset="0"/>
            </a:rPr>
            <a:t> Espacio</a:t>
          </a:r>
        </a:p>
        <a:p>
          <a:pPr lvl="0" algn="just" defTabSz="889000" rtl="0">
            <a:lnSpc>
              <a:spcPct val="150000"/>
            </a:lnSpc>
            <a:spcBef>
              <a:spcPct val="0"/>
            </a:spcBef>
            <a:spcAft>
              <a:spcPts val="0"/>
            </a:spcAft>
          </a:pPr>
          <a:r>
            <a:rPr lang="es-ES" sz="2000" b="1" kern="1200" dirty="0" smtClean="0">
              <a:solidFill>
                <a:schemeClr val="tx1"/>
              </a:solidFill>
              <a:latin typeface="Calibri" pitchFamily="34" charset="0"/>
            </a:rPr>
            <a:t>-</a:t>
          </a:r>
          <a:r>
            <a:rPr lang="es-ES" sz="2000" kern="1200" dirty="0" smtClean="0">
              <a:solidFill>
                <a:schemeClr val="tx1"/>
              </a:solidFill>
              <a:latin typeface="Calibri" pitchFamily="34" charset="0"/>
            </a:rPr>
            <a:t> Tiempo</a:t>
          </a:r>
          <a:endParaRPr lang="en-US" sz="2000" kern="1200" dirty="0">
            <a:solidFill>
              <a:schemeClr val="tx1"/>
            </a:solidFill>
            <a:latin typeface="Calibri" pitchFamily="34" charset="0"/>
          </a:endParaRPr>
        </a:p>
      </dsp:txBody>
      <dsp:txXfrm>
        <a:off x="2900398" y="0"/>
        <a:ext cx="1569727" cy="935745"/>
      </dsp:txXfrm>
    </dsp:sp>
    <dsp:sp modelId="{ABDC64F8-DB58-4EDC-879F-C6681001332A}">
      <dsp:nvSpPr>
        <dsp:cNvPr id="0" name=""/>
        <dsp:cNvSpPr/>
      </dsp:nvSpPr>
      <dsp:spPr>
        <a:xfrm rot="2027333">
          <a:off x="4793458" y="2820872"/>
          <a:ext cx="349118" cy="533707"/>
        </a:xfrm>
        <a:prstGeom prst="rightArrow">
          <a:avLst>
            <a:gd name="adj1" fmla="val 60000"/>
            <a:gd name="adj2" fmla="val 50000"/>
          </a:avLst>
        </a:prstGeom>
        <a:solidFill>
          <a:schemeClr val="accent1">
            <a:shade val="90000"/>
            <a:hueOff val="153150"/>
            <a:satOff val="-2127"/>
            <a:lumOff val="11477"/>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kern="1200"/>
        </a:p>
      </dsp:txBody>
      <dsp:txXfrm rot="2027333">
        <a:off x="4793458" y="2820872"/>
        <a:ext cx="349118" cy="533707"/>
      </dsp:txXfrm>
    </dsp:sp>
    <dsp:sp modelId="{7B803DB4-5C44-4C1E-871A-C60302FE4395}">
      <dsp:nvSpPr>
        <dsp:cNvPr id="0" name=""/>
        <dsp:cNvSpPr/>
      </dsp:nvSpPr>
      <dsp:spPr>
        <a:xfrm>
          <a:off x="4742364" y="3304024"/>
          <a:ext cx="2725235" cy="1569727"/>
        </a:xfrm>
        <a:prstGeom prst="roundRect">
          <a:avLst/>
        </a:prstGeom>
        <a:solidFill>
          <a:schemeClr val="accent1">
            <a:shade val="80000"/>
            <a:hueOff val="153123"/>
            <a:satOff val="-2196"/>
            <a:lumOff val="12807"/>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80000" tIns="18000" rIns="18000" bIns="18000" numCol="1" spcCol="1270" anchor="ctr" anchorCtr="0">
          <a:noAutofit/>
        </a:bodyPr>
        <a:lstStyle/>
        <a:p>
          <a:pPr lvl="0" algn="ctr" defTabSz="889000" rtl="0">
            <a:lnSpc>
              <a:spcPct val="150000"/>
            </a:lnSpc>
            <a:spcBef>
              <a:spcPct val="0"/>
            </a:spcBef>
            <a:spcAft>
              <a:spcPts val="0"/>
            </a:spcAft>
          </a:pPr>
          <a:r>
            <a:rPr lang="es-ES" sz="2000" kern="1200" dirty="0" smtClean="0">
              <a:solidFill>
                <a:schemeClr val="tx1"/>
              </a:solidFill>
              <a:latin typeface="Calibri" pitchFamily="34" charset="0"/>
            </a:rPr>
            <a:t>No generan el mismo resultado que la educación presencial </a:t>
          </a:r>
          <a:endParaRPr lang="en-US" sz="2000" kern="1200" dirty="0">
            <a:solidFill>
              <a:schemeClr val="tx1"/>
            </a:solidFill>
            <a:latin typeface="Calibri" pitchFamily="34" charset="0"/>
          </a:endParaRPr>
        </a:p>
      </dsp:txBody>
      <dsp:txXfrm>
        <a:off x="4742364" y="3304024"/>
        <a:ext cx="2725235" cy="1569727"/>
      </dsp:txXfrm>
    </dsp:sp>
    <dsp:sp modelId="{0C184094-3711-4982-A733-44724442C857}">
      <dsp:nvSpPr>
        <dsp:cNvPr id="0" name=""/>
        <dsp:cNvSpPr/>
      </dsp:nvSpPr>
      <dsp:spPr>
        <a:xfrm rot="8771345">
          <a:off x="2243440" y="2874728"/>
          <a:ext cx="366283" cy="533707"/>
        </a:xfrm>
        <a:prstGeom prst="rightArrow">
          <a:avLst>
            <a:gd name="adj1" fmla="val 60000"/>
            <a:gd name="adj2" fmla="val 50000"/>
          </a:avLst>
        </a:prstGeom>
        <a:solidFill>
          <a:schemeClr val="accent1">
            <a:shade val="90000"/>
            <a:hueOff val="306300"/>
            <a:satOff val="-4255"/>
            <a:lumOff val="22954"/>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kern="1200"/>
        </a:p>
      </dsp:txBody>
      <dsp:txXfrm rot="8771345">
        <a:off x="2243440" y="2874728"/>
        <a:ext cx="366283" cy="533707"/>
      </dsp:txXfrm>
    </dsp:sp>
    <dsp:sp modelId="{42834D56-42FE-498B-801A-001EC34C5C9C}">
      <dsp:nvSpPr>
        <dsp:cNvPr id="0" name=""/>
        <dsp:cNvSpPr/>
      </dsp:nvSpPr>
      <dsp:spPr>
        <a:xfrm>
          <a:off x="0" y="3304017"/>
          <a:ext cx="2534811" cy="1569727"/>
        </a:xfrm>
        <a:prstGeom prst="roundRect">
          <a:avLst/>
        </a:prstGeom>
        <a:solidFill>
          <a:schemeClr val="accent1">
            <a:shade val="80000"/>
            <a:hueOff val="306246"/>
            <a:satOff val="-4392"/>
            <a:lumOff val="25615"/>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80000" tIns="18000" rIns="18000" bIns="18000" numCol="1" spcCol="1270" anchor="ctr" anchorCtr="0">
          <a:noAutofit/>
        </a:bodyPr>
        <a:lstStyle/>
        <a:p>
          <a:pPr lvl="0" algn="just" defTabSz="889000" rtl="0">
            <a:lnSpc>
              <a:spcPct val="150000"/>
            </a:lnSpc>
            <a:spcBef>
              <a:spcPct val="0"/>
            </a:spcBef>
            <a:spcAft>
              <a:spcPts val="0"/>
            </a:spcAft>
          </a:pPr>
          <a:r>
            <a:rPr lang="es-ES" sz="2000" kern="1200" dirty="0" smtClean="0">
              <a:solidFill>
                <a:schemeClr val="tx1"/>
              </a:solidFill>
              <a:latin typeface="Calibri" pitchFamily="34" charset="0"/>
            </a:rPr>
            <a:t>Con mejor:</a:t>
          </a:r>
        </a:p>
        <a:p>
          <a:pPr lvl="0" algn="just" defTabSz="889000" rtl="0">
            <a:lnSpc>
              <a:spcPct val="150000"/>
            </a:lnSpc>
            <a:spcBef>
              <a:spcPct val="0"/>
            </a:spcBef>
            <a:spcAft>
              <a:spcPts val="0"/>
            </a:spcAft>
          </a:pPr>
          <a:r>
            <a:rPr lang="es-ES" sz="2000" b="1" kern="1200" dirty="0" smtClean="0">
              <a:solidFill>
                <a:schemeClr val="tx1"/>
              </a:solidFill>
              <a:latin typeface="Calibri" pitchFamily="34" charset="0"/>
            </a:rPr>
            <a:t>-</a:t>
          </a:r>
          <a:r>
            <a:rPr lang="es-ES" sz="2000" kern="1200" dirty="0" smtClean="0">
              <a:solidFill>
                <a:schemeClr val="tx1"/>
              </a:solidFill>
              <a:latin typeface="Calibri" pitchFamily="34" charset="0"/>
            </a:rPr>
            <a:t> Control</a:t>
          </a:r>
        </a:p>
        <a:p>
          <a:pPr lvl="0" algn="just" defTabSz="889000" rtl="0">
            <a:lnSpc>
              <a:spcPct val="150000"/>
            </a:lnSpc>
            <a:spcBef>
              <a:spcPct val="0"/>
            </a:spcBef>
            <a:spcAft>
              <a:spcPts val="0"/>
            </a:spcAft>
          </a:pPr>
          <a:r>
            <a:rPr lang="es-ES" sz="2000" b="1" kern="1200" dirty="0" smtClean="0">
              <a:solidFill>
                <a:schemeClr val="tx1"/>
              </a:solidFill>
              <a:latin typeface="Calibri" pitchFamily="34" charset="0"/>
            </a:rPr>
            <a:t>-</a:t>
          </a:r>
          <a:r>
            <a:rPr lang="es-ES" sz="2000" kern="1200" dirty="0" smtClean="0">
              <a:solidFill>
                <a:schemeClr val="tx1"/>
              </a:solidFill>
              <a:latin typeface="Calibri" pitchFamily="34" charset="0"/>
            </a:rPr>
            <a:t> Retroalimentación</a:t>
          </a:r>
          <a:endParaRPr lang="en-US" sz="2000" kern="1200" dirty="0">
            <a:solidFill>
              <a:schemeClr val="tx1"/>
            </a:solidFill>
            <a:latin typeface="Calibri" pitchFamily="34" charset="0"/>
          </a:endParaRPr>
        </a:p>
      </dsp:txBody>
      <dsp:txXfrm>
        <a:off x="0" y="3304017"/>
        <a:ext cx="2534811" cy="1569727"/>
      </dsp:txXfrm>
    </dsp:sp>
  </dsp:spTree>
</dsp:drawing>
</file>

<file path=ppt/diagrams/drawing2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F5DCDD2-29E6-43FF-A7F9-572AC857968D}">
      <dsp:nvSpPr>
        <dsp:cNvPr id="0" name=""/>
        <dsp:cNvSpPr/>
      </dsp:nvSpPr>
      <dsp:spPr>
        <a:xfrm rot="5400000">
          <a:off x="2543039" y="-131790"/>
          <a:ext cx="1966999" cy="2722453"/>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rtl="0">
            <a:lnSpc>
              <a:spcPct val="90000"/>
            </a:lnSpc>
            <a:spcBef>
              <a:spcPct val="0"/>
            </a:spcBef>
            <a:spcAft>
              <a:spcPct val="15000"/>
            </a:spcAft>
            <a:buChar char="••"/>
          </a:pPr>
          <a:r>
            <a:rPr lang="es-ES" sz="2000" kern="1200" dirty="0" smtClean="0">
              <a:solidFill>
                <a:schemeClr val="tx1"/>
              </a:solidFill>
              <a:latin typeface="Calibri" pitchFamily="34" charset="0"/>
            </a:rPr>
            <a:t>Permite descargar la configuración de los objetos de SLOODLE, en el mundo virtual desde el curso.</a:t>
          </a:r>
          <a:endParaRPr lang="en-US" sz="2000" kern="1200" dirty="0">
            <a:solidFill>
              <a:schemeClr val="tx1"/>
            </a:solidFill>
            <a:latin typeface="Calibri" pitchFamily="34" charset="0"/>
          </a:endParaRPr>
        </a:p>
      </dsp:txBody>
      <dsp:txXfrm rot="5400000">
        <a:off x="2543039" y="-131790"/>
        <a:ext cx="1966999" cy="2722453"/>
      </dsp:txXfrm>
    </dsp:sp>
    <dsp:sp modelId="{B848DA6F-CF8F-4AE9-8040-A616254EBDB8}">
      <dsp:nvSpPr>
        <dsp:cNvPr id="0" name=""/>
        <dsp:cNvSpPr/>
      </dsp:nvSpPr>
      <dsp:spPr>
        <a:xfrm>
          <a:off x="80801" y="61"/>
          <a:ext cx="2223461" cy="2458749"/>
        </a:xfrm>
        <a:prstGeom prst="roundRect">
          <a:avLst/>
        </a:prstGeom>
        <a:solidFill>
          <a:schemeClr val="accent1">
            <a:shade val="8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rtl="0">
            <a:lnSpc>
              <a:spcPct val="90000"/>
            </a:lnSpc>
            <a:spcBef>
              <a:spcPct val="0"/>
            </a:spcBef>
            <a:spcAft>
              <a:spcPct val="35000"/>
            </a:spcAft>
          </a:pPr>
          <a:r>
            <a:rPr lang="es-ES" sz="2000" b="1" kern="1200" dirty="0" smtClean="0">
              <a:solidFill>
                <a:schemeClr val="tx1"/>
              </a:solidFill>
              <a:latin typeface="Calibri" pitchFamily="34" charset="0"/>
            </a:rPr>
            <a:t>CREACIÓN DEL CONTROLADOR DE OBJETOS DE SLOODLE (SLOODLE CONTROLLER)</a:t>
          </a:r>
          <a:endParaRPr lang="en-US" sz="2000" b="1" kern="1200" dirty="0">
            <a:solidFill>
              <a:schemeClr val="tx1"/>
            </a:solidFill>
            <a:latin typeface="Calibri" pitchFamily="34" charset="0"/>
          </a:endParaRPr>
        </a:p>
      </dsp:txBody>
      <dsp:txXfrm>
        <a:off x="80801" y="61"/>
        <a:ext cx="2223461" cy="2458749"/>
      </dsp:txXfrm>
    </dsp:sp>
    <dsp:sp modelId="{625CFB54-5A6E-4945-918A-BD25BB52A5DC}">
      <dsp:nvSpPr>
        <dsp:cNvPr id="0" name=""/>
        <dsp:cNvSpPr/>
      </dsp:nvSpPr>
      <dsp:spPr>
        <a:xfrm rot="5400000">
          <a:off x="2543039" y="2449896"/>
          <a:ext cx="1966999" cy="2722453"/>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rtl="0">
            <a:lnSpc>
              <a:spcPct val="90000"/>
            </a:lnSpc>
            <a:spcBef>
              <a:spcPct val="0"/>
            </a:spcBef>
            <a:spcAft>
              <a:spcPct val="15000"/>
            </a:spcAft>
            <a:buChar char="••"/>
          </a:pPr>
          <a:r>
            <a:rPr lang="es-ES" sz="2000" kern="1200" dirty="0" smtClean="0">
              <a:solidFill>
                <a:schemeClr val="tx1"/>
              </a:solidFill>
              <a:latin typeface="Calibri" pitchFamily="34" charset="0"/>
            </a:rPr>
            <a:t>Descarga de la configuración de los objetos en el mundo virtual, desde el curso.</a:t>
          </a:r>
          <a:endParaRPr lang="en-US" sz="2000" kern="1200" dirty="0">
            <a:solidFill>
              <a:schemeClr val="tx1"/>
            </a:solidFill>
            <a:latin typeface="Calibri" pitchFamily="34" charset="0"/>
          </a:endParaRPr>
        </a:p>
      </dsp:txBody>
      <dsp:txXfrm rot="5400000">
        <a:off x="2543039" y="2449896"/>
        <a:ext cx="1966999" cy="2722453"/>
      </dsp:txXfrm>
    </dsp:sp>
    <dsp:sp modelId="{7C0EDAE0-77CB-47AB-A1FA-A126A6F358EB}">
      <dsp:nvSpPr>
        <dsp:cNvPr id="0" name=""/>
        <dsp:cNvSpPr/>
      </dsp:nvSpPr>
      <dsp:spPr>
        <a:xfrm>
          <a:off x="80801" y="2581748"/>
          <a:ext cx="2223461" cy="2458749"/>
        </a:xfrm>
        <a:prstGeom prst="roundRect">
          <a:avLst/>
        </a:prstGeom>
        <a:solidFill>
          <a:schemeClr val="accent1">
            <a:shade val="80000"/>
            <a:hueOff val="306246"/>
            <a:satOff val="-4392"/>
            <a:lumOff val="25615"/>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rtl="0">
            <a:lnSpc>
              <a:spcPct val="90000"/>
            </a:lnSpc>
            <a:spcBef>
              <a:spcPct val="0"/>
            </a:spcBef>
            <a:spcAft>
              <a:spcPct val="35000"/>
            </a:spcAft>
          </a:pPr>
          <a:r>
            <a:rPr lang="es-ES" sz="2000" b="1" kern="1200" dirty="0" smtClean="0">
              <a:solidFill>
                <a:schemeClr val="tx1"/>
              </a:solidFill>
              <a:latin typeface="Calibri" pitchFamily="34" charset="0"/>
            </a:rPr>
            <a:t>CONFIGURACIÓN DE LOS OBJETOS DE SLOODLE</a:t>
          </a:r>
          <a:endParaRPr lang="en-US" sz="2000" kern="1200" dirty="0">
            <a:solidFill>
              <a:schemeClr val="tx1"/>
            </a:solidFill>
            <a:latin typeface="Calibri" pitchFamily="34" charset="0"/>
          </a:endParaRPr>
        </a:p>
      </dsp:txBody>
      <dsp:txXfrm>
        <a:off x="80801" y="2581748"/>
        <a:ext cx="2223461" cy="2458749"/>
      </dsp:txXfrm>
    </dsp:sp>
  </dsp:spTree>
</dsp:drawing>
</file>

<file path=ppt/diagrams/drawing2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33E2B94-3898-4C2A-A486-6EB59483483D}">
      <dsp:nvSpPr>
        <dsp:cNvPr id="0" name=""/>
        <dsp:cNvSpPr/>
      </dsp:nvSpPr>
      <dsp:spPr>
        <a:xfrm>
          <a:off x="0" y="0"/>
          <a:ext cx="7488832" cy="793926"/>
        </a:xfrm>
        <a:prstGeom prst="roundRect">
          <a:avLst>
            <a:gd name="adj" fmla="val 10000"/>
          </a:avLst>
        </a:prstGeom>
        <a:solidFill>
          <a:schemeClr val="accent1">
            <a:shade val="8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just" defTabSz="800100" rtl="0">
            <a:lnSpc>
              <a:spcPct val="90000"/>
            </a:lnSpc>
            <a:spcBef>
              <a:spcPct val="0"/>
            </a:spcBef>
            <a:spcAft>
              <a:spcPct val="35000"/>
            </a:spcAft>
          </a:pPr>
          <a:r>
            <a:rPr lang="es-ES" sz="1800" b="1" i="0" kern="1200" smtClean="0">
              <a:solidFill>
                <a:schemeClr val="tx1"/>
              </a:solidFill>
              <a:latin typeface="Calibri" pitchFamily="34" charset="0"/>
            </a:rPr>
            <a:t>LOGINZONE:</a:t>
          </a:r>
          <a:r>
            <a:rPr lang="es-ES" sz="1800" b="0" i="0" kern="1200" smtClean="0">
              <a:solidFill>
                <a:schemeClr val="tx1"/>
              </a:solidFill>
              <a:latin typeface="Calibri" pitchFamily="34" charset="0"/>
            </a:rPr>
            <a:t> genera un enlace en el curso de  MOODLE para teletransportarse a una zona 3D creada en SECOND LIFE.</a:t>
          </a:r>
          <a:endParaRPr lang="en-US" sz="1800" b="0" i="0" kern="1200" dirty="0">
            <a:solidFill>
              <a:schemeClr val="tx1"/>
            </a:solidFill>
            <a:latin typeface="Calibri" pitchFamily="34" charset="0"/>
          </a:endParaRPr>
        </a:p>
      </dsp:txBody>
      <dsp:txXfrm>
        <a:off x="1577159" y="0"/>
        <a:ext cx="5911672" cy="793926"/>
      </dsp:txXfrm>
    </dsp:sp>
    <dsp:sp modelId="{B701FCBD-D236-4333-B260-ACFA62CE859B}">
      <dsp:nvSpPr>
        <dsp:cNvPr id="0" name=""/>
        <dsp:cNvSpPr/>
      </dsp:nvSpPr>
      <dsp:spPr>
        <a:xfrm>
          <a:off x="504421" y="79392"/>
          <a:ext cx="647709" cy="635141"/>
        </a:xfrm>
        <a:prstGeom prst="rect">
          <a:avLst/>
        </a:prstGeom>
        <a:blipFill rotWithShape="0">
          <a:blip xmlns:r="http://schemas.openxmlformats.org/officeDocument/2006/relationships" r:embed="rId1"/>
          <a:stretch>
            <a:fillRect/>
          </a:stretch>
        </a:blipFill>
        <a:ln>
          <a:noFill/>
        </a:ln>
        <a:effectLst/>
        <a:scene3d>
          <a:camera prst="orthographicFront"/>
          <a:lightRig rig="chilly" dir="t"/>
        </a:scene3d>
        <a:sp3d z="12700" extrusionH="12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DF6FAC31-B96B-4FD8-B9BD-9F1D7BB8F3E2}">
      <dsp:nvSpPr>
        <dsp:cNvPr id="0" name=""/>
        <dsp:cNvSpPr/>
      </dsp:nvSpPr>
      <dsp:spPr>
        <a:xfrm>
          <a:off x="0" y="873319"/>
          <a:ext cx="7488832" cy="793926"/>
        </a:xfrm>
        <a:prstGeom prst="roundRect">
          <a:avLst>
            <a:gd name="adj" fmla="val 10000"/>
          </a:avLst>
        </a:prstGeom>
        <a:solidFill>
          <a:schemeClr val="accent1">
            <a:shade val="80000"/>
            <a:hueOff val="61249"/>
            <a:satOff val="-878"/>
            <a:lumOff val="5123"/>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s-ES" sz="1800" b="1" i="0" kern="1200" smtClean="0">
              <a:solidFill>
                <a:schemeClr val="tx1"/>
              </a:solidFill>
              <a:latin typeface="Calibri" pitchFamily="34" charset="0"/>
            </a:rPr>
            <a:t>REGENROL BOOTH:</a:t>
          </a:r>
          <a:r>
            <a:rPr lang="es-ES" sz="1800" b="0" i="0" kern="1200" smtClean="0">
              <a:solidFill>
                <a:schemeClr val="tx1"/>
              </a:solidFill>
              <a:latin typeface="Calibri" pitchFamily="34" charset="0"/>
            </a:rPr>
            <a:t> permite a un usuario registrado en el curso de MOODLE y en SECOND LIFE, registrar desde el mundo virtual a su avatar en el curso.</a:t>
          </a:r>
          <a:endParaRPr lang="en-US" sz="1800" b="0" i="0" kern="1200" dirty="0">
            <a:solidFill>
              <a:schemeClr val="tx1"/>
            </a:solidFill>
            <a:latin typeface="Calibri" pitchFamily="34" charset="0"/>
          </a:endParaRPr>
        </a:p>
      </dsp:txBody>
      <dsp:txXfrm>
        <a:off x="1577159" y="873319"/>
        <a:ext cx="5911672" cy="793926"/>
      </dsp:txXfrm>
    </dsp:sp>
    <dsp:sp modelId="{32874861-330E-49CF-BAF1-F66761CE2E7B}">
      <dsp:nvSpPr>
        <dsp:cNvPr id="0" name=""/>
        <dsp:cNvSpPr/>
      </dsp:nvSpPr>
      <dsp:spPr>
        <a:xfrm>
          <a:off x="504421" y="952712"/>
          <a:ext cx="647709" cy="635141"/>
        </a:xfrm>
        <a:prstGeom prst="roundRect">
          <a:avLst>
            <a:gd name="adj" fmla="val 10000"/>
          </a:avLst>
        </a:prstGeom>
        <a:blipFill rotWithShape="0">
          <a:blip xmlns:r="http://schemas.openxmlformats.org/officeDocument/2006/relationships" r:embed="rId1"/>
          <a:stretch>
            <a:fillRect/>
          </a:stretch>
        </a:blipFill>
        <a:ln>
          <a:noFill/>
        </a:ln>
        <a:effectLst/>
        <a:scene3d>
          <a:camera prst="orthographicFront"/>
          <a:lightRig rig="chilly" dir="t"/>
        </a:scene3d>
        <a:sp3d z="12700" extrusionH="12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8537E7EC-4CC5-4911-A9B6-D19C8C3C9837}">
      <dsp:nvSpPr>
        <dsp:cNvPr id="0" name=""/>
        <dsp:cNvSpPr/>
      </dsp:nvSpPr>
      <dsp:spPr>
        <a:xfrm>
          <a:off x="0" y="1746638"/>
          <a:ext cx="7488832" cy="793926"/>
        </a:xfrm>
        <a:prstGeom prst="roundRect">
          <a:avLst>
            <a:gd name="adj" fmla="val 10000"/>
          </a:avLst>
        </a:prstGeom>
        <a:solidFill>
          <a:schemeClr val="accent1">
            <a:shade val="80000"/>
            <a:hueOff val="122498"/>
            <a:satOff val="-1757"/>
            <a:lumOff val="10246"/>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s-ES" sz="1800" b="1" i="0" kern="1200" dirty="0" smtClean="0">
              <a:solidFill>
                <a:schemeClr val="tx1"/>
              </a:solidFill>
              <a:latin typeface="Calibri" pitchFamily="34" charset="0"/>
            </a:rPr>
            <a:t>PRESENTER:</a:t>
          </a:r>
          <a:r>
            <a:rPr lang="es-ES" sz="1800" b="0" i="0" kern="1200" dirty="0" smtClean="0">
              <a:solidFill>
                <a:schemeClr val="tx1"/>
              </a:solidFill>
              <a:latin typeface="Calibri" pitchFamily="34" charset="0"/>
            </a:rPr>
            <a:t> permite ver en SECOND LIFE diapositivas de PowerPoint subidas en el curso de MOODLE, sin ningún costo. También permite ver páginas web y videos.</a:t>
          </a:r>
          <a:endParaRPr lang="en-US" sz="1800" b="0" i="0" kern="1200" dirty="0">
            <a:solidFill>
              <a:schemeClr val="tx1"/>
            </a:solidFill>
            <a:latin typeface="Calibri" pitchFamily="34" charset="0"/>
          </a:endParaRPr>
        </a:p>
      </dsp:txBody>
      <dsp:txXfrm>
        <a:off x="1577159" y="1746638"/>
        <a:ext cx="5911672" cy="793926"/>
      </dsp:txXfrm>
    </dsp:sp>
    <dsp:sp modelId="{BE21246B-FF30-4684-85CD-7569E787C321}">
      <dsp:nvSpPr>
        <dsp:cNvPr id="0" name=""/>
        <dsp:cNvSpPr/>
      </dsp:nvSpPr>
      <dsp:spPr>
        <a:xfrm>
          <a:off x="504421" y="1826031"/>
          <a:ext cx="647709" cy="635141"/>
        </a:xfrm>
        <a:prstGeom prst="roundRect">
          <a:avLst>
            <a:gd name="adj" fmla="val 10000"/>
          </a:avLst>
        </a:prstGeom>
        <a:blipFill rotWithShape="0">
          <a:blip xmlns:r="http://schemas.openxmlformats.org/officeDocument/2006/relationships" r:embed="rId1"/>
          <a:stretch>
            <a:fillRect/>
          </a:stretch>
        </a:blipFill>
        <a:ln>
          <a:noFill/>
        </a:ln>
        <a:effectLst/>
        <a:scene3d>
          <a:camera prst="orthographicFront"/>
          <a:lightRig rig="chilly" dir="t"/>
        </a:scene3d>
        <a:sp3d z="12700" extrusionH="12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AEEB10B8-93A0-46BD-8F4B-297650D2F164}">
      <dsp:nvSpPr>
        <dsp:cNvPr id="0" name=""/>
        <dsp:cNvSpPr/>
      </dsp:nvSpPr>
      <dsp:spPr>
        <a:xfrm>
          <a:off x="0" y="2619958"/>
          <a:ext cx="7488832" cy="793926"/>
        </a:xfrm>
        <a:prstGeom prst="roundRect">
          <a:avLst>
            <a:gd name="adj" fmla="val 10000"/>
          </a:avLst>
        </a:prstGeom>
        <a:solidFill>
          <a:schemeClr val="accent1">
            <a:shade val="80000"/>
            <a:hueOff val="183747"/>
            <a:satOff val="-2635"/>
            <a:lumOff val="15369"/>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s-ES" sz="1800" b="1" i="0" kern="1200" smtClean="0">
              <a:solidFill>
                <a:schemeClr val="tx1"/>
              </a:solidFill>
              <a:latin typeface="Calibri" pitchFamily="34" charset="0"/>
            </a:rPr>
            <a:t>METAGLOSS:</a:t>
          </a:r>
          <a:r>
            <a:rPr lang="es-ES" sz="1800" b="0" i="0" kern="1200" smtClean="0">
              <a:solidFill>
                <a:schemeClr val="tx1"/>
              </a:solidFill>
              <a:latin typeface="Calibri" pitchFamily="34" charset="0"/>
            </a:rPr>
            <a:t> permite acceder a un glosario del curso de MOODLE desde el chat de SECOND LIFE.</a:t>
          </a:r>
          <a:endParaRPr lang="en-US" sz="1800" b="0" i="0" kern="1200" dirty="0">
            <a:solidFill>
              <a:schemeClr val="tx1"/>
            </a:solidFill>
            <a:latin typeface="Calibri" pitchFamily="34" charset="0"/>
          </a:endParaRPr>
        </a:p>
      </dsp:txBody>
      <dsp:txXfrm>
        <a:off x="1577159" y="2619958"/>
        <a:ext cx="5911672" cy="793926"/>
      </dsp:txXfrm>
    </dsp:sp>
    <dsp:sp modelId="{6793DD7E-34A5-4E13-BEC6-B50D572AC2E8}">
      <dsp:nvSpPr>
        <dsp:cNvPr id="0" name=""/>
        <dsp:cNvSpPr/>
      </dsp:nvSpPr>
      <dsp:spPr>
        <a:xfrm>
          <a:off x="504421" y="2699350"/>
          <a:ext cx="647709" cy="635141"/>
        </a:xfrm>
        <a:prstGeom prst="roundRect">
          <a:avLst>
            <a:gd name="adj" fmla="val 10000"/>
          </a:avLst>
        </a:prstGeom>
        <a:blipFill rotWithShape="0">
          <a:blip xmlns:r="http://schemas.openxmlformats.org/officeDocument/2006/relationships" r:embed="rId1"/>
          <a:stretch>
            <a:fillRect/>
          </a:stretch>
        </a:blipFill>
        <a:ln>
          <a:noFill/>
        </a:ln>
        <a:effectLst/>
        <a:scene3d>
          <a:camera prst="orthographicFront"/>
          <a:lightRig rig="chilly" dir="t"/>
        </a:scene3d>
        <a:sp3d z="12700" extrusionH="12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AE5527C0-FE5A-4614-8CAF-6379E3E24EC6}">
      <dsp:nvSpPr>
        <dsp:cNvPr id="0" name=""/>
        <dsp:cNvSpPr/>
      </dsp:nvSpPr>
      <dsp:spPr>
        <a:xfrm>
          <a:off x="0" y="3493277"/>
          <a:ext cx="7488832" cy="793926"/>
        </a:xfrm>
        <a:prstGeom prst="roundRect">
          <a:avLst>
            <a:gd name="adj" fmla="val 10000"/>
          </a:avLst>
        </a:prstGeom>
        <a:solidFill>
          <a:schemeClr val="accent1">
            <a:shade val="80000"/>
            <a:hueOff val="244997"/>
            <a:satOff val="-3514"/>
            <a:lumOff val="20492"/>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s-ES" sz="1800" b="1" i="0" kern="1200" smtClean="0">
              <a:solidFill>
                <a:schemeClr val="tx1"/>
              </a:solidFill>
              <a:latin typeface="Calibri" pitchFamily="34" charset="0"/>
            </a:rPr>
            <a:t>WEBINTERCOM: </a:t>
          </a:r>
          <a:r>
            <a:rPr lang="es-ES" sz="1800" b="0" i="0" kern="1200" smtClean="0">
              <a:solidFill>
                <a:schemeClr val="tx1"/>
              </a:solidFill>
              <a:latin typeface="Calibri" pitchFamily="34" charset="0"/>
            </a:rPr>
            <a:t>permite la interconexión entre el chat del curso de MOODLE y el chat de SECOND LIFE.</a:t>
          </a:r>
          <a:endParaRPr lang="en-US" sz="1800" b="0" i="0" kern="1200" dirty="0">
            <a:solidFill>
              <a:schemeClr val="tx1"/>
            </a:solidFill>
            <a:latin typeface="Calibri" pitchFamily="34" charset="0"/>
          </a:endParaRPr>
        </a:p>
      </dsp:txBody>
      <dsp:txXfrm>
        <a:off x="1577159" y="3493277"/>
        <a:ext cx="5911672" cy="793926"/>
      </dsp:txXfrm>
    </dsp:sp>
    <dsp:sp modelId="{8FB294C4-09C7-43A0-87F8-E99C49497002}">
      <dsp:nvSpPr>
        <dsp:cNvPr id="0" name=""/>
        <dsp:cNvSpPr/>
      </dsp:nvSpPr>
      <dsp:spPr>
        <a:xfrm>
          <a:off x="504421" y="3572670"/>
          <a:ext cx="647709" cy="635141"/>
        </a:xfrm>
        <a:prstGeom prst="roundRect">
          <a:avLst>
            <a:gd name="adj" fmla="val 10000"/>
          </a:avLst>
        </a:prstGeom>
        <a:blipFill rotWithShape="0">
          <a:blip xmlns:r="http://schemas.openxmlformats.org/officeDocument/2006/relationships" r:embed="rId1"/>
          <a:stretch>
            <a:fillRect/>
          </a:stretch>
        </a:blipFill>
        <a:ln>
          <a:noFill/>
        </a:ln>
        <a:effectLst/>
        <a:scene3d>
          <a:camera prst="orthographicFront"/>
          <a:lightRig rig="chilly" dir="t"/>
        </a:scene3d>
        <a:sp3d z="12700" extrusionH="12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F3A19E79-04AB-4953-BCA3-1240D5F87C03}">
      <dsp:nvSpPr>
        <dsp:cNvPr id="0" name=""/>
        <dsp:cNvSpPr/>
      </dsp:nvSpPr>
      <dsp:spPr>
        <a:xfrm>
          <a:off x="0" y="4366597"/>
          <a:ext cx="7488832" cy="793926"/>
        </a:xfrm>
        <a:prstGeom prst="roundRect">
          <a:avLst>
            <a:gd name="adj" fmla="val 10000"/>
          </a:avLst>
        </a:prstGeom>
        <a:solidFill>
          <a:schemeClr val="accent1">
            <a:shade val="80000"/>
            <a:hueOff val="306246"/>
            <a:satOff val="-4392"/>
            <a:lumOff val="25615"/>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s-ES" sz="1800" b="1" i="0" kern="1200" dirty="0" smtClean="0">
              <a:solidFill>
                <a:schemeClr val="tx1"/>
              </a:solidFill>
              <a:latin typeface="Calibri" pitchFamily="34" charset="0"/>
            </a:rPr>
            <a:t>QUIZCHAIR:</a:t>
          </a:r>
          <a:r>
            <a:rPr lang="es-ES" sz="1800" b="0" i="0" kern="1200" dirty="0" smtClean="0">
              <a:solidFill>
                <a:schemeClr val="tx1"/>
              </a:solidFill>
              <a:latin typeface="Calibri" pitchFamily="34" charset="0"/>
            </a:rPr>
            <a:t> permite realizar una evaluación del curso de MOODLE desde SECOND LIFE.</a:t>
          </a:r>
          <a:endParaRPr lang="en-US" sz="1800" b="0" i="0" kern="1200" dirty="0">
            <a:solidFill>
              <a:schemeClr val="tx1"/>
            </a:solidFill>
            <a:latin typeface="Calibri" pitchFamily="34" charset="0"/>
          </a:endParaRPr>
        </a:p>
      </dsp:txBody>
      <dsp:txXfrm>
        <a:off x="1577159" y="4366597"/>
        <a:ext cx="5911672" cy="793926"/>
      </dsp:txXfrm>
    </dsp:sp>
    <dsp:sp modelId="{63F32DD3-E21E-412A-8946-5374C738E778}">
      <dsp:nvSpPr>
        <dsp:cNvPr id="0" name=""/>
        <dsp:cNvSpPr/>
      </dsp:nvSpPr>
      <dsp:spPr>
        <a:xfrm>
          <a:off x="504421" y="4445989"/>
          <a:ext cx="647709" cy="635141"/>
        </a:xfrm>
        <a:prstGeom prst="roundRect">
          <a:avLst>
            <a:gd name="adj" fmla="val 10000"/>
          </a:avLst>
        </a:prstGeom>
        <a:blipFill rotWithShape="0">
          <a:blip xmlns:r="http://schemas.openxmlformats.org/officeDocument/2006/relationships" r:embed="rId1"/>
          <a:stretch>
            <a:fillRect/>
          </a:stretch>
        </a:blipFill>
        <a:ln>
          <a:noFill/>
        </a:ln>
        <a:effectLst/>
        <a:scene3d>
          <a:camera prst="orthographicFront"/>
          <a:lightRig rig="chilly" dir="t"/>
        </a:scene3d>
        <a:sp3d z="12700" extrusionH="12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Tree>
</dsp:drawing>
</file>

<file path=ppt/diagrams/drawing2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4254BEE-81ED-4416-8024-BBA0945B5585}">
      <dsp:nvSpPr>
        <dsp:cNvPr id="0" name=""/>
        <dsp:cNvSpPr/>
      </dsp:nvSpPr>
      <dsp:spPr>
        <a:xfrm rot="10800000">
          <a:off x="1239005" y="183072"/>
          <a:ext cx="5839733" cy="2481212"/>
        </a:xfrm>
        <a:prstGeom prst="homePlate">
          <a:avLst/>
        </a:prstGeom>
        <a:solidFill>
          <a:schemeClr val="accent1">
            <a:shade val="8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20000" tIns="60960" rIns="360000" bIns="60960" numCol="1" spcCol="1270" anchor="ctr" anchorCtr="0">
          <a:noAutofit/>
        </a:bodyPr>
        <a:lstStyle/>
        <a:p>
          <a:pPr lvl="0" algn="just" defTabSz="711200" rtl="0">
            <a:lnSpc>
              <a:spcPct val="100000"/>
            </a:lnSpc>
            <a:spcBef>
              <a:spcPct val="0"/>
            </a:spcBef>
            <a:spcAft>
              <a:spcPts val="0"/>
            </a:spcAft>
          </a:pPr>
          <a:r>
            <a:rPr lang="es-ES" sz="1600" kern="1200" dirty="0" smtClean="0">
              <a:solidFill>
                <a:schemeClr val="tx1"/>
              </a:solidFill>
              <a:latin typeface="Calibri" pitchFamily="34" charset="0"/>
            </a:rPr>
            <a:t>Existe una gran variedad de herramientas de creación de mundos virtuales y de gestión de aprendizaje existentes en el mercado, pero se investigaron las más populares y representativas, para tener una visión más concreta de las mismas. Con esta información se realizó un análisis comparativo entre ellas, definiendo criterios de comparación en base a sus características técnicas, características generales y la funcionalidad que prestan.</a:t>
          </a:r>
          <a:endParaRPr lang="en-US" sz="1600" kern="1200" dirty="0">
            <a:solidFill>
              <a:schemeClr val="tx1"/>
            </a:solidFill>
            <a:latin typeface="Calibri" pitchFamily="34" charset="0"/>
          </a:endParaRPr>
        </a:p>
      </dsp:txBody>
      <dsp:txXfrm rot="10800000">
        <a:off x="1239005" y="183072"/>
        <a:ext cx="5839733" cy="2481212"/>
      </dsp:txXfrm>
    </dsp:sp>
    <dsp:sp modelId="{FD9B656F-DDE3-42D5-9D6E-627C282041D5}">
      <dsp:nvSpPr>
        <dsp:cNvPr id="0" name=""/>
        <dsp:cNvSpPr/>
      </dsp:nvSpPr>
      <dsp:spPr>
        <a:xfrm>
          <a:off x="790008" y="964075"/>
          <a:ext cx="887678" cy="887678"/>
        </a:xfrm>
        <a:prstGeom prst="rect">
          <a:avLst/>
        </a:prstGeom>
        <a:blipFill rotWithShape="0">
          <a:blip xmlns:r="http://schemas.openxmlformats.org/officeDocument/2006/relationships" r:embed="rId1"/>
          <a:stretch>
            <a:fillRect/>
          </a:stretch>
        </a:blipFill>
        <a:ln>
          <a:noFill/>
        </a:ln>
        <a:effectLst/>
        <a:scene3d>
          <a:camera prst="orthographicFront"/>
          <a:lightRig rig="chilly" dir="t"/>
        </a:scene3d>
        <a:sp3d z="12700" extrusionH="12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A96ECD5A-09C0-4F0B-82BF-D463CC938D5C}">
      <dsp:nvSpPr>
        <dsp:cNvPr id="0" name=""/>
        <dsp:cNvSpPr/>
      </dsp:nvSpPr>
      <dsp:spPr>
        <a:xfrm rot="10800000">
          <a:off x="1239005" y="3024346"/>
          <a:ext cx="5839733" cy="2481212"/>
        </a:xfrm>
        <a:prstGeom prst="homePlate">
          <a:avLst/>
        </a:prstGeom>
        <a:solidFill>
          <a:schemeClr val="accent1">
            <a:shade val="80000"/>
            <a:hueOff val="306246"/>
            <a:satOff val="-4392"/>
            <a:lumOff val="25615"/>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20000" tIns="60960" rIns="360000" bIns="60960" numCol="1" spcCol="1270" anchor="ctr" anchorCtr="0">
          <a:noAutofit/>
        </a:bodyPr>
        <a:lstStyle/>
        <a:p>
          <a:pPr lvl="0" algn="just" defTabSz="711200" rtl="0">
            <a:lnSpc>
              <a:spcPct val="100000"/>
            </a:lnSpc>
            <a:spcBef>
              <a:spcPct val="0"/>
            </a:spcBef>
            <a:spcAft>
              <a:spcPts val="0"/>
            </a:spcAft>
          </a:pPr>
          <a:r>
            <a:rPr lang="es-ES" sz="1600" kern="1200" dirty="0" smtClean="0">
              <a:solidFill>
                <a:schemeClr val="tx1"/>
              </a:solidFill>
              <a:latin typeface="Calibri" pitchFamily="34" charset="0"/>
            </a:rPr>
            <a:t>Después de realizar dicha comparación, se determinó que  las herramientas que mejor se adecuaban a los requerimientos de la sol</a:t>
          </a:r>
          <a:r>
            <a:rPr lang="en-US" sz="1600" kern="1200" dirty="0" err="1" smtClean="0">
              <a:solidFill>
                <a:schemeClr val="tx1"/>
              </a:solidFill>
              <a:latin typeface="Calibri" pitchFamily="34" charset="0"/>
            </a:rPr>
            <a:t>ución</a:t>
          </a:r>
          <a:r>
            <a:rPr lang="en-US" sz="1600" kern="1200" dirty="0" smtClean="0">
              <a:solidFill>
                <a:schemeClr val="tx1"/>
              </a:solidFill>
              <a:latin typeface="Calibri" pitchFamily="34" charset="0"/>
            </a:rPr>
            <a:t> </a:t>
          </a:r>
          <a:r>
            <a:rPr lang="en-US" sz="1600" kern="1200" dirty="0" err="1" smtClean="0">
              <a:solidFill>
                <a:schemeClr val="tx1"/>
              </a:solidFill>
              <a:latin typeface="Calibri" pitchFamily="34" charset="0"/>
            </a:rPr>
            <a:t>propuesta</a:t>
          </a:r>
          <a:r>
            <a:rPr lang="en-US" sz="1600" kern="1200" dirty="0" smtClean="0">
              <a:solidFill>
                <a:schemeClr val="tx1"/>
              </a:solidFill>
              <a:latin typeface="Calibri" pitchFamily="34" charset="0"/>
            </a:rPr>
            <a:t> son: </a:t>
          </a:r>
          <a:r>
            <a:rPr lang="en-US" sz="1600" b="1" i="0" kern="1200" dirty="0" smtClean="0">
              <a:solidFill>
                <a:schemeClr val="tx1"/>
              </a:solidFill>
              <a:latin typeface="Calibri" pitchFamily="34" charset="0"/>
            </a:rPr>
            <a:t>SECOND LIFE</a:t>
          </a:r>
          <a:r>
            <a:rPr lang="en-US" sz="1600" kern="1200" dirty="0" smtClean="0">
              <a:solidFill>
                <a:schemeClr val="tx1"/>
              </a:solidFill>
              <a:latin typeface="Calibri" pitchFamily="34" charset="0"/>
            </a:rPr>
            <a:t> </a:t>
          </a:r>
          <a:r>
            <a:rPr lang="en-US" sz="1600" kern="1200" dirty="0" err="1" smtClean="0">
              <a:solidFill>
                <a:schemeClr val="tx1"/>
              </a:solidFill>
              <a:latin typeface="Calibri" pitchFamily="34" charset="0"/>
            </a:rPr>
            <a:t>para</a:t>
          </a:r>
          <a:r>
            <a:rPr lang="en-US" sz="1600" kern="1200" dirty="0" smtClean="0">
              <a:solidFill>
                <a:schemeClr val="tx1"/>
              </a:solidFill>
              <a:latin typeface="Calibri" pitchFamily="34" charset="0"/>
            </a:rPr>
            <a:t> la </a:t>
          </a:r>
          <a:r>
            <a:rPr lang="en-US" sz="1600" kern="1200" dirty="0" err="1" smtClean="0">
              <a:solidFill>
                <a:schemeClr val="tx1"/>
              </a:solidFill>
              <a:latin typeface="Calibri" pitchFamily="34" charset="0"/>
            </a:rPr>
            <a:t>creación</a:t>
          </a:r>
          <a:r>
            <a:rPr lang="en-US" sz="1600" kern="1200" dirty="0" smtClean="0">
              <a:solidFill>
                <a:schemeClr val="tx1"/>
              </a:solidFill>
              <a:latin typeface="Calibri" pitchFamily="34" charset="0"/>
            </a:rPr>
            <a:t> del </a:t>
          </a:r>
          <a:r>
            <a:rPr lang="en-US" sz="1600" kern="1200" dirty="0" err="1" smtClean="0">
              <a:solidFill>
                <a:schemeClr val="tx1"/>
              </a:solidFill>
              <a:latin typeface="Calibri" pitchFamily="34" charset="0"/>
            </a:rPr>
            <a:t>mundo</a:t>
          </a:r>
          <a:r>
            <a:rPr lang="en-US" sz="1600" kern="1200" dirty="0" smtClean="0">
              <a:solidFill>
                <a:schemeClr val="tx1"/>
              </a:solidFill>
              <a:latin typeface="Calibri" pitchFamily="34" charset="0"/>
            </a:rPr>
            <a:t> virtual y </a:t>
          </a:r>
          <a:r>
            <a:rPr lang="en-US" sz="1600" b="1" kern="1200" dirty="0" smtClean="0">
              <a:solidFill>
                <a:schemeClr val="tx1"/>
              </a:solidFill>
              <a:latin typeface="Calibri" pitchFamily="34" charset="0"/>
            </a:rPr>
            <a:t>MOODLE</a:t>
          </a:r>
          <a:r>
            <a:rPr lang="en-US" sz="1600" kern="1200" dirty="0" smtClean="0">
              <a:solidFill>
                <a:schemeClr val="tx1"/>
              </a:solidFill>
              <a:latin typeface="Calibri" pitchFamily="34" charset="0"/>
            </a:rPr>
            <a:t> </a:t>
          </a:r>
          <a:r>
            <a:rPr lang="en-US" sz="1600" kern="1200" dirty="0" err="1" smtClean="0">
              <a:solidFill>
                <a:schemeClr val="tx1"/>
              </a:solidFill>
              <a:latin typeface="Calibri" pitchFamily="34" charset="0"/>
            </a:rPr>
            <a:t>para</a:t>
          </a:r>
          <a:r>
            <a:rPr lang="en-US" sz="1600" kern="1200" dirty="0" smtClean="0">
              <a:solidFill>
                <a:schemeClr val="tx1"/>
              </a:solidFill>
              <a:latin typeface="Calibri" pitchFamily="34" charset="0"/>
            </a:rPr>
            <a:t> la </a:t>
          </a:r>
          <a:r>
            <a:rPr lang="en-US" sz="1600" kern="1200" dirty="0" err="1" smtClean="0">
              <a:solidFill>
                <a:schemeClr val="tx1"/>
              </a:solidFill>
              <a:latin typeface="Calibri" pitchFamily="34" charset="0"/>
            </a:rPr>
            <a:t>gestión</a:t>
          </a:r>
          <a:r>
            <a:rPr lang="en-US" sz="1600" kern="1200" dirty="0" smtClean="0">
              <a:solidFill>
                <a:schemeClr val="tx1"/>
              </a:solidFill>
              <a:latin typeface="Calibri" pitchFamily="34" charset="0"/>
            </a:rPr>
            <a:t> del </a:t>
          </a:r>
          <a:r>
            <a:rPr lang="en-US" sz="1600" kern="1200" dirty="0" err="1" smtClean="0">
              <a:solidFill>
                <a:schemeClr val="tx1"/>
              </a:solidFill>
              <a:latin typeface="Calibri" pitchFamily="34" charset="0"/>
            </a:rPr>
            <a:t>aprendizaje</a:t>
          </a:r>
          <a:r>
            <a:rPr lang="en-US" sz="1600" kern="1200" dirty="0" smtClean="0">
              <a:solidFill>
                <a:schemeClr val="tx1"/>
              </a:solidFill>
              <a:latin typeface="Calibri" pitchFamily="34" charset="0"/>
            </a:rPr>
            <a:t>.</a:t>
          </a:r>
          <a:endParaRPr lang="en-US" sz="1600" kern="1200" dirty="0">
            <a:solidFill>
              <a:schemeClr val="tx1"/>
            </a:solidFill>
            <a:latin typeface="Calibri" pitchFamily="34" charset="0"/>
          </a:endParaRPr>
        </a:p>
      </dsp:txBody>
      <dsp:txXfrm rot="10800000">
        <a:off x="1239005" y="3024346"/>
        <a:ext cx="5839733" cy="2481212"/>
      </dsp:txXfrm>
    </dsp:sp>
    <dsp:sp modelId="{1F1A43A6-BD92-4FE5-9E00-AFEDC3FB5400}">
      <dsp:nvSpPr>
        <dsp:cNvPr id="0" name=""/>
        <dsp:cNvSpPr/>
      </dsp:nvSpPr>
      <dsp:spPr>
        <a:xfrm>
          <a:off x="790008" y="3812064"/>
          <a:ext cx="887678" cy="887678"/>
        </a:xfrm>
        <a:prstGeom prst="rect">
          <a:avLst/>
        </a:prstGeom>
        <a:blipFill rotWithShape="0">
          <a:blip xmlns:r="http://schemas.openxmlformats.org/officeDocument/2006/relationships" r:embed="rId1"/>
          <a:stretch>
            <a:fillRect/>
          </a:stretch>
        </a:blipFill>
        <a:ln>
          <a:noFill/>
        </a:ln>
        <a:effectLst/>
        <a:scene3d>
          <a:camera prst="orthographicFront"/>
          <a:lightRig rig="chilly" dir="t"/>
        </a:scene3d>
        <a:sp3d z="12700" extrusionH="12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Tree>
</dsp:drawing>
</file>

<file path=ppt/diagrams/drawing2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4254BEE-81ED-4416-8024-BBA0945B5585}">
      <dsp:nvSpPr>
        <dsp:cNvPr id="0" name=""/>
        <dsp:cNvSpPr/>
      </dsp:nvSpPr>
      <dsp:spPr>
        <a:xfrm rot="10800000">
          <a:off x="1244527" y="183072"/>
          <a:ext cx="5839733" cy="2481212"/>
        </a:xfrm>
        <a:prstGeom prst="homePlate">
          <a:avLst/>
        </a:prstGeom>
        <a:solidFill>
          <a:schemeClr val="accent1">
            <a:shade val="8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40000" tIns="60960" rIns="360000" bIns="60960" numCol="1" spcCol="1270" anchor="ctr" anchorCtr="0">
          <a:noAutofit/>
        </a:bodyPr>
        <a:lstStyle/>
        <a:p>
          <a:pPr lvl="0" algn="just" defTabSz="711200" rtl="0">
            <a:lnSpc>
              <a:spcPct val="100000"/>
            </a:lnSpc>
            <a:spcBef>
              <a:spcPct val="0"/>
            </a:spcBef>
            <a:spcAft>
              <a:spcPts val="0"/>
            </a:spcAft>
          </a:pPr>
          <a:r>
            <a:rPr lang="en-US" sz="1600" kern="1200" smtClean="0">
              <a:solidFill>
                <a:schemeClr val="tx1"/>
              </a:solidFill>
              <a:latin typeface="Calibri" pitchFamily="34" charset="0"/>
            </a:rPr>
            <a:t>La toma de requisitos se basó en la especificación IEEE 830, la cual se adaptó sin inconvenientes a las necesidades de la solución y permitió recolectar información clara y específica para la creación del mundo virtual.</a:t>
          </a:r>
          <a:endParaRPr lang="en-US" sz="1600" kern="1200" dirty="0">
            <a:solidFill>
              <a:schemeClr val="tx1"/>
            </a:solidFill>
            <a:latin typeface="Calibri" pitchFamily="34" charset="0"/>
          </a:endParaRPr>
        </a:p>
      </dsp:txBody>
      <dsp:txXfrm rot="10800000">
        <a:off x="1244527" y="183072"/>
        <a:ext cx="5839733" cy="2481212"/>
      </dsp:txXfrm>
    </dsp:sp>
    <dsp:sp modelId="{FD9B656F-DDE3-42D5-9D6E-627C282041D5}">
      <dsp:nvSpPr>
        <dsp:cNvPr id="0" name=""/>
        <dsp:cNvSpPr/>
      </dsp:nvSpPr>
      <dsp:spPr>
        <a:xfrm>
          <a:off x="784486" y="953031"/>
          <a:ext cx="909767" cy="909767"/>
        </a:xfrm>
        <a:prstGeom prst="rect">
          <a:avLst/>
        </a:prstGeom>
        <a:blipFill rotWithShape="0">
          <a:blip xmlns:r="http://schemas.openxmlformats.org/officeDocument/2006/relationships" r:embed="rId1"/>
          <a:stretch>
            <a:fillRect/>
          </a:stretch>
        </a:blipFill>
        <a:ln>
          <a:noFill/>
        </a:ln>
        <a:effectLst/>
        <a:scene3d>
          <a:camera prst="orthographicFront"/>
          <a:lightRig rig="chilly" dir="t"/>
        </a:scene3d>
        <a:sp3d z="12700" extrusionH="12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A96ECD5A-09C0-4F0B-82BF-D463CC938D5C}">
      <dsp:nvSpPr>
        <dsp:cNvPr id="0" name=""/>
        <dsp:cNvSpPr/>
      </dsp:nvSpPr>
      <dsp:spPr>
        <a:xfrm rot="10800000">
          <a:off x="1244527" y="3024346"/>
          <a:ext cx="5839733" cy="2481212"/>
        </a:xfrm>
        <a:prstGeom prst="homePlate">
          <a:avLst/>
        </a:prstGeom>
        <a:solidFill>
          <a:schemeClr val="accent1">
            <a:shade val="80000"/>
            <a:hueOff val="306246"/>
            <a:satOff val="-4392"/>
            <a:lumOff val="25615"/>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40000" tIns="60960" rIns="360000" bIns="60960" numCol="1" spcCol="1270" anchor="ctr" anchorCtr="0">
          <a:noAutofit/>
        </a:bodyPr>
        <a:lstStyle/>
        <a:p>
          <a:pPr lvl="0" algn="just" defTabSz="711200" rtl="0">
            <a:lnSpc>
              <a:spcPct val="100000"/>
            </a:lnSpc>
            <a:spcBef>
              <a:spcPct val="0"/>
            </a:spcBef>
            <a:spcAft>
              <a:spcPts val="0"/>
            </a:spcAft>
          </a:pPr>
          <a:r>
            <a:rPr lang="en-US" sz="1600" kern="1200" dirty="0" smtClean="0">
              <a:solidFill>
                <a:schemeClr val="tx1"/>
              </a:solidFill>
              <a:latin typeface="Calibri" pitchFamily="34" charset="0"/>
            </a:rPr>
            <a:t>La </a:t>
          </a:r>
          <a:r>
            <a:rPr lang="en-US" sz="1600" kern="1200" dirty="0" err="1" smtClean="0">
              <a:solidFill>
                <a:schemeClr val="tx1"/>
              </a:solidFill>
              <a:latin typeface="Calibri" pitchFamily="34" charset="0"/>
            </a:rPr>
            <a:t>arquitectura</a:t>
          </a:r>
          <a:r>
            <a:rPr lang="en-US" sz="1600" kern="1200" dirty="0" smtClean="0">
              <a:solidFill>
                <a:schemeClr val="tx1"/>
              </a:solidFill>
              <a:latin typeface="Calibri" pitchFamily="34" charset="0"/>
            </a:rPr>
            <a:t> </a:t>
          </a:r>
          <a:r>
            <a:rPr lang="en-US" sz="1600" kern="1200" dirty="0" err="1" smtClean="0">
              <a:solidFill>
                <a:schemeClr val="tx1"/>
              </a:solidFill>
              <a:latin typeface="Calibri" pitchFamily="34" charset="0"/>
            </a:rPr>
            <a:t>definida</a:t>
          </a:r>
          <a:r>
            <a:rPr lang="en-US" sz="1600" kern="1200" dirty="0" smtClean="0">
              <a:solidFill>
                <a:schemeClr val="tx1"/>
              </a:solidFill>
              <a:latin typeface="Calibri" pitchFamily="34" charset="0"/>
            </a:rPr>
            <a:t> </a:t>
          </a:r>
          <a:r>
            <a:rPr lang="en-US" sz="1600" kern="1200" dirty="0" err="1" smtClean="0">
              <a:solidFill>
                <a:schemeClr val="tx1"/>
              </a:solidFill>
              <a:latin typeface="Calibri" pitchFamily="34" charset="0"/>
            </a:rPr>
            <a:t>permitió</a:t>
          </a:r>
          <a:r>
            <a:rPr lang="en-US" sz="1600" kern="1200" dirty="0" smtClean="0">
              <a:solidFill>
                <a:schemeClr val="tx1"/>
              </a:solidFill>
              <a:latin typeface="Calibri" pitchFamily="34" charset="0"/>
            </a:rPr>
            <a:t> </a:t>
          </a:r>
          <a:r>
            <a:rPr lang="en-US" sz="1600" kern="1200" dirty="0" err="1" smtClean="0">
              <a:solidFill>
                <a:schemeClr val="tx1"/>
              </a:solidFill>
              <a:latin typeface="Calibri" pitchFamily="34" charset="0"/>
            </a:rPr>
            <a:t>identificar</a:t>
          </a:r>
          <a:r>
            <a:rPr lang="en-US" sz="1600" kern="1200" dirty="0" smtClean="0">
              <a:solidFill>
                <a:schemeClr val="tx1"/>
              </a:solidFill>
              <a:latin typeface="Calibri" pitchFamily="34" charset="0"/>
            </a:rPr>
            <a:t> </a:t>
          </a:r>
          <a:r>
            <a:rPr lang="en-US" sz="1600" kern="1200" dirty="0" err="1" smtClean="0">
              <a:solidFill>
                <a:schemeClr val="tx1"/>
              </a:solidFill>
              <a:latin typeface="Calibri" pitchFamily="34" charset="0"/>
            </a:rPr>
            <a:t>claramente</a:t>
          </a:r>
          <a:r>
            <a:rPr lang="en-US" sz="1600" kern="1200" dirty="0" smtClean="0">
              <a:solidFill>
                <a:schemeClr val="tx1"/>
              </a:solidFill>
              <a:latin typeface="Calibri" pitchFamily="34" charset="0"/>
            </a:rPr>
            <a:t> </a:t>
          </a:r>
          <a:r>
            <a:rPr lang="en-US" sz="1600" kern="1200" dirty="0" err="1" smtClean="0">
              <a:solidFill>
                <a:schemeClr val="tx1"/>
              </a:solidFill>
              <a:latin typeface="Calibri" pitchFamily="34" charset="0"/>
            </a:rPr>
            <a:t>que</a:t>
          </a:r>
          <a:r>
            <a:rPr lang="en-US" sz="1600" kern="1200" dirty="0" smtClean="0">
              <a:solidFill>
                <a:schemeClr val="tx1"/>
              </a:solidFill>
              <a:latin typeface="Calibri" pitchFamily="34" charset="0"/>
            </a:rPr>
            <a:t> </a:t>
          </a:r>
          <a:r>
            <a:rPr lang="en-US" sz="1600" kern="1200" dirty="0" err="1" smtClean="0">
              <a:solidFill>
                <a:schemeClr val="tx1"/>
              </a:solidFill>
              <a:latin typeface="Calibri" pitchFamily="34" charset="0"/>
            </a:rPr>
            <a:t>Sloodle</a:t>
          </a:r>
          <a:r>
            <a:rPr lang="en-US" sz="1600" kern="1200" dirty="0" smtClean="0">
              <a:solidFill>
                <a:schemeClr val="tx1"/>
              </a:solidFill>
              <a:latin typeface="Calibri" pitchFamily="34" charset="0"/>
            </a:rPr>
            <a:t> </a:t>
          </a:r>
          <a:r>
            <a:rPr lang="en-US" sz="1600" kern="1200" dirty="0" err="1" smtClean="0">
              <a:solidFill>
                <a:schemeClr val="tx1"/>
              </a:solidFill>
              <a:latin typeface="Calibri" pitchFamily="34" charset="0"/>
            </a:rPr>
            <a:t>es</a:t>
          </a:r>
          <a:r>
            <a:rPr lang="en-US" sz="1600" kern="1200" dirty="0" smtClean="0">
              <a:solidFill>
                <a:schemeClr val="tx1"/>
              </a:solidFill>
              <a:latin typeface="Calibri" pitchFamily="34" charset="0"/>
            </a:rPr>
            <a:t> la </a:t>
          </a:r>
          <a:r>
            <a:rPr lang="en-US" sz="1600" kern="1200" dirty="0" err="1" smtClean="0">
              <a:solidFill>
                <a:schemeClr val="tx1"/>
              </a:solidFill>
              <a:latin typeface="Calibri" pitchFamily="34" charset="0"/>
            </a:rPr>
            <a:t>herramienta</a:t>
          </a:r>
          <a:r>
            <a:rPr lang="en-US" sz="1600" kern="1200" dirty="0" smtClean="0">
              <a:solidFill>
                <a:schemeClr val="tx1"/>
              </a:solidFill>
              <a:latin typeface="Calibri" pitchFamily="34" charset="0"/>
            </a:rPr>
            <a:t>  clave </a:t>
          </a:r>
          <a:r>
            <a:rPr lang="en-US" sz="1600" kern="1200" dirty="0" err="1" smtClean="0">
              <a:solidFill>
                <a:schemeClr val="tx1"/>
              </a:solidFill>
              <a:latin typeface="Calibri" pitchFamily="34" charset="0"/>
            </a:rPr>
            <a:t>para</a:t>
          </a:r>
          <a:r>
            <a:rPr lang="en-US" sz="1600" kern="1200" dirty="0" smtClean="0">
              <a:solidFill>
                <a:schemeClr val="tx1"/>
              </a:solidFill>
              <a:latin typeface="Calibri" pitchFamily="34" charset="0"/>
            </a:rPr>
            <a:t> </a:t>
          </a:r>
          <a:r>
            <a:rPr lang="en-US" sz="1600" kern="1200" dirty="0" err="1" smtClean="0">
              <a:solidFill>
                <a:schemeClr val="tx1"/>
              </a:solidFill>
              <a:latin typeface="Calibri" pitchFamily="34" charset="0"/>
            </a:rPr>
            <a:t>que</a:t>
          </a:r>
          <a:r>
            <a:rPr lang="en-US" sz="1600" kern="1200" dirty="0" smtClean="0">
              <a:solidFill>
                <a:schemeClr val="tx1"/>
              </a:solidFill>
              <a:latin typeface="Calibri" pitchFamily="34" charset="0"/>
            </a:rPr>
            <a:t> </a:t>
          </a:r>
          <a:r>
            <a:rPr lang="en-US" sz="1600" kern="1200" dirty="0" err="1" smtClean="0">
              <a:solidFill>
                <a:schemeClr val="tx1"/>
              </a:solidFill>
              <a:latin typeface="Calibri" pitchFamily="34" charset="0"/>
            </a:rPr>
            <a:t>exista</a:t>
          </a:r>
          <a:r>
            <a:rPr lang="en-US" sz="1600" kern="1200" dirty="0" smtClean="0">
              <a:solidFill>
                <a:schemeClr val="tx1"/>
              </a:solidFill>
              <a:latin typeface="Calibri" pitchFamily="34" charset="0"/>
            </a:rPr>
            <a:t> la </a:t>
          </a:r>
          <a:r>
            <a:rPr lang="en-US" sz="1600" kern="1200" dirty="0" err="1" smtClean="0">
              <a:solidFill>
                <a:schemeClr val="tx1"/>
              </a:solidFill>
              <a:latin typeface="Calibri" pitchFamily="34" charset="0"/>
            </a:rPr>
            <a:t>interacción</a:t>
          </a:r>
          <a:r>
            <a:rPr lang="en-US" sz="1600" kern="1200" dirty="0" smtClean="0">
              <a:solidFill>
                <a:schemeClr val="tx1"/>
              </a:solidFill>
              <a:latin typeface="Calibri" pitchFamily="34" charset="0"/>
            </a:rPr>
            <a:t> </a:t>
          </a:r>
          <a:r>
            <a:rPr lang="en-US" sz="1600" kern="1200" dirty="0" err="1" smtClean="0">
              <a:solidFill>
                <a:schemeClr val="tx1"/>
              </a:solidFill>
              <a:latin typeface="Calibri" pitchFamily="34" charset="0"/>
            </a:rPr>
            <a:t>exitosa</a:t>
          </a:r>
          <a:r>
            <a:rPr lang="en-US" sz="1600" kern="1200" dirty="0" smtClean="0">
              <a:solidFill>
                <a:schemeClr val="tx1"/>
              </a:solidFill>
              <a:latin typeface="Calibri" pitchFamily="34" charset="0"/>
            </a:rPr>
            <a:t> entre </a:t>
          </a:r>
          <a:r>
            <a:rPr lang="en-US" sz="1600" kern="1200" dirty="0" err="1" smtClean="0">
              <a:solidFill>
                <a:schemeClr val="tx1"/>
              </a:solidFill>
              <a:latin typeface="Calibri" pitchFamily="34" charset="0"/>
            </a:rPr>
            <a:t>las</a:t>
          </a:r>
          <a:r>
            <a:rPr lang="en-US" sz="1600" kern="1200" dirty="0" smtClean="0">
              <a:solidFill>
                <a:schemeClr val="tx1"/>
              </a:solidFill>
              <a:latin typeface="Calibri" pitchFamily="34" charset="0"/>
            </a:rPr>
            <a:t> </a:t>
          </a:r>
          <a:r>
            <a:rPr lang="en-US" sz="1600" kern="1200" dirty="0" err="1" smtClean="0">
              <a:solidFill>
                <a:schemeClr val="tx1"/>
              </a:solidFill>
              <a:latin typeface="Calibri" pitchFamily="34" charset="0"/>
            </a:rPr>
            <a:t>herramientas</a:t>
          </a:r>
          <a:r>
            <a:rPr lang="en-US" sz="1600" kern="1200" dirty="0" smtClean="0">
              <a:solidFill>
                <a:schemeClr val="tx1"/>
              </a:solidFill>
              <a:latin typeface="Calibri" pitchFamily="34" charset="0"/>
            </a:rPr>
            <a:t> de Second Life y </a:t>
          </a:r>
          <a:r>
            <a:rPr lang="en-US" sz="1600" kern="1200" dirty="0" err="1" smtClean="0">
              <a:solidFill>
                <a:schemeClr val="tx1"/>
              </a:solidFill>
              <a:latin typeface="Calibri" pitchFamily="34" charset="0"/>
            </a:rPr>
            <a:t>Moodle</a:t>
          </a:r>
          <a:r>
            <a:rPr lang="en-US" sz="1600" kern="1200" dirty="0" smtClean="0">
              <a:solidFill>
                <a:schemeClr val="tx1"/>
              </a:solidFill>
              <a:latin typeface="Calibri" pitchFamily="34" charset="0"/>
            </a:rPr>
            <a:t>. </a:t>
          </a:r>
          <a:endParaRPr lang="en-US" sz="1600" kern="1200" dirty="0">
            <a:solidFill>
              <a:schemeClr val="tx1"/>
            </a:solidFill>
            <a:latin typeface="Calibri" pitchFamily="34" charset="0"/>
          </a:endParaRPr>
        </a:p>
      </dsp:txBody>
      <dsp:txXfrm rot="10800000">
        <a:off x="1244527" y="3024346"/>
        <a:ext cx="5839733" cy="2481212"/>
      </dsp:txXfrm>
    </dsp:sp>
    <dsp:sp modelId="{1F1A43A6-BD92-4FE5-9E00-AFEDC3FB5400}">
      <dsp:nvSpPr>
        <dsp:cNvPr id="0" name=""/>
        <dsp:cNvSpPr/>
      </dsp:nvSpPr>
      <dsp:spPr>
        <a:xfrm>
          <a:off x="784486" y="3801019"/>
          <a:ext cx="909767" cy="909767"/>
        </a:xfrm>
        <a:prstGeom prst="rect">
          <a:avLst/>
        </a:prstGeom>
        <a:blipFill rotWithShape="0">
          <a:blip xmlns:r="http://schemas.openxmlformats.org/officeDocument/2006/relationships" r:embed="rId1"/>
          <a:stretch>
            <a:fillRect/>
          </a:stretch>
        </a:blipFill>
        <a:ln>
          <a:noFill/>
        </a:ln>
        <a:effectLst/>
        <a:scene3d>
          <a:camera prst="orthographicFront"/>
          <a:lightRig rig="chilly" dir="t"/>
        </a:scene3d>
        <a:sp3d z="12700" extrusionH="12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Tree>
</dsp:drawing>
</file>

<file path=ppt/diagrams/drawing2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4254BEE-81ED-4416-8024-BBA0945B5585}">
      <dsp:nvSpPr>
        <dsp:cNvPr id="0" name=""/>
        <dsp:cNvSpPr/>
      </dsp:nvSpPr>
      <dsp:spPr>
        <a:xfrm rot="10800000">
          <a:off x="1236998" y="183072"/>
          <a:ext cx="5839733" cy="2481212"/>
        </a:xfrm>
        <a:prstGeom prst="homePlate">
          <a:avLst/>
        </a:prstGeom>
        <a:solidFill>
          <a:schemeClr val="accent1">
            <a:shade val="8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40000" tIns="60960" rIns="360000" bIns="60960" numCol="1" spcCol="1270" anchor="ctr" anchorCtr="0">
          <a:noAutofit/>
        </a:bodyPr>
        <a:lstStyle/>
        <a:p>
          <a:pPr lvl="0" algn="just" defTabSz="711200" rtl="0">
            <a:lnSpc>
              <a:spcPct val="100000"/>
            </a:lnSpc>
            <a:spcBef>
              <a:spcPct val="0"/>
            </a:spcBef>
            <a:spcAft>
              <a:spcPts val="0"/>
            </a:spcAft>
          </a:pPr>
          <a:r>
            <a:rPr lang="en-US" sz="1600" kern="1200" dirty="0" smtClean="0">
              <a:solidFill>
                <a:schemeClr val="tx1"/>
              </a:solidFill>
              <a:latin typeface="Calibri" pitchFamily="34" charset="0"/>
            </a:rPr>
            <a:t>Al </a:t>
          </a:r>
          <a:r>
            <a:rPr lang="en-US" sz="1600" kern="1200" dirty="0" err="1" smtClean="0">
              <a:solidFill>
                <a:schemeClr val="tx1"/>
              </a:solidFill>
              <a:latin typeface="Calibri" pitchFamily="34" charset="0"/>
            </a:rPr>
            <a:t>implementar</a:t>
          </a:r>
          <a:r>
            <a:rPr lang="en-US" sz="1600" kern="1200" dirty="0" smtClean="0">
              <a:solidFill>
                <a:schemeClr val="tx1"/>
              </a:solidFill>
              <a:latin typeface="Calibri" pitchFamily="34" charset="0"/>
            </a:rPr>
            <a:t> el </a:t>
          </a:r>
          <a:r>
            <a:rPr lang="en-US" sz="1600" kern="1200" dirty="0" err="1" smtClean="0">
              <a:solidFill>
                <a:schemeClr val="tx1"/>
              </a:solidFill>
              <a:latin typeface="Calibri" pitchFamily="34" charset="0"/>
            </a:rPr>
            <a:t>prototipo</a:t>
          </a:r>
          <a:r>
            <a:rPr lang="en-US" sz="1600" kern="1200" dirty="0" smtClean="0">
              <a:solidFill>
                <a:schemeClr val="tx1"/>
              </a:solidFill>
              <a:latin typeface="Calibri" pitchFamily="34" charset="0"/>
            </a:rPr>
            <a:t> de </a:t>
          </a:r>
          <a:r>
            <a:rPr lang="en-US" sz="1600" kern="1200" dirty="0" err="1" smtClean="0">
              <a:solidFill>
                <a:schemeClr val="tx1"/>
              </a:solidFill>
              <a:latin typeface="Calibri" pitchFamily="34" charset="0"/>
            </a:rPr>
            <a:t>mundo</a:t>
          </a:r>
          <a:r>
            <a:rPr lang="en-US" sz="1600" kern="1200" dirty="0" smtClean="0">
              <a:solidFill>
                <a:schemeClr val="tx1"/>
              </a:solidFill>
              <a:latin typeface="Calibri" pitchFamily="34" charset="0"/>
            </a:rPr>
            <a:t> virtual, se </a:t>
          </a:r>
          <a:r>
            <a:rPr lang="en-US" sz="1600" kern="1200" dirty="0" err="1" smtClean="0">
              <a:solidFill>
                <a:schemeClr val="tx1"/>
              </a:solidFill>
              <a:latin typeface="Calibri" pitchFamily="34" charset="0"/>
            </a:rPr>
            <a:t>determinó</a:t>
          </a:r>
          <a:r>
            <a:rPr lang="en-US" sz="1600" kern="1200" dirty="0" smtClean="0">
              <a:solidFill>
                <a:schemeClr val="tx1"/>
              </a:solidFill>
              <a:latin typeface="Calibri" pitchFamily="34" charset="0"/>
            </a:rPr>
            <a:t> </a:t>
          </a:r>
          <a:r>
            <a:rPr lang="en-US" sz="1600" kern="1200" dirty="0" err="1" smtClean="0">
              <a:solidFill>
                <a:schemeClr val="tx1"/>
              </a:solidFill>
              <a:latin typeface="Calibri" pitchFamily="34" charset="0"/>
            </a:rPr>
            <a:t>que</a:t>
          </a:r>
          <a:r>
            <a:rPr lang="en-US" sz="1600" kern="1200" dirty="0" smtClean="0">
              <a:solidFill>
                <a:schemeClr val="tx1"/>
              </a:solidFill>
              <a:latin typeface="Calibri" pitchFamily="34" charset="0"/>
            </a:rPr>
            <a:t> Second Life </a:t>
          </a:r>
          <a:r>
            <a:rPr lang="en-US" sz="1600" kern="1200" dirty="0" err="1" smtClean="0">
              <a:solidFill>
                <a:schemeClr val="tx1"/>
              </a:solidFill>
              <a:latin typeface="Calibri" pitchFamily="34" charset="0"/>
            </a:rPr>
            <a:t>es</a:t>
          </a:r>
          <a:r>
            <a:rPr lang="en-US" sz="1600" kern="1200" dirty="0" smtClean="0">
              <a:solidFill>
                <a:schemeClr val="tx1"/>
              </a:solidFill>
              <a:latin typeface="Calibri" pitchFamily="34" charset="0"/>
            </a:rPr>
            <a:t> </a:t>
          </a:r>
          <a:r>
            <a:rPr lang="en-US" sz="1600" kern="1200" dirty="0" err="1" smtClean="0">
              <a:solidFill>
                <a:schemeClr val="tx1"/>
              </a:solidFill>
              <a:latin typeface="Calibri" pitchFamily="34" charset="0"/>
            </a:rPr>
            <a:t>una</a:t>
          </a:r>
          <a:r>
            <a:rPr lang="en-US" sz="1600" kern="1200" dirty="0" smtClean="0">
              <a:solidFill>
                <a:schemeClr val="tx1"/>
              </a:solidFill>
              <a:latin typeface="Calibri" pitchFamily="34" charset="0"/>
            </a:rPr>
            <a:t> </a:t>
          </a:r>
          <a:r>
            <a:rPr lang="en-US" sz="1600" kern="1200" dirty="0" err="1" smtClean="0">
              <a:solidFill>
                <a:schemeClr val="tx1"/>
              </a:solidFill>
              <a:latin typeface="Calibri" pitchFamily="34" charset="0"/>
            </a:rPr>
            <a:t>potente</a:t>
          </a:r>
          <a:r>
            <a:rPr lang="en-US" sz="1600" kern="1200" dirty="0" smtClean="0">
              <a:solidFill>
                <a:schemeClr val="tx1"/>
              </a:solidFill>
              <a:latin typeface="Calibri" pitchFamily="34" charset="0"/>
            </a:rPr>
            <a:t> </a:t>
          </a:r>
          <a:r>
            <a:rPr lang="en-US" sz="1600" kern="1200" dirty="0" err="1" smtClean="0">
              <a:solidFill>
                <a:schemeClr val="tx1"/>
              </a:solidFill>
              <a:latin typeface="Calibri" pitchFamily="34" charset="0"/>
            </a:rPr>
            <a:t>herramienta</a:t>
          </a:r>
          <a:r>
            <a:rPr lang="en-US" sz="1600" kern="1200" dirty="0" smtClean="0">
              <a:solidFill>
                <a:schemeClr val="tx1"/>
              </a:solidFill>
              <a:latin typeface="Calibri" pitchFamily="34" charset="0"/>
            </a:rPr>
            <a:t> </a:t>
          </a:r>
          <a:r>
            <a:rPr lang="en-US" sz="1600" kern="1200" dirty="0" err="1" smtClean="0">
              <a:solidFill>
                <a:schemeClr val="tx1"/>
              </a:solidFill>
              <a:latin typeface="Calibri" pitchFamily="34" charset="0"/>
            </a:rPr>
            <a:t>para</a:t>
          </a:r>
          <a:r>
            <a:rPr lang="en-US" sz="1600" kern="1200" dirty="0" smtClean="0">
              <a:solidFill>
                <a:schemeClr val="tx1"/>
              </a:solidFill>
              <a:latin typeface="Calibri" pitchFamily="34" charset="0"/>
            </a:rPr>
            <a:t> la </a:t>
          </a:r>
          <a:r>
            <a:rPr lang="en-US" sz="1600" kern="1200" dirty="0" err="1" smtClean="0">
              <a:solidFill>
                <a:schemeClr val="tx1"/>
              </a:solidFill>
              <a:latin typeface="Calibri" pitchFamily="34" charset="0"/>
            </a:rPr>
            <a:t>creación</a:t>
          </a:r>
          <a:r>
            <a:rPr lang="en-US" sz="1600" kern="1200" dirty="0" smtClean="0">
              <a:solidFill>
                <a:schemeClr val="tx1"/>
              </a:solidFill>
              <a:latin typeface="Calibri" pitchFamily="34" charset="0"/>
            </a:rPr>
            <a:t> de </a:t>
          </a:r>
          <a:r>
            <a:rPr lang="en-US" sz="1600" kern="1200" dirty="0" err="1" smtClean="0">
              <a:solidFill>
                <a:schemeClr val="tx1"/>
              </a:solidFill>
              <a:latin typeface="Calibri" pitchFamily="34" charset="0"/>
            </a:rPr>
            <a:t>mundos</a:t>
          </a:r>
          <a:r>
            <a:rPr lang="en-US" sz="1600" kern="1200" dirty="0" smtClean="0">
              <a:solidFill>
                <a:schemeClr val="tx1"/>
              </a:solidFill>
              <a:latin typeface="Calibri" pitchFamily="34" charset="0"/>
            </a:rPr>
            <a:t> </a:t>
          </a:r>
          <a:r>
            <a:rPr lang="en-US" sz="1600" kern="1200" dirty="0" err="1" smtClean="0">
              <a:solidFill>
                <a:schemeClr val="tx1"/>
              </a:solidFill>
              <a:latin typeface="Calibri" pitchFamily="34" charset="0"/>
            </a:rPr>
            <a:t>virtuales</a:t>
          </a:r>
          <a:r>
            <a:rPr lang="en-US" sz="1600" kern="1200" dirty="0" smtClean="0">
              <a:solidFill>
                <a:schemeClr val="tx1"/>
              </a:solidFill>
              <a:latin typeface="Calibri" pitchFamily="34" charset="0"/>
            </a:rPr>
            <a:t>, </a:t>
          </a:r>
          <a:r>
            <a:rPr lang="en-US" sz="1600" kern="1200" dirty="0" err="1" smtClean="0">
              <a:solidFill>
                <a:schemeClr val="tx1"/>
              </a:solidFill>
              <a:latin typeface="Calibri" pitchFamily="34" charset="0"/>
            </a:rPr>
            <a:t>que</a:t>
          </a:r>
          <a:r>
            <a:rPr lang="en-US" sz="1600" kern="1200" dirty="0" smtClean="0">
              <a:solidFill>
                <a:schemeClr val="tx1"/>
              </a:solidFill>
              <a:latin typeface="Calibri" pitchFamily="34" charset="0"/>
            </a:rPr>
            <a:t> no </a:t>
          </a:r>
          <a:r>
            <a:rPr lang="en-US" sz="1600" kern="1200" dirty="0" err="1" smtClean="0">
              <a:solidFill>
                <a:schemeClr val="tx1"/>
              </a:solidFill>
              <a:latin typeface="Calibri" pitchFamily="34" charset="0"/>
            </a:rPr>
            <a:t>solamente</a:t>
          </a:r>
          <a:r>
            <a:rPr lang="en-US" sz="1600" kern="1200" dirty="0" smtClean="0">
              <a:solidFill>
                <a:schemeClr val="tx1"/>
              </a:solidFill>
              <a:latin typeface="Calibri" pitchFamily="34" charset="0"/>
            </a:rPr>
            <a:t> </a:t>
          </a:r>
          <a:r>
            <a:rPr lang="en-US" sz="1600" kern="1200" dirty="0" err="1" smtClean="0">
              <a:solidFill>
                <a:schemeClr val="tx1"/>
              </a:solidFill>
              <a:latin typeface="Calibri" pitchFamily="34" charset="0"/>
            </a:rPr>
            <a:t>cuenta</a:t>
          </a:r>
          <a:r>
            <a:rPr lang="en-US" sz="1600" kern="1200" dirty="0" smtClean="0">
              <a:solidFill>
                <a:schemeClr val="tx1"/>
              </a:solidFill>
              <a:latin typeface="Calibri" pitchFamily="34" charset="0"/>
            </a:rPr>
            <a:t> con la </a:t>
          </a:r>
          <a:r>
            <a:rPr lang="en-US" sz="1600" kern="1200" dirty="0" err="1" smtClean="0">
              <a:solidFill>
                <a:schemeClr val="tx1"/>
              </a:solidFill>
              <a:latin typeface="Calibri" pitchFamily="34" charset="0"/>
            </a:rPr>
            <a:t>recreación</a:t>
          </a:r>
          <a:r>
            <a:rPr lang="en-US" sz="1600" kern="1200" dirty="0" smtClean="0">
              <a:solidFill>
                <a:schemeClr val="tx1"/>
              </a:solidFill>
              <a:latin typeface="Calibri" pitchFamily="34" charset="0"/>
            </a:rPr>
            <a:t> de </a:t>
          </a:r>
          <a:r>
            <a:rPr lang="en-US" sz="1600" kern="1200" dirty="0" err="1" smtClean="0">
              <a:solidFill>
                <a:schemeClr val="tx1"/>
              </a:solidFill>
              <a:latin typeface="Calibri" pitchFamily="34" charset="0"/>
            </a:rPr>
            <a:t>espacios</a:t>
          </a:r>
          <a:r>
            <a:rPr lang="en-US" sz="1600" kern="1200" dirty="0" smtClean="0">
              <a:solidFill>
                <a:schemeClr val="tx1"/>
              </a:solidFill>
              <a:latin typeface="Calibri" pitchFamily="34" charset="0"/>
            </a:rPr>
            <a:t> </a:t>
          </a:r>
          <a:r>
            <a:rPr lang="en-US" sz="1600" kern="1200" dirty="0" err="1" smtClean="0">
              <a:solidFill>
                <a:schemeClr val="tx1"/>
              </a:solidFill>
              <a:latin typeface="Calibri" pitchFamily="34" charset="0"/>
            </a:rPr>
            <a:t>virtuales</a:t>
          </a:r>
          <a:r>
            <a:rPr lang="en-US" sz="1600" kern="1200" dirty="0" smtClean="0">
              <a:solidFill>
                <a:schemeClr val="tx1"/>
              </a:solidFill>
              <a:latin typeface="Calibri" pitchFamily="34" charset="0"/>
            </a:rPr>
            <a:t> 3D, </a:t>
          </a:r>
          <a:r>
            <a:rPr lang="en-US" sz="1600" kern="1200" dirty="0" err="1" smtClean="0">
              <a:solidFill>
                <a:schemeClr val="tx1"/>
              </a:solidFill>
              <a:latin typeface="Calibri" pitchFamily="34" charset="0"/>
            </a:rPr>
            <a:t>sino</a:t>
          </a:r>
          <a:r>
            <a:rPr lang="en-US" sz="1600" kern="1200" dirty="0" smtClean="0">
              <a:solidFill>
                <a:schemeClr val="tx1"/>
              </a:solidFill>
              <a:latin typeface="Calibri" pitchFamily="34" charset="0"/>
            </a:rPr>
            <a:t> </a:t>
          </a:r>
          <a:r>
            <a:rPr lang="en-US" sz="1600" kern="1200" dirty="0" err="1" smtClean="0">
              <a:solidFill>
                <a:schemeClr val="tx1"/>
              </a:solidFill>
              <a:latin typeface="Calibri" pitchFamily="34" charset="0"/>
            </a:rPr>
            <a:t>que</a:t>
          </a:r>
          <a:r>
            <a:rPr lang="en-US" sz="1600" kern="1200" dirty="0" smtClean="0">
              <a:solidFill>
                <a:schemeClr val="tx1"/>
              </a:solidFill>
              <a:latin typeface="Calibri" pitchFamily="34" charset="0"/>
            </a:rPr>
            <a:t> </a:t>
          </a:r>
          <a:r>
            <a:rPr lang="en-US" sz="1600" kern="1200" dirty="0" err="1" smtClean="0">
              <a:solidFill>
                <a:schemeClr val="tx1"/>
              </a:solidFill>
              <a:latin typeface="Calibri" pitchFamily="34" charset="0"/>
            </a:rPr>
            <a:t>también</a:t>
          </a:r>
          <a:r>
            <a:rPr lang="en-US" sz="1600" kern="1200" dirty="0" smtClean="0">
              <a:solidFill>
                <a:schemeClr val="tx1"/>
              </a:solidFill>
              <a:latin typeface="Calibri" pitchFamily="34" charset="0"/>
            </a:rPr>
            <a:t> </a:t>
          </a:r>
          <a:r>
            <a:rPr lang="en-US" sz="1600" kern="1200" dirty="0" err="1" smtClean="0">
              <a:solidFill>
                <a:schemeClr val="tx1"/>
              </a:solidFill>
              <a:latin typeface="Calibri" pitchFamily="34" charset="0"/>
            </a:rPr>
            <a:t>brinda</a:t>
          </a:r>
          <a:r>
            <a:rPr lang="en-US" sz="1600" kern="1200" dirty="0" smtClean="0">
              <a:solidFill>
                <a:schemeClr val="tx1"/>
              </a:solidFill>
              <a:latin typeface="Calibri" pitchFamily="34" charset="0"/>
            </a:rPr>
            <a:t> </a:t>
          </a:r>
          <a:r>
            <a:rPr lang="en-US" sz="1600" kern="1200" dirty="0" err="1" smtClean="0">
              <a:solidFill>
                <a:schemeClr val="tx1"/>
              </a:solidFill>
              <a:latin typeface="Calibri" pitchFamily="34" charset="0"/>
            </a:rPr>
            <a:t>servicios</a:t>
          </a:r>
          <a:r>
            <a:rPr lang="en-US" sz="1600" kern="1200" dirty="0" smtClean="0">
              <a:solidFill>
                <a:schemeClr val="tx1"/>
              </a:solidFill>
              <a:latin typeface="Calibri" pitchFamily="34" charset="0"/>
            </a:rPr>
            <a:t> de </a:t>
          </a:r>
          <a:r>
            <a:rPr lang="en-US" sz="1600" kern="1200" dirty="0" err="1" smtClean="0">
              <a:solidFill>
                <a:schemeClr val="tx1"/>
              </a:solidFill>
              <a:latin typeface="Calibri" pitchFamily="34" charset="0"/>
            </a:rPr>
            <a:t>transmisión</a:t>
          </a:r>
          <a:r>
            <a:rPr lang="en-US" sz="1600" kern="1200" dirty="0" smtClean="0">
              <a:solidFill>
                <a:schemeClr val="tx1"/>
              </a:solidFill>
              <a:latin typeface="Calibri" pitchFamily="34" charset="0"/>
            </a:rPr>
            <a:t> de </a:t>
          </a:r>
          <a:r>
            <a:rPr lang="en-US" sz="1600" kern="1200" dirty="0" err="1" smtClean="0">
              <a:solidFill>
                <a:schemeClr val="tx1"/>
              </a:solidFill>
              <a:latin typeface="Calibri" pitchFamily="34" charset="0"/>
            </a:rPr>
            <a:t>voz</a:t>
          </a:r>
          <a:r>
            <a:rPr lang="en-US" sz="1600" kern="1200" dirty="0" smtClean="0">
              <a:solidFill>
                <a:schemeClr val="tx1"/>
              </a:solidFill>
              <a:latin typeface="Calibri" pitchFamily="34" charset="0"/>
            </a:rPr>
            <a:t> y </a:t>
          </a:r>
          <a:r>
            <a:rPr lang="en-US" sz="1600" kern="1200" dirty="0" err="1" smtClean="0">
              <a:solidFill>
                <a:schemeClr val="tx1"/>
              </a:solidFill>
              <a:latin typeface="Calibri" pitchFamily="34" charset="0"/>
            </a:rPr>
            <a:t>permite</a:t>
          </a:r>
          <a:r>
            <a:rPr lang="en-US" sz="1600" kern="1200" dirty="0" smtClean="0">
              <a:solidFill>
                <a:schemeClr val="tx1"/>
              </a:solidFill>
              <a:latin typeface="Calibri" pitchFamily="34" charset="0"/>
            </a:rPr>
            <a:t> </a:t>
          </a:r>
          <a:r>
            <a:rPr lang="en-US" sz="1600" kern="1200" dirty="0" err="1" smtClean="0">
              <a:solidFill>
                <a:schemeClr val="tx1"/>
              </a:solidFill>
              <a:latin typeface="Calibri" pitchFamily="34" charset="0"/>
            </a:rPr>
            <a:t>cargar</a:t>
          </a:r>
          <a:r>
            <a:rPr lang="en-US" sz="1600" kern="1200" dirty="0" smtClean="0">
              <a:solidFill>
                <a:schemeClr val="tx1"/>
              </a:solidFill>
              <a:latin typeface="Calibri" pitchFamily="34" charset="0"/>
            </a:rPr>
            <a:t> al </a:t>
          </a:r>
          <a:r>
            <a:rPr lang="en-US" sz="1600" kern="1200" dirty="0" err="1" smtClean="0">
              <a:solidFill>
                <a:schemeClr val="tx1"/>
              </a:solidFill>
              <a:latin typeface="Calibri" pitchFamily="34" charset="0"/>
            </a:rPr>
            <a:t>mundo</a:t>
          </a:r>
          <a:r>
            <a:rPr lang="en-US" sz="1600" kern="1200" dirty="0" smtClean="0">
              <a:solidFill>
                <a:schemeClr val="tx1"/>
              </a:solidFill>
              <a:latin typeface="Calibri" pitchFamily="34" charset="0"/>
            </a:rPr>
            <a:t> virtual </a:t>
          </a:r>
          <a:r>
            <a:rPr lang="en-US" sz="1600" kern="1200" dirty="0" err="1" smtClean="0">
              <a:solidFill>
                <a:schemeClr val="tx1"/>
              </a:solidFill>
              <a:latin typeface="Calibri" pitchFamily="34" charset="0"/>
            </a:rPr>
            <a:t>diferentes</a:t>
          </a:r>
          <a:r>
            <a:rPr lang="en-US" sz="1600" kern="1200" dirty="0" smtClean="0">
              <a:solidFill>
                <a:schemeClr val="tx1"/>
              </a:solidFill>
              <a:latin typeface="Calibri" pitchFamily="34" charset="0"/>
            </a:rPr>
            <a:t> </a:t>
          </a:r>
          <a:r>
            <a:rPr lang="en-US" sz="1600" kern="1200" dirty="0" err="1" smtClean="0">
              <a:solidFill>
                <a:schemeClr val="tx1"/>
              </a:solidFill>
              <a:latin typeface="Calibri" pitchFamily="34" charset="0"/>
            </a:rPr>
            <a:t>recursos</a:t>
          </a:r>
          <a:r>
            <a:rPr lang="en-US" sz="1600" kern="1200" dirty="0" smtClean="0">
              <a:solidFill>
                <a:schemeClr val="tx1"/>
              </a:solidFill>
              <a:latin typeface="Calibri" pitchFamily="34" charset="0"/>
            </a:rPr>
            <a:t> multimedia.</a:t>
          </a:r>
          <a:endParaRPr lang="en-US" sz="1600" kern="1200" dirty="0">
            <a:solidFill>
              <a:schemeClr val="tx1"/>
            </a:solidFill>
            <a:latin typeface="Calibri" pitchFamily="34" charset="0"/>
          </a:endParaRPr>
        </a:p>
      </dsp:txBody>
      <dsp:txXfrm rot="10800000">
        <a:off x="1236998" y="183072"/>
        <a:ext cx="5839733" cy="2481212"/>
      </dsp:txXfrm>
    </dsp:sp>
    <dsp:sp modelId="{FD9B656F-DDE3-42D5-9D6E-627C282041D5}">
      <dsp:nvSpPr>
        <dsp:cNvPr id="0" name=""/>
        <dsp:cNvSpPr/>
      </dsp:nvSpPr>
      <dsp:spPr>
        <a:xfrm>
          <a:off x="792015" y="968089"/>
          <a:ext cx="879650" cy="879650"/>
        </a:xfrm>
        <a:prstGeom prst="rect">
          <a:avLst/>
        </a:prstGeom>
        <a:blipFill rotWithShape="0">
          <a:blip xmlns:r="http://schemas.openxmlformats.org/officeDocument/2006/relationships" r:embed="rId1"/>
          <a:stretch>
            <a:fillRect/>
          </a:stretch>
        </a:blipFill>
        <a:ln>
          <a:noFill/>
        </a:ln>
        <a:effectLst/>
        <a:scene3d>
          <a:camera prst="orthographicFront"/>
          <a:lightRig rig="chilly" dir="t"/>
        </a:scene3d>
        <a:sp3d z="12700" extrusionH="12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A96ECD5A-09C0-4F0B-82BF-D463CC938D5C}">
      <dsp:nvSpPr>
        <dsp:cNvPr id="0" name=""/>
        <dsp:cNvSpPr/>
      </dsp:nvSpPr>
      <dsp:spPr>
        <a:xfrm rot="10800000">
          <a:off x="1236998" y="3024346"/>
          <a:ext cx="5839733" cy="2481212"/>
        </a:xfrm>
        <a:prstGeom prst="homePlate">
          <a:avLst/>
        </a:prstGeom>
        <a:solidFill>
          <a:schemeClr val="accent1">
            <a:shade val="80000"/>
            <a:hueOff val="306246"/>
            <a:satOff val="-4392"/>
            <a:lumOff val="25615"/>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40000" tIns="60960" rIns="360000" bIns="60960" numCol="1" spcCol="1270" anchor="ctr" anchorCtr="0">
          <a:noAutofit/>
        </a:bodyPr>
        <a:lstStyle/>
        <a:p>
          <a:pPr lvl="0" algn="just" defTabSz="711200" rtl="0">
            <a:lnSpc>
              <a:spcPct val="100000"/>
            </a:lnSpc>
            <a:spcBef>
              <a:spcPct val="0"/>
            </a:spcBef>
            <a:spcAft>
              <a:spcPts val="0"/>
            </a:spcAft>
          </a:pPr>
          <a:r>
            <a:rPr lang="en-US" sz="1600" kern="1200" dirty="0" smtClean="0">
              <a:solidFill>
                <a:schemeClr val="tx1"/>
              </a:solidFill>
              <a:latin typeface="Calibri" pitchFamily="34" charset="0"/>
            </a:rPr>
            <a:t>La </a:t>
          </a:r>
          <a:r>
            <a:rPr lang="en-US" sz="1600" kern="1200" dirty="0" err="1" smtClean="0">
              <a:solidFill>
                <a:schemeClr val="tx1"/>
              </a:solidFill>
              <a:latin typeface="Calibri" pitchFamily="34" charset="0"/>
            </a:rPr>
            <a:t>implementación</a:t>
          </a:r>
          <a:r>
            <a:rPr lang="en-US" sz="1600" kern="1200" dirty="0" smtClean="0">
              <a:solidFill>
                <a:schemeClr val="tx1"/>
              </a:solidFill>
              <a:latin typeface="Calibri" pitchFamily="34" charset="0"/>
            </a:rPr>
            <a:t> del </a:t>
          </a:r>
          <a:r>
            <a:rPr lang="en-US" sz="1600" kern="1200" dirty="0" err="1" smtClean="0">
              <a:solidFill>
                <a:schemeClr val="tx1"/>
              </a:solidFill>
              <a:latin typeface="Calibri" pitchFamily="34" charset="0"/>
            </a:rPr>
            <a:t>prototipo</a:t>
          </a:r>
          <a:r>
            <a:rPr lang="en-US" sz="1600" kern="1200" dirty="0" smtClean="0">
              <a:solidFill>
                <a:schemeClr val="tx1"/>
              </a:solidFill>
              <a:latin typeface="Calibri" pitchFamily="34" charset="0"/>
            </a:rPr>
            <a:t> de </a:t>
          </a:r>
          <a:r>
            <a:rPr lang="en-US" sz="1600" kern="1200" dirty="0" err="1" smtClean="0">
              <a:solidFill>
                <a:schemeClr val="tx1"/>
              </a:solidFill>
              <a:latin typeface="Calibri" pitchFamily="34" charset="0"/>
            </a:rPr>
            <a:t>mundo</a:t>
          </a:r>
          <a:r>
            <a:rPr lang="en-US" sz="1600" kern="1200" dirty="0" smtClean="0">
              <a:solidFill>
                <a:schemeClr val="tx1"/>
              </a:solidFill>
              <a:latin typeface="Calibri" pitchFamily="34" charset="0"/>
            </a:rPr>
            <a:t> virtual </a:t>
          </a:r>
          <a:r>
            <a:rPr lang="en-US" sz="1600" kern="1200" dirty="0" err="1" smtClean="0">
              <a:solidFill>
                <a:schemeClr val="tx1"/>
              </a:solidFill>
              <a:latin typeface="Calibri" pitchFamily="34" charset="0"/>
            </a:rPr>
            <a:t>resultó</a:t>
          </a:r>
          <a:r>
            <a:rPr lang="en-US" sz="1600" kern="1200" dirty="0" smtClean="0">
              <a:solidFill>
                <a:schemeClr val="tx1"/>
              </a:solidFill>
              <a:latin typeface="Calibri" pitchFamily="34" charset="0"/>
            </a:rPr>
            <a:t> </a:t>
          </a:r>
          <a:r>
            <a:rPr lang="en-US" sz="1600" kern="1200" dirty="0" err="1" smtClean="0">
              <a:solidFill>
                <a:schemeClr val="tx1"/>
              </a:solidFill>
              <a:latin typeface="Calibri" pitchFamily="34" charset="0"/>
            </a:rPr>
            <a:t>una</a:t>
          </a:r>
          <a:r>
            <a:rPr lang="en-US" sz="1600" kern="1200" dirty="0" smtClean="0">
              <a:solidFill>
                <a:schemeClr val="tx1"/>
              </a:solidFill>
              <a:latin typeface="Calibri" pitchFamily="34" charset="0"/>
            </a:rPr>
            <a:t> </a:t>
          </a:r>
          <a:r>
            <a:rPr lang="en-US" sz="1600" kern="1200" dirty="0" err="1" smtClean="0">
              <a:solidFill>
                <a:schemeClr val="tx1"/>
              </a:solidFill>
              <a:latin typeface="Calibri" pitchFamily="34" charset="0"/>
            </a:rPr>
            <a:t>herramienta</a:t>
          </a:r>
          <a:r>
            <a:rPr lang="en-US" sz="1600" kern="1200" dirty="0" smtClean="0">
              <a:solidFill>
                <a:schemeClr val="tx1"/>
              </a:solidFill>
              <a:latin typeface="Calibri" pitchFamily="34" charset="0"/>
            </a:rPr>
            <a:t> </a:t>
          </a:r>
          <a:r>
            <a:rPr lang="en-US" sz="1600" kern="1200" dirty="0" err="1" smtClean="0">
              <a:solidFill>
                <a:schemeClr val="tx1"/>
              </a:solidFill>
              <a:latin typeface="Calibri" pitchFamily="34" charset="0"/>
            </a:rPr>
            <a:t>muy</a:t>
          </a:r>
          <a:r>
            <a:rPr lang="en-US" sz="1600" kern="1200" dirty="0" smtClean="0">
              <a:solidFill>
                <a:schemeClr val="tx1"/>
              </a:solidFill>
              <a:latin typeface="Calibri" pitchFamily="34" charset="0"/>
            </a:rPr>
            <a:t> </a:t>
          </a:r>
          <a:r>
            <a:rPr lang="en-US" sz="1600" kern="1200" dirty="0" err="1" smtClean="0">
              <a:solidFill>
                <a:schemeClr val="tx1"/>
              </a:solidFill>
              <a:latin typeface="Calibri" pitchFamily="34" charset="0"/>
            </a:rPr>
            <a:t>útil</a:t>
          </a:r>
          <a:r>
            <a:rPr lang="en-US" sz="1600" kern="1200" dirty="0" smtClean="0">
              <a:solidFill>
                <a:schemeClr val="tx1"/>
              </a:solidFill>
              <a:latin typeface="Calibri" pitchFamily="34" charset="0"/>
            </a:rPr>
            <a:t> </a:t>
          </a:r>
          <a:r>
            <a:rPr lang="en-US" sz="1600" kern="1200" dirty="0" err="1" smtClean="0">
              <a:solidFill>
                <a:schemeClr val="tx1"/>
              </a:solidFill>
              <a:latin typeface="Calibri" pitchFamily="34" charset="0"/>
            </a:rPr>
            <a:t>para</a:t>
          </a:r>
          <a:r>
            <a:rPr lang="en-US" sz="1600" kern="1200" dirty="0" smtClean="0">
              <a:solidFill>
                <a:schemeClr val="tx1"/>
              </a:solidFill>
              <a:latin typeface="Calibri" pitchFamily="34" charset="0"/>
            </a:rPr>
            <a:t> la </a:t>
          </a:r>
          <a:r>
            <a:rPr lang="en-US" sz="1600" kern="1200" dirty="0" err="1" smtClean="0">
              <a:solidFill>
                <a:schemeClr val="tx1"/>
              </a:solidFill>
              <a:latin typeface="Calibri" pitchFamily="34" charset="0"/>
            </a:rPr>
            <a:t>gestión</a:t>
          </a:r>
          <a:r>
            <a:rPr lang="en-US" sz="1600" kern="1200" dirty="0" smtClean="0">
              <a:solidFill>
                <a:schemeClr val="tx1"/>
              </a:solidFill>
              <a:latin typeface="Calibri" pitchFamily="34" charset="0"/>
            </a:rPr>
            <a:t> de la </a:t>
          </a:r>
          <a:r>
            <a:rPr lang="en-US" sz="1600" kern="1200" dirty="0" err="1" smtClean="0">
              <a:solidFill>
                <a:schemeClr val="tx1"/>
              </a:solidFill>
              <a:latin typeface="Calibri" pitchFamily="34" charset="0"/>
            </a:rPr>
            <a:t>formación</a:t>
          </a:r>
          <a:r>
            <a:rPr lang="en-US" sz="1600" kern="1200" dirty="0" smtClean="0">
              <a:solidFill>
                <a:schemeClr val="tx1"/>
              </a:solidFill>
              <a:latin typeface="Calibri" pitchFamily="34" charset="0"/>
            </a:rPr>
            <a:t> </a:t>
          </a:r>
          <a:r>
            <a:rPr lang="en-US" sz="1600" kern="1200" dirty="0" err="1" smtClean="0">
              <a:solidFill>
                <a:schemeClr val="tx1"/>
              </a:solidFill>
              <a:latin typeface="Calibri" pitchFamily="34" charset="0"/>
            </a:rPr>
            <a:t>por</a:t>
          </a:r>
          <a:r>
            <a:rPr lang="en-US" sz="1600" kern="1200" dirty="0" smtClean="0">
              <a:solidFill>
                <a:schemeClr val="tx1"/>
              </a:solidFill>
              <a:latin typeface="Calibri" pitchFamily="34" charset="0"/>
            </a:rPr>
            <a:t> </a:t>
          </a:r>
          <a:r>
            <a:rPr lang="en-US" sz="1600" kern="1200" dirty="0" err="1" smtClean="0">
              <a:solidFill>
                <a:schemeClr val="tx1"/>
              </a:solidFill>
              <a:latin typeface="Calibri" pitchFamily="34" charset="0"/>
            </a:rPr>
            <a:t>competencias</a:t>
          </a:r>
          <a:r>
            <a:rPr lang="en-US" sz="1600" kern="1200" dirty="0" smtClean="0">
              <a:solidFill>
                <a:schemeClr val="tx1"/>
              </a:solidFill>
              <a:latin typeface="Calibri" pitchFamily="34" charset="0"/>
            </a:rPr>
            <a:t>, </a:t>
          </a:r>
          <a:r>
            <a:rPr lang="en-US" sz="1600" kern="1200" dirty="0" err="1" smtClean="0">
              <a:solidFill>
                <a:schemeClr val="tx1"/>
              </a:solidFill>
              <a:latin typeface="Calibri" pitchFamily="34" charset="0"/>
            </a:rPr>
            <a:t>ya</a:t>
          </a:r>
          <a:r>
            <a:rPr lang="en-US" sz="1600" kern="1200" dirty="0" smtClean="0">
              <a:solidFill>
                <a:schemeClr val="tx1"/>
              </a:solidFill>
              <a:latin typeface="Calibri" pitchFamily="34" charset="0"/>
            </a:rPr>
            <a:t> </a:t>
          </a:r>
          <a:r>
            <a:rPr lang="en-US" sz="1600" kern="1200" dirty="0" err="1" smtClean="0">
              <a:solidFill>
                <a:schemeClr val="tx1"/>
              </a:solidFill>
              <a:latin typeface="Calibri" pitchFamily="34" charset="0"/>
            </a:rPr>
            <a:t>que</a:t>
          </a:r>
          <a:r>
            <a:rPr lang="en-US" sz="1600" kern="1200" dirty="0" smtClean="0">
              <a:solidFill>
                <a:schemeClr val="tx1"/>
              </a:solidFill>
              <a:latin typeface="Calibri" pitchFamily="34" charset="0"/>
            </a:rPr>
            <a:t> </a:t>
          </a:r>
          <a:r>
            <a:rPr lang="en-US" sz="1600" kern="1200" dirty="0" err="1" smtClean="0">
              <a:solidFill>
                <a:schemeClr val="tx1"/>
              </a:solidFill>
              <a:latin typeface="Calibri" pitchFamily="34" charset="0"/>
            </a:rPr>
            <a:t>permite</a:t>
          </a:r>
          <a:r>
            <a:rPr lang="en-US" sz="1600" kern="1200" dirty="0" smtClean="0">
              <a:solidFill>
                <a:schemeClr val="tx1"/>
              </a:solidFill>
              <a:latin typeface="Calibri" pitchFamily="34" charset="0"/>
            </a:rPr>
            <a:t> </a:t>
          </a:r>
          <a:r>
            <a:rPr lang="en-US" sz="1600" kern="1200" dirty="0" err="1" smtClean="0">
              <a:solidFill>
                <a:schemeClr val="tx1"/>
              </a:solidFill>
              <a:latin typeface="Calibri" pitchFamily="34" charset="0"/>
            </a:rPr>
            <a:t>llevar</a:t>
          </a:r>
          <a:r>
            <a:rPr lang="en-US" sz="1600" kern="1200" dirty="0" smtClean="0">
              <a:solidFill>
                <a:schemeClr val="tx1"/>
              </a:solidFill>
              <a:latin typeface="Calibri" pitchFamily="34" charset="0"/>
            </a:rPr>
            <a:t> a </a:t>
          </a:r>
          <a:r>
            <a:rPr lang="en-US" sz="1600" kern="1200" dirty="0" err="1" smtClean="0">
              <a:solidFill>
                <a:schemeClr val="tx1"/>
              </a:solidFill>
              <a:latin typeface="Calibri" pitchFamily="34" charset="0"/>
            </a:rPr>
            <a:t>cabo</a:t>
          </a:r>
          <a:r>
            <a:rPr lang="en-US" sz="1600" kern="1200" dirty="0" smtClean="0">
              <a:solidFill>
                <a:schemeClr val="tx1"/>
              </a:solidFill>
              <a:latin typeface="Calibri" pitchFamily="34" charset="0"/>
            </a:rPr>
            <a:t> un </a:t>
          </a:r>
          <a:r>
            <a:rPr lang="en-US" sz="1600" kern="1200" dirty="0" err="1" smtClean="0">
              <a:solidFill>
                <a:schemeClr val="tx1"/>
              </a:solidFill>
              <a:latin typeface="Calibri" pitchFamily="34" charset="0"/>
            </a:rPr>
            <a:t>proceso</a:t>
          </a:r>
          <a:r>
            <a:rPr lang="en-US" sz="1600" kern="1200" dirty="0" smtClean="0">
              <a:solidFill>
                <a:schemeClr val="tx1"/>
              </a:solidFill>
              <a:latin typeface="Calibri" pitchFamily="34" charset="0"/>
            </a:rPr>
            <a:t> de </a:t>
          </a:r>
          <a:r>
            <a:rPr lang="en-US" sz="1600" kern="1200" dirty="0" err="1" smtClean="0">
              <a:solidFill>
                <a:schemeClr val="tx1"/>
              </a:solidFill>
              <a:latin typeface="Calibri" pitchFamily="34" charset="0"/>
            </a:rPr>
            <a:t>educativo</a:t>
          </a:r>
          <a:r>
            <a:rPr lang="en-US" sz="1600" kern="1200" dirty="0" smtClean="0">
              <a:solidFill>
                <a:schemeClr val="tx1"/>
              </a:solidFill>
              <a:latin typeface="Calibri" pitchFamily="34" charset="0"/>
            </a:rPr>
            <a:t> (</a:t>
          </a:r>
          <a:r>
            <a:rPr lang="en-US" sz="1600" kern="1200" dirty="0" err="1" smtClean="0">
              <a:solidFill>
                <a:schemeClr val="tx1"/>
              </a:solidFill>
              <a:latin typeface="Calibri" pitchFamily="34" charset="0"/>
            </a:rPr>
            <a:t>enseñanza</a:t>
          </a:r>
          <a:r>
            <a:rPr lang="en-US" sz="1600" kern="1200" dirty="0" smtClean="0">
              <a:solidFill>
                <a:schemeClr val="tx1"/>
              </a:solidFill>
              <a:latin typeface="Calibri" pitchFamily="34" charset="0"/>
            </a:rPr>
            <a:t>/</a:t>
          </a:r>
          <a:r>
            <a:rPr lang="en-US" sz="1600" kern="1200" dirty="0" err="1" smtClean="0">
              <a:solidFill>
                <a:schemeClr val="tx1"/>
              </a:solidFill>
              <a:latin typeface="Calibri" pitchFamily="34" charset="0"/>
            </a:rPr>
            <a:t>aprendizaje</a:t>
          </a:r>
          <a:r>
            <a:rPr lang="en-US" sz="1600" kern="1200" dirty="0" smtClean="0">
              <a:solidFill>
                <a:schemeClr val="tx1"/>
              </a:solidFill>
              <a:latin typeface="Calibri" pitchFamily="34" charset="0"/>
            </a:rPr>
            <a:t>) virtual </a:t>
          </a:r>
          <a:r>
            <a:rPr lang="en-US" sz="1600" kern="1200" dirty="0" err="1" smtClean="0">
              <a:solidFill>
                <a:schemeClr val="tx1"/>
              </a:solidFill>
              <a:latin typeface="Calibri" pitchFamily="34" charset="0"/>
            </a:rPr>
            <a:t>inmersivo</a:t>
          </a:r>
          <a:r>
            <a:rPr lang="en-US" sz="1600" kern="1200" dirty="0" smtClean="0">
              <a:solidFill>
                <a:schemeClr val="tx1"/>
              </a:solidFill>
              <a:latin typeface="Calibri" pitchFamily="34" charset="0"/>
            </a:rPr>
            <a:t> e </a:t>
          </a:r>
          <a:r>
            <a:rPr lang="en-US" sz="1600" kern="1200" dirty="0" err="1" smtClean="0">
              <a:solidFill>
                <a:schemeClr val="tx1"/>
              </a:solidFill>
              <a:latin typeface="Calibri" pitchFamily="34" charset="0"/>
            </a:rPr>
            <a:t>interactivo</a:t>
          </a:r>
          <a:r>
            <a:rPr lang="en-US" sz="1600" kern="1200" dirty="0" smtClean="0">
              <a:solidFill>
                <a:schemeClr val="tx1"/>
              </a:solidFill>
              <a:latin typeface="Calibri" pitchFamily="34" charset="0"/>
            </a:rPr>
            <a:t>, lo </a:t>
          </a:r>
          <a:r>
            <a:rPr lang="en-US" sz="1600" kern="1200" dirty="0" err="1" smtClean="0">
              <a:solidFill>
                <a:schemeClr val="tx1"/>
              </a:solidFill>
              <a:latin typeface="Calibri" pitchFamily="34" charset="0"/>
            </a:rPr>
            <a:t>que</a:t>
          </a:r>
          <a:r>
            <a:rPr lang="en-US" sz="1600" kern="1200" dirty="0" smtClean="0">
              <a:solidFill>
                <a:schemeClr val="tx1"/>
              </a:solidFill>
              <a:latin typeface="Calibri" pitchFamily="34" charset="0"/>
            </a:rPr>
            <a:t> genera </a:t>
          </a:r>
          <a:r>
            <a:rPr lang="en-US" sz="1600" kern="1200" dirty="0" err="1" smtClean="0">
              <a:solidFill>
                <a:schemeClr val="tx1"/>
              </a:solidFill>
              <a:latin typeface="Calibri" pitchFamily="34" charset="0"/>
            </a:rPr>
            <a:t>una</a:t>
          </a:r>
          <a:r>
            <a:rPr lang="en-US" sz="1600" kern="1200" dirty="0" smtClean="0">
              <a:solidFill>
                <a:schemeClr val="tx1"/>
              </a:solidFill>
              <a:latin typeface="Calibri" pitchFamily="34" charset="0"/>
            </a:rPr>
            <a:t> </a:t>
          </a:r>
          <a:r>
            <a:rPr lang="en-US" sz="1600" kern="1200" dirty="0" err="1" smtClean="0">
              <a:solidFill>
                <a:schemeClr val="tx1"/>
              </a:solidFill>
              <a:latin typeface="Calibri" pitchFamily="34" charset="0"/>
            </a:rPr>
            <a:t>gran</a:t>
          </a:r>
          <a:r>
            <a:rPr lang="en-US" sz="1600" kern="1200" dirty="0" smtClean="0">
              <a:solidFill>
                <a:schemeClr val="tx1"/>
              </a:solidFill>
              <a:latin typeface="Calibri" pitchFamily="34" charset="0"/>
            </a:rPr>
            <a:t> </a:t>
          </a:r>
          <a:r>
            <a:rPr lang="en-US" sz="1600" kern="1200" dirty="0" err="1" smtClean="0">
              <a:solidFill>
                <a:schemeClr val="tx1"/>
              </a:solidFill>
              <a:latin typeface="Calibri" pitchFamily="34" charset="0"/>
            </a:rPr>
            <a:t>sensación</a:t>
          </a:r>
          <a:r>
            <a:rPr lang="en-US" sz="1600" kern="1200" dirty="0" smtClean="0">
              <a:solidFill>
                <a:schemeClr val="tx1"/>
              </a:solidFill>
              <a:latin typeface="Calibri" pitchFamily="34" charset="0"/>
            </a:rPr>
            <a:t> de presencialidad, </a:t>
          </a:r>
          <a:r>
            <a:rPr lang="en-US" sz="1600" kern="1200" dirty="0" err="1" smtClean="0">
              <a:solidFill>
                <a:schemeClr val="tx1"/>
              </a:solidFill>
              <a:latin typeface="Calibri" pitchFamily="34" charset="0"/>
            </a:rPr>
            <a:t>tanto</a:t>
          </a:r>
          <a:r>
            <a:rPr lang="en-US" sz="1600" kern="1200" dirty="0" smtClean="0">
              <a:solidFill>
                <a:schemeClr val="tx1"/>
              </a:solidFill>
              <a:latin typeface="Calibri" pitchFamily="34" charset="0"/>
            </a:rPr>
            <a:t> en </a:t>
          </a:r>
          <a:r>
            <a:rPr lang="en-US" sz="1600" kern="1200" dirty="0" err="1" smtClean="0">
              <a:solidFill>
                <a:schemeClr val="tx1"/>
              </a:solidFill>
              <a:latin typeface="Calibri" pitchFamily="34" charset="0"/>
            </a:rPr>
            <a:t>educadores</a:t>
          </a:r>
          <a:r>
            <a:rPr lang="en-US" sz="1600" kern="1200" dirty="0" smtClean="0">
              <a:solidFill>
                <a:schemeClr val="tx1"/>
              </a:solidFill>
              <a:latin typeface="Calibri" pitchFamily="34" charset="0"/>
            </a:rPr>
            <a:t> </a:t>
          </a:r>
          <a:r>
            <a:rPr lang="en-US" sz="1600" kern="1200" dirty="0" err="1" smtClean="0">
              <a:solidFill>
                <a:schemeClr val="tx1"/>
              </a:solidFill>
              <a:latin typeface="Calibri" pitchFamily="34" charset="0"/>
            </a:rPr>
            <a:t>como</a:t>
          </a:r>
          <a:r>
            <a:rPr lang="en-US" sz="1600" kern="1200" dirty="0" smtClean="0">
              <a:solidFill>
                <a:schemeClr val="tx1"/>
              </a:solidFill>
              <a:latin typeface="Calibri" pitchFamily="34" charset="0"/>
            </a:rPr>
            <a:t> en </a:t>
          </a:r>
          <a:r>
            <a:rPr lang="en-US" sz="1600" kern="1200" dirty="0" err="1" smtClean="0">
              <a:solidFill>
                <a:schemeClr val="tx1"/>
              </a:solidFill>
              <a:latin typeface="Calibri" pitchFamily="34" charset="0"/>
            </a:rPr>
            <a:t>estudiantes</a:t>
          </a:r>
          <a:r>
            <a:rPr lang="en-US" sz="1600" kern="1200" dirty="0" smtClean="0">
              <a:solidFill>
                <a:schemeClr val="tx1"/>
              </a:solidFill>
              <a:latin typeface="Calibri" pitchFamily="34" charset="0"/>
            </a:rPr>
            <a:t>. </a:t>
          </a:r>
          <a:r>
            <a:rPr lang="en-US" sz="1600" kern="1200" dirty="0" err="1" smtClean="0">
              <a:solidFill>
                <a:schemeClr val="tx1"/>
              </a:solidFill>
              <a:latin typeface="Calibri" pitchFamily="34" charset="0"/>
            </a:rPr>
            <a:t>Aspecto</a:t>
          </a:r>
          <a:r>
            <a:rPr lang="en-US" sz="1600" kern="1200" dirty="0" smtClean="0">
              <a:solidFill>
                <a:schemeClr val="tx1"/>
              </a:solidFill>
              <a:latin typeface="Calibri" pitchFamily="34" charset="0"/>
            </a:rPr>
            <a:t> </a:t>
          </a:r>
          <a:r>
            <a:rPr lang="en-US" sz="1600" kern="1200" dirty="0" err="1" smtClean="0">
              <a:solidFill>
                <a:schemeClr val="tx1"/>
              </a:solidFill>
              <a:latin typeface="Calibri" pitchFamily="34" charset="0"/>
            </a:rPr>
            <a:t>que</a:t>
          </a:r>
          <a:r>
            <a:rPr lang="en-US" sz="1600" kern="1200" dirty="0" smtClean="0">
              <a:solidFill>
                <a:schemeClr val="tx1"/>
              </a:solidFill>
              <a:latin typeface="Calibri" pitchFamily="34" charset="0"/>
            </a:rPr>
            <a:t> </a:t>
          </a:r>
          <a:r>
            <a:rPr lang="en-US" sz="1600" kern="1200" dirty="0" err="1" smtClean="0">
              <a:solidFill>
                <a:schemeClr val="tx1"/>
              </a:solidFill>
              <a:latin typeface="Calibri" pitchFamily="34" charset="0"/>
            </a:rPr>
            <a:t>pudo</a:t>
          </a:r>
          <a:r>
            <a:rPr lang="en-US" sz="1600" kern="1200" dirty="0" smtClean="0">
              <a:solidFill>
                <a:schemeClr val="tx1"/>
              </a:solidFill>
              <a:latin typeface="Calibri" pitchFamily="34" charset="0"/>
            </a:rPr>
            <a:t> </a:t>
          </a:r>
          <a:r>
            <a:rPr lang="en-US" sz="1600" kern="1200" dirty="0" err="1" smtClean="0">
              <a:solidFill>
                <a:schemeClr val="tx1"/>
              </a:solidFill>
              <a:latin typeface="Calibri" pitchFamily="34" charset="0"/>
            </a:rPr>
            <a:t>comprobarse</a:t>
          </a:r>
          <a:r>
            <a:rPr lang="en-US" sz="1600" kern="1200" dirty="0" smtClean="0">
              <a:solidFill>
                <a:schemeClr val="tx1"/>
              </a:solidFill>
              <a:latin typeface="Calibri" pitchFamily="34" charset="0"/>
            </a:rPr>
            <a:t> con los </a:t>
          </a:r>
          <a:r>
            <a:rPr lang="en-US" sz="1600" kern="1200" dirty="0" err="1" smtClean="0">
              <a:solidFill>
                <a:schemeClr val="tx1"/>
              </a:solidFill>
              <a:latin typeface="Calibri" pitchFamily="34" charset="0"/>
            </a:rPr>
            <a:t>resultados</a:t>
          </a:r>
          <a:r>
            <a:rPr lang="en-US" sz="1600" kern="1200" dirty="0" smtClean="0">
              <a:solidFill>
                <a:schemeClr val="tx1"/>
              </a:solidFill>
              <a:latin typeface="Calibri" pitchFamily="34" charset="0"/>
            </a:rPr>
            <a:t> de </a:t>
          </a:r>
          <a:r>
            <a:rPr lang="en-US" sz="1600" kern="1200" dirty="0" err="1" smtClean="0">
              <a:solidFill>
                <a:schemeClr val="tx1"/>
              </a:solidFill>
              <a:latin typeface="Calibri" pitchFamily="34" charset="0"/>
            </a:rPr>
            <a:t>las</a:t>
          </a:r>
          <a:r>
            <a:rPr lang="en-US" sz="1600" kern="1200" dirty="0" smtClean="0">
              <a:solidFill>
                <a:schemeClr val="tx1"/>
              </a:solidFill>
              <a:latin typeface="Calibri" pitchFamily="34" charset="0"/>
            </a:rPr>
            <a:t> </a:t>
          </a:r>
          <a:r>
            <a:rPr lang="en-US" sz="1600" kern="1200" dirty="0" err="1" smtClean="0">
              <a:solidFill>
                <a:schemeClr val="tx1"/>
              </a:solidFill>
              <a:latin typeface="Calibri" pitchFamily="34" charset="0"/>
            </a:rPr>
            <a:t>pruebas</a:t>
          </a:r>
          <a:r>
            <a:rPr lang="en-US" sz="1600" kern="1200" dirty="0" smtClean="0">
              <a:solidFill>
                <a:schemeClr val="tx1"/>
              </a:solidFill>
              <a:latin typeface="Calibri" pitchFamily="34" charset="0"/>
            </a:rPr>
            <a:t> </a:t>
          </a:r>
          <a:r>
            <a:rPr lang="en-US" sz="1600" kern="1200" dirty="0" err="1" smtClean="0">
              <a:solidFill>
                <a:schemeClr val="tx1"/>
              </a:solidFill>
              <a:latin typeface="Calibri" pitchFamily="34" charset="0"/>
            </a:rPr>
            <a:t>realizadas</a:t>
          </a:r>
          <a:r>
            <a:rPr lang="en-US" sz="1600" kern="1200" dirty="0" smtClean="0">
              <a:solidFill>
                <a:schemeClr val="tx1"/>
              </a:solidFill>
              <a:latin typeface="Calibri" pitchFamily="34" charset="0"/>
            </a:rPr>
            <a:t> con la </a:t>
          </a:r>
          <a:r>
            <a:rPr lang="en-US" sz="1600" kern="1200" dirty="0" err="1" smtClean="0">
              <a:solidFill>
                <a:schemeClr val="tx1"/>
              </a:solidFill>
              <a:latin typeface="Calibri" pitchFamily="34" charset="0"/>
            </a:rPr>
            <a:t>solución</a:t>
          </a:r>
          <a:r>
            <a:rPr lang="en-US" sz="1600" kern="1200" dirty="0" smtClean="0">
              <a:solidFill>
                <a:schemeClr val="tx1"/>
              </a:solidFill>
              <a:latin typeface="Calibri" pitchFamily="34" charset="0"/>
            </a:rPr>
            <a:t>.</a:t>
          </a:r>
          <a:endParaRPr lang="en-US" sz="1600" kern="1200" dirty="0">
            <a:solidFill>
              <a:schemeClr val="tx1"/>
            </a:solidFill>
            <a:latin typeface="Calibri" pitchFamily="34" charset="0"/>
          </a:endParaRPr>
        </a:p>
      </dsp:txBody>
      <dsp:txXfrm rot="10800000">
        <a:off x="1236998" y="3024346"/>
        <a:ext cx="5839733" cy="2481212"/>
      </dsp:txXfrm>
    </dsp:sp>
    <dsp:sp modelId="{1F1A43A6-BD92-4FE5-9E00-AFEDC3FB5400}">
      <dsp:nvSpPr>
        <dsp:cNvPr id="0" name=""/>
        <dsp:cNvSpPr/>
      </dsp:nvSpPr>
      <dsp:spPr>
        <a:xfrm>
          <a:off x="792015" y="3816078"/>
          <a:ext cx="879650" cy="879650"/>
        </a:xfrm>
        <a:prstGeom prst="rect">
          <a:avLst/>
        </a:prstGeom>
        <a:blipFill rotWithShape="0">
          <a:blip xmlns:r="http://schemas.openxmlformats.org/officeDocument/2006/relationships" r:embed="rId1"/>
          <a:stretch>
            <a:fillRect/>
          </a:stretch>
        </a:blipFill>
        <a:ln>
          <a:noFill/>
        </a:ln>
        <a:effectLst/>
        <a:scene3d>
          <a:camera prst="orthographicFront"/>
          <a:lightRig rig="chilly" dir="t"/>
        </a:scene3d>
        <a:sp3d z="12700" extrusionH="12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Tree>
</dsp:drawing>
</file>

<file path=ppt/diagrams/drawing2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4254BEE-81ED-4416-8024-BBA0945B5585}">
      <dsp:nvSpPr>
        <dsp:cNvPr id="0" name=""/>
        <dsp:cNvSpPr/>
      </dsp:nvSpPr>
      <dsp:spPr>
        <a:xfrm rot="10800000">
          <a:off x="827593" y="117168"/>
          <a:ext cx="7092262" cy="1586570"/>
        </a:xfrm>
        <a:prstGeom prst="homePlate">
          <a:avLst/>
        </a:prstGeom>
        <a:solidFill>
          <a:schemeClr val="accent1">
            <a:shade val="8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40000" tIns="60960" rIns="360000" bIns="60960" numCol="1" spcCol="1270" anchor="ctr" anchorCtr="0">
          <a:noAutofit/>
        </a:bodyPr>
        <a:lstStyle/>
        <a:p>
          <a:pPr lvl="0" algn="just" defTabSz="711200" rtl="0">
            <a:lnSpc>
              <a:spcPct val="100000"/>
            </a:lnSpc>
            <a:spcBef>
              <a:spcPct val="0"/>
            </a:spcBef>
            <a:spcAft>
              <a:spcPts val="0"/>
            </a:spcAft>
          </a:pPr>
          <a:r>
            <a:rPr lang="es-ES" sz="1600" kern="1200" dirty="0" smtClean="0">
              <a:solidFill>
                <a:schemeClr val="tx1"/>
              </a:solidFill>
              <a:latin typeface="Calibri" pitchFamily="34" charset="0"/>
            </a:rPr>
            <a:t>Dadas las exigencias actuales en cuanto al proceso educativo, por el acelerado avance tecnológico, se recomienda el uso de la presente solución en instituciones educativas, como una completa herramienta para la educación a distancia o como un apoyo tecnológico complementario para la educación presencial, por las características con las que cuenta y la funcionalidad que ofrece.</a:t>
          </a:r>
          <a:endParaRPr lang="en-US" sz="1600" kern="1200" dirty="0">
            <a:solidFill>
              <a:schemeClr val="tx1"/>
            </a:solidFill>
            <a:latin typeface="Calibri" pitchFamily="34" charset="0"/>
          </a:endParaRPr>
        </a:p>
      </dsp:txBody>
      <dsp:txXfrm rot="10800000">
        <a:off x="827593" y="117168"/>
        <a:ext cx="7092262" cy="1586570"/>
      </dsp:txXfrm>
    </dsp:sp>
    <dsp:sp modelId="{FD9B656F-DDE3-42D5-9D6E-627C282041D5}">
      <dsp:nvSpPr>
        <dsp:cNvPr id="0" name=""/>
        <dsp:cNvSpPr/>
      </dsp:nvSpPr>
      <dsp:spPr>
        <a:xfrm>
          <a:off x="565319" y="527013"/>
          <a:ext cx="772479" cy="772479"/>
        </a:xfrm>
        <a:prstGeom prst="rect">
          <a:avLst/>
        </a:prstGeom>
        <a:blipFill rotWithShape="0">
          <a:blip xmlns:r="http://schemas.openxmlformats.org/officeDocument/2006/relationships" r:embed="rId1"/>
          <a:stretch>
            <a:fillRect/>
          </a:stretch>
        </a:blipFill>
        <a:ln>
          <a:noFill/>
        </a:ln>
        <a:effectLst/>
        <a:scene3d>
          <a:camera prst="orthographicFront"/>
          <a:lightRig rig="chilly" dir="t"/>
        </a:scene3d>
        <a:sp3d z="12700" extrusionH="12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A96ECD5A-09C0-4F0B-82BF-D463CC938D5C}">
      <dsp:nvSpPr>
        <dsp:cNvPr id="0" name=""/>
        <dsp:cNvSpPr/>
      </dsp:nvSpPr>
      <dsp:spPr>
        <a:xfrm rot="10800000">
          <a:off x="827593" y="2052461"/>
          <a:ext cx="7092262" cy="1586570"/>
        </a:xfrm>
        <a:prstGeom prst="homePlate">
          <a:avLst/>
        </a:prstGeom>
        <a:solidFill>
          <a:schemeClr val="accent1">
            <a:shade val="80000"/>
            <a:hueOff val="153123"/>
            <a:satOff val="-2196"/>
            <a:lumOff val="12807"/>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40000" tIns="180000" rIns="360000" bIns="180000" numCol="1" spcCol="1270" anchor="ctr" anchorCtr="0">
          <a:noAutofit/>
        </a:bodyPr>
        <a:lstStyle/>
        <a:p>
          <a:pPr lvl="0" algn="just" defTabSz="711200" rtl="0">
            <a:lnSpc>
              <a:spcPct val="100000"/>
            </a:lnSpc>
            <a:spcBef>
              <a:spcPct val="0"/>
            </a:spcBef>
            <a:spcAft>
              <a:spcPts val="0"/>
            </a:spcAft>
          </a:pPr>
          <a:r>
            <a:rPr lang="es-ES" sz="1600" kern="1200" dirty="0" smtClean="0">
              <a:solidFill>
                <a:schemeClr val="tx1"/>
              </a:solidFill>
              <a:latin typeface="Calibri" pitchFamily="34" charset="0"/>
            </a:rPr>
            <a:t>La facilidad para recrear espacios virtuales dentro de </a:t>
          </a:r>
          <a:r>
            <a:rPr lang="es-ES" sz="1600" kern="1200" dirty="0" err="1" smtClean="0">
              <a:solidFill>
                <a:schemeClr val="tx1"/>
              </a:solidFill>
              <a:latin typeface="Calibri" pitchFamily="34" charset="0"/>
            </a:rPr>
            <a:t>Second</a:t>
          </a:r>
          <a:r>
            <a:rPr lang="es-ES" sz="1600" kern="1200" dirty="0" smtClean="0">
              <a:solidFill>
                <a:schemeClr val="tx1"/>
              </a:solidFill>
              <a:latin typeface="Calibri" pitchFamily="34" charset="0"/>
            </a:rPr>
            <a:t> </a:t>
          </a:r>
          <a:r>
            <a:rPr lang="es-ES" sz="1600" kern="1200" dirty="0" err="1" smtClean="0">
              <a:solidFill>
                <a:schemeClr val="tx1"/>
              </a:solidFill>
              <a:latin typeface="Calibri" pitchFamily="34" charset="0"/>
            </a:rPr>
            <a:t>Life</a:t>
          </a:r>
          <a:r>
            <a:rPr lang="es-ES" sz="1600" kern="1200" dirty="0" smtClean="0">
              <a:solidFill>
                <a:schemeClr val="tx1"/>
              </a:solidFill>
              <a:latin typeface="Calibri" pitchFamily="34" charset="0"/>
            </a:rPr>
            <a:t>, sugiere que se debería formar un equipo de personas para realizar una completa recreación del campus de la Escuela Politécnica del Ejército.</a:t>
          </a:r>
          <a:endParaRPr lang="en-US" sz="1600" kern="1200" dirty="0">
            <a:solidFill>
              <a:schemeClr val="tx1"/>
            </a:solidFill>
            <a:latin typeface="Calibri" pitchFamily="34" charset="0"/>
          </a:endParaRPr>
        </a:p>
      </dsp:txBody>
      <dsp:txXfrm rot="10800000">
        <a:off x="827593" y="2052461"/>
        <a:ext cx="7092262" cy="1586570"/>
      </dsp:txXfrm>
    </dsp:sp>
    <dsp:sp modelId="{1F1A43A6-BD92-4FE5-9E00-AFEDC3FB5400}">
      <dsp:nvSpPr>
        <dsp:cNvPr id="0" name=""/>
        <dsp:cNvSpPr/>
      </dsp:nvSpPr>
      <dsp:spPr>
        <a:xfrm>
          <a:off x="565319" y="2451153"/>
          <a:ext cx="772479" cy="772479"/>
        </a:xfrm>
        <a:prstGeom prst="roundRect">
          <a:avLst/>
        </a:prstGeom>
        <a:blipFill rotWithShape="0">
          <a:blip xmlns:r="http://schemas.openxmlformats.org/officeDocument/2006/relationships" r:embed="rId1"/>
          <a:stretch>
            <a:fillRect/>
          </a:stretch>
        </a:blipFill>
        <a:ln>
          <a:noFill/>
        </a:ln>
        <a:effectLst/>
        <a:scene3d>
          <a:camera prst="orthographicFront"/>
          <a:lightRig rig="chilly" dir="t"/>
        </a:scene3d>
        <a:sp3d z="12700" extrusionH="12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D1914480-DA79-4E58-8A54-2C7959862D83}">
      <dsp:nvSpPr>
        <dsp:cNvPr id="0" name=""/>
        <dsp:cNvSpPr/>
      </dsp:nvSpPr>
      <dsp:spPr>
        <a:xfrm rot="10800000">
          <a:off x="827593" y="3984893"/>
          <a:ext cx="7092262" cy="1586570"/>
        </a:xfrm>
        <a:prstGeom prst="homePlate">
          <a:avLst/>
        </a:prstGeom>
        <a:solidFill>
          <a:schemeClr val="accent1">
            <a:shade val="80000"/>
            <a:hueOff val="306246"/>
            <a:satOff val="-4392"/>
            <a:lumOff val="25615"/>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40000" tIns="60960" rIns="360000" bIns="60960" numCol="1" spcCol="1270" anchor="ctr" anchorCtr="0">
          <a:noAutofit/>
        </a:bodyPr>
        <a:lstStyle/>
        <a:p>
          <a:pPr lvl="0" algn="just" defTabSz="711200" rtl="0">
            <a:lnSpc>
              <a:spcPct val="90000"/>
            </a:lnSpc>
            <a:spcBef>
              <a:spcPct val="0"/>
            </a:spcBef>
            <a:spcAft>
              <a:spcPct val="35000"/>
            </a:spcAft>
          </a:pPr>
          <a:r>
            <a:rPr lang="es-ES" sz="1600" kern="1200" dirty="0" smtClean="0">
              <a:solidFill>
                <a:schemeClr val="tx1"/>
              </a:solidFill>
              <a:latin typeface="Calibri" pitchFamily="34" charset="0"/>
            </a:rPr>
            <a:t>Se recomienda a los usuarios de la presente solución, instalar las herramientas necesarias en un computador con características técnicas superiores, para su desempeño eficiente, en especial en lo que se refiere a la visualización del prototipo del mundo virtual.</a:t>
          </a:r>
          <a:endParaRPr lang="en-US" sz="1600" kern="1200" dirty="0">
            <a:solidFill>
              <a:schemeClr val="tx1"/>
            </a:solidFill>
            <a:latin typeface="Calibri" pitchFamily="34" charset="0"/>
          </a:endParaRPr>
        </a:p>
      </dsp:txBody>
      <dsp:txXfrm rot="10800000">
        <a:off x="827593" y="3984893"/>
        <a:ext cx="7092262" cy="1586570"/>
      </dsp:txXfrm>
    </dsp:sp>
    <dsp:sp modelId="{59D5610A-BEA0-4A9B-B4F4-3900AF66A8A9}">
      <dsp:nvSpPr>
        <dsp:cNvPr id="0" name=""/>
        <dsp:cNvSpPr/>
      </dsp:nvSpPr>
      <dsp:spPr>
        <a:xfrm>
          <a:off x="565319" y="4386152"/>
          <a:ext cx="772479" cy="772479"/>
        </a:xfrm>
        <a:prstGeom prst="roundRect">
          <a:avLst/>
        </a:prstGeom>
        <a:blipFill rotWithShape="0">
          <a:blip xmlns:r="http://schemas.openxmlformats.org/officeDocument/2006/relationships" r:embed="rId1"/>
          <a:stretch>
            <a:fillRect/>
          </a:stretch>
        </a:blipFill>
        <a:ln>
          <a:noFill/>
        </a:ln>
        <a:effectLst/>
        <a:scene3d>
          <a:camera prst="orthographicFront"/>
          <a:lightRig rig="chilly" dir="t"/>
        </a:scene3d>
        <a:sp3d z="12700" extrusionH="12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B9DED1A-71BB-4A97-8B88-3EDF6154C3BC}">
      <dsp:nvSpPr>
        <dsp:cNvPr id="0" name=""/>
        <dsp:cNvSpPr/>
      </dsp:nvSpPr>
      <dsp:spPr>
        <a:xfrm>
          <a:off x="2272676" y="2404848"/>
          <a:ext cx="2922247" cy="1581917"/>
        </a:xfrm>
        <a:prstGeom prst="ellipse">
          <a:avLst/>
        </a:prstGeom>
        <a:solidFill>
          <a:schemeClr val="accent1">
            <a:shade val="8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rtl="0">
            <a:lnSpc>
              <a:spcPct val="90000"/>
            </a:lnSpc>
            <a:spcBef>
              <a:spcPct val="0"/>
            </a:spcBef>
            <a:spcAft>
              <a:spcPct val="35000"/>
            </a:spcAft>
          </a:pPr>
          <a:r>
            <a:rPr lang="es-ES" sz="2000" b="1" kern="1200" dirty="0" smtClean="0">
              <a:solidFill>
                <a:schemeClr val="tx1"/>
              </a:solidFill>
              <a:latin typeface="Calibri" pitchFamily="34" charset="0"/>
            </a:rPr>
            <a:t>IMPLEMENTACIÓN DE MUNDOS VIRTUALES</a:t>
          </a:r>
          <a:endParaRPr lang="en-US" sz="2000" kern="1200" dirty="0">
            <a:solidFill>
              <a:schemeClr val="tx1"/>
            </a:solidFill>
            <a:latin typeface="Calibri" pitchFamily="34" charset="0"/>
          </a:endParaRPr>
        </a:p>
      </dsp:txBody>
      <dsp:txXfrm>
        <a:off x="2272676" y="2404848"/>
        <a:ext cx="2922247" cy="1581917"/>
      </dsp:txXfrm>
    </dsp:sp>
    <dsp:sp modelId="{AA7006BF-A671-4913-AE72-C3ED334FB814}">
      <dsp:nvSpPr>
        <dsp:cNvPr id="0" name=""/>
        <dsp:cNvSpPr/>
      </dsp:nvSpPr>
      <dsp:spPr>
        <a:xfrm rot="16200000">
          <a:off x="3512492" y="1732961"/>
          <a:ext cx="442614" cy="533707"/>
        </a:xfrm>
        <a:prstGeom prst="rightArrow">
          <a:avLst>
            <a:gd name="adj1" fmla="val 60000"/>
            <a:gd name="adj2" fmla="val 50000"/>
          </a:avLst>
        </a:prstGeom>
        <a:solidFill>
          <a:schemeClr val="accent1">
            <a:shade val="90000"/>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kern="1200"/>
        </a:p>
      </dsp:txBody>
      <dsp:txXfrm rot="16200000">
        <a:off x="3512492" y="1732961"/>
        <a:ext cx="442614" cy="533707"/>
      </dsp:txXfrm>
    </dsp:sp>
    <dsp:sp modelId="{85AE6584-B3B2-41F9-BC4F-956F9A24E8BE}">
      <dsp:nvSpPr>
        <dsp:cNvPr id="0" name=""/>
        <dsp:cNvSpPr/>
      </dsp:nvSpPr>
      <dsp:spPr>
        <a:xfrm>
          <a:off x="2632722" y="0"/>
          <a:ext cx="2202154" cy="1569727"/>
        </a:xfrm>
        <a:prstGeom prst="roundRect">
          <a:avLst/>
        </a:prstGeom>
        <a:solidFill>
          <a:schemeClr val="accent1">
            <a:shade val="8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8000" tIns="18000" rIns="18000" bIns="18000" numCol="1" spcCol="1270" anchor="ctr" anchorCtr="0">
          <a:noAutofit/>
        </a:bodyPr>
        <a:lstStyle/>
        <a:p>
          <a:pPr lvl="0" algn="ctr" defTabSz="889000" rtl="0">
            <a:lnSpc>
              <a:spcPct val="150000"/>
            </a:lnSpc>
            <a:spcBef>
              <a:spcPct val="0"/>
            </a:spcBef>
            <a:spcAft>
              <a:spcPts val="0"/>
            </a:spcAft>
          </a:pPr>
          <a:r>
            <a:rPr lang="es-ES" sz="2000" kern="1200" dirty="0" err="1" smtClean="0">
              <a:solidFill>
                <a:schemeClr val="tx1"/>
              </a:solidFill>
              <a:latin typeface="Calibri" pitchFamily="34" charset="0"/>
            </a:rPr>
            <a:t>TICs</a:t>
          </a:r>
          <a:r>
            <a:rPr lang="es-ES" sz="2000" kern="1200" dirty="0" smtClean="0">
              <a:solidFill>
                <a:schemeClr val="tx1"/>
              </a:solidFill>
              <a:latin typeface="Calibri" pitchFamily="34" charset="0"/>
            </a:rPr>
            <a:t> como apoyo metodológico del proceso educativo</a:t>
          </a:r>
          <a:endParaRPr lang="en-US" sz="2000" kern="1200" dirty="0">
            <a:solidFill>
              <a:schemeClr val="tx1"/>
            </a:solidFill>
            <a:latin typeface="Calibri" pitchFamily="34" charset="0"/>
          </a:endParaRPr>
        </a:p>
      </dsp:txBody>
      <dsp:txXfrm>
        <a:off x="2632722" y="0"/>
        <a:ext cx="2202154" cy="1569727"/>
      </dsp:txXfrm>
    </dsp:sp>
    <dsp:sp modelId="{8609DE15-D58A-48C1-8B27-F75A5934EF32}">
      <dsp:nvSpPr>
        <dsp:cNvPr id="0" name=""/>
        <dsp:cNvSpPr/>
      </dsp:nvSpPr>
      <dsp:spPr>
        <a:xfrm rot="20919507">
          <a:off x="5233157" y="2595588"/>
          <a:ext cx="325396" cy="533707"/>
        </a:xfrm>
        <a:prstGeom prst="rightArrow">
          <a:avLst>
            <a:gd name="adj1" fmla="val 60000"/>
            <a:gd name="adj2" fmla="val 50000"/>
          </a:avLst>
        </a:prstGeom>
        <a:solidFill>
          <a:schemeClr val="accent1">
            <a:shade val="90000"/>
            <a:hueOff val="153150"/>
            <a:satOff val="-2127"/>
            <a:lumOff val="11477"/>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kern="1200"/>
        </a:p>
      </dsp:txBody>
      <dsp:txXfrm rot="20919507">
        <a:off x="5233157" y="2595588"/>
        <a:ext cx="325396" cy="533707"/>
      </dsp:txXfrm>
    </dsp:sp>
    <dsp:sp modelId="{DDBC1753-B410-4C5E-8798-C4B319EC85F5}">
      <dsp:nvSpPr>
        <dsp:cNvPr id="0" name=""/>
        <dsp:cNvSpPr/>
      </dsp:nvSpPr>
      <dsp:spPr>
        <a:xfrm>
          <a:off x="5683557" y="1840956"/>
          <a:ext cx="1784042" cy="1569727"/>
        </a:xfrm>
        <a:prstGeom prst="roundRect">
          <a:avLst/>
        </a:prstGeom>
        <a:solidFill>
          <a:schemeClr val="accent1">
            <a:shade val="80000"/>
            <a:hueOff val="153123"/>
            <a:satOff val="-2196"/>
            <a:lumOff val="12807"/>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8000" tIns="18000" rIns="18000" bIns="18000" numCol="1" spcCol="1270" anchor="ctr" anchorCtr="0">
          <a:noAutofit/>
        </a:bodyPr>
        <a:lstStyle/>
        <a:p>
          <a:pPr lvl="0" algn="just" defTabSz="889000" rtl="0">
            <a:lnSpc>
              <a:spcPct val="150000"/>
            </a:lnSpc>
            <a:spcBef>
              <a:spcPct val="0"/>
            </a:spcBef>
            <a:spcAft>
              <a:spcPts val="0"/>
            </a:spcAft>
          </a:pPr>
          <a:r>
            <a:rPr lang="es-ES" sz="2000" kern="1200" dirty="0" smtClean="0">
              <a:solidFill>
                <a:schemeClr val="tx1"/>
              </a:solidFill>
              <a:latin typeface="Calibri" pitchFamily="34" charset="0"/>
            </a:rPr>
            <a:t>- Inmersión</a:t>
          </a:r>
        </a:p>
        <a:p>
          <a:pPr lvl="0" algn="just" defTabSz="889000" rtl="0">
            <a:lnSpc>
              <a:spcPct val="150000"/>
            </a:lnSpc>
            <a:spcBef>
              <a:spcPct val="0"/>
            </a:spcBef>
            <a:spcAft>
              <a:spcPts val="0"/>
            </a:spcAft>
          </a:pPr>
          <a:r>
            <a:rPr lang="es-ES" sz="2000" kern="1200" dirty="0" smtClean="0">
              <a:solidFill>
                <a:schemeClr val="tx1"/>
              </a:solidFill>
              <a:latin typeface="Calibri" pitchFamily="34" charset="0"/>
            </a:rPr>
            <a:t>- Sensación de</a:t>
          </a:r>
        </a:p>
        <a:p>
          <a:pPr lvl="0" algn="just" defTabSz="889000" rtl="0">
            <a:lnSpc>
              <a:spcPct val="150000"/>
            </a:lnSpc>
            <a:spcBef>
              <a:spcPct val="0"/>
            </a:spcBef>
            <a:spcAft>
              <a:spcPts val="0"/>
            </a:spcAft>
          </a:pPr>
          <a:r>
            <a:rPr lang="es-ES" sz="2000" kern="1200" dirty="0" smtClean="0">
              <a:solidFill>
                <a:schemeClr val="tx1"/>
              </a:solidFill>
              <a:latin typeface="Calibri" pitchFamily="34" charset="0"/>
            </a:rPr>
            <a:t>presencialidad</a:t>
          </a:r>
          <a:endParaRPr lang="en-US" sz="2000" kern="1200" dirty="0">
            <a:solidFill>
              <a:schemeClr val="tx1"/>
            </a:solidFill>
            <a:latin typeface="Calibri" pitchFamily="34" charset="0"/>
          </a:endParaRPr>
        </a:p>
      </dsp:txBody>
      <dsp:txXfrm>
        <a:off x="5683557" y="1840956"/>
        <a:ext cx="1784042" cy="1569727"/>
      </dsp:txXfrm>
    </dsp:sp>
    <dsp:sp modelId="{CD657C1D-AE94-433D-AC6D-F97F0AAC97DC}">
      <dsp:nvSpPr>
        <dsp:cNvPr id="0" name=""/>
        <dsp:cNvSpPr/>
      </dsp:nvSpPr>
      <dsp:spPr>
        <a:xfrm rot="11477813">
          <a:off x="1909038" y="2596884"/>
          <a:ext cx="324891" cy="533707"/>
        </a:xfrm>
        <a:prstGeom prst="rightArrow">
          <a:avLst>
            <a:gd name="adj1" fmla="val 60000"/>
            <a:gd name="adj2" fmla="val 50000"/>
          </a:avLst>
        </a:prstGeom>
        <a:solidFill>
          <a:schemeClr val="accent1">
            <a:shade val="90000"/>
            <a:hueOff val="306300"/>
            <a:satOff val="-4255"/>
            <a:lumOff val="22954"/>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kern="1200"/>
        </a:p>
      </dsp:txBody>
      <dsp:txXfrm rot="11477813">
        <a:off x="1909038" y="2596884"/>
        <a:ext cx="324891" cy="533707"/>
      </dsp:txXfrm>
    </dsp:sp>
    <dsp:sp modelId="{99B30F71-60BD-4AAC-BC51-D31AFB472D6B}">
      <dsp:nvSpPr>
        <dsp:cNvPr id="0" name=""/>
        <dsp:cNvSpPr/>
      </dsp:nvSpPr>
      <dsp:spPr>
        <a:xfrm>
          <a:off x="0" y="1843261"/>
          <a:ext cx="1784042" cy="1569727"/>
        </a:xfrm>
        <a:prstGeom prst="roundRect">
          <a:avLst/>
        </a:prstGeom>
        <a:solidFill>
          <a:schemeClr val="accent1">
            <a:shade val="80000"/>
            <a:hueOff val="306246"/>
            <a:satOff val="-4392"/>
            <a:lumOff val="25615"/>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8000" tIns="18000" rIns="18000" bIns="18000" numCol="1" spcCol="1270" anchor="ctr" anchorCtr="0">
          <a:noAutofit/>
        </a:bodyPr>
        <a:lstStyle/>
        <a:p>
          <a:pPr lvl="0" algn="ctr" defTabSz="889000" rtl="0">
            <a:lnSpc>
              <a:spcPct val="150000"/>
            </a:lnSpc>
            <a:spcBef>
              <a:spcPct val="0"/>
            </a:spcBef>
            <a:spcAft>
              <a:spcPts val="0"/>
            </a:spcAft>
          </a:pPr>
          <a:r>
            <a:rPr lang="es-ES" sz="2000" kern="1200" dirty="0" smtClean="0">
              <a:solidFill>
                <a:schemeClr val="tx1"/>
              </a:solidFill>
              <a:latin typeface="Calibri" pitchFamily="34" charset="0"/>
            </a:rPr>
            <a:t>La formación integral del estudiante</a:t>
          </a:r>
          <a:endParaRPr lang="en-US" sz="2000" kern="1200" dirty="0">
            <a:solidFill>
              <a:schemeClr val="tx1"/>
            </a:solidFill>
            <a:latin typeface="Calibri" pitchFamily="34" charset="0"/>
          </a:endParaRPr>
        </a:p>
      </dsp:txBody>
      <dsp:txXfrm>
        <a:off x="0" y="1843261"/>
        <a:ext cx="1784042" cy="1569727"/>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6A42C60-A062-4380-A77C-C0DB59E853A1}">
      <dsp:nvSpPr>
        <dsp:cNvPr id="0" name=""/>
        <dsp:cNvSpPr/>
      </dsp:nvSpPr>
      <dsp:spPr>
        <a:xfrm>
          <a:off x="0" y="0"/>
          <a:ext cx="1512168" cy="907300"/>
        </a:xfrm>
        <a:prstGeom prst="roundRect">
          <a:avLst>
            <a:gd name="adj" fmla="val 10000"/>
          </a:avLst>
        </a:prstGeom>
        <a:gradFill rotWithShape="0">
          <a:gsLst>
            <a:gs pos="0">
              <a:schemeClr val="lt1">
                <a:hueOff val="0"/>
                <a:satOff val="0"/>
                <a:lumOff val="0"/>
                <a:alphaOff val="0"/>
                <a:tint val="35000"/>
                <a:satMod val="260000"/>
              </a:schemeClr>
            </a:gs>
            <a:gs pos="30000">
              <a:schemeClr val="lt1">
                <a:hueOff val="0"/>
                <a:satOff val="0"/>
                <a:lumOff val="0"/>
                <a:alphaOff val="0"/>
                <a:tint val="38000"/>
                <a:satMod val="260000"/>
              </a:schemeClr>
            </a:gs>
            <a:gs pos="75000">
              <a:schemeClr val="lt1">
                <a:hueOff val="0"/>
                <a:satOff val="0"/>
                <a:lumOff val="0"/>
                <a:alphaOff val="0"/>
                <a:tint val="55000"/>
                <a:satMod val="255000"/>
              </a:schemeClr>
            </a:gs>
            <a:gs pos="100000">
              <a:schemeClr val="lt1">
                <a:hueOff val="0"/>
                <a:satOff val="0"/>
                <a:lumOff val="0"/>
                <a:alphaOff val="0"/>
                <a:tint val="70000"/>
                <a:satMod val="255000"/>
              </a:schemeClr>
            </a:gs>
          </a:gsLst>
          <a:path path="circle">
            <a:fillToRect l="5000" t="100000" r="120000" b="10000"/>
          </a:path>
        </a:gradFill>
        <a:ln>
          <a:noFill/>
        </a:ln>
        <a:effectLst>
          <a:outerShdw blurRad="50800" dist="250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8000" tIns="18000" rIns="18000" bIns="18000" numCol="1" spcCol="1270" anchor="ctr" anchorCtr="0">
          <a:noAutofit/>
        </a:bodyPr>
        <a:lstStyle/>
        <a:p>
          <a:pPr lvl="0" algn="just" defTabSz="800100" rtl="0">
            <a:lnSpc>
              <a:spcPct val="90000"/>
            </a:lnSpc>
            <a:spcBef>
              <a:spcPct val="0"/>
            </a:spcBef>
            <a:spcAft>
              <a:spcPct val="35000"/>
            </a:spcAft>
          </a:pPr>
          <a:r>
            <a:rPr lang="es-ES" sz="1800" b="1" kern="1200" dirty="0" smtClean="0">
              <a:latin typeface="Calibri" pitchFamily="34" charset="0"/>
            </a:rPr>
            <a:t>-</a:t>
          </a:r>
          <a:r>
            <a:rPr lang="es-ES" sz="1800" kern="1200" dirty="0" smtClean="0">
              <a:latin typeface="Calibri" pitchFamily="34" charset="0"/>
            </a:rPr>
            <a:t> Flexibilidad</a:t>
          </a:r>
        </a:p>
        <a:p>
          <a:pPr lvl="0" algn="just" defTabSz="800100" rtl="0">
            <a:lnSpc>
              <a:spcPct val="90000"/>
            </a:lnSpc>
            <a:spcBef>
              <a:spcPct val="0"/>
            </a:spcBef>
            <a:spcAft>
              <a:spcPct val="35000"/>
            </a:spcAft>
          </a:pPr>
          <a:r>
            <a:rPr lang="es-ES" sz="1800" b="1" kern="1200" dirty="0" smtClean="0">
              <a:latin typeface="Calibri" pitchFamily="34" charset="0"/>
            </a:rPr>
            <a:t>-</a:t>
          </a:r>
          <a:r>
            <a:rPr lang="es-ES" sz="1800" kern="1200" dirty="0" smtClean="0">
              <a:latin typeface="Calibri" pitchFamily="34" charset="0"/>
            </a:rPr>
            <a:t> </a:t>
          </a:r>
          <a:r>
            <a:rPr lang="es-ES" sz="1800" kern="1200" dirty="0" err="1" smtClean="0">
              <a:latin typeface="Calibri" pitchFamily="34" charset="0"/>
            </a:rPr>
            <a:t>Disponiblidad</a:t>
          </a:r>
          <a:endParaRPr lang="en-US" sz="1800" kern="1200" dirty="0">
            <a:latin typeface="Calibri" pitchFamily="34" charset="0"/>
          </a:endParaRPr>
        </a:p>
      </dsp:txBody>
      <dsp:txXfrm>
        <a:off x="0" y="0"/>
        <a:ext cx="1512168" cy="907300"/>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FB5E1D8-A145-468E-8D98-192B00EFD2DD}">
      <dsp:nvSpPr>
        <dsp:cNvPr id="0" name=""/>
        <dsp:cNvSpPr/>
      </dsp:nvSpPr>
      <dsp:spPr>
        <a:xfrm>
          <a:off x="0" y="354893"/>
          <a:ext cx="7560840" cy="4725524"/>
        </a:xfrm>
        <a:prstGeom prst="swooshArrow">
          <a:avLst>
            <a:gd name="adj1" fmla="val 25000"/>
            <a:gd name="adj2" fmla="val 25000"/>
          </a:avLst>
        </a:prstGeom>
        <a:solidFill>
          <a:schemeClr val="accent1">
            <a:tint val="40000"/>
            <a:hueOff val="0"/>
            <a:satOff val="0"/>
            <a:lumOff val="0"/>
            <a:alphaOff val="0"/>
          </a:schemeClr>
        </a:solidFill>
        <a:ln>
          <a:noFill/>
        </a:ln>
        <a:effectLst/>
        <a:scene3d>
          <a:camera prst="orthographicFront"/>
          <a:lightRig rig="chilly" dir="t"/>
        </a:scene3d>
        <a:sp3d z="-12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951D523C-3714-4F21-AAD2-04F474BF4187}">
      <dsp:nvSpPr>
        <dsp:cNvPr id="0" name=""/>
        <dsp:cNvSpPr/>
      </dsp:nvSpPr>
      <dsp:spPr>
        <a:xfrm>
          <a:off x="5768920" y="1313229"/>
          <a:ext cx="559502" cy="559502"/>
        </a:xfrm>
        <a:prstGeom prst="ellipse">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DF05A333-4867-4122-A64D-BC8A60824AB0}">
      <dsp:nvSpPr>
        <dsp:cNvPr id="0" name=""/>
        <dsp:cNvSpPr/>
      </dsp:nvSpPr>
      <dsp:spPr>
        <a:xfrm>
          <a:off x="1413695" y="132477"/>
          <a:ext cx="4832828" cy="3487437"/>
        </a:xfrm>
        <a:prstGeom prst="round2Diag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96469" bIns="0" numCol="1" spcCol="1270" anchor="t" anchorCtr="0">
          <a:noAutofit/>
        </a:bodyPr>
        <a:lstStyle/>
        <a:p>
          <a:pPr lvl="0" algn="ctr" defTabSz="1111250" rtl="0">
            <a:lnSpc>
              <a:spcPct val="90000"/>
            </a:lnSpc>
            <a:spcBef>
              <a:spcPct val="0"/>
            </a:spcBef>
            <a:spcAft>
              <a:spcPct val="35000"/>
            </a:spcAft>
          </a:pPr>
          <a:r>
            <a:rPr lang="es-ES_tradnl" sz="2500" b="1" i="1" u="none" kern="1200" dirty="0" smtClean="0">
              <a:latin typeface="Calibri" pitchFamily="34" charset="0"/>
            </a:rPr>
            <a:t>OBJETIVO GENERAL</a:t>
          </a:r>
        </a:p>
        <a:p>
          <a:pPr lvl="0" algn="just" defTabSz="1111250" rtl="0">
            <a:lnSpc>
              <a:spcPct val="90000"/>
            </a:lnSpc>
            <a:spcBef>
              <a:spcPct val="0"/>
            </a:spcBef>
            <a:spcAft>
              <a:spcPct val="35000"/>
            </a:spcAft>
          </a:pPr>
          <a:r>
            <a:rPr lang="es-ES" sz="2500" kern="1200" dirty="0" smtClean="0">
              <a:latin typeface="Calibri" pitchFamily="34" charset="0"/>
            </a:rPr>
            <a:t>Implementar un prototipo de mundo virtual, utilizando las herramientas tecnológicas de software libre o propietario que sean valoradas como las más adecuadas, para proporcionar una nueva herramienta de apoyo a la formación por competencias de la carrera de Ingeniería en Sistemas e Informática</a:t>
          </a:r>
          <a:endParaRPr lang="en-US" sz="2500" kern="1200" dirty="0">
            <a:latin typeface="Calibri" pitchFamily="34" charset="0"/>
          </a:endParaRPr>
        </a:p>
      </dsp:txBody>
      <dsp:txXfrm>
        <a:off x="1413695" y="132477"/>
        <a:ext cx="4832828" cy="3487437"/>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FB5E1D8-A145-468E-8D98-192B00EFD2DD}">
      <dsp:nvSpPr>
        <dsp:cNvPr id="0" name=""/>
        <dsp:cNvSpPr/>
      </dsp:nvSpPr>
      <dsp:spPr>
        <a:xfrm>
          <a:off x="0" y="322483"/>
          <a:ext cx="7560840" cy="4725524"/>
        </a:xfrm>
        <a:prstGeom prst="swooshArrow">
          <a:avLst>
            <a:gd name="adj1" fmla="val 25000"/>
            <a:gd name="adj2" fmla="val 25000"/>
          </a:avLst>
        </a:prstGeom>
        <a:solidFill>
          <a:schemeClr val="accent1">
            <a:tint val="40000"/>
            <a:hueOff val="0"/>
            <a:satOff val="0"/>
            <a:lumOff val="0"/>
            <a:alphaOff val="0"/>
          </a:schemeClr>
        </a:solidFill>
        <a:ln>
          <a:noFill/>
        </a:ln>
        <a:effectLst/>
        <a:scene3d>
          <a:camera prst="orthographicFront"/>
          <a:lightRig rig="chilly" dir="t"/>
        </a:scene3d>
        <a:sp3d z="-12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AC4C2EDB-617A-4105-8D01-2450C7AAAF85}">
      <dsp:nvSpPr>
        <dsp:cNvPr id="0" name=""/>
        <dsp:cNvSpPr/>
      </dsp:nvSpPr>
      <dsp:spPr>
        <a:xfrm>
          <a:off x="960226" y="3584040"/>
          <a:ext cx="196581" cy="196581"/>
        </a:xfrm>
        <a:prstGeom prst="ellipse">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1E8C557E-C18A-44AE-A3ED-9FB81D55CC59}">
      <dsp:nvSpPr>
        <dsp:cNvPr id="0" name=""/>
        <dsp:cNvSpPr/>
      </dsp:nvSpPr>
      <dsp:spPr>
        <a:xfrm>
          <a:off x="1140902" y="3617789"/>
          <a:ext cx="2025944" cy="13656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165" tIns="0" rIns="0" bIns="0" numCol="1" spcCol="1270" anchor="t" anchorCtr="0">
          <a:noAutofit/>
        </a:bodyPr>
        <a:lstStyle/>
        <a:p>
          <a:pPr lvl="0" algn="l" defTabSz="889000" rtl="0">
            <a:lnSpc>
              <a:spcPct val="90000"/>
            </a:lnSpc>
            <a:spcBef>
              <a:spcPct val="0"/>
            </a:spcBef>
            <a:spcAft>
              <a:spcPct val="35000"/>
            </a:spcAft>
          </a:pPr>
          <a:r>
            <a:rPr lang="es-ES" sz="2000" kern="1200" dirty="0" smtClean="0">
              <a:latin typeface="Calibri" pitchFamily="34" charset="0"/>
            </a:rPr>
            <a:t>Investigar acerca de las herramientas de creación de mundos virtuales y de gestión del aprendizaje existentes en el mercado</a:t>
          </a:r>
          <a:endParaRPr lang="en-US" sz="2000" kern="1200" dirty="0">
            <a:latin typeface="Calibri" pitchFamily="34" charset="0"/>
          </a:endParaRPr>
        </a:p>
      </dsp:txBody>
      <dsp:txXfrm>
        <a:off x="1140902" y="3617789"/>
        <a:ext cx="2025944" cy="1365676"/>
      </dsp:txXfrm>
    </dsp:sp>
    <dsp:sp modelId="{2FA629A4-7427-459E-AA61-8DA1A8A987A1}">
      <dsp:nvSpPr>
        <dsp:cNvPr id="0" name=""/>
        <dsp:cNvSpPr/>
      </dsp:nvSpPr>
      <dsp:spPr>
        <a:xfrm>
          <a:off x="2695439" y="2299643"/>
          <a:ext cx="355359" cy="355359"/>
        </a:xfrm>
        <a:prstGeom prst="ellipse">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59B00BA0-33A1-4822-BC11-2BD48BC6C70A}">
      <dsp:nvSpPr>
        <dsp:cNvPr id="0" name=""/>
        <dsp:cNvSpPr/>
      </dsp:nvSpPr>
      <dsp:spPr>
        <a:xfrm>
          <a:off x="2951555" y="2374546"/>
          <a:ext cx="2086809" cy="28277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298" tIns="0" rIns="0" bIns="0" numCol="1" spcCol="1270" anchor="t" anchorCtr="0">
          <a:noAutofit/>
        </a:bodyPr>
        <a:lstStyle/>
        <a:p>
          <a:pPr lvl="0" algn="l" defTabSz="889000" rtl="0">
            <a:lnSpc>
              <a:spcPct val="90000"/>
            </a:lnSpc>
            <a:spcBef>
              <a:spcPct val="0"/>
            </a:spcBef>
            <a:spcAft>
              <a:spcPct val="35000"/>
            </a:spcAft>
          </a:pPr>
          <a:r>
            <a:rPr lang="es-ES" sz="2000" kern="1200" dirty="0" smtClean="0">
              <a:latin typeface="Calibri" pitchFamily="34" charset="0"/>
            </a:rPr>
            <a:t>Realizar un análisis comparativo entre dichas herramientas</a:t>
          </a:r>
          <a:endParaRPr lang="en-US" sz="2000" kern="1200" dirty="0">
            <a:latin typeface="Calibri" pitchFamily="34" charset="0"/>
          </a:endParaRPr>
        </a:p>
      </dsp:txBody>
      <dsp:txXfrm>
        <a:off x="2951555" y="2374546"/>
        <a:ext cx="2086809" cy="2827754"/>
      </dsp:txXfrm>
    </dsp:sp>
    <dsp:sp modelId="{2032B0C8-29D2-4B46-ACD8-1A0CD2E606D6}">
      <dsp:nvSpPr>
        <dsp:cNvPr id="0" name=""/>
        <dsp:cNvSpPr/>
      </dsp:nvSpPr>
      <dsp:spPr>
        <a:xfrm>
          <a:off x="4782231" y="1518041"/>
          <a:ext cx="491454" cy="491454"/>
        </a:xfrm>
        <a:prstGeom prst="ellipse">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D4E62B39-59FF-41CD-98D6-514A9322E760}">
      <dsp:nvSpPr>
        <dsp:cNvPr id="0" name=""/>
        <dsp:cNvSpPr/>
      </dsp:nvSpPr>
      <dsp:spPr>
        <a:xfrm>
          <a:off x="5106394" y="1625305"/>
          <a:ext cx="2086809" cy="36126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0412" tIns="0" rIns="0" bIns="0" numCol="1" spcCol="1270" anchor="t" anchorCtr="0">
          <a:noAutofit/>
        </a:bodyPr>
        <a:lstStyle/>
        <a:p>
          <a:pPr lvl="0" algn="l" defTabSz="889000" rtl="0">
            <a:lnSpc>
              <a:spcPct val="90000"/>
            </a:lnSpc>
            <a:spcBef>
              <a:spcPct val="0"/>
            </a:spcBef>
            <a:spcAft>
              <a:spcPct val="35000"/>
            </a:spcAft>
          </a:pPr>
          <a:r>
            <a:rPr lang="es-ES" sz="2000" kern="1200" dirty="0" smtClean="0">
              <a:latin typeface="Calibri" pitchFamily="34" charset="0"/>
            </a:rPr>
            <a:t>Seleccionar la mejor herramienta de cada grupo</a:t>
          </a:r>
          <a:endParaRPr lang="en-US" sz="2000" kern="1200" dirty="0">
            <a:latin typeface="Calibri" pitchFamily="34" charset="0"/>
          </a:endParaRPr>
        </a:p>
      </dsp:txBody>
      <dsp:txXfrm>
        <a:off x="5106394" y="1625305"/>
        <a:ext cx="2086809" cy="3612663"/>
      </dsp:txXfrm>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FB5E1D8-A145-468E-8D98-192B00EFD2DD}">
      <dsp:nvSpPr>
        <dsp:cNvPr id="0" name=""/>
        <dsp:cNvSpPr/>
      </dsp:nvSpPr>
      <dsp:spPr>
        <a:xfrm>
          <a:off x="0" y="404589"/>
          <a:ext cx="7560840" cy="4725524"/>
        </a:xfrm>
        <a:prstGeom prst="swooshArrow">
          <a:avLst>
            <a:gd name="adj1" fmla="val 25000"/>
            <a:gd name="adj2" fmla="val 25000"/>
          </a:avLst>
        </a:prstGeom>
        <a:solidFill>
          <a:schemeClr val="accent1">
            <a:tint val="40000"/>
            <a:hueOff val="0"/>
            <a:satOff val="0"/>
            <a:lumOff val="0"/>
            <a:alphaOff val="0"/>
          </a:schemeClr>
        </a:solidFill>
        <a:ln>
          <a:noFill/>
        </a:ln>
        <a:effectLst/>
        <a:scene3d>
          <a:camera prst="orthographicFront"/>
          <a:lightRig rig="chilly" dir="t"/>
        </a:scene3d>
        <a:sp3d z="-12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0CDEA6E8-7714-40CC-A0E3-1BE028CC8869}">
      <dsp:nvSpPr>
        <dsp:cNvPr id="0" name=""/>
        <dsp:cNvSpPr/>
      </dsp:nvSpPr>
      <dsp:spPr>
        <a:xfrm>
          <a:off x="753548" y="3918489"/>
          <a:ext cx="156288" cy="173899"/>
        </a:xfrm>
        <a:prstGeom prst="ellipse">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2B94F7B3-9137-4CA7-8120-FDD52CCDC0D2}">
      <dsp:nvSpPr>
        <dsp:cNvPr id="0" name=""/>
        <dsp:cNvSpPr/>
      </dsp:nvSpPr>
      <dsp:spPr>
        <a:xfrm>
          <a:off x="830722" y="3924114"/>
          <a:ext cx="1713200" cy="1124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146" tIns="0" rIns="0" bIns="0" numCol="1" spcCol="1270" anchor="t" anchorCtr="0">
          <a:noAutofit/>
        </a:bodyPr>
        <a:lstStyle/>
        <a:p>
          <a:pPr lvl="0" algn="l" defTabSz="844550" rtl="0">
            <a:lnSpc>
              <a:spcPct val="90000"/>
            </a:lnSpc>
            <a:spcBef>
              <a:spcPct val="0"/>
            </a:spcBef>
            <a:spcAft>
              <a:spcPct val="35000"/>
            </a:spcAft>
          </a:pPr>
          <a:r>
            <a:rPr lang="es-ES" sz="1900" kern="1200" dirty="0" smtClean="0">
              <a:latin typeface="Calibri" pitchFamily="34" charset="0"/>
            </a:rPr>
            <a:t>Realizar el análisis de requerimientos, utilizando las mejores prácticas de la ingeniería de software</a:t>
          </a:r>
          <a:endParaRPr lang="en-US" sz="1900" kern="1200" dirty="0">
            <a:latin typeface="Calibri" pitchFamily="34" charset="0"/>
          </a:endParaRPr>
        </a:p>
      </dsp:txBody>
      <dsp:txXfrm>
        <a:off x="830722" y="3924114"/>
        <a:ext cx="1713200" cy="1124674"/>
      </dsp:txXfrm>
    </dsp:sp>
    <dsp:sp modelId="{8D77DA52-9B0B-47B4-A828-911A4A5C238F}">
      <dsp:nvSpPr>
        <dsp:cNvPr id="0" name=""/>
        <dsp:cNvSpPr/>
      </dsp:nvSpPr>
      <dsp:spPr>
        <a:xfrm>
          <a:off x="1988692" y="2819332"/>
          <a:ext cx="271806" cy="302433"/>
        </a:xfrm>
        <a:prstGeom prst="ellipse">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0CC449E1-9169-47F5-9087-7AE6C4348D9E}">
      <dsp:nvSpPr>
        <dsp:cNvPr id="0" name=""/>
        <dsp:cNvSpPr/>
      </dsp:nvSpPr>
      <dsp:spPr>
        <a:xfrm>
          <a:off x="2124754" y="2906194"/>
          <a:ext cx="1687107" cy="21595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253" tIns="0" rIns="0" bIns="0" numCol="1" spcCol="1270" anchor="t" anchorCtr="0">
          <a:noAutofit/>
        </a:bodyPr>
        <a:lstStyle/>
        <a:p>
          <a:pPr lvl="0" algn="l" defTabSz="844550" rtl="0">
            <a:lnSpc>
              <a:spcPct val="90000"/>
            </a:lnSpc>
            <a:spcBef>
              <a:spcPct val="0"/>
            </a:spcBef>
            <a:spcAft>
              <a:spcPct val="35000"/>
            </a:spcAft>
          </a:pPr>
          <a:r>
            <a:rPr lang="es-ES" sz="1900" kern="1200" dirty="0" smtClean="0">
              <a:latin typeface="Calibri" pitchFamily="34" charset="0"/>
            </a:rPr>
            <a:t>Determinar la arquitectura de la solución planteada</a:t>
          </a:r>
          <a:endParaRPr lang="en-US" sz="1900" kern="1200" dirty="0">
            <a:latin typeface="Calibri" pitchFamily="34" charset="0"/>
          </a:endParaRPr>
        </a:p>
      </dsp:txBody>
      <dsp:txXfrm>
        <a:off x="2124754" y="2906194"/>
        <a:ext cx="1687107" cy="2159564"/>
      </dsp:txXfrm>
    </dsp:sp>
    <dsp:sp modelId="{95CFDCA2-4740-484A-996D-7DE2DCBD2384}">
      <dsp:nvSpPr>
        <dsp:cNvPr id="0" name=""/>
        <dsp:cNvSpPr/>
      </dsp:nvSpPr>
      <dsp:spPr>
        <a:xfrm>
          <a:off x="3562544" y="2009377"/>
          <a:ext cx="360143" cy="400724"/>
        </a:xfrm>
        <a:prstGeom prst="ellipse">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50F41DD6-F81E-41C7-A95F-A44206FCD321}">
      <dsp:nvSpPr>
        <dsp:cNvPr id="0" name=""/>
        <dsp:cNvSpPr/>
      </dsp:nvSpPr>
      <dsp:spPr>
        <a:xfrm>
          <a:off x="3758874" y="2132466"/>
          <a:ext cx="2029051" cy="29203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2336" tIns="0" rIns="0" bIns="0" numCol="1" spcCol="1270" anchor="t" anchorCtr="0">
          <a:noAutofit/>
        </a:bodyPr>
        <a:lstStyle/>
        <a:p>
          <a:pPr lvl="0" algn="l" defTabSz="844550" rtl="0">
            <a:lnSpc>
              <a:spcPct val="90000"/>
            </a:lnSpc>
            <a:spcBef>
              <a:spcPct val="0"/>
            </a:spcBef>
            <a:spcAft>
              <a:spcPct val="35000"/>
            </a:spcAft>
          </a:pPr>
          <a:r>
            <a:rPr lang="es-ES" sz="1900" kern="1200" dirty="0" smtClean="0">
              <a:latin typeface="Calibri" pitchFamily="34" charset="0"/>
            </a:rPr>
            <a:t>Implementar la solución, usando herramientas de software libre o propietario, garantizando el cumplimiento de los requerimientos establecidos</a:t>
          </a:r>
          <a:endParaRPr lang="en-US" sz="1900" kern="1200" dirty="0">
            <a:latin typeface="Calibri" pitchFamily="34" charset="0"/>
          </a:endParaRPr>
        </a:p>
      </dsp:txBody>
      <dsp:txXfrm>
        <a:off x="3758874" y="2132466"/>
        <a:ext cx="2029051" cy="2920374"/>
      </dsp:txXfrm>
    </dsp:sp>
    <dsp:sp modelId="{CC6C824F-9CAE-4483-8FF7-2B9ADCAF7207}">
      <dsp:nvSpPr>
        <dsp:cNvPr id="0" name=""/>
        <dsp:cNvSpPr/>
      </dsp:nvSpPr>
      <dsp:spPr>
        <a:xfrm>
          <a:off x="5278185" y="1473503"/>
          <a:ext cx="482455" cy="536819"/>
        </a:xfrm>
        <a:prstGeom prst="ellipse">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852BC011-1570-46BC-BF3E-83CD659263CB}">
      <dsp:nvSpPr>
        <dsp:cNvPr id="0" name=""/>
        <dsp:cNvSpPr/>
      </dsp:nvSpPr>
      <dsp:spPr>
        <a:xfrm>
          <a:off x="5519079" y="1638911"/>
          <a:ext cx="1775006" cy="33882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50" tIns="0" rIns="0" bIns="0" numCol="1" spcCol="1270" anchor="t" anchorCtr="0">
          <a:noAutofit/>
        </a:bodyPr>
        <a:lstStyle/>
        <a:p>
          <a:pPr lvl="0" algn="l" defTabSz="844550" rtl="0">
            <a:lnSpc>
              <a:spcPct val="90000"/>
            </a:lnSpc>
            <a:spcBef>
              <a:spcPct val="0"/>
            </a:spcBef>
            <a:spcAft>
              <a:spcPct val="35000"/>
            </a:spcAft>
          </a:pPr>
          <a:r>
            <a:rPr lang="es-ES" sz="1900" kern="1200" dirty="0" smtClean="0">
              <a:latin typeface="Calibri" pitchFamily="34" charset="0"/>
            </a:rPr>
            <a:t>Realizar pruebas</a:t>
          </a:r>
          <a:endParaRPr lang="en-US" sz="1900" kern="1200" dirty="0">
            <a:latin typeface="Calibri" pitchFamily="34" charset="0"/>
          </a:endParaRPr>
        </a:p>
      </dsp:txBody>
      <dsp:txXfrm>
        <a:off x="5519079" y="1638911"/>
        <a:ext cx="1775006" cy="3388201"/>
      </dsp:txXfrm>
    </dsp:sp>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97E1D65-86DA-427F-8121-05796565F56B}">
      <dsp:nvSpPr>
        <dsp:cNvPr id="0" name=""/>
        <dsp:cNvSpPr/>
      </dsp:nvSpPr>
      <dsp:spPr>
        <a:xfrm>
          <a:off x="2160020" y="479953"/>
          <a:ext cx="874139" cy="500778"/>
        </a:xfrm>
        <a:custGeom>
          <a:avLst/>
          <a:gdLst/>
          <a:ahLst/>
          <a:cxnLst/>
          <a:rect l="0" t="0" r="0" b="0"/>
          <a:pathLst>
            <a:path>
              <a:moveTo>
                <a:pt x="0" y="0"/>
              </a:moveTo>
              <a:lnTo>
                <a:pt x="0" y="302548"/>
              </a:lnTo>
              <a:lnTo>
                <a:pt x="874139" y="302548"/>
              </a:lnTo>
              <a:lnTo>
                <a:pt x="874139" y="500778"/>
              </a:lnTo>
            </a:path>
          </a:pathLst>
        </a:custGeom>
        <a:noFill/>
        <a:ln w="25400" cap="flat" cmpd="sng" algn="ctr">
          <a:solidFill>
            <a:schemeClr val="accent1">
              <a:tint val="99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4A9F5423-4687-4389-A688-673C3F2C05A7}">
      <dsp:nvSpPr>
        <dsp:cNvPr id="0" name=""/>
        <dsp:cNvSpPr/>
      </dsp:nvSpPr>
      <dsp:spPr>
        <a:xfrm>
          <a:off x="641624" y="2374640"/>
          <a:ext cx="112998" cy="1624662"/>
        </a:xfrm>
        <a:custGeom>
          <a:avLst/>
          <a:gdLst/>
          <a:ahLst/>
          <a:cxnLst/>
          <a:rect l="0" t="0" r="0" b="0"/>
          <a:pathLst>
            <a:path>
              <a:moveTo>
                <a:pt x="0" y="0"/>
              </a:moveTo>
              <a:lnTo>
                <a:pt x="0" y="1624662"/>
              </a:lnTo>
              <a:lnTo>
                <a:pt x="112998" y="1624662"/>
              </a:lnTo>
            </a:path>
          </a:pathLst>
        </a:custGeom>
        <a:noFill/>
        <a:ln w="25400" cap="flat" cmpd="sng" algn="ctr">
          <a:solidFill>
            <a:schemeClr val="accent1">
              <a:tint val="80000"/>
              <a:hueOff val="0"/>
              <a:satOff val="0"/>
              <a:lumOff val="0"/>
              <a:alphaOff val="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93C8EAAF-0C90-4A39-8C89-3A31F355D829}">
      <dsp:nvSpPr>
        <dsp:cNvPr id="0" name=""/>
        <dsp:cNvSpPr/>
      </dsp:nvSpPr>
      <dsp:spPr>
        <a:xfrm>
          <a:off x="641624" y="2374640"/>
          <a:ext cx="112998" cy="1048596"/>
        </a:xfrm>
        <a:custGeom>
          <a:avLst/>
          <a:gdLst/>
          <a:ahLst/>
          <a:cxnLst/>
          <a:rect l="0" t="0" r="0" b="0"/>
          <a:pathLst>
            <a:path>
              <a:moveTo>
                <a:pt x="0" y="0"/>
              </a:moveTo>
              <a:lnTo>
                <a:pt x="0" y="1048596"/>
              </a:lnTo>
              <a:lnTo>
                <a:pt x="112998" y="1048596"/>
              </a:lnTo>
            </a:path>
          </a:pathLst>
        </a:custGeom>
        <a:noFill/>
        <a:ln w="25400" cap="flat" cmpd="sng" algn="ctr">
          <a:solidFill>
            <a:schemeClr val="accent1">
              <a:tint val="80000"/>
              <a:hueOff val="0"/>
              <a:satOff val="0"/>
              <a:lumOff val="0"/>
              <a:alphaOff val="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D58CAC24-CCD1-41B4-AAF7-FE3FAEEF5E61}">
      <dsp:nvSpPr>
        <dsp:cNvPr id="0" name=""/>
        <dsp:cNvSpPr/>
      </dsp:nvSpPr>
      <dsp:spPr>
        <a:xfrm>
          <a:off x="641624" y="2374640"/>
          <a:ext cx="112998" cy="455538"/>
        </a:xfrm>
        <a:custGeom>
          <a:avLst/>
          <a:gdLst/>
          <a:ahLst/>
          <a:cxnLst/>
          <a:rect l="0" t="0" r="0" b="0"/>
          <a:pathLst>
            <a:path>
              <a:moveTo>
                <a:pt x="0" y="0"/>
              </a:moveTo>
              <a:lnTo>
                <a:pt x="0" y="455538"/>
              </a:lnTo>
              <a:lnTo>
                <a:pt x="112998" y="455538"/>
              </a:lnTo>
            </a:path>
          </a:pathLst>
        </a:custGeom>
        <a:noFill/>
        <a:ln w="25400" cap="flat" cmpd="sng" algn="ctr">
          <a:solidFill>
            <a:schemeClr val="accent1">
              <a:tint val="80000"/>
              <a:hueOff val="0"/>
              <a:satOff val="0"/>
              <a:lumOff val="0"/>
              <a:alphaOff val="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628278D2-09AB-401C-82DD-22CF521EDBFE}">
      <dsp:nvSpPr>
        <dsp:cNvPr id="0" name=""/>
        <dsp:cNvSpPr/>
      </dsp:nvSpPr>
      <dsp:spPr>
        <a:xfrm>
          <a:off x="1285446" y="479953"/>
          <a:ext cx="874573" cy="500778"/>
        </a:xfrm>
        <a:custGeom>
          <a:avLst/>
          <a:gdLst/>
          <a:ahLst/>
          <a:cxnLst/>
          <a:rect l="0" t="0" r="0" b="0"/>
          <a:pathLst>
            <a:path>
              <a:moveTo>
                <a:pt x="874573" y="0"/>
              </a:moveTo>
              <a:lnTo>
                <a:pt x="874573" y="302548"/>
              </a:lnTo>
              <a:lnTo>
                <a:pt x="0" y="302548"/>
              </a:lnTo>
              <a:lnTo>
                <a:pt x="0" y="500778"/>
              </a:lnTo>
            </a:path>
          </a:pathLst>
        </a:custGeom>
        <a:noFill/>
        <a:ln w="25400" cap="flat" cmpd="sng" algn="ctr">
          <a:solidFill>
            <a:schemeClr val="accent1">
              <a:tint val="99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DDB430F4-005B-4AC3-AE78-3A51B74C83E7}">
      <dsp:nvSpPr>
        <dsp:cNvPr id="0" name=""/>
        <dsp:cNvSpPr/>
      </dsp:nvSpPr>
      <dsp:spPr>
        <a:xfrm>
          <a:off x="1216065" y="0"/>
          <a:ext cx="1887908" cy="479953"/>
        </a:xfrm>
        <a:prstGeom prst="rect">
          <a:avLst/>
        </a:prstGeom>
        <a:solidFill>
          <a:schemeClr val="accent1">
            <a:shade val="8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rtl="0">
            <a:lnSpc>
              <a:spcPct val="90000"/>
            </a:lnSpc>
            <a:spcBef>
              <a:spcPct val="0"/>
            </a:spcBef>
            <a:spcAft>
              <a:spcPct val="35000"/>
            </a:spcAft>
          </a:pPr>
          <a:r>
            <a:rPr lang="es-ES_tradnl" sz="2000" b="1" i="0" kern="1200" dirty="0" smtClean="0">
              <a:solidFill>
                <a:schemeClr val="tx1"/>
              </a:solidFill>
              <a:latin typeface="Calibri" pitchFamily="34" charset="0"/>
            </a:rPr>
            <a:t>COMPETENCIA</a:t>
          </a:r>
          <a:endParaRPr lang="en-US" sz="2000" b="1" i="0" kern="1200" dirty="0">
            <a:solidFill>
              <a:schemeClr val="tx1"/>
            </a:solidFill>
            <a:latin typeface="Calibri" pitchFamily="34" charset="0"/>
          </a:endParaRPr>
        </a:p>
      </dsp:txBody>
      <dsp:txXfrm>
        <a:off x="1216065" y="0"/>
        <a:ext cx="1887908" cy="479953"/>
      </dsp:txXfrm>
    </dsp:sp>
    <dsp:sp modelId="{D7E7AF98-9F25-491F-B41B-DD9629294117}">
      <dsp:nvSpPr>
        <dsp:cNvPr id="0" name=""/>
        <dsp:cNvSpPr/>
      </dsp:nvSpPr>
      <dsp:spPr>
        <a:xfrm>
          <a:off x="480669" y="980731"/>
          <a:ext cx="1609554" cy="1393908"/>
        </a:xfrm>
        <a:prstGeom prst="rect">
          <a:avLst/>
        </a:prstGeom>
        <a:solidFill>
          <a:schemeClr val="accent1">
            <a:tint val="99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rtl="0">
            <a:lnSpc>
              <a:spcPct val="90000"/>
            </a:lnSpc>
            <a:spcBef>
              <a:spcPct val="0"/>
            </a:spcBef>
            <a:spcAft>
              <a:spcPct val="35000"/>
            </a:spcAft>
          </a:pPr>
          <a:r>
            <a:rPr lang="es-ES_tradnl" sz="1800" kern="1200" dirty="0" smtClean="0">
              <a:solidFill>
                <a:schemeClr val="tx1"/>
              </a:solidFill>
              <a:latin typeface="Calibri" pitchFamily="34" charset="0"/>
            </a:rPr>
            <a:t>Una combinación integrada</a:t>
          </a:r>
          <a:endParaRPr lang="en-US" sz="1800" kern="1200" dirty="0">
            <a:solidFill>
              <a:schemeClr val="tx1"/>
            </a:solidFill>
            <a:latin typeface="Calibri" pitchFamily="34" charset="0"/>
          </a:endParaRPr>
        </a:p>
      </dsp:txBody>
      <dsp:txXfrm>
        <a:off x="480669" y="980731"/>
        <a:ext cx="1609554" cy="1393908"/>
      </dsp:txXfrm>
    </dsp:sp>
    <dsp:sp modelId="{BDA08232-3599-4E5F-BC24-5AEB07E1CB31}">
      <dsp:nvSpPr>
        <dsp:cNvPr id="0" name=""/>
        <dsp:cNvSpPr/>
      </dsp:nvSpPr>
      <dsp:spPr>
        <a:xfrm>
          <a:off x="754623" y="2619917"/>
          <a:ext cx="1479138" cy="420522"/>
        </a:xfrm>
        <a:prstGeom prst="rect">
          <a:avLst/>
        </a:prstGeom>
        <a:solidFill>
          <a:schemeClr val="accent1">
            <a:tint val="8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rtl="0">
            <a:lnSpc>
              <a:spcPct val="90000"/>
            </a:lnSpc>
            <a:spcBef>
              <a:spcPct val="0"/>
            </a:spcBef>
            <a:spcAft>
              <a:spcPct val="35000"/>
            </a:spcAft>
          </a:pPr>
          <a:r>
            <a:rPr lang="es-ES_tradnl" sz="1800" i="1" kern="1200" dirty="0" smtClean="0">
              <a:solidFill>
                <a:schemeClr val="tx1"/>
              </a:solidFill>
              <a:latin typeface="Calibri" pitchFamily="34" charset="0"/>
            </a:rPr>
            <a:t>Conocimientos</a:t>
          </a:r>
          <a:endParaRPr lang="es-ES_tradnl" sz="1800" kern="1200" dirty="0">
            <a:solidFill>
              <a:schemeClr val="tx1"/>
            </a:solidFill>
            <a:latin typeface="Calibri" pitchFamily="34" charset="0"/>
          </a:endParaRPr>
        </a:p>
      </dsp:txBody>
      <dsp:txXfrm>
        <a:off x="754623" y="2619917"/>
        <a:ext cx="1479138" cy="420522"/>
      </dsp:txXfrm>
    </dsp:sp>
    <dsp:sp modelId="{53C588C2-EF6A-4B52-9B7C-A5033C7964BF}">
      <dsp:nvSpPr>
        <dsp:cNvPr id="0" name=""/>
        <dsp:cNvSpPr/>
      </dsp:nvSpPr>
      <dsp:spPr>
        <a:xfrm>
          <a:off x="754623" y="3212975"/>
          <a:ext cx="1479138" cy="420522"/>
        </a:xfrm>
        <a:prstGeom prst="rect">
          <a:avLst/>
        </a:prstGeom>
        <a:solidFill>
          <a:schemeClr val="accent1">
            <a:tint val="8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rtl="0">
            <a:lnSpc>
              <a:spcPct val="90000"/>
            </a:lnSpc>
            <a:spcBef>
              <a:spcPct val="0"/>
            </a:spcBef>
            <a:spcAft>
              <a:spcPct val="35000"/>
            </a:spcAft>
          </a:pPr>
          <a:r>
            <a:rPr lang="es-ES_tradnl" sz="1800" i="1" kern="1200" dirty="0" smtClean="0">
              <a:solidFill>
                <a:schemeClr val="tx1"/>
              </a:solidFill>
              <a:latin typeface="Calibri" pitchFamily="34" charset="0"/>
            </a:rPr>
            <a:t>Habilidades</a:t>
          </a:r>
          <a:endParaRPr lang="es-ES_tradnl" sz="1800" kern="1200" dirty="0">
            <a:solidFill>
              <a:schemeClr val="tx1"/>
            </a:solidFill>
            <a:latin typeface="Calibri" pitchFamily="34" charset="0"/>
          </a:endParaRPr>
        </a:p>
      </dsp:txBody>
      <dsp:txXfrm>
        <a:off x="754623" y="3212975"/>
        <a:ext cx="1479138" cy="420522"/>
      </dsp:txXfrm>
    </dsp:sp>
    <dsp:sp modelId="{CEF888F0-D269-4B1D-8304-30445C6B13E9}">
      <dsp:nvSpPr>
        <dsp:cNvPr id="0" name=""/>
        <dsp:cNvSpPr/>
      </dsp:nvSpPr>
      <dsp:spPr>
        <a:xfrm>
          <a:off x="754623" y="3789042"/>
          <a:ext cx="1479138" cy="420522"/>
        </a:xfrm>
        <a:prstGeom prst="rect">
          <a:avLst/>
        </a:prstGeom>
        <a:solidFill>
          <a:schemeClr val="accent1">
            <a:tint val="8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rtl="0">
            <a:lnSpc>
              <a:spcPct val="90000"/>
            </a:lnSpc>
            <a:spcBef>
              <a:spcPct val="0"/>
            </a:spcBef>
            <a:spcAft>
              <a:spcPct val="35000"/>
            </a:spcAft>
          </a:pPr>
          <a:r>
            <a:rPr lang="es-ES_tradnl" sz="1800" i="1" kern="1200" dirty="0" smtClean="0">
              <a:solidFill>
                <a:schemeClr val="tx1"/>
              </a:solidFill>
              <a:latin typeface="Calibri" pitchFamily="34" charset="0"/>
            </a:rPr>
            <a:t>Actitudes</a:t>
          </a:r>
          <a:endParaRPr lang="es-ES_tradnl" sz="1800" kern="1200" dirty="0">
            <a:solidFill>
              <a:schemeClr val="tx1"/>
            </a:solidFill>
            <a:latin typeface="Calibri" pitchFamily="34" charset="0"/>
          </a:endParaRPr>
        </a:p>
      </dsp:txBody>
      <dsp:txXfrm>
        <a:off x="754623" y="3789042"/>
        <a:ext cx="1479138" cy="420522"/>
      </dsp:txXfrm>
    </dsp:sp>
    <dsp:sp modelId="{D9225380-F67C-4BD5-A17A-733D047FF02C}">
      <dsp:nvSpPr>
        <dsp:cNvPr id="0" name=""/>
        <dsp:cNvSpPr/>
      </dsp:nvSpPr>
      <dsp:spPr>
        <a:xfrm>
          <a:off x="2229381" y="980731"/>
          <a:ext cx="1609554" cy="1393908"/>
        </a:xfrm>
        <a:prstGeom prst="rect">
          <a:avLst/>
        </a:prstGeom>
        <a:solidFill>
          <a:schemeClr val="accent1">
            <a:tint val="99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rtl="0">
            <a:lnSpc>
              <a:spcPct val="90000"/>
            </a:lnSpc>
            <a:spcBef>
              <a:spcPct val="0"/>
            </a:spcBef>
            <a:spcAft>
              <a:spcPct val="35000"/>
            </a:spcAft>
          </a:pPr>
          <a:r>
            <a:rPr lang="es-ES_tradnl" sz="1800" kern="1200" dirty="0" smtClean="0">
              <a:solidFill>
                <a:schemeClr val="tx1"/>
              </a:solidFill>
              <a:latin typeface="Calibri" pitchFamily="34" charset="0"/>
            </a:rPr>
            <a:t>El desempeño adecuado en un contexto dado</a:t>
          </a:r>
          <a:endParaRPr lang="en-US" sz="1800" kern="1200" dirty="0">
            <a:solidFill>
              <a:schemeClr val="tx1"/>
            </a:solidFill>
            <a:latin typeface="Calibri" pitchFamily="34" charset="0"/>
          </a:endParaRPr>
        </a:p>
      </dsp:txBody>
      <dsp:txXfrm>
        <a:off x="2229381" y="980731"/>
        <a:ext cx="1609554" cy="1393908"/>
      </dsp:txXfrm>
    </dsp:sp>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A6AAA6C-B874-4D17-84B7-D8BB92938810}">
      <dsp:nvSpPr>
        <dsp:cNvPr id="0" name=""/>
        <dsp:cNvSpPr/>
      </dsp:nvSpPr>
      <dsp:spPr>
        <a:xfrm>
          <a:off x="3132347" y="867460"/>
          <a:ext cx="2171814" cy="548153"/>
        </a:xfrm>
        <a:custGeom>
          <a:avLst/>
          <a:gdLst/>
          <a:ahLst/>
          <a:cxnLst/>
          <a:rect l="0" t="0" r="0" b="0"/>
          <a:pathLst>
            <a:path>
              <a:moveTo>
                <a:pt x="0" y="0"/>
              </a:moveTo>
              <a:lnTo>
                <a:pt x="0" y="417670"/>
              </a:lnTo>
              <a:lnTo>
                <a:pt x="2171814" y="417670"/>
              </a:lnTo>
              <a:lnTo>
                <a:pt x="2171814" y="548153"/>
              </a:lnTo>
            </a:path>
          </a:pathLst>
        </a:custGeom>
        <a:noFill/>
        <a:ln w="25400" cap="flat" cmpd="sng" algn="ctr">
          <a:solidFill>
            <a:schemeClr val="accent1">
              <a:tint val="9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DDAFAA0E-0FDE-4E24-B9E0-669B891ACB08}">
      <dsp:nvSpPr>
        <dsp:cNvPr id="0" name=""/>
        <dsp:cNvSpPr/>
      </dsp:nvSpPr>
      <dsp:spPr>
        <a:xfrm>
          <a:off x="2368261" y="3678064"/>
          <a:ext cx="99299" cy="1063650"/>
        </a:xfrm>
        <a:custGeom>
          <a:avLst/>
          <a:gdLst/>
          <a:ahLst/>
          <a:cxnLst/>
          <a:rect l="0" t="0" r="0" b="0"/>
          <a:pathLst>
            <a:path>
              <a:moveTo>
                <a:pt x="0" y="0"/>
              </a:moveTo>
              <a:lnTo>
                <a:pt x="0" y="1063650"/>
              </a:lnTo>
              <a:lnTo>
                <a:pt x="99299" y="1063650"/>
              </a:lnTo>
            </a:path>
          </a:pathLst>
        </a:custGeom>
        <a:noFill/>
        <a:ln w="25400" cap="flat" cmpd="sng" algn="ctr">
          <a:solidFill>
            <a:schemeClr val="accent1">
              <a:tint val="70000"/>
              <a:hueOff val="0"/>
              <a:satOff val="0"/>
              <a:lumOff val="0"/>
              <a:alphaOff val="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5518C29A-CD05-4536-A6B2-DFF91EA998EF}">
      <dsp:nvSpPr>
        <dsp:cNvPr id="0" name=""/>
        <dsp:cNvSpPr/>
      </dsp:nvSpPr>
      <dsp:spPr>
        <a:xfrm>
          <a:off x="3086627" y="867460"/>
          <a:ext cx="91440" cy="537000"/>
        </a:xfrm>
        <a:custGeom>
          <a:avLst/>
          <a:gdLst/>
          <a:ahLst/>
          <a:cxnLst/>
          <a:rect l="0" t="0" r="0" b="0"/>
          <a:pathLst>
            <a:path>
              <a:moveTo>
                <a:pt x="45720" y="0"/>
              </a:moveTo>
              <a:lnTo>
                <a:pt x="45720" y="406517"/>
              </a:lnTo>
              <a:lnTo>
                <a:pt x="55139" y="406517"/>
              </a:lnTo>
              <a:lnTo>
                <a:pt x="55139" y="537000"/>
              </a:lnTo>
            </a:path>
          </a:pathLst>
        </a:custGeom>
        <a:noFill/>
        <a:ln w="25400" cap="flat" cmpd="sng" algn="ctr">
          <a:solidFill>
            <a:schemeClr val="accent1">
              <a:tint val="9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C84A5EED-8E71-4091-A64F-75D4C7C82260}">
      <dsp:nvSpPr>
        <dsp:cNvPr id="0" name=""/>
        <dsp:cNvSpPr/>
      </dsp:nvSpPr>
      <dsp:spPr>
        <a:xfrm>
          <a:off x="957823" y="867460"/>
          <a:ext cx="2174523" cy="544431"/>
        </a:xfrm>
        <a:custGeom>
          <a:avLst/>
          <a:gdLst/>
          <a:ahLst/>
          <a:cxnLst/>
          <a:rect l="0" t="0" r="0" b="0"/>
          <a:pathLst>
            <a:path>
              <a:moveTo>
                <a:pt x="2174523" y="0"/>
              </a:moveTo>
              <a:lnTo>
                <a:pt x="2174523" y="413949"/>
              </a:lnTo>
              <a:lnTo>
                <a:pt x="0" y="413949"/>
              </a:lnTo>
              <a:lnTo>
                <a:pt x="0" y="544431"/>
              </a:lnTo>
            </a:path>
          </a:pathLst>
        </a:custGeom>
        <a:noFill/>
        <a:ln w="25400" cap="flat" cmpd="sng" algn="ctr">
          <a:solidFill>
            <a:schemeClr val="accent1">
              <a:tint val="9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9E7A6442-F242-4DD4-B2C4-2E2923611313}">
      <dsp:nvSpPr>
        <dsp:cNvPr id="0" name=""/>
        <dsp:cNvSpPr/>
      </dsp:nvSpPr>
      <dsp:spPr>
        <a:xfrm>
          <a:off x="1593323" y="0"/>
          <a:ext cx="3078047" cy="867460"/>
        </a:xfrm>
        <a:prstGeom prst="rect">
          <a:avLst/>
        </a:prstGeom>
        <a:solidFill>
          <a:schemeClr val="accent1">
            <a:shade val="6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rtl="0">
            <a:lnSpc>
              <a:spcPct val="90000"/>
            </a:lnSpc>
            <a:spcBef>
              <a:spcPct val="0"/>
            </a:spcBef>
            <a:spcAft>
              <a:spcPct val="35000"/>
            </a:spcAft>
          </a:pPr>
          <a:r>
            <a:rPr lang="es-ES_tradnl" sz="2000" b="1" kern="1200" dirty="0" smtClean="0">
              <a:solidFill>
                <a:schemeClr val="tx1"/>
              </a:solidFill>
              <a:latin typeface="Calibri" pitchFamily="34" charset="0"/>
            </a:rPr>
            <a:t>FORMACIÓN POR COMPETENCIAS</a:t>
          </a:r>
          <a:endParaRPr lang="en-US" sz="2000" b="1" kern="1200" dirty="0">
            <a:solidFill>
              <a:schemeClr val="tx1"/>
            </a:solidFill>
            <a:latin typeface="Calibri" pitchFamily="34" charset="0"/>
          </a:endParaRPr>
        </a:p>
      </dsp:txBody>
      <dsp:txXfrm>
        <a:off x="1593323" y="0"/>
        <a:ext cx="3078047" cy="867460"/>
      </dsp:txXfrm>
    </dsp:sp>
    <dsp:sp modelId="{A9EC4DC5-8021-4922-8702-BF8FF0A2B069}">
      <dsp:nvSpPr>
        <dsp:cNvPr id="0" name=""/>
        <dsp:cNvSpPr/>
      </dsp:nvSpPr>
      <dsp:spPr>
        <a:xfrm>
          <a:off x="1727" y="1411892"/>
          <a:ext cx="1912191" cy="2239790"/>
        </a:xfrm>
        <a:prstGeom prst="rect">
          <a:avLst/>
        </a:prstGeom>
        <a:solidFill>
          <a:schemeClr val="accent1">
            <a:shade val="8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rtl="0">
            <a:lnSpc>
              <a:spcPct val="90000"/>
            </a:lnSpc>
            <a:spcBef>
              <a:spcPct val="0"/>
            </a:spcBef>
            <a:spcAft>
              <a:spcPct val="35000"/>
            </a:spcAft>
          </a:pPr>
          <a:r>
            <a:rPr lang="es-ES" sz="1800" kern="1200" dirty="0" smtClean="0">
              <a:solidFill>
                <a:schemeClr val="tx1"/>
              </a:solidFill>
              <a:latin typeface="Calibri" pitchFamily="34" charset="0"/>
            </a:rPr>
            <a:t>Una manera de estructurar el proceso educativo (enseñanza/ aprendizaje)</a:t>
          </a:r>
          <a:endParaRPr lang="en-US" sz="1800" kern="1200" dirty="0">
            <a:solidFill>
              <a:schemeClr val="tx1"/>
            </a:solidFill>
            <a:latin typeface="Calibri" pitchFamily="34" charset="0"/>
          </a:endParaRPr>
        </a:p>
      </dsp:txBody>
      <dsp:txXfrm>
        <a:off x="1727" y="1411892"/>
        <a:ext cx="1912191" cy="2239790"/>
      </dsp:txXfrm>
    </dsp:sp>
    <dsp:sp modelId="{0615B990-E4C2-4BC2-A91E-570806F9C1BA}">
      <dsp:nvSpPr>
        <dsp:cNvPr id="0" name=""/>
        <dsp:cNvSpPr/>
      </dsp:nvSpPr>
      <dsp:spPr>
        <a:xfrm>
          <a:off x="2174884" y="1404461"/>
          <a:ext cx="1933764" cy="2273603"/>
        </a:xfrm>
        <a:prstGeom prst="rect">
          <a:avLst/>
        </a:prstGeom>
        <a:solidFill>
          <a:schemeClr val="accent1">
            <a:shade val="8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rtl="0">
            <a:lnSpc>
              <a:spcPct val="90000"/>
            </a:lnSpc>
            <a:spcBef>
              <a:spcPct val="0"/>
            </a:spcBef>
            <a:spcAft>
              <a:spcPct val="35000"/>
            </a:spcAft>
          </a:pPr>
          <a:r>
            <a:rPr lang="es-ES" sz="1800" kern="1200" dirty="0" smtClean="0">
              <a:solidFill>
                <a:schemeClr val="tx1"/>
              </a:solidFill>
              <a:latin typeface="Calibri" pitchFamily="34" charset="0"/>
            </a:rPr>
            <a:t>La generación de competencias</a:t>
          </a:r>
          <a:endParaRPr lang="en-US" sz="1800" kern="1200" dirty="0">
            <a:solidFill>
              <a:schemeClr val="tx1"/>
            </a:solidFill>
            <a:latin typeface="Calibri" pitchFamily="34" charset="0"/>
          </a:endParaRPr>
        </a:p>
      </dsp:txBody>
      <dsp:txXfrm>
        <a:off x="2174884" y="1404461"/>
        <a:ext cx="1933764" cy="2273603"/>
      </dsp:txXfrm>
    </dsp:sp>
    <dsp:sp modelId="{0B8D906B-FB13-4720-AF92-1654D77D7DD8}">
      <dsp:nvSpPr>
        <dsp:cNvPr id="0" name=""/>
        <dsp:cNvSpPr/>
      </dsp:nvSpPr>
      <dsp:spPr>
        <a:xfrm>
          <a:off x="2467560" y="4038103"/>
          <a:ext cx="1596547" cy="1407223"/>
        </a:xfrm>
        <a:prstGeom prst="rect">
          <a:avLst/>
        </a:prstGeom>
        <a:solidFill>
          <a:schemeClr val="accent1">
            <a:tint val="99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rtl="0">
            <a:lnSpc>
              <a:spcPct val="90000"/>
            </a:lnSpc>
            <a:spcBef>
              <a:spcPct val="0"/>
            </a:spcBef>
            <a:spcAft>
              <a:spcPct val="35000"/>
            </a:spcAft>
          </a:pPr>
          <a:r>
            <a:rPr lang="es-ES" sz="1800" kern="1200" dirty="0" smtClean="0">
              <a:solidFill>
                <a:schemeClr val="tx1"/>
              </a:solidFill>
              <a:latin typeface="Calibri" pitchFamily="34" charset="0"/>
            </a:rPr>
            <a:t>Su aplicación efectiva en situaciones laborales reales</a:t>
          </a:r>
          <a:endParaRPr lang="en-US" sz="1800" kern="1200" dirty="0">
            <a:solidFill>
              <a:schemeClr val="tx1"/>
            </a:solidFill>
            <a:latin typeface="Calibri" pitchFamily="34" charset="0"/>
          </a:endParaRPr>
        </a:p>
      </dsp:txBody>
      <dsp:txXfrm>
        <a:off x="2467560" y="4038103"/>
        <a:ext cx="1596547" cy="1407223"/>
      </dsp:txXfrm>
    </dsp:sp>
    <dsp:sp modelId="{8E2F2903-D9CD-43F6-9720-6EF2B04B8531}">
      <dsp:nvSpPr>
        <dsp:cNvPr id="0" name=""/>
        <dsp:cNvSpPr/>
      </dsp:nvSpPr>
      <dsp:spPr>
        <a:xfrm>
          <a:off x="4357486" y="1415614"/>
          <a:ext cx="1893352" cy="2211264"/>
        </a:xfrm>
        <a:prstGeom prst="rect">
          <a:avLst/>
        </a:prstGeom>
        <a:solidFill>
          <a:schemeClr val="accent1">
            <a:shade val="8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rtl="0">
            <a:lnSpc>
              <a:spcPct val="90000"/>
            </a:lnSpc>
            <a:spcBef>
              <a:spcPct val="0"/>
            </a:spcBef>
            <a:spcAft>
              <a:spcPct val="35000"/>
            </a:spcAft>
          </a:pPr>
          <a:r>
            <a:rPr lang="es-ES" sz="1800" kern="1200" dirty="0" smtClean="0">
              <a:solidFill>
                <a:schemeClr val="tx1"/>
              </a:solidFill>
              <a:latin typeface="Calibri" pitchFamily="34" charset="0"/>
            </a:rPr>
            <a:t>A los individuos integrarse a la sociedad como ciudadanos y trabajadores</a:t>
          </a:r>
          <a:endParaRPr lang="en-US" sz="1800" kern="1200" dirty="0">
            <a:solidFill>
              <a:schemeClr val="tx1"/>
            </a:solidFill>
            <a:latin typeface="Calibri" pitchFamily="34" charset="0"/>
          </a:endParaRPr>
        </a:p>
      </dsp:txBody>
      <dsp:txXfrm>
        <a:off x="4357486" y="1415614"/>
        <a:ext cx="1893352" cy="2211264"/>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target2">
  <dgm:title val=""/>
  <dgm:desc val=""/>
  <dgm:catLst>
    <dgm:cat type="relationship"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chMax val="3"/>
      <dgm:chPref val="1"/>
      <dgm:dir/>
      <dgm:animLvl val="lvl"/>
      <dgm:resizeHandles/>
    </dgm:varLst>
    <dgm:alg type="composite">
      <dgm:param type="horzAlign" val="none"/>
      <dgm:param type="vertAlign" val="none"/>
    </dgm:alg>
    <dgm:shape xmlns:r="http://schemas.openxmlformats.org/officeDocument/2006/relationships" r:blip="">
      <dgm:adjLst/>
    </dgm:shape>
    <dgm:presOf/>
    <dgm:choose name="Name1">
      <dgm:if name="Name2" func="var" arg="dir" op="equ" val="norm">
        <dgm:choose name="Name3">
          <dgm:if name="Name4" axis="ch ch" ptType="node node" st="1 1" cnt="1 0" func="cnt" op="gt" val="0">
            <dgm:choose name="Name5">
              <dgm:if name="Name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395"/>
                  <dgm:constr type="t" for="ch" forName="centerBox" refType="h" fact="0.5"/>
                  <dgm:constr type="w" for="ch" forName="centerBox" refType="w" fact="0.555"/>
                  <dgm:constr type="h" for="ch" forName="centerBox" refType="h" fact="0.4"/>
                  <dgm:constr type="userA" for="des" forName="outerSibTrans" refType="w"/>
                  <dgm:constr type="userA" for="des" forName="middleSibTrans" refType="w"/>
                  <dgm:constr type="userA" for="des" forName="centerSibTrans" refType="w"/>
                </dgm:constrLst>
              </dgm:if>
              <dgm:else name="Name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22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8">
            <dgm:choose name="Name9">
              <dgm:if name="Name1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26"/>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1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if>
      <dgm:else name="Name12">
        <dgm:choose name="Name13">
          <dgm:if name="Name14" axis="ch ch" ptType="node node" st="1 1" cnt="1 0" func="cnt" op="gt" val="0">
            <dgm:choose name="Name15">
              <dgm:if name="Name1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55"/>
                  <dgm:constr type="h" for="ch" forName="centerBox" refType="h" fact="0.4"/>
                  <dgm:constr type="userA" for="des" forName="outerSibTrans" refType="w"/>
                  <dgm:constr type="userA" for="des" forName="middleSibTrans" refType="w"/>
                  <dgm:constr type="userA" for="des" forName="centerSibTrans" refType="w"/>
                </dgm:constrLst>
              </dgm:if>
              <dgm:else name="Name1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18">
            <dgm:choose name="Name19">
              <dgm:if name="Name2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2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else>
    </dgm:choose>
    <dgm:ruleLst/>
    <dgm:choose name="Name22">
      <dgm:if name="Name23" axis="root ch" ptType="all node" st="1 1" cnt="0 0" func="cnt" op="gte" val="1">
        <dgm:layoutNode name="outerBox" styleLbl="node1">
          <dgm:alg type="composite">
            <dgm:param type="horzAlign" val="none"/>
            <dgm:param type="vertAlign" val="none"/>
          </dgm:alg>
          <dgm:shape xmlns:r="http://schemas.openxmlformats.org/officeDocument/2006/relationships" r:blip="">
            <dgm:adjLst/>
          </dgm:shape>
          <dgm:presOf/>
          <dgm:choose name="Name24">
            <dgm:if name="Name25" axis="root ch" ptType="all node" st="1 1" cnt="0 0" func="cnt" op="gt" val="1">
              <dgm:choose name="Name26">
                <dgm:if name="Name27" func="var" arg="dir" op="equ" val="norm">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025"/>
                    <dgm:constr type="t" for="ch" forName="outerBoxChildren" refType="h" fact="0.25"/>
                    <dgm:constr type="w" for="ch" forName="outerBoxChildren" refType="w" fact="0.15"/>
                    <dgm:constr type="h" for="ch" forName="outerBoxChildren" refType="h" fact="0.7"/>
                  </dgm:constrLst>
                </dgm:if>
                <dgm:else name="Name28">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825"/>
                    <dgm:constr type="t" for="ch" forName="outerBoxChildren" refType="h" fact="0.25"/>
                    <dgm:constr type="w" for="ch" forName="outerBoxChildren" refType="w" fact="0.15"/>
                    <dgm:constr type="h" for="ch" forName="outerBoxChildren" refType="h" fact="0.7"/>
                  </dgm:constrLst>
                </dgm:else>
              </dgm:choose>
            </dgm:if>
            <dgm:else name="Name29">
              <dgm:constrLst>
                <dgm:constr type="l" for="ch" forName="outerBoxParent"/>
                <dgm:constr type="t" for="ch" forName="outerBoxParent"/>
                <dgm:constr type="w" for="ch" forName="outerBoxParent" refType="w"/>
                <dgm:constr type="h" for="ch" forName="outerBoxParent" refType="h"/>
                <dgm:constr type="bMarg" for="ch" forName="outerBoxParent" refType="h" fact="1.75"/>
                <dgm:constr type="l" for="ch" forName="outerBoxChildren" refType="w" fact="0.025"/>
                <dgm:constr type="t" for="ch" forName="outerBoxChildren" refType="h" fact="0.45"/>
                <dgm:constr type="w" for="ch" forName="outerBoxChildren" refType="w" fact="0.95"/>
                <dgm:constr type="h" for="ch" forName="outerBoxChildren" refType="h" fact="0.45"/>
              </dgm:constrLst>
            </dgm:else>
          </dgm:choose>
          <dgm:ruleLst/>
          <dgm:layoutNode name="outerBoxParent" styleLbl="node1">
            <dgm:alg type="tx">
              <dgm:param type="txAnchorVert" val="t"/>
              <dgm:param type="parTxLTRAlign" val="l"/>
              <dgm:param type="parTxRTLAlign" val="r"/>
            </dgm:alg>
            <dgm:shape xmlns:r="http://schemas.openxmlformats.org/officeDocument/2006/relationships" type="roundRect" r:blip="">
              <dgm:adjLst>
                <dgm:adj idx="1" val="0.085"/>
              </dgm:adjLst>
            </dgm:shape>
            <dgm:presOf axis="ch" ptType="node" cnt="1"/>
            <dgm:constrLst>
              <dgm:constr type="tMarg" refType="primFontSz" fact="0.3"/>
              <dgm:constr type="lMarg" refType="primFontSz" fact="0.3"/>
              <dgm:constr type="rMarg" refType="primFontSz" fact="0.3"/>
            </dgm:constrLst>
            <dgm:ruleLst>
              <dgm:rule type="primFontSz" val="5" fact="NaN" max="NaN"/>
            </dgm:ruleLst>
          </dgm:layoutNode>
          <dgm:layoutNode name="outerBoxChildren">
            <dgm:choose name="Name30">
              <dgm:if name="Name31" axis="root ch" ptType="all node" st="1 1" cnt="0 0" func="cnt" op="gt" val="1">
                <dgm:alg type="lin">
                  <dgm:param type="linDir" val="fromT"/>
                  <dgm:param type="vertAlign" val="t"/>
                </dgm:alg>
              </dgm:if>
              <dgm:else name="Name32">
                <dgm:choose name="Name33">
                  <dgm:if name="Name34" func="var" arg="dir" op="equ" val="norm">
                    <dgm:alg type="lin">
                      <dgm:param type="horzAlign" val="l"/>
                    </dgm:alg>
                  </dgm:if>
                  <dgm:else name="Name35">
                    <dgm:alg type="lin">
                      <dgm:param type="linDir" val="fromR"/>
                      <dgm:param type="horzAlign" val="r"/>
                    </dgm:alg>
                  </dgm:else>
                </dgm:choose>
              </dgm:else>
            </dgm:choose>
            <dgm:shape xmlns:r="http://schemas.openxmlformats.org/officeDocument/2006/relationships" r:blip="">
              <dgm:adjLst/>
            </dgm:shape>
            <dgm:presOf/>
            <dgm:constrLst>
              <dgm:constr type="w" for="ch" forName="oChild" refType="w"/>
              <dgm:constr type="h" for="ch" forName="oChild" refType="h"/>
            </dgm:constrLst>
            <dgm:ruleLst/>
            <dgm:forEach name="Name36" axis="ch ch" ptType="node node" st="1 1" cnt="1 0">
              <dgm:layoutNode name="o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37" axis="followSib" ptType="sibTrans" cnt="1">
                <dgm:layoutNode name="ou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38"/>
    </dgm:choose>
    <dgm:choose name="Name39">
      <dgm:if name="Name40" axis="root ch" ptType="all node" st="1 1" cnt="0 0" func="cnt" op="gte" val="2">
        <dgm:layoutNode name="middleBox">
          <dgm:alg type="composite">
            <dgm:param type="horzAlign" val="none"/>
            <dgm:param type="vertAlign" val="none"/>
          </dgm:alg>
          <dgm:shape xmlns:r="http://schemas.openxmlformats.org/officeDocument/2006/relationships" r:blip="">
            <dgm:adjLst/>
          </dgm:shape>
          <dgm:presOf/>
          <dgm:choose name="Name41">
            <dgm:if name="Name42" axis="root ch" ptType="all node" st="1 1" cnt="0 0" func="cnt" op="gt" val="2">
              <dgm:choose name="Name43">
                <dgm:if name="Name44" func="var" arg="dir" op="equ" val="norm">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35"/>
                    <dgm:constr type="w" for="ch" forName="middleBoxChildren" refType="w" fact="0.2"/>
                    <dgm:constr type="h" for="ch" forName="middleBoxChildren" refType="h" fact="0.575"/>
                  </dgm:constrLst>
                </dgm:if>
                <dgm:else name="Name45">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775"/>
                    <dgm:constr type="t" for="ch" forName="middleBoxChildren" refType="h" fact="0.35"/>
                    <dgm:constr type="w" for="ch" forName="middleBoxChildren" refType="w" fact="0.2"/>
                    <dgm:constr type="h" for="ch" forName="middleBoxChildren" refType="h" fact="0.575"/>
                  </dgm:constrLst>
                </dgm:else>
              </dgm:choose>
            </dgm:if>
            <dgm:else name="Name46">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45"/>
                <dgm:constr type="w" for="ch" forName="middleBoxChildren" refType="w" fact="0.95"/>
                <dgm:constr type="h" for="ch" forName="middleBoxChildren" refType="h" fact="0.45"/>
              </dgm:constrLst>
            </dgm:else>
          </dgm:choose>
          <dgm:ruleLst/>
          <dgm:layoutNode name="middle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2" cnt="1"/>
            <dgm:constrLst>
              <dgm:constr type="tMarg" refType="primFontSz" fact="0.3"/>
              <dgm:constr type="lMarg" refType="primFontSz" fact="0.3"/>
              <dgm:constr type="rMarg" refType="primFontSz" fact="0.3"/>
            </dgm:constrLst>
            <dgm:ruleLst>
              <dgm:rule type="primFontSz" val="5" fact="NaN" max="NaN"/>
            </dgm:ruleLst>
          </dgm:layoutNode>
          <dgm:layoutNode name="middleBoxChildren">
            <dgm:choose name="Name47">
              <dgm:if name="Name48" axis="root ch" ptType="all node" st="1 1" cnt="0 0" func="cnt" op="gt" val="2">
                <dgm:alg type="lin">
                  <dgm:param type="linDir" val="fromT"/>
                  <dgm:param type="vertAlign" val="t"/>
                </dgm:alg>
              </dgm:if>
              <dgm:else name="Name49">
                <dgm:choose name="Name50">
                  <dgm:if name="Name51" func="var" arg="dir" op="equ" val="norm">
                    <dgm:alg type="lin">
                      <dgm:param type="horzAlign" val="l"/>
                    </dgm:alg>
                  </dgm:if>
                  <dgm:else name="Name52">
                    <dgm:alg type="lin">
                      <dgm:param type="linDir" val="fromR"/>
                      <dgm:param type="horzAlign" val="r"/>
                    </dgm:alg>
                  </dgm:else>
                </dgm:choose>
              </dgm:else>
            </dgm:choose>
            <dgm:shape xmlns:r="http://schemas.openxmlformats.org/officeDocument/2006/relationships" r:blip="">
              <dgm:adjLst/>
            </dgm:shape>
            <dgm:presOf/>
            <dgm:constrLst>
              <dgm:constr type="w" for="ch" forName="mChild" refType="w"/>
              <dgm:constr type="h" for="ch" forName="mChild" refType="h"/>
            </dgm:constrLst>
            <dgm:ruleLst/>
            <dgm:forEach name="Name53" axis="ch ch" ptType="node node" st="2 1" cnt="1 0">
              <dgm:layoutNode name="m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54" axis="followSib" ptType="sibTrans" cnt="1">
                <dgm:layoutNode name="middle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55"/>
    </dgm:choose>
    <dgm:choose name="Name56">
      <dgm:if name="Name57" axis="root ch" ptType="all node" st="1 1" cnt="0 0" func="cnt" op="gte" val="3">
        <dgm:layoutNode name="centerBox">
          <dgm:alg type="composite">
            <dgm:param type="horzAlign" val="none"/>
            <dgm:param type="vertAlign" val="none"/>
          </dgm:alg>
          <dgm:shape xmlns:r="http://schemas.openxmlformats.org/officeDocument/2006/relationships" r:blip="">
            <dgm:adjLst/>
          </dgm:shape>
          <dgm:presOf/>
          <dgm:choose name="Name58">
            <dgm:if name="Name59" axis="ch ch" ptType="node node" st="3 1" cnt="1 0" func="cnt" op="gt" val="0">
              <dgm:constrLst>
                <dgm:constr type="l" for="ch" forName="centerBoxParent"/>
                <dgm:constr type="t" for="ch" forName="centerBoxParent"/>
                <dgm:constr type="w" for="ch" forName="centerBoxParent" refType="w"/>
                <dgm:constr type="h" for="ch" forName="centerBoxParent" refType="h"/>
                <dgm:constr type="bMarg" for="ch" forName="centerBoxParent" refType="h" fact="1.6"/>
                <dgm:constr type="l" for="ch" forName="centerBoxChildren" refType="w" fact="0.025"/>
                <dgm:constr type="t" for="ch" forName="centerBoxChildren" refType="h" fact="0.45"/>
                <dgm:constr type="w" for="ch" forName="centerBoxChildren" refType="w" fact="0.95"/>
                <dgm:constr type="h" for="ch" forName="centerBoxChildren" refType="h" fact="0.45"/>
              </dgm:constrLst>
            </dgm:if>
            <dgm:else name="Name60">
              <dgm:constrLst>
                <dgm:constr type="l" for="ch" forName="centerBoxParent"/>
                <dgm:constr type="t" for="ch" forName="centerBoxParent"/>
                <dgm:constr type="w" for="ch" forName="centerBoxParent" refType="w"/>
                <dgm:constr type="h" for="ch" forName="centerBoxParent" refType="h"/>
              </dgm:constrLst>
            </dgm:else>
          </dgm:choose>
          <dgm:ruleLst/>
          <dgm:layoutNode name="center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3" cnt="1"/>
            <dgm:constrLst>
              <dgm:constr type="tMarg" refType="primFontSz" fact="0.3"/>
              <dgm:constr type="lMarg" refType="primFontSz" fact="0.3"/>
              <dgm:constr type="rMarg" refType="primFontSz" fact="0.3"/>
            </dgm:constrLst>
            <dgm:ruleLst>
              <dgm:rule type="primFontSz" val="5" fact="NaN" max="NaN"/>
            </dgm:ruleLst>
          </dgm:layoutNode>
          <dgm:choose name="Name61">
            <dgm:if name="Name62" axis="ch ch" ptType="node node" st="3 1" cnt="1 0" func="cnt" op="gt" val="0">
              <dgm:layoutNode name="centerBoxChildren">
                <dgm:choose name="Name63">
                  <dgm:if name="Name64" func="var" arg="dir" op="equ" val="norm">
                    <dgm:alg type="lin">
                      <dgm:param type="horzAlign" val="l"/>
                    </dgm:alg>
                  </dgm:if>
                  <dgm:else name="Name65">
                    <dgm:alg type="lin">
                      <dgm:param type="linDir" val="fromR"/>
                      <dgm:param type="horzAlign" val="r"/>
                    </dgm:alg>
                  </dgm:else>
                </dgm:choose>
                <dgm:shape xmlns:r="http://schemas.openxmlformats.org/officeDocument/2006/relationships" r:blip="">
                  <dgm:adjLst/>
                </dgm:shape>
                <dgm:presOf/>
                <dgm:constrLst>
                  <dgm:constr type="w" for="ch" forName="cChild" refType="w"/>
                  <dgm:constr type="h" for="ch" forName="cChild" refType="h"/>
                </dgm:constrLst>
                <dgm:ruleLst/>
                <dgm:forEach name="Name66" axis="ch ch" ptType="node node" st="3 1" cnt="1 0">
                  <dgm:layoutNode name="c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67" axis="followSib" ptType="sibTrans" cnt="1">
                    <dgm:layoutNode name="cen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if>
            <dgm:else name="Name68"/>
          </dgm:choose>
        </dgm:layoutNode>
      </dgm:if>
      <dgm:else name="Name69"/>
    </dgm:choose>
  </dgm:layoutNode>
</dgm:layoutDef>
</file>

<file path=ppt/diagrams/layout1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16.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7.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vList4">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6.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7.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8.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BB1C938-0B1C-4365-AA2E-C7881E01A95D}" type="datetimeFigureOut">
              <a:rPr lang="en-US" smtClean="0"/>
              <a:pPr/>
              <a:t>4/17/2012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4B36953-6E51-4D53-91AF-5932B13C4D27}"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B36953-6E51-4D53-91AF-5932B13C4D27}"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B36953-6E51-4D53-91AF-5932B13C4D27}" type="slidenum">
              <a:rPr lang="en-US" smtClean="0"/>
              <a:pPr/>
              <a:t>26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B36953-6E51-4D53-91AF-5932B13C4D27}" type="slidenum">
              <a:rPr lang="en-US" smtClean="0"/>
              <a:pPr/>
              <a:t>27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smtClean="0"/>
              <a:t>Click to edit Master title style</a:t>
            </a:r>
            <a:endParaRPr kumimoji="0" lang="en-US"/>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bwMode="auto">
          <a:xfrm rot="5400000">
            <a:off x="7764621" y="1174097"/>
            <a:ext cx="2286000" cy="381000"/>
          </a:xfrm>
        </p:spPr>
        <p:txBody>
          <a:bodyPr/>
          <a:lstStyle/>
          <a:p>
            <a:fld id="{12DB71DA-8499-4AAB-9664-CBBEE6D8D4D5}" type="datetimeFigureOut">
              <a:rPr lang="en-US" smtClean="0"/>
              <a:pPr/>
              <a:t>4/17/2012</a:t>
            </a:fld>
            <a:endParaRPr lang="en-US"/>
          </a:p>
        </p:txBody>
      </p:sp>
      <p:sp>
        <p:nvSpPr>
          <p:cNvPr id="17" name="Footer Placeholder 16"/>
          <p:cNvSpPr>
            <a:spLocks noGrp="1"/>
          </p:cNvSpPr>
          <p:nvPr>
            <p:ph type="ftr" sz="quarter" idx="11"/>
          </p:nvPr>
        </p:nvSpPr>
        <p:spPr bwMode="auto">
          <a:xfrm rot="5400000">
            <a:off x="7077269" y="4181669"/>
            <a:ext cx="3657600" cy="384048"/>
          </a:xfrm>
        </p:spPr>
        <p:txBody>
          <a:bodyPr/>
          <a:lstStyle/>
          <a:p>
            <a:endParaRPr lang="en-US"/>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bwMode="auto">
          <a:xfrm>
            <a:off x="1325544" y="4928702"/>
            <a:ext cx="609600" cy="517524"/>
          </a:xfrm>
        </p:spPr>
        <p:txBody>
          <a:bodyPr/>
          <a:lstStyle/>
          <a:p>
            <a:fld id="{B592F621-BE9A-4D72-876C-E759C4781AE5}" type="slidenum">
              <a:rPr lang="en-US" smtClean="0"/>
              <a:pPr/>
              <a:t>‹#›</a:t>
            </a:fld>
            <a:endParaRPr lang="en-US"/>
          </a:p>
        </p:txBody>
      </p:sp>
    </p:spTree>
  </p:cSld>
  <p:clrMapOvr>
    <a:masterClrMapping/>
  </p:clrMapOvr>
  <p:transition spd="med">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2DB71DA-8499-4AAB-9664-CBBEE6D8D4D5}" type="datetimeFigureOut">
              <a:rPr lang="en-US" smtClean="0"/>
              <a:pPr/>
              <a:t>4/17/2012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92F621-BE9A-4D72-876C-E759C4781AE5}" type="slidenum">
              <a:rPr lang="en-US" smtClean="0"/>
              <a:pPr/>
              <a:t>‹#›</a:t>
            </a:fld>
            <a:endParaRPr lang="en-US"/>
          </a:p>
        </p:txBody>
      </p:sp>
    </p:spTree>
  </p:cSld>
  <p:clrMapOvr>
    <a:masterClrMapping/>
  </p:clrMapOvr>
  <p:transition spd="med">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2DB71DA-8499-4AAB-9664-CBBEE6D8D4D5}" type="datetimeFigureOut">
              <a:rPr lang="en-US" smtClean="0"/>
              <a:pPr/>
              <a:t>4/17/2012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92F621-BE9A-4D72-876C-E759C4781AE5}" type="slidenum">
              <a:rPr lang="en-US" smtClean="0"/>
              <a:pPr/>
              <a:t>‹#›</a:t>
            </a:fld>
            <a:endParaRPr lang="en-US"/>
          </a:p>
        </p:txBody>
      </p:sp>
    </p:spTree>
  </p:cSld>
  <p:clrMapOvr>
    <a:masterClrMapping/>
  </p:clrMapOvr>
  <p:transition spd="med">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4"/>
          </p:nvPr>
        </p:nvSpPr>
        <p:spPr/>
        <p:txBody>
          <a:bodyPr rtlCol="0"/>
          <a:lstStyle/>
          <a:p>
            <a:fld id="{12DB71DA-8499-4AAB-9664-CBBEE6D8D4D5}" type="datetimeFigureOut">
              <a:rPr lang="en-US" smtClean="0"/>
              <a:pPr/>
              <a:t>4/17/2012</a:t>
            </a:fld>
            <a:endParaRPr lang="en-US"/>
          </a:p>
        </p:txBody>
      </p:sp>
      <p:sp>
        <p:nvSpPr>
          <p:cNvPr id="9" name="Slide Number Placeholder 8"/>
          <p:cNvSpPr>
            <a:spLocks noGrp="1"/>
          </p:cNvSpPr>
          <p:nvPr>
            <p:ph type="sldNum" sz="quarter" idx="15"/>
          </p:nvPr>
        </p:nvSpPr>
        <p:spPr/>
        <p:txBody>
          <a:bodyPr rtlCol="0"/>
          <a:lstStyle/>
          <a:p>
            <a:fld id="{B592F621-BE9A-4D72-876C-E759C4781AE5}" type="slidenum">
              <a:rPr lang="en-US" smtClean="0"/>
              <a:pPr/>
              <a:t>‹#›</a:t>
            </a:fld>
            <a:endParaRPr lang="en-US"/>
          </a:p>
        </p:txBody>
      </p:sp>
      <p:sp>
        <p:nvSpPr>
          <p:cNvPr id="10" name="Footer Placeholder 9"/>
          <p:cNvSpPr>
            <a:spLocks noGrp="1"/>
          </p:cNvSpPr>
          <p:nvPr>
            <p:ph type="ftr" sz="quarter" idx="16"/>
          </p:nvPr>
        </p:nvSpPr>
        <p:spPr/>
        <p:txBody>
          <a:bodyPr rtlCol="0"/>
          <a:lstStyle/>
          <a:p>
            <a:endParaRPr lang="en-US"/>
          </a:p>
        </p:txBody>
      </p:sp>
    </p:spTree>
  </p:cSld>
  <p:clrMapOvr>
    <a:masterClrMapping/>
  </p:clrMapOvr>
  <p:transition spd="med">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fld id="{12DB71DA-8499-4AAB-9664-CBBEE6D8D4D5}" type="datetimeFigureOut">
              <a:rPr lang="en-US" smtClean="0"/>
              <a:pPr/>
              <a:t>4/17/2012</a:t>
            </a:fld>
            <a:endParaRPr lang="en-US"/>
          </a:p>
        </p:txBody>
      </p:sp>
      <p:sp>
        <p:nvSpPr>
          <p:cNvPr id="5" name="Footer Placeholder 4"/>
          <p:cNvSpPr>
            <a:spLocks noGrp="1"/>
          </p:cNvSpPr>
          <p:nvPr>
            <p:ph type="ftr" sz="quarter" idx="11"/>
          </p:nvPr>
        </p:nvSpPr>
        <p:spPr bwMode="auto">
          <a:xfrm rot="5400000">
            <a:off x="7077456" y="4178808"/>
            <a:ext cx="3657600" cy="384048"/>
          </a:xfrm>
        </p:spPr>
        <p:txBody>
          <a:bodyPr/>
          <a:lstStyle/>
          <a:p>
            <a:endParaRPr lang="en-US"/>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ide Number Placeholder 5"/>
          <p:cNvSpPr>
            <a:spLocks noGrp="1"/>
          </p:cNvSpPr>
          <p:nvPr>
            <p:ph type="sldNum" sz="quarter" idx="12"/>
          </p:nvPr>
        </p:nvSpPr>
        <p:spPr bwMode="auto">
          <a:xfrm>
            <a:off x="1340616" y="4928702"/>
            <a:ext cx="609600" cy="517524"/>
          </a:xfrm>
        </p:spPr>
        <p:txBody>
          <a:bodyPr/>
          <a:lstStyle/>
          <a:p>
            <a:fld id="{B592F621-BE9A-4D72-876C-E759C4781AE5}" type="slidenum">
              <a:rPr lang="en-US" smtClean="0"/>
              <a:pPr/>
              <a:t>‹#›</a:t>
            </a:fld>
            <a:endParaRPr lang="en-US"/>
          </a:p>
        </p:txBody>
      </p:sp>
    </p:spTree>
  </p:cSld>
  <p:clrMapOvr>
    <a:masterClrMapping/>
  </p:clrMapOvr>
  <p:transition spd="med">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12DB71DA-8499-4AAB-9664-CBBEE6D8D4D5}" type="datetimeFigureOut">
              <a:rPr lang="en-US" smtClean="0"/>
              <a:pPr/>
              <a:t>4/17/2012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92F621-BE9A-4D72-876C-E759C4781AE5}" type="slidenum">
              <a:rPr lang="en-US" smtClean="0"/>
              <a:pPr/>
              <a:t>‹#›</a:t>
            </a:fld>
            <a:endParaRPr lang="en-US"/>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transition spd="med">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12DB71DA-8499-4AAB-9664-CBBEE6D8D4D5}" type="datetimeFigureOut">
              <a:rPr lang="en-US" smtClean="0"/>
              <a:pPr/>
              <a:t>4/17/2012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92F621-BE9A-4D72-876C-E759C4781AE5}" type="slidenum">
              <a:rPr lang="en-US" smtClean="0"/>
              <a:pPr/>
              <a:t>‹#›</a:t>
            </a:fld>
            <a:endParaRPr lang="en-US"/>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transition spd="med">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rtlCol="0"/>
          <a:lstStyle/>
          <a:p>
            <a:fld id="{12DB71DA-8499-4AAB-9664-CBBEE6D8D4D5}" type="datetimeFigureOut">
              <a:rPr lang="en-US" smtClean="0"/>
              <a:pPr/>
              <a:t>4/17/2012</a:t>
            </a:fld>
            <a:endParaRPr lang="en-US"/>
          </a:p>
        </p:txBody>
      </p:sp>
      <p:sp>
        <p:nvSpPr>
          <p:cNvPr id="7" name="Slide Number Placeholder 6"/>
          <p:cNvSpPr>
            <a:spLocks noGrp="1"/>
          </p:cNvSpPr>
          <p:nvPr>
            <p:ph type="sldNum" sz="quarter" idx="11"/>
          </p:nvPr>
        </p:nvSpPr>
        <p:spPr/>
        <p:txBody>
          <a:bodyPr rtlCol="0"/>
          <a:lstStyle/>
          <a:p>
            <a:fld id="{B592F621-BE9A-4D72-876C-E759C4781AE5}" type="slidenum">
              <a:rPr lang="en-US" smtClean="0"/>
              <a:pPr/>
              <a:t>‹#›</a:t>
            </a:fld>
            <a:endParaRPr lang="en-US"/>
          </a:p>
        </p:txBody>
      </p:sp>
      <p:sp>
        <p:nvSpPr>
          <p:cNvPr id="8" name="Footer Placeholder 7"/>
          <p:cNvSpPr>
            <a:spLocks noGrp="1"/>
          </p:cNvSpPr>
          <p:nvPr>
            <p:ph type="ftr" sz="quarter" idx="12"/>
          </p:nvPr>
        </p:nvSpPr>
        <p:spPr/>
        <p:txBody>
          <a:bodyPr rtlCol="0"/>
          <a:lstStyle/>
          <a:p>
            <a:endParaRPr lang="en-US"/>
          </a:p>
        </p:txBody>
      </p:sp>
    </p:spTree>
  </p:cSld>
  <p:clrMapOvr>
    <a:masterClrMapping/>
  </p:clrMapOvr>
  <p:transition spd="med">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DB71DA-8499-4AAB-9664-CBBEE6D8D4D5}" type="datetimeFigureOut">
              <a:rPr lang="en-US" smtClean="0"/>
              <a:pPr/>
              <a:t>4/17/2012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92F621-BE9A-4D72-876C-E759C4781AE5}" type="slidenum">
              <a:rPr lang="en-US" smtClean="0"/>
              <a:pPr/>
              <a:t>‹#›</a:t>
            </a:fld>
            <a:endParaRPr lang="en-US"/>
          </a:p>
        </p:txBody>
      </p:sp>
    </p:spTree>
  </p:cSld>
  <p:clrMapOvr>
    <a:masterClrMapping/>
  </p:clrMapOvr>
  <p:transition spd="med">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4"/>
          </p:nvPr>
        </p:nvSpPr>
        <p:spPr/>
        <p:txBody>
          <a:bodyPr rtlCol="0"/>
          <a:lstStyle/>
          <a:p>
            <a:fld id="{12DB71DA-8499-4AAB-9664-CBBEE6D8D4D5}" type="datetimeFigureOut">
              <a:rPr lang="en-US" smtClean="0"/>
              <a:pPr/>
              <a:t>4/17/2012</a:t>
            </a:fld>
            <a:endParaRPr lang="en-US"/>
          </a:p>
        </p:txBody>
      </p:sp>
      <p:sp>
        <p:nvSpPr>
          <p:cNvPr id="22" name="Slide Number Placeholder 21"/>
          <p:cNvSpPr>
            <a:spLocks noGrp="1"/>
          </p:cNvSpPr>
          <p:nvPr>
            <p:ph type="sldNum" sz="quarter" idx="15"/>
          </p:nvPr>
        </p:nvSpPr>
        <p:spPr/>
        <p:txBody>
          <a:bodyPr rtlCol="0"/>
          <a:lstStyle/>
          <a:p>
            <a:fld id="{B592F621-BE9A-4D72-876C-E759C4781AE5}" type="slidenum">
              <a:rPr lang="en-US" smtClean="0"/>
              <a:pPr/>
              <a:t>‹#›</a:t>
            </a:fld>
            <a:endParaRPr lang="en-US"/>
          </a:p>
        </p:txBody>
      </p:sp>
      <p:sp>
        <p:nvSpPr>
          <p:cNvPr id="23" name="Footer Placeholder 22"/>
          <p:cNvSpPr>
            <a:spLocks noGrp="1"/>
          </p:cNvSpPr>
          <p:nvPr>
            <p:ph type="ftr" sz="quarter" idx="16"/>
          </p:nvPr>
        </p:nvSpPr>
        <p:spPr/>
        <p:txBody>
          <a:bodyPr rtlCol="0"/>
          <a:lstStyle/>
          <a:p>
            <a:endParaRPr lang="en-US"/>
          </a:p>
        </p:txBody>
      </p:sp>
    </p:spTree>
  </p:cSld>
  <p:clrMapOvr>
    <a:masterClrMapping/>
  </p:clrMapOvr>
  <p:transition spd="med">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smtClean="0"/>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e Placeholder 16"/>
          <p:cNvSpPr>
            <a:spLocks noGrp="1"/>
          </p:cNvSpPr>
          <p:nvPr>
            <p:ph type="dt" sz="half" idx="10"/>
          </p:nvPr>
        </p:nvSpPr>
        <p:spPr/>
        <p:txBody>
          <a:bodyPr rtlCol="0"/>
          <a:lstStyle/>
          <a:p>
            <a:fld id="{12DB71DA-8499-4AAB-9664-CBBEE6D8D4D5}" type="datetimeFigureOut">
              <a:rPr lang="en-US" smtClean="0"/>
              <a:pPr/>
              <a:t>4/17/2012</a:t>
            </a:fld>
            <a:endParaRPr lang="en-US"/>
          </a:p>
        </p:txBody>
      </p:sp>
      <p:sp>
        <p:nvSpPr>
          <p:cNvPr id="18" name="Slide Number Placeholder 17"/>
          <p:cNvSpPr>
            <a:spLocks noGrp="1"/>
          </p:cNvSpPr>
          <p:nvPr>
            <p:ph type="sldNum" sz="quarter" idx="11"/>
          </p:nvPr>
        </p:nvSpPr>
        <p:spPr/>
        <p:txBody>
          <a:bodyPr rtlCol="0"/>
          <a:lstStyle/>
          <a:p>
            <a:fld id="{B592F621-BE9A-4D72-876C-E759C4781AE5}" type="slidenum">
              <a:rPr lang="en-US" smtClean="0"/>
              <a:pPr/>
              <a:t>‹#›</a:t>
            </a:fld>
            <a:endParaRPr lang="en-US"/>
          </a:p>
        </p:txBody>
      </p:sp>
      <p:sp>
        <p:nvSpPr>
          <p:cNvPr id="21" name="Footer Placeholder 20"/>
          <p:cNvSpPr>
            <a:spLocks noGrp="1"/>
          </p:cNvSpPr>
          <p:nvPr>
            <p:ph type="ftr" sz="quarter" idx="12"/>
          </p:nvPr>
        </p:nvSpPr>
        <p:spPr/>
        <p:txBody>
          <a:bodyPr rtlCol="0"/>
          <a:lstStyle/>
          <a:p>
            <a:endParaRPr lang="en-US"/>
          </a:p>
        </p:txBody>
      </p:sp>
    </p:spTree>
  </p:cSld>
  <p:clrMapOvr>
    <a:masterClrMapping/>
  </p:clrMapOvr>
  <p:transition spd="med">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12DB71DA-8499-4AAB-9664-CBBEE6D8D4D5}" type="datetimeFigureOut">
              <a:rPr lang="en-US" smtClean="0"/>
              <a:pPr/>
              <a:t>4/17/2012</a:t>
            </a:fld>
            <a:endParaRPr lang="en-US"/>
          </a:p>
        </p:txBody>
      </p:sp>
      <p:sp>
        <p:nvSpPr>
          <p:cNvPr id="3"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en-US"/>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B592F621-BE9A-4D72-876C-E759C4781AE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zoom/>
  </p:transition>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7.xml"/><Relationship Id="rId7" Type="http://schemas.microsoft.com/office/2007/relationships/diagramDrawing" Target="../diagrams/drawing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8.xml"/><Relationship Id="rId7" Type="http://schemas.microsoft.com/office/2007/relationships/diagramDrawing" Target="../diagrams/drawing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9.xml"/><Relationship Id="rId7" Type="http://schemas.microsoft.com/office/2007/relationships/diagramDrawing" Target="../diagrams/drawing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openxmlformats.org/officeDocument/2006/relationships/image" Target="../media/image3.emf"/><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5.xml.rels><?xml version="1.0" encoding="UTF-8" standalone="yes"?>
<Relationships xmlns="http://schemas.openxmlformats.org/package/2006/relationships"><Relationship Id="rId8" Type="http://schemas.openxmlformats.org/officeDocument/2006/relationships/diagramLayout" Target="../diagrams/layout11.xml"/><Relationship Id="rId13" Type="http://schemas.microsoft.com/office/2007/relationships/diagramDrawing" Target="../diagrams/drawing10.xml"/><Relationship Id="rId3" Type="http://schemas.openxmlformats.org/officeDocument/2006/relationships/diagramLayout" Target="../diagrams/layout10.xml"/><Relationship Id="rId7" Type="http://schemas.openxmlformats.org/officeDocument/2006/relationships/diagramData" Target="../diagrams/data11.xml"/><Relationship Id="rId12" Type="http://schemas.microsoft.com/office/2007/relationships/diagramDrawing" Target="../diagrams/drawing11.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diagramColors" Target="../diagrams/colors10.xml"/><Relationship Id="rId10" Type="http://schemas.openxmlformats.org/officeDocument/2006/relationships/diagramColors" Target="../diagrams/colors11.xml"/><Relationship Id="rId4" Type="http://schemas.openxmlformats.org/officeDocument/2006/relationships/diagramQuickStyle" Target="../diagrams/quickStyle10.xml"/><Relationship Id="rId9" Type="http://schemas.openxmlformats.org/officeDocument/2006/relationships/diagramQuickStyle" Target="../diagrams/quickStyle11.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diagramData" Target="../diagrams/data12.xml"/><Relationship Id="rId7"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diagramLayout" Target="../diagrams/layout14.xml"/><Relationship Id="rId7" Type="http://schemas.openxmlformats.org/officeDocument/2006/relationships/image" Target="../media/image12.gif"/><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diagramData" Target="../diagrams/data15.xml"/><Relationship Id="rId7"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26.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diagramData" Target="../diagrams/data16.xml"/><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27.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diagramData" Target="../diagrams/data17.xml"/><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8.xml"/><Relationship Id="rId7" Type="http://schemas.microsoft.com/office/2007/relationships/diagramDrawing" Target="../diagrams/drawing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9.xml"/><Relationship Id="rId7" Type="http://schemas.microsoft.com/office/2007/relationships/diagramDrawing" Target="../diagrams/drawing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31.xml.rels><?xml version="1.0" encoding="UTF-8" standalone="yes"?>
<Relationships xmlns="http://schemas.openxmlformats.org/package/2006/relationships"><Relationship Id="rId8" Type="http://schemas.microsoft.com/office/2007/relationships/diagramDrawing" Target="../diagrams/drawing20.xml"/><Relationship Id="rId3" Type="http://schemas.openxmlformats.org/officeDocument/2006/relationships/diagramLayout" Target="../diagrams/layout20.xml"/><Relationship Id="rId7" Type="http://schemas.openxmlformats.org/officeDocument/2006/relationships/image" Target="../media/image21.png"/><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21.xml"/><Relationship Id="rId7" Type="http://schemas.microsoft.com/office/2007/relationships/diagramDrawing" Target="../diagrams/drawing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24.xml"/><Relationship Id="rId7" Type="http://schemas.microsoft.com/office/2007/relationships/diagramDrawing" Target="../diagrams/drawing24.xml"/><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25.xml"/><Relationship Id="rId7" Type="http://schemas.microsoft.com/office/2007/relationships/diagramDrawing" Target="../diagrams/drawing25.xml"/><Relationship Id="rId2" Type="http://schemas.openxmlformats.org/officeDocument/2006/relationships/diagramData" Target="../diagrams/data25.xml"/><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44.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7" Type="http://schemas.microsoft.com/office/2007/relationships/diagramDrawing" Target="../diagrams/drawing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diagramLayout" Target="../diagrams/layout3.xml"/><Relationship Id="rId7" Type="http://schemas.openxmlformats.org/officeDocument/2006/relationships/diagramLayout" Target="../diagrams/layout4.xml"/><Relationship Id="rId12" Type="http://schemas.microsoft.com/office/2007/relationships/diagramDrawing" Target="../diagrams/drawing4.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openxmlformats.org/officeDocument/2006/relationships/diagramData" Target="../diagrams/data4.xml"/><Relationship Id="rId11" Type="http://schemas.microsoft.com/office/2007/relationships/diagramDrawing" Target="../diagrams/drawing3.xml"/><Relationship Id="rId5" Type="http://schemas.openxmlformats.org/officeDocument/2006/relationships/diagramColors" Target="../diagrams/colors3.xml"/><Relationship Id="rId10" Type="http://schemas.openxmlformats.org/officeDocument/2006/relationships/slide" Target="slide3.xml"/><Relationship Id="rId4" Type="http://schemas.openxmlformats.org/officeDocument/2006/relationships/diagramQuickStyle" Target="../diagrams/quickStyle3.xml"/><Relationship Id="rId9" Type="http://schemas.openxmlformats.org/officeDocument/2006/relationships/diagramColors" Target="../diagrams/colors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206785"/>
            <a:ext cx="6172200" cy="5877272"/>
          </a:xfrm>
        </p:spPr>
        <p:txBody>
          <a:bodyPr>
            <a:noAutofit/>
          </a:bodyPr>
          <a:lstStyle/>
          <a:p>
            <a:pPr algn="ctr"/>
            <a:r>
              <a:rPr lang="es-ES" sz="1400" b="0" dirty="0" smtClean="0">
                <a:solidFill>
                  <a:schemeClr val="tx1"/>
                </a:solidFill>
                <a:latin typeface="Cooper Black" pitchFamily="18" charset="0"/>
              </a:rPr>
              <a:t>ESCUELA POLITÉCNICA DEL EJÉRCITO</a:t>
            </a:r>
            <a:br>
              <a:rPr lang="es-ES" sz="1400" b="0" dirty="0" smtClean="0">
                <a:solidFill>
                  <a:schemeClr val="tx1"/>
                </a:solidFill>
                <a:latin typeface="Cooper Black" pitchFamily="18" charset="0"/>
              </a:rPr>
            </a:br>
            <a:r>
              <a:rPr lang="es-ES" sz="1400" dirty="0" smtClean="0">
                <a:latin typeface="Cooper Black" pitchFamily="18" charset="0"/>
              </a:rPr>
              <a:t/>
            </a:r>
            <a:br>
              <a:rPr lang="es-ES" sz="1400" dirty="0" smtClean="0">
                <a:latin typeface="Cooper Black" pitchFamily="18" charset="0"/>
              </a:rPr>
            </a:br>
            <a:r>
              <a:rPr lang="es-ES" sz="1400" b="0" dirty="0" smtClean="0">
                <a:solidFill>
                  <a:schemeClr val="tx1"/>
                </a:solidFill>
                <a:latin typeface="Cooper Black" pitchFamily="18" charset="0"/>
              </a:rPr>
              <a:t>DEPARTAMENTO DE CIENCIAS DE LA COMPUTACIÓN</a:t>
            </a:r>
            <a:br>
              <a:rPr lang="es-ES" sz="1400" b="0" dirty="0" smtClean="0">
                <a:solidFill>
                  <a:schemeClr val="tx1"/>
                </a:solidFill>
                <a:latin typeface="Cooper Black" pitchFamily="18" charset="0"/>
              </a:rPr>
            </a:br>
            <a:r>
              <a:rPr lang="es-ES" sz="1400" dirty="0" smtClean="0">
                <a:latin typeface="Cooper Black" pitchFamily="18" charset="0"/>
              </a:rPr>
              <a:t/>
            </a:r>
            <a:br>
              <a:rPr lang="es-ES" sz="1400" dirty="0" smtClean="0">
                <a:latin typeface="Cooper Black" pitchFamily="18" charset="0"/>
              </a:rPr>
            </a:br>
            <a:r>
              <a:rPr lang="es-ES" sz="1400" b="0" dirty="0" smtClean="0">
                <a:solidFill>
                  <a:schemeClr val="tx1"/>
                </a:solidFill>
                <a:latin typeface="Cooper Black" pitchFamily="18" charset="0"/>
              </a:rPr>
              <a:t>CARRERA DE INGENIERÍA EN SISTEMAS E INFORMÁTICA</a:t>
            </a:r>
            <a:br>
              <a:rPr lang="es-ES" sz="1400" b="0" dirty="0" smtClean="0">
                <a:solidFill>
                  <a:schemeClr val="tx1"/>
                </a:solidFill>
                <a:latin typeface="Cooper Black" pitchFamily="18" charset="0"/>
              </a:rPr>
            </a:br>
            <a:r>
              <a:rPr lang="es-ES" sz="1400" b="0" dirty="0" smtClean="0">
                <a:latin typeface="Cooper Black" pitchFamily="18" charset="0"/>
              </a:rPr>
              <a:t/>
            </a:r>
            <a:br>
              <a:rPr lang="es-ES" sz="1400" b="0" dirty="0" smtClean="0">
                <a:latin typeface="Cooper Black" pitchFamily="18" charset="0"/>
              </a:rPr>
            </a:br>
            <a:r>
              <a:rPr lang="es-ES" sz="1400" b="0" dirty="0" smtClean="0">
                <a:latin typeface="Cooper Black" pitchFamily="18" charset="0"/>
              </a:rPr>
              <a:t/>
            </a:r>
            <a:br>
              <a:rPr lang="es-ES" sz="1400" b="0" dirty="0" smtClean="0">
                <a:latin typeface="Cooper Black" pitchFamily="18" charset="0"/>
              </a:rPr>
            </a:br>
            <a:r>
              <a:rPr lang="es-ES" sz="1400" b="0" dirty="0" smtClean="0">
                <a:latin typeface="Cooper Black" pitchFamily="18" charset="0"/>
              </a:rPr>
              <a:t/>
            </a:r>
            <a:br>
              <a:rPr lang="es-ES" sz="1400" b="0" dirty="0" smtClean="0">
                <a:latin typeface="Cooper Black" pitchFamily="18" charset="0"/>
              </a:rPr>
            </a:br>
            <a:r>
              <a:rPr lang="es-ES" sz="3200" dirty="0" smtClean="0">
                <a:latin typeface="Cooper Black" pitchFamily="18" charset="0"/>
              </a:rPr>
              <a:t>IMPLEMENTACIÓN DE MUNDOS VIRTUALES COMO APOYO A LA FORMACIÓN POR COMPETENCIAS DE LA CARRERA DE INGENIERÍA EN SISTEMAS E INFORMÁTICA</a:t>
            </a:r>
            <a:br>
              <a:rPr lang="es-ES" sz="3200" dirty="0" smtClean="0">
                <a:latin typeface="Cooper Black" pitchFamily="18" charset="0"/>
              </a:rPr>
            </a:br>
            <a:r>
              <a:rPr lang="es-ES" sz="1400" b="0" dirty="0" smtClean="0">
                <a:latin typeface="Cooper Black" pitchFamily="18" charset="0"/>
              </a:rPr>
              <a:t/>
            </a:r>
            <a:br>
              <a:rPr lang="es-ES" sz="1400" b="0" dirty="0" smtClean="0">
                <a:latin typeface="Cooper Black" pitchFamily="18" charset="0"/>
              </a:rPr>
            </a:br>
            <a:r>
              <a:rPr lang="es-ES" sz="1400" b="0" dirty="0" smtClean="0">
                <a:latin typeface="Cooper Black" pitchFamily="18" charset="0"/>
              </a:rPr>
              <a:t/>
            </a:r>
            <a:br>
              <a:rPr lang="es-ES" sz="1400" b="0" dirty="0" smtClean="0">
                <a:latin typeface="Cooper Black" pitchFamily="18" charset="0"/>
              </a:rPr>
            </a:br>
            <a:endParaRPr lang="en-US" sz="1400" b="0" dirty="0">
              <a:solidFill>
                <a:schemeClr val="tx1"/>
              </a:solidFill>
              <a:latin typeface="Cooper Black" pitchFamily="18" charset="0"/>
            </a:endParaRPr>
          </a:p>
        </p:txBody>
      </p:sp>
      <p:sp>
        <p:nvSpPr>
          <p:cNvPr id="4" name="Subtitle 2"/>
          <p:cNvSpPr>
            <a:spLocks noGrp="1"/>
          </p:cNvSpPr>
          <p:nvPr>
            <p:ph type="subTitle" idx="1"/>
          </p:nvPr>
        </p:nvSpPr>
        <p:spPr>
          <a:xfrm>
            <a:off x="2286000" y="6013675"/>
            <a:ext cx="6172200" cy="648072"/>
          </a:xfrm>
        </p:spPr>
        <p:txBody>
          <a:bodyPr>
            <a:normAutofit/>
          </a:bodyPr>
          <a:lstStyle/>
          <a:p>
            <a:pPr algn="r"/>
            <a:r>
              <a:rPr lang="es-ES" sz="1500" b="0" dirty="0" smtClean="0">
                <a:solidFill>
                  <a:schemeClr val="tx1"/>
                </a:solidFill>
                <a:latin typeface="Cooper Black" pitchFamily="18" charset="0"/>
              </a:rPr>
              <a:t>DIANA CAROLINA GUERRA HIDALGO</a:t>
            </a:r>
          </a:p>
          <a:p>
            <a:pPr algn="r"/>
            <a:r>
              <a:rPr lang="es-ES" sz="1500" b="0" dirty="0" smtClean="0">
                <a:solidFill>
                  <a:schemeClr val="tx1"/>
                </a:solidFill>
                <a:latin typeface="Cooper Black" pitchFamily="18" charset="0"/>
              </a:rPr>
              <a:t>JHONATAN XAVIER VILLACÍS PAREDES</a:t>
            </a:r>
            <a:endParaRPr lang="en-US" sz="1500" b="0" dirty="0">
              <a:solidFill>
                <a:schemeClr val="tx1"/>
              </a:solidFill>
              <a:latin typeface="Cooper Black" pitchFamily="18" charset="0"/>
            </a:endParaRPr>
          </a:p>
        </p:txBody>
      </p:sp>
    </p:spTree>
  </p:cSld>
  <p:clrMapOvr>
    <a:masterClrMapping/>
  </p:clrMapOvr>
  <p:transition spd="med">
    <p:zo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p:cNvGraphicFramePr>
            <a:graphicFrameLocks noGrp="1"/>
          </p:cNvGraphicFramePr>
          <p:nvPr>
            <p:ph sz="quarter" idx="1"/>
          </p:nvPr>
        </p:nvGraphicFramePr>
        <p:xfrm>
          <a:off x="467544" y="188640"/>
          <a:ext cx="7560840" cy="55347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p:cNvSpPr/>
          <p:nvPr/>
        </p:nvSpPr>
        <p:spPr>
          <a:xfrm>
            <a:off x="1350929" y="1032292"/>
            <a:ext cx="3340787" cy="477054"/>
          </a:xfrm>
          <a:prstGeom prst="rect">
            <a:avLst/>
          </a:prstGeom>
        </p:spPr>
        <p:txBody>
          <a:bodyPr wrap="none">
            <a:spAutoFit/>
          </a:bodyPr>
          <a:lstStyle/>
          <a:p>
            <a:pPr lvl="0" algn="ctr"/>
            <a:r>
              <a:rPr lang="es-ES_tradnl" sz="2500" b="1" i="1" u="none" dirty="0" smtClean="0">
                <a:latin typeface="Calibri" pitchFamily="34" charset="0"/>
              </a:rPr>
              <a:t>OBJETIVOS ESPECÍFICOS</a:t>
            </a:r>
          </a:p>
        </p:txBody>
      </p:sp>
    </p:spTree>
  </p:cSld>
  <p:clrMapOvr>
    <a:masterClrMapping/>
  </p:clrMapOvr>
  <p:transition spd="med">
    <p:zo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p:cNvGraphicFramePr>
            <a:graphicFrameLocks noGrp="1"/>
          </p:cNvGraphicFramePr>
          <p:nvPr>
            <p:ph sz="quarter" idx="1"/>
          </p:nvPr>
        </p:nvGraphicFramePr>
        <p:xfrm>
          <a:off x="467544" y="188640"/>
          <a:ext cx="7560840" cy="55347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Left Arrow 4">
            <a:hlinkClick r:id="rId6" action="ppaction://hlinksldjump"/>
          </p:cNvPr>
          <p:cNvSpPr/>
          <p:nvPr/>
        </p:nvSpPr>
        <p:spPr>
          <a:xfrm>
            <a:off x="8220252" y="5890151"/>
            <a:ext cx="410123" cy="203145"/>
          </a:xfrm>
          <a:prstGeom prst="lef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350929" y="1070929"/>
            <a:ext cx="3340787" cy="477054"/>
          </a:xfrm>
          <a:prstGeom prst="rect">
            <a:avLst/>
          </a:prstGeom>
        </p:spPr>
        <p:txBody>
          <a:bodyPr wrap="none">
            <a:spAutoFit/>
          </a:bodyPr>
          <a:lstStyle/>
          <a:p>
            <a:pPr lvl="0" algn="ctr"/>
            <a:r>
              <a:rPr lang="es-ES_tradnl" sz="2500" b="1" i="1" u="none" dirty="0" smtClean="0">
                <a:latin typeface="Calibri" pitchFamily="34" charset="0"/>
              </a:rPr>
              <a:t>OBJETIVOS ESPECÍFICOS</a:t>
            </a:r>
          </a:p>
        </p:txBody>
      </p:sp>
    </p:spTree>
  </p:cSld>
  <p:clrMapOvr>
    <a:masterClrMapping/>
  </p:clrMapOvr>
  <p:transition spd="med">
    <p:zo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50096"/>
            <a:ext cx="9144000" cy="1143000"/>
          </a:xfrm>
        </p:spPr>
        <p:txBody>
          <a:bodyPr>
            <a:noAutofit/>
          </a:bodyPr>
          <a:lstStyle/>
          <a:p>
            <a:pPr algn="ctr"/>
            <a:r>
              <a:rPr lang="es-ES" sz="6000" dirty="0" smtClean="0">
                <a:latin typeface="Cooper Black" pitchFamily="18" charset="0"/>
              </a:rPr>
              <a:t>MARCO</a:t>
            </a:r>
            <a:br>
              <a:rPr lang="es-ES" sz="6000" dirty="0" smtClean="0">
                <a:latin typeface="Cooper Black" pitchFamily="18" charset="0"/>
              </a:rPr>
            </a:br>
            <a:r>
              <a:rPr lang="es-ES" sz="6000" dirty="0" smtClean="0">
                <a:latin typeface="Cooper Black" pitchFamily="18" charset="0"/>
              </a:rPr>
              <a:t>TEÓRICO</a:t>
            </a:r>
            <a:endParaRPr lang="en-US" sz="6000" dirty="0">
              <a:latin typeface="Cooper Black" pitchFamily="18" charset="0"/>
            </a:endParaRPr>
          </a:p>
        </p:txBody>
      </p:sp>
    </p:spTree>
  </p:cSld>
  <p:clrMapOvr>
    <a:masterClrMapping/>
  </p:clrMapOvr>
  <p:transition spd="med">
    <p:zo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187"/>
            <a:ext cx="7467600" cy="1143000"/>
          </a:xfrm>
        </p:spPr>
        <p:txBody>
          <a:bodyPr>
            <a:normAutofit/>
          </a:bodyPr>
          <a:lstStyle/>
          <a:p>
            <a:pPr algn="ctr"/>
            <a:r>
              <a:rPr lang="es-ES" dirty="0" smtClean="0">
                <a:latin typeface="Cooper Black" pitchFamily="18" charset="0"/>
              </a:rPr>
              <a:t>FORMACIÓN POR COMPETENCIAS</a:t>
            </a:r>
            <a:endParaRPr lang="en-US" dirty="0">
              <a:latin typeface="Cooper Black" pitchFamily="18" charset="0"/>
            </a:endParaRPr>
          </a:p>
        </p:txBody>
      </p:sp>
      <p:graphicFrame>
        <p:nvGraphicFramePr>
          <p:cNvPr id="6" name="Content Placeholder 6"/>
          <p:cNvGraphicFramePr>
            <a:graphicFrameLocks noGrp="1"/>
          </p:cNvGraphicFramePr>
          <p:nvPr>
            <p:ph sz="quarter" idx="1"/>
          </p:nvPr>
        </p:nvGraphicFramePr>
        <p:xfrm>
          <a:off x="337823" y="1944216"/>
          <a:ext cx="4320040" cy="47251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p:cNvPicPr/>
          <p:nvPr/>
        </p:nvPicPr>
        <p:blipFill>
          <a:blip r:embed="rId6" cstate="print"/>
          <a:srcRect l="17637" t="33528" r="12346" b="12828"/>
          <a:stretch>
            <a:fillRect/>
          </a:stretch>
        </p:blipFill>
        <p:spPr bwMode="auto">
          <a:xfrm>
            <a:off x="4488870" y="2908356"/>
            <a:ext cx="3672408" cy="2005102"/>
          </a:xfrm>
          <a:prstGeom prst="roundRect">
            <a:avLst/>
          </a:prstGeom>
          <a:noFill/>
          <a:ln w="9525">
            <a:noFill/>
            <a:miter lim="800000"/>
            <a:headEnd/>
            <a:tailEnd/>
          </a:ln>
          <a:effectLst>
            <a:glow rad="63500">
              <a:schemeClr val="accent1">
                <a:satMod val="175000"/>
                <a:alpha val="40000"/>
              </a:schemeClr>
            </a:glow>
          </a:effectLst>
        </p:spPr>
      </p:pic>
      <p:sp>
        <p:nvSpPr>
          <p:cNvPr id="8" name="TextBox 7"/>
          <p:cNvSpPr txBox="1"/>
          <p:nvPr/>
        </p:nvSpPr>
        <p:spPr>
          <a:xfrm>
            <a:off x="1027701" y="2422969"/>
            <a:ext cx="1212333" cy="323165"/>
          </a:xfrm>
          <a:prstGeom prst="rect">
            <a:avLst/>
          </a:prstGeom>
          <a:noFill/>
        </p:spPr>
        <p:txBody>
          <a:bodyPr wrap="square" rtlCol="0">
            <a:spAutoFit/>
          </a:bodyPr>
          <a:lstStyle/>
          <a:p>
            <a:pPr algn="ctr"/>
            <a:r>
              <a:rPr lang="es-ES" sz="1500" dirty="0" smtClean="0">
                <a:latin typeface="Calibri" pitchFamily="34" charset="0"/>
              </a:rPr>
              <a:t>es</a:t>
            </a:r>
          </a:p>
        </p:txBody>
      </p:sp>
      <p:sp>
        <p:nvSpPr>
          <p:cNvPr id="9" name="TextBox 8"/>
          <p:cNvSpPr txBox="1"/>
          <p:nvPr/>
        </p:nvSpPr>
        <p:spPr>
          <a:xfrm>
            <a:off x="218344" y="5190368"/>
            <a:ext cx="1212333" cy="323165"/>
          </a:xfrm>
          <a:prstGeom prst="rect">
            <a:avLst/>
          </a:prstGeom>
          <a:noFill/>
        </p:spPr>
        <p:txBody>
          <a:bodyPr wrap="square" rtlCol="0">
            <a:spAutoFit/>
          </a:bodyPr>
          <a:lstStyle/>
          <a:p>
            <a:pPr algn="ctr"/>
            <a:r>
              <a:rPr lang="es-ES" sz="1500" dirty="0" smtClean="0">
                <a:latin typeface="Calibri" pitchFamily="34" charset="0"/>
              </a:rPr>
              <a:t>de</a:t>
            </a:r>
          </a:p>
        </p:txBody>
      </p:sp>
      <p:sp>
        <p:nvSpPr>
          <p:cNvPr id="10" name="TextBox 9"/>
          <p:cNvSpPr txBox="1"/>
          <p:nvPr/>
        </p:nvSpPr>
        <p:spPr>
          <a:xfrm>
            <a:off x="2769067" y="2429401"/>
            <a:ext cx="1212333" cy="323165"/>
          </a:xfrm>
          <a:prstGeom prst="rect">
            <a:avLst/>
          </a:prstGeom>
          <a:noFill/>
        </p:spPr>
        <p:txBody>
          <a:bodyPr wrap="square" rtlCol="0">
            <a:spAutoFit/>
          </a:bodyPr>
          <a:lstStyle/>
          <a:p>
            <a:pPr algn="ctr"/>
            <a:r>
              <a:rPr lang="es-ES" sz="1500" dirty="0" smtClean="0">
                <a:latin typeface="Calibri" pitchFamily="34" charset="0"/>
              </a:rPr>
              <a:t>permite</a:t>
            </a:r>
          </a:p>
        </p:txBody>
      </p:sp>
      <p:sp>
        <p:nvSpPr>
          <p:cNvPr id="11" name="Title 1"/>
          <p:cNvSpPr txBox="1">
            <a:spLocks/>
          </p:cNvSpPr>
          <p:nvPr/>
        </p:nvSpPr>
        <p:spPr>
          <a:xfrm>
            <a:off x="655858" y="1224462"/>
            <a:ext cx="6912768" cy="504056"/>
          </a:xfrm>
          <a:prstGeom prst="rect">
            <a:avLst/>
          </a:prstGeom>
        </p:spPr>
        <p:txBody>
          <a:bodyPr vert="horz" anchor="b">
            <a:norm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lang="es-ES" sz="2500" b="1" cap="small" noProof="0" dirty="0" smtClean="0">
                <a:latin typeface="Calibri" pitchFamily="34" charset="0"/>
                <a:ea typeface="+mj-ea"/>
                <a:cs typeface="+mj-cs"/>
              </a:rPr>
              <a:t>DEFINICIONES:</a:t>
            </a:r>
            <a:endParaRPr kumimoji="0" lang="en-US" sz="2500" b="1" i="0" u="none" strike="noStrike" kern="1200" cap="small" spc="0" normalizeH="0" baseline="0" noProof="0" dirty="0">
              <a:ln>
                <a:noFill/>
              </a:ln>
              <a:effectLst/>
              <a:uLnTx/>
              <a:uFillTx/>
              <a:latin typeface="Calibri" pitchFamily="34" charset="0"/>
              <a:ea typeface="+mj-ea"/>
              <a:cs typeface="+mj-cs"/>
            </a:endParaRPr>
          </a:p>
        </p:txBody>
      </p:sp>
    </p:spTree>
  </p:cSld>
  <p:clrMapOvr>
    <a:masterClrMapping/>
  </p:clrMapOvr>
  <p:transition spd="med">
    <p:zo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nvGraphicFramePr>
        <p:xfrm>
          <a:off x="1118349" y="687040"/>
          <a:ext cx="6264695" cy="54975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p:cNvSpPr txBox="1"/>
          <p:nvPr/>
        </p:nvSpPr>
        <p:spPr>
          <a:xfrm>
            <a:off x="1483665" y="1624110"/>
            <a:ext cx="1212333" cy="323165"/>
          </a:xfrm>
          <a:prstGeom prst="rect">
            <a:avLst/>
          </a:prstGeom>
          <a:noFill/>
        </p:spPr>
        <p:txBody>
          <a:bodyPr wrap="square" rtlCol="0">
            <a:spAutoFit/>
          </a:bodyPr>
          <a:lstStyle/>
          <a:p>
            <a:pPr algn="ctr"/>
            <a:r>
              <a:rPr lang="es-ES" sz="1500" dirty="0" smtClean="0">
                <a:latin typeface="Calibri" pitchFamily="34" charset="0"/>
              </a:rPr>
              <a:t>es</a:t>
            </a:r>
          </a:p>
        </p:txBody>
      </p:sp>
      <p:sp>
        <p:nvSpPr>
          <p:cNvPr id="10" name="TextBox 9"/>
          <p:cNvSpPr txBox="1"/>
          <p:nvPr/>
        </p:nvSpPr>
        <p:spPr>
          <a:xfrm>
            <a:off x="4020723" y="1616687"/>
            <a:ext cx="1212333" cy="323165"/>
          </a:xfrm>
          <a:prstGeom prst="rect">
            <a:avLst/>
          </a:prstGeom>
          <a:noFill/>
        </p:spPr>
        <p:txBody>
          <a:bodyPr wrap="square" rtlCol="0">
            <a:spAutoFit/>
          </a:bodyPr>
          <a:lstStyle/>
          <a:p>
            <a:pPr algn="ctr"/>
            <a:r>
              <a:rPr lang="es-ES" sz="1500" dirty="0" smtClean="0">
                <a:latin typeface="Calibri" pitchFamily="34" charset="0"/>
              </a:rPr>
              <a:t>facilita</a:t>
            </a:r>
          </a:p>
        </p:txBody>
      </p:sp>
      <p:sp>
        <p:nvSpPr>
          <p:cNvPr id="12" name="TextBox 11"/>
          <p:cNvSpPr txBox="1"/>
          <p:nvPr/>
        </p:nvSpPr>
        <p:spPr>
          <a:xfrm>
            <a:off x="5827010" y="1618904"/>
            <a:ext cx="1212333" cy="323165"/>
          </a:xfrm>
          <a:prstGeom prst="rect">
            <a:avLst/>
          </a:prstGeom>
          <a:noFill/>
        </p:spPr>
        <p:txBody>
          <a:bodyPr wrap="square" rtlCol="0">
            <a:spAutoFit/>
          </a:bodyPr>
          <a:lstStyle/>
          <a:p>
            <a:pPr algn="ctr"/>
            <a:r>
              <a:rPr lang="es-ES" sz="1500" dirty="0" smtClean="0">
                <a:latin typeface="Calibri" pitchFamily="34" charset="0"/>
              </a:rPr>
              <a:t>permite</a:t>
            </a:r>
          </a:p>
        </p:txBody>
      </p:sp>
      <p:sp>
        <p:nvSpPr>
          <p:cNvPr id="13" name="TextBox 12"/>
          <p:cNvSpPr txBox="1"/>
          <p:nvPr/>
        </p:nvSpPr>
        <p:spPr>
          <a:xfrm>
            <a:off x="3162584" y="4371536"/>
            <a:ext cx="1212333" cy="323165"/>
          </a:xfrm>
          <a:prstGeom prst="rect">
            <a:avLst/>
          </a:prstGeom>
          <a:noFill/>
        </p:spPr>
        <p:txBody>
          <a:bodyPr wrap="square" rtlCol="0">
            <a:spAutoFit/>
          </a:bodyPr>
          <a:lstStyle/>
          <a:p>
            <a:pPr algn="ctr"/>
            <a:r>
              <a:rPr lang="es-ES" sz="1500" dirty="0" smtClean="0">
                <a:latin typeface="Calibri" pitchFamily="34" charset="0"/>
              </a:rPr>
              <a:t>para</a:t>
            </a:r>
          </a:p>
        </p:txBody>
      </p:sp>
      <p:pic>
        <p:nvPicPr>
          <p:cNvPr id="19458" name="Picture 2"/>
          <p:cNvPicPr>
            <a:picLocks noChangeAspect="1" noChangeArrowheads="1"/>
          </p:cNvPicPr>
          <p:nvPr/>
        </p:nvPicPr>
        <p:blipFill>
          <a:blip r:embed="rId6" cstate="print"/>
          <a:srcRect/>
          <a:stretch>
            <a:fillRect/>
          </a:stretch>
        </p:blipFill>
        <p:spPr bwMode="auto">
          <a:xfrm>
            <a:off x="5532488" y="4464928"/>
            <a:ext cx="1771650" cy="1828800"/>
          </a:xfrm>
          <a:prstGeom prst="rect">
            <a:avLst/>
          </a:prstGeom>
          <a:noFill/>
          <a:ln w="9525">
            <a:noFill/>
            <a:miter lim="800000"/>
            <a:headEnd/>
            <a:tailEnd/>
          </a:ln>
          <a:effectLst>
            <a:glow rad="63500">
              <a:schemeClr val="accent1">
                <a:satMod val="175000"/>
                <a:alpha val="40000"/>
              </a:schemeClr>
            </a:glow>
          </a:effectLst>
        </p:spPr>
      </p:pic>
    </p:spTree>
  </p:cSld>
  <p:clrMapOvr>
    <a:masterClrMapping/>
  </p:clrMapOvr>
  <p:transition spd="med">
    <p:zo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187"/>
            <a:ext cx="7467600" cy="1143000"/>
          </a:xfrm>
        </p:spPr>
        <p:txBody>
          <a:bodyPr/>
          <a:lstStyle/>
          <a:p>
            <a:pPr algn="ctr"/>
            <a:r>
              <a:rPr lang="es-ES" dirty="0" smtClean="0">
                <a:latin typeface="Cooper Black" pitchFamily="18" charset="0"/>
              </a:rPr>
              <a:t>MUNDOS VIRTUALES</a:t>
            </a:r>
            <a:br>
              <a:rPr lang="es-ES" dirty="0" smtClean="0">
                <a:latin typeface="Cooper Black" pitchFamily="18" charset="0"/>
              </a:rPr>
            </a:br>
            <a:endParaRPr lang="en-US" dirty="0">
              <a:latin typeface="Cooper Black" pitchFamily="18" charset="0"/>
            </a:endParaRPr>
          </a:p>
        </p:txBody>
      </p:sp>
      <p:graphicFrame>
        <p:nvGraphicFramePr>
          <p:cNvPr id="4" name="Content Placeholder 3"/>
          <p:cNvGraphicFramePr>
            <a:graphicFrameLocks noGrp="1"/>
          </p:cNvGraphicFramePr>
          <p:nvPr>
            <p:ph sz="quarter" idx="1"/>
          </p:nvPr>
        </p:nvGraphicFramePr>
        <p:xfrm>
          <a:off x="457200" y="859504"/>
          <a:ext cx="7467600" cy="3217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9938" name="Picture 2" descr="http://danielvoyager.files.wordpress.com/2010/01/ahern1.jpg"/>
          <p:cNvPicPr>
            <a:picLocks noChangeAspect="1" noChangeArrowheads="1"/>
          </p:cNvPicPr>
          <p:nvPr/>
        </p:nvPicPr>
        <p:blipFill>
          <a:blip r:embed="rId6" cstate="print"/>
          <a:srcRect/>
          <a:stretch>
            <a:fillRect/>
          </a:stretch>
        </p:blipFill>
        <p:spPr bwMode="auto">
          <a:xfrm>
            <a:off x="449614" y="4169485"/>
            <a:ext cx="3618330" cy="2211843"/>
          </a:xfrm>
          <a:prstGeom prst="roundRect">
            <a:avLst/>
          </a:prstGeom>
          <a:noFill/>
          <a:effectLst>
            <a:glow rad="63500">
              <a:schemeClr val="accent1">
                <a:satMod val="175000"/>
                <a:alpha val="40000"/>
              </a:schemeClr>
            </a:glow>
          </a:effectLst>
        </p:spPr>
      </p:pic>
      <p:graphicFrame>
        <p:nvGraphicFramePr>
          <p:cNvPr id="7" name="Diagram 6"/>
          <p:cNvGraphicFramePr/>
          <p:nvPr/>
        </p:nvGraphicFramePr>
        <p:xfrm>
          <a:off x="4536142" y="4077072"/>
          <a:ext cx="3888432" cy="238278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11" name="Group 10"/>
          <p:cNvGrpSpPr/>
          <p:nvPr/>
        </p:nvGrpSpPr>
        <p:grpSpPr>
          <a:xfrm>
            <a:off x="4283676" y="3663537"/>
            <a:ext cx="432340" cy="3257997"/>
            <a:chOff x="2756" y="-25909"/>
            <a:chExt cx="7462086" cy="552347"/>
          </a:xfrm>
          <a:scene3d>
            <a:camera prst="orthographicFront"/>
            <a:lightRig rig="chilly" dir="t"/>
          </a:scene3d>
        </p:grpSpPr>
        <p:sp>
          <p:nvSpPr>
            <p:cNvPr id="12" name="Rounded Rectangle 11"/>
            <p:cNvSpPr/>
            <p:nvPr/>
          </p:nvSpPr>
          <p:spPr>
            <a:xfrm>
              <a:off x="2756" y="1480"/>
              <a:ext cx="7462086" cy="501358"/>
            </a:xfrm>
            <a:prstGeom prst="roundRect">
              <a:avLst>
                <a:gd name="adj" fmla="val 10000"/>
              </a:avLst>
            </a:prstGeom>
            <a:sp3d prstMaterial="translucentPowder">
              <a:bevelT w="127000" h="25400" prst="softRound"/>
            </a:sp3d>
          </p:spPr>
          <p:style>
            <a:lnRef idx="0">
              <a:schemeClr val="lt1">
                <a:hueOff val="0"/>
                <a:satOff val="0"/>
                <a:lumOff val="0"/>
                <a:alphaOff val="0"/>
              </a:schemeClr>
            </a:lnRef>
            <a:fillRef idx="1">
              <a:schemeClr val="accent1">
                <a:shade val="80000"/>
                <a:hueOff val="0"/>
                <a:satOff val="0"/>
                <a:lumOff val="0"/>
                <a:alphaOff val="0"/>
              </a:schemeClr>
            </a:fillRef>
            <a:effectRef idx="0">
              <a:schemeClr val="accent1">
                <a:shade val="80000"/>
                <a:hueOff val="0"/>
                <a:satOff val="0"/>
                <a:lumOff val="0"/>
                <a:alphaOff val="0"/>
              </a:schemeClr>
            </a:effectRef>
            <a:fontRef idx="minor">
              <a:schemeClr val="lt1"/>
            </a:fontRef>
          </p:style>
        </p:sp>
        <p:sp>
          <p:nvSpPr>
            <p:cNvPr id="13" name="Rounded Rectangle 4"/>
            <p:cNvSpPr/>
            <p:nvPr/>
          </p:nvSpPr>
          <p:spPr>
            <a:xfrm>
              <a:off x="18600" y="-25909"/>
              <a:ext cx="6520428" cy="552347"/>
            </a:xfrm>
            <a:prstGeom prst="rect">
              <a:avLst/>
            </a:prstGeom>
            <a:sp3d/>
          </p:spPr>
          <p:style>
            <a:lnRef idx="0">
              <a:scrgbClr r="0" g="0" b="0"/>
            </a:lnRef>
            <a:fillRef idx="0">
              <a:scrgbClr r="0" g="0" b="0"/>
            </a:fillRef>
            <a:effectRef idx="0">
              <a:scrgbClr r="0" g="0" b="0"/>
            </a:effectRef>
            <a:fontRef idx="minor">
              <a:schemeClr val="lt1"/>
            </a:fontRef>
          </p:style>
          <p:txBody>
            <a:bodyPr spcFirstLastPara="0" vert="wordArtVert" wrap="square" lIns="0" tIns="0" rIns="0" bIns="0" numCol="1" spcCol="1270" anchor="ctr" anchorCtr="0">
              <a:noAutofit/>
            </a:bodyPr>
            <a:lstStyle/>
            <a:p>
              <a:pPr lvl="0" algn="ctr" defTabSz="1111250" rtl="0">
                <a:lnSpc>
                  <a:spcPts val="1000"/>
                </a:lnSpc>
                <a:spcBef>
                  <a:spcPct val="0"/>
                </a:spcBef>
              </a:pPr>
              <a:r>
                <a:rPr lang="es-ES" sz="1100" b="1" dirty="0" smtClean="0">
                  <a:solidFill>
                    <a:schemeClr val="tx1"/>
                  </a:solidFill>
                  <a:latin typeface="Calibri" pitchFamily="34" charset="0"/>
                </a:rPr>
                <a:t>CARACTERÍSTICAS</a:t>
              </a:r>
              <a:endParaRPr lang="en-US" sz="1100" kern="1200" dirty="0">
                <a:solidFill>
                  <a:schemeClr val="tx1"/>
                </a:solidFill>
                <a:latin typeface="Calibri" pitchFamily="34" charset="0"/>
              </a:endParaRPr>
            </a:p>
          </p:txBody>
        </p:sp>
      </p:grpSp>
    </p:spTree>
  </p:cSld>
  <p:clrMapOvr>
    <a:masterClrMapping/>
  </p:clrMapOvr>
  <p:transition spd="med">
    <p:zo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2566"/>
            <a:ext cx="9144000" cy="1143000"/>
          </a:xfrm>
        </p:spPr>
        <p:txBody>
          <a:bodyPr>
            <a:normAutofit/>
          </a:bodyPr>
          <a:lstStyle/>
          <a:p>
            <a:pPr algn="ctr"/>
            <a:r>
              <a:rPr lang="es-ES" b="1" dirty="0" smtClean="0">
                <a:latin typeface="Cooper Black" pitchFamily="18" charset="0"/>
              </a:rPr>
              <a:t>HERRAMIENTAS PARA LA CREACIÓN DE MUNDOS VIRTUALES</a:t>
            </a:r>
            <a:endParaRPr lang="en-US" b="1" dirty="0">
              <a:latin typeface="Cooper Black" pitchFamily="18" charset="0"/>
            </a:endParaRPr>
          </a:p>
        </p:txBody>
      </p:sp>
      <p:pic>
        <p:nvPicPr>
          <p:cNvPr id="39937" name="Picture 1"/>
          <p:cNvPicPr>
            <a:picLocks noChangeAspect="1" noChangeArrowheads="1"/>
          </p:cNvPicPr>
          <p:nvPr/>
        </p:nvPicPr>
        <p:blipFill>
          <a:blip r:embed="rId2" cstate="print"/>
          <a:srcRect l="15058" t="16006" r="15240" b="12414"/>
          <a:stretch>
            <a:fillRect/>
          </a:stretch>
        </p:blipFill>
        <p:spPr bwMode="auto">
          <a:xfrm>
            <a:off x="268522" y="1340768"/>
            <a:ext cx="8640000" cy="5184576"/>
          </a:xfrm>
          <a:prstGeom prst="rect">
            <a:avLst/>
          </a:prstGeom>
          <a:noFill/>
          <a:ln w="9525">
            <a:noFill/>
            <a:miter lim="800000"/>
            <a:headEnd/>
            <a:tailEnd/>
          </a:ln>
          <a:effectLst>
            <a:softEdge rad="12700"/>
          </a:effectLst>
        </p:spPr>
      </p:pic>
    </p:spTree>
  </p:cSld>
  <p:clrMapOvr>
    <a:masterClrMapping/>
  </p:clrMapOvr>
  <p:transition spd="med">
    <p:zo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1594"/>
            <a:ext cx="9144000" cy="1143000"/>
          </a:xfrm>
        </p:spPr>
        <p:txBody>
          <a:bodyPr>
            <a:normAutofit/>
          </a:bodyPr>
          <a:lstStyle/>
          <a:p>
            <a:pPr algn="ctr"/>
            <a:r>
              <a:rPr lang="es-ES" b="1" dirty="0" smtClean="0">
                <a:latin typeface="Cooper Black" pitchFamily="18" charset="0"/>
              </a:rPr>
              <a:t>HERRAMIENTAS PARA LA CREACIÓN DE MUNDOS VIRTUALES</a:t>
            </a:r>
            <a:endParaRPr lang="en-US" b="1" dirty="0">
              <a:latin typeface="Cooper Black" pitchFamily="18" charset="0"/>
            </a:endParaRPr>
          </a:p>
        </p:txBody>
      </p:sp>
      <p:pic>
        <p:nvPicPr>
          <p:cNvPr id="57346" name="Picture 2"/>
          <p:cNvPicPr>
            <a:picLocks noChangeAspect="1" noChangeArrowheads="1"/>
          </p:cNvPicPr>
          <p:nvPr/>
        </p:nvPicPr>
        <p:blipFill>
          <a:blip r:embed="rId2" cstate="print"/>
          <a:srcRect l="15058" t="6692" r="15240" b="32865"/>
          <a:stretch>
            <a:fillRect/>
          </a:stretch>
        </p:blipFill>
        <p:spPr bwMode="auto">
          <a:xfrm>
            <a:off x="269452" y="1898317"/>
            <a:ext cx="8640000" cy="4377974"/>
          </a:xfrm>
          <a:prstGeom prst="rect">
            <a:avLst/>
          </a:prstGeom>
          <a:noFill/>
          <a:ln w="9525">
            <a:noFill/>
            <a:miter lim="800000"/>
            <a:headEnd/>
            <a:tailEnd/>
          </a:ln>
          <a:effectLst>
            <a:softEdge rad="12700"/>
          </a:effectLst>
        </p:spPr>
      </p:pic>
    </p:spTree>
  </p:cSld>
  <p:clrMapOvr>
    <a:masterClrMapping/>
  </p:clrMapOvr>
  <p:transition spd="med">
    <p:zo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7136"/>
            <a:ext cx="9144000" cy="1143000"/>
          </a:xfrm>
        </p:spPr>
        <p:txBody>
          <a:bodyPr>
            <a:normAutofit/>
          </a:bodyPr>
          <a:lstStyle/>
          <a:p>
            <a:pPr algn="ctr"/>
            <a:r>
              <a:rPr lang="es-ES" b="1" dirty="0" smtClean="0">
                <a:latin typeface="Cooper Black" pitchFamily="18" charset="0"/>
              </a:rPr>
              <a:t>HERRAMIENTAS PARA LA CREACIÓN DE MUNDOS VIRTUALES</a:t>
            </a:r>
            <a:endParaRPr lang="en-US" b="1" dirty="0">
              <a:latin typeface="Cooper Black" pitchFamily="18" charset="0"/>
            </a:endParaRPr>
          </a:p>
        </p:txBody>
      </p:sp>
      <p:pic>
        <p:nvPicPr>
          <p:cNvPr id="58370" name="Picture 2"/>
          <p:cNvPicPr>
            <a:picLocks noChangeAspect="1" noChangeArrowheads="1"/>
          </p:cNvPicPr>
          <p:nvPr/>
        </p:nvPicPr>
        <p:blipFill>
          <a:blip r:embed="rId2" cstate="print"/>
          <a:srcRect l="15058" t="6692" r="15240" b="8392"/>
          <a:stretch>
            <a:fillRect/>
          </a:stretch>
        </p:blipFill>
        <p:spPr bwMode="auto">
          <a:xfrm>
            <a:off x="436992" y="901734"/>
            <a:ext cx="8280000" cy="5894236"/>
          </a:xfrm>
          <a:prstGeom prst="rect">
            <a:avLst/>
          </a:prstGeom>
          <a:noFill/>
          <a:ln w="9525">
            <a:noFill/>
            <a:miter lim="800000"/>
            <a:headEnd/>
            <a:tailEnd/>
          </a:ln>
          <a:effectLst>
            <a:softEdge rad="12700"/>
          </a:effectLst>
        </p:spPr>
      </p:pic>
    </p:spTree>
  </p:cSld>
  <p:clrMapOvr>
    <a:masterClrMapping/>
  </p:clrMapOvr>
  <p:transition spd="med">
    <p:zo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0514"/>
            <a:ext cx="9144000" cy="1143000"/>
          </a:xfrm>
        </p:spPr>
        <p:txBody>
          <a:bodyPr>
            <a:normAutofit/>
          </a:bodyPr>
          <a:lstStyle/>
          <a:p>
            <a:pPr algn="ctr"/>
            <a:r>
              <a:rPr lang="es-ES" b="1" dirty="0" smtClean="0">
                <a:latin typeface="Cooper Black" pitchFamily="18" charset="0"/>
              </a:rPr>
              <a:t>Definición de la herramienta a utilizar</a:t>
            </a:r>
            <a:endParaRPr lang="en-US" b="1" dirty="0">
              <a:latin typeface="Cooper Black" pitchFamily="18" charset="0"/>
            </a:endParaRPr>
          </a:p>
        </p:txBody>
      </p:sp>
      <p:graphicFrame>
        <p:nvGraphicFramePr>
          <p:cNvPr id="4" name="Content Placeholder 3"/>
          <p:cNvGraphicFramePr>
            <a:graphicFrameLocks noGrp="1"/>
          </p:cNvGraphicFramePr>
          <p:nvPr>
            <p:ph sz="quarter" idx="1"/>
          </p:nvPr>
        </p:nvGraphicFramePr>
        <p:xfrm>
          <a:off x="481399" y="903064"/>
          <a:ext cx="7611616" cy="54726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1763688" y="4545995"/>
            <a:ext cx="1212333" cy="323165"/>
          </a:xfrm>
          <a:prstGeom prst="rect">
            <a:avLst/>
          </a:prstGeom>
          <a:noFill/>
        </p:spPr>
        <p:txBody>
          <a:bodyPr wrap="square" rtlCol="0">
            <a:spAutoFit/>
          </a:bodyPr>
          <a:lstStyle/>
          <a:p>
            <a:pPr algn="ctr"/>
            <a:r>
              <a:rPr lang="es-ES" sz="1500" dirty="0" smtClean="0">
                <a:latin typeface="Calibri" pitchFamily="34" charset="0"/>
              </a:rPr>
              <a:t>permite</a:t>
            </a:r>
          </a:p>
        </p:txBody>
      </p:sp>
      <p:sp>
        <p:nvSpPr>
          <p:cNvPr id="6" name="TextBox 5"/>
          <p:cNvSpPr txBox="1"/>
          <p:nvPr/>
        </p:nvSpPr>
        <p:spPr>
          <a:xfrm>
            <a:off x="2539869" y="3429000"/>
            <a:ext cx="1212333" cy="323165"/>
          </a:xfrm>
          <a:prstGeom prst="rect">
            <a:avLst/>
          </a:prstGeom>
          <a:noFill/>
        </p:spPr>
        <p:txBody>
          <a:bodyPr wrap="square" rtlCol="0">
            <a:spAutoFit/>
          </a:bodyPr>
          <a:lstStyle/>
          <a:p>
            <a:pPr algn="ctr"/>
            <a:r>
              <a:rPr lang="es-ES" sz="1500" dirty="0" smtClean="0">
                <a:latin typeface="Calibri" pitchFamily="34" charset="0"/>
              </a:rPr>
              <a:t>cuenta con</a:t>
            </a:r>
          </a:p>
        </p:txBody>
      </p:sp>
      <p:sp>
        <p:nvSpPr>
          <p:cNvPr id="7" name="TextBox 6"/>
          <p:cNvSpPr txBox="1"/>
          <p:nvPr/>
        </p:nvSpPr>
        <p:spPr>
          <a:xfrm>
            <a:off x="3863723" y="3263706"/>
            <a:ext cx="1212333" cy="323165"/>
          </a:xfrm>
          <a:prstGeom prst="rect">
            <a:avLst/>
          </a:prstGeom>
          <a:noFill/>
        </p:spPr>
        <p:txBody>
          <a:bodyPr wrap="square" rtlCol="0">
            <a:spAutoFit/>
          </a:bodyPr>
          <a:lstStyle/>
          <a:p>
            <a:pPr algn="ctr"/>
            <a:r>
              <a:rPr lang="es-ES" sz="1500" dirty="0" smtClean="0">
                <a:latin typeface="Calibri" pitchFamily="34" charset="0"/>
              </a:rPr>
              <a:t>es</a:t>
            </a:r>
          </a:p>
        </p:txBody>
      </p:sp>
      <p:sp>
        <p:nvSpPr>
          <p:cNvPr id="8" name="TextBox 7"/>
          <p:cNvSpPr txBox="1"/>
          <p:nvPr/>
        </p:nvSpPr>
        <p:spPr>
          <a:xfrm>
            <a:off x="4727819" y="3645024"/>
            <a:ext cx="1212333" cy="323165"/>
          </a:xfrm>
          <a:prstGeom prst="rect">
            <a:avLst/>
          </a:prstGeom>
          <a:noFill/>
        </p:spPr>
        <p:txBody>
          <a:bodyPr wrap="square" rtlCol="0">
            <a:spAutoFit/>
          </a:bodyPr>
          <a:lstStyle/>
          <a:p>
            <a:pPr algn="ctr"/>
            <a:r>
              <a:rPr lang="es-ES" sz="1500" dirty="0" smtClean="0">
                <a:latin typeface="Calibri" pitchFamily="34" charset="0"/>
              </a:rPr>
              <a:t>tiene</a:t>
            </a:r>
          </a:p>
        </p:txBody>
      </p:sp>
      <p:sp>
        <p:nvSpPr>
          <p:cNvPr id="9" name="TextBox 8"/>
          <p:cNvSpPr txBox="1"/>
          <p:nvPr/>
        </p:nvSpPr>
        <p:spPr>
          <a:xfrm>
            <a:off x="5508104" y="4509120"/>
            <a:ext cx="1212333" cy="323165"/>
          </a:xfrm>
          <a:prstGeom prst="rect">
            <a:avLst/>
          </a:prstGeom>
          <a:noFill/>
        </p:spPr>
        <p:txBody>
          <a:bodyPr wrap="square" rtlCol="0">
            <a:spAutoFit/>
          </a:bodyPr>
          <a:lstStyle/>
          <a:p>
            <a:pPr algn="ctr"/>
            <a:r>
              <a:rPr lang="es-ES" sz="1500" dirty="0" smtClean="0">
                <a:latin typeface="Calibri" pitchFamily="34" charset="0"/>
              </a:rPr>
              <a:t>permite</a:t>
            </a:r>
          </a:p>
        </p:txBody>
      </p:sp>
      <p:pic>
        <p:nvPicPr>
          <p:cNvPr id="11" name="Picture 10" descr="Second Life.jpg"/>
          <p:cNvPicPr>
            <a:picLocks noChangeAspect="1"/>
          </p:cNvPicPr>
          <p:nvPr/>
        </p:nvPicPr>
        <p:blipFill>
          <a:blip r:embed="rId7" cstate="print"/>
          <a:srcRect l="5556" t="15052" r="5556" b="15052"/>
          <a:stretch>
            <a:fillRect/>
          </a:stretch>
        </p:blipFill>
        <p:spPr>
          <a:xfrm>
            <a:off x="3483700" y="4833729"/>
            <a:ext cx="1603404" cy="707888"/>
          </a:xfrm>
          <a:prstGeom prst="roundRect">
            <a:avLst/>
          </a:prstGeom>
          <a:solidFill>
            <a:schemeClr val="bg1">
              <a:alpha val="0"/>
            </a:schemeClr>
          </a:solidFill>
          <a:effectLst>
            <a:glow rad="63500">
              <a:schemeClr val="accent1">
                <a:satMod val="175000"/>
                <a:alpha val="40000"/>
              </a:schemeClr>
            </a:glow>
          </a:effectLst>
        </p:spPr>
      </p:pic>
    </p:spTree>
  </p:cSld>
  <p:clrMapOvr>
    <a:masterClrMapping/>
  </p:clrMapOvr>
  <p:transition spd="med">
    <p:zo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60323"/>
            <a:ext cx="9144000" cy="1143000"/>
          </a:xfrm>
        </p:spPr>
        <p:txBody>
          <a:bodyPr>
            <a:noAutofit/>
          </a:bodyPr>
          <a:lstStyle/>
          <a:p>
            <a:pPr algn="ctr"/>
            <a:r>
              <a:rPr lang="es-ES" sz="6000" dirty="0" smtClean="0">
                <a:latin typeface="Cooper Black" pitchFamily="18" charset="0"/>
              </a:rPr>
              <a:t>AGENDA</a:t>
            </a:r>
            <a:endParaRPr lang="en-US" sz="6000" dirty="0">
              <a:latin typeface="Cooper Black" pitchFamily="18" charset="0"/>
            </a:endParaRPr>
          </a:p>
        </p:txBody>
      </p:sp>
    </p:spTree>
  </p:cSld>
  <p:clrMapOvr>
    <a:masterClrMapping/>
  </p:clrMapOvr>
  <p:transition spd="med">
    <p:zo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s-ES" dirty="0" smtClean="0">
                <a:latin typeface="Cooper Black" pitchFamily="18" charset="0"/>
              </a:rPr>
              <a:t>SISTEMAS PARA LA GESTIÓN DEL APRENDIZAJE</a:t>
            </a:r>
            <a:endParaRPr lang="en-US" dirty="0">
              <a:latin typeface="Cooper Black" pitchFamily="18" charset="0"/>
            </a:endParaRPr>
          </a:p>
        </p:txBody>
      </p:sp>
      <p:graphicFrame>
        <p:nvGraphicFramePr>
          <p:cNvPr id="4" name="Content Placeholder 3"/>
          <p:cNvGraphicFramePr>
            <a:graphicFrameLocks noGrp="1"/>
          </p:cNvGraphicFramePr>
          <p:nvPr>
            <p:ph sz="quarter" idx="1"/>
          </p:nvPr>
        </p:nvGraphicFramePr>
        <p:xfrm>
          <a:off x="285720" y="1928802"/>
          <a:ext cx="7786742" cy="45720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318" name="Picture 6" descr="http://www.riesgolab.com/site/images/stories/e-learning%201.jpg"/>
          <p:cNvPicPr>
            <a:picLocks noChangeAspect="1" noChangeArrowheads="1"/>
          </p:cNvPicPr>
          <p:nvPr/>
        </p:nvPicPr>
        <p:blipFill>
          <a:blip r:embed="rId6" cstate="print"/>
          <a:srcRect b="5250"/>
          <a:stretch>
            <a:fillRect/>
          </a:stretch>
        </p:blipFill>
        <p:spPr bwMode="auto">
          <a:xfrm>
            <a:off x="7643834" y="928670"/>
            <a:ext cx="1005124" cy="904734"/>
          </a:xfrm>
          <a:prstGeom prst="roundRect">
            <a:avLst/>
          </a:prstGeom>
          <a:solidFill>
            <a:schemeClr val="bg1">
              <a:alpha val="0"/>
            </a:schemeClr>
          </a:solidFill>
          <a:effectLst>
            <a:glow rad="63500">
              <a:schemeClr val="accent1">
                <a:satMod val="175000"/>
                <a:alpha val="40000"/>
              </a:schemeClr>
            </a:glow>
            <a:softEdge rad="12700"/>
          </a:effectLst>
        </p:spPr>
      </p:pic>
    </p:spTree>
  </p:cSld>
  <p:clrMapOvr>
    <a:masterClrMapping/>
  </p:clrMapOvr>
  <p:transition spd="med">
    <p:zo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454"/>
            <a:ext cx="9144000" cy="1143000"/>
          </a:xfrm>
        </p:spPr>
        <p:txBody>
          <a:bodyPr>
            <a:normAutofit/>
          </a:bodyPr>
          <a:lstStyle/>
          <a:p>
            <a:pPr algn="ctr"/>
            <a:r>
              <a:rPr lang="es-ES" b="1" dirty="0" smtClean="0">
                <a:latin typeface="Cooper Black" pitchFamily="18" charset="0"/>
              </a:rPr>
              <a:t>HERRAMIENTAS PARA LA GESTIÓN DEL APRENDIZAJE</a:t>
            </a:r>
            <a:endParaRPr lang="en-US" b="1" dirty="0">
              <a:latin typeface="Cooper Black" pitchFamily="18" charset="0"/>
            </a:endParaRPr>
          </a:p>
        </p:txBody>
      </p:sp>
      <p:pic>
        <p:nvPicPr>
          <p:cNvPr id="40962" name="Picture 2"/>
          <p:cNvPicPr>
            <a:picLocks noChangeAspect="1" noChangeArrowheads="1"/>
          </p:cNvPicPr>
          <p:nvPr/>
        </p:nvPicPr>
        <p:blipFill>
          <a:blip r:embed="rId2" cstate="print"/>
          <a:srcRect l="15058" t="21855" r="15240" b="10414"/>
          <a:stretch>
            <a:fillRect/>
          </a:stretch>
        </p:blipFill>
        <p:spPr bwMode="auto">
          <a:xfrm>
            <a:off x="254562" y="1422322"/>
            <a:ext cx="8640000" cy="4905763"/>
          </a:xfrm>
          <a:prstGeom prst="rect">
            <a:avLst/>
          </a:prstGeom>
          <a:noFill/>
          <a:ln w="9525">
            <a:noFill/>
            <a:miter lim="800000"/>
            <a:headEnd/>
            <a:tailEnd/>
          </a:ln>
          <a:effectLst>
            <a:softEdge rad="12700"/>
          </a:effectLst>
        </p:spPr>
      </p:pic>
    </p:spTree>
  </p:cSld>
  <p:clrMapOvr>
    <a:masterClrMapping/>
  </p:clrMapOvr>
  <p:transition spd="med">
    <p:zo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5" name="Picture 3"/>
          <p:cNvPicPr>
            <a:picLocks noChangeAspect="1" noChangeArrowheads="1"/>
          </p:cNvPicPr>
          <p:nvPr/>
        </p:nvPicPr>
        <p:blipFill>
          <a:blip r:embed="rId2" cstate="print"/>
          <a:srcRect l="15058" t="6692" r="15240" b="6814"/>
          <a:stretch>
            <a:fillRect/>
          </a:stretch>
        </p:blipFill>
        <p:spPr bwMode="auto">
          <a:xfrm>
            <a:off x="434791" y="837305"/>
            <a:ext cx="8280000" cy="6003781"/>
          </a:xfrm>
          <a:prstGeom prst="rect">
            <a:avLst/>
          </a:prstGeom>
          <a:noFill/>
          <a:ln w="9525">
            <a:noFill/>
            <a:miter lim="800000"/>
            <a:headEnd/>
            <a:tailEnd/>
          </a:ln>
          <a:effectLst>
            <a:softEdge rad="12700"/>
          </a:effectLst>
        </p:spPr>
      </p:pic>
      <p:sp>
        <p:nvSpPr>
          <p:cNvPr id="5" name="Title 1"/>
          <p:cNvSpPr>
            <a:spLocks noGrp="1"/>
          </p:cNvSpPr>
          <p:nvPr>
            <p:ph type="title"/>
          </p:nvPr>
        </p:nvSpPr>
        <p:spPr>
          <a:xfrm>
            <a:off x="0" y="-215698"/>
            <a:ext cx="9144000" cy="1143000"/>
          </a:xfrm>
        </p:spPr>
        <p:txBody>
          <a:bodyPr>
            <a:normAutofit/>
          </a:bodyPr>
          <a:lstStyle/>
          <a:p>
            <a:pPr algn="ctr"/>
            <a:r>
              <a:rPr lang="es-ES" b="1" dirty="0" smtClean="0">
                <a:latin typeface="Cooper Black" pitchFamily="18" charset="0"/>
              </a:rPr>
              <a:t>HERRAMIENTAS PARA LA GESTIÓN DEL APRENDIZAJE</a:t>
            </a:r>
            <a:endParaRPr lang="en-US" b="1" dirty="0">
              <a:latin typeface="Cooper Black" pitchFamily="18" charset="0"/>
            </a:endParaRPr>
          </a:p>
        </p:txBody>
      </p:sp>
    </p:spTree>
  </p:cSld>
  <p:clrMapOvr>
    <a:masterClrMapping/>
  </p:clrMapOvr>
  <p:transition spd="med">
    <p:zo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0514"/>
            <a:ext cx="9144000" cy="1143000"/>
          </a:xfrm>
        </p:spPr>
        <p:txBody>
          <a:bodyPr>
            <a:normAutofit/>
          </a:bodyPr>
          <a:lstStyle/>
          <a:p>
            <a:pPr algn="ctr"/>
            <a:r>
              <a:rPr lang="es-ES" b="1" dirty="0" smtClean="0">
                <a:latin typeface="Cooper Black" pitchFamily="18" charset="0"/>
              </a:rPr>
              <a:t>Definición de la herramienta a utilizar</a:t>
            </a:r>
            <a:endParaRPr lang="en-US" b="1" dirty="0">
              <a:latin typeface="Cooper Black" pitchFamily="18" charset="0"/>
            </a:endParaRPr>
          </a:p>
        </p:txBody>
      </p:sp>
      <p:graphicFrame>
        <p:nvGraphicFramePr>
          <p:cNvPr id="4" name="Content Placeholder 3"/>
          <p:cNvGraphicFramePr>
            <a:graphicFrameLocks noGrp="1"/>
          </p:cNvGraphicFramePr>
          <p:nvPr>
            <p:ph sz="quarter" idx="1"/>
          </p:nvPr>
        </p:nvGraphicFramePr>
        <p:xfrm>
          <a:off x="481399" y="1360279"/>
          <a:ext cx="7611616" cy="49906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Left Arrow 4">
            <a:hlinkClick r:id="rId6" action="ppaction://hlinksldjump"/>
          </p:cNvPr>
          <p:cNvSpPr/>
          <p:nvPr/>
        </p:nvSpPr>
        <p:spPr>
          <a:xfrm>
            <a:off x="8220252" y="5890151"/>
            <a:ext cx="410123" cy="203145"/>
          </a:xfrm>
          <a:prstGeom prst="lef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203848" y="3212976"/>
            <a:ext cx="1212333" cy="323165"/>
          </a:xfrm>
          <a:prstGeom prst="rect">
            <a:avLst/>
          </a:prstGeom>
          <a:noFill/>
        </p:spPr>
        <p:txBody>
          <a:bodyPr wrap="square" rtlCol="0">
            <a:spAutoFit/>
          </a:bodyPr>
          <a:lstStyle/>
          <a:p>
            <a:pPr algn="ctr"/>
            <a:r>
              <a:rPr lang="es-ES" sz="1500" dirty="0" smtClean="0">
                <a:latin typeface="Calibri" pitchFamily="34" charset="0"/>
              </a:rPr>
              <a:t>tiene</a:t>
            </a:r>
          </a:p>
        </p:txBody>
      </p:sp>
      <p:sp>
        <p:nvSpPr>
          <p:cNvPr id="7" name="TextBox 6"/>
          <p:cNvSpPr txBox="1"/>
          <p:nvPr/>
        </p:nvSpPr>
        <p:spPr>
          <a:xfrm>
            <a:off x="4572000" y="3933056"/>
            <a:ext cx="1212333" cy="323165"/>
          </a:xfrm>
          <a:prstGeom prst="rect">
            <a:avLst/>
          </a:prstGeom>
          <a:noFill/>
        </p:spPr>
        <p:txBody>
          <a:bodyPr wrap="square" rtlCol="0">
            <a:spAutoFit/>
          </a:bodyPr>
          <a:lstStyle/>
          <a:p>
            <a:pPr algn="ctr"/>
            <a:r>
              <a:rPr lang="es-ES" sz="1500" dirty="0" smtClean="0">
                <a:latin typeface="Calibri" pitchFamily="34" charset="0"/>
              </a:rPr>
              <a:t>es</a:t>
            </a:r>
          </a:p>
        </p:txBody>
      </p:sp>
      <p:sp>
        <p:nvSpPr>
          <p:cNvPr id="8" name="TextBox 7"/>
          <p:cNvSpPr txBox="1"/>
          <p:nvPr/>
        </p:nvSpPr>
        <p:spPr>
          <a:xfrm>
            <a:off x="2855611" y="3969931"/>
            <a:ext cx="1212333" cy="323165"/>
          </a:xfrm>
          <a:prstGeom prst="rect">
            <a:avLst/>
          </a:prstGeom>
          <a:noFill/>
        </p:spPr>
        <p:txBody>
          <a:bodyPr wrap="square" rtlCol="0">
            <a:spAutoFit/>
          </a:bodyPr>
          <a:lstStyle/>
          <a:p>
            <a:pPr algn="ctr"/>
            <a:r>
              <a:rPr lang="es-ES" sz="1500" dirty="0" smtClean="0">
                <a:latin typeface="Calibri" pitchFamily="34" charset="0"/>
              </a:rPr>
              <a:t>es</a:t>
            </a:r>
          </a:p>
        </p:txBody>
      </p:sp>
      <p:pic>
        <p:nvPicPr>
          <p:cNvPr id="10242" name="Picture 2" descr="Moodle"/>
          <p:cNvPicPr>
            <a:picLocks noChangeAspect="1" noChangeArrowheads="1"/>
          </p:cNvPicPr>
          <p:nvPr/>
        </p:nvPicPr>
        <p:blipFill>
          <a:blip r:embed="rId7" cstate="print"/>
          <a:srcRect/>
          <a:stretch>
            <a:fillRect/>
          </a:stretch>
        </p:blipFill>
        <p:spPr bwMode="auto">
          <a:xfrm>
            <a:off x="3383904" y="5325592"/>
            <a:ext cx="1823976" cy="419515"/>
          </a:xfrm>
          <a:prstGeom prst="roundRect">
            <a:avLst/>
          </a:prstGeom>
          <a:solidFill>
            <a:schemeClr val="bg1">
              <a:alpha val="0"/>
            </a:schemeClr>
          </a:solidFill>
          <a:effectLst>
            <a:glow rad="63500">
              <a:schemeClr val="accent1">
                <a:satMod val="175000"/>
                <a:alpha val="40000"/>
              </a:schemeClr>
            </a:glow>
            <a:softEdge rad="12700"/>
          </a:effectLst>
        </p:spPr>
      </p:pic>
    </p:spTree>
  </p:cSld>
  <p:clrMapOvr>
    <a:masterClrMapping/>
  </p:clrMapOvr>
  <p:transition spd="med">
    <p:zo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60323"/>
            <a:ext cx="9144000" cy="1143000"/>
          </a:xfrm>
        </p:spPr>
        <p:txBody>
          <a:bodyPr>
            <a:noAutofit/>
          </a:bodyPr>
          <a:lstStyle/>
          <a:p>
            <a:pPr algn="ctr"/>
            <a:r>
              <a:rPr lang="es-ES" sz="6000" dirty="0" smtClean="0">
                <a:latin typeface="Cooper Black" pitchFamily="18" charset="0"/>
              </a:rPr>
              <a:t>IMPLEMENTACIÓN</a:t>
            </a:r>
            <a:endParaRPr lang="en-US" sz="6000" dirty="0">
              <a:latin typeface="Cooper Black" pitchFamily="18" charset="0"/>
            </a:endParaRPr>
          </a:p>
        </p:txBody>
      </p:sp>
    </p:spTree>
  </p:cSld>
  <p:clrMapOvr>
    <a:masterClrMapping/>
  </p:clrMapOvr>
  <p:transition spd="med">
    <p:zo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pariencia Curso.png"/>
          <p:cNvPicPr>
            <a:picLocks noChangeAspect="1"/>
          </p:cNvPicPr>
          <p:nvPr/>
        </p:nvPicPr>
        <p:blipFill>
          <a:blip r:embed="rId2" cstate="print"/>
          <a:stretch>
            <a:fillRect/>
          </a:stretch>
        </p:blipFill>
        <p:spPr>
          <a:xfrm>
            <a:off x="3340667" y="4173790"/>
            <a:ext cx="2624195" cy="2520000"/>
          </a:xfrm>
          <a:prstGeom prst="rect">
            <a:avLst/>
          </a:prstGeom>
          <a:effectLst>
            <a:glow rad="63500">
              <a:schemeClr val="accent1">
                <a:satMod val="175000"/>
                <a:alpha val="40000"/>
              </a:schemeClr>
            </a:glow>
          </a:effectLst>
        </p:spPr>
      </p:pic>
      <p:sp>
        <p:nvSpPr>
          <p:cNvPr id="2" name="Title 1"/>
          <p:cNvSpPr>
            <a:spLocks noGrp="1"/>
          </p:cNvSpPr>
          <p:nvPr>
            <p:ph type="title"/>
          </p:nvPr>
        </p:nvSpPr>
        <p:spPr/>
        <p:txBody>
          <a:bodyPr/>
          <a:lstStyle/>
          <a:p>
            <a:pPr algn="ctr"/>
            <a:r>
              <a:rPr lang="es-ES" b="1" dirty="0" smtClean="0">
                <a:latin typeface="Cooper Black" pitchFamily="18" charset="0"/>
              </a:rPr>
              <a:t>DESCRIPCIÓN</a:t>
            </a:r>
            <a:endParaRPr lang="en-US" b="1" dirty="0">
              <a:latin typeface="Cooper Black" pitchFamily="18" charset="0"/>
            </a:endParaRPr>
          </a:p>
        </p:txBody>
      </p:sp>
      <p:graphicFrame>
        <p:nvGraphicFramePr>
          <p:cNvPr id="7" name="Content Placeholder 6"/>
          <p:cNvGraphicFramePr>
            <a:graphicFrameLocks noGrp="1"/>
          </p:cNvGraphicFramePr>
          <p:nvPr>
            <p:ph sz="quarter" idx="1"/>
          </p:nvPr>
        </p:nvGraphicFramePr>
        <p:xfrm>
          <a:off x="457200" y="1612900"/>
          <a:ext cx="8075240" cy="48737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AulaVirtual1.png"/>
          <p:cNvPicPr>
            <a:picLocks noChangeAspect="1"/>
          </p:cNvPicPr>
          <p:nvPr/>
        </p:nvPicPr>
        <p:blipFill>
          <a:blip r:embed="rId7" cstate="print"/>
          <a:stretch>
            <a:fillRect/>
          </a:stretch>
        </p:blipFill>
        <p:spPr>
          <a:xfrm>
            <a:off x="2908994" y="1687164"/>
            <a:ext cx="3420000" cy="1924054"/>
          </a:xfrm>
          <a:prstGeom prst="rect">
            <a:avLst/>
          </a:prstGeom>
          <a:effectLst>
            <a:glow rad="63500">
              <a:schemeClr val="accent1">
                <a:satMod val="175000"/>
                <a:alpha val="40000"/>
              </a:schemeClr>
            </a:glow>
          </a:effectLst>
        </p:spPr>
      </p:pic>
    </p:spTree>
  </p:cSld>
  <p:clrMapOvr>
    <a:masterClrMapping/>
  </p:clrMapOvr>
  <p:transition spd="med">
    <p:zo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03"/>
            <a:ext cx="7467600" cy="1143000"/>
          </a:xfrm>
        </p:spPr>
        <p:txBody>
          <a:bodyPr>
            <a:normAutofit/>
          </a:bodyPr>
          <a:lstStyle/>
          <a:p>
            <a:pPr algn="ctr"/>
            <a:r>
              <a:rPr lang="es-ES" b="1" dirty="0" smtClean="0">
                <a:latin typeface="Cooper Black" pitchFamily="18" charset="0"/>
              </a:rPr>
              <a:t>FUNCIONALIDAD</a:t>
            </a:r>
            <a:endParaRPr lang="en-US" b="1" dirty="0">
              <a:latin typeface="Cooper Black" pitchFamily="18" charset="0"/>
            </a:endParaRPr>
          </a:p>
        </p:txBody>
      </p:sp>
      <p:graphicFrame>
        <p:nvGraphicFramePr>
          <p:cNvPr id="4" name="Content Placeholder 3"/>
          <p:cNvGraphicFramePr>
            <a:graphicFrameLocks noGrp="1"/>
          </p:cNvGraphicFramePr>
          <p:nvPr>
            <p:ph sz="quarter" idx="1"/>
          </p:nvPr>
        </p:nvGraphicFramePr>
        <p:xfrm>
          <a:off x="457200" y="1600200"/>
          <a:ext cx="7467600" cy="48737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Software2.png"/>
          <p:cNvPicPr>
            <a:picLocks noChangeAspect="1"/>
          </p:cNvPicPr>
          <p:nvPr/>
        </p:nvPicPr>
        <p:blipFill>
          <a:blip r:embed="rId7" cstate="print"/>
          <a:stretch>
            <a:fillRect/>
          </a:stretch>
        </p:blipFill>
        <p:spPr>
          <a:xfrm>
            <a:off x="3638138" y="3478540"/>
            <a:ext cx="1080000" cy="1080000"/>
          </a:xfrm>
          <a:prstGeom prst="rect">
            <a:avLst/>
          </a:prstGeom>
          <a:effectLst>
            <a:glow rad="63500">
              <a:schemeClr val="accent1">
                <a:satMod val="175000"/>
                <a:alpha val="40000"/>
              </a:schemeClr>
            </a:glow>
          </a:effectLst>
        </p:spPr>
      </p:pic>
    </p:spTree>
  </p:cSld>
  <p:clrMapOvr>
    <a:masterClrMapping/>
  </p:clrMapOvr>
  <p:transition spd="med">
    <p:zo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766"/>
            <a:ext cx="7467600" cy="1143000"/>
          </a:xfrm>
        </p:spPr>
        <p:txBody>
          <a:bodyPr/>
          <a:lstStyle/>
          <a:p>
            <a:pPr algn="ctr"/>
            <a:r>
              <a:rPr lang="es-ES" b="1" dirty="0" smtClean="0">
                <a:latin typeface="Cooper Black" pitchFamily="18" charset="0"/>
              </a:rPr>
              <a:t>USUARIOS</a:t>
            </a:r>
            <a:endParaRPr lang="en-US" b="1" dirty="0">
              <a:latin typeface="Cooper Black" pitchFamily="18" charset="0"/>
            </a:endParaRPr>
          </a:p>
        </p:txBody>
      </p:sp>
      <p:graphicFrame>
        <p:nvGraphicFramePr>
          <p:cNvPr id="4" name="Content Placeholder 3"/>
          <p:cNvGraphicFramePr>
            <a:graphicFrameLocks noGrp="1"/>
          </p:cNvGraphicFramePr>
          <p:nvPr>
            <p:ph sz="quarter" idx="1"/>
          </p:nvPr>
        </p:nvGraphicFramePr>
        <p:xfrm>
          <a:off x="457200" y="1600200"/>
          <a:ext cx="7467600" cy="48737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Usuarios3.png"/>
          <p:cNvPicPr>
            <a:picLocks noChangeAspect="1"/>
          </p:cNvPicPr>
          <p:nvPr/>
        </p:nvPicPr>
        <p:blipFill>
          <a:blip r:embed="rId7" cstate="print"/>
          <a:stretch>
            <a:fillRect/>
          </a:stretch>
        </p:blipFill>
        <p:spPr>
          <a:xfrm>
            <a:off x="5508104" y="62553"/>
            <a:ext cx="1472714" cy="1472714"/>
          </a:xfrm>
          <a:prstGeom prst="rect">
            <a:avLst/>
          </a:prstGeom>
          <a:effectLst>
            <a:glow rad="63500">
              <a:schemeClr val="accent1">
                <a:satMod val="175000"/>
                <a:alpha val="40000"/>
              </a:schemeClr>
            </a:glow>
          </a:effectLst>
        </p:spPr>
      </p:pic>
    </p:spTree>
  </p:cSld>
  <p:clrMapOvr>
    <a:masterClrMapping/>
  </p:clrMapOvr>
  <p:transition spd="med">
    <p:zoom/>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7"/>
            <a:ext cx="7467600" cy="1143000"/>
          </a:xfrm>
        </p:spPr>
        <p:txBody>
          <a:bodyPr/>
          <a:lstStyle/>
          <a:p>
            <a:pPr algn="ctr"/>
            <a:r>
              <a:rPr lang="es-ES" b="1" dirty="0" smtClean="0">
                <a:latin typeface="Cooper Black" pitchFamily="18" charset="0"/>
              </a:rPr>
              <a:t>ARQUITECTURA</a:t>
            </a:r>
            <a:endParaRPr lang="en-US" b="1" dirty="0">
              <a:latin typeface="Cooper Black" pitchFamily="18" charset="0"/>
            </a:endParaRPr>
          </a:p>
        </p:txBody>
      </p:sp>
      <p:graphicFrame>
        <p:nvGraphicFramePr>
          <p:cNvPr id="4097" name="Object 1"/>
          <p:cNvGraphicFramePr>
            <a:graphicFrameLocks noChangeAspect="1"/>
          </p:cNvGraphicFramePr>
          <p:nvPr/>
        </p:nvGraphicFramePr>
        <p:xfrm>
          <a:off x="899592" y="1448926"/>
          <a:ext cx="6461915" cy="5210979"/>
        </p:xfrm>
        <a:graphic>
          <a:graphicData uri="http://schemas.openxmlformats.org/presentationml/2006/ole">
            <p:oleObj spid="_x0000_s4097" r:id="rId3" imgW="9173131" imgH="7373236" progId="Visio.Drawing.11">
              <p:embed/>
            </p:oleObj>
          </a:graphicData>
        </a:graphic>
      </p:graphicFrame>
      <p:sp>
        <p:nvSpPr>
          <p:cNvPr id="14" name="Oval Callout 13"/>
          <p:cNvSpPr/>
          <p:nvPr/>
        </p:nvSpPr>
        <p:spPr>
          <a:xfrm>
            <a:off x="5759986" y="1196752"/>
            <a:ext cx="2160240" cy="1447360"/>
          </a:xfrm>
          <a:prstGeom prst="wedgeEllipseCallout">
            <a:avLst/>
          </a:prstGeom>
        </p:spPr>
        <p:style>
          <a:lnRef idx="1">
            <a:schemeClr val="accent1"/>
          </a:lnRef>
          <a:fillRef idx="2">
            <a:schemeClr val="accent1"/>
          </a:fillRef>
          <a:effectRef idx="1">
            <a:schemeClr val="accent1"/>
          </a:effectRef>
          <a:fontRef idx="minor">
            <a:schemeClr val="dk1"/>
          </a:fontRef>
        </p:style>
        <p:txBody>
          <a:bodyPr lIns="36000" tIns="252000" rIns="36000" bIns="0" rtlCol="0" anchor="ctr"/>
          <a:lstStyle/>
          <a:p>
            <a:pPr lvl="0" algn="ctr"/>
            <a:r>
              <a:rPr lang="es-ES" sz="1500" dirty="0" smtClean="0">
                <a:solidFill>
                  <a:schemeClr val="tx1"/>
                </a:solidFill>
                <a:latin typeface="Calibri" pitchFamily="34" charset="0"/>
              </a:rPr>
              <a:t>La solución está distribuida en diferentes </a:t>
            </a:r>
            <a:r>
              <a:rPr lang="es-ES" sz="1500" b="1" dirty="0" smtClean="0">
                <a:solidFill>
                  <a:schemeClr val="tx1"/>
                </a:solidFill>
                <a:latin typeface="Calibri" pitchFamily="34" charset="0"/>
              </a:rPr>
              <a:t>APLICACIONES</a:t>
            </a:r>
            <a:r>
              <a:rPr lang="es-ES" sz="1500" dirty="0" smtClean="0">
                <a:solidFill>
                  <a:schemeClr val="tx1"/>
                </a:solidFill>
                <a:latin typeface="Calibri" pitchFamily="34" charset="0"/>
              </a:rPr>
              <a:t> y </a:t>
            </a:r>
            <a:r>
              <a:rPr lang="es-ES" sz="1500" b="1" dirty="0" smtClean="0">
                <a:solidFill>
                  <a:schemeClr val="tx1"/>
                </a:solidFill>
                <a:latin typeface="Calibri" pitchFamily="34" charset="0"/>
              </a:rPr>
              <a:t>ENTORNOS</a:t>
            </a:r>
          </a:p>
          <a:p>
            <a:pPr algn="ctr"/>
            <a:endParaRPr lang="en-US" sz="1500" dirty="0">
              <a:latin typeface="Calibri" pitchFamily="34" charset="0"/>
            </a:endParaRPr>
          </a:p>
        </p:txBody>
      </p:sp>
    </p:spTree>
  </p:cSld>
  <p:clrMapOvr>
    <a:masterClrMapping/>
  </p:clrMapOvr>
  <p:transition spd="med">
    <p:zoom/>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03"/>
            <a:ext cx="7467600" cy="1143000"/>
          </a:xfrm>
        </p:spPr>
        <p:txBody>
          <a:bodyPr/>
          <a:lstStyle/>
          <a:p>
            <a:pPr algn="ctr"/>
            <a:r>
              <a:rPr lang="es-ES" b="1" dirty="0" smtClean="0">
                <a:latin typeface="Cooper Black" pitchFamily="18" charset="0"/>
              </a:rPr>
              <a:t>PERSONALIZACIÓN</a:t>
            </a:r>
            <a:endParaRPr lang="en-US" b="1" dirty="0">
              <a:latin typeface="Cooper Black" pitchFamily="18" charset="0"/>
            </a:endParaRPr>
          </a:p>
        </p:txBody>
      </p:sp>
      <p:graphicFrame>
        <p:nvGraphicFramePr>
          <p:cNvPr id="4" name="Content Placeholder 3"/>
          <p:cNvGraphicFramePr>
            <a:graphicFrameLocks noGrp="1"/>
          </p:cNvGraphicFramePr>
          <p:nvPr>
            <p:ph sz="quarter" idx="1"/>
          </p:nvPr>
        </p:nvGraphicFramePr>
        <p:xfrm>
          <a:off x="503694" y="708873"/>
          <a:ext cx="8316416" cy="35006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descr="Apariencia Moodle.png"/>
          <p:cNvPicPr>
            <a:picLocks noChangeAspect="1"/>
          </p:cNvPicPr>
          <p:nvPr/>
        </p:nvPicPr>
        <p:blipFill>
          <a:blip r:embed="rId6" cstate="print"/>
          <a:stretch>
            <a:fillRect/>
          </a:stretch>
        </p:blipFill>
        <p:spPr>
          <a:xfrm>
            <a:off x="1348985" y="3734961"/>
            <a:ext cx="5652774" cy="2915126"/>
          </a:xfrm>
          <a:prstGeom prst="rect">
            <a:avLst/>
          </a:prstGeom>
          <a:effectLst>
            <a:glow rad="63500">
              <a:schemeClr val="accent1">
                <a:satMod val="175000"/>
                <a:alpha val="40000"/>
              </a:schemeClr>
            </a:glow>
          </a:effectLst>
        </p:spPr>
      </p:pic>
    </p:spTree>
  </p:cSld>
  <p:clrMapOvr>
    <a:masterClrMapping/>
  </p:clrMapOvr>
  <p:transition spd="med">
    <p:zo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129"/>
            <a:ext cx="9144000" cy="652934"/>
          </a:xfrm>
        </p:spPr>
        <p:txBody>
          <a:bodyPr>
            <a:normAutofit/>
          </a:bodyPr>
          <a:lstStyle/>
          <a:p>
            <a:pPr algn="ctr"/>
            <a:r>
              <a:rPr lang="es-ES" dirty="0" smtClean="0">
                <a:latin typeface="Cooper Black" pitchFamily="18" charset="0"/>
              </a:rPr>
              <a:t>agenda</a:t>
            </a:r>
            <a:endParaRPr lang="en-US" dirty="0">
              <a:latin typeface="Cooper Black" pitchFamily="18" charset="0"/>
            </a:endParaRPr>
          </a:p>
        </p:txBody>
      </p:sp>
      <p:graphicFrame>
        <p:nvGraphicFramePr>
          <p:cNvPr id="4" name="Content Placeholder 3"/>
          <p:cNvGraphicFramePr>
            <a:graphicFrameLocks noGrp="1"/>
          </p:cNvGraphicFramePr>
          <p:nvPr>
            <p:ph sz="quarter" idx="1"/>
          </p:nvPr>
        </p:nvGraphicFramePr>
        <p:xfrm>
          <a:off x="1611853" y="816182"/>
          <a:ext cx="5896077" cy="56787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med">
    <p:zoom/>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quarter" idx="1"/>
          </p:nvPr>
        </p:nvGraphicFramePr>
        <p:xfrm>
          <a:off x="467544" y="116632"/>
          <a:ext cx="8316416" cy="36006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AulaVirtual2.png"/>
          <p:cNvPicPr>
            <a:picLocks noChangeAspect="1"/>
          </p:cNvPicPr>
          <p:nvPr/>
        </p:nvPicPr>
        <p:blipFill>
          <a:blip r:embed="rId6" cstate="print"/>
          <a:stretch>
            <a:fillRect/>
          </a:stretch>
        </p:blipFill>
        <p:spPr>
          <a:xfrm>
            <a:off x="530608" y="3356992"/>
            <a:ext cx="5997074" cy="3240000"/>
          </a:xfrm>
          <a:prstGeom prst="rect">
            <a:avLst/>
          </a:prstGeom>
          <a:effectLst>
            <a:glow rad="63500">
              <a:schemeClr val="accent1">
                <a:satMod val="175000"/>
                <a:alpha val="40000"/>
              </a:schemeClr>
            </a:glow>
          </a:effectLst>
        </p:spPr>
      </p:pic>
    </p:spTree>
  </p:cSld>
  <p:clrMapOvr>
    <a:masterClrMapping/>
  </p:clrMapOvr>
  <p:transition spd="med">
    <p:zoom/>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454"/>
            <a:ext cx="7467600" cy="1143000"/>
          </a:xfrm>
        </p:spPr>
        <p:txBody>
          <a:bodyPr/>
          <a:lstStyle/>
          <a:p>
            <a:pPr algn="ctr"/>
            <a:r>
              <a:rPr lang="es-ES" b="1" dirty="0" smtClean="0">
                <a:latin typeface="Cooper Black" pitchFamily="18" charset="0"/>
              </a:rPr>
              <a:t>CONFIGURACIÓN</a:t>
            </a:r>
            <a:endParaRPr lang="en-US" b="1" dirty="0">
              <a:latin typeface="Cooper Black" pitchFamily="18" charset="0"/>
            </a:endParaRPr>
          </a:p>
        </p:txBody>
      </p:sp>
      <p:graphicFrame>
        <p:nvGraphicFramePr>
          <p:cNvPr id="4" name="Content Placeholder 3"/>
          <p:cNvGraphicFramePr>
            <a:graphicFrameLocks noGrp="1"/>
          </p:cNvGraphicFramePr>
          <p:nvPr>
            <p:ph sz="quarter" idx="1"/>
          </p:nvPr>
        </p:nvGraphicFramePr>
        <p:xfrm>
          <a:off x="323528" y="1419598"/>
          <a:ext cx="7025208" cy="50405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2466" name="Picture 2" descr="C:\Users\DIANAG~1\AppData\Local\Temp\SNAGHTMLbbcd21.PNG"/>
          <p:cNvPicPr>
            <a:picLocks noChangeAspect="1" noChangeArrowheads="1"/>
          </p:cNvPicPr>
          <p:nvPr/>
        </p:nvPicPr>
        <p:blipFill>
          <a:blip r:embed="rId6" cstate="print"/>
          <a:srcRect l="26196" t="34193" r="50560" b="11515"/>
          <a:stretch>
            <a:fillRect/>
          </a:stretch>
        </p:blipFill>
        <p:spPr bwMode="auto">
          <a:xfrm>
            <a:off x="6196652" y="1561492"/>
            <a:ext cx="1711698" cy="2160000"/>
          </a:xfrm>
          <a:prstGeom prst="roundRect">
            <a:avLst/>
          </a:prstGeom>
          <a:noFill/>
          <a:effectLst>
            <a:glow rad="63500">
              <a:schemeClr val="accent1">
                <a:satMod val="175000"/>
                <a:alpha val="40000"/>
              </a:schemeClr>
            </a:glow>
          </a:effectLst>
        </p:spPr>
      </p:pic>
      <p:pic>
        <p:nvPicPr>
          <p:cNvPr id="62470" name="Picture 6" descr="C:\Users\DIANAG~1\AppData\Local\Temp\SNAGHTMLc39a01.PNG"/>
          <p:cNvPicPr>
            <a:picLocks noChangeAspect="1" noChangeArrowheads="1"/>
          </p:cNvPicPr>
          <p:nvPr/>
        </p:nvPicPr>
        <p:blipFill>
          <a:blip r:embed="rId7" cstate="print"/>
          <a:srcRect l="16787" t="10633" r="-908"/>
          <a:stretch>
            <a:fillRect/>
          </a:stretch>
        </p:blipFill>
        <p:spPr bwMode="auto">
          <a:xfrm>
            <a:off x="5309968" y="4185312"/>
            <a:ext cx="3600000" cy="2066229"/>
          </a:xfrm>
          <a:prstGeom prst="roundRect">
            <a:avLst/>
          </a:prstGeom>
          <a:noFill/>
          <a:effectLst>
            <a:glow rad="63500">
              <a:schemeClr val="accent1">
                <a:satMod val="175000"/>
                <a:alpha val="40000"/>
              </a:schemeClr>
            </a:glow>
          </a:effectLst>
        </p:spPr>
      </p:pic>
    </p:spTree>
  </p:cSld>
  <p:clrMapOvr>
    <a:masterClrMapping/>
  </p:clrMapOvr>
  <p:transition spd="med">
    <p:zoom/>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quarter" idx="1"/>
          </p:nvPr>
        </p:nvGraphicFramePr>
        <p:xfrm>
          <a:off x="611560" y="1075528"/>
          <a:ext cx="7488832" cy="51617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p:cNvSpPr/>
          <p:nvPr/>
        </p:nvSpPr>
        <p:spPr>
          <a:xfrm>
            <a:off x="512264" y="516971"/>
            <a:ext cx="5144100" cy="477054"/>
          </a:xfrm>
          <a:prstGeom prst="rect">
            <a:avLst/>
          </a:prstGeom>
        </p:spPr>
        <p:txBody>
          <a:bodyPr wrap="square">
            <a:spAutoFit/>
          </a:bodyPr>
          <a:lstStyle/>
          <a:p>
            <a:pPr lvl="0"/>
            <a:r>
              <a:rPr lang="es-ES" sz="2500" b="1" dirty="0" smtClean="0">
                <a:latin typeface="Calibri" pitchFamily="34" charset="0"/>
              </a:rPr>
              <a:t>OBJETOS DE SLOODLE</a:t>
            </a:r>
            <a:endParaRPr lang="en-US" sz="2500" dirty="0">
              <a:latin typeface="Calibri" pitchFamily="34" charset="0"/>
            </a:endParaRPr>
          </a:p>
        </p:txBody>
      </p:sp>
      <p:sp>
        <p:nvSpPr>
          <p:cNvPr id="6" name="Left Arrow 5">
            <a:hlinkClick r:id="rId6" action="ppaction://hlinksldjump"/>
          </p:cNvPr>
          <p:cNvSpPr/>
          <p:nvPr/>
        </p:nvSpPr>
        <p:spPr>
          <a:xfrm>
            <a:off x="8220252" y="5890151"/>
            <a:ext cx="410123" cy="203145"/>
          </a:xfrm>
          <a:prstGeom prst="lef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zoom/>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1.png"/>
          <p:cNvPicPr>
            <a:picLocks noChangeAspect="1"/>
          </p:cNvPicPr>
          <p:nvPr/>
        </p:nvPicPr>
        <p:blipFill>
          <a:blip r:embed="rId2" cstate="print"/>
          <a:stretch>
            <a:fillRect/>
          </a:stretch>
        </p:blipFill>
        <p:spPr>
          <a:xfrm>
            <a:off x="2486770" y="3514028"/>
            <a:ext cx="3834630" cy="2880000"/>
          </a:xfrm>
          <a:prstGeom prst="roundRect">
            <a:avLst/>
          </a:prstGeom>
          <a:effectLst>
            <a:glow rad="63500">
              <a:schemeClr val="accent1">
                <a:satMod val="175000"/>
                <a:alpha val="40000"/>
              </a:schemeClr>
            </a:glow>
          </a:effectLst>
        </p:spPr>
      </p:pic>
      <p:sp>
        <p:nvSpPr>
          <p:cNvPr id="2" name="Title 1"/>
          <p:cNvSpPr>
            <a:spLocks noGrp="1"/>
          </p:cNvSpPr>
          <p:nvPr>
            <p:ph type="title"/>
          </p:nvPr>
        </p:nvSpPr>
        <p:spPr>
          <a:xfrm>
            <a:off x="457200" y="5703"/>
            <a:ext cx="7467600" cy="1143000"/>
          </a:xfrm>
        </p:spPr>
        <p:txBody>
          <a:bodyPr/>
          <a:lstStyle/>
          <a:p>
            <a:pPr algn="ctr"/>
            <a:r>
              <a:rPr lang="es-ES" b="1" dirty="0" smtClean="0">
                <a:latin typeface="Cooper Black" pitchFamily="18" charset="0"/>
              </a:rPr>
              <a:t>PRUEBAS</a:t>
            </a:r>
            <a:endParaRPr lang="en-US" b="1" dirty="0">
              <a:latin typeface="Cooper Black" pitchFamily="18" charset="0"/>
            </a:endParaRPr>
          </a:p>
        </p:txBody>
      </p:sp>
      <p:pic>
        <p:nvPicPr>
          <p:cNvPr id="17" name="Picture 16" descr="3"/>
          <p:cNvPicPr>
            <a:picLocks noChangeAspect="1"/>
          </p:cNvPicPr>
          <p:nvPr/>
        </p:nvPicPr>
        <p:blipFill>
          <a:blip r:embed="rId3" cstate="print"/>
          <a:stretch>
            <a:fillRect/>
          </a:stretch>
        </p:blipFill>
        <p:spPr>
          <a:xfrm>
            <a:off x="4825670" y="1435448"/>
            <a:ext cx="3850786" cy="2880000"/>
          </a:xfrm>
          <a:prstGeom prst="roundRect">
            <a:avLst/>
          </a:prstGeom>
          <a:effectLst>
            <a:glow rad="63500">
              <a:schemeClr val="accent1">
                <a:satMod val="175000"/>
                <a:alpha val="40000"/>
              </a:schemeClr>
            </a:glow>
          </a:effectLst>
        </p:spPr>
      </p:pic>
      <p:pic>
        <p:nvPicPr>
          <p:cNvPr id="19" name="Picture 18" descr="2.png"/>
          <p:cNvPicPr>
            <a:picLocks noChangeAspect="1"/>
          </p:cNvPicPr>
          <p:nvPr/>
        </p:nvPicPr>
        <p:blipFill>
          <a:blip r:embed="rId4" cstate="print"/>
          <a:stretch>
            <a:fillRect/>
          </a:stretch>
        </p:blipFill>
        <p:spPr>
          <a:xfrm>
            <a:off x="226120" y="1438176"/>
            <a:ext cx="3817396" cy="2880000"/>
          </a:xfrm>
          <a:prstGeom prst="roundRect">
            <a:avLst/>
          </a:prstGeom>
          <a:effectLst>
            <a:glow rad="63500">
              <a:schemeClr val="accent1">
                <a:satMod val="175000"/>
                <a:alpha val="40000"/>
              </a:schemeClr>
            </a:glow>
          </a:effectLst>
        </p:spPr>
      </p:pic>
      <p:sp>
        <p:nvSpPr>
          <p:cNvPr id="12" name="Oval Callout 11"/>
          <p:cNvSpPr/>
          <p:nvPr/>
        </p:nvSpPr>
        <p:spPr>
          <a:xfrm>
            <a:off x="3538548" y="1772816"/>
            <a:ext cx="1722360" cy="1188713"/>
          </a:xfrm>
          <a:prstGeom prst="wedgeEllipse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S" sz="1500" dirty="0" smtClean="0">
                <a:latin typeface="Calibri" pitchFamily="34" charset="0"/>
              </a:rPr>
              <a:t>Capacitación a los estudiantes y al docente</a:t>
            </a:r>
            <a:endParaRPr lang="en-US" sz="1500" dirty="0">
              <a:latin typeface="Calibri" pitchFamily="34" charset="0"/>
            </a:endParaRPr>
          </a:p>
        </p:txBody>
      </p:sp>
    </p:spTree>
  </p:cSld>
  <p:clrMapOvr>
    <a:masterClrMapping/>
  </p:clrMapOvr>
  <p:transition spd="med">
    <p:zoom/>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Callout 6"/>
          <p:cNvSpPr/>
          <p:nvPr/>
        </p:nvSpPr>
        <p:spPr>
          <a:xfrm>
            <a:off x="6372200" y="1052736"/>
            <a:ext cx="1666800" cy="1116000"/>
          </a:xfrm>
          <a:prstGeom prst="wedgeEllipse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S" sz="1500" dirty="0" smtClean="0">
                <a:latin typeface="Calibri" pitchFamily="34" charset="0"/>
              </a:rPr>
              <a:t>Clase en el aula virtual</a:t>
            </a:r>
            <a:endParaRPr lang="en-US" sz="1500" dirty="0">
              <a:latin typeface="Calibri" pitchFamily="34" charset="0"/>
            </a:endParaRPr>
          </a:p>
        </p:txBody>
      </p:sp>
      <p:pic>
        <p:nvPicPr>
          <p:cNvPr id="10" name="Picture 9" descr="C:\Users\jxhxc\AppData\Local\Temp\SNAGHTML35537e2.PNG"/>
          <p:cNvPicPr/>
          <p:nvPr/>
        </p:nvPicPr>
        <p:blipFill>
          <a:blip r:embed="rId2" cstate="print"/>
          <a:srcRect/>
          <a:stretch>
            <a:fillRect/>
          </a:stretch>
        </p:blipFill>
        <p:spPr bwMode="auto">
          <a:xfrm>
            <a:off x="2201567" y="2907015"/>
            <a:ext cx="5791835" cy="3395045"/>
          </a:xfrm>
          <a:prstGeom prst="roundRect">
            <a:avLst/>
          </a:prstGeom>
          <a:noFill/>
          <a:ln w="9525">
            <a:noFill/>
            <a:miter lim="800000"/>
            <a:headEnd/>
            <a:tailEnd/>
          </a:ln>
          <a:effectLst>
            <a:glow rad="63500">
              <a:schemeClr val="accent1">
                <a:satMod val="175000"/>
                <a:alpha val="40000"/>
              </a:schemeClr>
            </a:glow>
          </a:effectLst>
        </p:spPr>
      </p:pic>
      <p:pic>
        <p:nvPicPr>
          <p:cNvPr id="9" name="Picture 8" descr="C:\Users\jxhxc\AppData\Local\Temp\SNAGHTML35860a7.PNG"/>
          <p:cNvPicPr/>
          <p:nvPr/>
        </p:nvPicPr>
        <p:blipFill>
          <a:blip r:embed="rId3" cstate="print"/>
          <a:srcRect/>
          <a:stretch>
            <a:fillRect/>
          </a:stretch>
        </p:blipFill>
        <p:spPr bwMode="auto">
          <a:xfrm>
            <a:off x="472207" y="584246"/>
            <a:ext cx="5791835" cy="3387904"/>
          </a:xfrm>
          <a:prstGeom prst="roundRect">
            <a:avLst/>
          </a:prstGeom>
          <a:noFill/>
          <a:ln w="9525">
            <a:noFill/>
            <a:miter lim="800000"/>
            <a:headEnd/>
            <a:tailEnd/>
          </a:ln>
          <a:effectLst>
            <a:glow rad="63500">
              <a:schemeClr val="accent1">
                <a:satMod val="175000"/>
                <a:alpha val="40000"/>
              </a:schemeClr>
            </a:glow>
          </a:effectLst>
        </p:spPr>
      </p:pic>
    </p:spTree>
  </p:cSld>
  <p:clrMapOvr>
    <a:masterClrMapping/>
  </p:clrMapOvr>
  <p:transition spd="med">
    <p:zoom/>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03"/>
            <a:ext cx="7467600" cy="1143000"/>
          </a:xfrm>
        </p:spPr>
        <p:txBody>
          <a:bodyPr/>
          <a:lstStyle/>
          <a:p>
            <a:pPr algn="ctr"/>
            <a:r>
              <a:rPr lang="es-ES" b="1" dirty="0" smtClean="0">
                <a:latin typeface="Cooper Black" pitchFamily="18" charset="0"/>
              </a:rPr>
              <a:t>RESULTADOS</a:t>
            </a:r>
            <a:endParaRPr lang="en-US" b="1" dirty="0">
              <a:latin typeface="Cooper Black" pitchFamily="18" charset="0"/>
            </a:endParaRPr>
          </a:p>
        </p:txBody>
      </p:sp>
      <p:pic>
        <p:nvPicPr>
          <p:cNvPr id="4" name="Picture 3"/>
          <p:cNvPicPr/>
          <p:nvPr/>
        </p:nvPicPr>
        <p:blipFill>
          <a:blip r:embed="rId2" cstate="print"/>
          <a:srcRect/>
          <a:stretch>
            <a:fillRect/>
          </a:stretch>
        </p:blipFill>
        <p:spPr bwMode="auto">
          <a:xfrm>
            <a:off x="2159586" y="1916832"/>
            <a:ext cx="5558754" cy="4456373"/>
          </a:xfrm>
          <a:prstGeom prst="roundRect">
            <a:avLst/>
          </a:prstGeom>
          <a:noFill/>
          <a:ln w="9525">
            <a:noFill/>
            <a:miter lim="800000"/>
            <a:headEnd/>
            <a:tailEnd/>
          </a:ln>
          <a:effectLst>
            <a:glow rad="63500">
              <a:schemeClr val="accent1">
                <a:satMod val="175000"/>
                <a:alpha val="40000"/>
              </a:schemeClr>
            </a:glow>
          </a:effectLst>
        </p:spPr>
      </p:pic>
      <p:sp>
        <p:nvSpPr>
          <p:cNvPr id="10" name="Oval Callout 9"/>
          <p:cNvSpPr/>
          <p:nvPr/>
        </p:nvSpPr>
        <p:spPr>
          <a:xfrm flipH="1">
            <a:off x="629781" y="999241"/>
            <a:ext cx="2106161" cy="1476744"/>
          </a:xfrm>
          <a:prstGeom prst="wedgeEllipseCallout">
            <a:avLst/>
          </a:prstGeom>
        </p:spPr>
        <p:style>
          <a:lnRef idx="1">
            <a:schemeClr val="accent1"/>
          </a:lnRef>
          <a:fillRef idx="2">
            <a:schemeClr val="accent1"/>
          </a:fillRef>
          <a:effectRef idx="1">
            <a:schemeClr val="accent1"/>
          </a:effectRef>
          <a:fontRef idx="minor">
            <a:schemeClr val="dk1"/>
          </a:fontRef>
        </p:style>
        <p:txBody>
          <a:bodyPr tIns="108000" bIns="0" rtlCol="0" anchor="ctr"/>
          <a:lstStyle/>
          <a:p>
            <a:pPr algn="ctr"/>
            <a:endParaRPr lang="es-ES" sz="1500" dirty="0" smtClean="0">
              <a:solidFill>
                <a:schemeClr val="tx1"/>
              </a:solidFill>
              <a:latin typeface="Calibri" pitchFamily="34" charset="0"/>
            </a:endParaRPr>
          </a:p>
          <a:p>
            <a:pPr algn="ctr"/>
            <a:r>
              <a:rPr lang="es-ES" sz="1500" dirty="0" smtClean="0">
                <a:solidFill>
                  <a:schemeClr val="tx1"/>
                </a:solidFill>
                <a:latin typeface="Calibri" pitchFamily="34" charset="0"/>
              </a:rPr>
              <a:t>Calificaciones de las evaluaciones </a:t>
            </a:r>
          </a:p>
          <a:p>
            <a:pPr algn="ctr"/>
            <a:r>
              <a:rPr lang="es-ES" sz="1500" dirty="0" smtClean="0">
                <a:solidFill>
                  <a:schemeClr val="tx1"/>
                </a:solidFill>
                <a:latin typeface="Calibri" pitchFamily="34" charset="0"/>
              </a:rPr>
              <a:t>de los estudiantes del aula virtual</a:t>
            </a:r>
            <a:endParaRPr lang="en-US" sz="1500" dirty="0" smtClean="0">
              <a:solidFill>
                <a:schemeClr val="tx1"/>
              </a:solidFill>
              <a:latin typeface="Calibri" pitchFamily="34" charset="0"/>
            </a:endParaRPr>
          </a:p>
          <a:p>
            <a:pPr algn="ctr"/>
            <a:endParaRPr lang="en-US" sz="1500" dirty="0">
              <a:solidFill>
                <a:schemeClr val="tx1"/>
              </a:solidFill>
            </a:endParaRPr>
          </a:p>
        </p:txBody>
      </p:sp>
      <p:sp>
        <p:nvSpPr>
          <p:cNvPr id="11" name="Left Arrow 10">
            <a:hlinkClick r:id="rId3" action="ppaction://hlinksldjump"/>
          </p:cNvPr>
          <p:cNvSpPr/>
          <p:nvPr/>
        </p:nvSpPr>
        <p:spPr>
          <a:xfrm>
            <a:off x="8220252" y="5890151"/>
            <a:ext cx="410123" cy="203145"/>
          </a:xfrm>
          <a:prstGeom prst="lef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zoom/>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60323"/>
            <a:ext cx="9144000" cy="1143000"/>
          </a:xfrm>
        </p:spPr>
        <p:txBody>
          <a:bodyPr>
            <a:noAutofit/>
          </a:bodyPr>
          <a:lstStyle/>
          <a:p>
            <a:pPr algn="ctr"/>
            <a:r>
              <a:rPr lang="es-ES" sz="6000" dirty="0" smtClean="0">
                <a:latin typeface="Cooper Black" pitchFamily="18" charset="0"/>
              </a:rPr>
              <a:t>DEMOSTRACIÓN</a:t>
            </a:r>
            <a:endParaRPr lang="en-US" sz="6000" dirty="0">
              <a:latin typeface="Cooper Black" pitchFamily="18" charset="0"/>
            </a:endParaRPr>
          </a:p>
        </p:txBody>
      </p:sp>
    </p:spTree>
  </p:cSld>
  <p:clrMapOvr>
    <a:masterClrMapping/>
  </p:clrMapOvr>
  <p:transition spd="med">
    <p:zoom/>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858"/>
            <a:ext cx="7467600" cy="1143000"/>
          </a:xfrm>
        </p:spPr>
        <p:txBody>
          <a:bodyPr/>
          <a:lstStyle/>
          <a:p>
            <a:pPr algn="ctr"/>
            <a:r>
              <a:rPr lang="es-ES" b="1" dirty="0" smtClean="0">
                <a:latin typeface="Cooper Black" pitchFamily="18" charset="0"/>
              </a:rPr>
              <a:t>VIDEO DEMOSTRATIVO</a:t>
            </a:r>
            <a:endParaRPr lang="en-US" b="1" dirty="0">
              <a:latin typeface="Cooper Black" pitchFamily="18" charset="0"/>
            </a:endParaRPr>
          </a:p>
        </p:txBody>
      </p:sp>
      <p:sp>
        <p:nvSpPr>
          <p:cNvPr id="4" name="Left Arrow 3">
            <a:hlinkClick r:id="rId2" action="ppaction://hlinksldjump"/>
          </p:cNvPr>
          <p:cNvSpPr/>
          <p:nvPr/>
        </p:nvSpPr>
        <p:spPr>
          <a:xfrm>
            <a:off x="8220252" y="5890151"/>
            <a:ext cx="410123" cy="203145"/>
          </a:xfrm>
          <a:prstGeom prst="lef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860913" y="1331824"/>
            <a:ext cx="7242057" cy="4185408"/>
            <a:chOff x="860913" y="1331824"/>
            <a:chExt cx="7242057" cy="4185408"/>
          </a:xfrm>
        </p:grpSpPr>
        <p:pic>
          <p:nvPicPr>
            <p:cNvPr id="5" name="Picture 4" descr="DCC.png"/>
            <p:cNvPicPr>
              <a:picLocks noChangeAspect="1"/>
            </p:cNvPicPr>
            <p:nvPr/>
          </p:nvPicPr>
          <p:blipFill>
            <a:blip r:embed="rId3" cstate="print"/>
            <a:stretch>
              <a:fillRect/>
            </a:stretch>
          </p:blipFill>
          <p:spPr>
            <a:xfrm>
              <a:off x="860913" y="1917232"/>
              <a:ext cx="6663415" cy="3600000"/>
            </a:xfrm>
            <a:prstGeom prst="rect">
              <a:avLst/>
            </a:prstGeom>
          </p:spPr>
        </p:pic>
        <p:pic>
          <p:nvPicPr>
            <p:cNvPr id="59393" name="Picture 1" descr="C:\Documents and Settings\Diani\Mis documentos\TESIS\PRESENTACIÓN DEFENSA\Otros gráficos\Video.png"/>
            <p:cNvPicPr>
              <a:picLocks noChangeAspect="1" noChangeArrowheads="1"/>
            </p:cNvPicPr>
            <p:nvPr/>
          </p:nvPicPr>
          <p:blipFill>
            <a:blip r:embed="rId4" cstate="print"/>
            <a:srcRect/>
            <a:stretch>
              <a:fillRect/>
            </a:stretch>
          </p:blipFill>
          <p:spPr bwMode="auto">
            <a:xfrm>
              <a:off x="6806826" y="1331824"/>
              <a:ext cx="1296144" cy="1296144"/>
            </a:xfrm>
            <a:prstGeom prst="rect">
              <a:avLst/>
            </a:prstGeom>
            <a:noFill/>
          </p:spPr>
        </p:pic>
      </p:grpSp>
    </p:spTree>
  </p:cSld>
  <p:clrMapOvr>
    <a:masterClrMapping/>
  </p:clrMapOvr>
  <p:transition spd="med">
    <p:zoom/>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60323"/>
            <a:ext cx="9144000" cy="1143000"/>
          </a:xfrm>
        </p:spPr>
        <p:txBody>
          <a:bodyPr>
            <a:noAutofit/>
          </a:bodyPr>
          <a:lstStyle/>
          <a:p>
            <a:pPr algn="ctr"/>
            <a:r>
              <a:rPr lang="es-ES" sz="6000" dirty="0" smtClean="0">
                <a:latin typeface="Cooper Black" pitchFamily="18" charset="0"/>
              </a:rPr>
              <a:t>CONCLUSIONES</a:t>
            </a:r>
            <a:endParaRPr lang="en-US" sz="6000" dirty="0">
              <a:latin typeface="Cooper Black" pitchFamily="18" charset="0"/>
            </a:endParaRPr>
          </a:p>
        </p:txBody>
      </p:sp>
    </p:spTree>
  </p:cSld>
  <p:clrMapOvr>
    <a:masterClrMapping/>
  </p:clrMapOvr>
  <p:transition spd="med">
    <p:zoom/>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6253"/>
            <a:ext cx="8172400" cy="576064"/>
          </a:xfrm>
        </p:spPr>
        <p:txBody>
          <a:bodyPr>
            <a:normAutofit/>
          </a:bodyPr>
          <a:lstStyle/>
          <a:p>
            <a:pPr algn="ctr"/>
            <a:r>
              <a:rPr lang="es-ES" b="1" dirty="0" smtClean="0">
                <a:latin typeface="Cooper Black" pitchFamily="18" charset="0"/>
              </a:rPr>
              <a:t>CONCLUSIONES</a:t>
            </a:r>
            <a:endParaRPr lang="en-US" b="1" dirty="0">
              <a:latin typeface="Cooper Black" pitchFamily="18" charset="0"/>
            </a:endParaRPr>
          </a:p>
        </p:txBody>
      </p:sp>
      <p:graphicFrame>
        <p:nvGraphicFramePr>
          <p:cNvPr id="7" name="Content Placeholder 6"/>
          <p:cNvGraphicFramePr>
            <a:graphicFrameLocks noGrp="1"/>
          </p:cNvGraphicFramePr>
          <p:nvPr>
            <p:ph sz="quarter" idx="1"/>
          </p:nvPr>
        </p:nvGraphicFramePr>
        <p:xfrm>
          <a:off x="0" y="908720"/>
          <a:ext cx="8100392" cy="56886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med">
    <p:zo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73016"/>
            <a:ext cx="9144000" cy="1143000"/>
          </a:xfrm>
        </p:spPr>
        <p:txBody>
          <a:bodyPr>
            <a:noAutofit/>
          </a:bodyPr>
          <a:lstStyle/>
          <a:p>
            <a:pPr algn="ctr"/>
            <a:r>
              <a:rPr lang="es-ES" sz="6000" dirty="0" smtClean="0">
                <a:latin typeface="Cooper Black" pitchFamily="18" charset="0"/>
              </a:rPr>
              <a:t>PLANTEAMIENTO</a:t>
            </a:r>
            <a:br>
              <a:rPr lang="es-ES" sz="6000" dirty="0" smtClean="0">
                <a:latin typeface="Cooper Black" pitchFamily="18" charset="0"/>
              </a:rPr>
            </a:br>
            <a:r>
              <a:rPr lang="es-ES" sz="6000" dirty="0" smtClean="0">
                <a:latin typeface="Cooper Black" pitchFamily="18" charset="0"/>
              </a:rPr>
              <a:t>DEL</a:t>
            </a:r>
            <a:br>
              <a:rPr lang="es-ES" sz="6000" dirty="0" smtClean="0">
                <a:latin typeface="Cooper Black" pitchFamily="18" charset="0"/>
              </a:rPr>
            </a:br>
            <a:r>
              <a:rPr lang="es-ES" sz="6000" dirty="0" smtClean="0">
                <a:latin typeface="Cooper Black" pitchFamily="18" charset="0"/>
              </a:rPr>
              <a:t>PROBLEMA</a:t>
            </a:r>
            <a:endParaRPr lang="en-US" sz="6000" dirty="0">
              <a:latin typeface="Cooper Black" pitchFamily="18" charset="0"/>
            </a:endParaRPr>
          </a:p>
        </p:txBody>
      </p:sp>
    </p:spTree>
  </p:cSld>
  <p:clrMapOvr>
    <a:masterClrMapping/>
  </p:clrMapOvr>
  <p:transition spd="med">
    <p:zoom/>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sz="quarter" idx="1"/>
          </p:nvPr>
        </p:nvGraphicFramePr>
        <p:xfrm>
          <a:off x="0" y="692696"/>
          <a:ext cx="8100392" cy="56886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med">
    <p:zoom/>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sz="quarter" idx="1"/>
          </p:nvPr>
        </p:nvGraphicFramePr>
        <p:xfrm>
          <a:off x="0" y="692696"/>
          <a:ext cx="8100392" cy="56886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Left Arrow 4">
            <a:hlinkClick r:id="rId6" action="ppaction://hlinksldjump"/>
          </p:cNvPr>
          <p:cNvSpPr/>
          <p:nvPr/>
        </p:nvSpPr>
        <p:spPr>
          <a:xfrm>
            <a:off x="8220252" y="5890151"/>
            <a:ext cx="410123" cy="203145"/>
          </a:xfrm>
          <a:prstGeom prst="lef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zoom/>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60323"/>
            <a:ext cx="9144000" cy="1143000"/>
          </a:xfrm>
        </p:spPr>
        <p:txBody>
          <a:bodyPr>
            <a:noAutofit/>
          </a:bodyPr>
          <a:lstStyle/>
          <a:p>
            <a:pPr algn="ctr"/>
            <a:r>
              <a:rPr lang="es-ES" sz="6000" dirty="0" smtClean="0">
                <a:latin typeface="Cooper Black" pitchFamily="18" charset="0"/>
              </a:rPr>
              <a:t>RECOMENDACIONES</a:t>
            </a:r>
            <a:endParaRPr lang="en-US" sz="6000" dirty="0">
              <a:latin typeface="Cooper Black" pitchFamily="18" charset="0"/>
            </a:endParaRPr>
          </a:p>
        </p:txBody>
      </p:sp>
    </p:spTree>
  </p:cSld>
  <p:clrMapOvr>
    <a:masterClrMapping/>
  </p:clrMapOvr>
  <p:transition spd="med">
    <p:zoom/>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6253"/>
            <a:ext cx="8172400" cy="576064"/>
          </a:xfrm>
        </p:spPr>
        <p:txBody>
          <a:bodyPr>
            <a:normAutofit/>
          </a:bodyPr>
          <a:lstStyle/>
          <a:p>
            <a:pPr algn="ctr"/>
            <a:r>
              <a:rPr lang="es-ES" b="1" dirty="0" smtClean="0">
                <a:latin typeface="Cooper Black" pitchFamily="18" charset="0"/>
              </a:rPr>
              <a:t>RECOMENDACIONES</a:t>
            </a:r>
            <a:endParaRPr lang="en-US" b="1" dirty="0">
              <a:latin typeface="Cooper Black" pitchFamily="18" charset="0"/>
            </a:endParaRPr>
          </a:p>
        </p:txBody>
      </p:sp>
      <p:graphicFrame>
        <p:nvGraphicFramePr>
          <p:cNvPr id="7" name="Content Placeholder 6"/>
          <p:cNvGraphicFramePr>
            <a:graphicFrameLocks noGrp="1"/>
          </p:cNvGraphicFramePr>
          <p:nvPr>
            <p:ph sz="quarter" idx="1"/>
          </p:nvPr>
        </p:nvGraphicFramePr>
        <p:xfrm>
          <a:off x="0" y="908720"/>
          <a:ext cx="8100392" cy="56886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Left Arrow 3">
            <a:hlinkClick r:id="rId6" action="ppaction://hlinksldjump"/>
          </p:cNvPr>
          <p:cNvSpPr/>
          <p:nvPr/>
        </p:nvSpPr>
        <p:spPr>
          <a:xfrm>
            <a:off x="8220252" y="5890151"/>
            <a:ext cx="410123" cy="203145"/>
          </a:xfrm>
          <a:prstGeom prst="lef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zoom/>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0608" y="3726160"/>
            <a:ext cx="9144000" cy="1143000"/>
          </a:xfrm>
        </p:spPr>
        <p:txBody>
          <a:bodyPr>
            <a:noAutofit/>
          </a:bodyPr>
          <a:lstStyle/>
          <a:p>
            <a:pPr algn="ctr"/>
            <a:r>
              <a:rPr lang="es-ES" sz="6000" dirty="0" smtClean="0">
                <a:effectLst>
                  <a:outerShdw blurRad="38100" dist="38100" dir="2700000" algn="tl">
                    <a:srgbClr val="000000">
                      <a:alpha val="43137"/>
                    </a:srgbClr>
                  </a:outerShdw>
                </a:effectLst>
                <a:latin typeface="Cooper Black" pitchFamily="18" charset="0"/>
              </a:rPr>
              <a:t>MUCHAS </a:t>
            </a:r>
            <a:r>
              <a:rPr lang="es-ES" sz="6000" dirty="0" smtClean="0">
                <a:solidFill>
                  <a:schemeClr val="bg1">
                    <a:lumMod val="95000"/>
                  </a:schemeClr>
                </a:solidFill>
                <a:latin typeface="Cooper Black" pitchFamily="18" charset="0"/>
              </a:rPr>
              <a:t>…….</a:t>
            </a:r>
            <a:br>
              <a:rPr lang="es-ES" sz="6000" dirty="0" smtClean="0">
                <a:solidFill>
                  <a:schemeClr val="bg1">
                    <a:lumMod val="95000"/>
                  </a:schemeClr>
                </a:solidFill>
                <a:latin typeface="Cooper Black" pitchFamily="18" charset="0"/>
              </a:rPr>
            </a:br>
            <a:r>
              <a:rPr lang="es-ES" sz="6000" dirty="0" smtClean="0">
                <a:effectLst>
                  <a:outerShdw blurRad="38100" dist="38100" dir="2700000" algn="tl">
                    <a:srgbClr val="000000">
                      <a:alpha val="43137"/>
                    </a:srgbClr>
                  </a:outerShdw>
                </a:effectLst>
                <a:latin typeface="Cooper Black" pitchFamily="18" charset="0"/>
              </a:rPr>
              <a:t>POR</a:t>
            </a:r>
            <a:br>
              <a:rPr lang="es-ES" sz="6000" dirty="0" smtClean="0">
                <a:effectLst>
                  <a:outerShdw blurRad="38100" dist="38100" dir="2700000" algn="tl">
                    <a:srgbClr val="000000">
                      <a:alpha val="43137"/>
                    </a:srgbClr>
                  </a:outerShdw>
                </a:effectLst>
                <a:latin typeface="Cooper Black" pitchFamily="18" charset="0"/>
              </a:rPr>
            </a:br>
            <a:r>
              <a:rPr lang="es-ES" sz="6000" dirty="0" smtClean="0">
                <a:effectLst>
                  <a:outerShdw blurRad="38100" dist="38100" dir="2700000" algn="tl">
                    <a:srgbClr val="000000">
                      <a:alpha val="43137"/>
                    </a:srgbClr>
                  </a:outerShdw>
                </a:effectLst>
                <a:latin typeface="Cooper Black" pitchFamily="18" charset="0"/>
              </a:rPr>
              <a:t>SU ATENCIÓN</a:t>
            </a:r>
            <a:endParaRPr lang="en-US" sz="6000" dirty="0">
              <a:effectLst>
                <a:outerShdw blurRad="38100" dist="38100" dir="2700000" algn="tl">
                  <a:srgbClr val="000000">
                    <a:alpha val="43137"/>
                  </a:srgbClr>
                </a:outerShdw>
              </a:effectLst>
              <a:latin typeface="Cooper Black" pitchFamily="18" charset="0"/>
            </a:endParaRPr>
          </a:p>
        </p:txBody>
      </p:sp>
      <p:pic>
        <p:nvPicPr>
          <p:cNvPr id="52226" name="Picture 2" descr="http://dsclick.infospace.com/ClickHandler.ashx?ru=http%3a%2f%2fwww.vivapostal.com%2fimagenes%2fcomentarios%2fgracias%2fimages%2fgracias_bn_6.gif&amp;coi=372380&amp;cop=main-title&amp;c=iminentxml.mx&amp;ap=20&amp;npp=20&amp;p=0&amp;pp=0&amp;pvaid=20f7f0d55ead4395931ab95d4863e247&amp;ep=20&amp;euip=189.224.34.181&amp;app=1&amp;hash=87543D9E43D8F854BFAF690BD6AF2A06"/>
          <p:cNvPicPr>
            <a:picLocks noChangeAspect="1" noChangeArrowheads="1" noCrop="1"/>
          </p:cNvPicPr>
          <p:nvPr/>
        </p:nvPicPr>
        <p:blipFill>
          <a:blip r:embed="rId2" cstate="print"/>
          <a:srcRect/>
          <a:stretch>
            <a:fillRect/>
          </a:stretch>
        </p:blipFill>
        <p:spPr bwMode="auto">
          <a:xfrm>
            <a:off x="4550618" y="1492267"/>
            <a:ext cx="3405758" cy="3333750"/>
          </a:xfrm>
          <a:prstGeom prst="rect">
            <a:avLst/>
          </a:prstGeom>
          <a:noFill/>
          <a:effectLst>
            <a:softEdge rad="635000"/>
          </a:effectLst>
        </p:spPr>
      </p:pic>
    </p:spTree>
  </p:cSld>
  <p:clrMapOvr>
    <a:masterClrMapping/>
  </p:clrMapOvr>
  <p:transition spd="med">
    <p:zo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187"/>
            <a:ext cx="7467600" cy="1143000"/>
          </a:xfrm>
        </p:spPr>
        <p:txBody>
          <a:bodyPr>
            <a:normAutofit/>
          </a:bodyPr>
          <a:lstStyle/>
          <a:p>
            <a:pPr algn="ctr"/>
            <a:r>
              <a:rPr lang="es-ES" b="1" dirty="0" smtClean="0">
                <a:latin typeface="Cooper Black" pitchFamily="18" charset="0"/>
              </a:rPr>
              <a:t>PLANTEAMIENTO DEL PROBLEMA</a:t>
            </a:r>
            <a:endParaRPr lang="en-US" b="1" dirty="0">
              <a:latin typeface="Cooper Black" pitchFamily="18" charset="0"/>
            </a:endParaRPr>
          </a:p>
        </p:txBody>
      </p:sp>
      <p:graphicFrame>
        <p:nvGraphicFramePr>
          <p:cNvPr id="4" name="Content Placeholder 3"/>
          <p:cNvGraphicFramePr>
            <a:graphicFrameLocks noGrp="1"/>
          </p:cNvGraphicFramePr>
          <p:nvPr>
            <p:ph sz="quarter" idx="1"/>
          </p:nvPr>
        </p:nvGraphicFramePr>
        <p:xfrm>
          <a:off x="457200" y="1600200"/>
          <a:ext cx="7467600" cy="48737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7" name="TextBox 16"/>
          <p:cNvSpPr txBox="1"/>
          <p:nvPr/>
        </p:nvSpPr>
        <p:spPr>
          <a:xfrm>
            <a:off x="2757945" y="2476308"/>
            <a:ext cx="1212333" cy="553998"/>
          </a:xfrm>
          <a:prstGeom prst="rect">
            <a:avLst/>
          </a:prstGeom>
          <a:noFill/>
        </p:spPr>
        <p:txBody>
          <a:bodyPr wrap="square" rtlCol="0">
            <a:spAutoFit/>
          </a:bodyPr>
          <a:lstStyle/>
          <a:p>
            <a:pPr algn="ctr"/>
            <a:r>
              <a:rPr lang="es-ES" sz="1500" dirty="0" smtClean="0">
                <a:latin typeface="Calibri" pitchFamily="34" charset="0"/>
              </a:rPr>
              <a:t>Tiene </a:t>
            </a:r>
          </a:p>
          <a:p>
            <a:pPr algn="ctr"/>
            <a:r>
              <a:rPr lang="es-ES" sz="1500" dirty="0" smtClean="0">
                <a:latin typeface="Calibri" pitchFamily="34" charset="0"/>
              </a:rPr>
              <a:t>limitaciones </a:t>
            </a:r>
          </a:p>
        </p:txBody>
      </p:sp>
      <p:sp>
        <p:nvSpPr>
          <p:cNvPr id="18" name="TextBox 17"/>
          <p:cNvSpPr txBox="1"/>
          <p:nvPr/>
        </p:nvSpPr>
        <p:spPr>
          <a:xfrm>
            <a:off x="1636941" y="3883940"/>
            <a:ext cx="1212333" cy="1015663"/>
          </a:xfrm>
          <a:prstGeom prst="rect">
            <a:avLst/>
          </a:prstGeom>
          <a:noFill/>
        </p:spPr>
        <p:txBody>
          <a:bodyPr wrap="square" rtlCol="0">
            <a:spAutoFit/>
          </a:bodyPr>
          <a:lstStyle/>
          <a:p>
            <a:pPr algn="ctr"/>
            <a:r>
              <a:rPr lang="es-ES" sz="1500" dirty="0" smtClean="0">
                <a:latin typeface="Calibri" pitchFamily="34" charset="0"/>
              </a:rPr>
              <a:t>Requiere</a:t>
            </a:r>
          </a:p>
          <a:p>
            <a:pPr algn="ctr"/>
            <a:r>
              <a:rPr lang="es-ES" sz="1500" dirty="0" smtClean="0">
                <a:latin typeface="Calibri" pitchFamily="34" charset="0"/>
              </a:rPr>
              <a:t>incorporar</a:t>
            </a:r>
          </a:p>
          <a:p>
            <a:pPr algn="ctr"/>
            <a:r>
              <a:rPr lang="es-ES" sz="1500" dirty="0" smtClean="0">
                <a:latin typeface="Calibri" pitchFamily="34" charset="0"/>
              </a:rPr>
              <a:t>nueva</a:t>
            </a:r>
          </a:p>
          <a:p>
            <a:pPr algn="ctr"/>
            <a:r>
              <a:rPr lang="es-ES" sz="1500" dirty="0" smtClean="0">
                <a:latin typeface="Calibri" pitchFamily="34" charset="0"/>
              </a:rPr>
              <a:t>tecnología</a:t>
            </a:r>
            <a:endParaRPr lang="en-US" sz="1500" dirty="0">
              <a:latin typeface="Calibri" pitchFamily="34" charset="0"/>
            </a:endParaRPr>
          </a:p>
        </p:txBody>
      </p:sp>
      <p:sp>
        <p:nvSpPr>
          <p:cNvPr id="19" name="TextBox 18"/>
          <p:cNvSpPr txBox="1"/>
          <p:nvPr/>
        </p:nvSpPr>
        <p:spPr>
          <a:xfrm>
            <a:off x="5574646" y="3888758"/>
            <a:ext cx="1307266" cy="1015663"/>
          </a:xfrm>
          <a:prstGeom prst="rect">
            <a:avLst/>
          </a:prstGeom>
          <a:noFill/>
        </p:spPr>
        <p:txBody>
          <a:bodyPr wrap="square" rtlCol="0">
            <a:spAutoFit/>
          </a:bodyPr>
          <a:lstStyle/>
          <a:p>
            <a:pPr algn="ctr"/>
            <a:r>
              <a:rPr lang="es-ES" sz="1500" dirty="0" smtClean="0">
                <a:latin typeface="Calibri" pitchFamily="34" charset="0"/>
              </a:rPr>
              <a:t>Utiliza</a:t>
            </a:r>
          </a:p>
          <a:p>
            <a:pPr algn="ctr"/>
            <a:r>
              <a:rPr lang="es-ES" sz="1500" dirty="0" smtClean="0">
                <a:latin typeface="Calibri" pitchFamily="34" charset="0"/>
              </a:rPr>
              <a:t>formas</a:t>
            </a:r>
          </a:p>
          <a:p>
            <a:pPr algn="ctr"/>
            <a:r>
              <a:rPr lang="es-ES" sz="1500" dirty="0" smtClean="0">
                <a:latin typeface="Calibri" pitchFamily="34" charset="0"/>
              </a:rPr>
              <a:t>alternativas</a:t>
            </a:r>
          </a:p>
          <a:p>
            <a:pPr algn="ctr"/>
            <a:r>
              <a:rPr lang="es-ES" sz="1500" dirty="0" smtClean="0">
                <a:latin typeface="Calibri" pitchFamily="34" charset="0"/>
              </a:rPr>
              <a:t>de enseñanza</a:t>
            </a:r>
          </a:p>
        </p:txBody>
      </p:sp>
      <p:sp>
        <p:nvSpPr>
          <p:cNvPr id="20" name="Left Arrow 19">
            <a:hlinkClick r:id="rId6" action="ppaction://hlinksldjump"/>
          </p:cNvPr>
          <p:cNvSpPr/>
          <p:nvPr/>
        </p:nvSpPr>
        <p:spPr>
          <a:xfrm>
            <a:off x="8220252" y="5890151"/>
            <a:ext cx="410123" cy="203145"/>
          </a:xfrm>
          <a:prstGeom prst="lef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zo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60323"/>
            <a:ext cx="9144000" cy="1143000"/>
          </a:xfrm>
        </p:spPr>
        <p:txBody>
          <a:bodyPr>
            <a:noAutofit/>
          </a:bodyPr>
          <a:lstStyle/>
          <a:p>
            <a:pPr algn="ctr"/>
            <a:r>
              <a:rPr lang="es-ES" sz="6000" dirty="0" smtClean="0">
                <a:latin typeface="Cooper Black" pitchFamily="18" charset="0"/>
              </a:rPr>
              <a:t>JUSTIFICACIÓN</a:t>
            </a:r>
            <a:endParaRPr lang="en-US" sz="6000" dirty="0">
              <a:latin typeface="Cooper Black" pitchFamily="18" charset="0"/>
            </a:endParaRPr>
          </a:p>
        </p:txBody>
      </p:sp>
    </p:spTree>
  </p:cSld>
  <p:clrMapOvr>
    <a:masterClrMapping/>
  </p:clrMapOvr>
  <p:transition spd="med">
    <p:zo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187"/>
            <a:ext cx="7467600" cy="1143000"/>
          </a:xfrm>
        </p:spPr>
        <p:txBody>
          <a:bodyPr/>
          <a:lstStyle/>
          <a:p>
            <a:pPr algn="ctr"/>
            <a:r>
              <a:rPr lang="es-ES" dirty="0" smtClean="0">
                <a:latin typeface="Cooper Black" pitchFamily="18" charset="0"/>
              </a:rPr>
              <a:t>JUSTIFICACIÓN</a:t>
            </a:r>
            <a:endParaRPr lang="en-US" dirty="0">
              <a:latin typeface="Cooper Black" pitchFamily="18" charset="0"/>
            </a:endParaRPr>
          </a:p>
        </p:txBody>
      </p:sp>
      <p:graphicFrame>
        <p:nvGraphicFramePr>
          <p:cNvPr id="4" name="Content Placeholder 3"/>
          <p:cNvGraphicFramePr>
            <a:graphicFrameLocks noGrp="1"/>
          </p:cNvGraphicFramePr>
          <p:nvPr>
            <p:ph sz="quarter" idx="1"/>
          </p:nvPr>
        </p:nvGraphicFramePr>
        <p:xfrm>
          <a:off x="457200" y="1600200"/>
          <a:ext cx="7467600" cy="48737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Diagram 8"/>
          <p:cNvGraphicFramePr/>
          <p:nvPr/>
        </p:nvGraphicFramePr>
        <p:xfrm>
          <a:off x="6258626" y="1612212"/>
          <a:ext cx="1670959" cy="100811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pSp>
        <p:nvGrpSpPr>
          <p:cNvPr id="10" name="Group 9"/>
          <p:cNvGrpSpPr/>
          <p:nvPr/>
        </p:nvGrpSpPr>
        <p:grpSpPr>
          <a:xfrm>
            <a:off x="669713" y="5444131"/>
            <a:ext cx="1368152" cy="1036915"/>
            <a:chOff x="0" y="0"/>
            <a:chExt cx="1368152" cy="820891"/>
          </a:xfrm>
          <a:scene3d>
            <a:camera prst="orthographicFront"/>
            <a:lightRig rig="flat" dir="t"/>
          </a:scene3d>
        </p:grpSpPr>
        <p:sp>
          <p:nvSpPr>
            <p:cNvPr id="11" name="Rounded Rectangle 10"/>
            <p:cNvSpPr/>
            <p:nvPr/>
          </p:nvSpPr>
          <p:spPr>
            <a:xfrm>
              <a:off x="0" y="0"/>
              <a:ext cx="1368152" cy="820891"/>
            </a:xfrm>
            <a:prstGeom prst="roundRect">
              <a:avLst>
                <a:gd name="adj" fmla="val 10000"/>
              </a:avLst>
            </a:prstGeom>
            <a:sp3d prstMaterial="dkEdge">
              <a:bevelT w="8200" h="38100"/>
            </a:sp3d>
          </p:spPr>
          <p:style>
            <a:lnRef idx="0">
              <a:schemeClr val="accent1">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12" name="Rounded Rectangle 4"/>
            <p:cNvSpPr/>
            <p:nvPr/>
          </p:nvSpPr>
          <p:spPr>
            <a:xfrm>
              <a:off x="24043" y="24043"/>
              <a:ext cx="1320066" cy="772805"/>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8000" tIns="18000" rIns="18000" bIns="18000" numCol="1" spcCol="1270" anchor="ctr" anchorCtr="0">
              <a:noAutofit/>
            </a:bodyPr>
            <a:lstStyle/>
            <a:p>
              <a:pPr lvl="0" algn="ctr" defTabSz="800100" rtl="0">
                <a:lnSpc>
                  <a:spcPct val="90000"/>
                </a:lnSpc>
                <a:spcBef>
                  <a:spcPct val="0"/>
                </a:spcBef>
                <a:spcAft>
                  <a:spcPct val="35000"/>
                </a:spcAft>
              </a:pPr>
              <a:r>
                <a:rPr lang="es-ES" dirty="0" smtClean="0">
                  <a:latin typeface="Calibri" pitchFamily="34" charset="0"/>
                </a:rPr>
                <a:t>Similares a la educación tradicional</a:t>
              </a:r>
              <a:endParaRPr lang="es-ES" sz="1800" kern="1200" dirty="0" smtClean="0">
                <a:latin typeface="Calibri" pitchFamily="34" charset="0"/>
              </a:endParaRPr>
            </a:p>
          </p:txBody>
        </p:sp>
      </p:grpSp>
      <p:sp>
        <p:nvSpPr>
          <p:cNvPr id="16" name="TextBox 15"/>
          <p:cNvSpPr txBox="1"/>
          <p:nvPr/>
        </p:nvSpPr>
        <p:spPr>
          <a:xfrm>
            <a:off x="5198699" y="3787083"/>
            <a:ext cx="1212333" cy="323165"/>
          </a:xfrm>
          <a:prstGeom prst="rect">
            <a:avLst/>
          </a:prstGeom>
          <a:noFill/>
        </p:spPr>
        <p:txBody>
          <a:bodyPr wrap="square" rtlCol="0">
            <a:spAutoFit/>
          </a:bodyPr>
          <a:lstStyle/>
          <a:p>
            <a:pPr algn="ctr"/>
            <a:r>
              <a:rPr lang="es-ES" sz="1500" dirty="0" smtClean="0">
                <a:latin typeface="Calibri" pitchFamily="34" charset="0"/>
              </a:rPr>
              <a:t>genera</a:t>
            </a:r>
          </a:p>
        </p:txBody>
      </p:sp>
      <p:sp>
        <p:nvSpPr>
          <p:cNvPr id="18" name="TextBox 17"/>
          <p:cNvSpPr txBox="1"/>
          <p:nvPr/>
        </p:nvSpPr>
        <p:spPr>
          <a:xfrm>
            <a:off x="4137900" y="3321859"/>
            <a:ext cx="1212333" cy="323165"/>
          </a:xfrm>
          <a:prstGeom prst="rect">
            <a:avLst/>
          </a:prstGeom>
          <a:noFill/>
        </p:spPr>
        <p:txBody>
          <a:bodyPr wrap="square" rtlCol="0">
            <a:spAutoFit/>
          </a:bodyPr>
          <a:lstStyle/>
          <a:p>
            <a:pPr algn="ctr"/>
            <a:r>
              <a:rPr lang="es-ES" sz="1500" dirty="0" smtClean="0">
                <a:latin typeface="Calibri" pitchFamily="34" charset="0"/>
              </a:rPr>
              <a:t>sobre</a:t>
            </a:r>
          </a:p>
        </p:txBody>
      </p:sp>
      <p:sp>
        <p:nvSpPr>
          <p:cNvPr id="19" name="TextBox 18"/>
          <p:cNvSpPr txBox="1"/>
          <p:nvPr/>
        </p:nvSpPr>
        <p:spPr>
          <a:xfrm>
            <a:off x="2076697" y="3798205"/>
            <a:ext cx="1212333" cy="323165"/>
          </a:xfrm>
          <a:prstGeom prst="rect">
            <a:avLst/>
          </a:prstGeom>
          <a:noFill/>
        </p:spPr>
        <p:txBody>
          <a:bodyPr wrap="square" rtlCol="0">
            <a:spAutoFit/>
          </a:bodyPr>
          <a:lstStyle/>
          <a:p>
            <a:pPr algn="ctr"/>
            <a:r>
              <a:rPr lang="es-ES" sz="1500" dirty="0" smtClean="0">
                <a:latin typeface="Calibri" pitchFamily="34" charset="0"/>
              </a:rPr>
              <a:t>garantiza</a:t>
            </a:r>
          </a:p>
        </p:txBody>
      </p:sp>
      <p:cxnSp>
        <p:nvCxnSpPr>
          <p:cNvPr id="21" name="Straight Arrow Connector 20"/>
          <p:cNvCxnSpPr/>
          <p:nvPr/>
        </p:nvCxnSpPr>
        <p:spPr>
          <a:xfrm>
            <a:off x="5292080" y="2132856"/>
            <a:ext cx="936104"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5146012" y="1565957"/>
            <a:ext cx="1212333" cy="553998"/>
          </a:xfrm>
          <a:prstGeom prst="rect">
            <a:avLst/>
          </a:prstGeom>
          <a:noFill/>
        </p:spPr>
        <p:txBody>
          <a:bodyPr wrap="square" rtlCol="0">
            <a:spAutoFit/>
          </a:bodyPr>
          <a:lstStyle/>
          <a:p>
            <a:pPr algn="ctr"/>
            <a:r>
              <a:rPr lang="es-ES" sz="1500" dirty="0" smtClean="0">
                <a:latin typeface="Calibri" pitchFamily="34" charset="0"/>
              </a:rPr>
              <a:t>para</a:t>
            </a:r>
          </a:p>
          <a:p>
            <a:pPr algn="ctr"/>
            <a:r>
              <a:rPr lang="es-ES" sz="1500" dirty="0" smtClean="0">
                <a:latin typeface="Calibri" pitchFamily="34" charset="0"/>
              </a:rPr>
              <a:t>brindar</a:t>
            </a:r>
          </a:p>
        </p:txBody>
      </p:sp>
      <p:cxnSp>
        <p:nvCxnSpPr>
          <p:cNvPr id="23" name="Straight Arrow Connector 22"/>
          <p:cNvCxnSpPr/>
          <p:nvPr/>
        </p:nvCxnSpPr>
        <p:spPr>
          <a:xfrm>
            <a:off x="1387060" y="4988199"/>
            <a:ext cx="0" cy="43204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326855" y="4927313"/>
            <a:ext cx="1212333" cy="553998"/>
          </a:xfrm>
          <a:prstGeom prst="rect">
            <a:avLst/>
          </a:prstGeom>
          <a:noFill/>
        </p:spPr>
        <p:txBody>
          <a:bodyPr wrap="square" rtlCol="0">
            <a:spAutoFit/>
          </a:bodyPr>
          <a:lstStyle/>
          <a:p>
            <a:pPr algn="ctr"/>
            <a:r>
              <a:rPr lang="es-ES" sz="1500" dirty="0" smtClean="0">
                <a:latin typeface="Calibri" pitchFamily="34" charset="0"/>
              </a:rPr>
              <a:t>con resultados</a:t>
            </a:r>
          </a:p>
        </p:txBody>
      </p:sp>
      <p:sp>
        <p:nvSpPr>
          <p:cNvPr id="29" name="Left Arrow 28">
            <a:hlinkClick r:id="rId10" action="ppaction://hlinksldjump"/>
          </p:cNvPr>
          <p:cNvSpPr/>
          <p:nvPr/>
        </p:nvSpPr>
        <p:spPr>
          <a:xfrm>
            <a:off x="8220252" y="5890151"/>
            <a:ext cx="410123" cy="203145"/>
          </a:xfrm>
          <a:prstGeom prst="lef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zo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60323"/>
            <a:ext cx="9144000" cy="1143000"/>
          </a:xfrm>
        </p:spPr>
        <p:txBody>
          <a:bodyPr>
            <a:noAutofit/>
          </a:bodyPr>
          <a:lstStyle/>
          <a:p>
            <a:pPr algn="ctr"/>
            <a:r>
              <a:rPr lang="es-ES" sz="6000" dirty="0" smtClean="0">
                <a:latin typeface="Cooper Black" pitchFamily="18" charset="0"/>
              </a:rPr>
              <a:t>OBJETIVOS</a:t>
            </a:r>
            <a:endParaRPr lang="en-US" sz="6000" dirty="0">
              <a:latin typeface="Cooper Black" pitchFamily="18" charset="0"/>
            </a:endParaRPr>
          </a:p>
        </p:txBody>
      </p:sp>
    </p:spTree>
  </p:cSld>
  <p:clrMapOvr>
    <a:masterClrMapping/>
  </p:clrMapOvr>
  <p:transition spd="med">
    <p:zo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9157"/>
            <a:ext cx="7571184" cy="652934"/>
          </a:xfrm>
        </p:spPr>
        <p:txBody>
          <a:bodyPr>
            <a:normAutofit/>
          </a:bodyPr>
          <a:lstStyle/>
          <a:p>
            <a:pPr algn="ctr"/>
            <a:r>
              <a:rPr lang="es-ES" dirty="0" smtClean="0">
                <a:latin typeface="Cooper Black" pitchFamily="18" charset="0"/>
              </a:rPr>
              <a:t>OBJETIVOS</a:t>
            </a:r>
            <a:endParaRPr lang="en-US" dirty="0">
              <a:latin typeface="Cooper Black" pitchFamily="18" charset="0"/>
            </a:endParaRPr>
          </a:p>
        </p:txBody>
      </p:sp>
      <p:graphicFrame>
        <p:nvGraphicFramePr>
          <p:cNvPr id="10" name="Content Placeholder 9"/>
          <p:cNvGraphicFramePr>
            <a:graphicFrameLocks noGrp="1"/>
          </p:cNvGraphicFramePr>
          <p:nvPr>
            <p:ph sz="quarter" idx="1"/>
          </p:nvPr>
        </p:nvGraphicFramePr>
        <p:xfrm>
          <a:off x="624439" y="1352306"/>
          <a:ext cx="7560840" cy="54353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med">
    <p:zoom/>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4895</TotalTime>
  <Words>1432</Words>
  <Application>Microsoft Office PowerPoint</Application>
  <PresentationFormat>On-screen Show (4:3)</PresentationFormat>
  <Paragraphs>212</Paragraphs>
  <Slides>44</Slides>
  <Notes>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44</vt:i4>
      </vt:variant>
    </vt:vector>
  </HeadingPairs>
  <TitlesOfParts>
    <vt:vector size="46" baseType="lpstr">
      <vt:lpstr>Oriel</vt:lpstr>
      <vt:lpstr>Dibujo de Microsoft Office Visio</vt:lpstr>
      <vt:lpstr>ESCUELA POLITÉCNICA DEL EJÉRCITO  DEPARTAMENTO DE CIENCIAS DE LA COMPUTACIÓN  CARRERA DE INGENIERÍA EN SISTEMAS E INFORMÁTICA    IMPLEMENTACIÓN DE MUNDOS VIRTUALES COMO APOYO A LA FORMACIÓN POR COMPETENCIAS DE LA CARRERA DE INGENIERÍA EN SISTEMAS E INFORMÁTICA   </vt:lpstr>
      <vt:lpstr>AGENDA</vt:lpstr>
      <vt:lpstr>agenda</vt:lpstr>
      <vt:lpstr>PLANTEAMIENTO DEL PROBLEMA</vt:lpstr>
      <vt:lpstr>PLANTEAMIENTO DEL PROBLEMA</vt:lpstr>
      <vt:lpstr>JUSTIFICACIÓN</vt:lpstr>
      <vt:lpstr>JUSTIFICACIÓN</vt:lpstr>
      <vt:lpstr>OBJETIVOS</vt:lpstr>
      <vt:lpstr>OBJETIVOS</vt:lpstr>
      <vt:lpstr>Slide 10</vt:lpstr>
      <vt:lpstr>Slide 11</vt:lpstr>
      <vt:lpstr>MARCO TEÓRICO</vt:lpstr>
      <vt:lpstr>FORMACIÓN POR COMPETENCIAS</vt:lpstr>
      <vt:lpstr>Slide 14</vt:lpstr>
      <vt:lpstr>MUNDOS VIRTUALES </vt:lpstr>
      <vt:lpstr>HERRAMIENTAS PARA LA CREACIÓN DE MUNDOS VIRTUALES</vt:lpstr>
      <vt:lpstr>HERRAMIENTAS PARA LA CREACIÓN DE MUNDOS VIRTUALES</vt:lpstr>
      <vt:lpstr>HERRAMIENTAS PARA LA CREACIÓN DE MUNDOS VIRTUALES</vt:lpstr>
      <vt:lpstr>Definición de la herramienta a utilizar</vt:lpstr>
      <vt:lpstr>SISTEMAS PARA LA GESTIÓN DEL APRENDIZAJE</vt:lpstr>
      <vt:lpstr>HERRAMIENTAS PARA LA GESTIÓN DEL APRENDIZAJE</vt:lpstr>
      <vt:lpstr>HERRAMIENTAS PARA LA GESTIÓN DEL APRENDIZAJE</vt:lpstr>
      <vt:lpstr>Definición de la herramienta a utilizar</vt:lpstr>
      <vt:lpstr>IMPLEMENTACIÓN</vt:lpstr>
      <vt:lpstr>DESCRIPCIÓN</vt:lpstr>
      <vt:lpstr>FUNCIONALIDAD</vt:lpstr>
      <vt:lpstr>USUARIOS</vt:lpstr>
      <vt:lpstr>ARQUITECTURA</vt:lpstr>
      <vt:lpstr>PERSONALIZACIÓN</vt:lpstr>
      <vt:lpstr>Slide 30</vt:lpstr>
      <vt:lpstr>CONFIGURACIÓN</vt:lpstr>
      <vt:lpstr>Slide 32</vt:lpstr>
      <vt:lpstr>PRUEBAS</vt:lpstr>
      <vt:lpstr>Slide 34</vt:lpstr>
      <vt:lpstr>RESULTADOS</vt:lpstr>
      <vt:lpstr>DEMOSTRACIÓN</vt:lpstr>
      <vt:lpstr>VIDEO DEMOSTRATIVO</vt:lpstr>
      <vt:lpstr>CONCLUSIONES</vt:lpstr>
      <vt:lpstr>CONCLUSIONES</vt:lpstr>
      <vt:lpstr>Slide 40</vt:lpstr>
      <vt:lpstr>Slide 41</vt:lpstr>
      <vt:lpstr>RECOMENDACIONES</vt:lpstr>
      <vt:lpstr>RECOMENDACIONES</vt:lpstr>
      <vt:lpstr>MUCHAS ……. POR SU ATENCIÓN</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Guerra-Hidalgo</dc:creator>
  <cp:lastModifiedBy>jxhxc</cp:lastModifiedBy>
  <cp:revision>645</cp:revision>
  <dcterms:created xsi:type="dcterms:W3CDTF">2012-03-29T23:21:04Z</dcterms:created>
  <dcterms:modified xsi:type="dcterms:W3CDTF">2012-04-17T20:12:41Z</dcterms:modified>
</cp:coreProperties>
</file>