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colors30.xml" ContentType="application/vnd.openxmlformats-officedocument.drawingml.diagramColor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quickStyle27.xml" ContentType="application/vnd.openxmlformats-officedocument.drawingml.diagramStyle+xml"/>
  <Override PartName="/ppt/notesSlides/notesSlide62.xml" ContentType="application/vnd.openxmlformats-officedocument.presentationml.notesSlid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40.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64.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6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diagrams/layout26.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4"/>
  </p:notesMasterIdLst>
  <p:sldIdLst>
    <p:sldId id="256" r:id="rId2"/>
    <p:sldId id="257" r:id="rId3"/>
    <p:sldId id="285" r:id="rId4"/>
    <p:sldId id="286" r:id="rId5"/>
    <p:sldId id="259" r:id="rId6"/>
    <p:sldId id="260" r:id="rId7"/>
    <p:sldId id="261" r:id="rId8"/>
    <p:sldId id="282" r:id="rId9"/>
    <p:sldId id="263" r:id="rId10"/>
    <p:sldId id="284" r:id="rId11"/>
    <p:sldId id="265" r:id="rId12"/>
    <p:sldId id="266" r:id="rId13"/>
    <p:sldId id="267" r:id="rId14"/>
    <p:sldId id="287" r:id="rId15"/>
    <p:sldId id="288" r:id="rId16"/>
    <p:sldId id="289" r:id="rId17"/>
    <p:sldId id="325" r:id="rId18"/>
    <p:sldId id="327" r:id="rId19"/>
    <p:sldId id="328" r:id="rId20"/>
    <p:sldId id="329" r:id="rId21"/>
    <p:sldId id="330" r:id="rId22"/>
    <p:sldId id="331" r:id="rId23"/>
    <p:sldId id="332" r:id="rId24"/>
    <p:sldId id="333" r:id="rId25"/>
    <p:sldId id="334" r:id="rId26"/>
    <p:sldId id="336" r:id="rId27"/>
    <p:sldId id="338" r:id="rId28"/>
    <p:sldId id="339" r:id="rId29"/>
    <p:sldId id="340" r:id="rId30"/>
    <p:sldId id="341" r:id="rId31"/>
    <p:sldId id="342" r:id="rId32"/>
    <p:sldId id="343" r:id="rId33"/>
    <p:sldId id="344" r:id="rId34"/>
    <p:sldId id="345" r:id="rId35"/>
    <p:sldId id="346" r:id="rId36"/>
    <p:sldId id="348" r:id="rId37"/>
    <p:sldId id="349" r:id="rId38"/>
    <p:sldId id="350" r:id="rId39"/>
    <p:sldId id="352" r:id="rId40"/>
    <p:sldId id="354" r:id="rId41"/>
    <p:sldId id="355" r:id="rId42"/>
    <p:sldId id="356" r:id="rId43"/>
    <p:sldId id="357" r:id="rId44"/>
    <p:sldId id="358" r:id="rId45"/>
    <p:sldId id="290" r:id="rId46"/>
    <p:sldId id="270" r:id="rId47"/>
    <p:sldId id="271" r:id="rId48"/>
    <p:sldId id="273" r:id="rId49"/>
    <p:sldId id="274" r:id="rId50"/>
    <p:sldId id="276" r:id="rId51"/>
    <p:sldId id="291" r:id="rId52"/>
    <p:sldId id="277" r:id="rId53"/>
    <p:sldId id="292" r:id="rId54"/>
    <p:sldId id="278" r:id="rId55"/>
    <p:sldId id="281" r:id="rId56"/>
    <p:sldId id="294" r:id="rId57"/>
    <p:sldId id="320" r:id="rId58"/>
    <p:sldId id="296" r:id="rId59"/>
    <p:sldId id="297" r:id="rId60"/>
    <p:sldId id="298" r:id="rId61"/>
    <p:sldId id="299" r:id="rId62"/>
    <p:sldId id="300" r:id="rId63"/>
    <p:sldId id="301" r:id="rId64"/>
    <p:sldId id="302" r:id="rId65"/>
    <p:sldId id="303" r:id="rId66"/>
    <p:sldId id="304" r:id="rId67"/>
    <p:sldId id="307" r:id="rId68"/>
    <p:sldId id="309" r:id="rId69"/>
    <p:sldId id="321" r:id="rId70"/>
    <p:sldId id="322" r:id="rId71"/>
    <p:sldId id="323" r:id="rId72"/>
    <p:sldId id="324"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74457" autoAdjust="0"/>
  </p:normalViewPr>
  <p:slideViewPr>
    <p:cSldViewPr>
      <p:cViewPr varScale="1">
        <p:scale>
          <a:sx n="58" d="100"/>
          <a:sy n="58" d="100"/>
        </p:scale>
        <p:origin x="-14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2.xml.rels><?xml version="1.0" encoding="UTF-8" standalone="yes"?>
<Relationships xmlns="http://schemas.openxmlformats.org/package/2006/relationships"><Relationship Id="rId1" Type="http://schemas.openxmlformats.org/officeDocument/2006/relationships/image" Target="../media/image16.png"/></Relationships>
</file>

<file path=ppt/diagrams/_rels/data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17.xml.rels><?xml version="1.0" encoding="UTF-8" standalone="yes"?>
<Relationships xmlns="http://schemas.openxmlformats.org/package/2006/relationships"><Relationship Id="rId1" Type="http://schemas.openxmlformats.org/officeDocument/2006/relationships/image" Target="../media/image23.png"/></Relationships>
</file>

<file path=ppt/diagrams/_rels/data20.xml.rels><?xml version="1.0" encoding="UTF-8" standalone="yes"?>
<Relationships xmlns="http://schemas.openxmlformats.org/package/2006/relationships"><Relationship Id="rId1" Type="http://schemas.openxmlformats.org/officeDocument/2006/relationships/image" Target="../media/image39.png"/></Relationships>
</file>

<file path=ppt/diagrams/_rels/data21.xml.rels><?xml version="1.0" encoding="UTF-8" standalone="yes"?>
<Relationships xmlns="http://schemas.openxmlformats.org/package/2006/relationships"><Relationship Id="rId1" Type="http://schemas.openxmlformats.org/officeDocument/2006/relationships/image" Target="../media/image42.png"/></Relationships>
</file>

<file path=ppt/diagrams/_rels/data22.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4553F-35FF-4AE3-A841-24379300DE0A}"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s-ES"/>
        </a:p>
      </dgm:t>
    </dgm:pt>
    <dgm:pt modelId="{8DDFC441-B41E-4E03-BA32-94C7D73CAD7C}">
      <dgm:prSet phldrT="[Texto]"/>
      <dgm:spPr/>
      <dgm:t>
        <a:bodyPr/>
        <a:lstStyle/>
        <a:p>
          <a:r>
            <a:rPr lang="es-ES" dirty="0" smtClean="0"/>
            <a:t>MODELAMIENTO DE LA PLANTA</a:t>
          </a:r>
          <a:endParaRPr lang="es-ES" dirty="0"/>
        </a:p>
      </dgm:t>
    </dgm:pt>
    <dgm:pt modelId="{B0D93A4E-3690-4DBF-8983-B2887CA91EB7}" type="parTrans" cxnId="{DA029794-23F7-4780-BB00-AB9C00FA860D}">
      <dgm:prSet/>
      <dgm:spPr/>
      <dgm:t>
        <a:bodyPr/>
        <a:lstStyle/>
        <a:p>
          <a:endParaRPr lang="es-ES"/>
        </a:p>
      </dgm:t>
    </dgm:pt>
    <dgm:pt modelId="{1141E113-2E50-4CF9-A979-987465C379C9}" type="sibTrans" cxnId="{DA029794-23F7-4780-BB00-AB9C00FA860D}">
      <dgm:prSet/>
      <dgm:spPr/>
      <dgm:t>
        <a:bodyPr/>
        <a:lstStyle/>
        <a:p>
          <a:endParaRPr lang="es-ES"/>
        </a:p>
      </dgm:t>
    </dgm:pt>
    <dgm:pt modelId="{28092CA5-67FC-4B91-A761-8383271A90E6}">
      <dgm:prSet phldrT="[Texto]"/>
      <dgm:spPr/>
      <dgm:t>
        <a:bodyPr/>
        <a:lstStyle/>
        <a:p>
          <a:r>
            <a:rPr lang="es-ES" dirty="0" smtClean="0"/>
            <a:t>DISEÑO E IMPLEMENTACION DE LOS CONTROLADORES</a:t>
          </a:r>
          <a:endParaRPr lang="es-ES" dirty="0"/>
        </a:p>
      </dgm:t>
    </dgm:pt>
    <dgm:pt modelId="{57A2B6CD-E023-4B27-BD07-7F7A741948D0}" type="parTrans" cxnId="{6A244F5D-FDB9-4774-BB9D-4692CFC97601}">
      <dgm:prSet/>
      <dgm:spPr/>
      <dgm:t>
        <a:bodyPr/>
        <a:lstStyle/>
        <a:p>
          <a:endParaRPr lang="es-ES"/>
        </a:p>
      </dgm:t>
    </dgm:pt>
    <dgm:pt modelId="{DCB4563D-C8D5-4DC3-AE60-E5B5982EC4FA}" type="sibTrans" cxnId="{6A244F5D-FDB9-4774-BB9D-4692CFC97601}">
      <dgm:prSet/>
      <dgm:spPr/>
      <dgm:t>
        <a:bodyPr/>
        <a:lstStyle/>
        <a:p>
          <a:endParaRPr lang="es-ES"/>
        </a:p>
      </dgm:t>
    </dgm:pt>
    <dgm:pt modelId="{CE77AF47-B0C9-4331-A115-2520BD06DCBC}">
      <dgm:prSet phldrT="[Texto]"/>
      <dgm:spPr/>
      <dgm:t>
        <a:bodyPr/>
        <a:lstStyle/>
        <a:p>
          <a:r>
            <a:rPr lang="es-ES" dirty="0" smtClean="0"/>
            <a:t>CONCLUSIONES Y RECOMENDACIONES</a:t>
          </a:r>
          <a:endParaRPr lang="es-ES" dirty="0"/>
        </a:p>
      </dgm:t>
    </dgm:pt>
    <dgm:pt modelId="{7AF7D346-9EC2-4152-AF9D-D527C71DCF47}" type="parTrans" cxnId="{3D88D4EE-2453-4A88-B3F0-AC4DF8752FB1}">
      <dgm:prSet/>
      <dgm:spPr/>
      <dgm:t>
        <a:bodyPr/>
        <a:lstStyle/>
        <a:p>
          <a:endParaRPr lang="es-ES"/>
        </a:p>
      </dgm:t>
    </dgm:pt>
    <dgm:pt modelId="{2EFAFE89-2E58-4E23-AF57-DB36BD6AB69B}" type="sibTrans" cxnId="{3D88D4EE-2453-4A88-B3F0-AC4DF8752FB1}">
      <dgm:prSet/>
      <dgm:spPr/>
      <dgm:t>
        <a:bodyPr/>
        <a:lstStyle/>
        <a:p>
          <a:endParaRPr lang="es-ES"/>
        </a:p>
      </dgm:t>
    </dgm:pt>
    <dgm:pt modelId="{6BE7E6EE-D062-4676-A56B-DE8198318FA0}" type="pres">
      <dgm:prSet presAssocID="{4424553F-35FF-4AE3-A841-24379300DE0A}" presName="Name0" presStyleCnt="0">
        <dgm:presLayoutVars>
          <dgm:dir/>
          <dgm:animLvl val="lvl"/>
          <dgm:resizeHandles val="exact"/>
        </dgm:presLayoutVars>
      </dgm:prSet>
      <dgm:spPr/>
      <dgm:t>
        <a:bodyPr/>
        <a:lstStyle/>
        <a:p>
          <a:endParaRPr lang="es-ES"/>
        </a:p>
      </dgm:t>
    </dgm:pt>
    <dgm:pt modelId="{3E5143C5-886E-4990-AE22-34858444D4FB}" type="pres">
      <dgm:prSet presAssocID="{CE77AF47-B0C9-4331-A115-2520BD06DCBC}" presName="boxAndChildren" presStyleCnt="0"/>
      <dgm:spPr/>
    </dgm:pt>
    <dgm:pt modelId="{693E98C4-F857-439B-8EB8-9A774B3C5B3B}" type="pres">
      <dgm:prSet presAssocID="{CE77AF47-B0C9-4331-A115-2520BD06DCBC}" presName="parentTextBox" presStyleLbl="node1" presStyleIdx="0" presStyleCnt="3"/>
      <dgm:spPr/>
      <dgm:t>
        <a:bodyPr/>
        <a:lstStyle/>
        <a:p>
          <a:endParaRPr lang="es-ES"/>
        </a:p>
      </dgm:t>
    </dgm:pt>
    <dgm:pt modelId="{86F2BA2D-BBEE-4DC7-8BAF-3D39D612846A}" type="pres">
      <dgm:prSet presAssocID="{DCB4563D-C8D5-4DC3-AE60-E5B5982EC4FA}" presName="sp" presStyleCnt="0"/>
      <dgm:spPr/>
    </dgm:pt>
    <dgm:pt modelId="{90BCD797-8E4D-45C7-B49B-55FB143804B5}" type="pres">
      <dgm:prSet presAssocID="{28092CA5-67FC-4B91-A761-8383271A90E6}" presName="arrowAndChildren" presStyleCnt="0"/>
      <dgm:spPr/>
    </dgm:pt>
    <dgm:pt modelId="{97BF77FF-E6E8-46AD-9386-C149C9B71774}" type="pres">
      <dgm:prSet presAssocID="{28092CA5-67FC-4B91-A761-8383271A90E6}" presName="parentTextArrow" presStyleLbl="node1" presStyleIdx="1" presStyleCnt="3"/>
      <dgm:spPr/>
      <dgm:t>
        <a:bodyPr/>
        <a:lstStyle/>
        <a:p>
          <a:endParaRPr lang="es-ES"/>
        </a:p>
      </dgm:t>
    </dgm:pt>
    <dgm:pt modelId="{7A6E03CB-DFD5-4162-9733-88D01899069E}" type="pres">
      <dgm:prSet presAssocID="{1141E113-2E50-4CF9-A979-987465C379C9}" presName="sp" presStyleCnt="0"/>
      <dgm:spPr/>
    </dgm:pt>
    <dgm:pt modelId="{298AE793-45A0-492C-A882-ED4EF40B1BE1}" type="pres">
      <dgm:prSet presAssocID="{8DDFC441-B41E-4E03-BA32-94C7D73CAD7C}" presName="arrowAndChildren" presStyleCnt="0"/>
      <dgm:spPr/>
    </dgm:pt>
    <dgm:pt modelId="{1901913D-93B8-41F7-BBA3-6DFCDA44FE52}" type="pres">
      <dgm:prSet presAssocID="{8DDFC441-B41E-4E03-BA32-94C7D73CAD7C}" presName="parentTextArrow" presStyleLbl="node1" presStyleIdx="2" presStyleCnt="3"/>
      <dgm:spPr/>
      <dgm:t>
        <a:bodyPr/>
        <a:lstStyle/>
        <a:p>
          <a:endParaRPr lang="es-ES"/>
        </a:p>
      </dgm:t>
    </dgm:pt>
  </dgm:ptLst>
  <dgm:cxnLst>
    <dgm:cxn modelId="{67F4919D-7CA9-498E-B11A-54A2136F524C}" type="presOf" srcId="{8DDFC441-B41E-4E03-BA32-94C7D73CAD7C}" destId="{1901913D-93B8-41F7-BBA3-6DFCDA44FE52}" srcOrd="0" destOrd="0" presId="urn:microsoft.com/office/officeart/2005/8/layout/process4"/>
    <dgm:cxn modelId="{59D1C78E-A111-44D3-AA43-616E13FFAEFF}" type="presOf" srcId="{4424553F-35FF-4AE3-A841-24379300DE0A}" destId="{6BE7E6EE-D062-4676-A56B-DE8198318FA0}" srcOrd="0" destOrd="0" presId="urn:microsoft.com/office/officeart/2005/8/layout/process4"/>
    <dgm:cxn modelId="{28CD66A8-EDD6-4C21-9B93-5C3961B78A87}" type="presOf" srcId="{CE77AF47-B0C9-4331-A115-2520BD06DCBC}" destId="{693E98C4-F857-439B-8EB8-9A774B3C5B3B}" srcOrd="0" destOrd="0" presId="urn:microsoft.com/office/officeart/2005/8/layout/process4"/>
    <dgm:cxn modelId="{DA029794-23F7-4780-BB00-AB9C00FA860D}" srcId="{4424553F-35FF-4AE3-A841-24379300DE0A}" destId="{8DDFC441-B41E-4E03-BA32-94C7D73CAD7C}" srcOrd="0" destOrd="0" parTransId="{B0D93A4E-3690-4DBF-8983-B2887CA91EB7}" sibTransId="{1141E113-2E50-4CF9-A979-987465C379C9}"/>
    <dgm:cxn modelId="{3D88D4EE-2453-4A88-B3F0-AC4DF8752FB1}" srcId="{4424553F-35FF-4AE3-A841-24379300DE0A}" destId="{CE77AF47-B0C9-4331-A115-2520BD06DCBC}" srcOrd="2" destOrd="0" parTransId="{7AF7D346-9EC2-4152-AF9D-D527C71DCF47}" sibTransId="{2EFAFE89-2E58-4E23-AF57-DB36BD6AB69B}"/>
    <dgm:cxn modelId="{6A244F5D-FDB9-4774-BB9D-4692CFC97601}" srcId="{4424553F-35FF-4AE3-A841-24379300DE0A}" destId="{28092CA5-67FC-4B91-A761-8383271A90E6}" srcOrd="1" destOrd="0" parTransId="{57A2B6CD-E023-4B27-BD07-7F7A741948D0}" sibTransId="{DCB4563D-C8D5-4DC3-AE60-E5B5982EC4FA}"/>
    <dgm:cxn modelId="{9AD10F4F-25FB-4530-8C90-FBF2DD832482}" type="presOf" srcId="{28092CA5-67FC-4B91-A761-8383271A90E6}" destId="{97BF77FF-E6E8-46AD-9386-C149C9B71774}" srcOrd="0" destOrd="0" presId="urn:microsoft.com/office/officeart/2005/8/layout/process4"/>
    <dgm:cxn modelId="{791CC82F-8EF3-4D72-8707-818D7BD5783A}" type="presParOf" srcId="{6BE7E6EE-D062-4676-A56B-DE8198318FA0}" destId="{3E5143C5-886E-4990-AE22-34858444D4FB}" srcOrd="0" destOrd="0" presId="urn:microsoft.com/office/officeart/2005/8/layout/process4"/>
    <dgm:cxn modelId="{6958838C-924B-4512-9C41-5BA1136F2925}" type="presParOf" srcId="{3E5143C5-886E-4990-AE22-34858444D4FB}" destId="{693E98C4-F857-439B-8EB8-9A774B3C5B3B}" srcOrd="0" destOrd="0" presId="urn:microsoft.com/office/officeart/2005/8/layout/process4"/>
    <dgm:cxn modelId="{C5E01378-CA38-47FC-9557-8D9F63CCBB9A}" type="presParOf" srcId="{6BE7E6EE-D062-4676-A56B-DE8198318FA0}" destId="{86F2BA2D-BBEE-4DC7-8BAF-3D39D612846A}" srcOrd="1" destOrd="0" presId="urn:microsoft.com/office/officeart/2005/8/layout/process4"/>
    <dgm:cxn modelId="{6544B4BC-931E-47F8-B7E6-26DD290F7966}" type="presParOf" srcId="{6BE7E6EE-D062-4676-A56B-DE8198318FA0}" destId="{90BCD797-8E4D-45C7-B49B-55FB143804B5}" srcOrd="2" destOrd="0" presId="urn:microsoft.com/office/officeart/2005/8/layout/process4"/>
    <dgm:cxn modelId="{04A97AF7-89B7-4965-A1C6-ED0FE7DECF52}" type="presParOf" srcId="{90BCD797-8E4D-45C7-B49B-55FB143804B5}" destId="{97BF77FF-E6E8-46AD-9386-C149C9B71774}" srcOrd="0" destOrd="0" presId="urn:microsoft.com/office/officeart/2005/8/layout/process4"/>
    <dgm:cxn modelId="{684DF79D-A20B-4C0B-A420-B1B25C48C3F0}" type="presParOf" srcId="{6BE7E6EE-D062-4676-A56B-DE8198318FA0}" destId="{7A6E03CB-DFD5-4162-9733-88D01899069E}" srcOrd="3" destOrd="0" presId="urn:microsoft.com/office/officeart/2005/8/layout/process4"/>
    <dgm:cxn modelId="{5E9DCA08-E2A0-4782-ACD7-696849013B13}" type="presParOf" srcId="{6BE7E6EE-D062-4676-A56B-DE8198318FA0}" destId="{298AE793-45A0-492C-A882-ED4EF40B1BE1}" srcOrd="4" destOrd="0" presId="urn:microsoft.com/office/officeart/2005/8/layout/process4"/>
    <dgm:cxn modelId="{03B55BD9-E115-4083-900F-9F93E7FB9DF7}" type="presParOf" srcId="{298AE793-45A0-492C-A882-ED4EF40B1BE1}" destId="{1901913D-93B8-41F7-BBA3-6DFCDA44FE5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C73323-B4F5-4CD7-A8A2-392C2C620D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4811BC-B2AD-4025-AE2D-8F05A03B8229}">
      <dgm:prSet phldrT="[Texto]"/>
      <dgm:spPr/>
      <dgm:t>
        <a:bodyPr/>
        <a:lstStyle/>
        <a:p>
          <a:r>
            <a:rPr lang="es-ES" dirty="0" smtClean="0"/>
            <a:t>DISEÑO E IMPLEMENTACION DE LOS CONTROLADORES</a:t>
          </a:r>
          <a:endParaRPr lang="es-ES" dirty="0"/>
        </a:p>
      </dgm:t>
    </dgm:pt>
    <dgm:pt modelId="{A796C9F6-5885-4C17-860F-91165D22A94F}" type="parTrans" cxnId="{EA6EF17A-EB37-4A5A-8EFF-4AA8C015D855}">
      <dgm:prSet/>
      <dgm:spPr/>
      <dgm:t>
        <a:bodyPr/>
        <a:lstStyle/>
        <a:p>
          <a:endParaRPr lang="es-ES"/>
        </a:p>
      </dgm:t>
    </dgm:pt>
    <dgm:pt modelId="{7BEAA0D2-A5B3-4E71-947E-E9B4D03FE03E}" type="sibTrans" cxnId="{EA6EF17A-EB37-4A5A-8EFF-4AA8C015D855}">
      <dgm:prSet/>
      <dgm:spPr/>
      <dgm:t>
        <a:bodyPr/>
        <a:lstStyle/>
        <a:p>
          <a:endParaRPr lang="es-ES"/>
        </a:p>
      </dgm:t>
    </dgm:pt>
    <dgm:pt modelId="{4571C296-498C-4420-8683-2841A1D17C7C}">
      <dgm:prSet phldrT="[Texto]"/>
      <dgm:spPr/>
      <dgm:t>
        <a:bodyPr/>
        <a:lstStyle/>
        <a:p>
          <a:r>
            <a:rPr lang="es-ES" dirty="0" smtClean="0"/>
            <a:t>Controladores Neuronales</a:t>
          </a:r>
          <a:endParaRPr lang="es-ES" dirty="0"/>
        </a:p>
      </dgm:t>
    </dgm:pt>
    <dgm:pt modelId="{A1021B02-E685-4AB7-B7BE-1B499C397251}" type="parTrans" cxnId="{6E965B9E-7C86-48AE-9FCA-BEA8F4FD0440}">
      <dgm:prSet/>
      <dgm:spPr/>
      <dgm:t>
        <a:bodyPr/>
        <a:lstStyle/>
        <a:p>
          <a:endParaRPr lang="es-ES"/>
        </a:p>
      </dgm:t>
    </dgm:pt>
    <dgm:pt modelId="{470220D8-6C2E-4E96-B605-261DE06834AB}" type="sibTrans" cxnId="{6E965B9E-7C86-48AE-9FCA-BEA8F4FD0440}">
      <dgm:prSet/>
      <dgm:spPr/>
      <dgm:t>
        <a:bodyPr/>
        <a:lstStyle/>
        <a:p>
          <a:endParaRPr lang="es-ES"/>
        </a:p>
      </dgm:t>
    </dgm:pt>
    <dgm:pt modelId="{9D695D21-1743-480B-92EA-88B812642DF7}">
      <dgm:prSet phldrT="[Texto]"/>
      <dgm:spPr/>
      <dgm:t>
        <a:bodyPr/>
        <a:lstStyle/>
        <a:p>
          <a:r>
            <a:rPr lang="es-ES" dirty="0" smtClean="0"/>
            <a:t>Controlador Difuso</a:t>
          </a:r>
          <a:endParaRPr lang="es-ES" dirty="0"/>
        </a:p>
      </dgm:t>
    </dgm:pt>
    <dgm:pt modelId="{3F2A0A8A-A324-44AE-AA54-A9134634D694}" type="parTrans" cxnId="{8E4A3F50-6B93-470B-BE3F-924E414DD686}">
      <dgm:prSet/>
      <dgm:spPr/>
      <dgm:t>
        <a:bodyPr/>
        <a:lstStyle/>
        <a:p>
          <a:endParaRPr lang="es-ES"/>
        </a:p>
      </dgm:t>
    </dgm:pt>
    <dgm:pt modelId="{6C85A27E-812C-46E1-8E0B-100554B6051F}" type="sibTrans" cxnId="{8E4A3F50-6B93-470B-BE3F-924E414DD686}">
      <dgm:prSet/>
      <dgm:spPr/>
      <dgm:t>
        <a:bodyPr/>
        <a:lstStyle/>
        <a:p>
          <a:endParaRPr lang="es-ES"/>
        </a:p>
      </dgm:t>
    </dgm:pt>
    <dgm:pt modelId="{26641771-99BE-4DEB-AFCA-C75B0E55BD1E}">
      <dgm:prSet phldrT="[Texto]"/>
      <dgm:spPr/>
      <dgm:t>
        <a:bodyPr/>
        <a:lstStyle/>
        <a:p>
          <a:r>
            <a:rPr lang="es-ES" dirty="0" smtClean="0"/>
            <a:t>Controlador Predictivo</a:t>
          </a:r>
          <a:endParaRPr lang="es-ES" dirty="0"/>
        </a:p>
      </dgm:t>
    </dgm:pt>
    <dgm:pt modelId="{803B88FF-A4FA-4821-8C2D-D860A5DC625F}" type="parTrans" cxnId="{331AD7AA-B2F9-4704-880D-3BAB5C7ADD5F}">
      <dgm:prSet/>
      <dgm:spPr/>
      <dgm:t>
        <a:bodyPr/>
        <a:lstStyle/>
        <a:p>
          <a:endParaRPr lang="es-ES"/>
        </a:p>
      </dgm:t>
    </dgm:pt>
    <dgm:pt modelId="{396453D4-E949-4304-9293-F4313F66B4C1}" type="sibTrans" cxnId="{331AD7AA-B2F9-4704-880D-3BAB5C7ADD5F}">
      <dgm:prSet/>
      <dgm:spPr/>
      <dgm:t>
        <a:bodyPr/>
        <a:lstStyle/>
        <a:p>
          <a:endParaRPr lang="es-ES"/>
        </a:p>
      </dgm:t>
    </dgm:pt>
    <dgm:pt modelId="{BB46D9C8-848D-40F1-B39E-DD16A993E414}" type="pres">
      <dgm:prSet presAssocID="{56C73323-B4F5-4CD7-A8A2-392C2C620DF0}" presName="diagram" presStyleCnt="0">
        <dgm:presLayoutVars>
          <dgm:chPref val="1"/>
          <dgm:dir/>
          <dgm:animOne val="branch"/>
          <dgm:animLvl val="lvl"/>
          <dgm:resizeHandles val="exact"/>
        </dgm:presLayoutVars>
      </dgm:prSet>
      <dgm:spPr/>
      <dgm:t>
        <a:bodyPr/>
        <a:lstStyle/>
        <a:p>
          <a:endParaRPr lang="es-ES"/>
        </a:p>
      </dgm:t>
    </dgm:pt>
    <dgm:pt modelId="{FF6041ED-0E1B-4B43-BDB4-EC2C242BFED2}" type="pres">
      <dgm:prSet presAssocID="{9B4811BC-B2AD-4025-AE2D-8F05A03B8229}" presName="root1" presStyleCnt="0"/>
      <dgm:spPr/>
    </dgm:pt>
    <dgm:pt modelId="{C32D28E8-291C-45B2-89AE-BA21E77BECD3}" type="pres">
      <dgm:prSet presAssocID="{9B4811BC-B2AD-4025-AE2D-8F05A03B8229}" presName="LevelOneTextNode" presStyleLbl="node0" presStyleIdx="0" presStyleCnt="1" custLinFactNeighborX="-19269" custLinFactNeighborY="-2710">
        <dgm:presLayoutVars>
          <dgm:chPref val="3"/>
        </dgm:presLayoutVars>
      </dgm:prSet>
      <dgm:spPr/>
      <dgm:t>
        <a:bodyPr/>
        <a:lstStyle/>
        <a:p>
          <a:endParaRPr lang="es-ES"/>
        </a:p>
      </dgm:t>
    </dgm:pt>
    <dgm:pt modelId="{9D3E887C-2B21-4D5C-AF0E-0C8341ADA387}" type="pres">
      <dgm:prSet presAssocID="{9B4811BC-B2AD-4025-AE2D-8F05A03B8229}" presName="level2hierChild" presStyleCnt="0"/>
      <dgm:spPr/>
    </dgm:pt>
    <dgm:pt modelId="{E1B018EC-EFC3-4318-AE24-19B517874452}" type="pres">
      <dgm:prSet presAssocID="{A1021B02-E685-4AB7-B7BE-1B499C397251}" presName="conn2-1" presStyleLbl="parChTrans1D2" presStyleIdx="0" presStyleCnt="3"/>
      <dgm:spPr/>
      <dgm:t>
        <a:bodyPr/>
        <a:lstStyle/>
        <a:p>
          <a:endParaRPr lang="es-ES"/>
        </a:p>
      </dgm:t>
    </dgm:pt>
    <dgm:pt modelId="{B0BD6480-BD38-41BF-A56E-555D6A9813AA}" type="pres">
      <dgm:prSet presAssocID="{A1021B02-E685-4AB7-B7BE-1B499C397251}" presName="connTx" presStyleLbl="parChTrans1D2" presStyleIdx="0" presStyleCnt="3"/>
      <dgm:spPr/>
      <dgm:t>
        <a:bodyPr/>
        <a:lstStyle/>
        <a:p>
          <a:endParaRPr lang="es-ES"/>
        </a:p>
      </dgm:t>
    </dgm:pt>
    <dgm:pt modelId="{D35EF9B0-56CB-44E1-98B0-B296931A01B7}" type="pres">
      <dgm:prSet presAssocID="{4571C296-498C-4420-8683-2841A1D17C7C}" presName="root2" presStyleCnt="0"/>
      <dgm:spPr/>
    </dgm:pt>
    <dgm:pt modelId="{D09824D2-7B52-4947-B209-E135B2C9FCBA}" type="pres">
      <dgm:prSet presAssocID="{4571C296-498C-4420-8683-2841A1D17C7C}" presName="LevelTwoTextNode" presStyleLbl="node2" presStyleIdx="0" presStyleCnt="3" custLinFactNeighborX="-17372" custLinFactNeighborY="1926">
        <dgm:presLayoutVars>
          <dgm:chPref val="3"/>
        </dgm:presLayoutVars>
      </dgm:prSet>
      <dgm:spPr/>
      <dgm:t>
        <a:bodyPr/>
        <a:lstStyle/>
        <a:p>
          <a:endParaRPr lang="es-ES"/>
        </a:p>
      </dgm:t>
    </dgm:pt>
    <dgm:pt modelId="{9AFF5033-E044-4315-8414-5BA3D666A2D1}" type="pres">
      <dgm:prSet presAssocID="{4571C296-498C-4420-8683-2841A1D17C7C}" presName="level3hierChild" presStyleCnt="0"/>
      <dgm:spPr/>
    </dgm:pt>
    <dgm:pt modelId="{CFBAECC2-7673-409B-A162-69E4BCAD3435}" type="pres">
      <dgm:prSet presAssocID="{3F2A0A8A-A324-44AE-AA54-A9134634D694}" presName="conn2-1" presStyleLbl="parChTrans1D2" presStyleIdx="1" presStyleCnt="3"/>
      <dgm:spPr/>
      <dgm:t>
        <a:bodyPr/>
        <a:lstStyle/>
        <a:p>
          <a:endParaRPr lang="es-ES"/>
        </a:p>
      </dgm:t>
    </dgm:pt>
    <dgm:pt modelId="{8FD2E6F2-F8E7-4A11-B806-62D608C0D414}" type="pres">
      <dgm:prSet presAssocID="{3F2A0A8A-A324-44AE-AA54-A9134634D694}" presName="connTx" presStyleLbl="parChTrans1D2" presStyleIdx="1" presStyleCnt="3"/>
      <dgm:spPr/>
      <dgm:t>
        <a:bodyPr/>
        <a:lstStyle/>
        <a:p>
          <a:endParaRPr lang="es-ES"/>
        </a:p>
      </dgm:t>
    </dgm:pt>
    <dgm:pt modelId="{263C40FB-0D28-471F-8E76-2A54432ABA26}" type="pres">
      <dgm:prSet presAssocID="{9D695D21-1743-480B-92EA-88B812642DF7}" presName="root2" presStyleCnt="0"/>
      <dgm:spPr/>
    </dgm:pt>
    <dgm:pt modelId="{557834C0-B63B-479F-96C3-C55DFC8A1FB6}" type="pres">
      <dgm:prSet presAssocID="{9D695D21-1743-480B-92EA-88B812642DF7}" presName="LevelTwoTextNode" presStyleLbl="node2" presStyleIdx="1" presStyleCnt="3" custLinFactNeighborX="-17372" custLinFactNeighborY="-2710">
        <dgm:presLayoutVars>
          <dgm:chPref val="3"/>
        </dgm:presLayoutVars>
      </dgm:prSet>
      <dgm:spPr/>
      <dgm:t>
        <a:bodyPr/>
        <a:lstStyle/>
        <a:p>
          <a:endParaRPr lang="es-ES"/>
        </a:p>
      </dgm:t>
    </dgm:pt>
    <dgm:pt modelId="{02AACD48-4068-4BB4-A644-7D32A49A5881}" type="pres">
      <dgm:prSet presAssocID="{9D695D21-1743-480B-92EA-88B812642DF7}" presName="level3hierChild" presStyleCnt="0"/>
      <dgm:spPr/>
    </dgm:pt>
    <dgm:pt modelId="{1FE0A758-D5B2-4AEA-9A42-FE46B6722D8C}" type="pres">
      <dgm:prSet presAssocID="{803B88FF-A4FA-4821-8C2D-D860A5DC625F}" presName="conn2-1" presStyleLbl="parChTrans1D2" presStyleIdx="2" presStyleCnt="3"/>
      <dgm:spPr/>
      <dgm:t>
        <a:bodyPr/>
        <a:lstStyle/>
        <a:p>
          <a:endParaRPr lang="es-ES"/>
        </a:p>
      </dgm:t>
    </dgm:pt>
    <dgm:pt modelId="{D4238589-3108-45DC-AD0F-EA4E63740202}" type="pres">
      <dgm:prSet presAssocID="{803B88FF-A4FA-4821-8C2D-D860A5DC625F}" presName="connTx" presStyleLbl="parChTrans1D2" presStyleIdx="2" presStyleCnt="3"/>
      <dgm:spPr/>
      <dgm:t>
        <a:bodyPr/>
        <a:lstStyle/>
        <a:p>
          <a:endParaRPr lang="es-ES"/>
        </a:p>
      </dgm:t>
    </dgm:pt>
    <dgm:pt modelId="{6B72DBFE-9DD2-4A4F-8220-A9AAEDFED8E1}" type="pres">
      <dgm:prSet presAssocID="{26641771-99BE-4DEB-AFCA-C75B0E55BD1E}" presName="root2" presStyleCnt="0"/>
      <dgm:spPr/>
    </dgm:pt>
    <dgm:pt modelId="{301B3A6F-D936-4F8C-9552-B8B3E7D7235A}" type="pres">
      <dgm:prSet presAssocID="{26641771-99BE-4DEB-AFCA-C75B0E55BD1E}" presName="LevelTwoTextNode" presStyleLbl="node2" presStyleIdx="2" presStyleCnt="3" custLinFactNeighborX="-17372" custLinFactNeighborY="-7346">
        <dgm:presLayoutVars>
          <dgm:chPref val="3"/>
        </dgm:presLayoutVars>
      </dgm:prSet>
      <dgm:spPr/>
      <dgm:t>
        <a:bodyPr/>
        <a:lstStyle/>
        <a:p>
          <a:endParaRPr lang="es-ES"/>
        </a:p>
      </dgm:t>
    </dgm:pt>
    <dgm:pt modelId="{EABA64AB-76D7-4399-BFAF-31D8D5BB7B3D}" type="pres">
      <dgm:prSet presAssocID="{26641771-99BE-4DEB-AFCA-C75B0E55BD1E}" presName="level3hierChild" presStyleCnt="0"/>
      <dgm:spPr/>
    </dgm:pt>
  </dgm:ptLst>
  <dgm:cxnLst>
    <dgm:cxn modelId="{E4DED758-6D0E-4CDC-8054-46335305469D}" type="presOf" srcId="{A1021B02-E685-4AB7-B7BE-1B499C397251}" destId="{E1B018EC-EFC3-4318-AE24-19B517874452}" srcOrd="0" destOrd="0" presId="urn:microsoft.com/office/officeart/2005/8/layout/hierarchy2"/>
    <dgm:cxn modelId="{D70D40EF-8C9F-48D1-8172-BC2661E23985}" type="presOf" srcId="{3F2A0A8A-A324-44AE-AA54-A9134634D694}" destId="{8FD2E6F2-F8E7-4A11-B806-62D608C0D414}" srcOrd="1" destOrd="0" presId="urn:microsoft.com/office/officeart/2005/8/layout/hierarchy2"/>
    <dgm:cxn modelId="{8E4A3F50-6B93-470B-BE3F-924E414DD686}" srcId="{9B4811BC-B2AD-4025-AE2D-8F05A03B8229}" destId="{9D695D21-1743-480B-92EA-88B812642DF7}" srcOrd="1" destOrd="0" parTransId="{3F2A0A8A-A324-44AE-AA54-A9134634D694}" sibTransId="{6C85A27E-812C-46E1-8E0B-100554B6051F}"/>
    <dgm:cxn modelId="{EA6EF17A-EB37-4A5A-8EFF-4AA8C015D855}" srcId="{56C73323-B4F5-4CD7-A8A2-392C2C620DF0}" destId="{9B4811BC-B2AD-4025-AE2D-8F05A03B8229}" srcOrd="0" destOrd="0" parTransId="{A796C9F6-5885-4C17-860F-91165D22A94F}" sibTransId="{7BEAA0D2-A5B3-4E71-947E-E9B4D03FE03E}"/>
    <dgm:cxn modelId="{10338019-2722-466C-A833-EDCE1A5B0AB9}" type="presOf" srcId="{56C73323-B4F5-4CD7-A8A2-392C2C620DF0}" destId="{BB46D9C8-848D-40F1-B39E-DD16A993E414}" srcOrd="0" destOrd="0" presId="urn:microsoft.com/office/officeart/2005/8/layout/hierarchy2"/>
    <dgm:cxn modelId="{12ECC70F-3B6B-4BDF-9FC0-1AE4B29C5D50}" type="presOf" srcId="{A1021B02-E685-4AB7-B7BE-1B499C397251}" destId="{B0BD6480-BD38-41BF-A56E-555D6A9813AA}" srcOrd="1" destOrd="0" presId="urn:microsoft.com/office/officeart/2005/8/layout/hierarchy2"/>
    <dgm:cxn modelId="{3EF56B97-50D0-4DFB-9538-9221A71D3482}" type="presOf" srcId="{4571C296-498C-4420-8683-2841A1D17C7C}" destId="{D09824D2-7B52-4947-B209-E135B2C9FCBA}" srcOrd="0" destOrd="0" presId="urn:microsoft.com/office/officeart/2005/8/layout/hierarchy2"/>
    <dgm:cxn modelId="{F1817B24-AA81-4E9B-BCFB-2B56CF741700}" type="presOf" srcId="{9D695D21-1743-480B-92EA-88B812642DF7}" destId="{557834C0-B63B-479F-96C3-C55DFC8A1FB6}" srcOrd="0" destOrd="0" presId="urn:microsoft.com/office/officeart/2005/8/layout/hierarchy2"/>
    <dgm:cxn modelId="{EAF93FBC-E5D3-45CE-8AA0-7C3CDC146C92}" type="presOf" srcId="{9B4811BC-B2AD-4025-AE2D-8F05A03B8229}" destId="{C32D28E8-291C-45B2-89AE-BA21E77BECD3}" srcOrd="0" destOrd="0" presId="urn:microsoft.com/office/officeart/2005/8/layout/hierarchy2"/>
    <dgm:cxn modelId="{45F37515-BC9A-4EBC-899A-2CC1B7149BBE}" type="presOf" srcId="{26641771-99BE-4DEB-AFCA-C75B0E55BD1E}" destId="{301B3A6F-D936-4F8C-9552-B8B3E7D7235A}" srcOrd="0" destOrd="0" presId="urn:microsoft.com/office/officeart/2005/8/layout/hierarchy2"/>
    <dgm:cxn modelId="{EA6F6C0C-AE8B-49B8-9FF9-602CB78D3F42}" type="presOf" srcId="{803B88FF-A4FA-4821-8C2D-D860A5DC625F}" destId="{1FE0A758-D5B2-4AEA-9A42-FE46B6722D8C}" srcOrd="0" destOrd="0" presId="urn:microsoft.com/office/officeart/2005/8/layout/hierarchy2"/>
    <dgm:cxn modelId="{DD3B9FEF-8F54-44DD-859C-7C471FF8DE85}" type="presOf" srcId="{3F2A0A8A-A324-44AE-AA54-A9134634D694}" destId="{CFBAECC2-7673-409B-A162-69E4BCAD3435}" srcOrd="0" destOrd="0" presId="urn:microsoft.com/office/officeart/2005/8/layout/hierarchy2"/>
    <dgm:cxn modelId="{6E965B9E-7C86-48AE-9FCA-BEA8F4FD0440}" srcId="{9B4811BC-B2AD-4025-AE2D-8F05A03B8229}" destId="{4571C296-498C-4420-8683-2841A1D17C7C}" srcOrd="0" destOrd="0" parTransId="{A1021B02-E685-4AB7-B7BE-1B499C397251}" sibTransId="{470220D8-6C2E-4E96-B605-261DE06834AB}"/>
    <dgm:cxn modelId="{1AB0B86B-9873-41E0-A8E9-80D04922532E}" type="presOf" srcId="{803B88FF-A4FA-4821-8C2D-D860A5DC625F}" destId="{D4238589-3108-45DC-AD0F-EA4E63740202}" srcOrd="1" destOrd="0" presId="urn:microsoft.com/office/officeart/2005/8/layout/hierarchy2"/>
    <dgm:cxn modelId="{331AD7AA-B2F9-4704-880D-3BAB5C7ADD5F}" srcId="{9B4811BC-B2AD-4025-AE2D-8F05A03B8229}" destId="{26641771-99BE-4DEB-AFCA-C75B0E55BD1E}" srcOrd="2" destOrd="0" parTransId="{803B88FF-A4FA-4821-8C2D-D860A5DC625F}" sibTransId="{396453D4-E949-4304-9293-F4313F66B4C1}"/>
    <dgm:cxn modelId="{8DA63E36-BD1C-45E2-ABEE-29C618B4C57F}" type="presParOf" srcId="{BB46D9C8-848D-40F1-B39E-DD16A993E414}" destId="{FF6041ED-0E1B-4B43-BDB4-EC2C242BFED2}" srcOrd="0" destOrd="0" presId="urn:microsoft.com/office/officeart/2005/8/layout/hierarchy2"/>
    <dgm:cxn modelId="{4AB4C731-7D5D-4751-9CF0-95962405C42A}" type="presParOf" srcId="{FF6041ED-0E1B-4B43-BDB4-EC2C242BFED2}" destId="{C32D28E8-291C-45B2-89AE-BA21E77BECD3}" srcOrd="0" destOrd="0" presId="urn:microsoft.com/office/officeart/2005/8/layout/hierarchy2"/>
    <dgm:cxn modelId="{36D746D1-9099-4E37-84F0-B86F94458DEC}" type="presParOf" srcId="{FF6041ED-0E1B-4B43-BDB4-EC2C242BFED2}" destId="{9D3E887C-2B21-4D5C-AF0E-0C8341ADA387}" srcOrd="1" destOrd="0" presId="urn:microsoft.com/office/officeart/2005/8/layout/hierarchy2"/>
    <dgm:cxn modelId="{E6E9FA56-AFAE-4AA4-AF42-EB7DC843965D}" type="presParOf" srcId="{9D3E887C-2B21-4D5C-AF0E-0C8341ADA387}" destId="{E1B018EC-EFC3-4318-AE24-19B517874452}" srcOrd="0" destOrd="0" presId="urn:microsoft.com/office/officeart/2005/8/layout/hierarchy2"/>
    <dgm:cxn modelId="{F85C719B-6696-4BE5-875D-CD9A020D7181}" type="presParOf" srcId="{E1B018EC-EFC3-4318-AE24-19B517874452}" destId="{B0BD6480-BD38-41BF-A56E-555D6A9813AA}" srcOrd="0" destOrd="0" presId="urn:microsoft.com/office/officeart/2005/8/layout/hierarchy2"/>
    <dgm:cxn modelId="{39EBCFBE-DE2C-4DAA-9968-B97462B16A78}" type="presParOf" srcId="{9D3E887C-2B21-4D5C-AF0E-0C8341ADA387}" destId="{D35EF9B0-56CB-44E1-98B0-B296931A01B7}" srcOrd="1" destOrd="0" presId="urn:microsoft.com/office/officeart/2005/8/layout/hierarchy2"/>
    <dgm:cxn modelId="{04A7F136-549F-4E26-8287-25194B5640D3}" type="presParOf" srcId="{D35EF9B0-56CB-44E1-98B0-B296931A01B7}" destId="{D09824D2-7B52-4947-B209-E135B2C9FCBA}" srcOrd="0" destOrd="0" presId="urn:microsoft.com/office/officeart/2005/8/layout/hierarchy2"/>
    <dgm:cxn modelId="{4ECE5C40-4F39-40F8-BD25-BDCB25A33FF2}" type="presParOf" srcId="{D35EF9B0-56CB-44E1-98B0-B296931A01B7}" destId="{9AFF5033-E044-4315-8414-5BA3D666A2D1}" srcOrd="1" destOrd="0" presId="urn:microsoft.com/office/officeart/2005/8/layout/hierarchy2"/>
    <dgm:cxn modelId="{8670EEA5-FAA1-438E-AD89-BBB20842A8DA}" type="presParOf" srcId="{9D3E887C-2B21-4D5C-AF0E-0C8341ADA387}" destId="{CFBAECC2-7673-409B-A162-69E4BCAD3435}" srcOrd="2" destOrd="0" presId="urn:microsoft.com/office/officeart/2005/8/layout/hierarchy2"/>
    <dgm:cxn modelId="{78009845-9F89-482F-A527-058A0AD21139}" type="presParOf" srcId="{CFBAECC2-7673-409B-A162-69E4BCAD3435}" destId="{8FD2E6F2-F8E7-4A11-B806-62D608C0D414}" srcOrd="0" destOrd="0" presId="urn:microsoft.com/office/officeart/2005/8/layout/hierarchy2"/>
    <dgm:cxn modelId="{260D1013-FF0F-4312-BCCC-4C43706F0C15}" type="presParOf" srcId="{9D3E887C-2B21-4D5C-AF0E-0C8341ADA387}" destId="{263C40FB-0D28-471F-8E76-2A54432ABA26}" srcOrd="3" destOrd="0" presId="urn:microsoft.com/office/officeart/2005/8/layout/hierarchy2"/>
    <dgm:cxn modelId="{567AADAD-E8BF-4C94-9498-B12C0D3A20AF}" type="presParOf" srcId="{263C40FB-0D28-471F-8E76-2A54432ABA26}" destId="{557834C0-B63B-479F-96C3-C55DFC8A1FB6}" srcOrd="0" destOrd="0" presId="urn:microsoft.com/office/officeart/2005/8/layout/hierarchy2"/>
    <dgm:cxn modelId="{8579622E-2969-4550-B314-D44A5F63583B}" type="presParOf" srcId="{263C40FB-0D28-471F-8E76-2A54432ABA26}" destId="{02AACD48-4068-4BB4-A644-7D32A49A5881}" srcOrd="1" destOrd="0" presId="urn:microsoft.com/office/officeart/2005/8/layout/hierarchy2"/>
    <dgm:cxn modelId="{11175EB3-956C-439E-8B05-05BCDEDE4D3B}" type="presParOf" srcId="{9D3E887C-2B21-4D5C-AF0E-0C8341ADA387}" destId="{1FE0A758-D5B2-4AEA-9A42-FE46B6722D8C}" srcOrd="4" destOrd="0" presId="urn:microsoft.com/office/officeart/2005/8/layout/hierarchy2"/>
    <dgm:cxn modelId="{78D1224D-F9EB-43D7-82CD-1C52627E463B}" type="presParOf" srcId="{1FE0A758-D5B2-4AEA-9A42-FE46B6722D8C}" destId="{D4238589-3108-45DC-AD0F-EA4E63740202}" srcOrd="0" destOrd="0" presId="urn:microsoft.com/office/officeart/2005/8/layout/hierarchy2"/>
    <dgm:cxn modelId="{407B8D11-858B-42A1-BB1A-1B26EA29BC6E}" type="presParOf" srcId="{9D3E887C-2B21-4D5C-AF0E-0C8341ADA387}" destId="{6B72DBFE-9DD2-4A4F-8220-A9AAEDFED8E1}" srcOrd="5" destOrd="0" presId="urn:microsoft.com/office/officeart/2005/8/layout/hierarchy2"/>
    <dgm:cxn modelId="{D7032D25-76A4-42E4-949C-98397B726C76}" type="presParOf" srcId="{6B72DBFE-9DD2-4A4F-8220-A9AAEDFED8E1}" destId="{301B3A6F-D936-4F8C-9552-B8B3E7D7235A}" srcOrd="0" destOrd="0" presId="urn:microsoft.com/office/officeart/2005/8/layout/hierarchy2"/>
    <dgm:cxn modelId="{CC6B8F71-DD9F-4760-A221-931812037760}" type="presParOf" srcId="{6B72DBFE-9DD2-4A4F-8220-A9AAEDFED8E1}" destId="{EABA64AB-76D7-4399-BFAF-31D8D5BB7B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C73323-B4F5-4CD7-A8A2-392C2C620D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4811BC-B2AD-4025-AE2D-8F05A03B8229}">
      <dgm:prSet phldrT="[Texto]"/>
      <dgm:spPr/>
      <dgm:t>
        <a:bodyPr/>
        <a:lstStyle/>
        <a:p>
          <a:r>
            <a:rPr lang="es-ES" dirty="0" smtClean="0"/>
            <a:t>DISEÑO E IMPLEMENTACION DE LOS CONTROLADORES</a:t>
          </a:r>
          <a:endParaRPr lang="es-ES" dirty="0"/>
        </a:p>
      </dgm:t>
    </dgm:pt>
    <dgm:pt modelId="{A796C9F6-5885-4C17-860F-91165D22A94F}" type="parTrans" cxnId="{EA6EF17A-EB37-4A5A-8EFF-4AA8C015D855}">
      <dgm:prSet/>
      <dgm:spPr/>
      <dgm:t>
        <a:bodyPr/>
        <a:lstStyle/>
        <a:p>
          <a:endParaRPr lang="es-ES"/>
        </a:p>
      </dgm:t>
    </dgm:pt>
    <dgm:pt modelId="{7BEAA0D2-A5B3-4E71-947E-E9B4D03FE03E}" type="sibTrans" cxnId="{EA6EF17A-EB37-4A5A-8EFF-4AA8C015D855}">
      <dgm:prSet/>
      <dgm:spPr/>
      <dgm:t>
        <a:bodyPr/>
        <a:lstStyle/>
        <a:p>
          <a:endParaRPr lang="es-ES"/>
        </a:p>
      </dgm:t>
    </dgm:pt>
    <dgm:pt modelId="{4571C296-498C-4420-8683-2841A1D17C7C}">
      <dgm:prSet phldrT="[Texto]"/>
      <dgm:spPr/>
      <dgm:t>
        <a:bodyPr/>
        <a:lstStyle/>
        <a:p>
          <a:r>
            <a:rPr lang="es-ES" dirty="0" smtClean="0"/>
            <a:t>Controladores Neuronales</a:t>
          </a:r>
          <a:endParaRPr lang="es-ES" dirty="0"/>
        </a:p>
      </dgm:t>
    </dgm:pt>
    <dgm:pt modelId="{A1021B02-E685-4AB7-B7BE-1B499C397251}" type="parTrans" cxnId="{6E965B9E-7C86-48AE-9FCA-BEA8F4FD0440}">
      <dgm:prSet/>
      <dgm:spPr/>
      <dgm:t>
        <a:bodyPr/>
        <a:lstStyle/>
        <a:p>
          <a:endParaRPr lang="es-ES"/>
        </a:p>
      </dgm:t>
    </dgm:pt>
    <dgm:pt modelId="{470220D8-6C2E-4E96-B605-261DE06834AB}" type="sibTrans" cxnId="{6E965B9E-7C86-48AE-9FCA-BEA8F4FD0440}">
      <dgm:prSet/>
      <dgm:spPr/>
      <dgm:t>
        <a:bodyPr/>
        <a:lstStyle/>
        <a:p>
          <a:endParaRPr lang="es-ES"/>
        </a:p>
      </dgm:t>
    </dgm:pt>
    <dgm:pt modelId="{9D695D21-1743-480B-92EA-88B812642DF7}">
      <dgm:prSet phldrT="[Texto]"/>
      <dgm:spPr>
        <a:solidFill>
          <a:schemeClr val="accent1">
            <a:lumMod val="20000"/>
            <a:lumOff val="80000"/>
          </a:schemeClr>
        </a:solidFill>
      </dgm:spPr>
      <dgm:t>
        <a:bodyPr/>
        <a:lstStyle/>
        <a:p>
          <a:r>
            <a:rPr lang="es-ES" dirty="0" smtClean="0"/>
            <a:t>Controlador Difuso</a:t>
          </a:r>
          <a:endParaRPr lang="es-ES" dirty="0"/>
        </a:p>
      </dgm:t>
    </dgm:pt>
    <dgm:pt modelId="{3F2A0A8A-A324-44AE-AA54-A9134634D694}" type="parTrans" cxnId="{8E4A3F50-6B93-470B-BE3F-924E414DD686}">
      <dgm:prSet/>
      <dgm:spPr/>
      <dgm:t>
        <a:bodyPr/>
        <a:lstStyle/>
        <a:p>
          <a:endParaRPr lang="es-ES"/>
        </a:p>
      </dgm:t>
    </dgm:pt>
    <dgm:pt modelId="{6C85A27E-812C-46E1-8E0B-100554B6051F}" type="sibTrans" cxnId="{8E4A3F50-6B93-470B-BE3F-924E414DD686}">
      <dgm:prSet/>
      <dgm:spPr/>
      <dgm:t>
        <a:bodyPr/>
        <a:lstStyle/>
        <a:p>
          <a:endParaRPr lang="es-ES"/>
        </a:p>
      </dgm:t>
    </dgm:pt>
    <dgm:pt modelId="{26641771-99BE-4DEB-AFCA-C75B0E55BD1E}">
      <dgm:prSet phldrT="[Texto]"/>
      <dgm:spPr>
        <a:solidFill>
          <a:schemeClr val="accent1">
            <a:lumMod val="20000"/>
            <a:lumOff val="80000"/>
          </a:schemeClr>
        </a:solidFill>
      </dgm:spPr>
      <dgm:t>
        <a:bodyPr/>
        <a:lstStyle/>
        <a:p>
          <a:r>
            <a:rPr lang="es-ES" dirty="0" smtClean="0"/>
            <a:t>Controlador Predictivo</a:t>
          </a:r>
          <a:endParaRPr lang="es-ES" dirty="0"/>
        </a:p>
      </dgm:t>
    </dgm:pt>
    <dgm:pt modelId="{803B88FF-A4FA-4821-8C2D-D860A5DC625F}" type="parTrans" cxnId="{331AD7AA-B2F9-4704-880D-3BAB5C7ADD5F}">
      <dgm:prSet/>
      <dgm:spPr/>
      <dgm:t>
        <a:bodyPr/>
        <a:lstStyle/>
        <a:p>
          <a:endParaRPr lang="es-ES"/>
        </a:p>
      </dgm:t>
    </dgm:pt>
    <dgm:pt modelId="{396453D4-E949-4304-9293-F4313F66B4C1}" type="sibTrans" cxnId="{331AD7AA-B2F9-4704-880D-3BAB5C7ADD5F}">
      <dgm:prSet/>
      <dgm:spPr/>
      <dgm:t>
        <a:bodyPr/>
        <a:lstStyle/>
        <a:p>
          <a:endParaRPr lang="es-ES"/>
        </a:p>
      </dgm:t>
    </dgm:pt>
    <dgm:pt modelId="{BB46D9C8-848D-40F1-B39E-DD16A993E414}" type="pres">
      <dgm:prSet presAssocID="{56C73323-B4F5-4CD7-A8A2-392C2C620DF0}" presName="diagram" presStyleCnt="0">
        <dgm:presLayoutVars>
          <dgm:chPref val="1"/>
          <dgm:dir/>
          <dgm:animOne val="branch"/>
          <dgm:animLvl val="lvl"/>
          <dgm:resizeHandles val="exact"/>
        </dgm:presLayoutVars>
      </dgm:prSet>
      <dgm:spPr/>
      <dgm:t>
        <a:bodyPr/>
        <a:lstStyle/>
        <a:p>
          <a:endParaRPr lang="es-ES"/>
        </a:p>
      </dgm:t>
    </dgm:pt>
    <dgm:pt modelId="{FF6041ED-0E1B-4B43-BDB4-EC2C242BFED2}" type="pres">
      <dgm:prSet presAssocID="{9B4811BC-B2AD-4025-AE2D-8F05A03B8229}" presName="root1" presStyleCnt="0"/>
      <dgm:spPr/>
    </dgm:pt>
    <dgm:pt modelId="{C32D28E8-291C-45B2-89AE-BA21E77BECD3}" type="pres">
      <dgm:prSet presAssocID="{9B4811BC-B2AD-4025-AE2D-8F05A03B8229}" presName="LevelOneTextNode" presStyleLbl="node0" presStyleIdx="0" presStyleCnt="1" custLinFactNeighborX="-19269" custLinFactNeighborY="-2710">
        <dgm:presLayoutVars>
          <dgm:chPref val="3"/>
        </dgm:presLayoutVars>
      </dgm:prSet>
      <dgm:spPr/>
      <dgm:t>
        <a:bodyPr/>
        <a:lstStyle/>
        <a:p>
          <a:endParaRPr lang="es-ES"/>
        </a:p>
      </dgm:t>
    </dgm:pt>
    <dgm:pt modelId="{9D3E887C-2B21-4D5C-AF0E-0C8341ADA387}" type="pres">
      <dgm:prSet presAssocID="{9B4811BC-B2AD-4025-AE2D-8F05A03B8229}" presName="level2hierChild" presStyleCnt="0"/>
      <dgm:spPr/>
    </dgm:pt>
    <dgm:pt modelId="{E1B018EC-EFC3-4318-AE24-19B517874452}" type="pres">
      <dgm:prSet presAssocID="{A1021B02-E685-4AB7-B7BE-1B499C397251}" presName="conn2-1" presStyleLbl="parChTrans1D2" presStyleIdx="0" presStyleCnt="3"/>
      <dgm:spPr/>
      <dgm:t>
        <a:bodyPr/>
        <a:lstStyle/>
        <a:p>
          <a:endParaRPr lang="es-ES"/>
        </a:p>
      </dgm:t>
    </dgm:pt>
    <dgm:pt modelId="{B0BD6480-BD38-41BF-A56E-555D6A9813AA}" type="pres">
      <dgm:prSet presAssocID="{A1021B02-E685-4AB7-B7BE-1B499C397251}" presName="connTx" presStyleLbl="parChTrans1D2" presStyleIdx="0" presStyleCnt="3"/>
      <dgm:spPr/>
      <dgm:t>
        <a:bodyPr/>
        <a:lstStyle/>
        <a:p>
          <a:endParaRPr lang="es-ES"/>
        </a:p>
      </dgm:t>
    </dgm:pt>
    <dgm:pt modelId="{D35EF9B0-56CB-44E1-98B0-B296931A01B7}" type="pres">
      <dgm:prSet presAssocID="{4571C296-498C-4420-8683-2841A1D17C7C}" presName="root2" presStyleCnt="0"/>
      <dgm:spPr/>
    </dgm:pt>
    <dgm:pt modelId="{D09824D2-7B52-4947-B209-E135B2C9FCBA}" type="pres">
      <dgm:prSet presAssocID="{4571C296-498C-4420-8683-2841A1D17C7C}" presName="LevelTwoTextNode" presStyleLbl="node2" presStyleIdx="0" presStyleCnt="3" custLinFactNeighborX="-17372" custLinFactNeighborY="1926">
        <dgm:presLayoutVars>
          <dgm:chPref val="3"/>
        </dgm:presLayoutVars>
      </dgm:prSet>
      <dgm:spPr/>
      <dgm:t>
        <a:bodyPr/>
        <a:lstStyle/>
        <a:p>
          <a:endParaRPr lang="es-ES"/>
        </a:p>
      </dgm:t>
    </dgm:pt>
    <dgm:pt modelId="{9AFF5033-E044-4315-8414-5BA3D666A2D1}" type="pres">
      <dgm:prSet presAssocID="{4571C296-498C-4420-8683-2841A1D17C7C}" presName="level3hierChild" presStyleCnt="0"/>
      <dgm:spPr/>
    </dgm:pt>
    <dgm:pt modelId="{CFBAECC2-7673-409B-A162-69E4BCAD3435}" type="pres">
      <dgm:prSet presAssocID="{3F2A0A8A-A324-44AE-AA54-A9134634D694}" presName="conn2-1" presStyleLbl="parChTrans1D2" presStyleIdx="1" presStyleCnt="3"/>
      <dgm:spPr/>
      <dgm:t>
        <a:bodyPr/>
        <a:lstStyle/>
        <a:p>
          <a:endParaRPr lang="es-ES"/>
        </a:p>
      </dgm:t>
    </dgm:pt>
    <dgm:pt modelId="{8FD2E6F2-F8E7-4A11-B806-62D608C0D414}" type="pres">
      <dgm:prSet presAssocID="{3F2A0A8A-A324-44AE-AA54-A9134634D694}" presName="connTx" presStyleLbl="parChTrans1D2" presStyleIdx="1" presStyleCnt="3"/>
      <dgm:spPr/>
      <dgm:t>
        <a:bodyPr/>
        <a:lstStyle/>
        <a:p>
          <a:endParaRPr lang="es-ES"/>
        </a:p>
      </dgm:t>
    </dgm:pt>
    <dgm:pt modelId="{263C40FB-0D28-471F-8E76-2A54432ABA26}" type="pres">
      <dgm:prSet presAssocID="{9D695D21-1743-480B-92EA-88B812642DF7}" presName="root2" presStyleCnt="0"/>
      <dgm:spPr/>
    </dgm:pt>
    <dgm:pt modelId="{557834C0-B63B-479F-96C3-C55DFC8A1FB6}" type="pres">
      <dgm:prSet presAssocID="{9D695D21-1743-480B-92EA-88B812642DF7}" presName="LevelTwoTextNode" presStyleLbl="node2" presStyleIdx="1" presStyleCnt="3" custLinFactNeighborX="-17372" custLinFactNeighborY="-2710">
        <dgm:presLayoutVars>
          <dgm:chPref val="3"/>
        </dgm:presLayoutVars>
      </dgm:prSet>
      <dgm:spPr/>
      <dgm:t>
        <a:bodyPr/>
        <a:lstStyle/>
        <a:p>
          <a:endParaRPr lang="es-ES"/>
        </a:p>
      </dgm:t>
    </dgm:pt>
    <dgm:pt modelId="{02AACD48-4068-4BB4-A644-7D32A49A5881}" type="pres">
      <dgm:prSet presAssocID="{9D695D21-1743-480B-92EA-88B812642DF7}" presName="level3hierChild" presStyleCnt="0"/>
      <dgm:spPr/>
    </dgm:pt>
    <dgm:pt modelId="{1FE0A758-D5B2-4AEA-9A42-FE46B6722D8C}" type="pres">
      <dgm:prSet presAssocID="{803B88FF-A4FA-4821-8C2D-D860A5DC625F}" presName="conn2-1" presStyleLbl="parChTrans1D2" presStyleIdx="2" presStyleCnt="3"/>
      <dgm:spPr/>
      <dgm:t>
        <a:bodyPr/>
        <a:lstStyle/>
        <a:p>
          <a:endParaRPr lang="es-ES"/>
        </a:p>
      </dgm:t>
    </dgm:pt>
    <dgm:pt modelId="{D4238589-3108-45DC-AD0F-EA4E63740202}" type="pres">
      <dgm:prSet presAssocID="{803B88FF-A4FA-4821-8C2D-D860A5DC625F}" presName="connTx" presStyleLbl="parChTrans1D2" presStyleIdx="2" presStyleCnt="3"/>
      <dgm:spPr/>
      <dgm:t>
        <a:bodyPr/>
        <a:lstStyle/>
        <a:p>
          <a:endParaRPr lang="es-ES"/>
        </a:p>
      </dgm:t>
    </dgm:pt>
    <dgm:pt modelId="{6B72DBFE-9DD2-4A4F-8220-A9AAEDFED8E1}" type="pres">
      <dgm:prSet presAssocID="{26641771-99BE-4DEB-AFCA-C75B0E55BD1E}" presName="root2" presStyleCnt="0"/>
      <dgm:spPr/>
    </dgm:pt>
    <dgm:pt modelId="{301B3A6F-D936-4F8C-9552-B8B3E7D7235A}" type="pres">
      <dgm:prSet presAssocID="{26641771-99BE-4DEB-AFCA-C75B0E55BD1E}" presName="LevelTwoTextNode" presStyleLbl="node2" presStyleIdx="2" presStyleCnt="3" custLinFactNeighborX="-17372" custLinFactNeighborY="-7346">
        <dgm:presLayoutVars>
          <dgm:chPref val="3"/>
        </dgm:presLayoutVars>
      </dgm:prSet>
      <dgm:spPr/>
      <dgm:t>
        <a:bodyPr/>
        <a:lstStyle/>
        <a:p>
          <a:endParaRPr lang="es-ES"/>
        </a:p>
      </dgm:t>
    </dgm:pt>
    <dgm:pt modelId="{EABA64AB-76D7-4399-BFAF-31D8D5BB7B3D}" type="pres">
      <dgm:prSet presAssocID="{26641771-99BE-4DEB-AFCA-C75B0E55BD1E}" presName="level3hierChild" presStyleCnt="0"/>
      <dgm:spPr/>
    </dgm:pt>
  </dgm:ptLst>
  <dgm:cxnLst>
    <dgm:cxn modelId="{B681FB80-F3E3-411C-BE17-F64DDAA4CA16}" type="presOf" srcId="{803B88FF-A4FA-4821-8C2D-D860A5DC625F}" destId="{D4238589-3108-45DC-AD0F-EA4E63740202}" srcOrd="1" destOrd="0" presId="urn:microsoft.com/office/officeart/2005/8/layout/hierarchy2"/>
    <dgm:cxn modelId="{4E4F4395-FBF2-4195-80ED-B547C1546CE6}" type="presOf" srcId="{3F2A0A8A-A324-44AE-AA54-A9134634D694}" destId="{CFBAECC2-7673-409B-A162-69E4BCAD3435}" srcOrd="0" destOrd="0" presId="urn:microsoft.com/office/officeart/2005/8/layout/hierarchy2"/>
    <dgm:cxn modelId="{8A1DC1B7-C5EC-49EB-AA8B-3F3D8C0BF63C}" type="presOf" srcId="{3F2A0A8A-A324-44AE-AA54-A9134634D694}" destId="{8FD2E6F2-F8E7-4A11-B806-62D608C0D414}" srcOrd="1" destOrd="0" presId="urn:microsoft.com/office/officeart/2005/8/layout/hierarchy2"/>
    <dgm:cxn modelId="{0CE15364-9112-402A-9D8A-76C82B86CA61}" type="presOf" srcId="{4571C296-498C-4420-8683-2841A1D17C7C}" destId="{D09824D2-7B52-4947-B209-E135B2C9FCBA}" srcOrd="0" destOrd="0" presId="urn:microsoft.com/office/officeart/2005/8/layout/hierarchy2"/>
    <dgm:cxn modelId="{E70FB988-C55F-4811-AA53-C9A6DDF98685}" type="presOf" srcId="{56C73323-B4F5-4CD7-A8A2-392C2C620DF0}" destId="{BB46D9C8-848D-40F1-B39E-DD16A993E414}" srcOrd="0" destOrd="0" presId="urn:microsoft.com/office/officeart/2005/8/layout/hierarchy2"/>
    <dgm:cxn modelId="{8E4A3F50-6B93-470B-BE3F-924E414DD686}" srcId="{9B4811BC-B2AD-4025-AE2D-8F05A03B8229}" destId="{9D695D21-1743-480B-92EA-88B812642DF7}" srcOrd="1" destOrd="0" parTransId="{3F2A0A8A-A324-44AE-AA54-A9134634D694}" sibTransId="{6C85A27E-812C-46E1-8E0B-100554B6051F}"/>
    <dgm:cxn modelId="{EA6EF17A-EB37-4A5A-8EFF-4AA8C015D855}" srcId="{56C73323-B4F5-4CD7-A8A2-392C2C620DF0}" destId="{9B4811BC-B2AD-4025-AE2D-8F05A03B8229}" srcOrd="0" destOrd="0" parTransId="{A796C9F6-5885-4C17-860F-91165D22A94F}" sibTransId="{7BEAA0D2-A5B3-4E71-947E-E9B4D03FE03E}"/>
    <dgm:cxn modelId="{A3BC1EA0-D608-4FB5-A9E6-57637E4C53DE}" type="presOf" srcId="{26641771-99BE-4DEB-AFCA-C75B0E55BD1E}" destId="{301B3A6F-D936-4F8C-9552-B8B3E7D7235A}" srcOrd="0" destOrd="0" presId="urn:microsoft.com/office/officeart/2005/8/layout/hierarchy2"/>
    <dgm:cxn modelId="{1D0E18D2-0CEA-43E9-9FE1-AFAB5BB3425A}" type="presOf" srcId="{9B4811BC-B2AD-4025-AE2D-8F05A03B8229}" destId="{C32D28E8-291C-45B2-89AE-BA21E77BECD3}" srcOrd="0" destOrd="0" presId="urn:microsoft.com/office/officeart/2005/8/layout/hierarchy2"/>
    <dgm:cxn modelId="{7D9AB8D6-2266-432A-B30E-790CB92D91F6}" type="presOf" srcId="{A1021B02-E685-4AB7-B7BE-1B499C397251}" destId="{B0BD6480-BD38-41BF-A56E-555D6A9813AA}" srcOrd="1" destOrd="0" presId="urn:microsoft.com/office/officeart/2005/8/layout/hierarchy2"/>
    <dgm:cxn modelId="{9307A2C4-5E80-4B15-A666-4E335ED2E7C4}" type="presOf" srcId="{803B88FF-A4FA-4821-8C2D-D860A5DC625F}" destId="{1FE0A758-D5B2-4AEA-9A42-FE46B6722D8C}" srcOrd="0" destOrd="0" presId="urn:microsoft.com/office/officeart/2005/8/layout/hierarchy2"/>
    <dgm:cxn modelId="{6E965B9E-7C86-48AE-9FCA-BEA8F4FD0440}" srcId="{9B4811BC-B2AD-4025-AE2D-8F05A03B8229}" destId="{4571C296-498C-4420-8683-2841A1D17C7C}" srcOrd="0" destOrd="0" parTransId="{A1021B02-E685-4AB7-B7BE-1B499C397251}" sibTransId="{470220D8-6C2E-4E96-B605-261DE06834AB}"/>
    <dgm:cxn modelId="{199B765D-0740-47B9-AC49-9401F1795697}" type="presOf" srcId="{A1021B02-E685-4AB7-B7BE-1B499C397251}" destId="{E1B018EC-EFC3-4318-AE24-19B517874452}" srcOrd="0" destOrd="0" presId="urn:microsoft.com/office/officeart/2005/8/layout/hierarchy2"/>
    <dgm:cxn modelId="{331AD7AA-B2F9-4704-880D-3BAB5C7ADD5F}" srcId="{9B4811BC-B2AD-4025-AE2D-8F05A03B8229}" destId="{26641771-99BE-4DEB-AFCA-C75B0E55BD1E}" srcOrd="2" destOrd="0" parTransId="{803B88FF-A4FA-4821-8C2D-D860A5DC625F}" sibTransId="{396453D4-E949-4304-9293-F4313F66B4C1}"/>
    <dgm:cxn modelId="{9285FFB3-5DCD-4CD8-A7F8-902018CB7767}" type="presOf" srcId="{9D695D21-1743-480B-92EA-88B812642DF7}" destId="{557834C0-B63B-479F-96C3-C55DFC8A1FB6}" srcOrd="0" destOrd="0" presId="urn:microsoft.com/office/officeart/2005/8/layout/hierarchy2"/>
    <dgm:cxn modelId="{BFB3FCB5-40EF-4001-B053-BFE68F86F383}" type="presParOf" srcId="{BB46D9C8-848D-40F1-B39E-DD16A993E414}" destId="{FF6041ED-0E1B-4B43-BDB4-EC2C242BFED2}" srcOrd="0" destOrd="0" presId="urn:microsoft.com/office/officeart/2005/8/layout/hierarchy2"/>
    <dgm:cxn modelId="{756E4177-CC27-44A7-91D5-761F6F729F15}" type="presParOf" srcId="{FF6041ED-0E1B-4B43-BDB4-EC2C242BFED2}" destId="{C32D28E8-291C-45B2-89AE-BA21E77BECD3}" srcOrd="0" destOrd="0" presId="urn:microsoft.com/office/officeart/2005/8/layout/hierarchy2"/>
    <dgm:cxn modelId="{E7187F0C-0FAF-4C38-92BB-CEE4D59A4C56}" type="presParOf" srcId="{FF6041ED-0E1B-4B43-BDB4-EC2C242BFED2}" destId="{9D3E887C-2B21-4D5C-AF0E-0C8341ADA387}" srcOrd="1" destOrd="0" presId="urn:microsoft.com/office/officeart/2005/8/layout/hierarchy2"/>
    <dgm:cxn modelId="{89AFE58A-C907-4D8F-9667-90054C6A33CE}" type="presParOf" srcId="{9D3E887C-2B21-4D5C-AF0E-0C8341ADA387}" destId="{E1B018EC-EFC3-4318-AE24-19B517874452}" srcOrd="0" destOrd="0" presId="urn:microsoft.com/office/officeart/2005/8/layout/hierarchy2"/>
    <dgm:cxn modelId="{0EC2783A-1E0C-454C-A443-38309B420F92}" type="presParOf" srcId="{E1B018EC-EFC3-4318-AE24-19B517874452}" destId="{B0BD6480-BD38-41BF-A56E-555D6A9813AA}" srcOrd="0" destOrd="0" presId="urn:microsoft.com/office/officeart/2005/8/layout/hierarchy2"/>
    <dgm:cxn modelId="{3593C771-3C7B-4C7D-964D-42C334390DB3}" type="presParOf" srcId="{9D3E887C-2B21-4D5C-AF0E-0C8341ADA387}" destId="{D35EF9B0-56CB-44E1-98B0-B296931A01B7}" srcOrd="1" destOrd="0" presId="urn:microsoft.com/office/officeart/2005/8/layout/hierarchy2"/>
    <dgm:cxn modelId="{D9D0FD06-868C-453E-8346-B0A34D23C26B}" type="presParOf" srcId="{D35EF9B0-56CB-44E1-98B0-B296931A01B7}" destId="{D09824D2-7B52-4947-B209-E135B2C9FCBA}" srcOrd="0" destOrd="0" presId="urn:microsoft.com/office/officeart/2005/8/layout/hierarchy2"/>
    <dgm:cxn modelId="{B1F29600-C910-498C-A52B-2B6AD35B9C73}" type="presParOf" srcId="{D35EF9B0-56CB-44E1-98B0-B296931A01B7}" destId="{9AFF5033-E044-4315-8414-5BA3D666A2D1}" srcOrd="1" destOrd="0" presId="urn:microsoft.com/office/officeart/2005/8/layout/hierarchy2"/>
    <dgm:cxn modelId="{2E08CD5C-C867-454D-8C98-59B3A1A6F93D}" type="presParOf" srcId="{9D3E887C-2B21-4D5C-AF0E-0C8341ADA387}" destId="{CFBAECC2-7673-409B-A162-69E4BCAD3435}" srcOrd="2" destOrd="0" presId="urn:microsoft.com/office/officeart/2005/8/layout/hierarchy2"/>
    <dgm:cxn modelId="{04E3B146-EBFE-411F-934D-2D0AC6CC0D5C}" type="presParOf" srcId="{CFBAECC2-7673-409B-A162-69E4BCAD3435}" destId="{8FD2E6F2-F8E7-4A11-B806-62D608C0D414}" srcOrd="0" destOrd="0" presId="urn:microsoft.com/office/officeart/2005/8/layout/hierarchy2"/>
    <dgm:cxn modelId="{503723C3-64C6-4919-9678-DBB569EF6869}" type="presParOf" srcId="{9D3E887C-2B21-4D5C-AF0E-0C8341ADA387}" destId="{263C40FB-0D28-471F-8E76-2A54432ABA26}" srcOrd="3" destOrd="0" presId="urn:microsoft.com/office/officeart/2005/8/layout/hierarchy2"/>
    <dgm:cxn modelId="{2FDA09BB-E6AB-4FE8-A4E1-C66BA73F361E}" type="presParOf" srcId="{263C40FB-0D28-471F-8E76-2A54432ABA26}" destId="{557834C0-B63B-479F-96C3-C55DFC8A1FB6}" srcOrd="0" destOrd="0" presId="urn:microsoft.com/office/officeart/2005/8/layout/hierarchy2"/>
    <dgm:cxn modelId="{EA8D52B4-BA91-45B2-AFEF-F5C310E5E6BA}" type="presParOf" srcId="{263C40FB-0D28-471F-8E76-2A54432ABA26}" destId="{02AACD48-4068-4BB4-A644-7D32A49A5881}" srcOrd="1" destOrd="0" presId="urn:microsoft.com/office/officeart/2005/8/layout/hierarchy2"/>
    <dgm:cxn modelId="{A49D94D7-2C60-4E7E-8381-89B7A0D74787}" type="presParOf" srcId="{9D3E887C-2B21-4D5C-AF0E-0C8341ADA387}" destId="{1FE0A758-D5B2-4AEA-9A42-FE46B6722D8C}" srcOrd="4" destOrd="0" presId="urn:microsoft.com/office/officeart/2005/8/layout/hierarchy2"/>
    <dgm:cxn modelId="{F2FA3A57-12EC-4A2B-A78B-2DA93B16F9EB}" type="presParOf" srcId="{1FE0A758-D5B2-4AEA-9A42-FE46B6722D8C}" destId="{D4238589-3108-45DC-AD0F-EA4E63740202}" srcOrd="0" destOrd="0" presId="urn:microsoft.com/office/officeart/2005/8/layout/hierarchy2"/>
    <dgm:cxn modelId="{55305597-6891-4C97-8F1B-3876F2046B32}" type="presParOf" srcId="{9D3E887C-2B21-4D5C-AF0E-0C8341ADA387}" destId="{6B72DBFE-9DD2-4A4F-8220-A9AAEDFED8E1}" srcOrd="5" destOrd="0" presId="urn:microsoft.com/office/officeart/2005/8/layout/hierarchy2"/>
    <dgm:cxn modelId="{02F84708-5C0B-4ADA-AE07-271CB0719402}" type="presParOf" srcId="{6B72DBFE-9DD2-4A4F-8220-A9AAEDFED8E1}" destId="{301B3A6F-D936-4F8C-9552-B8B3E7D7235A}" srcOrd="0" destOrd="0" presId="urn:microsoft.com/office/officeart/2005/8/layout/hierarchy2"/>
    <dgm:cxn modelId="{E6374416-B048-4178-BED0-D98977D0F696}" type="presParOf" srcId="{6B72DBFE-9DD2-4A4F-8220-A9AAEDFED8E1}" destId="{EABA64AB-76D7-4399-BFAF-31D8D5BB7B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72E1DB-4307-4F06-9693-90DCB2A8592E}" type="doc">
      <dgm:prSet loTypeId="urn:microsoft.com/office/officeart/2005/8/layout/hierarchy4" loCatId="hierarchy" qsTypeId="urn:microsoft.com/office/officeart/2005/8/quickstyle/simple4" qsCatId="simple" csTypeId="urn:microsoft.com/office/officeart/2005/8/colors/accent3_2" csCatId="accent3" phldr="1"/>
      <dgm:spPr/>
      <dgm:t>
        <a:bodyPr/>
        <a:lstStyle/>
        <a:p>
          <a:endParaRPr lang="es-EC"/>
        </a:p>
      </dgm:t>
    </dgm:pt>
    <dgm:pt modelId="{B1F428FF-1188-4ED8-9945-69CD6F18AD85}">
      <dgm:prSet phldrT="[Texto]"/>
      <dgm:spPr/>
      <dgm:t>
        <a:bodyPr/>
        <a:lstStyle/>
        <a:p>
          <a:r>
            <a:rPr lang="es-EC" dirty="0" smtClean="0"/>
            <a:t>Controladores Neuronales</a:t>
          </a:r>
          <a:endParaRPr lang="es-EC" dirty="0"/>
        </a:p>
      </dgm:t>
    </dgm:pt>
    <dgm:pt modelId="{E17CBF36-022B-42CE-9B54-26C9153E5AAA}" type="parTrans" cxnId="{349AFF4B-851E-4478-A559-C30B1CD71140}">
      <dgm:prSet/>
      <dgm:spPr/>
      <dgm:t>
        <a:bodyPr/>
        <a:lstStyle/>
        <a:p>
          <a:endParaRPr lang="es-EC"/>
        </a:p>
      </dgm:t>
    </dgm:pt>
    <dgm:pt modelId="{49D78CFD-207B-4F34-A89B-7F7EB6C4C5DC}" type="sibTrans" cxnId="{349AFF4B-851E-4478-A559-C30B1CD71140}">
      <dgm:prSet/>
      <dgm:spPr/>
      <dgm:t>
        <a:bodyPr/>
        <a:lstStyle/>
        <a:p>
          <a:endParaRPr lang="es-EC"/>
        </a:p>
      </dgm:t>
    </dgm:pt>
    <dgm:pt modelId="{12674CBA-9825-468A-89B4-653467FB0276}">
      <dgm:prSet phldrT="[Texto]"/>
      <dgm:spPr/>
      <dgm:t>
        <a:bodyPr/>
        <a:lstStyle/>
        <a:p>
          <a:r>
            <a:rPr lang="es-EC" dirty="0" smtClean="0"/>
            <a:t>Las redes neuronales en el ambiente industrial</a:t>
          </a:r>
          <a:endParaRPr lang="es-EC" dirty="0"/>
        </a:p>
      </dgm:t>
    </dgm:pt>
    <dgm:pt modelId="{236FAEE7-992E-411B-9245-2BF60F7EC5E3}" type="parTrans" cxnId="{207740B1-939B-449A-945B-DCB8FF6EBC0E}">
      <dgm:prSet/>
      <dgm:spPr/>
      <dgm:t>
        <a:bodyPr/>
        <a:lstStyle/>
        <a:p>
          <a:endParaRPr lang="es-EC"/>
        </a:p>
      </dgm:t>
    </dgm:pt>
    <dgm:pt modelId="{547E2DEC-EDF3-4BFD-8B68-419B2444DB2D}" type="sibTrans" cxnId="{207740B1-939B-449A-945B-DCB8FF6EBC0E}">
      <dgm:prSet/>
      <dgm:spPr/>
      <dgm:t>
        <a:bodyPr/>
        <a:lstStyle/>
        <a:p>
          <a:endParaRPr lang="es-EC"/>
        </a:p>
      </dgm:t>
    </dgm:pt>
    <dgm:pt modelId="{8F5CA03B-3C71-44E4-BCAE-C5F217F12FDD}">
      <dgm:prSet phldrT="[Texto]"/>
      <dgm:spPr/>
      <dgm:t>
        <a:bodyPr/>
        <a:lstStyle/>
        <a:p>
          <a:r>
            <a:rPr lang="es-EC" dirty="0" smtClean="0"/>
            <a:t>- Control neuronal indirecto</a:t>
          </a:r>
        </a:p>
        <a:p>
          <a:r>
            <a:rPr lang="es-EC" dirty="0" smtClean="0"/>
            <a:t>- Control neuronal directo</a:t>
          </a:r>
          <a:endParaRPr lang="es-EC" dirty="0"/>
        </a:p>
      </dgm:t>
    </dgm:pt>
    <dgm:pt modelId="{5ED97046-320A-4DAE-9880-23BA3EBEF14F}" type="parTrans" cxnId="{5D98D027-E14C-40C2-9AF5-9E9B390ACB43}">
      <dgm:prSet/>
      <dgm:spPr/>
      <dgm:t>
        <a:bodyPr/>
        <a:lstStyle/>
        <a:p>
          <a:endParaRPr lang="es-EC"/>
        </a:p>
      </dgm:t>
    </dgm:pt>
    <dgm:pt modelId="{9CD1F804-9540-44BB-90A5-3E6E64B0C046}" type="sibTrans" cxnId="{5D98D027-E14C-40C2-9AF5-9E9B390ACB43}">
      <dgm:prSet/>
      <dgm:spPr/>
      <dgm:t>
        <a:bodyPr/>
        <a:lstStyle/>
        <a:p>
          <a:endParaRPr lang="es-EC"/>
        </a:p>
      </dgm:t>
    </dgm:pt>
    <dgm:pt modelId="{1A8F5A24-ECE6-4338-AF8E-DBC6CFDBDD6A}">
      <dgm:prSet phldrT="[Texto]"/>
      <dgm:spPr/>
      <dgm:t>
        <a:bodyPr/>
        <a:lstStyle/>
        <a:p>
          <a:r>
            <a:rPr lang="es-EC" dirty="0" smtClean="0"/>
            <a:t>Controlador neuronal indirecto por modelo inverso</a:t>
          </a:r>
          <a:endParaRPr lang="es-EC" dirty="0"/>
        </a:p>
      </dgm:t>
    </dgm:pt>
    <dgm:pt modelId="{2A8CD11B-5D71-473B-83F1-DBB2C59E603F}" type="parTrans" cxnId="{192A00D2-900D-484C-90C5-0291AF9D1B0E}">
      <dgm:prSet/>
      <dgm:spPr/>
      <dgm:t>
        <a:bodyPr/>
        <a:lstStyle/>
        <a:p>
          <a:endParaRPr lang="es-EC"/>
        </a:p>
      </dgm:t>
    </dgm:pt>
    <dgm:pt modelId="{B504C59D-A743-4A53-B0EB-63B6D901964B}" type="sibTrans" cxnId="{192A00D2-900D-484C-90C5-0291AF9D1B0E}">
      <dgm:prSet/>
      <dgm:spPr/>
      <dgm:t>
        <a:bodyPr/>
        <a:lstStyle/>
        <a:p>
          <a:endParaRPr lang="es-EC"/>
        </a:p>
      </dgm:t>
    </dgm:pt>
    <dgm:pt modelId="{C8820878-2775-40B7-96EF-9DC95E8CFD34}">
      <dgm:prSet phldrT="[Texto]"/>
      <dgm:spPr>
        <a:blipFill rotWithShape="0">
          <a:blip xmlns:r="http://schemas.openxmlformats.org/officeDocument/2006/relationships" r:embed="rId1"/>
          <a:stretch>
            <a:fillRect/>
          </a:stretch>
        </a:blipFill>
      </dgm:spPr>
      <dgm:t>
        <a:bodyPr/>
        <a:lstStyle/>
        <a:p>
          <a:pPr algn="l"/>
          <a:endParaRPr lang="es-EC" dirty="0"/>
        </a:p>
      </dgm:t>
    </dgm:pt>
    <dgm:pt modelId="{C1AC1D30-272E-4635-837E-7EE2B40316DF}" type="parTrans" cxnId="{75F69A86-FC30-4A33-A126-13DF64B1A569}">
      <dgm:prSet/>
      <dgm:spPr/>
      <dgm:t>
        <a:bodyPr/>
        <a:lstStyle/>
        <a:p>
          <a:endParaRPr lang="es-EC"/>
        </a:p>
      </dgm:t>
    </dgm:pt>
    <dgm:pt modelId="{8A711F46-6B62-4C38-8195-BE9AAC9F0CD1}" type="sibTrans" cxnId="{75F69A86-FC30-4A33-A126-13DF64B1A569}">
      <dgm:prSet/>
      <dgm:spPr/>
      <dgm:t>
        <a:bodyPr/>
        <a:lstStyle/>
        <a:p>
          <a:endParaRPr lang="es-EC"/>
        </a:p>
      </dgm:t>
    </dgm:pt>
    <dgm:pt modelId="{51481835-9401-4094-ABBA-5235A9D4E740}">
      <dgm:prSet phldrT="[Texto]"/>
      <dgm:spPr/>
      <dgm:t>
        <a:bodyPr/>
        <a:lstStyle/>
        <a:p>
          <a:r>
            <a:rPr lang="es-EC" dirty="0" smtClean="0"/>
            <a:t>Controlador neuronal directo por modelo de referencia</a:t>
          </a:r>
          <a:endParaRPr lang="es-EC" dirty="0"/>
        </a:p>
      </dgm:t>
    </dgm:pt>
    <dgm:pt modelId="{35E4209D-E1DA-4C16-85C0-567BF4CCF839}" type="parTrans" cxnId="{63204F2C-91EF-4C04-9371-DD5B3FDCCE72}">
      <dgm:prSet/>
      <dgm:spPr/>
      <dgm:t>
        <a:bodyPr/>
        <a:lstStyle/>
        <a:p>
          <a:endParaRPr lang="es-EC"/>
        </a:p>
      </dgm:t>
    </dgm:pt>
    <dgm:pt modelId="{DB5E6486-E25A-4C32-B35B-F9D253BC51EA}" type="sibTrans" cxnId="{63204F2C-91EF-4C04-9371-DD5B3FDCCE72}">
      <dgm:prSet/>
      <dgm:spPr/>
      <dgm:t>
        <a:bodyPr/>
        <a:lstStyle/>
        <a:p>
          <a:endParaRPr lang="es-EC"/>
        </a:p>
      </dgm:t>
    </dgm:pt>
    <dgm:pt modelId="{6C2B530C-EA0B-4BBF-AC9B-3EE7B6A6E767}" type="pres">
      <dgm:prSet presAssocID="{7672E1DB-4307-4F06-9693-90DCB2A8592E}" presName="Name0" presStyleCnt="0">
        <dgm:presLayoutVars>
          <dgm:chPref val="1"/>
          <dgm:dir/>
          <dgm:animOne val="branch"/>
          <dgm:animLvl val="lvl"/>
          <dgm:resizeHandles/>
        </dgm:presLayoutVars>
      </dgm:prSet>
      <dgm:spPr/>
      <dgm:t>
        <a:bodyPr/>
        <a:lstStyle/>
        <a:p>
          <a:endParaRPr lang="es-EC"/>
        </a:p>
      </dgm:t>
    </dgm:pt>
    <dgm:pt modelId="{EDC98A8A-CD4D-44B7-8596-406860F21331}" type="pres">
      <dgm:prSet presAssocID="{B1F428FF-1188-4ED8-9945-69CD6F18AD85}" presName="vertOne" presStyleCnt="0"/>
      <dgm:spPr/>
    </dgm:pt>
    <dgm:pt modelId="{29F05027-27E8-4A03-B5B9-DF113FDBCDB8}" type="pres">
      <dgm:prSet presAssocID="{B1F428FF-1188-4ED8-9945-69CD6F18AD85}" presName="txOne" presStyleLbl="node0" presStyleIdx="0" presStyleCnt="1">
        <dgm:presLayoutVars>
          <dgm:chPref val="3"/>
        </dgm:presLayoutVars>
      </dgm:prSet>
      <dgm:spPr/>
      <dgm:t>
        <a:bodyPr/>
        <a:lstStyle/>
        <a:p>
          <a:endParaRPr lang="es-EC"/>
        </a:p>
      </dgm:t>
    </dgm:pt>
    <dgm:pt modelId="{72616886-D2D4-4F57-B72C-EA14D693A508}" type="pres">
      <dgm:prSet presAssocID="{B1F428FF-1188-4ED8-9945-69CD6F18AD85}" presName="parTransOne" presStyleCnt="0"/>
      <dgm:spPr/>
    </dgm:pt>
    <dgm:pt modelId="{C303FE46-B638-4B76-B51F-264ADDD2E5E4}" type="pres">
      <dgm:prSet presAssocID="{B1F428FF-1188-4ED8-9945-69CD6F18AD85}" presName="horzOne" presStyleCnt="0"/>
      <dgm:spPr/>
    </dgm:pt>
    <dgm:pt modelId="{CA72959D-8D76-4243-9356-166F296D3DC4}" type="pres">
      <dgm:prSet presAssocID="{12674CBA-9825-468A-89B4-653467FB0276}" presName="vertTwo" presStyleCnt="0"/>
      <dgm:spPr/>
    </dgm:pt>
    <dgm:pt modelId="{BCACEFDE-04CC-42D3-B9F7-6F78CF480258}" type="pres">
      <dgm:prSet presAssocID="{12674CBA-9825-468A-89B4-653467FB0276}" presName="txTwo" presStyleLbl="node2" presStyleIdx="0" presStyleCnt="2">
        <dgm:presLayoutVars>
          <dgm:chPref val="3"/>
        </dgm:presLayoutVars>
      </dgm:prSet>
      <dgm:spPr/>
      <dgm:t>
        <a:bodyPr/>
        <a:lstStyle/>
        <a:p>
          <a:endParaRPr lang="es-EC"/>
        </a:p>
      </dgm:t>
    </dgm:pt>
    <dgm:pt modelId="{1AF2F7B8-9807-4BC6-80D8-1007B37F8CD3}" type="pres">
      <dgm:prSet presAssocID="{12674CBA-9825-468A-89B4-653467FB0276}" presName="parTransTwo" presStyleCnt="0"/>
      <dgm:spPr/>
    </dgm:pt>
    <dgm:pt modelId="{E91A7F39-F2BE-46A6-BEBD-42E3C65DE1E5}" type="pres">
      <dgm:prSet presAssocID="{12674CBA-9825-468A-89B4-653467FB0276}" presName="horzTwo" presStyleCnt="0"/>
      <dgm:spPr/>
    </dgm:pt>
    <dgm:pt modelId="{7F9C6BCD-94F7-42DE-8D55-E223869CC8B5}" type="pres">
      <dgm:prSet presAssocID="{8F5CA03B-3C71-44E4-BCAE-C5F217F12FDD}" presName="vertThree" presStyleCnt="0"/>
      <dgm:spPr/>
    </dgm:pt>
    <dgm:pt modelId="{388CF8A0-EA16-4D08-8FA0-7F64D1C3A6E4}" type="pres">
      <dgm:prSet presAssocID="{8F5CA03B-3C71-44E4-BCAE-C5F217F12FDD}" presName="txThree" presStyleLbl="node3" presStyleIdx="0" presStyleCnt="3">
        <dgm:presLayoutVars>
          <dgm:chPref val="3"/>
        </dgm:presLayoutVars>
      </dgm:prSet>
      <dgm:spPr/>
      <dgm:t>
        <a:bodyPr/>
        <a:lstStyle/>
        <a:p>
          <a:endParaRPr lang="es-EC"/>
        </a:p>
      </dgm:t>
    </dgm:pt>
    <dgm:pt modelId="{CC43A888-4A83-4DDE-8C06-1EC3258AD034}" type="pres">
      <dgm:prSet presAssocID="{8F5CA03B-3C71-44E4-BCAE-C5F217F12FDD}" presName="horzThree" presStyleCnt="0"/>
      <dgm:spPr/>
    </dgm:pt>
    <dgm:pt modelId="{D267441B-3905-4800-9EEC-979D119AADF6}" type="pres">
      <dgm:prSet presAssocID="{9CD1F804-9540-44BB-90A5-3E6E64B0C046}" presName="sibSpaceThree" presStyleCnt="0"/>
      <dgm:spPr/>
    </dgm:pt>
    <dgm:pt modelId="{2CBC35EC-7B82-4A26-9478-82F7EDFA5F4D}" type="pres">
      <dgm:prSet presAssocID="{1A8F5A24-ECE6-4338-AF8E-DBC6CFDBDD6A}" presName="vertThree" presStyleCnt="0"/>
      <dgm:spPr/>
    </dgm:pt>
    <dgm:pt modelId="{9FAF31AE-D544-4D8C-AD89-C404E72F687C}" type="pres">
      <dgm:prSet presAssocID="{1A8F5A24-ECE6-4338-AF8E-DBC6CFDBDD6A}" presName="txThree" presStyleLbl="node3" presStyleIdx="1" presStyleCnt="3">
        <dgm:presLayoutVars>
          <dgm:chPref val="3"/>
        </dgm:presLayoutVars>
      </dgm:prSet>
      <dgm:spPr/>
      <dgm:t>
        <a:bodyPr/>
        <a:lstStyle/>
        <a:p>
          <a:endParaRPr lang="es-EC"/>
        </a:p>
      </dgm:t>
    </dgm:pt>
    <dgm:pt modelId="{9CE3423B-FDCC-4136-A4DB-5F07860DCE67}" type="pres">
      <dgm:prSet presAssocID="{1A8F5A24-ECE6-4338-AF8E-DBC6CFDBDD6A}" presName="horzThree" presStyleCnt="0"/>
      <dgm:spPr/>
    </dgm:pt>
    <dgm:pt modelId="{6A917F5A-3BAA-4A88-9307-50A65E616F23}" type="pres">
      <dgm:prSet presAssocID="{547E2DEC-EDF3-4BFD-8B68-419B2444DB2D}" presName="sibSpaceTwo" presStyleCnt="0"/>
      <dgm:spPr/>
    </dgm:pt>
    <dgm:pt modelId="{845A9E63-F184-4822-BB4C-C88811577D6B}" type="pres">
      <dgm:prSet presAssocID="{C8820878-2775-40B7-96EF-9DC95E8CFD34}" presName="vertTwo" presStyleCnt="0"/>
      <dgm:spPr/>
    </dgm:pt>
    <dgm:pt modelId="{C1F20F7F-68FE-474C-854C-EA4662477373}" type="pres">
      <dgm:prSet presAssocID="{C8820878-2775-40B7-96EF-9DC95E8CFD34}" presName="txTwo" presStyleLbl="node2" presStyleIdx="1" presStyleCnt="2">
        <dgm:presLayoutVars>
          <dgm:chPref val="3"/>
        </dgm:presLayoutVars>
      </dgm:prSet>
      <dgm:spPr/>
      <dgm:t>
        <a:bodyPr/>
        <a:lstStyle/>
        <a:p>
          <a:endParaRPr lang="es-EC"/>
        </a:p>
      </dgm:t>
    </dgm:pt>
    <dgm:pt modelId="{1721AF6C-44D6-4044-927D-2CE341B25226}" type="pres">
      <dgm:prSet presAssocID="{C8820878-2775-40B7-96EF-9DC95E8CFD34}" presName="parTransTwo" presStyleCnt="0"/>
      <dgm:spPr/>
    </dgm:pt>
    <dgm:pt modelId="{E9877F04-E8AB-46B4-ADEC-AEC6541DBF02}" type="pres">
      <dgm:prSet presAssocID="{C8820878-2775-40B7-96EF-9DC95E8CFD34}" presName="horzTwo" presStyleCnt="0"/>
      <dgm:spPr/>
    </dgm:pt>
    <dgm:pt modelId="{D246447E-A76F-4877-B42F-2051E58996B2}" type="pres">
      <dgm:prSet presAssocID="{51481835-9401-4094-ABBA-5235A9D4E740}" presName="vertThree" presStyleCnt="0"/>
      <dgm:spPr/>
    </dgm:pt>
    <dgm:pt modelId="{80F97A67-C84D-4BB4-86BB-1589AA0B8DC4}" type="pres">
      <dgm:prSet presAssocID="{51481835-9401-4094-ABBA-5235A9D4E740}" presName="txThree" presStyleLbl="node3" presStyleIdx="2" presStyleCnt="3">
        <dgm:presLayoutVars>
          <dgm:chPref val="3"/>
        </dgm:presLayoutVars>
      </dgm:prSet>
      <dgm:spPr/>
      <dgm:t>
        <a:bodyPr/>
        <a:lstStyle/>
        <a:p>
          <a:endParaRPr lang="es-EC"/>
        </a:p>
      </dgm:t>
    </dgm:pt>
    <dgm:pt modelId="{2D840C83-8D3C-4D40-B679-BA5C8E9FE148}" type="pres">
      <dgm:prSet presAssocID="{51481835-9401-4094-ABBA-5235A9D4E740}" presName="horzThree" presStyleCnt="0"/>
      <dgm:spPr/>
    </dgm:pt>
  </dgm:ptLst>
  <dgm:cxnLst>
    <dgm:cxn modelId="{63204F2C-91EF-4C04-9371-DD5B3FDCCE72}" srcId="{C8820878-2775-40B7-96EF-9DC95E8CFD34}" destId="{51481835-9401-4094-ABBA-5235A9D4E740}" srcOrd="0" destOrd="0" parTransId="{35E4209D-E1DA-4C16-85C0-567BF4CCF839}" sibTransId="{DB5E6486-E25A-4C32-B35B-F9D253BC51EA}"/>
    <dgm:cxn modelId="{BDAB59BC-78CD-4812-A812-6C46675080A7}" type="presOf" srcId="{12674CBA-9825-468A-89B4-653467FB0276}" destId="{BCACEFDE-04CC-42D3-B9F7-6F78CF480258}" srcOrd="0" destOrd="0" presId="urn:microsoft.com/office/officeart/2005/8/layout/hierarchy4"/>
    <dgm:cxn modelId="{61CB46AF-9FF6-4A52-9FF5-5C9125F4869E}" type="presOf" srcId="{8F5CA03B-3C71-44E4-BCAE-C5F217F12FDD}" destId="{388CF8A0-EA16-4D08-8FA0-7F64D1C3A6E4}" srcOrd="0" destOrd="0" presId="urn:microsoft.com/office/officeart/2005/8/layout/hierarchy4"/>
    <dgm:cxn modelId="{192A00D2-900D-484C-90C5-0291AF9D1B0E}" srcId="{12674CBA-9825-468A-89B4-653467FB0276}" destId="{1A8F5A24-ECE6-4338-AF8E-DBC6CFDBDD6A}" srcOrd="1" destOrd="0" parTransId="{2A8CD11B-5D71-473B-83F1-DBB2C59E603F}" sibTransId="{B504C59D-A743-4A53-B0EB-63B6D901964B}"/>
    <dgm:cxn modelId="{75F69A86-FC30-4A33-A126-13DF64B1A569}" srcId="{B1F428FF-1188-4ED8-9945-69CD6F18AD85}" destId="{C8820878-2775-40B7-96EF-9DC95E8CFD34}" srcOrd="1" destOrd="0" parTransId="{C1AC1D30-272E-4635-837E-7EE2B40316DF}" sibTransId="{8A711F46-6B62-4C38-8195-BE9AAC9F0CD1}"/>
    <dgm:cxn modelId="{22220906-70BC-4A77-AA16-BB528B6D2A4A}" type="presOf" srcId="{51481835-9401-4094-ABBA-5235A9D4E740}" destId="{80F97A67-C84D-4BB4-86BB-1589AA0B8DC4}" srcOrd="0" destOrd="0" presId="urn:microsoft.com/office/officeart/2005/8/layout/hierarchy4"/>
    <dgm:cxn modelId="{207740B1-939B-449A-945B-DCB8FF6EBC0E}" srcId="{B1F428FF-1188-4ED8-9945-69CD6F18AD85}" destId="{12674CBA-9825-468A-89B4-653467FB0276}" srcOrd="0" destOrd="0" parTransId="{236FAEE7-992E-411B-9245-2BF60F7EC5E3}" sibTransId="{547E2DEC-EDF3-4BFD-8B68-419B2444DB2D}"/>
    <dgm:cxn modelId="{5D98D027-E14C-40C2-9AF5-9E9B390ACB43}" srcId="{12674CBA-9825-468A-89B4-653467FB0276}" destId="{8F5CA03B-3C71-44E4-BCAE-C5F217F12FDD}" srcOrd="0" destOrd="0" parTransId="{5ED97046-320A-4DAE-9880-23BA3EBEF14F}" sibTransId="{9CD1F804-9540-44BB-90A5-3E6E64B0C046}"/>
    <dgm:cxn modelId="{870CFBE3-C497-4DAA-874D-41F7452A7318}" type="presOf" srcId="{1A8F5A24-ECE6-4338-AF8E-DBC6CFDBDD6A}" destId="{9FAF31AE-D544-4D8C-AD89-C404E72F687C}" srcOrd="0" destOrd="0" presId="urn:microsoft.com/office/officeart/2005/8/layout/hierarchy4"/>
    <dgm:cxn modelId="{AB275060-CF7B-4BAE-A0CF-ACB6669656D7}" type="presOf" srcId="{B1F428FF-1188-4ED8-9945-69CD6F18AD85}" destId="{29F05027-27E8-4A03-B5B9-DF113FDBCDB8}" srcOrd="0" destOrd="0" presId="urn:microsoft.com/office/officeart/2005/8/layout/hierarchy4"/>
    <dgm:cxn modelId="{74693FAA-4F80-4143-BA6C-D05F52092AB2}" type="presOf" srcId="{7672E1DB-4307-4F06-9693-90DCB2A8592E}" destId="{6C2B530C-EA0B-4BBF-AC9B-3EE7B6A6E767}" srcOrd="0" destOrd="0" presId="urn:microsoft.com/office/officeart/2005/8/layout/hierarchy4"/>
    <dgm:cxn modelId="{349AFF4B-851E-4478-A559-C30B1CD71140}" srcId="{7672E1DB-4307-4F06-9693-90DCB2A8592E}" destId="{B1F428FF-1188-4ED8-9945-69CD6F18AD85}" srcOrd="0" destOrd="0" parTransId="{E17CBF36-022B-42CE-9B54-26C9153E5AAA}" sibTransId="{49D78CFD-207B-4F34-A89B-7F7EB6C4C5DC}"/>
    <dgm:cxn modelId="{B4701325-33B2-4841-B4E5-C3956E02B77D}" type="presOf" srcId="{C8820878-2775-40B7-96EF-9DC95E8CFD34}" destId="{C1F20F7F-68FE-474C-854C-EA4662477373}" srcOrd="0" destOrd="0" presId="urn:microsoft.com/office/officeart/2005/8/layout/hierarchy4"/>
    <dgm:cxn modelId="{1ADF0882-C956-48C8-9B51-656BEB0F3596}" type="presParOf" srcId="{6C2B530C-EA0B-4BBF-AC9B-3EE7B6A6E767}" destId="{EDC98A8A-CD4D-44B7-8596-406860F21331}" srcOrd="0" destOrd="0" presId="urn:microsoft.com/office/officeart/2005/8/layout/hierarchy4"/>
    <dgm:cxn modelId="{B5CAB168-0D0B-4C31-8A8A-FDDAFAE2A076}" type="presParOf" srcId="{EDC98A8A-CD4D-44B7-8596-406860F21331}" destId="{29F05027-27E8-4A03-B5B9-DF113FDBCDB8}" srcOrd="0" destOrd="0" presId="urn:microsoft.com/office/officeart/2005/8/layout/hierarchy4"/>
    <dgm:cxn modelId="{85AF79B2-CD5E-4EC7-B264-58A245CE860D}" type="presParOf" srcId="{EDC98A8A-CD4D-44B7-8596-406860F21331}" destId="{72616886-D2D4-4F57-B72C-EA14D693A508}" srcOrd="1" destOrd="0" presId="urn:microsoft.com/office/officeart/2005/8/layout/hierarchy4"/>
    <dgm:cxn modelId="{D13BE9B0-C28A-46EA-9AE8-BCCAAA63562E}" type="presParOf" srcId="{EDC98A8A-CD4D-44B7-8596-406860F21331}" destId="{C303FE46-B638-4B76-B51F-264ADDD2E5E4}" srcOrd="2" destOrd="0" presId="urn:microsoft.com/office/officeart/2005/8/layout/hierarchy4"/>
    <dgm:cxn modelId="{081FB651-B1C3-45C0-8B68-42C49D9E61EA}" type="presParOf" srcId="{C303FE46-B638-4B76-B51F-264ADDD2E5E4}" destId="{CA72959D-8D76-4243-9356-166F296D3DC4}" srcOrd="0" destOrd="0" presId="urn:microsoft.com/office/officeart/2005/8/layout/hierarchy4"/>
    <dgm:cxn modelId="{8BA98A24-BA1B-4C6A-9138-9508537B3B59}" type="presParOf" srcId="{CA72959D-8D76-4243-9356-166F296D3DC4}" destId="{BCACEFDE-04CC-42D3-B9F7-6F78CF480258}" srcOrd="0" destOrd="0" presId="urn:microsoft.com/office/officeart/2005/8/layout/hierarchy4"/>
    <dgm:cxn modelId="{1800C44A-394C-46A4-A188-E875913203D2}" type="presParOf" srcId="{CA72959D-8D76-4243-9356-166F296D3DC4}" destId="{1AF2F7B8-9807-4BC6-80D8-1007B37F8CD3}" srcOrd="1" destOrd="0" presId="urn:microsoft.com/office/officeart/2005/8/layout/hierarchy4"/>
    <dgm:cxn modelId="{8072B1D4-EFAF-462D-8665-764C033C345D}" type="presParOf" srcId="{CA72959D-8D76-4243-9356-166F296D3DC4}" destId="{E91A7F39-F2BE-46A6-BEBD-42E3C65DE1E5}" srcOrd="2" destOrd="0" presId="urn:microsoft.com/office/officeart/2005/8/layout/hierarchy4"/>
    <dgm:cxn modelId="{93A72302-3A24-46F1-A872-26E86B9FDE1F}" type="presParOf" srcId="{E91A7F39-F2BE-46A6-BEBD-42E3C65DE1E5}" destId="{7F9C6BCD-94F7-42DE-8D55-E223869CC8B5}" srcOrd="0" destOrd="0" presId="urn:microsoft.com/office/officeart/2005/8/layout/hierarchy4"/>
    <dgm:cxn modelId="{952A659A-351F-413E-ABDA-5317DFB3DC2D}" type="presParOf" srcId="{7F9C6BCD-94F7-42DE-8D55-E223869CC8B5}" destId="{388CF8A0-EA16-4D08-8FA0-7F64D1C3A6E4}" srcOrd="0" destOrd="0" presId="urn:microsoft.com/office/officeart/2005/8/layout/hierarchy4"/>
    <dgm:cxn modelId="{0884B570-4540-4FBE-9A2C-F6B88978A492}" type="presParOf" srcId="{7F9C6BCD-94F7-42DE-8D55-E223869CC8B5}" destId="{CC43A888-4A83-4DDE-8C06-1EC3258AD034}" srcOrd="1" destOrd="0" presId="urn:microsoft.com/office/officeart/2005/8/layout/hierarchy4"/>
    <dgm:cxn modelId="{AA938867-0900-4A5A-A415-07B4DF187759}" type="presParOf" srcId="{E91A7F39-F2BE-46A6-BEBD-42E3C65DE1E5}" destId="{D267441B-3905-4800-9EEC-979D119AADF6}" srcOrd="1" destOrd="0" presId="urn:microsoft.com/office/officeart/2005/8/layout/hierarchy4"/>
    <dgm:cxn modelId="{0EC7D797-D4CA-476A-B50D-DE5C1D2F19B7}" type="presParOf" srcId="{E91A7F39-F2BE-46A6-BEBD-42E3C65DE1E5}" destId="{2CBC35EC-7B82-4A26-9478-82F7EDFA5F4D}" srcOrd="2" destOrd="0" presId="urn:microsoft.com/office/officeart/2005/8/layout/hierarchy4"/>
    <dgm:cxn modelId="{284E0194-937E-4ECA-89C7-CB3D078A42A2}" type="presParOf" srcId="{2CBC35EC-7B82-4A26-9478-82F7EDFA5F4D}" destId="{9FAF31AE-D544-4D8C-AD89-C404E72F687C}" srcOrd="0" destOrd="0" presId="urn:microsoft.com/office/officeart/2005/8/layout/hierarchy4"/>
    <dgm:cxn modelId="{AAB0FA44-27F1-414C-8444-297D2BB411DB}" type="presParOf" srcId="{2CBC35EC-7B82-4A26-9478-82F7EDFA5F4D}" destId="{9CE3423B-FDCC-4136-A4DB-5F07860DCE67}" srcOrd="1" destOrd="0" presId="urn:microsoft.com/office/officeart/2005/8/layout/hierarchy4"/>
    <dgm:cxn modelId="{486F62F2-C600-4405-A743-3DBA5EA02ED3}" type="presParOf" srcId="{C303FE46-B638-4B76-B51F-264ADDD2E5E4}" destId="{6A917F5A-3BAA-4A88-9307-50A65E616F23}" srcOrd="1" destOrd="0" presId="urn:microsoft.com/office/officeart/2005/8/layout/hierarchy4"/>
    <dgm:cxn modelId="{CC8368AA-7126-46C7-BF29-36555497C1BA}" type="presParOf" srcId="{C303FE46-B638-4B76-B51F-264ADDD2E5E4}" destId="{845A9E63-F184-4822-BB4C-C88811577D6B}" srcOrd="2" destOrd="0" presId="urn:microsoft.com/office/officeart/2005/8/layout/hierarchy4"/>
    <dgm:cxn modelId="{E77E8126-855C-48CF-9C21-E2CC9EBBAB9A}" type="presParOf" srcId="{845A9E63-F184-4822-BB4C-C88811577D6B}" destId="{C1F20F7F-68FE-474C-854C-EA4662477373}" srcOrd="0" destOrd="0" presId="urn:microsoft.com/office/officeart/2005/8/layout/hierarchy4"/>
    <dgm:cxn modelId="{948A1A0C-9197-4D67-A52D-72BEC89493B3}" type="presParOf" srcId="{845A9E63-F184-4822-BB4C-C88811577D6B}" destId="{1721AF6C-44D6-4044-927D-2CE341B25226}" srcOrd="1" destOrd="0" presId="urn:microsoft.com/office/officeart/2005/8/layout/hierarchy4"/>
    <dgm:cxn modelId="{F3B3F5E0-97ED-4E03-A628-0813E9F58528}" type="presParOf" srcId="{845A9E63-F184-4822-BB4C-C88811577D6B}" destId="{E9877F04-E8AB-46B4-ADEC-AEC6541DBF02}" srcOrd="2" destOrd="0" presId="urn:microsoft.com/office/officeart/2005/8/layout/hierarchy4"/>
    <dgm:cxn modelId="{529A2287-1526-4BA1-A9E3-131D98ABAEC1}" type="presParOf" srcId="{E9877F04-E8AB-46B4-ADEC-AEC6541DBF02}" destId="{D246447E-A76F-4877-B42F-2051E58996B2}" srcOrd="0" destOrd="0" presId="urn:microsoft.com/office/officeart/2005/8/layout/hierarchy4"/>
    <dgm:cxn modelId="{C26DD013-91A7-4E11-B6A7-C6037CD19FA3}" type="presParOf" srcId="{D246447E-A76F-4877-B42F-2051E58996B2}" destId="{80F97A67-C84D-4BB4-86BB-1589AA0B8DC4}" srcOrd="0" destOrd="0" presId="urn:microsoft.com/office/officeart/2005/8/layout/hierarchy4"/>
    <dgm:cxn modelId="{83BC0F79-AE9F-4A71-B09C-40C8CC8CB3FB}" type="presParOf" srcId="{D246447E-A76F-4877-B42F-2051E58996B2}" destId="{2D840C83-8D3C-4D40-B679-BA5C8E9FE14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3A45A0-BFF1-49DF-AF0E-AEF97A777243}" type="doc">
      <dgm:prSet loTypeId="urn:microsoft.com/office/officeart/2005/8/layout/chevron2" loCatId="process" qsTypeId="urn:microsoft.com/office/officeart/2005/8/quickstyle/simple4" qsCatId="simple" csTypeId="urn:microsoft.com/office/officeart/2005/8/colors/accent3_2" csCatId="accent3" phldr="1"/>
      <dgm:spPr/>
      <dgm:t>
        <a:bodyPr/>
        <a:lstStyle/>
        <a:p>
          <a:endParaRPr lang="es-EC"/>
        </a:p>
      </dgm:t>
    </dgm:pt>
    <dgm:pt modelId="{A1AACB47-E4AF-46C9-986B-16861FE8E88A}">
      <dgm:prSet phldrT="[Texto]"/>
      <dgm:spPr/>
      <dgm:t>
        <a:bodyPr/>
        <a:lstStyle/>
        <a:p>
          <a:endParaRPr lang="es-EC" dirty="0"/>
        </a:p>
      </dgm:t>
    </dgm:pt>
    <dgm:pt modelId="{452DBA26-AB61-4D50-AB0D-790CDE65ECE6}" type="parTrans" cxnId="{59ECDD87-03C0-40D1-B591-A2094D7B0A06}">
      <dgm:prSet/>
      <dgm:spPr/>
      <dgm:t>
        <a:bodyPr/>
        <a:lstStyle/>
        <a:p>
          <a:endParaRPr lang="es-EC"/>
        </a:p>
      </dgm:t>
    </dgm:pt>
    <dgm:pt modelId="{4BCBDCE5-CC01-45F2-801C-5E9E79F10F78}" type="sibTrans" cxnId="{59ECDD87-03C0-40D1-B591-A2094D7B0A06}">
      <dgm:prSet/>
      <dgm:spPr/>
      <dgm:t>
        <a:bodyPr/>
        <a:lstStyle/>
        <a:p>
          <a:endParaRPr lang="es-EC"/>
        </a:p>
      </dgm:t>
    </dgm:pt>
    <dgm:pt modelId="{02CF111E-14BB-4D49-A834-BA528E2C36B4}">
      <dgm:prSet phldrT="[Texto]"/>
      <dgm:spPr/>
      <dgm:t>
        <a:bodyPr/>
        <a:lstStyle/>
        <a:p>
          <a:r>
            <a:rPr lang="es-EC" dirty="0" smtClean="0"/>
            <a:t>Diseño e implementación controlador neuronal inverso</a:t>
          </a:r>
          <a:endParaRPr lang="es-EC" dirty="0"/>
        </a:p>
      </dgm:t>
    </dgm:pt>
    <dgm:pt modelId="{82E34459-FC45-4792-B671-C281747FAEAA}" type="parTrans" cxnId="{3F868294-D50C-4DB5-B72E-8D367DC4F02A}">
      <dgm:prSet/>
      <dgm:spPr/>
      <dgm:t>
        <a:bodyPr/>
        <a:lstStyle/>
        <a:p>
          <a:endParaRPr lang="es-EC"/>
        </a:p>
      </dgm:t>
    </dgm:pt>
    <dgm:pt modelId="{D37D30AB-123C-4724-B6F8-03934AB0A422}" type="sibTrans" cxnId="{3F868294-D50C-4DB5-B72E-8D367DC4F02A}">
      <dgm:prSet/>
      <dgm:spPr/>
      <dgm:t>
        <a:bodyPr/>
        <a:lstStyle/>
        <a:p>
          <a:endParaRPr lang="es-EC"/>
        </a:p>
      </dgm:t>
    </dgm:pt>
    <dgm:pt modelId="{13F15BC1-426A-40C0-97EB-E790C8A53D18}">
      <dgm:prSet phldrT="[Texto]"/>
      <dgm:spPr/>
      <dgm:t>
        <a:bodyPr/>
        <a:lstStyle/>
        <a:p>
          <a:endParaRPr lang="es-EC" dirty="0"/>
        </a:p>
      </dgm:t>
    </dgm:pt>
    <dgm:pt modelId="{022D66C2-2FC2-4F13-B616-C9ED5C500C41}" type="parTrans" cxnId="{6156F524-6C5A-436E-B45E-AB530EA1D32F}">
      <dgm:prSet/>
      <dgm:spPr/>
      <dgm:t>
        <a:bodyPr/>
        <a:lstStyle/>
        <a:p>
          <a:endParaRPr lang="es-EC"/>
        </a:p>
      </dgm:t>
    </dgm:pt>
    <dgm:pt modelId="{8AA1F999-0E3F-4080-B318-142D4C037574}" type="sibTrans" cxnId="{6156F524-6C5A-436E-B45E-AB530EA1D32F}">
      <dgm:prSet/>
      <dgm:spPr/>
      <dgm:t>
        <a:bodyPr/>
        <a:lstStyle/>
        <a:p>
          <a:endParaRPr lang="es-EC"/>
        </a:p>
      </dgm:t>
    </dgm:pt>
    <dgm:pt modelId="{AD46BF60-91E5-4B37-ABDD-F18E7BDEBC01}">
      <dgm:prSet phldrT="[Texto]"/>
      <dgm:spPr/>
      <dgm:t>
        <a:bodyPr/>
        <a:lstStyle/>
        <a:p>
          <a:r>
            <a:rPr lang="es-ES_tradnl" dirty="0" smtClean="0"/>
            <a:t>El objetivo es generar un sistema de control mediante una red neuronal inversa.</a:t>
          </a:r>
          <a:endParaRPr lang="es-EC" dirty="0"/>
        </a:p>
      </dgm:t>
    </dgm:pt>
    <dgm:pt modelId="{7530675C-9707-4553-9BAA-474E4BB24E1F}" type="parTrans" cxnId="{BA728A77-ED3B-4DE4-AF0D-2180F27917E2}">
      <dgm:prSet/>
      <dgm:spPr/>
      <dgm:t>
        <a:bodyPr/>
        <a:lstStyle/>
        <a:p>
          <a:endParaRPr lang="es-EC"/>
        </a:p>
      </dgm:t>
    </dgm:pt>
    <dgm:pt modelId="{0B07DF42-EB2F-4DB0-84CD-39FFD3E8232A}" type="sibTrans" cxnId="{BA728A77-ED3B-4DE4-AF0D-2180F27917E2}">
      <dgm:prSet/>
      <dgm:spPr/>
      <dgm:t>
        <a:bodyPr/>
        <a:lstStyle/>
        <a:p>
          <a:endParaRPr lang="es-EC"/>
        </a:p>
      </dgm:t>
    </dgm:pt>
    <dgm:pt modelId="{BB041A57-62B3-451B-A5DB-13C262FCF0C0}">
      <dgm:prSet phldrT="[Texto]"/>
      <dgm:spPr/>
      <dgm:t>
        <a:bodyPr/>
        <a:lstStyle/>
        <a:p>
          <a:endParaRPr lang="es-EC" dirty="0"/>
        </a:p>
      </dgm:t>
    </dgm:pt>
    <dgm:pt modelId="{A0F05F30-077C-43AD-A63F-ACB31B0CD39E}" type="parTrans" cxnId="{3A63E16F-738B-493D-8F76-9ABE21532F8A}">
      <dgm:prSet/>
      <dgm:spPr/>
      <dgm:t>
        <a:bodyPr/>
        <a:lstStyle/>
        <a:p>
          <a:endParaRPr lang="es-EC"/>
        </a:p>
      </dgm:t>
    </dgm:pt>
    <dgm:pt modelId="{AE9ADB37-E56A-4515-A3BD-97C69B9631ED}" type="sibTrans" cxnId="{3A63E16F-738B-493D-8F76-9ABE21532F8A}">
      <dgm:prSet/>
      <dgm:spPr/>
      <dgm:t>
        <a:bodyPr/>
        <a:lstStyle/>
        <a:p>
          <a:endParaRPr lang="es-EC"/>
        </a:p>
      </dgm:t>
    </dgm:pt>
    <dgm:pt modelId="{688E10E2-170D-4B95-AED5-4FCEBBC49408}">
      <dgm:prSet phldrT="[Texto]"/>
      <dgm:spPr/>
      <dgm:t>
        <a:bodyPr/>
        <a:lstStyle/>
        <a:p>
          <a:r>
            <a:rPr lang="es-ES" dirty="0" smtClean="0"/>
            <a:t>Toda red neuronal comprende dos etapas importantes: operación y aprendizaje.</a:t>
          </a:r>
          <a:endParaRPr lang="es-EC" dirty="0"/>
        </a:p>
      </dgm:t>
    </dgm:pt>
    <dgm:pt modelId="{BAF411E4-053E-4931-974B-9EB9135D66CC}" type="parTrans" cxnId="{4AD232E4-4569-4FAC-929F-EADE6CC18581}">
      <dgm:prSet/>
      <dgm:spPr/>
      <dgm:t>
        <a:bodyPr/>
        <a:lstStyle/>
        <a:p>
          <a:endParaRPr lang="es-EC"/>
        </a:p>
      </dgm:t>
    </dgm:pt>
    <dgm:pt modelId="{5825E2D2-5D8F-4550-A93E-8AB48D340E27}" type="sibTrans" cxnId="{4AD232E4-4569-4FAC-929F-EADE6CC18581}">
      <dgm:prSet/>
      <dgm:spPr/>
      <dgm:t>
        <a:bodyPr/>
        <a:lstStyle/>
        <a:p>
          <a:endParaRPr lang="es-EC"/>
        </a:p>
      </dgm:t>
    </dgm:pt>
    <dgm:pt modelId="{8334AFE1-2257-44CD-B83D-0BA7FA3285DD}">
      <dgm:prSet phldrT="[Texto]"/>
      <dgm:spPr/>
      <dgm:t>
        <a:bodyPr/>
        <a:lstStyle/>
        <a:p>
          <a:r>
            <a:rPr lang="es-EC" dirty="0" smtClean="0"/>
            <a:t>d</a:t>
          </a:r>
          <a:endParaRPr lang="es-EC" dirty="0"/>
        </a:p>
      </dgm:t>
    </dgm:pt>
    <dgm:pt modelId="{7C465FC5-B771-4EF9-A1AE-3708E8B2E02B}" type="parTrans" cxnId="{BFD34360-C27B-4CA5-971F-3F7B858B41FC}">
      <dgm:prSet/>
      <dgm:spPr/>
      <dgm:t>
        <a:bodyPr/>
        <a:lstStyle/>
        <a:p>
          <a:endParaRPr lang="es-EC"/>
        </a:p>
      </dgm:t>
    </dgm:pt>
    <dgm:pt modelId="{62AD6E56-DD4D-49E5-99AC-2BF1E2262CF1}" type="sibTrans" cxnId="{BFD34360-C27B-4CA5-971F-3F7B858B41FC}">
      <dgm:prSet/>
      <dgm:spPr/>
      <dgm:t>
        <a:bodyPr/>
        <a:lstStyle/>
        <a:p>
          <a:endParaRPr lang="es-EC"/>
        </a:p>
      </dgm:t>
    </dgm:pt>
    <dgm:pt modelId="{09C08DEA-C453-4C76-9C9E-9BC42A8A9C7C}">
      <dgm:prSet phldrT="[Texto]"/>
      <dgm:spPr/>
      <dgm:t>
        <a:bodyPr/>
        <a:lstStyle/>
        <a:p>
          <a:endParaRPr lang="es-EC" dirty="0"/>
        </a:p>
      </dgm:t>
    </dgm:pt>
    <dgm:pt modelId="{E10FF17F-6F58-43F8-AA92-376A21C6DEA3}" type="parTrans" cxnId="{BD940CBB-2DA3-4D1A-826E-81146AA5154F}">
      <dgm:prSet/>
      <dgm:spPr/>
      <dgm:t>
        <a:bodyPr/>
        <a:lstStyle/>
        <a:p>
          <a:endParaRPr lang="es-EC"/>
        </a:p>
      </dgm:t>
    </dgm:pt>
    <dgm:pt modelId="{942006C4-68EE-42E9-B770-B3453A102CEA}" type="sibTrans" cxnId="{BD940CBB-2DA3-4D1A-826E-81146AA5154F}">
      <dgm:prSet/>
      <dgm:spPr/>
      <dgm:t>
        <a:bodyPr/>
        <a:lstStyle/>
        <a:p>
          <a:endParaRPr lang="es-EC"/>
        </a:p>
      </dgm:t>
    </dgm:pt>
    <dgm:pt modelId="{EE75E283-74E2-4924-9912-0243081E9932}" type="pres">
      <dgm:prSet presAssocID="{C43A45A0-BFF1-49DF-AF0E-AEF97A777243}" presName="linearFlow" presStyleCnt="0">
        <dgm:presLayoutVars>
          <dgm:dir/>
          <dgm:animLvl val="lvl"/>
          <dgm:resizeHandles val="exact"/>
        </dgm:presLayoutVars>
      </dgm:prSet>
      <dgm:spPr/>
      <dgm:t>
        <a:bodyPr/>
        <a:lstStyle/>
        <a:p>
          <a:endParaRPr lang="es-EC"/>
        </a:p>
      </dgm:t>
    </dgm:pt>
    <dgm:pt modelId="{F68E7913-3861-47E2-854F-FD4B610CB209}" type="pres">
      <dgm:prSet presAssocID="{A1AACB47-E4AF-46C9-986B-16861FE8E88A}" presName="composite" presStyleCnt="0"/>
      <dgm:spPr/>
    </dgm:pt>
    <dgm:pt modelId="{DAC10F57-0CBB-4586-888B-201CAD0231FC}" type="pres">
      <dgm:prSet presAssocID="{A1AACB47-E4AF-46C9-986B-16861FE8E88A}" presName="parentText" presStyleLbl="alignNode1" presStyleIdx="0" presStyleCnt="4">
        <dgm:presLayoutVars>
          <dgm:chMax val="1"/>
          <dgm:bulletEnabled val="1"/>
        </dgm:presLayoutVars>
      </dgm:prSet>
      <dgm:spPr/>
      <dgm:t>
        <a:bodyPr/>
        <a:lstStyle/>
        <a:p>
          <a:endParaRPr lang="es-EC"/>
        </a:p>
      </dgm:t>
    </dgm:pt>
    <dgm:pt modelId="{FD7DF12E-E4B0-4B15-84D5-F0179BD7A99C}" type="pres">
      <dgm:prSet presAssocID="{A1AACB47-E4AF-46C9-986B-16861FE8E88A}" presName="descendantText" presStyleLbl="alignAcc1" presStyleIdx="0" presStyleCnt="4">
        <dgm:presLayoutVars>
          <dgm:bulletEnabled val="1"/>
        </dgm:presLayoutVars>
      </dgm:prSet>
      <dgm:spPr/>
      <dgm:t>
        <a:bodyPr/>
        <a:lstStyle/>
        <a:p>
          <a:endParaRPr lang="es-EC"/>
        </a:p>
      </dgm:t>
    </dgm:pt>
    <dgm:pt modelId="{039B4F84-365B-4248-82DF-8BE5C7FABD01}" type="pres">
      <dgm:prSet presAssocID="{4BCBDCE5-CC01-45F2-801C-5E9E79F10F78}" presName="sp" presStyleCnt="0"/>
      <dgm:spPr/>
    </dgm:pt>
    <dgm:pt modelId="{9B8192CA-676F-4494-8F66-3BFEC66F3E88}" type="pres">
      <dgm:prSet presAssocID="{13F15BC1-426A-40C0-97EB-E790C8A53D18}" presName="composite" presStyleCnt="0"/>
      <dgm:spPr/>
    </dgm:pt>
    <dgm:pt modelId="{09715428-E781-4391-9F63-29D472B6521C}" type="pres">
      <dgm:prSet presAssocID="{13F15BC1-426A-40C0-97EB-E790C8A53D18}" presName="parentText" presStyleLbl="alignNode1" presStyleIdx="1" presStyleCnt="4">
        <dgm:presLayoutVars>
          <dgm:chMax val="1"/>
          <dgm:bulletEnabled val="1"/>
        </dgm:presLayoutVars>
      </dgm:prSet>
      <dgm:spPr/>
      <dgm:t>
        <a:bodyPr/>
        <a:lstStyle/>
        <a:p>
          <a:endParaRPr lang="es-EC"/>
        </a:p>
      </dgm:t>
    </dgm:pt>
    <dgm:pt modelId="{6CA0571A-EF4C-492F-B3EC-735D5E869AEE}" type="pres">
      <dgm:prSet presAssocID="{13F15BC1-426A-40C0-97EB-E790C8A53D18}" presName="descendantText" presStyleLbl="alignAcc1" presStyleIdx="1" presStyleCnt="4">
        <dgm:presLayoutVars>
          <dgm:bulletEnabled val="1"/>
        </dgm:presLayoutVars>
      </dgm:prSet>
      <dgm:spPr/>
      <dgm:t>
        <a:bodyPr/>
        <a:lstStyle/>
        <a:p>
          <a:endParaRPr lang="es-EC"/>
        </a:p>
      </dgm:t>
    </dgm:pt>
    <dgm:pt modelId="{31D684D6-A08D-4F30-944F-61CC07157014}" type="pres">
      <dgm:prSet presAssocID="{8AA1F999-0E3F-4080-B318-142D4C037574}" presName="sp" presStyleCnt="0"/>
      <dgm:spPr/>
    </dgm:pt>
    <dgm:pt modelId="{A84FBFB9-2322-4D4A-A337-FD859E1F05B2}" type="pres">
      <dgm:prSet presAssocID="{BB041A57-62B3-451B-A5DB-13C262FCF0C0}" presName="composite" presStyleCnt="0"/>
      <dgm:spPr/>
    </dgm:pt>
    <dgm:pt modelId="{6D391C48-8C11-47BB-B763-B3AFEE92934D}" type="pres">
      <dgm:prSet presAssocID="{BB041A57-62B3-451B-A5DB-13C262FCF0C0}" presName="parentText" presStyleLbl="alignNode1" presStyleIdx="2" presStyleCnt="4">
        <dgm:presLayoutVars>
          <dgm:chMax val="1"/>
          <dgm:bulletEnabled val="1"/>
        </dgm:presLayoutVars>
      </dgm:prSet>
      <dgm:spPr/>
      <dgm:t>
        <a:bodyPr/>
        <a:lstStyle/>
        <a:p>
          <a:endParaRPr lang="es-EC"/>
        </a:p>
      </dgm:t>
    </dgm:pt>
    <dgm:pt modelId="{1AFC7D04-DD53-4351-A511-AAB695EBBE7D}" type="pres">
      <dgm:prSet presAssocID="{BB041A57-62B3-451B-A5DB-13C262FCF0C0}" presName="descendantText" presStyleLbl="alignAcc1" presStyleIdx="2" presStyleCnt="4">
        <dgm:presLayoutVars>
          <dgm:bulletEnabled val="1"/>
        </dgm:presLayoutVars>
      </dgm:prSet>
      <dgm:spPr/>
      <dgm:t>
        <a:bodyPr/>
        <a:lstStyle/>
        <a:p>
          <a:endParaRPr lang="es-EC"/>
        </a:p>
      </dgm:t>
    </dgm:pt>
    <dgm:pt modelId="{123A785E-FA4D-439A-BD0C-091E8DB67D69}" type="pres">
      <dgm:prSet presAssocID="{AE9ADB37-E56A-4515-A3BD-97C69B9631ED}" presName="sp" presStyleCnt="0"/>
      <dgm:spPr/>
    </dgm:pt>
    <dgm:pt modelId="{8B4BC3E3-6DFF-49AF-9E40-ABF3EC78AB05}" type="pres">
      <dgm:prSet presAssocID="{09C08DEA-C453-4C76-9C9E-9BC42A8A9C7C}" presName="composite" presStyleCnt="0"/>
      <dgm:spPr/>
    </dgm:pt>
    <dgm:pt modelId="{75822157-6174-4810-84EE-F6955C44722F}" type="pres">
      <dgm:prSet presAssocID="{09C08DEA-C453-4C76-9C9E-9BC42A8A9C7C}" presName="parentText" presStyleLbl="alignNode1" presStyleIdx="3" presStyleCnt="4">
        <dgm:presLayoutVars>
          <dgm:chMax val="1"/>
          <dgm:bulletEnabled val="1"/>
        </dgm:presLayoutVars>
      </dgm:prSet>
      <dgm:spPr/>
      <dgm:t>
        <a:bodyPr/>
        <a:lstStyle/>
        <a:p>
          <a:endParaRPr lang="es-EC"/>
        </a:p>
      </dgm:t>
    </dgm:pt>
    <dgm:pt modelId="{9394AADE-865D-4260-B0DC-7FD82978E889}" type="pres">
      <dgm:prSet presAssocID="{09C08DEA-C453-4C76-9C9E-9BC42A8A9C7C}" presName="descendantText" presStyleLbl="alignAcc1" presStyleIdx="3" presStyleCnt="4">
        <dgm:presLayoutVars>
          <dgm:bulletEnabled val="1"/>
        </dgm:presLayoutVars>
      </dgm:prSet>
      <dgm:spPr/>
      <dgm:t>
        <a:bodyPr/>
        <a:lstStyle/>
        <a:p>
          <a:endParaRPr lang="es-EC"/>
        </a:p>
      </dgm:t>
    </dgm:pt>
  </dgm:ptLst>
  <dgm:cxnLst>
    <dgm:cxn modelId="{CD20FD0D-855B-4D28-8849-5822472D87EA}" type="presOf" srcId="{13F15BC1-426A-40C0-97EB-E790C8A53D18}" destId="{09715428-E781-4391-9F63-29D472B6521C}" srcOrd="0" destOrd="0" presId="urn:microsoft.com/office/officeart/2005/8/layout/chevron2"/>
    <dgm:cxn modelId="{EC30E1A7-3B82-465E-8159-69FC3C54A56F}" type="presOf" srcId="{8334AFE1-2257-44CD-B83D-0BA7FA3285DD}" destId="{9394AADE-865D-4260-B0DC-7FD82978E889}" srcOrd="0" destOrd="0" presId="urn:microsoft.com/office/officeart/2005/8/layout/chevron2"/>
    <dgm:cxn modelId="{BA728A77-ED3B-4DE4-AF0D-2180F27917E2}" srcId="{13F15BC1-426A-40C0-97EB-E790C8A53D18}" destId="{AD46BF60-91E5-4B37-ABDD-F18E7BDEBC01}" srcOrd="0" destOrd="0" parTransId="{7530675C-9707-4553-9BAA-474E4BB24E1F}" sibTransId="{0B07DF42-EB2F-4DB0-84CD-39FFD3E8232A}"/>
    <dgm:cxn modelId="{BD940CBB-2DA3-4D1A-826E-81146AA5154F}" srcId="{C43A45A0-BFF1-49DF-AF0E-AEF97A777243}" destId="{09C08DEA-C453-4C76-9C9E-9BC42A8A9C7C}" srcOrd="3" destOrd="0" parTransId="{E10FF17F-6F58-43F8-AA92-376A21C6DEA3}" sibTransId="{942006C4-68EE-42E9-B770-B3453A102CEA}"/>
    <dgm:cxn modelId="{6156F524-6C5A-436E-B45E-AB530EA1D32F}" srcId="{C43A45A0-BFF1-49DF-AF0E-AEF97A777243}" destId="{13F15BC1-426A-40C0-97EB-E790C8A53D18}" srcOrd="1" destOrd="0" parTransId="{022D66C2-2FC2-4F13-B616-C9ED5C500C41}" sibTransId="{8AA1F999-0E3F-4080-B318-142D4C037574}"/>
    <dgm:cxn modelId="{0E754781-EDE2-4A2F-8643-8D12D731D2E1}" type="presOf" srcId="{C43A45A0-BFF1-49DF-AF0E-AEF97A777243}" destId="{EE75E283-74E2-4924-9912-0243081E9932}" srcOrd="0" destOrd="0" presId="urn:microsoft.com/office/officeart/2005/8/layout/chevron2"/>
    <dgm:cxn modelId="{F84F14F8-42B7-4D5E-9318-912B7BBEA9DE}" type="presOf" srcId="{02CF111E-14BB-4D49-A834-BA528E2C36B4}" destId="{FD7DF12E-E4B0-4B15-84D5-F0179BD7A99C}" srcOrd="0" destOrd="0" presId="urn:microsoft.com/office/officeart/2005/8/layout/chevron2"/>
    <dgm:cxn modelId="{F6395DC0-4243-4873-B47E-C15A99399BFB}" type="presOf" srcId="{688E10E2-170D-4B95-AED5-4FCEBBC49408}" destId="{1AFC7D04-DD53-4351-A511-AAB695EBBE7D}" srcOrd="0" destOrd="0" presId="urn:microsoft.com/office/officeart/2005/8/layout/chevron2"/>
    <dgm:cxn modelId="{B4A65287-3A05-4DE8-B8A6-7FD063F4EF46}" type="presOf" srcId="{A1AACB47-E4AF-46C9-986B-16861FE8E88A}" destId="{DAC10F57-0CBB-4586-888B-201CAD0231FC}" srcOrd="0" destOrd="0" presId="urn:microsoft.com/office/officeart/2005/8/layout/chevron2"/>
    <dgm:cxn modelId="{5A28E882-333B-4CA6-9899-AF5756300C2D}" type="presOf" srcId="{BB041A57-62B3-451B-A5DB-13C262FCF0C0}" destId="{6D391C48-8C11-47BB-B763-B3AFEE92934D}" srcOrd="0" destOrd="0" presId="urn:microsoft.com/office/officeart/2005/8/layout/chevron2"/>
    <dgm:cxn modelId="{B8B6CA3F-37F8-4605-A937-578936D385A3}" type="presOf" srcId="{09C08DEA-C453-4C76-9C9E-9BC42A8A9C7C}" destId="{75822157-6174-4810-84EE-F6955C44722F}" srcOrd="0" destOrd="0" presId="urn:microsoft.com/office/officeart/2005/8/layout/chevron2"/>
    <dgm:cxn modelId="{59ECDD87-03C0-40D1-B591-A2094D7B0A06}" srcId="{C43A45A0-BFF1-49DF-AF0E-AEF97A777243}" destId="{A1AACB47-E4AF-46C9-986B-16861FE8E88A}" srcOrd="0" destOrd="0" parTransId="{452DBA26-AB61-4D50-AB0D-790CDE65ECE6}" sibTransId="{4BCBDCE5-CC01-45F2-801C-5E9E79F10F78}"/>
    <dgm:cxn modelId="{3A63E16F-738B-493D-8F76-9ABE21532F8A}" srcId="{C43A45A0-BFF1-49DF-AF0E-AEF97A777243}" destId="{BB041A57-62B3-451B-A5DB-13C262FCF0C0}" srcOrd="2" destOrd="0" parTransId="{A0F05F30-077C-43AD-A63F-ACB31B0CD39E}" sibTransId="{AE9ADB37-E56A-4515-A3BD-97C69B9631ED}"/>
    <dgm:cxn modelId="{3F868294-D50C-4DB5-B72E-8D367DC4F02A}" srcId="{A1AACB47-E4AF-46C9-986B-16861FE8E88A}" destId="{02CF111E-14BB-4D49-A834-BA528E2C36B4}" srcOrd="0" destOrd="0" parTransId="{82E34459-FC45-4792-B671-C281747FAEAA}" sibTransId="{D37D30AB-123C-4724-B6F8-03934AB0A422}"/>
    <dgm:cxn modelId="{4AD232E4-4569-4FAC-929F-EADE6CC18581}" srcId="{BB041A57-62B3-451B-A5DB-13C262FCF0C0}" destId="{688E10E2-170D-4B95-AED5-4FCEBBC49408}" srcOrd="0" destOrd="0" parTransId="{BAF411E4-053E-4931-974B-9EB9135D66CC}" sibTransId="{5825E2D2-5D8F-4550-A93E-8AB48D340E27}"/>
    <dgm:cxn modelId="{42B32A34-FE0F-494A-9941-0288B043CE56}" type="presOf" srcId="{AD46BF60-91E5-4B37-ABDD-F18E7BDEBC01}" destId="{6CA0571A-EF4C-492F-B3EC-735D5E869AEE}" srcOrd="0" destOrd="0" presId="urn:microsoft.com/office/officeart/2005/8/layout/chevron2"/>
    <dgm:cxn modelId="{BFD34360-C27B-4CA5-971F-3F7B858B41FC}" srcId="{09C08DEA-C453-4C76-9C9E-9BC42A8A9C7C}" destId="{8334AFE1-2257-44CD-B83D-0BA7FA3285DD}" srcOrd="0" destOrd="0" parTransId="{7C465FC5-B771-4EF9-A1AE-3708E8B2E02B}" sibTransId="{62AD6E56-DD4D-49E5-99AC-2BF1E2262CF1}"/>
    <dgm:cxn modelId="{0FEF4A59-4C0F-4172-9796-D7B239B4C482}" type="presParOf" srcId="{EE75E283-74E2-4924-9912-0243081E9932}" destId="{F68E7913-3861-47E2-854F-FD4B610CB209}" srcOrd="0" destOrd="0" presId="urn:microsoft.com/office/officeart/2005/8/layout/chevron2"/>
    <dgm:cxn modelId="{7BCE0BAB-0789-4249-9AC9-5C280EFE0E95}" type="presParOf" srcId="{F68E7913-3861-47E2-854F-FD4B610CB209}" destId="{DAC10F57-0CBB-4586-888B-201CAD0231FC}" srcOrd="0" destOrd="0" presId="urn:microsoft.com/office/officeart/2005/8/layout/chevron2"/>
    <dgm:cxn modelId="{08340D0F-5BCB-4968-A680-DF706CE3C886}" type="presParOf" srcId="{F68E7913-3861-47E2-854F-FD4B610CB209}" destId="{FD7DF12E-E4B0-4B15-84D5-F0179BD7A99C}" srcOrd="1" destOrd="0" presId="urn:microsoft.com/office/officeart/2005/8/layout/chevron2"/>
    <dgm:cxn modelId="{B6039A31-95CF-4972-BB20-9F3B5BBBE383}" type="presParOf" srcId="{EE75E283-74E2-4924-9912-0243081E9932}" destId="{039B4F84-365B-4248-82DF-8BE5C7FABD01}" srcOrd="1" destOrd="0" presId="urn:microsoft.com/office/officeart/2005/8/layout/chevron2"/>
    <dgm:cxn modelId="{B77FAE02-AE82-4D2B-8F5C-AEAA24D0F33E}" type="presParOf" srcId="{EE75E283-74E2-4924-9912-0243081E9932}" destId="{9B8192CA-676F-4494-8F66-3BFEC66F3E88}" srcOrd="2" destOrd="0" presId="urn:microsoft.com/office/officeart/2005/8/layout/chevron2"/>
    <dgm:cxn modelId="{FDB0CC9C-7311-407D-881E-8C95A4ACBBD7}" type="presParOf" srcId="{9B8192CA-676F-4494-8F66-3BFEC66F3E88}" destId="{09715428-E781-4391-9F63-29D472B6521C}" srcOrd="0" destOrd="0" presId="urn:microsoft.com/office/officeart/2005/8/layout/chevron2"/>
    <dgm:cxn modelId="{1FBB3425-996F-4BB3-8E7C-8A2BFF14C1FA}" type="presParOf" srcId="{9B8192CA-676F-4494-8F66-3BFEC66F3E88}" destId="{6CA0571A-EF4C-492F-B3EC-735D5E869AEE}" srcOrd="1" destOrd="0" presId="urn:microsoft.com/office/officeart/2005/8/layout/chevron2"/>
    <dgm:cxn modelId="{15EAEAB2-AFC2-45C8-8F51-F0B74B46F963}" type="presParOf" srcId="{EE75E283-74E2-4924-9912-0243081E9932}" destId="{31D684D6-A08D-4F30-944F-61CC07157014}" srcOrd="3" destOrd="0" presId="urn:microsoft.com/office/officeart/2005/8/layout/chevron2"/>
    <dgm:cxn modelId="{B51AD5D0-D7DB-49AC-BBA1-F074C501176D}" type="presParOf" srcId="{EE75E283-74E2-4924-9912-0243081E9932}" destId="{A84FBFB9-2322-4D4A-A337-FD859E1F05B2}" srcOrd="4" destOrd="0" presId="urn:microsoft.com/office/officeart/2005/8/layout/chevron2"/>
    <dgm:cxn modelId="{35BEA904-2291-411B-9CAB-498C39B3430E}" type="presParOf" srcId="{A84FBFB9-2322-4D4A-A337-FD859E1F05B2}" destId="{6D391C48-8C11-47BB-B763-B3AFEE92934D}" srcOrd="0" destOrd="0" presId="urn:microsoft.com/office/officeart/2005/8/layout/chevron2"/>
    <dgm:cxn modelId="{3E55CB46-04B0-4E70-B0E2-762FA35347FE}" type="presParOf" srcId="{A84FBFB9-2322-4D4A-A337-FD859E1F05B2}" destId="{1AFC7D04-DD53-4351-A511-AAB695EBBE7D}" srcOrd="1" destOrd="0" presId="urn:microsoft.com/office/officeart/2005/8/layout/chevron2"/>
    <dgm:cxn modelId="{E41B7FAB-7A84-4907-96EC-A40A595BFDAF}" type="presParOf" srcId="{EE75E283-74E2-4924-9912-0243081E9932}" destId="{123A785E-FA4D-439A-BD0C-091E8DB67D69}" srcOrd="5" destOrd="0" presId="urn:microsoft.com/office/officeart/2005/8/layout/chevron2"/>
    <dgm:cxn modelId="{22508E7A-C201-4710-B779-DD5D1FE00CA5}" type="presParOf" srcId="{EE75E283-74E2-4924-9912-0243081E9932}" destId="{8B4BC3E3-6DFF-49AF-9E40-ABF3EC78AB05}" srcOrd="6" destOrd="0" presId="urn:microsoft.com/office/officeart/2005/8/layout/chevron2"/>
    <dgm:cxn modelId="{41929B12-0A45-4C21-8112-FF558535EA33}" type="presParOf" srcId="{8B4BC3E3-6DFF-49AF-9E40-ABF3EC78AB05}" destId="{75822157-6174-4810-84EE-F6955C44722F}" srcOrd="0" destOrd="0" presId="urn:microsoft.com/office/officeart/2005/8/layout/chevron2"/>
    <dgm:cxn modelId="{98176145-E04D-4A21-B1EA-AB20DE85A0AE}" type="presParOf" srcId="{8B4BC3E3-6DFF-49AF-9E40-ABF3EC78AB05}" destId="{9394AADE-865D-4260-B0DC-7FD82978E88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78FC9A-C669-440D-8401-32F2664E332C}" type="doc">
      <dgm:prSet loTypeId="urn:microsoft.com/office/officeart/2005/8/layout/orgChart1" loCatId="hierarchy" qsTypeId="urn:microsoft.com/office/officeart/2005/8/quickstyle/simple2" qsCatId="simple" csTypeId="urn:microsoft.com/office/officeart/2005/8/colors/accent3_2" csCatId="accent3" phldr="1"/>
      <dgm:spPr/>
      <dgm:t>
        <a:bodyPr/>
        <a:lstStyle/>
        <a:p>
          <a:endParaRPr lang="es-EC"/>
        </a:p>
      </dgm:t>
    </dgm:pt>
    <dgm:pt modelId="{21EC6BC0-7305-47F5-B25A-0A77B69E9B0D}">
      <dgm:prSet phldrT="[Texto]"/>
      <dgm:spPr/>
      <dgm:t>
        <a:bodyPr/>
        <a:lstStyle/>
        <a:p>
          <a:r>
            <a:rPr lang="es-EC" dirty="0" smtClean="0"/>
            <a:t>Controlador Neuronal</a:t>
          </a:r>
          <a:endParaRPr lang="es-EC" dirty="0"/>
        </a:p>
      </dgm:t>
    </dgm:pt>
    <dgm:pt modelId="{5F58DEF9-AD73-4347-9F45-E85F47B36E74}" type="parTrans" cxnId="{255D04CA-1A35-4D00-B38D-00C5F40D45FF}">
      <dgm:prSet/>
      <dgm:spPr/>
      <dgm:t>
        <a:bodyPr/>
        <a:lstStyle/>
        <a:p>
          <a:endParaRPr lang="es-EC"/>
        </a:p>
      </dgm:t>
    </dgm:pt>
    <dgm:pt modelId="{3663637C-1F16-4D36-880C-9B4A06B4E560}" type="sibTrans" cxnId="{255D04CA-1A35-4D00-B38D-00C5F40D45FF}">
      <dgm:prSet/>
      <dgm:spPr/>
      <dgm:t>
        <a:bodyPr/>
        <a:lstStyle/>
        <a:p>
          <a:endParaRPr lang="es-EC"/>
        </a:p>
      </dgm:t>
    </dgm:pt>
    <dgm:pt modelId="{0E88B8DB-B2DA-4D61-B3B6-E67DC125986C}">
      <dgm:prSet phldrT="[Texto]"/>
      <dgm:spPr/>
      <dgm:t>
        <a:bodyPr/>
        <a:lstStyle/>
        <a:p>
          <a:r>
            <a:rPr lang="es-ES" b="1" dirty="0" smtClean="0"/>
            <a:t>Entrenamiento de la red neuronal</a:t>
          </a:r>
          <a:endParaRPr lang="es-EC" dirty="0"/>
        </a:p>
      </dgm:t>
    </dgm:pt>
    <dgm:pt modelId="{42B70715-591E-475E-996C-42DCF5F8D1EF}" type="parTrans" cxnId="{98C31560-CD7D-4C99-AAEB-FC551C12A879}">
      <dgm:prSet/>
      <dgm:spPr/>
      <dgm:t>
        <a:bodyPr/>
        <a:lstStyle/>
        <a:p>
          <a:endParaRPr lang="es-EC"/>
        </a:p>
      </dgm:t>
    </dgm:pt>
    <dgm:pt modelId="{73ACCED3-CDB3-4A19-99B7-4A4670CAC478}" type="sibTrans" cxnId="{98C31560-CD7D-4C99-AAEB-FC551C12A879}">
      <dgm:prSet/>
      <dgm:spPr/>
      <dgm:t>
        <a:bodyPr/>
        <a:lstStyle/>
        <a:p>
          <a:endParaRPr lang="es-EC"/>
        </a:p>
      </dgm:t>
    </dgm:pt>
    <dgm:pt modelId="{B6B148EB-3401-4B4B-AC3A-A5C022D549E2}">
      <dgm:prSet phldrT="[Texto]"/>
      <dgm:spPr/>
      <dgm:t>
        <a:bodyPr/>
        <a:lstStyle/>
        <a:p>
          <a:r>
            <a:rPr lang="es-ES" b="1" dirty="0" smtClean="0"/>
            <a:t>Obtención de los patrones de entrenamiento</a:t>
          </a:r>
          <a:endParaRPr lang="es-EC" dirty="0"/>
        </a:p>
      </dgm:t>
    </dgm:pt>
    <dgm:pt modelId="{D232048B-EE04-4928-BAC8-931D99ADCA41}" type="parTrans" cxnId="{709E4670-7D39-4026-9275-574BBE609F4E}">
      <dgm:prSet/>
      <dgm:spPr/>
      <dgm:t>
        <a:bodyPr/>
        <a:lstStyle/>
        <a:p>
          <a:endParaRPr lang="es-EC"/>
        </a:p>
      </dgm:t>
    </dgm:pt>
    <dgm:pt modelId="{DDE7A300-7470-4585-ABB7-C05F0B8D32F2}" type="sibTrans" cxnId="{709E4670-7D39-4026-9275-574BBE609F4E}">
      <dgm:prSet/>
      <dgm:spPr/>
      <dgm:t>
        <a:bodyPr/>
        <a:lstStyle/>
        <a:p>
          <a:endParaRPr lang="es-EC"/>
        </a:p>
      </dgm:t>
    </dgm:pt>
    <dgm:pt modelId="{A76598D5-CB83-4952-BE10-A5103C77B6F1}">
      <dgm:prSet phldrT="[Texto]"/>
      <dgm:spPr/>
      <dgm:t>
        <a:bodyPr/>
        <a:lstStyle/>
        <a:p>
          <a:r>
            <a:rPr lang="es-ES" b="1" dirty="0" smtClean="0"/>
            <a:t>Simulación</a:t>
          </a:r>
          <a:endParaRPr lang="es-EC" b="1" dirty="0"/>
        </a:p>
      </dgm:t>
    </dgm:pt>
    <dgm:pt modelId="{21296B5E-DC46-4962-8E67-D257FC9F33D4}" type="parTrans" cxnId="{C62ABF6A-ECC7-4238-9642-BCCE1D0F739D}">
      <dgm:prSet/>
      <dgm:spPr/>
      <dgm:t>
        <a:bodyPr/>
        <a:lstStyle/>
        <a:p>
          <a:endParaRPr lang="es-EC"/>
        </a:p>
      </dgm:t>
    </dgm:pt>
    <dgm:pt modelId="{ABE9111E-6D97-4FC8-90E5-169C5CC7DB90}" type="sibTrans" cxnId="{C62ABF6A-ECC7-4238-9642-BCCE1D0F739D}">
      <dgm:prSet/>
      <dgm:spPr/>
      <dgm:t>
        <a:bodyPr/>
        <a:lstStyle/>
        <a:p>
          <a:endParaRPr lang="es-EC"/>
        </a:p>
      </dgm:t>
    </dgm:pt>
    <dgm:pt modelId="{C7E78AD1-C80D-4779-A787-8F1E405F281A}" type="pres">
      <dgm:prSet presAssocID="{6478FC9A-C669-440D-8401-32F2664E332C}" presName="hierChild1" presStyleCnt="0">
        <dgm:presLayoutVars>
          <dgm:orgChart val="1"/>
          <dgm:chPref val="1"/>
          <dgm:dir/>
          <dgm:animOne val="branch"/>
          <dgm:animLvl val="lvl"/>
          <dgm:resizeHandles/>
        </dgm:presLayoutVars>
      </dgm:prSet>
      <dgm:spPr/>
      <dgm:t>
        <a:bodyPr/>
        <a:lstStyle/>
        <a:p>
          <a:endParaRPr lang="es-EC"/>
        </a:p>
      </dgm:t>
    </dgm:pt>
    <dgm:pt modelId="{82D3F565-F3D4-452D-967A-29F22605D3CD}" type="pres">
      <dgm:prSet presAssocID="{21EC6BC0-7305-47F5-B25A-0A77B69E9B0D}" presName="hierRoot1" presStyleCnt="0">
        <dgm:presLayoutVars>
          <dgm:hierBranch val="init"/>
        </dgm:presLayoutVars>
      </dgm:prSet>
      <dgm:spPr/>
    </dgm:pt>
    <dgm:pt modelId="{F4799F54-5121-4C20-B550-A3BC9A4B20A7}" type="pres">
      <dgm:prSet presAssocID="{21EC6BC0-7305-47F5-B25A-0A77B69E9B0D}" presName="rootComposite1" presStyleCnt="0"/>
      <dgm:spPr/>
    </dgm:pt>
    <dgm:pt modelId="{1D82BF63-A735-40C7-BBF7-BBC75C8BE2F7}" type="pres">
      <dgm:prSet presAssocID="{21EC6BC0-7305-47F5-B25A-0A77B69E9B0D}" presName="rootText1" presStyleLbl="node0" presStyleIdx="0" presStyleCnt="1">
        <dgm:presLayoutVars>
          <dgm:chPref val="3"/>
        </dgm:presLayoutVars>
      </dgm:prSet>
      <dgm:spPr/>
      <dgm:t>
        <a:bodyPr/>
        <a:lstStyle/>
        <a:p>
          <a:endParaRPr lang="es-EC"/>
        </a:p>
      </dgm:t>
    </dgm:pt>
    <dgm:pt modelId="{58D47BC7-097E-4472-B317-F6E8078E4096}" type="pres">
      <dgm:prSet presAssocID="{21EC6BC0-7305-47F5-B25A-0A77B69E9B0D}" presName="rootConnector1" presStyleLbl="node1" presStyleIdx="0" presStyleCnt="0"/>
      <dgm:spPr/>
      <dgm:t>
        <a:bodyPr/>
        <a:lstStyle/>
        <a:p>
          <a:endParaRPr lang="es-EC"/>
        </a:p>
      </dgm:t>
    </dgm:pt>
    <dgm:pt modelId="{82BE05D4-B032-4353-B0F4-7D58F3717760}" type="pres">
      <dgm:prSet presAssocID="{21EC6BC0-7305-47F5-B25A-0A77B69E9B0D}" presName="hierChild2" presStyleCnt="0"/>
      <dgm:spPr/>
    </dgm:pt>
    <dgm:pt modelId="{0DEC4103-B5B4-42F4-AB7E-CC60631A408C}" type="pres">
      <dgm:prSet presAssocID="{D232048B-EE04-4928-BAC8-931D99ADCA41}" presName="Name37" presStyleLbl="parChTrans1D2" presStyleIdx="0" presStyleCnt="3"/>
      <dgm:spPr/>
      <dgm:t>
        <a:bodyPr/>
        <a:lstStyle/>
        <a:p>
          <a:endParaRPr lang="es-EC"/>
        </a:p>
      </dgm:t>
    </dgm:pt>
    <dgm:pt modelId="{27A1D5C7-BA43-4613-A7B6-18253906278C}" type="pres">
      <dgm:prSet presAssocID="{B6B148EB-3401-4B4B-AC3A-A5C022D549E2}" presName="hierRoot2" presStyleCnt="0">
        <dgm:presLayoutVars>
          <dgm:hierBranch val="init"/>
        </dgm:presLayoutVars>
      </dgm:prSet>
      <dgm:spPr/>
    </dgm:pt>
    <dgm:pt modelId="{8B86BA54-5AA6-448A-9136-11C4350BEEBC}" type="pres">
      <dgm:prSet presAssocID="{B6B148EB-3401-4B4B-AC3A-A5C022D549E2}" presName="rootComposite" presStyleCnt="0"/>
      <dgm:spPr/>
    </dgm:pt>
    <dgm:pt modelId="{50C07FCC-AD18-4F8B-A4A7-DD7CC84DBC6B}" type="pres">
      <dgm:prSet presAssocID="{B6B148EB-3401-4B4B-AC3A-A5C022D549E2}" presName="rootText" presStyleLbl="node2" presStyleIdx="0" presStyleCnt="3">
        <dgm:presLayoutVars>
          <dgm:chPref val="3"/>
        </dgm:presLayoutVars>
      </dgm:prSet>
      <dgm:spPr/>
      <dgm:t>
        <a:bodyPr/>
        <a:lstStyle/>
        <a:p>
          <a:endParaRPr lang="es-EC"/>
        </a:p>
      </dgm:t>
    </dgm:pt>
    <dgm:pt modelId="{C361DA51-270B-439C-B8C1-AD7387ABA7EE}" type="pres">
      <dgm:prSet presAssocID="{B6B148EB-3401-4B4B-AC3A-A5C022D549E2}" presName="rootConnector" presStyleLbl="node2" presStyleIdx="0" presStyleCnt="3"/>
      <dgm:spPr/>
      <dgm:t>
        <a:bodyPr/>
        <a:lstStyle/>
        <a:p>
          <a:endParaRPr lang="es-EC"/>
        </a:p>
      </dgm:t>
    </dgm:pt>
    <dgm:pt modelId="{D5DB9DCE-4059-4DC0-AA67-6B223E5030FF}" type="pres">
      <dgm:prSet presAssocID="{B6B148EB-3401-4B4B-AC3A-A5C022D549E2}" presName="hierChild4" presStyleCnt="0"/>
      <dgm:spPr/>
    </dgm:pt>
    <dgm:pt modelId="{0A4069C0-8040-4CAA-A5C8-6265707899FD}" type="pres">
      <dgm:prSet presAssocID="{B6B148EB-3401-4B4B-AC3A-A5C022D549E2}" presName="hierChild5" presStyleCnt="0"/>
      <dgm:spPr/>
    </dgm:pt>
    <dgm:pt modelId="{1108F696-D215-445C-BE1D-B4A5EB5FBC66}" type="pres">
      <dgm:prSet presAssocID="{42B70715-591E-475E-996C-42DCF5F8D1EF}" presName="Name37" presStyleLbl="parChTrans1D2" presStyleIdx="1" presStyleCnt="3"/>
      <dgm:spPr/>
      <dgm:t>
        <a:bodyPr/>
        <a:lstStyle/>
        <a:p>
          <a:endParaRPr lang="es-EC"/>
        </a:p>
      </dgm:t>
    </dgm:pt>
    <dgm:pt modelId="{4CD18E1A-0880-4F2D-8D0C-DB755FE2B944}" type="pres">
      <dgm:prSet presAssocID="{0E88B8DB-B2DA-4D61-B3B6-E67DC125986C}" presName="hierRoot2" presStyleCnt="0">
        <dgm:presLayoutVars>
          <dgm:hierBranch val="init"/>
        </dgm:presLayoutVars>
      </dgm:prSet>
      <dgm:spPr/>
    </dgm:pt>
    <dgm:pt modelId="{E9E0A4D5-94B0-470E-8081-82E694FB9433}" type="pres">
      <dgm:prSet presAssocID="{0E88B8DB-B2DA-4D61-B3B6-E67DC125986C}" presName="rootComposite" presStyleCnt="0"/>
      <dgm:spPr/>
    </dgm:pt>
    <dgm:pt modelId="{04414F3E-1A9D-455F-BEE7-62B0F892442E}" type="pres">
      <dgm:prSet presAssocID="{0E88B8DB-B2DA-4D61-B3B6-E67DC125986C}" presName="rootText" presStyleLbl="node2" presStyleIdx="1" presStyleCnt="3">
        <dgm:presLayoutVars>
          <dgm:chPref val="3"/>
        </dgm:presLayoutVars>
      </dgm:prSet>
      <dgm:spPr/>
      <dgm:t>
        <a:bodyPr/>
        <a:lstStyle/>
        <a:p>
          <a:endParaRPr lang="es-EC"/>
        </a:p>
      </dgm:t>
    </dgm:pt>
    <dgm:pt modelId="{FB76CB43-DF41-4342-802C-B8DE10B5AA2C}" type="pres">
      <dgm:prSet presAssocID="{0E88B8DB-B2DA-4D61-B3B6-E67DC125986C}" presName="rootConnector" presStyleLbl="node2" presStyleIdx="1" presStyleCnt="3"/>
      <dgm:spPr/>
      <dgm:t>
        <a:bodyPr/>
        <a:lstStyle/>
        <a:p>
          <a:endParaRPr lang="es-EC"/>
        </a:p>
      </dgm:t>
    </dgm:pt>
    <dgm:pt modelId="{86AAEC68-20AB-4CCC-9348-FAFC955C573E}" type="pres">
      <dgm:prSet presAssocID="{0E88B8DB-B2DA-4D61-B3B6-E67DC125986C}" presName="hierChild4" presStyleCnt="0"/>
      <dgm:spPr/>
    </dgm:pt>
    <dgm:pt modelId="{DED53DC3-51A5-4C5D-A191-09486138CEFD}" type="pres">
      <dgm:prSet presAssocID="{0E88B8DB-B2DA-4D61-B3B6-E67DC125986C}" presName="hierChild5" presStyleCnt="0"/>
      <dgm:spPr/>
    </dgm:pt>
    <dgm:pt modelId="{143D74F5-C23B-4B90-B10D-6850E6FCB1E1}" type="pres">
      <dgm:prSet presAssocID="{21296B5E-DC46-4962-8E67-D257FC9F33D4}" presName="Name37" presStyleLbl="parChTrans1D2" presStyleIdx="2" presStyleCnt="3"/>
      <dgm:spPr/>
      <dgm:t>
        <a:bodyPr/>
        <a:lstStyle/>
        <a:p>
          <a:endParaRPr lang="es-EC"/>
        </a:p>
      </dgm:t>
    </dgm:pt>
    <dgm:pt modelId="{9AC959B9-B63A-4CF2-B82F-320AC7FFB8D4}" type="pres">
      <dgm:prSet presAssocID="{A76598D5-CB83-4952-BE10-A5103C77B6F1}" presName="hierRoot2" presStyleCnt="0">
        <dgm:presLayoutVars>
          <dgm:hierBranch val="init"/>
        </dgm:presLayoutVars>
      </dgm:prSet>
      <dgm:spPr/>
    </dgm:pt>
    <dgm:pt modelId="{BCD44673-0FA4-4B82-A874-61DD3E75444E}" type="pres">
      <dgm:prSet presAssocID="{A76598D5-CB83-4952-BE10-A5103C77B6F1}" presName="rootComposite" presStyleCnt="0"/>
      <dgm:spPr/>
    </dgm:pt>
    <dgm:pt modelId="{24408CA8-5C21-49C4-8EE2-A3877103E18A}" type="pres">
      <dgm:prSet presAssocID="{A76598D5-CB83-4952-BE10-A5103C77B6F1}" presName="rootText" presStyleLbl="node2" presStyleIdx="2" presStyleCnt="3">
        <dgm:presLayoutVars>
          <dgm:chPref val="3"/>
        </dgm:presLayoutVars>
      </dgm:prSet>
      <dgm:spPr/>
      <dgm:t>
        <a:bodyPr/>
        <a:lstStyle/>
        <a:p>
          <a:endParaRPr lang="es-EC"/>
        </a:p>
      </dgm:t>
    </dgm:pt>
    <dgm:pt modelId="{116CEAA9-71F3-4D1B-B81A-ABE853797BAA}" type="pres">
      <dgm:prSet presAssocID="{A76598D5-CB83-4952-BE10-A5103C77B6F1}" presName="rootConnector" presStyleLbl="node2" presStyleIdx="2" presStyleCnt="3"/>
      <dgm:spPr/>
      <dgm:t>
        <a:bodyPr/>
        <a:lstStyle/>
        <a:p>
          <a:endParaRPr lang="es-EC"/>
        </a:p>
      </dgm:t>
    </dgm:pt>
    <dgm:pt modelId="{EFA74B61-2515-44EE-BAC8-E568A96CCAE5}" type="pres">
      <dgm:prSet presAssocID="{A76598D5-CB83-4952-BE10-A5103C77B6F1}" presName="hierChild4" presStyleCnt="0"/>
      <dgm:spPr/>
    </dgm:pt>
    <dgm:pt modelId="{8B1E94D9-A284-461E-A53A-6BD3200E74B3}" type="pres">
      <dgm:prSet presAssocID="{A76598D5-CB83-4952-BE10-A5103C77B6F1}" presName="hierChild5" presStyleCnt="0"/>
      <dgm:spPr/>
    </dgm:pt>
    <dgm:pt modelId="{40EDC10D-CC2B-46FD-9EB3-C0857911869B}" type="pres">
      <dgm:prSet presAssocID="{21EC6BC0-7305-47F5-B25A-0A77B69E9B0D}" presName="hierChild3" presStyleCnt="0"/>
      <dgm:spPr/>
    </dgm:pt>
  </dgm:ptLst>
  <dgm:cxnLst>
    <dgm:cxn modelId="{0AAF7505-180D-4610-9C81-3D356BBB5B7F}" type="presOf" srcId="{21EC6BC0-7305-47F5-B25A-0A77B69E9B0D}" destId="{1D82BF63-A735-40C7-BBF7-BBC75C8BE2F7}" srcOrd="0" destOrd="0" presId="urn:microsoft.com/office/officeart/2005/8/layout/orgChart1"/>
    <dgm:cxn modelId="{5E180872-B543-45DA-B2D8-99DBEA93EE31}" type="presOf" srcId="{A76598D5-CB83-4952-BE10-A5103C77B6F1}" destId="{24408CA8-5C21-49C4-8EE2-A3877103E18A}" srcOrd="0" destOrd="0" presId="urn:microsoft.com/office/officeart/2005/8/layout/orgChart1"/>
    <dgm:cxn modelId="{457ECF30-DB28-449B-8111-EA7D07E7268A}" type="presOf" srcId="{D232048B-EE04-4928-BAC8-931D99ADCA41}" destId="{0DEC4103-B5B4-42F4-AB7E-CC60631A408C}" srcOrd="0" destOrd="0" presId="urn:microsoft.com/office/officeart/2005/8/layout/orgChart1"/>
    <dgm:cxn modelId="{88B465E8-3895-4F4A-B464-91570E093DFF}" type="presOf" srcId="{B6B148EB-3401-4B4B-AC3A-A5C022D549E2}" destId="{C361DA51-270B-439C-B8C1-AD7387ABA7EE}" srcOrd="1" destOrd="0" presId="urn:microsoft.com/office/officeart/2005/8/layout/orgChart1"/>
    <dgm:cxn modelId="{255D04CA-1A35-4D00-B38D-00C5F40D45FF}" srcId="{6478FC9A-C669-440D-8401-32F2664E332C}" destId="{21EC6BC0-7305-47F5-B25A-0A77B69E9B0D}" srcOrd="0" destOrd="0" parTransId="{5F58DEF9-AD73-4347-9F45-E85F47B36E74}" sibTransId="{3663637C-1F16-4D36-880C-9B4A06B4E560}"/>
    <dgm:cxn modelId="{F6A47058-D6BE-43A5-9FB1-AC6405F88EEF}" type="presOf" srcId="{6478FC9A-C669-440D-8401-32F2664E332C}" destId="{C7E78AD1-C80D-4779-A787-8F1E405F281A}" srcOrd="0" destOrd="0" presId="urn:microsoft.com/office/officeart/2005/8/layout/orgChart1"/>
    <dgm:cxn modelId="{709E4670-7D39-4026-9275-574BBE609F4E}" srcId="{21EC6BC0-7305-47F5-B25A-0A77B69E9B0D}" destId="{B6B148EB-3401-4B4B-AC3A-A5C022D549E2}" srcOrd="0" destOrd="0" parTransId="{D232048B-EE04-4928-BAC8-931D99ADCA41}" sibTransId="{DDE7A300-7470-4585-ABB7-C05F0B8D32F2}"/>
    <dgm:cxn modelId="{34FF5059-4684-4ECB-9956-106E0FE54156}" type="presOf" srcId="{0E88B8DB-B2DA-4D61-B3B6-E67DC125986C}" destId="{04414F3E-1A9D-455F-BEE7-62B0F892442E}" srcOrd="0" destOrd="0" presId="urn:microsoft.com/office/officeart/2005/8/layout/orgChart1"/>
    <dgm:cxn modelId="{D2FAB598-02EE-4660-BC8D-723B6A8C55FC}" type="presOf" srcId="{0E88B8DB-B2DA-4D61-B3B6-E67DC125986C}" destId="{FB76CB43-DF41-4342-802C-B8DE10B5AA2C}" srcOrd="1" destOrd="0" presId="urn:microsoft.com/office/officeart/2005/8/layout/orgChart1"/>
    <dgm:cxn modelId="{A415B7E3-32AC-4F0B-AB11-26E25058CA8C}" type="presOf" srcId="{21EC6BC0-7305-47F5-B25A-0A77B69E9B0D}" destId="{58D47BC7-097E-4472-B317-F6E8078E4096}" srcOrd="1" destOrd="0" presId="urn:microsoft.com/office/officeart/2005/8/layout/orgChart1"/>
    <dgm:cxn modelId="{527FFDF4-BD69-4284-A4A8-139449863A9E}" type="presOf" srcId="{A76598D5-CB83-4952-BE10-A5103C77B6F1}" destId="{116CEAA9-71F3-4D1B-B81A-ABE853797BAA}" srcOrd="1" destOrd="0" presId="urn:microsoft.com/office/officeart/2005/8/layout/orgChart1"/>
    <dgm:cxn modelId="{EA4E08FE-8364-43CE-BA1F-6159BE9A90AE}" type="presOf" srcId="{21296B5E-DC46-4962-8E67-D257FC9F33D4}" destId="{143D74F5-C23B-4B90-B10D-6850E6FCB1E1}" srcOrd="0" destOrd="0" presId="urn:microsoft.com/office/officeart/2005/8/layout/orgChart1"/>
    <dgm:cxn modelId="{C62ABF6A-ECC7-4238-9642-BCCE1D0F739D}" srcId="{21EC6BC0-7305-47F5-B25A-0A77B69E9B0D}" destId="{A76598D5-CB83-4952-BE10-A5103C77B6F1}" srcOrd="2" destOrd="0" parTransId="{21296B5E-DC46-4962-8E67-D257FC9F33D4}" sibTransId="{ABE9111E-6D97-4FC8-90E5-169C5CC7DB90}"/>
    <dgm:cxn modelId="{E96F90FA-3BF9-4C4C-A2BF-6AECE3915B44}" type="presOf" srcId="{42B70715-591E-475E-996C-42DCF5F8D1EF}" destId="{1108F696-D215-445C-BE1D-B4A5EB5FBC66}" srcOrd="0" destOrd="0" presId="urn:microsoft.com/office/officeart/2005/8/layout/orgChart1"/>
    <dgm:cxn modelId="{98C31560-CD7D-4C99-AAEB-FC551C12A879}" srcId="{21EC6BC0-7305-47F5-B25A-0A77B69E9B0D}" destId="{0E88B8DB-B2DA-4D61-B3B6-E67DC125986C}" srcOrd="1" destOrd="0" parTransId="{42B70715-591E-475E-996C-42DCF5F8D1EF}" sibTransId="{73ACCED3-CDB3-4A19-99B7-4A4670CAC478}"/>
    <dgm:cxn modelId="{8564A5F7-2BEE-4BCB-BA3A-774726CFEE4D}" type="presOf" srcId="{B6B148EB-3401-4B4B-AC3A-A5C022D549E2}" destId="{50C07FCC-AD18-4F8B-A4A7-DD7CC84DBC6B}" srcOrd="0" destOrd="0" presId="urn:microsoft.com/office/officeart/2005/8/layout/orgChart1"/>
    <dgm:cxn modelId="{2AA7A3DA-7021-4FB7-8C23-5B39F9D88F6E}" type="presParOf" srcId="{C7E78AD1-C80D-4779-A787-8F1E405F281A}" destId="{82D3F565-F3D4-452D-967A-29F22605D3CD}" srcOrd="0" destOrd="0" presId="urn:microsoft.com/office/officeart/2005/8/layout/orgChart1"/>
    <dgm:cxn modelId="{3BF6340F-DEB1-4C76-A372-3C35D9FFB1CA}" type="presParOf" srcId="{82D3F565-F3D4-452D-967A-29F22605D3CD}" destId="{F4799F54-5121-4C20-B550-A3BC9A4B20A7}" srcOrd="0" destOrd="0" presId="urn:microsoft.com/office/officeart/2005/8/layout/orgChart1"/>
    <dgm:cxn modelId="{60584801-1D94-4878-824A-2B5B0D432C48}" type="presParOf" srcId="{F4799F54-5121-4C20-B550-A3BC9A4B20A7}" destId="{1D82BF63-A735-40C7-BBF7-BBC75C8BE2F7}" srcOrd="0" destOrd="0" presId="urn:microsoft.com/office/officeart/2005/8/layout/orgChart1"/>
    <dgm:cxn modelId="{EC48AA30-6DC1-413E-95E6-D311A71D9EFE}" type="presParOf" srcId="{F4799F54-5121-4C20-B550-A3BC9A4B20A7}" destId="{58D47BC7-097E-4472-B317-F6E8078E4096}" srcOrd="1" destOrd="0" presId="urn:microsoft.com/office/officeart/2005/8/layout/orgChart1"/>
    <dgm:cxn modelId="{BFDC61F3-2D2B-42B2-819E-2FA099E99203}" type="presParOf" srcId="{82D3F565-F3D4-452D-967A-29F22605D3CD}" destId="{82BE05D4-B032-4353-B0F4-7D58F3717760}" srcOrd="1" destOrd="0" presId="urn:microsoft.com/office/officeart/2005/8/layout/orgChart1"/>
    <dgm:cxn modelId="{EB60DACF-E690-417E-BA46-7B9C3B1E7261}" type="presParOf" srcId="{82BE05D4-B032-4353-B0F4-7D58F3717760}" destId="{0DEC4103-B5B4-42F4-AB7E-CC60631A408C}" srcOrd="0" destOrd="0" presId="urn:microsoft.com/office/officeart/2005/8/layout/orgChart1"/>
    <dgm:cxn modelId="{8B4B0233-37E8-4FC7-97C0-B677AC0BB473}" type="presParOf" srcId="{82BE05D4-B032-4353-B0F4-7D58F3717760}" destId="{27A1D5C7-BA43-4613-A7B6-18253906278C}" srcOrd="1" destOrd="0" presId="urn:microsoft.com/office/officeart/2005/8/layout/orgChart1"/>
    <dgm:cxn modelId="{52DEF7F8-5CEC-425E-9821-F24C780131F5}" type="presParOf" srcId="{27A1D5C7-BA43-4613-A7B6-18253906278C}" destId="{8B86BA54-5AA6-448A-9136-11C4350BEEBC}" srcOrd="0" destOrd="0" presId="urn:microsoft.com/office/officeart/2005/8/layout/orgChart1"/>
    <dgm:cxn modelId="{9EB8E86A-2846-41AD-8AED-7A3F027075B5}" type="presParOf" srcId="{8B86BA54-5AA6-448A-9136-11C4350BEEBC}" destId="{50C07FCC-AD18-4F8B-A4A7-DD7CC84DBC6B}" srcOrd="0" destOrd="0" presId="urn:microsoft.com/office/officeart/2005/8/layout/orgChart1"/>
    <dgm:cxn modelId="{A0C2D921-EB9A-43D2-A48D-A1D16DC0D747}" type="presParOf" srcId="{8B86BA54-5AA6-448A-9136-11C4350BEEBC}" destId="{C361DA51-270B-439C-B8C1-AD7387ABA7EE}" srcOrd="1" destOrd="0" presId="urn:microsoft.com/office/officeart/2005/8/layout/orgChart1"/>
    <dgm:cxn modelId="{D4038D59-C17E-41F3-9E66-A863389B1A16}" type="presParOf" srcId="{27A1D5C7-BA43-4613-A7B6-18253906278C}" destId="{D5DB9DCE-4059-4DC0-AA67-6B223E5030FF}" srcOrd="1" destOrd="0" presId="urn:microsoft.com/office/officeart/2005/8/layout/orgChart1"/>
    <dgm:cxn modelId="{F57EF096-4978-4940-8DB4-A263BEE8D0CB}" type="presParOf" srcId="{27A1D5C7-BA43-4613-A7B6-18253906278C}" destId="{0A4069C0-8040-4CAA-A5C8-6265707899FD}" srcOrd="2" destOrd="0" presId="urn:microsoft.com/office/officeart/2005/8/layout/orgChart1"/>
    <dgm:cxn modelId="{73E2E2B3-2A09-4BDF-A3B0-63C001B1C5D6}" type="presParOf" srcId="{82BE05D4-B032-4353-B0F4-7D58F3717760}" destId="{1108F696-D215-445C-BE1D-B4A5EB5FBC66}" srcOrd="2" destOrd="0" presId="urn:microsoft.com/office/officeart/2005/8/layout/orgChart1"/>
    <dgm:cxn modelId="{4BBACF1F-BDD8-4BE9-899B-E5505AC8E237}" type="presParOf" srcId="{82BE05D4-B032-4353-B0F4-7D58F3717760}" destId="{4CD18E1A-0880-4F2D-8D0C-DB755FE2B944}" srcOrd="3" destOrd="0" presId="urn:microsoft.com/office/officeart/2005/8/layout/orgChart1"/>
    <dgm:cxn modelId="{E6F95EF3-780F-40CB-A38E-45CF605361FD}" type="presParOf" srcId="{4CD18E1A-0880-4F2D-8D0C-DB755FE2B944}" destId="{E9E0A4D5-94B0-470E-8081-82E694FB9433}" srcOrd="0" destOrd="0" presId="urn:microsoft.com/office/officeart/2005/8/layout/orgChart1"/>
    <dgm:cxn modelId="{D6A00282-DD04-49A9-BECC-9EC73500C13E}" type="presParOf" srcId="{E9E0A4D5-94B0-470E-8081-82E694FB9433}" destId="{04414F3E-1A9D-455F-BEE7-62B0F892442E}" srcOrd="0" destOrd="0" presId="urn:microsoft.com/office/officeart/2005/8/layout/orgChart1"/>
    <dgm:cxn modelId="{37C838B9-0EBD-49C3-8152-31C241ADD734}" type="presParOf" srcId="{E9E0A4D5-94B0-470E-8081-82E694FB9433}" destId="{FB76CB43-DF41-4342-802C-B8DE10B5AA2C}" srcOrd="1" destOrd="0" presId="urn:microsoft.com/office/officeart/2005/8/layout/orgChart1"/>
    <dgm:cxn modelId="{970BFF8F-1440-423B-9E90-BADD6CB95953}" type="presParOf" srcId="{4CD18E1A-0880-4F2D-8D0C-DB755FE2B944}" destId="{86AAEC68-20AB-4CCC-9348-FAFC955C573E}" srcOrd="1" destOrd="0" presId="urn:microsoft.com/office/officeart/2005/8/layout/orgChart1"/>
    <dgm:cxn modelId="{33BC3510-E79A-4305-A7DB-BD44512AC983}" type="presParOf" srcId="{4CD18E1A-0880-4F2D-8D0C-DB755FE2B944}" destId="{DED53DC3-51A5-4C5D-A191-09486138CEFD}" srcOrd="2" destOrd="0" presId="urn:microsoft.com/office/officeart/2005/8/layout/orgChart1"/>
    <dgm:cxn modelId="{11FEB5A8-D336-4514-84E2-FD40693CC82F}" type="presParOf" srcId="{82BE05D4-B032-4353-B0F4-7D58F3717760}" destId="{143D74F5-C23B-4B90-B10D-6850E6FCB1E1}" srcOrd="4" destOrd="0" presId="urn:microsoft.com/office/officeart/2005/8/layout/orgChart1"/>
    <dgm:cxn modelId="{93ABC04E-7166-4128-9879-A1E178DBCF11}" type="presParOf" srcId="{82BE05D4-B032-4353-B0F4-7D58F3717760}" destId="{9AC959B9-B63A-4CF2-B82F-320AC7FFB8D4}" srcOrd="5" destOrd="0" presId="urn:microsoft.com/office/officeart/2005/8/layout/orgChart1"/>
    <dgm:cxn modelId="{95095473-CBAD-43C6-8243-C554F2250D72}" type="presParOf" srcId="{9AC959B9-B63A-4CF2-B82F-320AC7FFB8D4}" destId="{BCD44673-0FA4-4B82-A874-61DD3E75444E}" srcOrd="0" destOrd="0" presId="urn:microsoft.com/office/officeart/2005/8/layout/orgChart1"/>
    <dgm:cxn modelId="{A8A844F6-8AAD-445C-B5AD-EA0CD9AAA1E1}" type="presParOf" srcId="{BCD44673-0FA4-4B82-A874-61DD3E75444E}" destId="{24408CA8-5C21-49C4-8EE2-A3877103E18A}" srcOrd="0" destOrd="0" presId="urn:microsoft.com/office/officeart/2005/8/layout/orgChart1"/>
    <dgm:cxn modelId="{A3BDB2EA-7AAA-4F2C-AD87-A25484D2F372}" type="presParOf" srcId="{BCD44673-0FA4-4B82-A874-61DD3E75444E}" destId="{116CEAA9-71F3-4D1B-B81A-ABE853797BAA}" srcOrd="1" destOrd="0" presId="urn:microsoft.com/office/officeart/2005/8/layout/orgChart1"/>
    <dgm:cxn modelId="{4CBF1B7E-5EA0-4FB8-8EF0-D6505A23716F}" type="presParOf" srcId="{9AC959B9-B63A-4CF2-B82F-320AC7FFB8D4}" destId="{EFA74B61-2515-44EE-BAC8-E568A96CCAE5}" srcOrd="1" destOrd="0" presId="urn:microsoft.com/office/officeart/2005/8/layout/orgChart1"/>
    <dgm:cxn modelId="{56673E0C-D708-4FDE-B26C-E324C868CD80}" type="presParOf" srcId="{9AC959B9-B63A-4CF2-B82F-320AC7FFB8D4}" destId="{8B1E94D9-A284-461E-A53A-6BD3200E74B3}" srcOrd="2" destOrd="0" presId="urn:microsoft.com/office/officeart/2005/8/layout/orgChart1"/>
    <dgm:cxn modelId="{E2D0ED4C-E829-42AF-901E-A92C72FBF839}" type="presParOf" srcId="{82D3F565-F3D4-452D-967A-29F22605D3CD}" destId="{40EDC10D-CC2B-46FD-9EB3-C0857911869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534BD1-E0F3-446C-9052-EE0B8DD9F3F2}" type="doc">
      <dgm:prSet loTypeId="urn:microsoft.com/office/officeart/2005/8/layout/pList2" loCatId="list" qsTypeId="urn:microsoft.com/office/officeart/2005/8/quickstyle/simple4" qsCatId="simple" csTypeId="urn:microsoft.com/office/officeart/2005/8/colors/accent3_2" csCatId="accent3" phldr="1"/>
      <dgm:spPr/>
    </dgm:pt>
    <dgm:pt modelId="{F2ACFB2C-917A-496C-AAF4-052D5CCFFEF2}">
      <dgm:prSet phldrT="[Texto]"/>
      <dgm:spPr/>
      <dgm:t>
        <a:bodyPr/>
        <a:lstStyle/>
        <a:p>
          <a:r>
            <a:rPr lang="es-EC" dirty="0" smtClean="0"/>
            <a:t>Identificación del modelo matemático</a:t>
          </a:r>
          <a:endParaRPr lang="es-EC" dirty="0"/>
        </a:p>
      </dgm:t>
    </dgm:pt>
    <dgm:pt modelId="{385B8FD0-3F1D-40F9-AD4F-72B5E6C7087F}" type="parTrans" cxnId="{5B6117FC-9E4E-455F-B5C1-359CD2860AC5}">
      <dgm:prSet/>
      <dgm:spPr/>
      <dgm:t>
        <a:bodyPr/>
        <a:lstStyle/>
        <a:p>
          <a:endParaRPr lang="es-EC"/>
        </a:p>
      </dgm:t>
    </dgm:pt>
    <dgm:pt modelId="{A840201E-E143-49A2-85CE-D7084082EED4}" type="sibTrans" cxnId="{5B6117FC-9E4E-455F-B5C1-359CD2860AC5}">
      <dgm:prSet/>
      <dgm:spPr/>
      <dgm:t>
        <a:bodyPr/>
        <a:lstStyle/>
        <a:p>
          <a:endParaRPr lang="es-EC"/>
        </a:p>
      </dgm:t>
    </dgm:pt>
    <dgm:pt modelId="{34BEF0A8-00BF-4A32-836F-1339D5F72E39}">
      <dgm:prSet phldrT="[Texto]"/>
      <dgm:spPr/>
      <dgm:t>
        <a:bodyPr/>
        <a:lstStyle/>
        <a:p>
          <a:r>
            <a:rPr lang="es-EC" dirty="0" smtClean="0"/>
            <a:t>Red Neuronal Inversa</a:t>
          </a:r>
          <a:endParaRPr lang="es-EC" dirty="0"/>
        </a:p>
      </dgm:t>
    </dgm:pt>
    <dgm:pt modelId="{B6B3B78D-F454-4618-B3BC-2500562C243E}" type="parTrans" cxnId="{57F6FD51-ECEC-4F13-84A1-46DE5FD66B4B}">
      <dgm:prSet/>
      <dgm:spPr/>
      <dgm:t>
        <a:bodyPr/>
        <a:lstStyle/>
        <a:p>
          <a:endParaRPr lang="es-EC"/>
        </a:p>
      </dgm:t>
    </dgm:pt>
    <dgm:pt modelId="{E057028D-6B25-448A-9F13-5F4A9A0E77CE}" type="sibTrans" cxnId="{57F6FD51-ECEC-4F13-84A1-46DE5FD66B4B}">
      <dgm:prSet/>
      <dgm:spPr/>
      <dgm:t>
        <a:bodyPr/>
        <a:lstStyle/>
        <a:p>
          <a:endParaRPr lang="es-EC"/>
        </a:p>
      </dgm:t>
    </dgm:pt>
    <dgm:pt modelId="{FF84F020-B9B1-40E0-BFA0-26222CEEBB6E}" type="pres">
      <dgm:prSet presAssocID="{00534BD1-E0F3-446C-9052-EE0B8DD9F3F2}" presName="Name0" presStyleCnt="0">
        <dgm:presLayoutVars>
          <dgm:dir/>
          <dgm:resizeHandles val="exact"/>
        </dgm:presLayoutVars>
      </dgm:prSet>
      <dgm:spPr/>
    </dgm:pt>
    <dgm:pt modelId="{6BCC1FFC-6DAD-4C38-A16C-EA04F76BA6B4}" type="pres">
      <dgm:prSet presAssocID="{00534BD1-E0F3-446C-9052-EE0B8DD9F3F2}" presName="bkgdShp" presStyleLbl="alignAccFollowNode1" presStyleIdx="0" presStyleCnt="1"/>
      <dgm:spPr/>
    </dgm:pt>
    <dgm:pt modelId="{AA7C09D9-D8C4-485B-ABFA-B8A34A30F04F}" type="pres">
      <dgm:prSet presAssocID="{00534BD1-E0F3-446C-9052-EE0B8DD9F3F2}" presName="linComp" presStyleCnt="0"/>
      <dgm:spPr/>
    </dgm:pt>
    <dgm:pt modelId="{AF19053F-FF70-4724-ACF3-6673768F4E1F}" type="pres">
      <dgm:prSet presAssocID="{F2ACFB2C-917A-496C-AAF4-052D5CCFFEF2}" presName="compNode" presStyleCnt="0"/>
      <dgm:spPr/>
    </dgm:pt>
    <dgm:pt modelId="{3DAA0C7E-D476-4988-B3CA-C2B118868513}" type="pres">
      <dgm:prSet presAssocID="{F2ACFB2C-917A-496C-AAF4-052D5CCFFEF2}" presName="node" presStyleLbl="node1" presStyleIdx="0" presStyleCnt="2">
        <dgm:presLayoutVars>
          <dgm:bulletEnabled val="1"/>
        </dgm:presLayoutVars>
      </dgm:prSet>
      <dgm:spPr/>
      <dgm:t>
        <a:bodyPr/>
        <a:lstStyle/>
        <a:p>
          <a:endParaRPr lang="es-EC"/>
        </a:p>
      </dgm:t>
    </dgm:pt>
    <dgm:pt modelId="{59356CD6-73A0-47F4-9B1D-9EA738908262}" type="pres">
      <dgm:prSet presAssocID="{F2ACFB2C-917A-496C-AAF4-052D5CCFFEF2}" presName="invisiNode" presStyleLbl="node1" presStyleIdx="0" presStyleCnt="2"/>
      <dgm:spPr/>
    </dgm:pt>
    <dgm:pt modelId="{ABD198F5-8610-4E70-BDF6-80680FEE873C}" type="pres">
      <dgm:prSet presAssocID="{F2ACFB2C-917A-496C-AAF4-052D5CCFFEF2}" presName="imagNode" presStyleLbl="fgImgPlace1" presStyleIdx="0" presStyleCnt="2"/>
      <dgm:spPr>
        <a:blipFill rotWithShape="0">
          <a:blip xmlns:r="http://schemas.openxmlformats.org/officeDocument/2006/relationships" r:embed="rId1"/>
          <a:stretch>
            <a:fillRect/>
          </a:stretch>
        </a:blipFill>
      </dgm:spPr>
    </dgm:pt>
    <dgm:pt modelId="{0CF53360-154E-4A10-9B11-F44FE1D46761}" type="pres">
      <dgm:prSet presAssocID="{A840201E-E143-49A2-85CE-D7084082EED4}" presName="sibTrans" presStyleLbl="sibTrans2D1" presStyleIdx="0" presStyleCnt="0"/>
      <dgm:spPr/>
      <dgm:t>
        <a:bodyPr/>
        <a:lstStyle/>
        <a:p>
          <a:endParaRPr lang="es-EC"/>
        </a:p>
      </dgm:t>
    </dgm:pt>
    <dgm:pt modelId="{2E352BCD-A5B6-4C44-A726-D032E469DCD2}" type="pres">
      <dgm:prSet presAssocID="{34BEF0A8-00BF-4A32-836F-1339D5F72E39}" presName="compNode" presStyleCnt="0"/>
      <dgm:spPr/>
    </dgm:pt>
    <dgm:pt modelId="{4CB3C265-E600-4008-A4EA-E5DB414BF002}" type="pres">
      <dgm:prSet presAssocID="{34BEF0A8-00BF-4A32-836F-1339D5F72E39}" presName="node" presStyleLbl="node1" presStyleIdx="1" presStyleCnt="2">
        <dgm:presLayoutVars>
          <dgm:bulletEnabled val="1"/>
        </dgm:presLayoutVars>
      </dgm:prSet>
      <dgm:spPr/>
      <dgm:t>
        <a:bodyPr/>
        <a:lstStyle/>
        <a:p>
          <a:endParaRPr lang="es-EC"/>
        </a:p>
      </dgm:t>
    </dgm:pt>
    <dgm:pt modelId="{D870A875-8527-43FE-8285-BD61D45DC312}" type="pres">
      <dgm:prSet presAssocID="{34BEF0A8-00BF-4A32-836F-1339D5F72E39}" presName="invisiNode" presStyleLbl="node1" presStyleIdx="1" presStyleCnt="2"/>
      <dgm:spPr/>
    </dgm:pt>
    <dgm:pt modelId="{4BCFA254-ED90-4914-9D71-D4D6A3C82B74}" type="pres">
      <dgm:prSet presAssocID="{34BEF0A8-00BF-4A32-836F-1339D5F72E39}" presName="imagNode" presStyleLbl="fgImgPlace1" presStyleIdx="1" presStyleCnt="2"/>
      <dgm:spPr>
        <a:blipFill rotWithShape="0">
          <a:blip xmlns:r="http://schemas.openxmlformats.org/officeDocument/2006/relationships" r:embed="rId2"/>
          <a:stretch>
            <a:fillRect/>
          </a:stretch>
        </a:blipFill>
      </dgm:spPr>
    </dgm:pt>
  </dgm:ptLst>
  <dgm:cxnLst>
    <dgm:cxn modelId="{382B7147-BA2D-4FC6-BF24-8D8560BAA0F7}" type="presOf" srcId="{F2ACFB2C-917A-496C-AAF4-052D5CCFFEF2}" destId="{3DAA0C7E-D476-4988-B3CA-C2B118868513}" srcOrd="0" destOrd="0" presId="urn:microsoft.com/office/officeart/2005/8/layout/pList2"/>
    <dgm:cxn modelId="{EB2263EE-06CA-427D-9A1D-BE82EEF40F21}" type="presOf" srcId="{34BEF0A8-00BF-4A32-836F-1339D5F72E39}" destId="{4CB3C265-E600-4008-A4EA-E5DB414BF002}" srcOrd="0" destOrd="0" presId="urn:microsoft.com/office/officeart/2005/8/layout/pList2"/>
    <dgm:cxn modelId="{A038DFDD-3069-4509-B30D-776AFAC9EBA3}" type="presOf" srcId="{00534BD1-E0F3-446C-9052-EE0B8DD9F3F2}" destId="{FF84F020-B9B1-40E0-BFA0-26222CEEBB6E}" srcOrd="0" destOrd="0" presId="urn:microsoft.com/office/officeart/2005/8/layout/pList2"/>
    <dgm:cxn modelId="{5B6117FC-9E4E-455F-B5C1-359CD2860AC5}" srcId="{00534BD1-E0F3-446C-9052-EE0B8DD9F3F2}" destId="{F2ACFB2C-917A-496C-AAF4-052D5CCFFEF2}" srcOrd="0" destOrd="0" parTransId="{385B8FD0-3F1D-40F9-AD4F-72B5E6C7087F}" sibTransId="{A840201E-E143-49A2-85CE-D7084082EED4}"/>
    <dgm:cxn modelId="{57F6FD51-ECEC-4F13-84A1-46DE5FD66B4B}" srcId="{00534BD1-E0F3-446C-9052-EE0B8DD9F3F2}" destId="{34BEF0A8-00BF-4A32-836F-1339D5F72E39}" srcOrd="1" destOrd="0" parTransId="{B6B3B78D-F454-4618-B3BC-2500562C243E}" sibTransId="{E057028D-6B25-448A-9F13-5F4A9A0E77CE}"/>
    <dgm:cxn modelId="{44A81667-15FF-4383-B2E5-8E0B383B598F}" type="presOf" srcId="{A840201E-E143-49A2-85CE-D7084082EED4}" destId="{0CF53360-154E-4A10-9B11-F44FE1D46761}" srcOrd="0" destOrd="0" presId="urn:microsoft.com/office/officeart/2005/8/layout/pList2"/>
    <dgm:cxn modelId="{9759B4C5-2E3E-4424-9A31-F1AFB28CE902}" type="presParOf" srcId="{FF84F020-B9B1-40E0-BFA0-26222CEEBB6E}" destId="{6BCC1FFC-6DAD-4C38-A16C-EA04F76BA6B4}" srcOrd="0" destOrd="0" presId="urn:microsoft.com/office/officeart/2005/8/layout/pList2"/>
    <dgm:cxn modelId="{6D513D50-ECF0-43FE-9907-1010AF10DA5C}" type="presParOf" srcId="{FF84F020-B9B1-40E0-BFA0-26222CEEBB6E}" destId="{AA7C09D9-D8C4-485B-ABFA-B8A34A30F04F}" srcOrd="1" destOrd="0" presId="urn:microsoft.com/office/officeart/2005/8/layout/pList2"/>
    <dgm:cxn modelId="{7795B018-9E74-43CC-91B5-14C714A51433}" type="presParOf" srcId="{AA7C09D9-D8C4-485B-ABFA-B8A34A30F04F}" destId="{AF19053F-FF70-4724-ACF3-6673768F4E1F}" srcOrd="0" destOrd="0" presId="urn:microsoft.com/office/officeart/2005/8/layout/pList2"/>
    <dgm:cxn modelId="{676E3A42-4569-4E4D-AD10-97D08C045180}" type="presParOf" srcId="{AF19053F-FF70-4724-ACF3-6673768F4E1F}" destId="{3DAA0C7E-D476-4988-B3CA-C2B118868513}" srcOrd="0" destOrd="0" presId="urn:microsoft.com/office/officeart/2005/8/layout/pList2"/>
    <dgm:cxn modelId="{ACE196FD-1F3B-4343-9A23-3FC769B02C4C}" type="presParOf" srcId="{AF19053F-FF70-4724-ACF3-6673768F4E1F}" destId="{59356CD6-73A0-47F4-9B1D-9EA738908262}" srcOrd="1" destOrd="0" presId="urn:microsoft.com/office/officeart/2005/8/layout/pList2"/>
    <dgm:cxn modelId="{95FA2DBD-6463-489E-BFF4-B5F460B6EEC0}" type="presParOf" srcId="{AF19053F-FF70-4724-ACF3-6673768F4E1F}" destId="{ABD198F5-8610-4E70-BDF6-80680FEE873C}" srcOrd="2" destOrd="0" presId="urn:microsoft.com/office/officeart/2005/8/layout/pList2"/>
    <dgm:cxn modelId="{AEB9520D-78F6-4393-9893-FBB188ACB246}" type="presParOf" srcId="{AA7C09D9-D8C4-485B-ABFA-B8A34A30F04F}" destId="{0CF53360-154E-4A10-9B11-F44FE1D46761}" srcOrd="1" destOrd="0" presId="urn:microsoft.com/office/officeart/2005/8/layout/pList2"/>
    <dgm:cxn modelId="{E7DB691C-1DE1-4A60-BBDD-E805C8DD48E4}" type="presParOf" srcId="{AA7C09D9-D8C4-485B-ABFA-B8A34A30F04F}" destId="{2E352BCD-A5B6-4C44-A726-D032E469DCD2}" srcOrd="2" destOrd="0" presId="urn:microsoft.com/office/officeart/2005/8/layout/pList2"/>
    <dgm:cxn modelId="{2DD638E4-A57D-4372-9CF8-466A3CA0DF73}" type="presParOf" srcId="{2E352BCD-A5B6-4C44-A726-D032E469DCD2}" destId="{4CB3C265-E600-4008-A4EA-E5DB414BF002}" srcOrd="0" destOrd="0" presId="urn:microsoft.com/office/officeart/2005/8/layout/pList2"/>
    <dgm:cxn modelId="{E2CCAFCF-4B0A-464D-9703-7737491D1CB4}" type="presParOf" srcId="{2E352BCD-A5B6-4C44-A726-D032E469DCD2}" destId="{D870A875-8527-43FE-8285-BD61D45DC312}" srcOrd="1" destOrd="0" presId="urn:microsoft.com/office/officeart/2005/8/layout/pList2"/>
    <dgm:cxn modelId="{B7349224-5EBB-4D84-8D83-137D252192AB}" type="presParOf" srcId="{2E352BCD-A5B6-4C44-A726-D032E469DCD2}" destId="{4BCFA254-ED90-4914-9D71-D4D6A3C82B74}"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523ECD-52D2-4D0E-88A4-00C11A7C1D58}" type="doc">
      <dgm:prSet loTypeId="urn:microsoft.com/office/officeart/2005/8/layout/process4" loCatId="list" qsTypeId="urn:microsoft.com/office/officeart/2005/8/quickstyle/simple5" qsCatId="simple" csTypeId="urn:microsoft.com/office/officeart/2005/8/colors/accent3_2" csCatId="accent3" phldr="1"/>
      <dgm:spPr/>
      <dgm:t>
        <a:bodyPr/>
        <a:lstStyle/>
        <a:p>
          <a:endParaRPr lang="es-EC"/>
        </a:p>
      </dgm:t>
    </dgm:pt>
    <dgm:pt modelId="{D12AB35E-4F0C-4763-833E-2087E891CBFE}">
      <dgm:prSet phldrT="[Texto]"/>
      <dgm:spPr/>
      <dgm:t>
        <a:bodyPr/>
        <a:lstStyle/>
        <a:p>
          <a:r>
            <a:rPr lang="es-EC" b="1" dirty="0" smtClean="0"/>
            <a:t>Simulación</a:t>
          </a:r>
          <a:endParaRPr lang="es-EC" b="1" dirty="0"/>
        </a:p>
      </dgm:t>
    </dgm:pt>
    <dgm:pt modelId="{EE30404B-D9BF-48F5-93DD-D475D6B8FE24}" type="parTrans" cxnId="{BA766860-BEDF-4A9D-99CF-BDD149F29CEF}">
      <dgm:prSet/>
      <dgm:spPr/>
      <dgm:t>
        <a:bodyPr/>
        <a:lstStyle/>
        <a:p>
          <a:endParaRPr lang="es-EC"/>
        </a:p>
      </dgm:t>
    </dgm:pt>
    <dgm:pt modelId="{83C6A847-5B12-4BF0-A44B-65A2C8436DA4}" type="sibTrans" cxnId="{BA766860-BEDF-4A9D-99CF-BDD149F29CEF}">
      <dgm:prSet/>
      <dgm:spPr/>
      <dgm:t>
        <a:bodyPr/>
        <a:lstStyle/>
        <a:p>
          <a:endParaRPr lang="es-EC"/>
        </a:p>
      </dgm:t>
    </dgm:pt>
    <dgm:pt modelId="{97A8EE6A-518A-4F2A-8DFD-CC83ED050321}">
      <dgm:prSet phldrT="[Texto]"/>
      <dgm:spPr>
        <a:blipFill rotWithShape="0">
          <a:blip xmlns:r="http://schemas.openxmlformats.org/officeDocument/2006/relationships" r:embed="rId1"/>
          <a:stretch>
            <a:fillRect/>
          </a:stretch>
        </a:blipFill>
      </dgm:spPr>
      <dgm:t>
        <a:bodyPr/>
        <a:lstStyle/>
        <a:p>
          <a:endParaRPr lang="es-EC" dirty="0"/>
        </a:p>
      </dgm:t>
    </dgm:pt>
    <dgm:pt modelId="{3C2B8B48-D74B-4130-A2DD-28BCE85CC25F}" type="parTrans" cxnId="{9C7723BF-B0B2-4718-B49A-1E52AEADA04C}">
      <dgm:prSet/>
      <dgm:spPr/>
      <dgm:t>
        <a:bodyPr/>
        <a:lstStyle/>
        <a:p>
          <a:endParaRPr lang="es-EC"/>
        </a:p>
      </dgm:t>
    </dgm:pt>
    <dgm:pt modelId="{F9A9FD74-CCBC-4D63-9A24-A2A7867801B2}" type="sibTrans" cxnId="{9C7723BF-B0B2-4718-B49A-1E52AEADA04C}">
      <dgm:prSet/>
      <dgm:spPr/>
      <dgm:t>
        <a:bodyPr/>
        <a:lstStyle/>
        <a:p>
          <a:endParaRPr lang="es-EC"/>
        </a:p>
      </dgm:t>
    </dgm:pt>
    <dgm:pt modelId="{80DC21F1-F4D7-49A5-B1DA-E9F4F9848897}" type="pres">
      <dgm:prSet presAssocID="{DE523ECD-52D2-4D0E-88A4-00C11A7C1D58}" presName="Name0" presStyleCnt="0">
        <dgm:presLayoutVars>
          <dgm:dir/>
          <dgm:animLvl val="lvl"/>
          <dgm:resizeHandles val="exact"/>
        </dgm:presLayoutVars>
      </dgm:prSet>
      <dgm:spPr/>
      <dgm:t>
        <a:bodyPr/>
        <a:lstStyle/>
        <a:p>
          <a:endParaRPr lang="es-EC"/>
        </a:p>
      </dgm:t>
    </dgm:pt>
    <dgm:pt modelId="{018EBBB1-435E-42DA-8D04-AD79A278D116}" type="pres">
      <dgm:prSet presAssocID="{97A8EE6A-518A-4F2A-8DFD-CC83ED050321}" presName="boxAndChildren" presStyleCnt="0"/>
      <dgm:spPr/>
    </dgm:pt>
    <dgm:pt modelId="{D630B4D2-D1A2-4E4C-8D57-DE0F0FC026A5}" type="pres">
      <dgm:prSet presAssocID="{97A8EE6A-518A-4F2A-8DFD-CC83ED050321}" presName="parentTextBox" presStyleLbl="node1" presStyleIdx="0" presStyleCnt="2" custScaleX="89249"/>
      <dgm:spPr/>
      <dgm:t>
        <a:bodyPr/>
        <a:lstStyle/>
        <a:p>
          <a:endParaRPr lang="es-EC"/>
        </a:p>
      </dgm:t>
    </dgm:pt>
    <dgm:pt modelId="{AF2B42FA-8C03-47A3-9828-50553734984E}" type="pres">
      <dgm:prSet presAssocID="{83C6A847-5B12-4BF0-A44B-65A2C8436DA4}" presName="sp" presStyleCnt="0"/>
      <dgm:spPr/>
    </dgm:pt>
    <dgm:pt modelId="{87553A57-2F56-4612-A4BB-8E125914A5D2}" type="pres">
      <dgm:prSet presAssocID="{D12AB35E-4F0C-4763-833E-2087E891CBFE}" presName="arrowAndChildren" presStyleCnt="0"/>
      <dgm:spPr/>
    </dgm:pt>
    <dgm:pt modelId="{9EC0198B-8669-4BD3-8F9E-2716D77DBFA9}" type="pres">
      <dgm:prSet presAssocID="{D12AB35E-4F0C-4763-833E-2087E891CBFE}" presName="parentTextArrow" presStyleLbl="node1" presStyleIdx="1" presStyleCnt="2"/>
      <dgm:spPr/>
      <dgm:t>
        <a:bodyPr/>
        <a:lstStyle/>
        <a:p>
          <a:endParaRPr lang="es-EC"/>
        </a:p>
      </dgm:t>
    </dgm:pt>
  </dgm:ptLst>
  <dgm:cxnLst>
    <dgm:cxn modelId="{A4D74F46-5634-452D-9191-4071A65CCADD}" type="presOf" srcId="{DE523ECD-52D2-4D0E-88A4-00C11A7C1D58}" destId="{80DC21F1-F4D7-49A5-B1DA-E9F4F9848897}" srcOrd="0" destOrd="0" presId="urn:microsoft.com/office/officeart/2005/8/layout/process4"/>
    <dgm:cxn modelId="{BA766860-BEDF-4A9D-99CF-BDD149F29CEF}" srcId="{DE523ECD-52D2-4D0E-88A4-00C11A7C1D58}" destId="{D12AB35E-4F0C-4763-833E-2087E891CBFE}" srcOrd="0" destOrd="0" parTransId="{EE30404B-D9BF-48F5-93DD-D475D6B8FE24}" sibTransId="{83C6A847-5B12-4BF0-A44B-65A2C8436DA4}"/>
    <dgm:cxn modelId="{28D2F9DF-0CFD-429C-8624-9DD7EFE4D59C}" type="presOf" srcId="{97A8EE6A-518A-4F2A-8DFD-CC83ED050321}" destId="{D630B4D2-D1A2-4E4C-8D57-DE0F0FC026A5}" srcOrd="0" destOrd="0" presId="urn:microsoft.com/office/officeart/2005/8/layout/process4"/>
    <dgm:cxn modelId="{9C7723BF-B0B2-4718-B49A-1E52AEADA04C}" srcId="{DE523ECD-52D2-4D0E-88A4-00C11A7C1D58}" destId="{97A8EE6A-518A-4F2A-8DFD-CC83ED050321}" srcOrd="1" destOrd="0" parTransId="{3C2B8B48-D74B-4130-A2DD-28BCE85CC25F}" sibTransId="{F9A9FD74-CCBC-4D63-9A24-A2A7867801B2}"/>
    <dgm:cxn modelId="{C1B2160F-A2EF-43A3-8234-02AF6818808E}" type="presOf" srcId="{D12AB35E-4F0C-4763-833E-2087E891CBFE}" destId="{9EC0198B-8669-4BD3-8F9E-2716D77DBFA9}" srcOrd="0" destOrd="0" presId="urn:microsoft.com/office/officeart/2005/8/layout/process4"/>
    <dgm:cxn modelId="{E404FE42-A301-405C-A675-56D63D963999}" type="presParOf" srcId="{80DC21F1-F4D7-49A5-B1DA-E9F4F9848897}" destId="{018EBBB1-435E-42DA-8D04-AD79A278D116}" srcOrd="0" destOrd="0" presId="urn:microsoft.com/office/officeart/2005/8/layout/process4"/>
    <dgm:cxn modelId="{229FC519-A75A-4CF8-A71E-88670EB3A031}" type="presParOf" srcId="{018EBBB1-435E-42DA-8D04-AD79A278D116}" destId="{D630B4D2-D1A2-4E4C-8D57-DE0F0FC026A5}" srcOrd="0" destOrd="0" presId="urn:microsoft.com/office/officeart/2005/8/layout/process4"/>
    <dgm:cxn modelId="{61A2C83D-AE04-4DFB-AC41-363602ADC619}" type="presParOf" srcId="{80DC21F1-F4D7-49A5-B1DA-E9F4F9848897}" destId="{AF2B42FA-8C03-47A3-9828-50553734984E}" srcOrd="1" destOrd="0" presId="urn:microsoft.com/office/officeart/2005/8/layout/process4"/>
    <dgm:cxn modelId="{952939FE-26BB-49BC-861C-5624F6B19B16}" type="presParOf" srcId="{80DC21F1-F4D7-49A5-B1DA-E9F4F9848897}" destId="{87553A57-2F56-4612-A4BB-8E125914A5D2}" srcOrd="2" destOrd="0" presId="urn:microsoft.com/office/officeart/2005/8/layout/process4"/>
    <dgm:cxn modelId="{C623DBE3-F313-41F0-B7FC-F5FD89E22E62}" type="presParOf" srcId="{87553A57-2F56-4612-A4BB-8E125914A5D2}" destId="{9EC0198B-8669-4BD3-8F9E-2716D77DBFA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523ECD-52D2-4D0E-88A4-00C11A7C1D58}" type="doc">
      <dgm:prSet loTypeId="urn:microsoft.com/office/officeart/2005/8/layout/process4" loCatId="list" qsTypeId="urn:microsoft.com/office/officeart/2005/8/quickstyle/simple5" qsCatId="simple" csTypeId="urn:microsoft.com/office/officeart/2005/8/colors/accent3_2" csCatId="accent3" phldr="1"/>
      <dgm:spPr/>
      <dgm:t>
        <a:bodyPr/>
        <a:lstStyle/>
        <a:p>
          <a:endParaRPr lang="es-EC"/>
        </a:p>
      </dgm:t>
    </dgm:pt>
    <dgm:pt modelId="{D12AB35E-4F0C-4763-833E-2087E891CBFE}">
      <dgm:prSet phldrT="[Texto]"/>
      <dgm:spPr/>
      <dgm:t>
        <a:bodyPr/>
        <a:lstStyle/>
        <a:p>
          <a:r>
            <a:rPr lang="es-EC" b="1" dirty="0" smtClean="0"/>
            <a:t>Implementación</a:t>
          </a:r>
          <a:endParaRPr lang="es-EC" b="1" dirty="0"/>
        </a:p>
      </dgm:t>
    </dgm:pt>
    <dgm:pt modelId="{EE30404B-D9BF-48F5-93DD-D475D6B8FE24}" type="parTrans" cxnId="{BA766860-BEDF-4A9D-99CF-BDD149F29CEF}">
      <dgm:prSet/>
      <dgm:spPr/>
      <dgm:t>
        <a:bodyPr/>
        <a:lstStyle/>
        <a:p>
          <a:endParaRPr lang="es-EC"/>
        </a:p>
      </dgm:t>
    </dgm:pt>
    <dgm:pt modelId="{83C6A847-5B12-4BF0-A44B-65A2C8436DA4}" type="sibTrans" cxnId="{BA766860-BEDF-4A9D-99CF-BDD149F29CEF}">
      <dgm:prSet/>
      <dgm:spPr/>
      <dgm:t>
        <a:bodyPr/>
        <a:lstStyle/>
        <a:p>
          <a:endParaRPr lang="es-EC"/>
        </a:p>
      </dgm:t>
    </dgm:pt>
    <dgm:pt modelId="{97A8EE6A-518A-4F2A-8DFD-CC83ED050321}">
      <dgm:prSet phldrT="[Texto]"/>
      <dgm:spPr>
        <a:blipFill rotWithShape="0">
          <a:blip xmlns:r="http://schemas.openxmlformats.org/officeDocument/2006/relationships" r:embed="rId1"/>
          <a:stretch>
            <a:fillRect/>
          </a:stretch>
        </a:blipFill>
      </dgm:spPr>
      <dgm:t>
        <a:bodyPr/>
        <a:lstStyle/>
        <a:p>
          <a:endParaRPr lang="es-EC" dirty="0"/>
        </a:p>
      </dgm:t>
    </dgm:pt>
    <dgm:pt modelId="{3C2B8B48-D74B-4130-A2DD-28BCE85CC25F}" type="parTrans" cxnId="{9C7723BF-B0B2-4718-B49A-1E52AEADA04C}">
      <dgm:prSet/>
      <dgm:spPr/>
      <dgm:t>
        <a:bodyPr/>
        <a:lstStyle/>
        <a:p>
          <a:endParaRPr lang="es-EC"/>
        </a:p>
      </dgm:t>
    </dgm:pt>
    <dgm:pt modelId="{F9A9FD74-CCBC-4D63-9A24-A2A7867801B2}" type="sibTrans" cxnId="{9C7723BF-B0B2-4718-B49A-1E52AEADA04C}">
      <dgm:prSet/>
      <dgm:spPr/>
      <dgm:t>
        <a:bodyPr/>
        <a:lstStyle/>
        <a:p>
          <a:endParaRPr lang="es-EC"/>
        </a:p>
      </dgm:t>
    </dgm:pt>
    <dgm:pt modelId="{80DC21F1-F4D7-49A5-B1DA-E9F4F9848897}" type="pres">
      <dgm:prSet presAssocID="{DE523ECD-52D2-4D0E-88A4-00C11A7C1D58}" presName="Name0" presStyleCnt="0">
        <dgm:presLayoutVars>
          <dgm:dir/>
          <dgm:animLvl val="lvl"/>
          <dgm:resizeHandles val="exact"/>
        </dgm:presLayoutVars>
      </dgm:prSet>
      <dgm:spPr/>
      <dgm:t>
        <a:bodyPr/>
        <a:lstStyle/>
        <a:p>
          <a:endParaRPr lang="es-EC"/>
        </a:p>
      </dgm:t>
    </dgm:pt>
    <dgm:pt modelId="{018EBBB1-435E-42DA-8D04-AD79A278D116}" type="pres">
      <dgm:prSet presAssocID="{97A8EE6A-518A-4F2A-8DFD-CC83ED050321}" presName="boxAndChildren" presStyleCnt="0"/>
      <dgm:spPr/>
    </dgm:pt>
    <dgm:pt modelId="{D630B4D2-D1A2-4E4C-8D57-DE0F0FC026A5}" type="pres">
      <dgm:prSet presAssocID="{97A8EE6A-518A-4F2A-8DFD-CC83ED050321}" presName="parentTextBox" presStyleLbl="node1" presStyleIdx="0" presStyleCnt="2" custScaleX="87499" custScaleY="144376"/>
      <dgm:spPr/>
      <dgm:t>
        <a:bodyPr/>
        <a:lstStyle/>
        <a:p>
          <a:endParaRPr lang="es-EC"/>
        </a:p>
      </dgm:t>
    </dgm:pt>
    <dgm:pt modelId="{AF2B42FA-8C03-47A3-9828-50553734984E}" type="pres">
      <dgm:prSet presAssocID="{83C6A847-5B12-4BF0-A44B-65A2C8436DA4}" presName="sp" presStyleCnt="0"/>
      <dgm:spPr/>
    </dgm:pt>
    <dgm:pt modelId="{87553A57-2F56-4612-A4BB-8E125914A5D2}" type="pres">
      <dgm:prSet presAssocID="{D12AB35E-4F0C-4763-833E-2087E891CBFE}" presName="arrowAndChildren" presStyleCnt="0"/>
      <dgm:spPr/>
    </dgm:pt>
    <dgm:pt modelId="{9EC0198B-8669-4BD3-8F9E-2716D77DBFA9}" type="pres">
      <dgm:prSet presAssocID="{D12AB35E-4F0C-4763-833E-2087E891CBFE}" presName="parentTextArrow" presStyleLbl="node1" presStyleIdx="1" presStyleCnt="2"/>
      <dgm:spPr/>
      <dgm:t>
        <a:bodyPr/>
        <a:lstStyle/>
        <a:p>
          <a:endParaRPr lang="es-EC"/>
        </a:p>
      </dgm:t>
    </dgm:pt>
  </dgm:ptLst>
  <dgm:cxnLst>
    <dgm:cxn modelId="{BA766860-BEDF-4A9D-99CF-BDD149F29CEF}" srcId="{DE523ECD-52D2-4D0E-88A4-00C11A7C1D58}" destId="{D12AB35E-4F0C-4763-833E-2087E891CBFE}" srcOrd="0" destOrd="0" parTransId="{EE30404B-D9BF-48F5-93DD-D475D6B8FE24}" sibTransId="{83C6A847-5B12-4BF0-A44B-65A2C8436DA4}"/>
    <dgm:cxn modelId="{9C7723BF-B0B2-4718-B49A-1E52AEADA04C}" srcId="{DE523ECD-52D2-4D0E-88A4-00C11A7C1D58}" destId="{97A8EE6A-518A-4F2A-8DFD-CC83ED050321}" srcOrd="1" destOrd="0" parTransId="{3C2B8B48-D74B-4130-A2DD-28BCE85CC25F}" sibTransId="{F9A9FD74-CCBC-4D63-9A24-A2A7867801B2}"/>
    <dgm:cxn modelId="{B5A26666-FCCF-4390-99F3-852A96964210}" type="presOf" srcId="{DE523ECD-52D2-4D0E-88A4-00C11A7C1D58}" destId="{80DC21F1-F4D7-49A5-B1DA-E9F4F9848897}" srcOrd="0" destOrd="0" presId="urn:microsoft.com/office/officeart/2005/8/layout/process4"/>
    <dgm:cxn modelId="{39F18433-25A9-4563-ACF8-ED4DECE0D0B1}" type="presOf" srcId="{97A8EE6A-518A-4F2A-8DFD-CC83ED050321}" destId="{D630B4D2-D1A2-4E4C-8D57-DE0F0FC026A5}" srcOrd="0" destOrd="0" presId="urn:microsoft.com/office/officeart/2005/8/layout/process4"/>
    <dgm:cxn modelId="{DE958215-FAB5-4324-AE0E-5F31CF73FEAE}" type="presOf" srcId="{D12AB35E-4F0C-4763-833E-2087E891CBFE}" destId="{9EC0198B-8669-4BD3-8F9E-2716D77DBFA9}" srcOrd="0" destOrd="0" presId="urn:microsoft.com/office/officeart/2005/8/layout/process4"/>
    <dgm:cxn modelId="{174C60FE-B1FF-4C03-8275-A86F09D03813}" type="presParOf" srcId="{80DC21F1-F4D7-49A5-B1DA-E9F4F9848897}" destId="{018EBBB1-435E-42DA-8D04-AD79A278D116}" srcOrd="0" destOrd="0" presId="urn:microsoft.com/office/officeart/2005/8/layout/process4"/>
    <dgm:cxn modelId="{41CD66D2-3CE8-4F00-9407-510384E6AC78}" type="presParOf" srcId="{018EBBB1-435E-42DA-8D04-AD79A278D116}" destId="{D630B4D2-D1A2-4E4C-8D57-DE0F0FC026A5}" srcOrd="0" destOrd="0" presId="urn:microsoft.com/office/officeart/2005/8/layout/process4"/>
    <dgm:cxn modelId="{B68AC3B7-E85D-4AAD-ABE4-A524C7C3AEF6}" type="presParOf" srcId="{80DC21F1-F4D7-49A5-B1DA-E9F4F9848897}" destId="{AF2B42FA-8C03-47A3-9828-50553734984E}" srcOrd="1" destOrd="0" presId="urn:microsoft.com/office/officeart/2005/8/layout/process4"/>
    <dgm:cxn modelId="{67144864-8B9A-40CE-BEF5-36B2888B0C37}" type="presParOf" srcId="{80DC21F1-F4D7-49A5-B1DA-E9F4F9848897}" destId="{87553A57-2F56-4612-A4BB-8E125914A5D2}" srcOrd="2" destOrd="0" presId="urn:microsoft.com/office/officeart/2005/8/layout/process4"/>
    <dgm:cxn modelId="{3C8EB660-0B61-464B-A17B-FFC3F2C4568B}" type="presParOf" srcId="{87553A57-2F56-4612-A4BB-8E125914A5D2}" destId="{9EC0198B-8669-4BD3-8F9E-2716D77DBFA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3A45A0-BFF1-49DF-AF0E-AEF97A777243}" type="doc">
      <dgm:prSet loTypeId="urn:microsoft.com/office/officeart/2005/8/layout/chevron2" loCatId="process" qsTypeId="urn:microsoft.com/office/officeart/2005/8/quickstyle/simple4" qsCatId="simple" csTypeId="urn:microsoft.com/office/officeart/2005/8/colors/accent3_2" csCatId="accent3" phldr="1"/>
      <dgm:spPr/>
      <dgm:t>
        <a:bodyPr/>
        <a:lstStyle/>
        <a:p>
          <a:endParaRPr lang="es-EC"/>
        </a:p>
      </dgm:t>
    </dgm:pt>
    <dgm:pt modelId="{A1AACB47-E4AF-46C9-986B-16861FE8E88A}">
      <dgm:prSet phldrT="[Texto]"/>
      <dgm:spPr/>
      <dgm:t>
        <a:bodyPr/>
        <a:lstStyle/>
        <a:p>
          <a:endParaRPr lang="es-EC" dirty="0"/>
        </a:p>
      </dgm:t>
    </dgm:pt>
    <dgm:pt modelId="{452DBA26-AB61-4D50-AB0D-790CDE65ECE6}" type="parTrans" cxnId="{59ECDD87-03C0-40D1-B591-A2094D7B0A06}">
      <dgm:prSet/>
      <dgm:spPr/>
      <dgm:t>
        <a:bodyPr/>
        <a:lstStyle/>
        <a:p>
          <a:endParaRPr lang="es-EC"/>
        </a:p>
      </dgm:t>
    </dgm:pt>
    <dgm:pt modelId="{4BCBDCE5-CC01-45F2-801C-5E9E79F10F78}" type="sibTrans" cxnId="{59ECDD87-03C0-40D1-B591-A2094D7B0A06}">
      <dgm:prSet/>
      <dgm:spPr/>
      <dgm:t>
        <a:bodyPr/>
        <a:lstStyle/>
        <a:p>
          <a:endParaRPr lang="es-EC"/>
        </a:p>
      </dgm:t>
    </dgm:pt>
    <dgm:pt modelId="{02CF111E-14BB-4D49-A834-BA528E2C36B4}">
      <dgm:prSet phldrT="[Texto]"/>
      <dgm:spPr/>
      <dgm:t>
        <a:bodyPr/>
        <a:lstStyle/>
        <a:p>
          <a:r>
            <a:rPr lang="es-EC" dirty="0" smtClean="0"/>
            <a:t>Diseño e implementación controlador neuronal con modelo de referencia.</a:t>
          </a:r>
          <a:endParaRPr lang="es-EC" dirty="0"/>
        </a:p>
      </dgm:t>
    </dgm:pt>
    <dgm:pt modelId="{82E34459-FC45-4792-B671-C281747FAEAA}" type="parTrans" cxnId="{3F868294-D50C-4DB5-B72E-8D367DC4F02A}">
      <dgm:prSet/>
      <dgm:spPr/>
      <dgm:t>
        <a:bodyPr/>
        <a:lstStyle/>
        <a:p>
          <a:endParaRPr lang="es-EC"/>
        </a:p>
      </dgm:t>
    </dgm:pt>
    <dgm:pt modelId="{D37D30AB-123C-4724-B6F8-03934AB0A422}" type="sibTrans" cxnId="{3F868294-D50C-4DB5-B72E-8D367DC4F02A}">
      <dgm:prSet/>
      <dgm:spPr/>
      <dgm:t>
        <a:bodyPr/>
        <a:lstStyle/>
        <a:p>
          <a:endParaRPr lang="es-EC"/>
        </a:p>
      </dgm:t>
    </dgm:pt>
    <dgm:pt modelId="{13F15BC1-426A-40C0-97EB-E790C8A53D18}">
      <dgm:prSet phldrT="[Texto]"/>
      <dgm:spPr/>
      <dgm:t>
        <a:bodyPr/>
        <a:lstStyle/>
        <a:p>
          <a:endParaRPr lang="es-EC" dirty="0"/>
        </a:p>
      </dgm:t>
    </dgm:pt>
    <dgm:pt modelId="{022D66C2-2FC2-4F13-B616-C9ED5C500C41}" type="parTrans" cxnId="{6156F524-6C5A-436E-B45E-AB530EA1D32F}">
      <dgm:prSet/>
      <dgm:spPr/>
      <dgm:t>
        <a:bodyPr/>
        <a:lstStyle/>
        <a:p>
          <a:endParaRPr lang="es-EC"/>
        </a:p>
      </dgm:t>
    </dgm:pt>
    <dgm:pt modelId="{8AA1F999-0E3F-4080-B318-142D4C037574}" type="sibTrans" cxnId="{6156F524-6C5A-436E-B45E-AB530EA1D32F}">
      <dgm:prSet/>
      <dgm:spPr/>
      <dgm:t>
        <a:bodyPr/>
        <a:lstStyle/>
        <a:p>
          <a:endParaRPr lang="es-EC"/>
        </a:p>
      </dgm:t>
    </dgm:pt>
    <dgm:pt modelId="{AD46BF60-91E5-4B37-ABDD-F18E7BDEBC01}">
      <dgm:prSet phldrT="[Texto]"/>
      <dgm:spPr/>
      <dgm:t>
        <a:bodyPr/>
        <a:lstStyle/>
        <a:p>
          <a:r>
            <a:rPr lang="es-ES" dirty="0" smtClean="0"/>
            <a:t>El objetivo es generar un control por medio de redes neuronales usando como referencia un modelo propio.</a:t>
          </a:r>
          <a:endParaRPr lang="es-EC" dirty="0"/>
        </a:p>
      </dgm:t>
    </dgm:pt>
    <dgm:pt modelId="{7530675C-9707-4553-9BAA-474E4BB24E1F}" type="parTrans" cxnId="{BA728A77-ED3B-4DE4-AF0D-2180F27917E2}">
      <dgm:prSet/>
      <dgm:spPr/>
      <dgm:t>
        <a:bodyPr/>
        <a:lstStyle/>
        <a:p>
          <a:endParaRPr lang="es-EC"/>
        </a:p>
      </dgm:t>
    </dgm:pt>
    <dgm:pt modelId="{0B07DF42-EB2F-4DB0-84CD-39FFD3E8232A}" type="sibTrans" cxnId="{BA728A77-ED3B-4DE4-AF0D-2180F27917E2}">
      <dgm:prSet/>
      <dgm:spPr/>
      <dgm:t>
        <a:bodyPr/>
        <a:lstStyle/>
        <a:p>
          <a:endParaRPr lang="es-EC"/>
        </a:p>
      </dgm:t>
    </dgm:pt>
    <dgm:pt modelId="{BB041A57-62B3-451B-A5DB-13C262FCF0C0}">
      <dgm:prSet phldrT="[Texto]"/>
      <dgm:spPr/>
      <dgm:t>
        <a:bodyPr/>
        <a:lstStyle/>
        <a:p>
          <a:endParaRPr lang="es-EC" dirty="0"/>
        </a:p>
      </dgm:t>
    </dgm:pt>
    <dgm:pt modelId="{A0F05F30-077C-43AD-A63F-ACB31B0CD39E}" type="parTrans" cxnId="{3A63E16F-738B-493D-8F76-9ABE21532F8A}">
      <dgm:prSet/>
      <dgm:spPr/>
      <dgm:t>
        <a:bodyPr/>
        <a:lstStyle/>
        <a:p>
          <a:endParaRPr lang="es-EC"/>
        </a:p>
      </dgm:t>
    </dgm:pt>
    <dgm:pt modelId="{AE9ADB37-E56A-4515-A3BD-97C69B9631ED}" type="sibTrans" cxnId="{3A63E16F-738B-493D-8F76-9ABE21532F8A}">
      <dgm:prSet/>
      <dgm:spPr/>
      <dgm:t>
        <a:bodyPr/>
        <a:lstStyle/>
        <a:p>
          <a:endParaRPr lang="es-EC"/>
        </a:p>
      </dgm:t>
    </dgm:pt>
    <dgm:pt modelId="{688E10E2-170D-4B95-AED5-4FCEBBC49408}">
      <dgm:prSet phldrT="[Texto]"/>
      <dgm:spPr/>
      <dgm:t>
        <a:bodyPr/>
        <a:lstStyle/>
        <a:p>
          <a:r>
            <a:rPr lang="es-ES" dirty="0" smtClean="0"/>
            <a:t>En el entrenamiento del control neuronal los pesos y las </a:t>
          </a:r>
          <a:r>
            <a:rPr lang="es-ES" dirty="0" err="1" smtClean="0"/>
            <a:t>bias</a:t>
          </a:r>
          <a:r>
            <a:rPr lang="es-ES" dirty="0" smtClean="0"/>
            <a:t> se ajustarán gracias al error que se produce entre el modelo de referencia lineal y el sistema de control.</a:t>
          </a:r>
          <a:endParaRPr lang="es-EC" dirty="0"/>
        </a:p>
      </dgm:t>
    </dgm:pt>
    <dgm:pt modelId="{BAF411E4-053E-4931-974B-9EB9135D66CC}" type="parTrans" cxnId="{4AD232E4-4569-4FAC-929F-EADE6CC18581}">
      <dgm:prSet/>
      <dgm:spPr/>
      <dgm:t>
        <a:bodyPr/>
        <a:lstStyle/>
        <a:p>
          <a:endParaRPr lang="es-EC"/>
        </a:p>
      </dgm:t>
    </dgm:pt>
    <dgm:pt modelId="{5825E2D2-5D8F-4550-A93E-8AB48D340E27}" type="sibTrans" cxnId="{4AD232E4-4569-4FAC-929F-EADE6CC18581}">
      <dgm:prSet/>
      <dgm:spPr/>
      <dgm:t>
        <a:bodyPr/>
        <a:lstStyle/>
        <a:p>
          <a:endParaRPr lang="es-EC"/>
        </a:p>
      </dgm:t>
    </dgm:pt>
    <dgm:pt modelId="{EE75E283-74E2-4924-9912-0243081E9932}" type="pres">
      <dgm:prSet presAssocID="{C43A45A0-BFF1-49DF-AF0E-AEF97A777243}" presName="linearFlow" presStyleCnt="0">
        <dgm:presLayoutVars>
          <dgm:dir/>
          <dgm:animLvl val="lvl"/>
          <dgm:resizeHandles val="exact"/>
        </dgm:presLayoutVars>
      </dgm:prSet>
      <dgm:spPr/>
      <dgm:t>
        <a:bodyPr/>
        <a:lstStyle/>
        <a:p>
          <a:endParaRPr lang="es-EC"/>
        </a:p>
      </dgm:t>
    </dgm:pt>
    <dgm:pt modelId="{F68E7913-3861-47E2-854F-FD4B610CB209}" type="pres">
      <dgm:prSet presAssocID="{A1AACB47-E4AF-46C9-986B-16861FE8E88A}" presName="composite" presStyleCnt="0"/>
      <dgm:spPr/>
    </dgm:pt>
    <dgm:pt modelId="{DAC10F57-0CBB-4586-888B-201CAD0231FC}" type="pres">
      <dgm:prSet presAssocID="{A1AACB47-E4AF-46C9-986B-16861FE8E88A}" presName="parentText" presStyleLbl="alignNode1" presStyleIdx="0" presStyleCnt="3">
        <dgm:presLayoutVars>
          <dgm:chMax val="1"/>
          <dgm:bulletEnabled val="1"/>
        </dgm:presLayoutVars>
      </dgm:prSet>
      <dgm:spPr/>
      <dgm:t>
        <a:bodyPr/>
        <a:lstStyle/>
        <a:p>
          <a:endParaRPr lang="es-EC"/>
        </a:p>
      </dgm:t>
    </dgm:pt>
    <dgm:pt modelId="{FD7DF12E-E4B0-4B15-84D5-F0179BD7A99C}" type="pres">
      <dgm:prSet presAssocID="{A1AACB47-E4AF-46C9-986B-16861FE8E88A}" presName="descendantText" presStyleLbl="alignAcc1" presStyleIdx="0" presStyleCnt="3">
        <dgm:presLayoutVars>
          <dgm:bulletEnabled val="1"/>
        </dgm:presLayoutVars>
      </dgm:prSet>
      <dgm:spPr/>
      <dgm:t>
        <a:bodyPr/>
        <a:lstStyle/>
        <a:p>
          <a:endParaRPr lang="es-EC"/>
        </a:p>
      </dgm:t>
    </dgm:pt>
    <dgm:pt modelId="{039B4F84-365B-4248-82DF-8BE5C7FABD01}" type="pres">
      <dgm:prSet presAssocID="{4BCBDCE5-CC01-45F2-801C-5E9E79F10F78}" presName="sp" presStyleCnt="0"/>
      <dgm:spPr/>
    </dgm:pt>
    <dgm:pt modelId="{9B8192CA-676F-4494-8F66-3BFEC66F3E88}" type="pres">
      <dgm:prSet presAssocID="{13F15BC1-426A-40C0-97EB-E790C8A53D18}" presName="composite" presStyleCnt="0"/>
      <dgm:spPr/>
    </dgm:pt>
    <dgm:pt modelId="{09715428-E781-4391-9F63-29D472B6521C}" type="pres">
      <dgm:prSet presAssocID="{13F15BC1-426A-40C0-97EB-E790C8A53D18}" presName="parentText" presStyleLbl="alignNode1" presStyleIdx="1" presStyleCnt="3">
        <dgm:presLayoutVars>
          <dgm:chMax val="1"/>
          <dgm:bulletEnabled val="1"/>
        </dgm:presLayoutVars>
      </dgm:prSet>
      <dgm:spPr/>
      <dgm:t>
        <a:bodyPr/>
        <a:lstStyle/>
        <a:p>
          <a:endParaRPr lang="es-EC"/>
        </a:p>
      </dgm:t>
    </dgm:pt>
    <dgm:pt modelId="{6CA0571A-EF4C-492F-B3EC-735D5E869AEE}" type="pres">
      <dgm:prSet presAssocID="{13F15BC1-426A-40C0-97EB-E790C8A53D18}" presName="descendantText" presStyleLbl="alignAcc1" presStyleIdx="1" presStyleCnt="3">
        <dgm:presLayoutVars>
          <dgm:bulletEnabled val="1"/>
        </dgm:presLayoutVars>
      </dgm:prSet>
      <dgm:spPr/>
      <dgm:t>
        <a:bodyPr/>
        <a:lstStyle/>
        <a:p>
          <a:endParaRPr lang="es-EC"/>
        </a:p>
      </dgm:t>
    </dgm:pt>
    <dgm:pt modelId="{31D684D6-A08D-4F30-944F-61CC07157014}" type="pres">
      <dgm:prSet presAssocID="{8AA1F999-0E3F-4080-B318-142D4C037574}" presName="sp" presStyleCnt="0"/>
      <dgm:spPr/>
    </dgm:pt>
    <dgm:pt modelId="{A84FBFB9-2322-4D4A-A337-FD859E1F05B2}" type="pres">
      <dgm:prSet presAssocID="{BB041A57-62B3-451B-A5DB-13C262FCF0C0}" presName="composite" presStyleCnt="0"/>
      <dgm:spPr/>
    </dgm:pt>
    <dgm:pt modelId="{6D391C48-8C11-47BB-B763-B3AFEE92934D}" type="pres">
      <dgm:prSet presAssocID="{BB041A57-62B3-451B-A5DB-13C262FCF0C0}" presName="parentText" presStyleLbl="alignNode1" presStyleIdx="2" presStyleCnt="3">
        <dgm:presLayoutVars>
          <dgm:chMax val="1"/>
          <dgm:bulletEnabled val="1"/>
        </dgm:presLayoutVars>
      </dgm:prSet>
      <dgm:spPr/>
      <dgm:t>
        <a:bodyPr/>
        <a:lstStyle/>
        <a:p>
          <a:endParaRPr lang="es-EC"/>
        </a:p>
      </dgm:t>
    </dgm:pt>
    <dgm:pt modelId="{1AFC7D04-DD53-4351-A511-AAB695EBBE7D}" type="pres">
      <dgm:prSet presAssocID="{BB041A57-62B3-451B-A5DB-13C262FCF0C0}" presName="descendantText" presStyleLbl="alignAcc1" presStyleIdx="2" presStyleCnt="3">
        <dgm:presLayoutVars>
          <dgm:bulletEnabled val="1"/>
        </dgm:presLayoutVars>
      </dgm:prSet>
      <dgm:spPr/>
      <dgm:t>
        <a:bodyPr/>
        <a:lstStyle/>
        <a:p>
          <a:endParaRPr lang="es-EC"/>
        </a:p>
      </dgm:t>
    </dgm:pt>
  </dgm:ptLst>
  <dgm:cxnLst>
    <dgm:cxn modelId="{3A63E16F-738B-493D-8F76-9ABE21532F8A}" srcId="{C43A45A0-BFF1-49DF-AF0E-AEF97A777243}" destId="{BB041A57-62B3-451B-A5DB-13C262FCF0C0}" srcOrd="2" destOrd="0" parTransId="{A0F05F30-077C-43AD-A63F-ACB31B0CD39E}" sibTransId="{AE9ADB37-E56A-4515-A3BD-97C69B9631ED}"/>
    <dgm:cxn modelId="{6156F524-6C5A-436E-B45E-AB530EA1D32F}" srcId="{C43A45A0-BFF1-49DF-AF0E-AEF97A777243}" destId="{13F15BC1-426A-40C0-97EB-E790C8A53D18}" srcOrd="1" destOrd="0" parTransId="{022D66C2-2FC2-4F13-B616-C9ED5C500C41}" sibTransId="{8AA1F999-0E3F-4080-B318-142D4C037574}"/>
    <dgm:cxn modelId="{C5B43B6C-044A-4795-9312-727059B4CF21}" type="presOf" srcId="{C43A45A0-BFF1-49DF-AF0E-AEF97A777243}" destId="{EE75E283-74E2-4924-9912-0243081E9932}" srcOrd="0" destOrd="0" presId="urn:microsoft.com/office/officeart/2005/8/layout/chevron2"/>
    <dgm:cxn modelId="{BA728A77-ED3B-4DE4-AF0D-2180F27917E2}" srcId="{13F15BC1-426A-40C0-97EB-E790C8A53D18}" destId="{AD46BF60-91E5-4B37-ABDD-F18E7BDEBC01}" srcOrd="0" destOrd="0" parTransId="{7530675C-9707-4553-9BAA-474E4BB24E1F}" sibTransId="{0B07DF42-EB2F-4DB0-84CD-39FFD3E8232A}"/>
    <dgm:cxn modelId="{45054399-9B4F-4573-92E1-6517F41F2582}" type="presOf" srcId="{13F15BC1-426A-40C0-97EB-E790C8A53D18}" destId="{09715428-E781-4391-9F63-29D472B6521C}" srcOrd="0" destOrd="0" presId="urn:microsoft.com/office/officeart/2005/8/layout/chevron2"/>
    <dgm:cxn modelId="{4AD232E4-4569-4FAC-929F-EADE6CC18581}" srcId="{BB041A57-62B3-451B-A5DB-13C262FCF0C0}" destId="{688E10E2-170D-4B95-AED5-4FCEBBC49408}" srcOrd="0" destOrd="0" parTransId="{BAF411E4-053E-4931-974B-9EB9135D66CC}" sibTransId="{5825E2D2-5D8F-4550-A93E-8AB48D340E27}"/>
    <dgm:cxn modelId="{59ECDD87-03C0-40D1-B591-A2094D7B0A06}" srcId="{C43A45A0-BFF1-49DF-AF0E-AEF97A777243}" destId="{A1AACB47-E4AF-46C9-986B-16861FE8E88A}" srcOrd="0" destOrd="0" parTransId="{452DBA26-AB61-4D50-AB0D-790CDE65ECE6}" sibTransId="{4BCBDCE5-CC01-45F2-801C-5E9E79F10F78}"/>
    <dgm:cxn modelId="{3F868294-D50C-4DB5-B72E-8D367DC4F02A}" srcId="{A1AACB47-E4AF-46C9-986B-16861FE8E88A}" destId="{02CF111E-14BB-4D49-A834-BA528E2C36B4}" srcOrd="0" destOrd="0" parTransId="{82E34459-FC45-4792-B671-C281747FAEAA}" sibTransId="{D37D30AB-123C-4724-B6F8-03934AB0A422}"/>
    <dgm:cxn modelId="{45DE26A1-6CD1-433E-AD4E-AF950FC01399}" type="presOf" srcId="{BB041A57-62B3-451B-A5DB-13C262FCF0C0}" destId="{6D391C48-8C11-47BB-B763-B3AFEE92934D}" srcOrd="0" destOrd="0" presId="urn:microsoft.com/office/officeart/2005/8/layout/chevron2"/>
    <dgm:cxn modelId="{B8B5E51B-A795-4F90-892C-56E7845B38B5}" type="presOf" srcId="{A1AACB47-E4AF-46C9-986B-16861FE8E88A}" destId="{DAC10F57-0CBB-4586-888B-201CAD0231FC}" srcOrd="0" destOrd="0" presId="urn:microsoft.com/office/officeart/2005/8/layout/chevron2"/>
    <dgm:cxn modelId="{1659E142-FB2A-4657-90A4-540CF5E3801B}" type="presOf" srcId="{02CF111E-14BB-4D49-A834-BA528E2C36B4}" destId="{FD7DF12E-E4B0-4B15-84D5-F0179BD7A99C}" srcOrd="0" destOrd="0" presId="urn:microsoft.com/office/officeart/2005/8/layout/chevron2"/>
    <dgm:cxn modelId="{65A5514B-0916-4340-92C1-AE20B2CD6730}" type="presOf" srcId="{AD46BF60-91E5-4B37-ABDD-F18E7BDEBC01}" destId="{6CA0571A-EF4C-492F-B3EC-735D5E869AEE}" srcOrd="0" destOrd="0" presId="urn:microsoft.com/office/officeart/2005/8/layout/chevron2"/>
    <dgm:cxn modelId="{2C9F8F66-668A-40C0-98B8-557477EB847E}" type="presOf" srcId="{688E10E2-170D-4B95-AED5-4FCEBBC49408}" destId="{1AFC7D04-DD53-4351-A511-AAB695EBBE7D}" srcOrd="0" destOrd="0" presId="urn:microsoft.com/office/officeart/2005/8/layout/chevron2"/>
    <dgm:cxn modelId="{E417C182-BD76-40C2-9FAD-FC9A9041DC6A}" type="presParOf" srcId="{EE75E283-74E2-4924-9912-0243081E9932}" destId="{F68E7913-3861-47E2-854F-FD4B610CB209}" srcOrd="0" destOrd="0" presId="urn:microsoft.com/office/officeart/2005/8/layout/chevron2"/>
    <dgm:cxn modelId="{1E616282-F9B3-4A74-A27E-E38F2A6BCB96}" type="presParOf" srcId="{F68E7913-3861-47E2-854F-FD4B610CB209}" destId="{DAC10F57-0CBB-4586-888B-201CAD0231FC}" srcOrd="0" destOrd="0" presId="urn:microsoft.com/office/officeart/2005/8/layout/chevron2"/>
    <dgm:cxn modelId="{AE7FC34D-B688-4790-8C3E-6013EAB77B64}" type="presParOf" srcId="{F68E7913-3861-47E2-854F-FD4B610CB209}" destId="{FD7DF12E-E4B0-4B15-84D5-F0179BD7A99C}" srcOrd="1" destOrd="0" presId="urn:microsoft.com/office/officeart/2005/8/layout/chevron2"/>
    <dgm:cxn modelId="{C59085EB-DE24-4472-A22A-016753091FDC}" type="presParOf" srcId="{EE75E283-74E2-4924-9912-0243081E9932}" destId="{039B4F84-365B-4248-82DF-8BE5C7FABD01}" srcOrd="1" destOrd="0" presId="urn:microsoft.com/office/officeart/2005/8/layout/chevron2"/>
    <dgm:cxn modelId="{1038A62D-8B12-44C3-816E-B755AF67E8B0}" type="presParOf" srcId="{EE75E283-74E2-4924-9912-0243081E9932}" destId="{9B8192CA-676F-4494-8F66-3BFEC66F3E88}" srcOrd="2" destOrd="0" presId="urn:microsoft.com/office/officeart/2005/8/layout/chevron2"/>
    <dgm:cxn modelId="{ACF86BE8-63A5-4372-9C4D-1F6A19D3E4C5}" type="presParOf" srcId="{9B8192CA-676F-4494-8F66-3BFEC66F3E88}" destId="{09715428-E781-4391-9F63-29D472B6521C}" srcOrd="0" destOrd="0" presId="urn:microsoft.com/office/officeart/2005/8/layout/chevron2"/>
    <dgm:cxn modelId="{8A2874AD-6EDA-444C-B085-9125A98E8BF1}" type="presParOf" srcId="{9B8192CA-676F-4494-8F66-3BFEC66F3E88}" destId="{6CA0571A-EF4C-492F-B3EC-735D5E869AEE}" srcOrd="1" destOrd="0" presId="urn:microsoft.com/office/officeart/2005/8/layout/chevron2"/>
    <dgm:cxn modelId="{39FA0F82-3A38-49C0-91D3-3925D4502D68}" type="presParOf" srcId="{EE75E283-74E2-4924-9912-0243081E9932}" destId="{31D684D6-A08D-4F30-944F-61CC07157014}" srcOrd="3" destOrd="0" presId="urn:microsoft.com/office/officeart/2005/8/layout/chevron2"/>
    <dgm:cxn modelId="{8D16A969-D2C3-48CD-B0D1-A7FC728E8C70}" type="presParOf" srcId="{EE75E283-74E2-4924-9912-0243081E9932}" destId="{A84FBFB9-2322-4D4A-A337-FD859E1F05B2}" srcOrd="4" destOrd="0" presId="urn:microsoft.com/office/officeart/2005/8/layout/chevron2"/>
    <dgm:cxn modelId="{0CB1EAC7-35C1-47FF-8EB9-478A23D2545C}" type="presParOf" srcId="{A84FBFB9-2322-4D4A-A337-FD859E1F05B2}" destId="{6D391C48-8C11-47BB-B763-B3AFEE92934D}" srcOrd="0" destOrd="0" presId="urn:microsoft.com/office/officeart/2005/8/layout/chevron2"/>
    <dgm:cxn modelId="{26FFF3F1-52D1-426A-B8F6-0DA0B290680F}" type="presParOf" srcId="{A84FBFB9-2322-4D4A-A337-FD859E1F05B2}" destId="{1AFC7D04-DD53-4351-A511-AAB695EBBE7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478FC9A-C669-440D-8401-32F2664E332C}" type="doc">
      <dgm:prSet loTypeId="urn:microsoft.com/office/officeart/2005/8/layout/hierarchy4" loCatId="hierarchy" qsTypeId="urn:microsoft.com/office/officeart/2005/8/quickstyle/simple2" qsCatId="simple" csTypeId="urn:microsoft.com/office/officeart/2005/8/colors/accent3_2" csCatId="accent3" phldr="1"/>
      <dgm:spPr/>
      <dgm:t>
        <a:bodyPr/>
        <a:lstStyle/>
        <a:p>
          <a:endParaRPr lang="es-EC"/>
        </a:p>
      </dgm:t>
    </dgm:pt>
    <dgm:pt modelId="{21EC6BC0-7305-47F5-B25A-0A77B69E9B0D}">
      <dgm:prSet phldrT="[Texto]"/>
      <dgm:spPr/>
      <dgm:t>
        <a:bodyPr/>
        <a:lstStyle/>
        <a:p>
          <a:r>
            <a:rPr lang="es-EC" dirty="0" smtClean="0"/>
            <a:t>Controlador Neuronal</a:t>
          </a:r>
          <a:endParaRPr lang="es-EC" dirty="0"/>
        </a:p>
      </dgm:t>
    </dgm:pt>
    <dgm:pt modelId="{5F58DEF9-AD73-4347-9F45-E85F47B36E74}" type="parTrans" cxnId="{255D04CA-1A35-4D00-B38D-00C5F40D45FF}">
      <dgm:prSet/>
      <dgm:spPr/>
      <dgm:t>
        <a:bodyPr/>
        <a:lstStyle/>
        <a:p>
          <a:endParaRPr lang="es-EC"/>
        </a:p>
      </dgm:t>
    </dgm:pt>
    <dgm:pt modelId="{3663637C-1F16-4D36-880C-9B4A06B4E560}" type="sibTrans" cxnId="{255D04CA-1A35-4D00-B38D-00C5F40D45FF}">
      <dgm:prSet/>
      <dgm:spPr/>
      <dgm:t>
        <a:bodyPr/>
        <a:lstStyle/>
        <a:p>
          <a:endParaRPr lang="es-EC"/>
        </a:p>
      </dgm:t>
    </dgm:pt>
    <dgm:pt modelId="{0E88B8DB-B2DA-4D61-B3B6-E67DC125986C}">
      <dgm:prSet phldrT="[Texto]"/>
      <dgm:spPr/>
      <dgm:t>
        <a:bodyPr/>
        <a:lstStyle/>
        <a:p>
          <a:r>
            <a:rPr lang="es-ES" b="1" dirty="0" smtClean="0"/>
            <a:t>Obtención de los patrones de entrenamiento con el modelo de referencia lineal</a:t>
          </a:r>
          <a:endParaRPr lang="es-EC" dirty="0"/>
        </a:p>
      </dgm:t>
    </dgm:pt>
    <dgm:pt modelId="{42B70715-591E-475E-996C-42DCF5F8D1EF}" type="parTrans" cxnId="{98C31560-CD7D-4C99-AAEB-FC551C12A879}">
      <dgm:prSet/>
      <dgm:spPr/>
      <dgm:t>
        <a:bodyPr/>
        <a:lstStyle/>
        <a:p>
          <a:endParaRPr lang="es-EC"/>
        </a:p>
      </dgm:t>
    </dgm:pt>
    <dgm:pt modelId="{73ACCED3-CDB3-4A19-99B7-4A4670CAC478}" type="sibTrans" cxnId="{98C31560-CD7D-4C99-AAEB-FC551C12A879}">
      <dgm:prSet/>
      <dgm:spPr/>
      <dgm:t>
        <a:bodyPr/>
        <a:lstStyle/>
        <a:p>
          <a:endParaRPr lang="es-EC"/>
        </a:p>
      </dgm:t>
    </dgm:pt>
    <dgm:pt modelId="{B6B148EB-3401-4B4B-AC3A-A5C022D549E2}">
      <dgm:prSet phldrT="[Texto]"/>
      <dgm:spPr/>
      <dgm:t>
        <a:bodyPr/>
        <a:lstStyle/>
        <a:p>
          <a:r>
            <a:rPr lang="es-ES" b="1" dirty="0" smtClean="0"/>
            <a:t>Obtención de la red neuronal identificación</a:t>
          </a:r>
          <a:endParaRPr lang="es-EC" dirty="0"/>
        </a:p>
      </dgm:t>
    </dgm:pt>
    <dgm:pt modelId="{D232048B-EE04-4928-BAC8-931D99ADCA41}" type="parTrans" cxnId="{709E4670-7D39-4026-9275-574BBE609F4E}">
      <dgm:prSet/>
      <dgm:spPr/>
      <dgm:t>
        <a:bodyPr/>
        <a:lstStyle/>
        <a:p>
          <a:endParaRPr lang="es-EC"/>
        </a:p>
      </dgm:t>
    </dgm:pt>
    <dgm:pt modelId="{DDE7A300-7470-4585-ABB7-C05F0B8D32F2}" type="sibTrans" cxnId="{709E4670-7D39-4026-9275-574BBE609F4E}">
      <dgm:prSet/>
      <dgm:spPr/>
      <dgm:t>
        <a:bodyPr/>
        <a:lstStyle/>
        <a:p>
          <a:endParaRPr lang="es-EC"/>
        </a:p>
      </dgm:t>
    </dgm:pt>
    <dgm:pt modelId="{A76598D5-CB83-4952-BE10-A5103C77B6F1}">
      <dgm:prSet phldrT="[Texto]"/>
      <dgm:spPr/>
      <dgm:t>
        <a:bodyPr/>
        <a:lstStyle/>
        <a:p>
          <a:r>
            <a:rPr lang="es-ES" b="1" dirty="0" smtClean="0"/>
            <a:t>Obtención de la red neuronal de control</a:t>
          </a:r>
          <a:endParaRPr lang="es-EC" b="1" dirty="0"/>
        </a:p>
      </dgm:t>
    </dgm:pt>
    <dgm:pt modelId="{21296B5E-DC46-4962-8E67-D257FC9F33D4}" type="parTrans" cxnId="{C62ABF6A-ECC7-4238-9642-BCCE1D0F739D}">
      <dgm:prSet/>
      <dgm:spPr/>
      <dgm:t>
        <a:bodyPr/>
        <a:lstStyle/>
        <a:p>
          <a:endParaRPr lang="es-EC"/>
        </a:p>
      </dgm:t>
    </dgm:pt>
    <dgm:pt modelId="{ABE9111E-6D97-4FC8-90E5-169C5CC7DB90}" type="sibTrans" cxnId="{C62ABF6A-ECC7-4238-9642-BCCE1D0F739D}">
      <dgm:prSet/>
      <dgm:spPr/>
      <dgm:t>
        <a:bodyPr/>
        <a:lstStyle/>
        <a:p>
          <a:endParaRPr lang="es-EC"/>
        </a:p>
      </dgm:t>
    </dgm:pt>
    <dgm:pt modelId="{4F5C4818-E530-4860-9AD3-A5EB2B98DC78}">
      <dgm:prSet phldrT="[Texto]"/>
      <dgm:spPr/>
      <dgm:t>
        <a:bodyPr/>
        <a:lstStyle/>
        <a:p>
          <a:r>
            <a:rPr lang="es-ES" b="1" dirty="0" smtClean="0"/>
            <a:t>Entrenamiento de la red neuronal</a:t>
          </a:r>
          <a:endParaRPr lang="es-EC" b="1" dirty="0"/>
        </a:p>
      </dgm:t>
    </dgm:pt>
    <dgm:pt modelId="{A3C1B2EA-0CF7-4A95-8337-3F1E66F940EE}" type="parTrans" cxnId="{6B7C93FD-DE8C-4A8E-93DF-5830956C2887}">
      <dgm:prSet/>
      <dgm:spPr/>
      <dgm:t>
        <a:bodyPr/>
        <a:lstStyle/>
        <a:p>
          <a:endParaRPr lang="es-EC"/>
        </a:p>
      </dgm:t>
    </dgm:pt>
    <dgm:pt modelId="{C52102C3-954B-4D99-A8C4-7CB7E67A037D}" type="sibTrans" cxnId="{6B7C93FD-DE8C-4A8E-93DF-5830956C2887}">
      <dgm:prSet/>
      <dgm:spPr/>
      <dgm:t>
        <a:bodyPr/>
        <a:lstStyle/>
        <a:p>
          <a:endParaRPr lang="es-EC"/>
        </a:p>
      </dgm:t>
    </dgm:pt>
    <dgm:pt modelId="{E3029307-2E3A-4348-8B60-685F3B1F51A9}" type="pres">
      <dgm:prSet presAssocID="{6478FC9A-C669-440D-8401-32F2664E332C}" presName="Name0" presStyleCnt="0">
        <dgm:presLayoutVars>
          <dgm:chPref val="1"/>
          <dgm:dir/>
          <dgm:animOne val="branch"/>
          <dgm:animLvl val="lvl"/>
          <dgm:resizeHandles/>
        </dgm:presLayoutVars>
      </dgm:prSet>
      <dgm:spPr/>
      <dgm:t>
        <a:bodyPr/>
        <a:lstStyle/>
        <a:p>
          <a:endParaRPr lang="es-EC"/>
        </a:p>
      </dgm:t>
    </dgm:pt>
    <dgm:pt modelId="{93B15005-0A0B-47F6-B446-6DEC29A84BF5}" type="pres">
      <dgm:prSet presAssocID="{21EC6BC0-7305-47F5-B25A-0A77B69E9B0D}" presName="vertOne" presStyleCnt="0"/>
      <dgm:spPr/>
    </dgm:pt>
    <dgm:pt modelId="{5ADC6763-4C4F-47F5-8EB0-A52360FBD0E6}" type="pres">
      <dgm:prSet presAssocID="{21EC6BC0-7305-47F5-B25A-0A77B69E9B0D}" presName="txOne" presStyleLbl="node0" presStyleIdx="0" presStyleCnt="1">
        <dgm:presLayoutVars>
          <dgm:chPref val="3"/>
        </dgm:presLayoutVars>
      </dgm:prSet>
      <dgm:spPr/>
      <dgm:t>
        <a:bodyPr/>
        <a:lstStyle/>
        <a:p>
          <a:endParaRPr lang="es-EC"/>
        </a:p>
      </dgm:t>
    </dgm:pt>
    <dgm:pt modelId="{F0E84566-0F5C-41A0-9287-2D45A7E5F043}" type="pres">
      <dgm:prSet presAssocID="{21EC6BC0-7305-47F5-B25A-0A77B69E9B0D}" presName="parTransOne" presStyleCnt="0"/>
      <dgm:spPr/>
    </dgm:pt>
    <dgm:pt modelId="{98BC8F9D-E8A2-4DA8-ACC5-57A8974E5546}" type="pres">
      <dgm:prSet presAssocID="{21EC6BC0-7305-47F5-B25A-0A77B69E9B0D}" presName="horzOne" presStyleCnt="0"/>
      <dgm:spPr/>
    </dgm:pt>
    <dgm:pt modelId="{0503B213-F5DE-4153-906E-C68E1830E590}" type="pres">
      <dgm:prSet presAssocID="{B6B148EB-3401-4B4B-AC3A-A5C022D549E2}" presName="vertTwo" presStyleCnt="0"/>
      <dgm:spPr/>
    </dgm:pt>
    <dgm:pt modelId="{29AFBB38-943E-469B-863F-BE726B9CB1B7}" type="pres">
      <dgm:prSet presAssocID="{B6B148EB-3401-4B4B-AC3A-A5C022D549E2}" presName="txTwo" presStyleLbl="node2" presStyleIdx="0" presStyleCnt="4">
        <dgm:presLayoutVars>
          <dgm:chPref val="3"/>
        </dgm:presLayoutVars>
      </dgm:prSet>
      <dgm:spPr/>
      <dgm:t>
        <a:bodyPr/>
        <a:lstStyle/>
        <a:p>
          <a:endParaRPr lang="es-EC"/>
        </a:p>
      </dgm:t>
    </dgm:pt>
    <dgm:pt modelId="{04663B69-7AB0-4065-9852-EC06B98BB487}" type="pres">
      <dgm:prSet presAssocID="{B6B148EB-3401-4B4B-AC3A-A5C022D549E2}" presName="horzTwo" presStyleCnt="0"/>
      <dgm:spPr/>
    </dgm:pt>
    <dgm:pt modelId="{B85E7D4A-C142-4809-9626-2ECA5BF21B77}" type="pres">
      <dgm:prSet presAssocID="{DDE7A300-7470-4585-ABB7-C05F0B8D32F2}" presName="sibSpaceTwo" presStyleCnt="0"/>
      <dgm:spPr/>
    </dgm:pt>
    <dgm:pt modelId="{11CEE6E3-0987-4F84-B019-EF6C4EA48F91}" type="pres">
      <dgm:prSet presAssocID="{0E88B8DB-B2DA-4D61-B3B6-E67DC125986C}" presName="vertTwo" presStyleCnt="0"/>
      <dgm:spPr/>
    </dgm:pt>
    <dgm:pt modelId="{B5A14D9A-C76C-4B0E-A716-8C21FA7F1AC4}" type="pres">
      <dgm:prSet presAssocID="{0E88B8DB-B2DA-4D61-B3B6-E67DC125986C}" presName="txTwo" presStyleLbl="node2" presStyleIdx="1" presStyleCnt="4">
        <dgm:presLayoutVars>
          <dgm:chPref val="3"/>
        </dgm:presLayoutVars>
      </dgm:prSet>
      <dgm:spPr/>
      <dgm:t>
        <a:bodyPr/>
        <a:lstStyle/>
        <a:p>
          <a:endParaRPr lang="es-EC"/>
        </a:p>
      </dgm:t>
    </dgm:pt>
    <dgm:pt modelId="{187BE55B-9631-4B81-A105-946CBD5573BC}" type="pres">
      <dgm:prSet presAssocID="{0E88B8DB-B2DA-4D61-B3B6-E67DC125986C}" presName="horzTwo" presStyleCnt="0"/>
      <dgm:spPr/>
    </dgm:pt>
    <dgm:pt modelId="{F2D98AC4-0403-4BB8-BF99-63B1A99281C5}" type="pres">
      <dgm:prSet presAssocID="{73ACCED3-CDB3-4A19-99B7-4A4670CAC478}" presName="sibSpaceTwo" presStyleCnt="0"/>
      <dgm:spPr/>
    </dgm:pt>
    <dgm:pt modelId="{5C3C215A-6BDB-47B7-A9DF-E145A961DD8C}" type="pres">
      <dgm:prSet presAssocID="{A76598D5-CB83-4952-BE10-A5103C77B6F1}" presName="vertTwo" presStyleCnt="0"/>
      <dgm:spPr/>
    </dgm:pt>
    <dgm:pt modelId="{12483B0B-0A85-4625-B978-E3AE57A10421}" type="pres">
      <dgm:prSet presAssocID="{A76598D5-CB83-4952-BE10-A5103C77B6F1}" presName="txTwo" presStyleLbl="node2" presStyleIdx="2" presStyleCnt="4">
        <dgm:presLayoutVars>
          <dgm:chPref val="3"/>
        </dgm:presLayoutVars>
      </dgm:prSet>
      <dgm:spPr/>
      <dgm:t>
        <a:bodyPr/>
        <a:lstStyle/>
        <a:p>
          <a:endParaRPr lang="es-EC"/>
        </a:p>
      </dgm:t>
    </dgm:pt>
    <dgm:pt modelId="{A1D9403D-D7FA-4779-9467-61B5A8885CE5}" type="pres">
      <dgm:prSet presAssocID="{A76598D5-CB83-4952-BE10-A5103C77B6F1}" presName="horzTwo" presStyleCnt="0"/>
      <dgm:spPr/>
    </dgm:pt>
    <dgm:pt modelId="{C20D7F7F-CB47-4058-8D23-502E7360B5DE}" type="pres">
      <dgm:prSet presAssocID="{ABE9111E-6D97-4FC8-90E5-169C5CC7DB90}" presName="sibSpaceTwo" presStyleCnt="0"/>
      <dgm:spPr/>
    </dgm:pt>
    <dgm:pt modelId="{7B0B3991-965A-405A-AB39-2A44060348EE}" type="pres">
      <dgm:prSet presAssocID="{4F5C4818-E530-4860-9AD3-A5EB2B98DC78}" presName="vertTwo" presStyleCnt="0"/>
      <dgm:spPr/>
    </dgm:pt>
    <dgm:pt modelId="{01D209BE-184F-4C3A-8DBA-BB4EF6056003}" type="pres">
      <dgm:prSet presAssocID="{4F5C4818-E530-4860-9AD3-A5EB2B98DC78}" presName="txTwo" presStyleLbl="node2" presStyleIdx="3" presStyleCnt="4">
        <dgm:presLayoutVars>
          <dgm:chPref val="3"/>
        </dgm:presLayoutVars>
      </dgm:prSet>
      <dgm:spPr/>
      <dgm:t>
        <a:bodyPr/>
        <a:lstStyle/>
        <a:p>
          <a:endParaRPr lang="es-EC"/>
        </a:p>
      </dgm:t>
    </dgm:pt>
    <dgm:pt modelId="{68CD7797-E211-4712-A5E7-95486F552435}" type="pres">
      <dgm:prSet presAssocID="{4F5C4818-E530-4860-9AD3-A5EB2B98DC78}" presName="horzTwo" presStyleCnt="0"/>
      <dgm:spPr/>
    </dgm:pt>
  </dgm:ptLst>
  <dgm:cxnLst>
    <dgm:cxn modelId="{255D04CA-1A35-4D00-B38D-00C5F40D45FF}" srcId="{6478FC9A-C669-440D-8401-32F2664E332C}" destId="{21EC6BC0-7305-47F5-B25A-0A77B69E9B0D}" srcOrd="0" destOrd="0" parTransId="{5F58DEF9-AD73-4347-9F45-E85F47B36E74}" sibTransId="{3663637C-1F16-4D36-880C-9B4A06B4E560}"/>
    <dgm:cxn modelId="{709E4670-7D39-4026-9275-574BBE609F4E}" srcId="{21EC6BC0-7305-47F5-B25A-0A77B69E9B0D}" destId="{B6B148EB-3401-4B4B-AC3A-A5C022D549E2}" srcOrd="0" destOrd="0" parTransId="{D232048B-EE04-4928-BAC8-931D99ADCA41}" sibTransId="{DDE7A300-7470-4585-ABB7-C05F0B8D32F2}"/>
    <dgm:cxn modelId="{6B7C93FD-DE8C-4A8E-93DF-5830956C2887}" srcId="{21EC6BC0-7305-47F5-B25A-0A77B69E9B0D}" destId="{4F5C4818-E530-4860-9AD3-A5EB2B98DC78}" srcOrd="3" destOrd="0" parTransId="{A3C1B2EA-0CF7-4A95-8337-3F1E66F940EE}" sibTransId="{C52102C3-954B-4D99-A8C4-7CB7E67A037D}"/>
    <dgm:cxn modelId="{C62ABF6A-ECC7-4238-9642-BCCE1D0F739D}" srcId="{21EC6BC0-7305-47F5-B25A-0A77B69E9B0D}" destId="{A76598D5-CB83-4952-BE10-A5103C77B6F1}" srcOrd="2" destOrd="0" parTransId="{21296B5E-DC46-4962-8E67-D257FC9F33D4}" sibTransId="{ABE9111E-6D97-4FC8-90E5-169C5CC7DB90}"/>
    <dgm:cxn modelId="{6D76DA9E-4BB6-48C6-B9E1-CBC499BF0691}" type="presOf" srcId="{21EC6BC0-7305-47F5-B25A-0A77B69E9B0D}" destId="{5ADC6763-4C4F-47F5-8EB0-A52360FBD0E6}" srcOrd="0" destOrd="0" presId="urn:microsoft.com/office/officeart/2005/8/layout/hierarchy4"/>
    <dgm:cxn modelId="{EF93CA19-E5F4-41FA-AD7E-43BE596175E4}" type="presOf" srcId="{A76598D5-CB83-4952-BE10-A5103C77B6F1}" destId="{12483B0B-0A85-4625-B978-E3AE57A10421}" srcOrd="0" destOrd="0" presId="urn:microsoft.com/office/officeart/2005/8/layout/hierarchy4"/>
    <dgm:cxn modelId="{1702CAC2-DC30-49C3-AB61-D7E09E4E4FFB}" type="presOf" srcId="{4F5C4818-E530-4860-9AD3-A5EB2B98DC78}" destId="{01D209BE-184F-4C3A-8DBA-BB4EF6056003}" srcOrd="0" destOrd="0" presId="urn:microsoft.com/office/officeart/2005/8/layout/hierarchy4"/>
    <dgm:cxn modelId="{4560D042-16AA-4ED5-98E4-51929BBE9FC6}" type="presOf" srcId="{0E88B8DB-B2DA-4D61-B3B6-E67DC125986C}" destId="{B5A14D9A-C76C-4B0E-A716-8C21FA7F1AC4}" srcOrd="0" destOrd="0" presId="urn:microsoft.com/office/officeart/2005/8/layout/hierarchy4"/>
    <dgm:cxn modelId="{4974BF3C-5B5F-4004-B7D9-0441ACE0B17E}" type="presOf" srcId="{6478FC9A-C669-440D-8401-32F2664E332C}" destId="{E3029307-2E3A-4348-8B60-685F3B1F51A9}" srcOrd="0" destOrd="0" presId="urn:microsoft.com/office/officeart/2005/8/layout/hierarchy4"/>
    <dgm:cxn modelId="{98C31560-CD7D-4C99-AAEB-FC551C12A879}" srcId="{21EC6BC0-7305-47F5-B25A-0A77B69E9B0D}" destId="{0E88B8DB-B2DA-4D61-B3B6-E67DC125986C}" srcOrd="1" destOrd="0" parTransId="{42B70715-591E-475E-996C-42DCF5F8D1EF}" sibTransId="{73ACCED3-CDB3-4A19-99B7-4A4670CAC478}"/>
    <dgm:cxn modelId="{0F2C2D16-70B1-4EDD-90BD-9803C8A55CD6}" type="presOf" srcId="{B6B148EB-3401-4B4B-AC3A-A5C022D549E2}" destId="{29AFBB38-943E-469B-863F-BE726B9CB1B7}" srcOrd="0" destOrd="0" presId="urn:microsoft.com/office/officeart/2005/8/layout/hierarchy4"/>
    <dgm:cxn modelId="{6CBC128B-D791-4DC8-ACC5-5E936D570ED1}" type="presParOf" srcId="{E3029307-2E3A-4348-8B60-685F3B1F51A9}" destId="{93B15005-0A0B-47F6-B446-6DEC29A84BF5}" srcOrd="0" destOrd="0" presId="urn:microsoft.com/office/officeart/2005/8/layout/hierarchy4"/>
    <dgm:cxn modelId="{6348C05E-DB77-430F-87FC-C36240D60715}" type="presParOf" srcId="{93B15005-0A0B-47F6-B446-6DEC29A84BF5}" destId="{5ADC6763-4C4F-47F5-8EB0-A52360FBD0E6}" srcOrd="0" destOrd="0" presId="urn:microsoft.com/office/officeart/2005/8/layout/hierarchy4"/>
    <dgm:cxn modelId="{DC95AAD2-B958-4A82-AEAD-A0A359F05146}" type="presParOf" srcId="{93B15005-0A0B-47F6-B446-6DEC29A84BF5}" destId="{F0E84566-0F5C-41A0-9287-2D45A7E5F043}" srcOrd="1" destOrd="0" presId="urn:microsoft.com/office/officeart/2005/8/layout/hierarchy4"/>
    <dgm:cxn modelId="{866AC265-0649-420C-A5D8-8F39D7B66F26}" type="presParOf" srcId="{93B15005-0A0B-47F6-B446-6DEC29A84BF5}" destId="{98BC8F9D-E8A2-4DA8-ACC5-57A8974E5546}" srcOrd="2" destOrd="0" presId="urn:microsoft.com/office/officeart/2005/8/layout/hierarchy4"/>
    <dgm:cxn modelId="{C2743E59-7738-4394-9C21-6E0CBC7ADD76}" type="presParOf" srcId="{98BC8F9D-E8A2-4DA8-ACC5-57A8974E5546}" destId="{0503B213-F5DE-4153-906E-C68E1830E590}" srcOrd="0" destOrd="0" presId="urn:microsoft.com/office/officeart/2005/8/layout/hierarchy4"/>
    <dgm:cxn modelId="{B70B1C50-3FEE-4ADF-85C8-64D2BD8B0459}" type="presParOf" srcId="{0503B213-F5DE-4153-906E-C68E1830E590}" destId="{29AFBB38-943E-469B-863F-BE726B9CB1B7}" srcOrd="0" destOrd="0" presId="urn:microsoft.com/office/officeart/2005/8/layout/hierarchy4"/>
    <dgm:cxn modelId="{1A8D2224-F7F3-4A1C-8B2E-010E22B8C120}" type="presParOf" srcId="{0503B213-F5DE-4153-906E-C68E1830E590}" destId="{04663B69-7AB0-4065-9852-EC06B98BB487}" srcOrd="1" destOrd="0" presId="urn:microsoft.com/office/officeart/2005/8/layout/hierarchy4"/>
    <dgm:cxn modelId="{C754DD15-66AE-4290-A244-5F90472E5CAF}" type="presParOf" srcId="{98BC8F9D-E8A2-4DA8-ACC5-57A8974E5546}" destId="{B85E7D4A-C142-4809-9626-2ECA5BF21B77}" srcOrd="1" destOrd="0" presId="urn:microsoft.com/office/officeart/2005/8/layout/hierarchy4"/>
    <dgm:cxn modelId="{6256FE80-23C3-4DC0-9AC6-7B9E890182B7}" type="presParOf" srcId="{98BC8F9D-E8A2-4DA8-ACC5-57A8974E5546}" destId="{11CEE6E3-0987-4F84-B019-EF6C4EA48F91}" srcOrd="2" destOrd="0" presId="urn:microsoft.com/office/officeart/2005/8/layout/hierarchy4"/>
    <dgm:cxn modelId="{6346F175-4151-4EBB-A15D-7AC0AEFD0798}" type="presParOf" srcId="{11CEE6E3-0987-4F84-B019-EF6C4EA48F91}" destId="{B5A14D9A-C76C-4B0E-A716-8C21FA7F1AC4}" srcOrd="0" destOrd="0" presId="urn:microsoft.com/office/officeart/2005/8/layout/hierarchy4"/>
    <dgm:cxn modelId="{BD975B1B-5D34-498B-AD5B-062F67B31469}" type="presParOf" srcId="{11CEE6E3-0987-4F84-B019-EF6C4EA48F91}" destId="{187BE55B-9631-4B81-A105-946CBD5573BC}" srcOrd="1" destOrd="0" presId="urn:microsoft.com/office/officeart/2005/8/layout/hierarchy4"/>
    <dgm:cxn modelId="{F1EF31D4-605F-4DDA-B623-C6FB56AFAB48}" type="presParOf" srcId="{98BC8F9D-E8A2-4DA8-ACC5-57A8974E5546}" destId="{F2D98AC4-0403-4BB8-BF99-63B1A99281C5}" srcOrd="3" destOrd="0" presId="urn:microsoft.com/office/officeart/2005/8/layout/hierarchy4"/>
    <dgm:cxn modelId="{5C93D95F-D3BB-4565-A074-F4B46DD3083F}" type="presParOf" srcId="{98BC8F9D-E8A2-4DA8-ACC5-57A8974E5546}" destId="{5C3C215A-6BDB-47B7-A9DF-E145A961DD8C}" srcOrd="4" destOrd="0" presId="urn:microsoft.com/office/officeart/2005/8/layout/hierarchy4"/>
    <dgm:cxn modelId="{7E0EDBFF-CED3-4419-9B52-D0151DC75ECD}" type="presParOf" srcId="{5C3C215A-6BDB-47B7-A9DF-E145A961DD8C}" destId="{12483B0B-0A85-4625-B978-E3AE57A10421}" srcOrd="0" destOrd="0" presId="urn:microsoft.com/office/officeart/2005/8/layout/hierarchy4"/>
    <dgm:cxn modelId="{4533F94E-FD50-4E7C-AB22-5D7184FC2952}" type="presParOf" srcId="{5C3C215A-6BDB-47B7-A9DF-E145A961DD8C}" destId="{A1D9403D-D7FA-4779-9467-61B5A8885CE5}" srcOrd="1" destOrd="0" presId="urn:microsoft.com/office/officeart/2005/8/layout/hierarchy4"/>
    <dgm:cxn modelId="{BA449558-3382-4120-812C-88F3064DB327}" type="presParOf" srcId="{98BC8F9D-E8A2-4DA8-ACC5-57A8974E5546}" destId="{C20D7F7F-CB47-4058-8D23-502E7360B5DE}" srcOrd="5" destOrd="0" presId="urn:microsoft.com/office/officeart/2005/8/layout/hierarchy4"/>
    <dgm:cxn modelId="{1EF156F4-47FA-4008-9533-0856E323F798}" type="presParOf" srcId="{98BC8F9D-E8A2-4DA8-ACC5-57A8974E5546}" destId="{7B0B3991-965A-405A-AB39-2A44060348EE}" srcOrd="6" destOrd="0" presId="urn:microsoft.com/office/officeart/2005/8/layout/hierarchy4"/>
    <dgm:cxn modelId="{63388B0F-2479-4C3B-82F8-B406AA4242A2}" type="presParOf" srcId="{7B0B3991-965A-405A-AB39-2A44060348EE}" destId="{01D209BE-184F-4C3A-8DBA-BB4EF6056003}" srcOrd="0" destOrd="0" presId="urn:microsoft.com/office/officeart/2005/8/layout/hierarchy4"/>
    <dgm:cxn modelId="{F1846962-5555-40A9-98EB-BABAE26450C7}" type="presParOf" srcId="{7B0B3991-965A-405A-AB39-2A44060348EE}" destId="{68CD7797-E211-4712-A5E7-95486F55243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4553F-35FF-4AE3-A841-24379300DE0A}"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s-ES"/>
        </a:p>
      </dgm:t>
    </dgm:pt>
    <dgm:pt modelId="{8DDFC441-B41E-4E03-BA32-94C7D73CAD7C}">
      <dgm:prSet phldrT="[Texto]"/>
      <dgm:spPr/>
      <dgm:t>
        <a:bodyPr/>
        <a:lstStyle/>
        <a:p>
          <a:r>
            <a:rPr lang="es-ES" dirty="0" smtClean="0"/>
            <a:t>MODELAMIENTO DE LA PLANTA</a:t>
          </a:r>
          <a:endParaRPr lang="es-ES" dirty="0"/>
        </a:p>
      </dgm:t>
    </dgm:pt>
    <dgm:pt modelId="{B0D93A4E-3690-4DBF-8983-B2887CA91EB7}" type="parTrans" cxnId="{DA029794-23F7-4780-BB00-AB9C00FA860D}">
      <dgm:prSet/>
      <dgm:spPr/>
      <dgm:t>
        <a:bodyPr/>
        <a:lstStyle/>
        <a:p>
          <a:endParaRPr lang="es-ES"/>
        </a:p>
      </dgm:t>
    </dgm:pt>
    <dgm:pt modelId="{1141E113-2E50-4CF9-A979-987465C379C9}" type="sibTrans" cxnId="{DA029794-23F7-4780-BB00-AB9C00FA860D}">
      <dgm:prSet/>
      <dgm:spPr/>
      <dgm:t>
        <a:bodyPr/>
        <a:lstStyle/>
        <a:p>
          <a:endParaRPr lang="es-ES"/>
        </a:p>
      </dgm:t>
    </dgm:pt>
    <dgm:pt modelId="{28092CA5-67FC-4B91-A761-8383271A90E6}">
      <dgm:prSet phldrT="[Texto]"/>
      <dgm:spPr>
        <a:solidFill>
          <a:schemeClr val="accent1">
            <a:lumMod val="20000"/>
            <a:lumOff val="80000"/>
          </a:schemeClr>
        </a:solidFill>
      </dgm:spPr>
      <dgm:t>
        <a:bodyPr/>
        <a:lstStyle/>
        <a:p>
          <a:r>
            <a:rPr lang="es-ES" dirty="0" smtClean="0"/>
            <a:t>DISEÑO E IMPLEMENTACION DE LOS CONTROLADORES</a:t>
          </a:r>
          <a:endParaRPr lang="es-ES" dirty="0"/>
        </a:p>
      </dgm:t>
    </dgm:pt>
    <dgm:pt modelId="{57A2B6CD-E023-4B27-BD07-7F7A741948D0}" type="parTrans" cxnId="{6A244F5D-FDB9-4774-BB9D-4692CFC97601}">
      <dgm:prSet/>
      <dgm:spPr/>
      <dgm:t>
        <a:bodyPr/>
        <a:lstStyle/>
        <a:p>
          <a:endParaRPr lang="es-ES"/>
        </a:p>
      </dgm:t>
    </dgm:pt>
    <dgm:pt modelId="{DCB4563D-C8D5-4DC3-AE60-E5B5982EC4FA}" type="sibTrans" cxnId="{6A244F5D-FDB9-4774-BB9D-4692CFC97601}">
      <dgm:prSet/>
      <dgm:spPr/>
      <dgm:t>
        <a:bodyPr/>
        <a:lstStyle/>
        <a:p>
          <a:endParaRPr lang="es-ES"/>
        </a:p>
      </dgm:t>
    </dgm:pt>
    <dgm:pt modelId="{CE77AF47-B0C9-4331-A115-2520BD06DCBC}">
      <dgm:prSet phldrT="[Texto]"/>
      <dgm:spPr>
        <a:solidFill>
          <a:schemeClr val="accent1">
            <a:lumMod val="20000"/>
            <a:lumOff val="80000"/>
          </a:schemeClr>
        </a:solidFill>
      </dgm:spPr>
      <dgm:t>
        <a:bodyPr/>
        <a:lstStyle/>
        <a:p>
          <a:r>
            <a:rPr lang="es-ES" dirty="0" smtClean="0"/>
            <a:t>CONCLUSIONES Y RECOMENDACIONES</a:t>
          </a:r>
          <a:endParaRPr lang="es-ES" dirty="0"/>
        </a:p>
      </dgm:t>
    </dgm:pt>
    <dgm:pt modelId="{7AF7D346-9EC2-4152-AF9D-D527C71DCF47}" type="parTrans" cxnId="{3D88D4EE-2453-4A88-B3F0-AC4DF8752FB1}">
      <dgm:prSet/>
      <dgm:spPr/>
      <dgm:t>
        <a:bodyPr/>
        <a:lstStyle/>
        <a:p>
          <a:endParaRPr lang="es-ES"/>
        </a:p>
      </dgm:t>
    </dgm:pt>
    <dgm:pt modelId="{2EFAFE89-2E58-4E23-AF57-DB36BD6AB69B}" type="sibTrans" cxnId="{3D88D4EE-2453-4A88-B3F0-AC4DF8752FB1}">
      <dgm:prSet/>
      <dgm:spPr/>
      <dgm:t>
        <a:bodyPr/>
        <a:lstStyle/>
        <a:p>
          <a:endParaRPr lang="es-ES"/>
        </a:p>
      </dgm:t>
    </dgm:pt>
    <dgm:pt modelId="{6BE7E6EE-D062-4676-A56B-DE8198318FA0}" type="pres">
      <dgm:prSet presAssocID="{4424553F-35FF-4AE3-A841-24379300DE0A}" presName="Name0" presStyleCnt="0">
        <dgm:presLayoutVars>
          <dgm:dir/>
          <dgm:animLvl val="lvl"/>
          <dgm:resizeHandles val="exact"/>
        </dgm:presLayoutVars>
      </dgm:prSet>
      <dgm:spPr/>
      <dgm:t>
        <a:bodyPr/>
        <a:lstStyle/>
        <a:p>
          <a:endParaRPr lang="es-ES"/>
        </a:p>
      </dgm:t>
    </dgm:pt>
    <dgm:pt modelId="{3E5143C5-886E-4990-AE22-34858444D4FB}" type="pres">
      <dgm:prSet presAssocID="{CE77AF47-B0C9-4331-A115-2520BD06DCBC}" presName="boxAndChildren" presStyleCnt="0"/>
      <dgm:spPr/>
    </dgm:pt>
    <dgm:pt modelId="{693E98C4-F857-439B-8EB8-9A774B3C5B3B}" type="pres">
      <dgm:prSet presAssocID="{CE77AF47-B0C9-4331-A115-2520BD06DCBC}" presName="parentTextBox" presStyleLbl="node1" presStyleIdx="0" presStyleCnt="3"/>
      <dgm:spPr/>
      <dgm:t>
        <a:bodyPr/>
        <a:lstStyle/>
        <a:p>
          <a:endParaRPr lang="es-ES"/>
        </a:p>
      </dgm:t>
    </dgm:pt>
    <dgm:pt modelId="{86F2BA2D-BBEE-4DC7-8BAF-3D39D612846A}" type="pres">
      <dgm:prSet presAssocID="{DCB4563D-C8D5-4DC3-AE60-E5B5982EC4FA}" presName="sp" presStyleCnt="0"/>
      <dgm:spPr/>
    </dgm:pt>
    <dgm:pt modelId="{90BCD797-8E4D-45C7-B49B-55FB143804B5}" type="pres">
      <dgm:prSet presAssocID="{28092CA5-67FC-4B91-A761-8383271A90E6}" presName="arrowAndChildren" presStyleCnt="0"/>
      <dgm:spPr/>
    </dgm:pt>
    <dgm:pt modelId="{97BF77FF-E6E8-46AD-9386-C149C9B71774}" type="pres">
      <dgm:prSet presAssocID="{28092CA5-67FC-4B91-A761-8383271A90E6}" presName="parentTextArrow" presStyleLbl="node1" presStyleIdx="1" presStyleCnt="3"/>
      <dgm:spPr/>
      <dgm:t>
        <a:bodyPr/>
        <a:lstStyle/>
        <a:p>
          <a:endParaRPr lang="es-ES"/>
        </a:p>
      </dgm:t>
    </dgm:pt>
    <dgm:pt modelId="{7A6E03CB-DFD5-4162-9733-88D01899069E}" type="pres">
      <dgm:prSet presAssocID="{1141E113-2E50-4CF9-A979-987465C379C9}" presName="sp" presStyleCnt="0"/>
      <dgm:spPr/>
    </dgm:pt>
    <dgm:pt modelId="{298AE793-45A0-492C-A882-ED4EF40B1BE1}" type="pres">
      <dgm:prSet presAssocID="{8DDFC441-B41E-4E03-BA32-94C7D73CAD7C}" presName="arrowAndChildren" presStyleCnt="0"/>
      <dgm:spPr/>
    </dgm:pt>
    <dgm:pt modelId="{1901913D-93B8-41F7-BBA3-6DFCDA44FE52}" type="pres">
      <dgm:prSet presAssocID="{8DDFC441-B41E-4E03-BA32-94C7D73CAD7C}" presName="parentTextArrow" presStyleLbl="node1" presStyleIdx="2" presStyleCnt="3"/>
      <dgm:spPr/>
      <dgm:t>
        <a:bodyPr/>
        <a:lstStyle/>
        <a:p>
          <a:endParaRPr lang="es-ES"/>
        </a:p>
      </dgm:t>
    </dgm:pt>
  </dgm:ptLst>
  <dgm:cxnLst>
    <dgm:cxn modelId="{83F1B604-411B-47CB-BF3C-E3D3C9E4D450}" type="presOf" srcId="{28092CA5-67FC-4B91-A761-8383271A90E6}" destId="{97BF77FF-E6E8-46AD-9386-C149C9B71774}" srcOrd="0" destOrd="0" presId="urn:microsoft.com/office/officeart/2005/8/layout/process4"/>
    <dgm:cxn modelId="{C906EF4D-BF3C-4D6C-B940-4482E7F5DD13}" type="presOf" srcId="{8DDFC441-B41E-4E03-BA32-94C7D73CAD7C}" destId="{1901913D-93B8-41F7-BBA3-6DFCDA44FE52}" srcOrd="0" destOrd="0" presId="urn:microsoft.com/office/officeart/2005/8/layout/process4"/>
    <dgm:cxn modelId="{3D88D4EE-2453-4A88-B3F0-AC4DF8752FB1}" srcId="{4424553F-35FF-4AE3-A841-24379300DE0A}" destId="{CE77AF47-B0C9-4331-A115-2520BD06DCBC}" srcOrd="2" destOrd="0" parTransId="{7AF7D346-9EC2-4152-AF9D-D527C71DCF47}" sibTransId="{2EFAFE89-2E58-4E23-AF57-DB36BD6AB69B}"/>
    <dgm:cxn modelId="{DA029794-23F7-4780-BB00-AB9C00FA860D}" srcId="{4424553F-35FF-4AE3-A841-24379300DE0A}" destId="{8DDFC441-B41E-4E03-BA32-94C7D73CAD7C}" srcOrd="0" destOrd="0" parTransId="{B0D93A4E-3690-4DBF-8983-B2887CA91EB7}" sibTransId="{1141E113-2E50-4CF9-A979-987465C379C9}"/>
    <dgm:cxn modelId="{6A244F5D-FDB9-4774-BB9D-4692CFC97601}" srcId="{4424553F-35FF-4AE3-A841-24379300DE0A}" destId="{28092CA5-67FC-4B91-A761-8383271A90E6}" srcOrd="1" destOrd="0" parTransId="{57A2B6CD-E023-4B27-BD07-7F7A741948D0}" sibTransId="{DCB4563D-C8D5-4DC3-AE60-E5B5982EC4FA}"/>
    <dgm:cxn modelId="{6AE260AD-058C-46D3-9419-BED986A20A81}" type="presOf" srcId="{CE77AF47-B0C9-4331-A115-2520BD06DCBC}" destId="{693E98C4-F857-439B-8EB8-9A774B3C5B3B}" srcOrd="0" destOrd="0" presId="urn:microsoft.com/office/officeart/2005/8/layout/process4"/>
    <dgm:cxn modelId="{0441FAEB-D12D-446A-9E16-F956CA329BA2}" type="presOf" srcId="{4424553F-35FF-4AE3-A841-24379300DE0A}" destId="{6BE7E6EE-D062-4676-A56B-DE8198318FA0}" srcOrd="0" destOrd="0" presId="urn:microsoft.com/office/officeart/2005/8/layout/process4"/>
    <dgm:cxn modelId="{6FA0E955-51CC-4BAB-9FB5-515B68E83FD5}" type="presParOf" srcId="{6BE7E6EE-D062-4676-A56B-DE8198318FA0}" destId="{3E5143C5-886E-4990-AE22-34858444D4FB}" srcOrd="0" destOrd="0" presId="urn:microsoft.com/office/officeart/2005/8/layout/process4"/>
    <dgm:cxn modelId="{24475396-7C2D-4C7E-BBAF-9049AA04F6B0}" type="presParOf" srcId="{3E5143C5-886E-4990-AE22-34858444D4FB}" destId="{693E98C4-F857-439B-8EB8-9A774B3C5B3B}" srcOrd="0" destOrd="0" presId="urn:microsoft.com/office/officeart/2005/8/layout/process4"/>
    <dgm:cxn modelId="{6C18A7BA-1547-4CA1-B37C-EEA80272B6E7}" type="presParOf" srcId="{6BE7E6EE-D062-4676-A56B-DE8198318FA0}" destId="{86F2BA2D-BBEE-4DC7-8BAF-3D39D612846A}" srcOrd="1" destOrd="0" presId="urn:microsoft.com/office/officeart/2005/8/layout/process4"/>
    <dgm:cxn modelId="{926649EB-FEA8-4610-889E-2202B43566AD}" type="presParOf" srcId="{6BE7E6EE-D062-4676-A56B-DE8198318FA0}" destId="{90BCD797-8E4D-45C7-B49B-55FB143804B5}" srcOrd="2" destOrd="0" presId="urn:microsoft.com/office/officeart/2005/8/layout/process4"/>
    <dgm:cxn modelId="{A019590A-01A0-4D96-8912-D85967FCC187}" type="presParOf" srcId="{90BCD797-8E4D-45C7-B49B-55FB143804B5}" destId="{97BF77FF-E6E8-46AD-9386-C149C9B71774}" srcOrd="0" destOrd="0" presId="urn:microsoft.com/office/officeart/2005/8/layout/process4"/>
    <dgm:cxn modelId="{DDA9CD72-17A5-419E-AA85-DACF8B6B29B9}" type="presParOf" srcId="{6BE7E6EE-D062-4676-A56B-DE8198318FA0}" destId="{7A6E03CB-DFD5-4162-9733-88D01899069E}" srcOrd="3" destOrd="0" presId="urn:microsoft.com/office/officeart/2005/8/layout/process4"/>
    <dgm:cxn modelId="{7DC31B21-2C4D-4562-92EC-28D8E9B58FD4}" type="presParOf" srcId="{6BE7E6EE-D062-4676-A56B-DE8198318FA0}" destId="{298AE793-45A0-492C-A882-ED4EF40B1BE1}" srcOrd="4" destOrd="0" presId="urn:microsoft.com/office/officeart/2005/8/layout/process4"/>
    <dgm:cxn modelId="{8A121EE2-4B86-4424-8F0C-3199D22CF79D}" type="presParOf" srcId="{298AE793-45A0-492C-A882-ED4EF40B1BE1}" destId="{1901913D-93B8-41F7-BBA3-6DFCDA44FE5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523ECD-52D2-4D0E-88A4-00C11A7C1D58}" type="doc">
      <dgm:prSet loTypeId="urn:microsoft.com/office/officeart/2005/8/layout/process4" loCatId="list" qsTypeId="urn:microsoft.com/office/officeart/2005/8/quickstyle/simple5" qsCatId="simple" csTypeId="urn:microsoft.com/office/officeart/2005/8/colors/accent3_2" csCatId="accent3" phldr="1"/>
      <dgm:spPr/>
      <dgm:t>
        <a:bodyPr/>
        <a:lstStyle/>
        <a:p>
          <a:endParaRPr lang="es-EC"/>
        </a:p>
      </dgm:t>
    </dgm:pt>
    <dgm:pt modelId="{D12AB35E-4F0C-4763-833E-2087E891CBFE}">
      <dgm:prSet phldrT="[Texto]"/>
      <dgm:spPr/>
      <dgm:t>
        <a:bodyPr/>
        <a:lstStyle/>
        <a:p>
          <a:r>
            <a:rPr lang="es-EC" b="1" dirty="0" smtClean="0"/>
            <a:t>Simulación</a:t>
          </a:r>
          <a:endParaRPr lang="es-EC" b="1" dirty="0"/>
        </a:p>
      </dgm:t>
    </dgm:pt>
    <dgm:pt modelId="{EE30404B-D9BF-48F5-93DD-D475D6B8FE24}" type="parTrans" cxnId="{BA766860-BEDF-4A9D-99CF-BDD149F29CEF}">
      <dgm:prSet/>
      <dgm:spPr/>
      <dgm:t>
        <a:bodyPr/>
        <a:lstStyle/>
        <a:p>
          <a:endParaRPr lang="es-EC"/>
        </a:p>
      </dgm:t>
    </dgm:pt>
    <dgm:pt modelId="{83C6A847-5B12-4BF0-A44B-65A2C8436DA4}" type="sibTrans" cxnId="{BA766860-BEDF-4A9D-99CF-BDD149F29CEF}">
      <dgm:prSet/>
      <dgm:spPr/>
      <dgm:t>
        <a:bodyPr/>
        <a:lstStyle/>
        <a:p>
          <a:endParaRPr lang="es-EC"/>
        </a:p>
      </dgm:t>
    </dgm:pt>
    <dgm:pt modelId="{97A8EE6A-518A-4F2A-8DFD-CC83ED050321}">
      <dgm:prSet phldrT="[Texto]"/>
      <dgm:spPr>
        <a:blipFill rotWithShape="0">
          <a:blip xmlns:r="http://schemas.openxmlformats.org/officeDocument/2006/relationships" r:embed="rId1"/>
          <a:stretch>
            <a:fillRect/>
          </a:stretch>
        </a:blipFill>
      </dgm:spPr>
      <dgm:t>
        <a:bodyPr/>
        <a:lstStyle/>
        <a:p>
          <a:endParaRPr lang="es-EC" dirty="0"/>
        </a:p>
      </dgm:t>
    </dgm:pt>
    <dgm:pt modelId="{3C2B8B48-D74B-4130-A2DD-28BCE85CC25F}" type="parTrans" cxnId="{9C7723BF-B0B2-4718-B49A-1E52AEADA04C}">
      <dgm:prSet/>
      <dgm:spPr/>
      <dgm:t>
        <a:bodyPr/>
        <a:lstStyle/>
        <a:p>
          <a:endParaRPr lang="es-EC"/>
        </a:p>
      </dgm:t>
    </dgm:pt>
    <dgm:pt modelId="{F9A9FD74-CCBC-4D63-9A24-A2A7867801B2}" type="sibTrans" cxnId="{9C7723BF-B0B2-4718-B49A-1E52AEADA04C}">
      <dgm:prSet/>
      <dgm:spPr/>
      <dgm:t>
        <a:bodyPr/>
        <a:lstStyle/>
        <a:p>
          <a:endParaRPr lang="es-EC"/>
        </a:p>
      </dgm:t>
    </dgm:pt>
    <dgm:pt modelId="{80DC21F1-F4D7-49A5-B1DA-E9F4F9848897}" type="pres">
      <dgm:prSet presAssocID="{DE523ECD-52D2-4D0E-88A4-00C11A7C1D58}" presName="Name0" presStyleCnt="0">
        <dgm:presLayoutVars>
          <dgm:dir/>
          <dgm:animLvl val="lvl"/>
          <dgm:resizeHandles val="exact"/>
        </dgm:presLayoutVars>
      </dgm:prSet>
      <dgm:spPr/>
      <dgm:t>
        <a:bodyPr/>
        <a:lstStyle/>
        <a:p>
          <a:endParaRPr lang="es-EC"/>
        </a:p>
      </dgm:t>
    </dgm:pt>
    <dgm:pt modelId="{018EBBB1-435E-42DA-8D04-AD79A278D116}" type="pres">
      <dgm:prSet presAssocID="{97A8EE6A-518A-4F2A-8DFD-CC83ED050321}" presName="boxAndChildren" presStyleCnt="0"/>
      <dgm:spPr/>
    </dgm:pt>
    <dgm:pt modelId="{D630B4D2-D1A2-4E4C-8D57-DE0F0FC026A5}" type="pres">
      <dgm:prSet presAssocID="{97A8EE6A-518A-4F2A-8DFD-CC83ED050321}" presName="parentTextBox" presStyleLbl="node1" presStyleIdx="0" presStyleCnt="2" custScaleX="87499" custScaleY="144376"/>
      <dgm:spPr/>
      <dgm:t>
        <a:bodyPr/>
        <a:lstStyle/>
        <a:p>
          <a:endParaRPr lang="es-EC"/>
        </a:p>
      </dgm:t>
    </dgm:pt>
    <dgm:pt modelId="{AF2B42FA-8C03-47A3-9828-50553734984E}" type="pres">
      <dgm:prSet presAssocID="{83C6A847-5B12-4BF0-A44B-65A2C8436DA4}" presName="sp" presStyleCnt="0"/>
      <dgm:spPr/>
    </dgm:pt>
    <dgm:pt modelId="{87553A57-2F56-4612-A4BB-8E125914A5D2}" type="pres">
      <dgm:prSet presAssocID="{D12AB35E-4F0C-4763-833E-2087E891CBFE}" presName="arrowAndChildren" presStyleCnt="0"/>
      <dgm:spPr/>
    </dgm:pt>
    <dgm:pt modelId="{9EC0198B-8669-4BD3-8F9E-2716D77DBFA9}" type="pres">
      <dgm:prSet presAssocID="{D12AB35E-4F0C-4763-833E-2087E891CBFE}" presName="parentTextArrow" presStyleLbl="node1" presStyleIdx="1" presStyleCnt="2"/>
      <dgm:spPr/>
      <dgm:t>
        <a:bodyPr/>
        <a:lstStyle/>
        <a:p>
          <a:endParaRPr lang="es-EC"/>
        </a:p>
      </dgm:t>
    </dgm:pt>
  </dgm:ptLst>
  <dgm:cxnLst>
    <dgm:cxn modelId="{5DD5E745-9657-47A6-B1C4-18E3DC8D56CB}" type="presOf" srcId="{DE523ECD-52D2-4D0E-88A4-00C11A7C1D58}" destId="{80DC21F1-F4D7-49A5-B1DA-E9F4F9848897}" srcOrd="0" destOrd="0" presId="urn:microsoft.com/office/officeart/2005/8/layout/process4"/>
    <dgm:cxn modelId="{0F9ECC50-E88B-41B5-8E8E-B4B7B800DC3D}" type="presOf" srcId="{D12AB35E-4F0C-4763-833E-2087E891CBFE}" destId="{9EC0198B-8669-4BD3-8F9E-2716D77DBFA9}" srcOrd="0" destOrd="0" presId="urn:microsoft.com/office/officeart/2005/8/layout/process4"/>
    <dgm:cxn modelId="{BA766860-BEDF-4A9D-99CF-BDD149F29CEF}" srcId="{DE523ECD-52D2-4D0E-88A4-00C11A7C1D58}" destId="{D12AB35E-4F0C-4763-833E-2087E891CBFE}" srcOrd="0" destOrd="0" parTransId="{EE30404B-D9BF-48F5-93DD-D475D6B8FE24}" sibTransId="{83C6A847-5B12-4BF0-A44B-65A2C8436DA4}"/>
    <dgm:cxn modelId="{145680B5-31C2-4D62-9B1F-7EB18C10A820}" type="presOf" srcId="{97A8EE6A-518A-4F2A-8DFD-CC83ED050321}" destId="{D630B4D2-D1A2-4E4C-8D57-DE0F0FC026A5}" srcOrd="0" destOrd="0" presId="urn:microsoft.com/office/officeart/2005/8/layout/process4"/>
    <dgm:cxn modelId="{9C7723BF-B0B2-4718-B49A-1E52AEADA04C}" srcId="{DE523ECD-52D2-4D0E-88A4-00C11A7C1D58}" destId="{97A8EE6A-518A-4F2A-8DFD-CC83ED050321}" srcOrd="1" destOrd="0" parTransId="{3C2B8B48-D74B-4130-A2DD-28BCE85CC25F}" sibTransId="{F9A9FD74-CCBC-4D63-9A24-A2A7867801B2}"/>
    <dgm:cxn modelId="{274AD60D-9D07-4CB7-A727-17EBB48132F0}" type="presParOf" srcId="{80DC21F1-F4D7-49A5-B1DA-E9F4F9848897}" destId="{018EBBB1-435E-42DA-8D04-AD79A278D116}" srcOrd="0" destOrd="0" presId="urn:microsoft.com/office/officeart/2005/8/layout/process4"/>
    <dgm:cxn modelId="{9CF5C41B-EDD4-47EC-92B8-62B4DF5C06C5}" type="presParOf" srcId="{018EBBB1-435E-42DA-8D04-AD79A278D116}" destId="{D630B4D2-D1A2-4E4C-8D57-DE0F0FC026A5}" srcOrd="0" destOrd="0" presId="urn:microsoft.com/office/officeart/2005/8/layout/process4"/>
    <dgm:cxn modelId="{2CCC3679-8E46-4366-B661-330E1AAF3F88}" type="presParOf" srcId="{80DC21F1-F4D7-49A5-B1DA-E9F4F9848897}" destId="{AF2B42FA-8C03-47A3-9828-50553734984E}" srcOrd="1" destOrd="0" presId="urn:microsoft.com/office/officeart/2005/8/layout/process4"/>
    <dgm:cxn modelId="{637ABFDF-A825-4805-9423-6523B3DF3642}" type="presParOf" srcId="{80DC21F1-F4D7-49A5-B1DA-E9F4F9848897}" destId="{87553A57-2F56-4612-A4BB-8E125914A5D2}" srcOrd="2" destOrd="0" presId="urn:microsoft.com/office/officeart/2005/8/layout/process4"/>
    <dgm:cxn modelId="{72B43D17-A83E-419E-AEF4-B1086503FAA3}" type="presParOf" srcId="{87553A57-2F56-4612-A4BB-8E125914A5D2}" destId="{9EC0198B-8669-4BD3-8F9E-2716D77DBFA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E523ECD-52D2-4D0E-88A4-00C11A7C1D58}" type="doc">
      <dgm:prSet loTypeId="urn:microsoft.com/office/officeart/2005/8/layout/process4" loCatId="list" qsTypeId="urn:microsoft.com/office/officeart/2005/8/quickstyle/simple5" qsCatId="simple" csTypeId="urn:microsoft.com/office/officeart/2005/8/colors/accent3_2" csCatId="accent3" phldr="1"/>
      <dgm:spPr/>
      <dgm:t>
        <a:bodyPr/>
        <a:lstStyle/>
        <a:p>
          <a:endParaRPr lang="es-EC"/>
        </a:p>
      </dgm:t>
    </dgm:pt>
    <dgm:pt modelId="{D12AB35E-4F0C-4763-833E-2087E891CBFE}">
      <dgm:prSet phldrT="[Texto]"/>
      <dgm:spPr/>
      <dgm:t>
        <a:bodyPr/>
        <a:lstStyle/>
        <a:p>
          <a:r>
            <a:rPr lang="es-EC" b="1" dirty="0" smtClean="0"/>
            <a:t>Implementación</a:t>
          </a:r>
          <a:endParaRPr lang="es-EC" b="1" dirty="0"/>
        </a:p>
      </dgm:t>
    </dgm:pt>
    <dgm:pt modelId="{EE30404B-D9BF-48F5-93DD-D475D6B8FE24}" type="parTrans" cxnId="{BA766860-BEDF-4A9D-99CF-BDD149F29CEF}">
      <dgm:prSet/>
      <dgm:spPr/>
      <dgm:t>
        <a:bodyPr/>
        <a:lstStyle/>
        <a:p>
          <a:endParaRPr lang="es-EC"/>
        </a:p>
      </dgm:t>
    </dgm:pt>
    <dgm:pt modelId="{83C6A847-5B12-4BF0-A44B-65A2C8436DA4}" type="sibTrans" cxnId="{BA766860-BEDF-4A9D-99CF-BDD149F29CEF}">
      <dgm:prSet/>
      <dgm:spPr/>
      <dgm:t>
        <a:bodyPr/>
        <a:lstStyle/>
        <a:p>
          <a:endParaRPr lang="es-EC"/>
        </a:p>
      </dgm:t>
    </dgm:pt>
    <dgm:pt modelId="{97A8EE6A-518A-4F2A-8DFD-CC83ED050321}">
      <dgm:prSet phldrT="[Texto]"/>
      <dgm:spPr>
        <a:blipFill rotWithShape="0">
          <a:blip xmlns:r="http://schemas.openxmlformats.org/officeDocument/2006/relationships" r:embed="rId1"/>
          <a:stretch>
            <a:fillRect/>
          </a:stretch>
        </a:blipFill>
      </dgm:spPr>
      <dgm:t>
        <a:bodyPr/>
        <a:lstStyle/>
        <a:p>
          <a:endParaRPr lang="es-EC" dirty="0"/>
        </a:p>
      </dgm:t>
    </dgm:pt>
    <dgm:pt modelId="{3C2B8B48-D74B-4130-A2DD-28BCE85CC25F}" type="parTrans" cxnId="{9C7723BF-B0B2-4718-B49A-1E52AEADA04C}">
      <dgm:prSet/>
      <dgm:spPr/>
      <dgm:t>
        <a:bodyPr/>
        <a:lstStyle/>
        <a:p>
          <a:endParaRPr lang="es-EC"/>
        </a:p>
      </dgm:t>
    </dgm:pt>
    <dgm:pt modelId="{F9A9FD74-CCBC-4D63-9A24-A2A7867801B2}" type="sibTrans" cxnId="{9C7723BF-B0B2-4718-B49A-1E52AEADA04C}">
      <dgm:prSet/>
      <dgm:spPr/>
      <dgm:t>
        <a:bodyPr/>
        <a:lstStyle/>
        <a:p>
          <a:endParaRPr lang="es-EC"/>
        </a:p>
      </dgm:t>
    </dgm:pt>
    <dgm:pt modelId="{80DC21F1-F4D7-49A5-B1DA-E9F4F9848897}" type="pres">
      <dgm:prSet presAssocID="{DE523ECD-52D2-4D0E-88A4-00C11A7C1D58}" presName="Name0" presStyleCnt="0">
        <dgm:presLayoutVars>
          <dgm:dir/>
          <dgm:animLvl val="lvl"/>
          <dgm:resizeHandles val="exact"/>
        </dgm:presLayoutVars>
      </dgm:prSet>
      <dgm:spPr/>
      <dgm:t>
        <a:bodyPr/>
        <a:lstStyle/>
        <a:p>
          <a:endParaRPr lang="es-EC"/>
        </a:p>
      </dgm:t>
    </dgm:pt>
    <dgm:pt modelId="{018EBBB1-435E-42DA-8D04-AD79A278D116}" type="pres">
      <dgm:prSet presAssocID="{97A8EE6A-518A-4F2A-8DFD-CC83ED050321}" presName="boxAndChildren" presStyleCnt="0"/>
      <dgm:spPr/>
    </dgm:pt>
    <dgm:pt modelId="{D630B4D2-D1A2-4E4C-8D57-DE0F0FC026A5}" type="pres">
      <dgm:prSet presAssocID="{97A8EE6A-518A-4F2A-8DFD-CC83ED050321}" presName="parentTextBox" presStyleLbl="node1" presStyleIdx="0" presStyleCnt="2" custScaleX="87499" custScaleY="144376"/>
      <dgm:spPr/>
      <dgm:t>
        <a:bodyPr/>
        <a:lstStyle/>
        <a:p>
          <a:endParaRPr lang="es-EC"/>
        </a:p>
      </dgm:t>
    </dgm:pt>
    <dgm:pt modelId="{AF2B42FA-8C03-47A3-9828-50553734984E}" type="pres">
      <dgm:prSet presAssocID="{83C6A847-5B12-4BF0-A44B-65A2C8436DA4}" presName="sp" presStyleCnt="0"/>
      <dgm:spPr/>
    </dgm:pt>
    <dgm:pt modelId="{87553A57-2F56-4612-A4BB-8E125914A5D2}" type="pres">
      <dgm:prSet presAssocID="{D12AB35E-4F0C-4763-833E-2087E891CBFE}" presName="arrowAndChildren" presStyleCnt="0"/>
      <dgm:spPr/>
    </dgm:pt>
    <dgm:pt modelId="{9EC0198B-8669-4BD3-8F9E-2716D77DBFA9}" type="pres">
      <dgm:prSet presAssocID="{D12AB35E-4F0C-4763-833E-2087E891CBFE}" presName="parentTextArrow" presStyleLbl="node1" presStyleIdx="1" presStyleCnt="2"/>
      <dgm:spPr/>
      <dgm:t>
        <a:bodyPr/>
        <a:lstStyle/>
        <a:p>
          <a:endParaRPr lang="es-EC"/>
        </a:p>
      </dgm:t>
    </dgm:pt>
  </dgm:ptLst>
  <dgm:cxnLst>
    <dgm:cxn modelId="{A4703446-D84E-4301-97E1-D434048C9506}" type="presOf" srcId="{97A8EE6A-518A-4F2A-8DFD-CC83ED050321}" destId="{D630B4D2-D1A2-4E4C-8D57-DE0F0FC026A5}" srcOrd="0" destOrd="0" presId="urn:microsoft.com/office/officeart/2005/8/layout/process4"/>
    <dgm:cxn modelId="{BA766860-BEDF-4A9D-99CF-BDD149F29CEF}" srcId="{DE523ECD-52D2-4D0E-88A4-00C11A7C1D58}" destId="{D12AB35E-4F0C-4763-833E-2087E891CBFE}" srcOrd="0" destOrd="0" parTransId="{EE30404B-D9BF-48F5-93DD-D475D6B8FE24}" sibTransId="{83C6A847-5B12-4BF0-A44B-65A2C8436DA4}"/>
    <dgm:cxn modelId="{8EBC8808-4025-4C86-A22B-64C730C28F8B}" type="presOf" srcId="{DE523ECD-52D2-4D0E-88A4-00C11A7C1D58}" destId="{80DC21F1-F4D7-49A5-B1DA-E9F4F9848897}" srcOrd="0" destOrd="0" presId="urn:microsoft.com/office/officeart/2005/8/layout/process4"/>
    <dgm:cxn modelId="{9C7723BF-B0B2-4718-B49A-1E52AEADA04C}" srcId="{DE523ECD-52D2-4D0E-88A4-00C11A7C1D58}" destId="{97A8EE6A-518A-4F2A-8DFD-CC83ED050321}" srcOrd="1" destOrd="0" parTransId="{3C2B8B48-D74B-4130-A2DD-28BCE85CC25F}" sibTransId="{F9A9FD74-CCBC-4D63-9A24-A2A7867801B2}"/>
    <dgm:cxn modelId="{925B7E1A-8C36-41B9-B755-26202FECC521}" type="presOf" srcId="{D12AB35E-4F0C-4763-833E-2087E891CBFE}" destId="{9EC0198B-8669-4BD3-8F9E-2716D77DBFA9}" srcOrd="0" destOrd="0" presId="urn:microsoft.com/office/officeart/2005/8/layout/process4"/>
    <dgm:cxn modelId="{2E45F93F-4290-4448-81C6-965929C5625A}" type="presParOf" srcId="{80DC21F1-F4D7-49A5-B1DA-E9F4F9848897}" destId="{018EBBB1-435E-42DA-8D04-AD79A278D116}" srcOrd="0" destOrd="0" presId="urn:microsoft.com/office/officeart/2005/8/layout/process4"/>
    <dgm:cxn modelId="{04B2BC05-684E-4A15-9082-1841797CBD6A}" type="presParOf" srcId="{018EBBB1-435E-42DA-8D04-AD79A278D116}" destId="{D630B4D2-D1A2-4E4C-8D57-DE0F0FC026A5}" srcOrd="0" destOrd="0" presId="urn:microsoft.com/office/officeart/2005/8/layout/process4"/>
    <dgm:cxn modelId="{02DD72CE-D1D3-40C4-B020-87EE48F772B6}" type="presParOf" srcId="{80DC21F1-F4D7-49A5-B1DA-E9F4F9848897}" destId="{AF2B42FA-8C03-47A3-9828-50553734984E}" srcOrd="1" destOrd="0" presId="urn:microsoft.com/office/officeart/2005/8/layout/process4"/>
    <dgm:cxn modelId="{7AFCE949-0D41-40F4-ACBD-882C296A5ADF}" type="presParOf" srcId="{80DC21F1-F4D7-49A5-B1DA-E9F4F9848897}" destId="{87553A57-2F56-4612-A4BB-8E125914A5D2}" srcOrd="2" destOrd="0" presId="urn:microsoft.com/office/officeart/2005/8/layout/process4"/>
    <dgm:cxn modelId="{C8AB4A27-BB1D-4FA9-B3A5-3583BFC63DEA}" type="presParOf" srcId="{87553A57-2F56-4612-A4BB-8E125914A5D2}" destId="{9EC0198B-8669-4BD3-8F9E-2716D77DBFA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523ECD-52D2-4D0E-88A4-00C11A7C1D58}" type="doc">
      <dgm:prSet loTypeId="urn:microsoft.com/office/officeart/2005/8/layout/process4" loCatId="list" qsTypeId="urn:microsoft.com/office/officeart/2005/8/quickstyle/simple5" qsCatId="simple" csTypeId="urn:microsoft.com/office/officeart/2005/8/colors/accent3_2" csCatId="accent3" phldr="1"/>
      <dgm:spPr/>
      <dgm:t>
        <a:bodyPr/>
        <a:lstStyle/>
        <a:p>
          <a:endParaRPr lang="es-EC"/>
        </a:p>
      </dgm:t>
    </dgm:pt>
    <dgm:pt modelId="{D12AB35E-4F0C-4763-833E-2087E891CBFE}">
      <dgm:prSet phldrT="[Texto]"/>
      <dgm:spPr/>
      <dgm:t>
        <a:bodyPr/>
        <a:lstStyle/>
        <a:p>
          <a:r>
            <a:rPr lang="es-EC" b="1" dirty="0" smtClean="0"/>
            <a:t>Implementación con acción integral</a:t>
          </a:r>
          <a:endParaRPr lang="es-EC" b="1" dirty="0"/>
        </a:p>
      </dgm:t>
    </dgm:pt>
    <dgm:pt modelId="{EE30404B-D9BF-48F5-93DD-D475D6B8FE24}" type="parTrans" cxnId="{BA766860-BEDF-4A9D-99CF-BDD149F29CEF}">
      <dgm:prSet/>
      <dgm:spPr/>
      <dgm:t>
        <a:bodyPr/>
        <a:lstStyle/>
        <a:p>
          <a:endParaRPr lang="es-EC"/>
        </a:p>
      </dgm:t>
    </dgm:pt>
    <dgm:pt modelId="{83C6A847-5B12-4BF0-A44B-65A2C8436DA4}" type="sibTrans" cxnId="{BA766860-BEDF-4A9D-99CF-BDD149F29CEF}">
      <dgm:prSet/>
      <dgm:spPr/>
      <dgm:t>
        <a:bodyPr/>
        <a:lstStyle/>
        <a:p>
          <a:endParaRPr lang="es-EC"/>
        </a:p>
      </dgm:t>
    </dgm:pt>
    <dgm:pt modelId="{97A8EE6A-518A-4F2A-8DFD-CC83ED050321}">
      <dgm:prSet phldrT="[Texto]"/>
      <dgm:spPr>
        <a:blipFill rotWithShape="0">
          <a:blip xmlns:r="http://schemas.openxmlformats.org/officeDocument/2006/relationships" r:embed="rId1"/>
          <a:stretch>
            <a:fillRect/>
          </a:stretch>
        </a:blipFill>
      </dgm:spPr>
      <dgm:t>
        <a:bodyPr/>
        <a:lstStyle/>
        <a:p>
          <a:endParaRPr lang="es-EC" dirty="0"/>
        </a:p>
      </dgm:t>
    </dgm:pt>
    <dgm:pt modelId="{3C2B8B48-D74B-4130-A2DD-28BCE85CC25F}" type="parTrans" cxnId="{9C7723BF-B0B2-4718-B49A-1E52AEADA04C}">
      <dgm:prSet/>
      <dgm:spPr/>
      <dgm:t>
        <a:bodyPr/>
        <a:lstStyle/>
        <a:p>
          <a:endParaRPr lang="es-EC"/>
        </a:p>
      </dgm:t>
    </dgm:pt>
    <dgm:pt modelId="{F9A9FD74-CCBC-4D63-9A24-A2A7867801B2}" type="sibTrans" cxnId="{9C7723BF-B0B2-4718-B49A-1E52AEADA04C}">
      <dgm:prSet/>
      <dgm:spPr/>
      <dgm:t>
        <a:bodyPr/>
        <a:lstStyle/>
        <a:p>
          <a:endParaRPr lang="es-EC"/>
        </a:p>
      </dgm:t>
    </dgm:pt>
    <dgm:pt modelId="{80DC21F1-F4D7-49A5-B1DA-E9F4F9848897}" type="pres">
      <dgm:prSet presAssocID="{DE523ECD-52D2-4D0E-88A4-00C11A7C1D58}" presName="Name0" presStyleCnt="0">
        <dgm:presLayoutVars>
          <dgm:dir/>
          <dgm:animLvl val="lvl"/>
          <dgm:resizeHandles val="exact"/>
        </dgm:presLayoutVars>
      </dgm:prSet>
      <dgm:spPr/>
      <dgm:t>
        <a:bodyPr/>
        <a:lstStyle/>
        <a:p>
          <a:endParaRPr lang="es-EC"/>
        </a:p>
      </dgm:t>
    </dgm:pt>
    <dgm:pt modelId="{018EBBB1-435E-42DA-8D04-AD79A278D116}" type="pres">
      <dgm:prSet presAssocID="{97A8EE6A-518A-4F2A-8DFD-CC83ED050321}" presName="boxAndChildren" presStyleCnt="0"/>
      <dgm:spPr/>
    </dgm:pt>
    <dgm:pt modelId="{D630B4D2-D1A2-4E4C-8D57-DE0F0FC026A5}" type="pres">
      <dgm:prSet presAssocID="{97A8EE6A-518A-4F2A-8DFD-CC83ED050321}" presName="parentTextBox" presStyleLbl="node1" presStyleIdx="0" presStyleCnt="2" custScaleX="87499" custScaleY="144376"/>
      <dgm:spPr/>
      <dgm:t>
        <a:bodyPr/>
        <a:lstStyle/>
        <a:p>
          <a:endParaRPr lang="es-EC"/>
        </a:p>
      </dgm:t>
    </dgm:pt>
    <dgm:pt modelId="{AF2B42FA-8C03-47A3-9828-50553734984E}" type="pres">
      <dgm:prSet presAssocID="{83C6A847-5B12-4BF0-A44B-65A2C8436DA4}" presName="sp" presStyleCnt="0"/>
      <dgm:spPr/>
    </dgm:pt>
    <dgm:pt modelId="{87553A57-2F56-4612-A4BB-8E125914A5D2}" type="pres">
      <dgm:prSet presAssocID="{D12AB35E-4F0C-4763-833E-2087E891CBFE}" presName="arrowAndChildren" presStyleCnt="0"/>
      <dgm:spPr/>
    </dgm:pt>
    <dgm:pt modelId="{9EC0198B-8669-4BD3-8F9E-2716D77DBFA9}" type="pres">
      <dgm:prSet presAssocID="{D12AB35E-4F0C-4763-833E-2087E891CBFE}" presName="parentTextArrow" presStyleLbl="node1" presStyleIdx="1" presStyleCnt="2"/>
      <dgm:spPr/>
      <dgm:t>
        <a:bodyPr/>
        <a:lstStyle/>
        <a:p>
          <a:endParaRPr lang="es-EC"/>
        </a:p>
      </dgm:t>
    </dgm:pt>
  </dgm:ptLst>
  <dgm:cxnLst>
    <dgm:cxn modelId="{8D52B59E-6B58-4964-B1FC-0451408510E2}" type="presOf" srcId="{DE523ECD-52D2-4D0E-88A4-00C11A7C1D58}" destId="{80DC21F1-F4D7-49A5-B1DA-E9F4F9848897}" srcOrd="0" destOrd="0" presId="urn:microsoft.com/office/officeart/2005/8/layout/process4"/>
    <dgm:cxn modelId="{BA766860-BEDF-4A9D-99CF-BDD149F29CEF}" srcId="{DE523ECD-52D2-4D0E-88A4-00C11A7C1D58}" destId="{D12AB35E-4F0C-4763-833E-2087E891CBFE}" srcOrd="0" destOrd="0" parTransId="{EE30404B-D9BF-48F5-93DD-D475D6B8FE24}" sibTransId="{83C6A847-5B12-4BF0-A44B-65A2C8436DA4}"/>
    <dgm:cxn modelId="{9C7723BF-B0B2-4718-B49A-1E52AEADA04C}" srcId="{DE523ECD-52D2-4D0E-88A4-00C11A7C1D58}" destId="{97A8EE6A-518A-4F2A-8DFD-CC83ED050321}" srcOrd="1" destOrd="0" parTransId="{3C2B8B48-D74B-4130-A2DD-28BCE85CC25F}" sibTransId="{F9A9FD74-CCBC-4D63-9A24-A2A7867801B2}"/>
    <dgm:cxn modelId="{7F1F03B7-6F30-4205-AF4F-825081D07B3B}" type="presOf" srcId="{D12AB35E-4F0C-4763-833E-2087E891CBFE}" destId="{9EC0198B-8669-4BD3-8F9E-2716D77DBFA9}" srcOrd="0" destOrd="0" presId="urn:microsoft.com/office/officeart/2005/8/layout/process4"/>
    <dgm:cxn modelId="{871B99B0-EC1F-479D-8C0C-218159644B3D}" type="presOf" srcId="{97A8EE6A-518A-4F2A-8DFD-CC83ED050321}" destId="{D630B4D2-D1A2-4E4C-8D57-DE0F0FC026A5}" srcOrd="0" destOrd="0" presId="urn:microsoft.com/office/officeart/2005/8/layout/process4"/>
    <dgm:cxn modelId="{C9732C9A-2C34-4D71-BD4A-BE25B138D1CC}" type="presParOf" srcId="{80DC21F1-F4D7-49A5-B1DA-E9F4F9848897}" destId="{018EBBB1-435E-42DA-8D04-AD79A278D116}" srcOrd="0" destOrd="0" presId="urn:microsoft.com/office/officeart/2005/8/layout/process4"/>
    <dgm:cxn modelId="{BD04CDE8-9596-4326-A21D-8BA275051A0F}" type="presParOf" srcId="{018EBBB1-435E-42DA-8D04-AD79A278D116}" destId="{D630B4D2-D1A2-4E4C-8D57-DE0F0FC026A5}" srcOrd="0" destOrd="0" presId="urn:microsoft.com/office/officeart/2005/8/layout/process4"/>
    <dgm:cxn modelId="{4E82BE2F-1770-4475-8717-2BCD1A3530C2}" type="presParOf" srcId="{80DC21F1-F4D7-49A5-B1DA-E9F4F9848897}" destId="{AF2B42FA-8C03-47A3-9828-50553734984E}" srcOrd="1" destOrd="0" presId="urn:microsoft.com/office/officeart/2005/8/layout/process4"/>
    <dgm:cxn modelId="{050A8BBB-0B45-4C27-B85D-3D2EC848BCF3}" type="presParOf" srcId="{80DC21F1-F4D7-49A5-B1DA-E9F4F9848897}" destId="{87553A57-2F56-4612-A4BB-8E125914A5D2}" srcOrd="2" destOrd="0" presId="urn:microsoft.com/office/officeart/2005/8/layout/process4"/>
    <dgm:cxn modelId="{0F8B8A9E-A640-4404-9715-F135BD2341F1}" type="presParOf" srcId="{87553A57-2F56-4612-A4BB-8E125914A5D2}" destId="{9EC0198B-8669-4BD3-8F9E-2716D77DBFA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6C73323-B4F5-4CD7-A8A2-392C2C620D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4811BC-B2AD-4025-AE2D-8F05A03B8229}">
      <dgm:prSet phldrT="[Texto]"/>
      <dgm:spPr/>
      <dgm:t>
        <a:bodyPr/>
        <a:lstStyle/>
        <a:p>
          <a:r>
            <a:rPr lang="es-ES" dirty="0" smtClean="0"/>
            <a:t>DISEÑO E IMPLEMENTACION DE LOS CONTROLADORES</a:t>
          </a:r>
          <a:endParaRPr lang="es-ES" dirty="0"/>
        </a:p>
      </dgm:t>
    </dgm:pt>
    <dgm:pt modelId="{A796C9F6-5885-4C17-860F-91165D22A94F}" type="parTrans" cxnId="{EA6EF17A-EB37-4A5A-8EFF-4AA8C015D855}">
      <dgm:prSet/>
      <dgm:spPr/>
      <dgm:t>
        <a:bodyPr/>
        <a:lstStyle/>
        <a:p>
          <a:endParaRPr lang="es-ES"/>
        </a:p>
      </dgm:t>
    </dgm:pt>
    <dgm:pt modelId="{7BEAA0D2-A5B3-4E71-947E-E9B4D03FE03E}" type="sibTrans" cxnId="{EA6EF17A-EB37-4A5A-8EFF-4AA8C015D855}">
      <dgm:prSet/>
      <dgm:spPr/>
      <dgm:t>
        <a:bodyPr/>
        <a:lstStyle/>
        <a:p>
          <a:endParaRPr lang="es-ES"/>
        </a:p>
      </dgm:t>
    </dgm:pt>
    <dgm:pt modelId="{4571C296-498C-4420-8683-2841A1D17C7C}">
      <dgm:prSet phldrT="[Texto]"/>
      <dgm:spPr>
        <a:solidFill>
          <a:schemeClr val="accent1">
            <a:lumMod val="20000"/>
            <a:lumOff val="80000"/>
          </a:schemeClr>
        </a:solidFill>
      </dgm:spPr>
      <dgm:t>
        <a:bodyPr/>
        <a:lstStyle/>
        <a:p>
          <a:r>
            <a:rPr lang="es-ES" dirty="0" smtClean="0"/>
            <a:t>Controladores Neuronales</a:t>
          </a:r>
          <a:endParaRPr lang="es-ES" dirty="0"/>
        </a:p>
      </dgm:t>
    </dgm:pt>
    <dgm:pt modelId="{A1021B02-E685-4AB7-B7BE-1B499C397251}" type="parTrans" cxnId="{6E965B9E-7C86-48AE-9FCA-BEA8F4FD0440}">
      <dgm:prSet/>
      <dgm:spPr/>
      <dgm:t>
        <a:bodyPr/>
        <a:lstStyle/>
        <a:p>
          <a:endParaRPr lang="es-ES"/>
        </a:p>
      </dgm:t>
    </dgm:pt>
    <dgm:pt modelId="{470220D8-6C2E-4E96-B605-261DE06834AB}" type="sibTrans" cxnId="{6E965B9E-7C86-48AE-9FCA-BEA8F4FD0440}">
      <dgm:prSet/>
      <dgm:spPr/>
      <dgm:t>
        <a:bodyPr/>
        <a:lstStyle/>
        <a:p>
          <a:endParaRPr lang="es-ES"/>
        </a:p>
      </dgm:t>
    </dgm:pt>
    <dgm:pt modelId="{9D695D21-1743-480B-92EA-88B812642DF7}">
      <dgm:prSet phldrT="[Texto]"/>
      <dgm:spPr>
        <a:solidFill>
          <a:schemeClr val="accent1"/>
        </a:solidFill>
      </dgm:spPr>
      <dgm:t>
        <a:bodyPr/>
        <a:lstStyle/>
        <a:p>
          <a:r>
            <a:rPr lang="es-ES" dirty="0" smtClean="0"/>
            <a:t>Controlador Difuso</a:t>
          </a:r>
          <a:endParaRPr lang="es-ES" dirty="0"/>
        </a:p>
      </dgm:t>
    </dgm:pt>
    <dgm:pt modelId="{3F2A0A8A-A324-44AE-AA54-A9134634D694}" type="parTrans" cxnId="{8E4A3F50-6B93-470B-BE3F-924E414DD686}">
      <dgm:prSet/>
      <dgm:spPr/>
      <dgm:t>
        <a:bodyPr/>
        <a:lstStyle/>
        <a:p>
          <a:endParaRPr lang="es-ES"/>
        </a:p>
      </dgm:t>
    </dgm:pt>
    <dgm:pt modelId="{6C85A27E-812C-46E1-8E0B-100554B6051F}" type="sibTrans" cxnId="{8E4A3F50-6B93-470B-BE3F-924E414DD686}">
      <dgm:prSet/>
      <dgm:spPr/>
      <dgm:t>
        <a:bodyPr/>
        <a:lstStyle/>
        <a:p>
          <a:endParaRPr lang="es-ES"/>
        </a:p>
      </dgm:t>
    </dgm:pt>
    <dgm:pt modelId="{26641771-99BE-4DEB-AFCA-C75B0E55BD1E}">
      <dgm:prSet phldrT="[Texto]"/>
      <dgm:spPr>
        <a:solidFill>
          <a:schemeClr val="accent1">
            <a:lumMod val="20000"/>
            <a:lumOff val="80000"/>
          </a:schemeClr>
        </a:solidFill>
      </dgm:spPr>
      <dgm:t>
        <a:bodyPr/>
        <a:lstStyle/>
        <a:p>
          <a:r>
            <a:rPr lang="es-ES" dirty="0" smtClean="0"/>
            <a:t>Controlador Predictivo</a:t>
          </a:r>
          <a:endParaRPr lang="es-ES" dirty="0"/>
        </a:p>
      </dgm:t>
    </dgm:pt>
    <dgm:pt modelId="{803B88FF-A4FA-4821-8C2D-D860A5DC625F}" type="parTrans" cxnId="{331AD7AA-B2F9-4704-880D-3BAB5C7ADD5F}">
      <dgm:prSet/>
      <dgm:spPr/>
      <dgm:t>
        <a:bodyPr/>
        <a:lstStyle/>
        <a:p>
          <a:endParaRPr lang="es-ES"/>
        </a:p>
      </dgm:t>
    </dgm:pt>
    <dgm:pt modelId="{396453D4-E949-4304-9293-F4313F66B4C1}" type="sibTrans" cxnId="{331AD7AA-B2F9-4704-880D-3BAB5C7ADD5F}">
      <dgm:prSet/>
      <dgm:spPr/>
      <dgm:t>
        <a:bodyPr/>
        <a:lstStyle/>
        <a:p>
          <a:endParaRPr lang="es-ES"/>
        </a:p>
      </dgm:t>
    </dgm:pt>
    <dgm:pt modelId="{BB46D9C8-848D-40F1-B39E-DD16A993E414}" type="pres">
      <dgm:prSet presAssocID="{56C73323-B4F5-4CD7-A8A2-392C2C620DF0}" presName="diagram" presStyleCnt="0">
        <dgm:presLayoutVars>
          <dgm:chPref val="1"/>
          <dgm:dir/>
          <dgm:animOne val="branch"/>
          <dgm:animLvl val="lvl"/>
          <dgm:resizeHandles val="exact"/>
        </dgm:presLayoutVars>
      </dgm:prSet>
      <dgm:spPr/>
      <dgm:t>
        <a:bodyPr/>
        <a:lstStyle/>
        <a:p>
          <a:endParaRPr lang="es-ES"/>
        </a:p>
      </dgm:t>
    </dgm:pt>
    <dgm:pt modelId="{FF6041ED-0E1B-4B43-BDB4-EC2C242BFED2}" type="pres">
      <dgm:prSet presAssocID="{9B4811BC-B2AD-4025-AE2D-8F05A03B8229}" presName="root1" presStyleCnt="0"/>
      <dgm:spPr/>
    </dgm:pt>
    <dgm:pt modelId="{C32D28E8-291C-45B2-89AE-BA21E77BECD3}" type="pres">
      <dgm:prSet presAssocID="{9B4811BC-B2AD-4025-AE2D-8F05A03B8229}" presName="LevelOneTextNode" presStyleLbl="node0" presStyleIdx="0" presStyleCnt="1" custLinFactNeighborX="-19269" custLinFactNeighborY="-2710">
        <dgm:presLayoutVars>
          <dgm:chPref val="3"/>
        </dgm:presLayoutVars>
      </dgm:prSet>
      <dgm:spPr/>
      <dgm:t>
        <a:bodyPr/>
        <a:lstStyle/>
        <a:p>
          <a:endParaRPr lang="es-ES"/>
        </a:p>
      </dgm:t>
    </dgm:pt>
    <dgm:pt modelId="{9D3E887C-2B21-4D5C-AF0E-0C8341ADA387}" type="pres">
      <dgm:prSet presAssocID="{9B4811BC-B2AD-4025-AE2D-8F05A03B8229}" presName="level2hierChild" presStyleCnt="0"/>
      <dgm:spPr/>
    </dgm:pt>
    <dgm:pt modelId="{E1B018EC-EFC3-4318-AE24-19B517874452}" type="pres">
      <dgm:prSet presAssocID="{A1021B02-E685-4AB7-B7BE-1B499C397251}" presName="conn2-1" presStyleLbl="parChTrans1D2" presStyleIdx="0" presStyleCnt="3"/>
      <dgm:spPr/>
      <dgm:t>
        <a:bodyPr/>
        <a:lstStyle/>
        <a:p>
          <a:endParaRPr lang="es-ES"/>
        </a:p>
      </dgm:t>
    </dgm:pt>
    <dgm:pt modelId="{B0BD6480-BD38-41BF-A56E-555D6A9813AA}" type="pres">
      <dgm:prSet presAssocID="{A1021B02-E685-4AB7-B7BE-1B499C397251}" presName="connTx" presStyleLbl="parChTrans1D2" presStyleIdx="0" presStyleCnt="3"/>
      <dgm:spPr/>
      <dgm:t>
        <a:bodyPr/>
        <a:lstStyle/>
        <a:p>
          <a:endParaRPr lang="es-ES"/>
        </a:p>
      </dgm:t>
    </dgm:pt>
    <dgm:pt modelId="{D35EF9B0-56CB-44E1-98B0-B296931A01B7}" type="pres">
      <dgm:prSet presAssocID="{4571C296-498C-4420-8683-2841A1D17C7C}" presName="root2" presStyleCnt="0"/>
      <dgm:spPr/>
    </dgm:pt>
    <dgm:pt modelId="{D09824D2-7B52-4947-B209-E135B2C9FCBA}" type="pres">
      <dgm:prSet presAssocID="{4571C296-498C-4420-8683-2841A1D17C7C}" presName="LevelTwoTextNode" presStyleLbl="node2" presStyleIdx="0" presStyleCnt="3" custLinFactNeighborX="-17372" custLinFactNeighborY="1926">
        <dgm:presLayoutVars>
          <dgm:chPref val="3"/>
        </dgm:presLayoutVars>
      </dgm:prSet>
      <dgm:spPr/>
      <dgm:t>
        <a:bodyPr/>
        <a:lstStyle/>
        <a:p>
          <a:endParaRPr lang="es-ES"/>
        </a:p>
      </dgm:t>
    </dgm:pt>
    <dgm:pt modelId="{9AFF5033-E044-4315-8414-5BA3D666A2D1}" type="pres">
      <dgm:prSet presAssocID="{4571C296-498C-4420-8683-2841A1D17C7C}" presName="level3hierChild" presStyleCnt="0"/>
      <dgm:spPr/>
    </dgm:pt>
    <dgm:pt modelId="{CFBAECC2-7673-409B-A162-69E4BCAD3435}" type="pres">
      <dgm:prSet presAssocID="{3F2A0A8A-A324-44AE-AA54-A9134634D694}" presName="conn2-1" presStyleLbl="parChTrans1D2" presStyleIdx="1" presStyleCnt="3"/>
      <dgm:spPr/>
      <dgm:t>
        <a:bodyPr/>
        <a:lstStyle/>
        <a:p>
          <a:endParaRPr lang="es-ES"/>
        </a:p>
      </dgm:t>
    </dgm:pt>
    <dgm:pt modelId="{8FD2E6F2-F8E7-4A11-B806-62D608C0D414}" type="pres">
      <dgm:prSet presAssocID="{3F2A0A8A-A324-44AE-AA54-A9134634D694}" presName="connTx" presStyleLbl="parChTrans1D2" presStyleIdx="1" presStyleCnt="3"/>
      <dgm:spPr/>
      <dgm:t>
        <a:bodyPr/>
        <a:lstStyle/>
        <a:p>
          <a:endParaRPr lang="es-ES"/>
        </a:p>
      </dgm:t>
    </dgm:pt>
    <dgm:pt modelId="{263C40FB-0D28-471F-8E76-2A54432ABA26}" type="pres">
      <dgm:prSet presAssocID="{9D695D21-1743-480B-92EA-88B812642DF7}" presName="root2" presStyleCnt="0"/>
      <dgm:spPr/>
    </dgm:pt>
    <dgm:pt modelId="{557834C0-B63B-479F-96C3-C55DFC8A1FB6}" type="pres">
      <dgm:prSet presAssocID="{9D695D21-1743-480B-92EA-88B812642DF7}" presName="LevelTwoTextNode" presStyleLbl="node2" presStyleIdx="1" presStyleCnt="3" custLinFactNeighborX="-17372" custLinFactNeighborY="-2710">
        <dgm:presLayoutVars>
          <dgm:chPref val="3"/>
        </dgm:presLayoutVars>
      </dgm:prSet>
      <dgm:spPr/>
      <dgm:t>
        <a:bodyPr/>
        <a:lstStyle/>
        <a:p>
          <a:endParaRPr lang="es-ES"/>
        </a:p>
      </dgm:t>
    </dgm:pt>
    <dgm:pt modelId="{02AACD48-4068-4BB4-A644-7D32A49A5881}" type="pres">
      <dgm:prSet presAssocID="{9D695D21-1743-480B-92EA-88B812642DF7}" presName="level3hierChild" presStyleCnt="0"/>
      <dgm:spPr/>
    </dgm:pt>
    <dgm:pt modelId="{1FE0A758-D5B2-4AEA-9A42-FE46B6722D8C}" type="pres">
      <dgm:prSet presAssocID="{803B88FF-A4FA-4821-8C2D-D860A5DC625F}" presName="conn2-1" presStyleLbl="parChTrans1D2" presStyleIdx="2" presStyleCnt="3"/>
      <dgm:spPr/>
      <dgm:t>
        <a:bodyPr/>
        <a:lstStyle/>
        <a:p>
          <a:endParaRPr lang="es-ES"/>
        </a:p>
      </dgm:t>
    </dgm:pt>
    <dgm:pt modelId="{D4238589-3108-45DC-AD0F-EA4E63740202}" type="pres">
      <dgm:prSet presAssocID="{803B88FF-A4FA-4821-8C2D-D860A5DC625F}" presName="connTx" presStyleLbl="parChTrans1D2" presStyleIdx="2" presStyleCnt="3"/>
      <dgm:spPr/>
      <dgm:t>
        <a:bodyPr/>
        <a:lstStyle/>
        <a:p>
          <a:endParaRPr lang="es-ES"/>
        </a:p>
      </dgm:t>
    </dgm:pt>
    <dgm:pt modelId="{6B72DBFE-9DD2-4A4F-8220-A9AAEDFED8E1}" type="pres">
      <dgm:prSet presAssocID="{26641771-99BE-4DEB-AFCA-C75B0E55BD1E}" presName="root2" presStyleCnt="0"/>
      <dgm:spPr/>
    </dgm:pt>
    <dgm:pt modelId="{301B3A6F-D936-4F8C-9552-B8B3E7D7235A}" type="pres">
      <dgm:prSet presAssocID="{26641771-99BE-4DEB-AFCA-C75B0E55BD1E}" presName="LevelTwoTextNode" presStyleLbl="node2" presStyleIdx="2" presStyleCnt="3" custLinFactNeighborX="-17372" custLinFactNeighborY="-7346">
        <dgm:presLayoutVars>
          <dgm:chPref val="3"/>
        </dgm:presLayoutVars>
      </dgm:prSet>
      <dgm:spPr/>
      <dgm:t>
        <a:bodyPr/>
        <a:lstStyle/>
        <a:p>
          <a:endParaRPr lang="es-ES"/>
        </a:p>
      </dgm:t>
    </dgm:pt>
    <dgm:pt modelId="{EABA64AB-76D7-4399-BFAF-31D8D5BB7B3D}" type="pres">
      <dgm:prSet presAssocID="{26641771-99BE-4DEB-AFCA-C75B0E55BD1E}" presName="level3hierChild" presStyleCnt="0"/>
      <dgm:spPr/>
    </dgm:pt>
  </dgm:ptLst>
  <dgm:cxnLst>
    <dgm:cxn modelId="{6CB0BEAE-2C18-48CA-B660-4824A3012768}" type="presOf" srcId="{A1021B02-E685-4AB7-B7BE-1B499C397251}" destId="{B0BD6480-BD38-41BF-A56E-555D6A9813AA}" srcOrd="1" destOrd="0" presId="urn:microsoft.com/office/officeart/2005/8/layout/hierarchy2"/>
    <dgm:cxn modelId="{321521D8-1949-4886-9092-135141A9C021}" type="presOf" srcId="{A1021B02-E685-4AB7-B7BE-1B499C397251}" destId="{E1B018EC-EFC3-4318-AE24-19B517874452}" srcOrd="0" destOrd="0" presId="urn:microsoft.com/office/officeart/2005/8/layout/hierarchy2"/>
    <dgm:cxn modelId="{B9825812-787F-45DA-8656-CE4C27AFC845}" type="presOf" srcId="{56C73323-B4F5-4CD7-A8A2-392C2C620DF0}" destId="{BB46D9C8-848D-40F1-B39E-DD16A993E414}" srcOrd="0" destOrd="0" presId="urn:microsoft.com/office/officeart/2005/8/layout/hierarchy2"/>
    <dgm:cxn modelId="{8E4A3F50-6B93-470B-BE3F-924E414DD686}" srcId="{9B4811BC-B2AD-4025-AE2D-8F05A03B8229}" destId="{9D695D21-1743-480B-92EA-88B812642DF7}" srcOrd="1" destOrd="0" parTransId="{3F2A0A8A-A324-44AE-AA54-A9134634D694}" sibTransId="{6C85A27E-812C-46E1-8E0B-100554B6051F}"/>
    <dgm:cxn modelId="{2EF4BDAB-CFA6-40B9-B38C-59941C198B14}" type="presOf" srcId="{803B88FF-A4FA-4821-8C2D-D860A5DC625F}" destId="{D4238589-3108-45DC-AD0F-EA4E63740202}" srcOrd="1" destOrd="0" presId="urn:microsoft.com/office/officeart/2005/8/layout/hierarchy2"/>
    <dgm:cxn modelId="{EA6EF17A-EB37-4A5A-8EFF-4AA8C015D855}" srcId="{56C73323-B4F5-4CD7-A8A2-392C2C620DF0}" destId="{9B4811BC-B2AD-4025-AE2D-8F05A03B8229}" srcOrd="0" destOrd="0" parTransId="{A796C9F6-5885-4C17-860F-91165D22A94F}" sibTransId="{7BEAA0D2-A5B3-4E71-947E-E9B4D03FE03E}"/>
    <dgm:cxn modelId="{A9958FAD-9C14-4BE8-B73D-58700D4F0447}" type="presOf" srcId="{803B88FF-A4FA-4821-8C2D-D860A5DC625F}" destId="{1FE0A758-D5B2-4AEA-9A42-FE46B6722D8C}" srcOrd="0" destOrd="0" presId="urn:microsoft.com/office/officeart/2005/8/layout/hierarchy2"/>
    <dgm:cxn modelId="{127BF1C0-29E3-4A0E-854C-9BE27EDB26D4}" type="presOf" srcId="{26641771-99BE-4DEB-AFCA-C75B0E55BD1E}" destId="{301B3A6F-D936-4F8C-9552-B8B3E7D7235A}" srcOrd="0" destOrd="0" presId="urn:microsoft.com/office/officeart/2005/8/layout/hierarchy2"/>
    <dgm:cxn modelId="{DD3910B6-371C-4AFE-8CCC-F1F005670DB9}" type="presOf" srcId="{4571C296-498C-4420-8683-2841A1D17C7C}" destId="{D09824D2-7B52-4947-B209-E135B2C9FCBA}" srcOrd="0" destOrd="0" presId="urn:microsoft.com/office/officeart/2005/8/layout/hierarchy2"/>
    <dgm:cxn modelId="{B8E6AE62-0843-4F48-B93D-CCB75CF5232E}" type="presOf" srcId="{3F2A0A8A-A324-44AE-AA54-A9134634D694}" destId="{8FD2E6F2-F8E7-4A11-B806-62D608C0D414}" srcOrd="1" destOrd="0" presId="urn:microsoft.com/office/officeart/2005/8/layout/hierarchy2"/>
    <dgm:cxn modelId="{4F1BC6E9-590C-48C3-BC3F-8958EE4016A9}" type="presOf" srcId="{9B4811BC-B2AD-4025-AE2D-8F05A03B8229}" destId="{C32D28E8-291C-45B2-89AE-BA21E77BECD3}" srcOrd="0" destOrd="0" presId="urn:microsoft.com/office/officeart/2005/8/layout/hierarchy2"/>
    <dgm:cxn modelId="{1F3B8604-9F62-4528-B74C-CDB64A12F822}" type="presOf" srcId="{3F2A0A8A-A324-44AE-AA54-A9134634D694}" destId="{CFBAECC2-7673-409B-A162-69E4BCAD3435}" srcOrd="0" destOrd="0" presId="urn:microsoft.com/office/officeart/2005/8/layout/hierarchy2"/>
    <dgm:cxn modelId="{6E965B9E-7C86-48AE-9FCA-BEA8F4FD0440}" srcId="{9B4811BC-B2AD-4025-AE2D-8F05A03B8229}" destId="{4571C296-498C-4420-8683-2841A1D17C7C}" srcOrd="0" destOrd="0" parTransId="{A1021B02-E685-4AB7-B7BE-1B499C397251}" sibTransId="{470220D8-6C2E-4E96-B605-261DE06834AB}"/>
    <dgm:cxn modelId="{0C37DFBE-E0A7-421F-8948-B5D1CFDB8FA3}" type="presOf" srcId="{9D695D21-1743-480B-92EA-88B812642DF7}" destId="{557834C0-B63B-479F-96C3-C55DFC8A1FB6}" srcOrd="0" destOrd="0" presId="urn:microsoft.com/office/officeart/2005/8/layout/hierarchy2"/>
    <dgm:cxn modelId="{331AD7AA-B2F9-4704-880D-3BAB5C7ADD5F}" srcId="{9B4811BC-B2AD-4025-AE2D-8F05A03B8229}" destId="{26641771-99BE-4DEB-AFCA-C75B0E55BD1E}" srcOrd="2" destOrd="0" parTransId="{803B88FF-A4FA-4821-8C2D-D860A5DC625F}" sibTransId="{396453D4-E949-4304-9293-F4313F66B4C1}"/>
    <dgm:cxn modelId="{027FFE42-8487-42E7-9818-6AB4D208E53C}" type="presParOf" srcId="{BB46D9C8-848D-40F1-B39E-DD16A993E414}" destId="{FF6041ED-0E1B-4B43-BDB4-EC2C242BFED2}" srcOrd="0" destOrd="0" presId="urn:microsoft.com/office/officeart/2005/8/layout/hierarchy2"/>
    <dgm:cxn modelId="{DE1458A3-C324-4419-A86B-B479B9ABEA76}" type="presParOf" srcId="{FF6041ED-0E1B-4B43-BDB4-EC2C242BFED2}" destId="{C32D28E8-291C-45B2-89AE-BA21E77BECD3}" srcOrd="0" destOrd="0" presId="urn:microsoft.com/office/officeart/2005/8/layout/hierarchy2"/>
    <dgm:cxn modelId="{23AF58E6-5607-4CAE-A0BB-A065258367C5}" type="presParOf" srcId="{FF6041ED-0E1B-4B43-BDB4-EC2C242BFED2}" destId="{9D3E887C-2B21-4D5C-AF0E-0C8341ADA387}" srcOrd="1" destOrd="0" presId="urn:microsoft.com/office/officeart/2005/8/layout/hierarchy2"/>
    <dgm:cxn modelId="{B4F38A19-8934-44E6-BDEE-117F289F3F0B}" type="presParOf" srcId="{9D3E887C-2B21-4D5C-AF0E-0C8341ADA387}" destId="{E1B018EC-EFC3-4318-AE24-19B517874452}" srcOrd="0" destOrd="0" presId="urn:microsoft.com/office/officeart/2005/8/layout/hierarchy2"/>
    <dgm:cxn modelId="{0CE5E010-1409-4117-9901-CBA75EDFD4C0}" type="presParOf" srcId="{E1B018EC-EFC3-4318-AE24-19B517874452}" destId="{B0BD6480-BD38-41BF-A56E-555D6A9813AA}" srcOrd="0" destOrd="0" presId="urn:microsoft.com/office/officeart/2005/8/layout/hierarchy2"/>
    <dgm:cxn modelId="{FA43AFFF-014F-44A7-995F-F8D3BA2033CA}" type="presParOf" srcId="{9D3E887C-2B21-4D5C-AF0E-0C8341ADA387}" destId="{D35EF9B0-56CB-44E1-98B0-B296931A01B7}" srcOrd="1" destOrd="0" presId="urn:microsoft.com/office/officeart/2005/8/layout/hierarchy2"/>
    <dgm:cxn modelId="{FEE43289-78BA-4C27-A507-A23F550AC150}" type="presParOf" srcId="{D35EF9B0-56CB-44E1-98B0-B296931A01B7}" destId="{D09824D2-7B52-4947-B209-E135B2C9FCBA}" srcOrd="0" destOrd="0" presId="urn:microsoft.com/office/officeart/2005/8/layout/hierarchy2"/>
    <dgm:cxn modelId="{44C40392-A074-4892-93C3-E114ABE59FFD}" type="presParOf" srcId="{D35EF9B0-56CB-44E1-98B0-B296931A01B7}" destId="{9AFF5033-E044-4315-8414-5BA3D666A2D1}" srcOrd="1" destOrd="0" presId="urn:microsoft.com/office/officeart/2005/8/layout/hierarchy2"/>
    <dgm:cxn modelId="{15AAC70D-74F1-4886-B112-3DADF455821B}" type="presParOf" srcId="{9D3E887C-2B21-4D5C-AF0E-0C8341ADA387}" destId="{CFBAECC2-7673-409B-A162-69E4BCAD3435}" srcOrd="2" destOrd="0" presId="urn:microsoft.com/office/officeart/2005/8/layout/hierarchy2"/>
    <dgm:cxn modelId="{10572DDA-C781-4D64-9224-5845AD46B316}" type="presParOf" srcId="{CFBAECC2-7673-409B-A162-69E4BCAD3435}" destId="{8FD2E6F2-F8E7-4A11-B806-62D608C0D414}" srcOrd="0" destOrd="0" presId="urn:microsoft.com/office/officeart/2005/8/layout/hierarchy2"/>
    <dgm:cxn modelId="{8259C660-443D-4825-837F-ABE950B0B3C6}" type="presParOf" srcId="{9D3E887C-2B21-4D5C-AF0E-0C8341ADA387}" destId="{263C40FB-0D28-471F-8E76-2A54432ABA26}" srcOrd="3" destOrd="0" presId="urn:microsoft.com/office/officeart/2005/8/layout/hierarchy2"/>
    <dgm:cxn modelId="{C93F85F0-EFD1-4F47-AB65-07231D0E0307}" type="presParOf" srcId="{263C40FB-0D28-471F-8E76-2A54432ABA26}" destId="{557834C0-B63B-479F-96C3-C55DFC8A1FB6}" srcOrd="0" destOrd="0" presId="urn:microsoft.com/office/officeart/2005/8/layout/hierarchy2"/>
    <dgm:cxn modelId="{D131BDFB-0DB1-402B-A075-3A8733DACF0B}" type="presParOf" srcId="{263C40FB-0D28-471F-8E76-2A54432ABA26}" destId="{02AACD48-4068-4BB4-A644-7D32A49A5881}" srcOrd="1" destOrd="0" presId="urn:microsoft.com/office/officeart/2005/8/layout/hierarchy2"/>
    <dgm:cxn modelId="{AE10831B-51D5-420A-BFB1-463B96A6087B}" type="presParOf" srcId="{9D3E887C-2B21-4D5C-AF0E-0C8341ADA387}" destId="{1FE0A758-D5B2-4AEA-9A42-FE46B6722D8C}" srcOrd="4" destOrd="0" presId="urn:microsoft.com/office/officeart/2005/8/layout/hierarchy2"/>
    <dgm:cxn modelId="{4BCF321C-2D4B-4C3B-A766-C04EAE8A6501}" type="presParOf" srcId="{1FE0A758-D5B2-4AEA-9A42-FE46B6722D8C}" destId="{D4238589-3108-45DC-AD0F-EA4E63740202}" srcOrd="0" destOrd="0" presId="urn:microsoft.com/office/officeart/2005/8/layout/hierarchy2"/>
    <dgm:cxn modelId="{E8CB0182-4DF8-44C6-A3E3-40C1109D0EEA}" type="presParOf" srcId="{9D3E887C-2B21-4D5C-AF0E-0C8341ADA387}" destId="{6B72DBFE-9DD2-4A4F-8220-A9AAEDFED8E1}" srcOrd="5" destOrd="0" presId="urn:microsoft.com/office/officeart/2005/8/layout/hierarchy2"/>
    <dgm:cxn modelId="{06C3015C-BB16-4187-9B82-088C3F23037F}" type="presParOf" srcId="{6B72DBFE-9DD2-4A4F-8220-A9AAEDFED8E1}" destId="{301B3A6F-D936-4F8C-9552-B8B3E7D7235A}" srcOrd="0" destOrd="0" presId="urn:microsoft.com/office/officeart/2005/8/layout/hierarchy2"/>
    <dgm:cxn modelId="{9736CF87-562E-48F3-BA5D-F9457E130BC0}" type="presParOf" srcId="{6B72DBFE-9DD2-4A4F-8220-A9AAEDFED8E1}" destId="{EABA64AB-76D7-4399-BFAF-31D8D5BB7B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478FC9A-C669-440D-8401-32F2664E332C}" type="doc">
      <dgm:prSet loTypeId="urn:microsoft.com/office/officeart/2005/8/layout/hierarchy4" loCatId="hierarchy" qsTypeId="urn:microsoft.com/office/officeart/2005/8/quickstyle/simple2" qsCatId="simple" csTypeId="urn:microsoft.com/office/officeart/2005/8/colors/accent3_2" csCatId="accent3" phldr="1"/>
      <dgm:spPr/>
      <dgm:t>
        <a:bodyPr/>
        <a:lstStyle/>
        <a:p>
          <a:endParaRPr lang="es-EC"/>
        </a:p>
      </dgm:t>
    </dgm:pt>
    <dgm:pt modelId="{21EC6BC0-7305-47F5-B25A-0A77B69E9B0D}">
      <dgm:prSet phldrT="[Texto]"/>
      <dgm:spPr/>
      <dgm:t>
        <a:bodyPr/>
        <a:lstStyle/>
        <a:p>
          <a:r>
            <a:rPr lang="es-EC" dirty="0" smtClean="0"/>
            <a:t>Controlador Difuso</a:t>
          </a:r>
          <a:endParaRPr lang="es-EC" dirty="0"/>
        </a:p>
      </dgm:t>
    </dgm:pt>
    <dgm:pt modelId="{5F58DEF9-AD73-4347-9F45-E85F47B36E74}" type="parTrans" cxnId="{255D04CA-1A35-4D00-B38D-00C5F40D45FF}">
      <dgm:prSet/>
      <dgm:spPr/>
      <dgm:t>
        <a:bodyPr/>
        <a:lstStyle/>
        <a:p>
          <a:endParaRPr lang="es-EC"/>
        </a:p>
      </dgm:t>
    </dgm:pt>
    <dgm:pt modelId="{3663637C-1F16-4D36-880C-9B4A06B4E560}" type="sibTrans" cxnId="{255D04CA-1A35-4D00-B38D-00C5F40D45FF}">
      <dgm:prSet/>
      <dgm:spPr/>
      <dgm:t>
        <a:bodyPr/>
        <a:lstStyle/>
        <a:p>
          <a:endParaRPr lang="es-EC"/>
        </a:p>
      </dgm:t>
    </dgm:pt>
    <dgm:pt modelId="{0E88B8DB-B2DA-4D61-B3B6-E67DC125986C}">
      <dgm:prSet phldrT="[Texto]"/>
      <dgm:spPr/>
      <dgm:t>
        <a:bodyPr/>
        <a:lstStyle/>
        <a:p>
          <a:r>
            <a:rPr lang="es-ES" dirty="0" smtClean="0"/>
            <a:t>Toma de decisiones según lo relativo de lo observado o experimentado</a:t>
          </a:r>
          <a:endParaRPr lang="es-EC" dirty="0"/>
        </a:p>
      </dgm:t>
    </dgm:pt>
    <dgm:pt modelId="{42B70715-591E-475E-996C-42DCF5F8D1EF}" type="parTrans" cxnId="{98C31560-CD7D-4C99-AAEB-FC551C12A879}">
      <dgm:prSet/>
      <dgm:spPr/>
      <dgm:t>
        <a:bodyPr/>
        <a:lstStyle/>
        <a:p>
          <a:endParaRPr lang="es-EC"/>
        </a:p>
      </dgm:t>
    </dgm:pt>
    <dgm:pt modelId="{73ACCED3-CDB3-4A19-99B7-4A4670CAC478}" type="sibTrans" cxnId="{98C31560-CD7D-4C99-AAEB-FC551C12A879}">
      <dgm:prSet/>
      <dgm:spPr/>
      <dgm:t>
        <a:bodyPr/>
        <a:lstStyle/>
        <a:p>
          <a:endParaRPr lang="es-EC"/>
        </a:p>
      </dgm:t>
    </dgm:pt>
    <dgm:pt modelId="{B6B148EB-3401-4B4B-AC3A-A5C022D549E2}">
      <dgm:prSet phldrT="[Texto]"/>
      <dgm:spPr/>
      <dgm:t>
        <a:bodyPr/>
        <a:lstStyle/>
        <a:p>
          <a:r>
            <a:rPr lang="es-ES" dirty="0" smtClean="0"/>
            <a:t>Se basa en la lógica difusa</a:t>
          </a:r>
          <a:endParaRPr lang="es-EC" dirty="0"/>
        </a:p>
      </dgm:t>
    </dgm:pt>
    <dgm:pt modelId="{D232048B-EE04-4928-BAC8-931D99ADCA41}" type="parTrans" cxnId="{709E4670-7D39-4026-9275-574BBE609F4E}">
      <dgm:prSet/>
      <dgm:spPr/>
      <dgm:t>
        <a:bodyPr/>
        <a:lstStyle/>
        <a:p>
          <a:endParaRPr lang="es-EC"/>
        </a:p>
      </dgm:t>
    </dgm:pt>
    <dgm:pt modelId="{DDE7A300-7470-4585-ABB7-C05F0B8D32F2}" type="sibTrans" cxnId="{709E4670-7D39-4026-9275-574BBE609F4E}">
      <dgm:prSet/>
      <dgm:spPr/>
      <dgm:t>
        <a:bodyPr/>
        <a:lstStyle/>
        <a:p>
          <a:endParaRPr lang="es-EC"/>
        </a:p>
      </dgm:t>
    </dgm:pt>
    <dgm:pt modelId="{A76598D5-CB83-4952-BE10-A5103C77B6F1}">
      <dgm:prSet phldrT="[Texto]"/>
      <dgm:spPr/>
      <dgm:t>
        <a:bodyPr/>
        <a:lstStyle/>
        <a:p>
          <a:r>
            <a:rPr lang="es-ES" dirty="0" smtClean="0"/>
            <a:t>Facilidad de resolver situaciones complejas y dinámicas</a:t>
          </a:r>
          <a:endParaRPr lang="es-EC" b="1" dirty="0"/>
        </a:p>
      </dgm:t>
    </dgm:pt>
    <dgm:pt modelId="{21296B5E-DC46-4962-8E67-D257FC9F33D4}" type="parTrans" cxnId="{C62ABF6A-ECC7-4238-9642-BCCE1D0F739D}">
      <dgm:prSet/>
      <dgm:spPr/>
      <dgm:t>
        <a:bodyPr/>
        <a:lstStyle/>
        <a:p>
          <a:endParaRPr lang="es-EC"/>
        </a:p>
      </dgm:t>
    </dgm:pt>
    <dgm:pt modelId="{ABE9111E-6D97-4FC8-90E5-169C5CC7DB90}" type="sibTrans" cxnId="{C62ABF6A-ECC7-4238-9642-BCCE1D0F739D}">
      <dgm:prSet/>
      <dgm:spPr/>
      <dgm:t>
        <a:bodyPr/>
        <a:lstStyle/>
        <a:p>
          <a:endParaRPr lang="es-EC"/>
        </a:p>
      </dgm:t>
    </dgm:pt>
    <dgm:pt modelId="{4F5C4818-E530-4860-9AD3-A5EB2B98DC78}">
      <dgm:prSet phldrT="[Texto]"/>
      <dgm:spPr/>
      <dgm:t>
        <a:bodyPr/>
        <a:lstStyle/>
        <a:p>
          <a:r>
            <a:rPr lang="es-ES" dirty="0" smtClean="0"/>
            <a:t>Convierte una estrategia de control lingüística en una de control automático</a:t>
          </a:r>
          <a:endParaRPr lang="es-EC" b="1" dirty="0"/>
        </a:p>
      </dgm:t>
    </dgm:pt>
    <dgm:pt modelId="{A3C1B2EA-0CF7-4A95-8337-3F1E66F940EE}" type="parTrans" cxnId="{6B7C93FD-DE8C-4A8E-93DF-5830956C2887}">
      <dgm:prSet/>
      <dgm:spPr/>
      <dgm:t>
        <a:bodyPr/>
        <a:lstStyle/>
        <a:p>
          <a:endParaRPr lang="es-EC"/>
        </a:p>
      </dgm:t>
    </dgm:pt>
    <dgm:pt modelId="{C52102C3-954B-4D99-A8C4-7CB7E67A037D}" type="sibTrans" cxnId="{6B7C93FD-DE8C-4A8E-93DF-5830956C2887}">
      <dgm:prSet/>
      <dgm:spPr/>
      <dgm:t>
        <a:bodyPr/>
        <a:lstStyle/>
        <a:p>
          <a:endParaRPr lang="es-EC"/>
        </a:p>
      </dgm:t>
    </dgm:pt>
    <dgm:pt modelId="{E3029307-2E3A-4348-8B60-685F3B1F51A9}" type="pres">
      <dgm:prSet presAssocID="{6478FC9A-C669-440D-8401-32F2664E332C}" presName="Name0" presStyleCnt="0">
        <dgm:presLayoutVars>
          <dgm:chPref val="1"/>
          <dgm:dir/>
          <dgm:animOne val="branch"/>
          <dgm:animLvl val="lvl"/>
          <dgm:resizeHandles/>
        </dgm:presLayoutVars>
      </dgm:prSet>
      <dgm:spPr/>
      <dgm:t>
        <a:bodyPr/>
        <a:lstStyle/>
        <a:p>
          <a:endParaRPr lang="es-EC"/>
        </a:p>
      </dgm:t>
    </dgm:pt>
    <dgm:pt modelId="{93B15005-0A0B-47F6-B446-6DEC29A84BF5}" type="pres">
      <dgm:prSet presAssocID="{21EC6BC0-7305-47F5-B25A-0A77B69E9B0D}" presName="vertOne" presStyleCnt="0"/>
      <dgm:spPr/>
    </dgm:pt>
    <dgm:pt modelId="{5ADC6763-4C4F-47F5-8EB0-A52360FBD0E6}" type="pres">
      <dgm:prSet presAssocID="{21EC6BC0-7305-47F5-B25A-0A77B69E9B0D}" presName="txOne" presStyleLbl="node0" presStyleIdx="0" presStyleCnt="1">
        <dgm:presLayoutVars>
          <dgm:chPref val="3"/>
        </dgm:presLayoutVars>
      </dgm:prSet>
      <dgm:spPr/>
      <dgm:t>
        <a:bodyPr/>
        <a:lstStyle/>
        <a:p>
          <a:endParaRPr lang="es-EC"/>
        </a:p>
      </dgm:t>
    </dgm:pt>
    <dgm:pt modelId="{F0E84566-0F5C-41A0-9287-2D45A7E5F043}" type="pres">
      <dgm:prSet presAssocID="{21EC6BC0-7305-47F5-B25A-0A77B69E9B0D}" presName="parTransOne" presStyleCnt="0"/>
      <dgm:spPr/>
    </dgm:pt>
    <dgm:pt modelId="{98BC8F9D-E8A2-4DA8-ACC5-57A8974E5546}" type="pres">
      <dgm:prSet presAssocID="{21EC6BC0-7305-47F5-B25A-0A77B69E9B0D}" presName="horzOne" presStyleCnt="0"/>
      <dgm:spPr/>
    </dgm:pt>
    <dgm:pt modelId="{0503B213-F5DE-4153-906E-C68E1830E590}" type="pres">
      <dgm:prSet presAssocID="{B6B148EB-3401-4B4B-AC3A-A5C022D549E2}" presName="vertTwo" presStyleCnt="0"/>
      <dgm:spPr/>
    </dgm:pt>
    <dgm:pt modelId="{29AFBB38-943E-469B-863F-BE726B9CB1B7}" type="pres">
      <dgm:prSet presAssocID="{B6B148EB-3401-4B4B-AC3A-A5C022D549E2}" presName="txTwo" presStyleLbl="node2" presStyleIdx="0" presStyleCnt="4">
        <dgm:presLayoutVars>
          <dgm:chPref val="3"/>
        </dgm:presLayoutVars>
      </dgm:prSet>
      <dgm:spPr/>
      <dgm:t>
        <a:bodyPr/>
        <a:lstStyle/>
        <a:p>
          <a:endParaRPr lang="es-EC"/>
        </a:p>
      </dgm:t>
    </dgm:pt>
    <dgm:pt modelId="{04663B69-7AB0-4065-9852-EC06B98BB487}" type="pres">
      <dgm:prSet presAssocID="{B6B148EB-3401-4B4B-AC3A-A5C022D549E2}" presName="horzTwo" presStyleCnt="0"/>
      <dgm:spPr/>
    </dgm:pt>
    <dgm:pt modelId="{B85E7D4A-C142-4809-9626-2ECA5BF21B77}" type="pres">
      <dgm:prSet presAssocID="{DDE7A300-7470-4585-ABB7-C05F0B8D32F2}" presName="sibSpaceTwo" presStyleCnt="0"/>
      <dgm:spPr/>
    </dgm:pt>
    <dgm:pt modelId="{11CEE6E3-0987-4F84-B019-EF6C4EA48F91}" type="pres">
      <dgm:prSet presAssocID="{0E88B8DB-B2DA-4D61-B3B6-E67DC125986C}" presName="vertTwo" presStyleCnt="0"/>
      <dgm:spPr/>
    </dgm:pt>
    <dgm:pt modelId="{B5A14D9A-C76C-4B0E-A716-8C21FA7F1AC4}" type="pres">
      <dgm:prSet presAssocID="{0E88B8DB-B2DA-4D61-B3B6-E67DC125986C}" presName="txTwo" presStyleLbl="node2" presStyleIdx="1" presStyleCnt="4">
        <dgm:presLayoutVars>
          <dgm:chPref val="3"/>
        </dgm:presLayoutVars>
      </dgm:prSet>
      <dgm:spPr/>
      <dgm:t>
        <a:bodyPr/>
        <a:lstStyle/>
        <a:p>
          <a:endParaRPr lang="es-EC"/>
        </a:p>
      </dgm:t>
    </dgm:pt>
    <dgm:pt modelId="{187BE55B-9631-4B81-A105-946CBD5573BC}" type="pres">
      <dgm:prSet presAssocID="{0E88B8DB-B2DA-4D61-B3B6-E67DC125986C}" presName="horzTwo" presStyleCnt="0"/>
      <dgm:spPr/>
    </dgm:pt>
    <dgm:pt modelId="{F2D98AC4-0403-4BB8-BF99-63B1A99281C5}" type="pres">
      <dgm:prSet presAssocID="{73ACCED3-CDB3-4A19-99B7-4A4670CAC478}" presName="sibSpaceTwo" presStyleCnt="0"/>
      <dgm:spPr/>
    </dgm:pt>
    <dgm:pt modelId="{5C3C215A-6BDB-47B7-A9DF-E145A961DD8C}" type="pres">
      <dgm:prSet presAssocID="{A76598D5-CB83-4952-BE10-A5103C77B6F1}" presName="vertTwo" presStyleCnt="0"/>
      <dgm:spPr/>
    </dgm:pt>
    <dgm:pt modelId="{12483B0B-0A85-4625-B978-E3AE57A10421}" type="pres">
      <dgm:prSet presAssocID="{A76598D5-CB83-4952-BE10-A5103C77B6F1}" presName="txTwo" presStyleLbl="node2" presStyleIdx="2" presStyleCnt="4">
        <dgm:presLayoutVars>
          <dgm:chPref val="3"/>
        </dgm:presLayoutVars>
      </dgm:prSet>
      <dgm:spPr/>
      <dgm:t>
        <a:bodyPr/>
        <a:lstStyle/>
        <a:p>
          <a:endParaRPr lang="es-EC"/>
        </a:p>
      </dgm:t>
    </dgm:pt>
    <dgm:pt modelId="{A1D9403D-D7FA-4779-9467-61B5A8885CE5}" type="pres">
      <dgm:prSet presAssocID="{A76598D5-CB83-4952-BE10-A5103C77B6F1}" presName="horzTwo" presStyleCnt="0"/>
      <dgm:spPr/>
    </dgm:pt>
    <dgm:pt modelId="{C20D7F7F-CB47-4058-8D23-502E7360B5DE}" type="pres">
      <dgm:prSet presAssocID="{ABE9111E-6D97-4FC8-90E5-169C5CC7DB90}" presName="sibSpaceTwo" presStyleCnt="0"/>
      <dgm:spPr/>
    </dgm:pt>
    <dgm:pt modelId="{7B0B3991-965A-405A-AB39-2A44060348EE}" type="pres">
      <dgm:prSet presAssocID="{4F5C4818-E530-4860-9AD3-A5EB2B98DC78}" presName="vertTwo" presStyleCnt="0"/>
      <dgm:spPr/>
    </dgm:pt>
    <dgm:pt modelId="{01D209BE-184F-4C3A-8DBA-BB4EF6056003}" type="pres">
      <dgm:prSet presAssocID="{4F5C4818-E530-4860-9AD3-A5EB2B98DC78}" presName="txTwo" presStyleLbl="node2" presStyleIdx="3" presStyleCnt="4">
        <dgm:presLayoutVars>
          <dgm:chPref val="3"/>
        </dgm:presLayoutVars>
      </dgm:prSet>
      <dgm:spPr/>
      <dgm:t>
        <a:bodyPr/>
        <a:lstStyle/>
        <a:p>
          <a:endParaRPr lang="es-EC"/>
        </a:p>
      </dgm:t>
    </dgm:pt>
    <dgm:pt modelId="{68CD7797-E211-4712-A5E7-95486F552435}" type="pres">
      <dgm:prSet presAssocID="{4F5C4818-E530-4860-9AD3-A5EB2B98DC78}" presName="horzTwo" presStyleCnt="0"/>
      <dgm:spPr/>
    </dgm:pt>
  </dgm:ptLst>
  <dgm:cxnLst>
    <dgm:cxn modelId="{255D04CA-1A35-4D00-B38D-00C5F40D45FF}" srcId="{6478FC9A-C669-440D-8401-32F2664E332C}" destId="{21EC6BC0-7305-47F5-B25A-0A77B69E9B0D}" srcOrd="0" destOrd="0" parTransId="{5F58DEF9-AD73-4347-9F45-E85F47B36E74}" sibTransId="{3663637C-1F16-4D36-880C-9B4A06B4E560}"/>
    <dgm:cxn modelId="{20B6F954-F0B5-4BF3-8524-2372F2A18FFC}" type="presOf" srcId="{6478FC9A-C669-440D-8401-32F2664E332C}" destId="{E3029307-2E3A-4348-8B60-685F3B1F51A9}" srcOrd="0" destOrd="0" presId="urn:microsoft.com/office/officeart/2005/8/layout/hierarchy4"/>
    <dgm:cxn modelId="{6B7C93FD-DE8C-4A8E-93DF-5830956C2887}" srcId="{21EC6BC0-7305-47F5-B25A-0A77B69E9B0D}" destId="{4F5C4818-E530-4860-9AD3-A5EB2B98DC78}" srcOrd="3" destOrd="0" parTransId="{A3C1B2EA-0CF7-4A95-8337-3F1E66F940EE}" sibTransId="{C52102C3-954B-4D99-A8C4-7CB7E67A037D}"/>
    <dgm:cxn modelId="{E67A047D-DAD7-4A80-AFE0-2EF32801903B}" type="presOf" srcId="{4F5C4818-E530-4860-9AD3-A5EB2B98DC78}" destId="{01D209BE-184F-4C3A-8DBA-BB4EF6056003}" srcOrd="0" destOrd="0" presId="urn:microsoft.com/office/officeart/2005/8/layout/hierarchy4"/>
    <dgm:cxn modelId="{98C31560-CD7D-4C99-AAEB-FC551C12A879}" srcId="{21EC6BC0-7305-47F5-B25A-0A77B69E9B0D}" destId="{0E88B8DB-B2DA-4D61-B3B6-E67DC125986C}" srcOrd="1" destOrd="0" parTransId="{42B70715-591E-475E-996C-42DCF5F8D1EF}" sibTransId="{73ACCED3-CDB3-4A19-99B7-4A4670CAC478}"/>
    <dgm:cxn modelId="{9E269CD0-2B67-4F14-B448-E96B9376DB48}" type="presOf" srcId="{0E88B8DB-B2DA-4D61-B3B6-E67DC125986C}" destId="{B5A14D9A-C76C-4B0E-A716-8C21FA7F1AC4}" srcOrd="0" destOrd="0" presId="urn:microsoft.com/office/officeart/2005/8/layout/hierarchy4"/>
    <dgm:cxn modelId="{69F0AEF4-4CAB-4BE8-92AA-AAB343320796}" type="presOf" srcId="{21EC6BC0-7305-47F5-B25A-0A77B69E9B0D}" destId="{5ADC6763-4C4F-47F5-8EB0-A52360FBD0E6}" srcOrd="0" destOrd="0" presId="urn:microsoft.com/office/officeart/2005/8/layout/hierarchy4"/>
    <dgm:cxn modelId="{3B4B67C4-19EA-4393-8220-8F8C6012FFEF}" type="presOf" srcId="{B6B148EB-3401-4B4B-AC3A-A5C022D549E2}" destId="{29AFBB38-943E-469B-863F-BE726B9CB1B7}" srcOrd="0" destOrd="0" presId="urn:microsoft.com/office/officeart/2005/8/layout/hierarchy4"/>
    <dgm:cxn modelId="{709E4670-7D39-4026-9275-574BBE609F4E}" srcId="{21EC6BC0-7305-47F5-B25A-0A77B69E9B0D}" destId="{B6B148EB-3401-4B4B-AC3A-A5C022D549E2}" srcOrd="0" destOrd="0" parTransId="{D232048B-EE04-4928-BAC8-931D99ADCA41}" sibTransId="{DDE7A300-7470-4585-ABB7-C05F0B8D32F2}"/>
    <dgm:cxn modelId="{C62ABF6A-ECC7-4238-9642-BCCE1D0F739D}" srcId="{21EC6BC0-7305-47F5-B25A-0A77B69E9B0D}" destId="{A76598D5-CB83-4952-BE10-A5103C77B6F1}" srcOrd="2" destOrd="0" parTransId="{21296B5E-DC46-4962-8E67-D257FC9F33D4}" sibTransId="{ABE9111E-6D97-4FC8-90E5-169C5CC7DB90}"/>
    <dgm:cxn modelId="{53BAC172-89C5-40C8-A23F-E99A415404DA}" type="presOf" srcId="{A76598D5-CB83-4952-BE10-A5103C77B6F1}" destId="{12483B0B-0A85-4625-B978-E3AE57A10421}" srcOrd="0" destOrd="0" presId="urn:microsoft.com/office/officeart/2005/8/layout/hierarchy4"/>
    <dgm:cxn modelId="{80F7A230-9030-4E8A-A1C6-EF5E3CFF5A34}" type="presParOf" srcId="{E3029307-2E3A-4348-8B60-685F3B1F51A9}" destId="{93B15005-0A0B-47F6-B446-6DEC29A84BF5}" srcOrd="0" destOrd="0" presId="urn:microsoft.com/office/officeart/2005/8/layout/hierarchy4"/>
    <dgm:cxn modelId="{06F1165D-B954-4179-8E07-1A1782AE54FD}" type="presParOf" srcId="{93B15005-0A0B-47F6-B446-6DEC29A84BF5}" destId="{5ADC6763-4C4F-47F5-8EB0-A52360FBD0E6}" srcOrd="0" destOrd="0" presId="urn:microsoft.com/office/officeart/2005/8/layout/hierarchy4"/>
    <dgm:cxn modelId="{1D4B1E8B-6642-4EB5-BB79-B992FC4F6B4C}" type="presParOf" srcId="{93B15005-0A0B-47F6-B446-6DEC29A84BF5}" destId="{F0E84566-0F5C-41A0-9287-2D45A7E5F043}" srcOrd="1" destOrd="0" presId="urn:microsoft.com/office/officeart/2005/8/layout/hierarchy4"/>
    <dgm:cxn modelId="{6B73B357-B4A7-4328-9C17-E6D60FA544CE}" type="presParOf" srcId="{93B15005-0A0B-47F6-B446-6DEC29A84BF5}" destId="{98BC8F9D-E8A2-4DA8-ACC5-57A8974E5546}" srcOrd="2" destOrd="0" presId="urn:microsoft.com/office/officeart/2005/8/layout/hierarchy4"/>
    <dgm:cxn modelId="{DFD2729F-E989-4E1C-846A-8677CF4B9C28}" type="presParOf" srcId="{98BC8F9D-E8A2-4DA8-ACC5-57A8974E5546}" destId="{0503B213-F5DE-4153-906E-C68E1830E590}" srcOrd="0" destOrd="0" presId="urn:microsoft.com/office/officeart/2005/8/layout/hierarchy4"/>
    <dgm:cxn modelId="{7B7DCA88-6F9E-49CC-B3D7-A22FA334AA45}" type="presParOf" srcId="{0503B213-F5DE-4153-906E-C68E1830E590}" destId="{29AFBB38-943E-469B-863F-BE726B9CB1B7}" srcOrd="0" destOrd="0" presId="urn:microsoft.com/office/officeart/2005/8/layout/hierarchy4"/>
    <dgm:cxn modelId="{5F1579A9-CA2D-471E-8339-6407E1D7FD73}" type="presParOf" srcId="{0503B213-F5DE-4153-906E-C68E1830E590}" destId="{04663B69-7AB0-4065-9852-EC06B98BB487}" srcOrd="1" destOrd="0" presId="urn:microsoft.com/office/officeart/2005/8/layout/hierarchy4"/>
    <dgm:cxn modelId="{C3DC170E-E8D7-47E0-BF29-F93BACE70C84}" type="presParOf" srcId="{98BC8F9D-E8A2-4DA8-ACC5-57A8974E5546}" destId="{B85E7D4A-C142-4809-9626-2ECA5BF21B77}" srcOrd="1" destOrd="0" presId="urn:microsoft.com/office/officeart/2005/8/layout/hierarchy4"/>
    <dgm:cxn modelId="{A0B76345-C724-4655-8040-D42ACC604804}" type="presParOf" srcId="{98BC8F9D-E8A2-4DA8-ACC5-57A8974E5546}" destId="{11CEE6E3-0987-4F84-B019-EF6C4EA48F91}" srcOrd="2" destOrd="0" presId="urn:microsoft.com/office/officeart/2005/8/layout/hierarchy4"/>
    <dgm:cxn modelId="{4522C407-9A23-4E12-B199-20FAA14F4EEC}" type="presParOf" srcId="{11CEE6E3-0987-4F84-B019-EF6C4EA48F91}" destId="{B5A14D9A-C76C-4B0E-A716-8C21FA7F1AC4}" srcOrd="0" destOrd="0" presId="urn:microsoft.com/office/officeart/2005/8/layout/hierarchy4"/>
    <dgm:cxn modelId="{E7632E4B-A25A-4B24-B024-1414D8E5F9B1}" type="presParOf" srcId="{11CEE6E3-0987-4F84-B019-EF6C4EA48F91}" destId="{187BE55B-9631-4B81-A105-946CBD5573BC}" srcOrd="1" destOrd="0" presId="urn:microsoft.com/office/officeart/2005/8/layout/hierarchy4"/>
    <dgm:cxn modelId="{B8EF5BF6-932D-4116-983F-37E6D1BA8867}" type="presParOf" srcId="{98BC8F9D-E8A2-4DA8-ACC5-57A8974E5546}" destId="{F2D98AC4-0403-4BB8-BF99-63B1A99281C5}" srcOrd="3" destOrd="0" presId="urn:microsoft.com/office/officeart/2005/8/layout/hierarchy4"/>
    <dgm:cxn modelId="{DB7204CA-743A-44BB-B0D0-23537C0189BE}" type="presParOf" srcId="{98BC8F9D-E8A2-4DA8-ACC5-57A8974E5546}" destId="{5C3C215A-6BDB-47B7-A9DF-E145A961DD8C}" srcOrd="4" destOrd="0" presId="urn:microsoft.com/office/officeart/2005/8/layout/hierarchy4"/>
    <dgm:cxn modelId="{893DDA69-C280-401C-9DC9-351D300F247B}" type="presParOf" srcId="{5C3C215A-6BDB-47B7-A9DF-E145A961DD8C}" destId="{12483B0B-0A85-4625-B978-E3AE57A10421}" srcOrd="0" destOrd="0" presId="urn:microsoft.com/office/officeart/2005/8/layout/hierarchy4"/>
    <dgm:cxn modelId="{10434D2D-98D0-4E14-B2E3-ED814536B04B}" type="presParOf" srcId="{5C3C215A-6BDB-47B7-A9DF-E145A961DD8C}" destId="{A1D9403D-D7FA-4779-9467-61B5A8885CE5}" srcOrd="1" destOrd="0" presId="urn:microsoft.com/office/officeart/2005/8/layout/hierarchy4"/>
    <dgm:cxn modelId="{268A82AA-7B40-4D9E-B5A6-879B239720C3}" type="presParOf" srcId="{98BC8F9D-E8A2-4DA8-ACC5-57A8974E5546}" destId="{C20D7F7F-CB47-4058-8D23-502E7360B5DE}" srcOrd="5" destOrd="0" presId="urn:microsoft.com/office/officeart/2005/8/layout/hierarchy4"/>
    <dgm:cxn modelId="{DAFFF994-9448-44CF-B6EE-141B809D6469}" type="presParOf" srcId="{98BC8F9D-E8A2-4DA8-ACC5-57A8974E5546}" destId="{7B0B3991-965A-405A-AB39-2A44060348EE}" srcOrd="6" destOrd="0" presId="urn:microsoft.com/office/officeart/2005/8/layout/hierarchy4"/>
    <dgm:cxn modelId="{0E3B054E-4165-4BAD-81D9-0708BA9CD357}" type="presParOf" srcId="{7B0B3991-965A-405A-AB39-2A44060348EE}" destId="{01D209BE-184F-4C3A-8DBA-BB4EF6056003}" srcOrd="0" destOrd="0" presId="urn:microsoft.com/office/officeart/2005/8/layout/hierarchy4"/>
    <dgm:cxn modelId="{7C818A36-CA38-4B3F-9A27-EA2AE93ADF7E}" type="presParOf" srcId="{7B0B3991-965A-405A-AB39-2A44060348EE}" destId="{68CD7797-E211-4712-A5E7-95486F55243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C73323-B4F5-4CD7-A8A2-392C2C620D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4811BC-B2AD-4025-AE2D-8F05A03B8229}">
      <dgm:prSet phldrT="[Texto]"/>
      <dgm:spPr/>
      <dgm:t>
        <a:bodyPr/>
        <a:lstStyle/>
        <a:p>
          <a:r>
            <a:rPr lang="es-ES" dirty="0" smtClean="0"/>
            <a:t>DISEÑO E IMPLEMENTACION DE LOS CONTROLADORES</a:t>
          </a:r>
          <a:endParaRPr lang="es-ES" dirty="0"/>
        </a:p>
      </dgm:t>
    </dgm:pt>
    <dgm:pt modelId="{A796C9F6-5885-4C17-860F-91165D22A94F}" type="parTrans" cxnId="{EA6EF17A-EB37-4A5A-8EFF-4AA8C015D855}">
      <dgm:prSet/>
      <dgm:spPr/>
      <dgm:t>
        <a:bodyPr/>
        <a:lstStyle/>
        <a:p>
          <a:endParaRPr lang="es-ES"/>
        </a:p>
      </dgm:t>
    </dgm:pt>
    <dgm:pt modelId="{7BEAA0D2-A5B3-4E71-947E-E9B4D03FE03E}" type="sibTrans" cxnId="{EA6EF17A-EB37-4A5A-8EFF-4AA8C015D855}">
      <dgm:prSet/>
      <dgm:spPr/>
      <dgm:t>
        <a:bodyPr/>
        <a:lstStyle/>
        <a:p>
          <a:endParaRPr lang="es-ES"/>
        </a:p>
      </dgm:t>
    </dgm:pt>
    <dgm:pt modelId="{4571C296-498C-4420-8683-2841A1D17C7C}">
      <dgm:prSet phldrT="[Texto]"/>
      <dgm:spPr>
        <a:solidFill>
          <a:schemeClr val="accent1">
            <a:lumMod val="20000"/>
            <a:lumOff val="80000"/>
          </a:schemeClr>
        </a:solidFill>
      </dgm:spPr>
      <dgm:t>
        <a:bodyPr/>
        <a:lstStyle/>
        <a:p>
          <a:r>
            <a:rPr lang="es-ES" dirty="0" smtClean="0"/>
            <a:t>Controladores Neuronales</a:t>
          </a:r>
          <a:endParaRPr lang="es-ES" dirty="0"/>
        </a:p>
      </dgm:t>
    </dgm:pt>
    <dgm:pt modelId="{A1021B02-E685-4AB7-B7BE-1B499C397251}" type="parTrans" cxnId="{6E965B9E-7C86-48AE-9FCA-BEA8F4FD0440}">
      <dgm:prSet/>
      <dgm:spPr/>
      <dgm:t>
        <a:bodyPr/>
        <a:lstStyle/>
        <a:p>
          <a:endParaRPr lang="es-ES"/>
        </a:p>
      </dgm:t>
    </dgm:pt>
    <dgm:pt modelId="{470220D8-6C2E-4E96-B605-261DE06834AB}" type="sibTrans" cxnId="{6E965B9E-7C86-48AE-9FCA-BEA8F4FD0440}">
      <dgm:prSet/>
      <dgm:spPr/>
      <dgm:t>
        <a:bodyPr/>
        <a:lstStyle/>
        <a:p>
          <a:endParaRPr lang="es-ES"/>
        </a:p>
      </dgm:t>
    </dgm:pt>
    <dgm:pt modelId="{9D695D21-1743-480B-92EA-88B812642DF7}">
      <dgm:prSet phldrT="[Texto]"/>
      <dgm:spPr>
        <a:solidFill>
          <a:schemeClr val="accent1">
            <a:lumMod val="20000"/>
            <a:lumOff val="80000"/>
          </a:schemeClr>
        </a:solidFill>
      </dgm:spPr>
      <dgm:t>
        <a:bodyPr/>
        <a:lstStyle/>
        <a:p>
          <a:r>
            <a:rPr lang="es-ES" dirty="0" smtClean="0"/>
            <a:t>Controlador Difuso</a:t>
          </a:r>
          <a:endParaRPr lang="es-ES" dirty="0"/>
        </a:p>
      </dgm:t>
    </dgm:pt>
    <dgm:pt modelId="{3F2A0A8A-A324-44AE-AA54-A9134634D694}" type="parTrans" cxnId="{8E4A3F50-6B93-470B-BE3F-924E414DD686}">
      <dgm:prSet/>
      <dgm:spPr/>
      <dgm:t>
        <a:bodyPr/>
        <a:lstStyle/>
        <a:p>
          <a:endParaRPr lang="es-ES"/>
        </a:p>
      </dgm:t>
    </dgm:pt>
    <dgm:pt modelId="{6C85A27E-812C-46E1-8E0B-100554B6051F}" type="sibTrans" cxnId="{8E4A3F50-6B93-470B-BE3F-924E414DD686}">
      <dgm:prSet/>
      <dgm:spPr/>
      <dgm:t>
        <a:bodyPr/>
        <a:lstStyle/>
        <a:p>
          <a:endParaRPr lang="es-ES"/>
        </a:p>
      </dgm:t>
    </dgm:pt>
    <dgm:pt modelId="{26641771-99BE-4DEB-AFCA-C75B0E55BD1E}">
      <dgm:prSet phldrT="[Texto]"/>
      <dgm:spPr>
        <a:solidFill>
          <a:schemeClr val="accent1">
            <a:lumMod val="75000"/>
          </a:schemeClr>
        </a:solidFill>
      </dgm:spPr>
      <dgm:t>
        <a:bodyPr/>
        <a:lstStyle/>
        <a:p>
          <a:r>
            <a:rPr lang="es-ES" dirty="0" smtClean="0"/>
            <a:t>Controlador Predictivo</a:t>
          </a:r>
          <a:endParaRPr lang="es-ES" dirty="0"/>
        </a:p>
      </dgm:t>
    </dgm:pt>
    <dgm:pt modelId="{803B88FF-A4FA-4821-8C2D-D860A5DC625F}" type="parTrans" cxnId="{331AD7AA-B2F9-4704-880D-3BAB5C7ADD5F}">
      <dgm:prSet/>
      <dgm:spPr/>
      <dgm:t>
        <a:bodyPr/>
        <a:lstStyle/>
        <a:p>
          <a:endParaRPr lang="es-ES"/>
        </a:p>
      </dgm:t>
    </dgm:pt>
    <dgm:pt modelId="{396453D4-E949-4304-9293-F4313F66B4C1}" type="sibTrans" cxnId="{331AD7AA-B2F9-4704-880D-3BAB5C7ADD5F}">
      <dgm:prSet/>
      <dgm:spPr/>
      <dgm:t>
        <a:bodyPr/>
        <a:lstStyle/>
        <a:p>
          <a:endParaRPr lang="es-ES"/>
        </a:p>
      </dgm:t>
    </dgm:pt>
    <dgm:pt modelId="{BB46D9C8-848D-40F1-B39E-DD16A993E414}" type="pres">
      <dgm:prSet presAssocID="{56C73323-B4F5-4CD7-A8A2-392C2C620DF0}" presName="diagram" presStyleCnt="0">
        <dgm:presLayoutVars>
          <dgm:chPref val="1"/>
          <dgm:dir/>
          <dgm:animOne val="branch"/>
          <dgm:animLvl val="lvl"/>
          <dgm:resizeHandles val="exact"/>
        </dgm:presLayoutVars>
      </dgm:prSet>
      <dgm:spPr/>
      <dgm:t>
        <a:bodyPr/>
        <a:lstStyle/>
        <a:p>
          <a:endParaRPr lang="es-ES"/>
        </a:p>
      </dgm:t>
    </dgm:pt>
    <dgm:pt modelId="{FF6041ED-0E1B-4B43-BDB4-EC2C242BFED2}" type="pres">
      <dgm:prSet presAssocID="{9B4811BC-B2AD-4025-AE2D-8F05A03B8229}" presName="root1" presStyleCnt="0"/>
      <dgm:spPr/>
    </dgm:pt>
    <dgm:pt modelId="{C32D28E8-291C-45B2-89AE-BA21E77BECD3}" type="pres">
      <dgm:prSet presAssocID="{9B4811BC-B2AD-4025-AE2D-8F05A03B8229}" presName="LevelOneTextNode" presStyleLbl="node0" presStyleIdx="0" presStyleCnt="1" custLinFactNeighborX="-19269" custLinFactNeighborY="-2710">
        <dgm:presLayoutVars>
          <dgm:chPref val="3"/>
        </dgm:presLayoutVars>
      </dgm:prSet>
      <dgm:spPr/>
      <dgm:t>
        <a:bodyPr/>
        <a:lstStyle/>
        <a:p>
          <a:endParaRPr lang="es-ES"/>
        </a:p>
      </dgm:t>
    </dgm:pt>
    <dgm:pt modelId="{9D3E887C-2B21-4D5C-AF0E-0C8341ADA387}" type="pres">
      <dgm:prSet presAssocID="{9B4811BC-B2AD-4025-AE2D-8F05A03B8229}" presName="level2hierChild" presStyleCnt="0"/>
      <dgm:spPr/>
    </dgm:pt>
    <dgm:pt modelId="{E1B018EC-EFC3-4318-AE24-19B517874452}" type="pres">
      <dgm:prSet presAssocID="{A1021B02-E685-4AB7-B7BE-1B499C397251}" presName="conn2-1" presStyleLbl="parChTrans1D2" presStyleIdx="0" presStyleCnt="3"/>
      <dgm:spPr/>
      <dgm:t>
        <a:bodyPr/>
        <a:lstStyle/>
        <a:p>
          <a:endParaRPr lang="es-ES"/>
        </a:p>
      </dgm:t>
    </dgm:pt>
    <dgm:pt modelId="{B0BD6480-BD38-41BF-A56E-555D6A9813AA}" type="pres">
      <dgm:prSet presAssocID="{A1021B02-E685-4AB7-B7BE-1B499C397251}" presName="connTx" presStyleLbl="parChTrans1D2" presStyleIdx="0" presStyleCnt="3"/>
      <dgm:spPr/>
      <dgm:t>
        <a:bodyPr/>
        <a:lstStyle/>
        <a:p>
          <a:endParaRPr lang="es-ES"/>
        </a:p>
      </dgm:t>
    </dgm:pt>
    <dgm:pt modelId="{D35EF9B0-56CB-44E1-98B0-B296931A01B7}" type="pres">
      <dgm:prSet presAssocID="{4571C296-498C-4420-8683-2841A1D17C7C}" presName="root2" presStyleCnt="0"/>
      <dgm:spPr/>
    </dgm:pt>
    <dgm:pt modelId="{D09824D2-7B52-4947-B209-E135B2C9FCBA}" type="pres">
      <dgm:prSet presAssocID="{4571C296-498C-4420-8683-2841A1D17C7C}" presName="LevelTwoTextNode" presStyleLbl="node2" presStyleIdx="0" presStyleCnt="3" custLinFactNeighborX="-17372" custLinFactNeighborY="1926">
        <dgm:presLayoutVars>
          <dgm:chPref val="3"/>
        </dgm:presLayoutVars>
      </dgm:prSet>
      <dgm:spPr/>
      <dgm:t>
        <a:bodyPr/>
        <a:lstStyle/>
        <a:p>
          <a:endParaRPr lang="es-ES"/>
        </a:p>
      </dgm:t>
    </dgm:pt>
    <dgm:pt modelId="{9AFF5033-E044-4315-8414-5BA3D666A2D1}" type="pres">
      <dgm:prSet presAssocID="{4571C296-498C-4420-8683-2841A1D17C7C}" presName="level3hierChild" presStyleCnt="0"/>
      <dgm:spPr/>
    </dgm:pt>
    <dgm:pt modelId="{CFBAECC2-7673-409B-A162-69E4BCAD3435}" type="pres">
      <dgm:prSet presAssocID="{3F2A0A8A-A324-44AE-AA54-A9134634D694}" presName="conn2-1" presStyleLbl="parChTrans1D2" presStyleIdx="1" presStyleCnt="3"/>
      <dgm:spPr/>
      <dgm:t>
        <a:bodyPr/>
        <a:lstStyle/>
        <a:p>
          <a:endParaRPr lang="es-ES"/>
        </a:p>
      </dgm:t>
    </dgm:pt>
    <dgm:pt modelId="{8FD2E6F2-F8E7-4A11-B806-62D608C0D414}" type="pres">
      <dgm:prSet presAssocID="{3F2A0A8A-A324-44AE-AA54-A9134634D694}" presName="connTx" presStyleLbl="parChTrans1D2" presStyleIdx="1" presStyleCnt="3"/>
      <dgm:spPr/>
      <dgm:t>
        <a:bodyPr/>
        <a:lstStyle/>
        <a:p>
          <a:endParaRPr lang="es-ES"/>
        </a:p>
      </dgm:t>
    </dgm:pt>
    <dgm:pt modelId="{263C40FB-0D28-471F-8E76-2A54432ABA26}" type="pres">
      <dgm:prSet presAssocID="{9D695D21-1743-480B-92EA-88B812642DF7}" presName="root2" presStyleCnt="0"/>
      <dgm:spPr/>
    </dgm:pt>
    <dgm:pt modelId="{557834C0-B63B-479F-96C3-C55DFC8A1FB6}" type="pres">
      <dgm:prSet presAssocID="{9D695D21-1743-480B-92EA-88B812642DF7}" presName="LevelTwoTextNode" presStyleLbl="node2" presStyleIdx="1" presStyleCnt="3" custLinFactNeighborX="-17372" custLinFactNeighborY="-2710">
        <dgm:presLayoutVars>
          <dgm:chPref val="3"/>
        </dgm:presLayoutVars>
      </dgm:prSet>
      <dgm:spPr/>
      <dgm:t>
        <a:bodyPr/>
        <a:lstStyle/>
        <a:p>
          <a:endParaRPr lang="es-ES"/>
        </a:p>
      </dgm:t>
    </dgm:pt>
    <dgm:pt modelId="{02AACD48-4068-4BB4-A644-7D32A49A5881}" type="pres">
      <dgm:prSet presAssocID="{9D695D21-1743-480B-92EA-88B812642DF7}" presName="level3hierChild" presStyleCnt="0"/>
      <dgm:spPr/>
    </dgm:pt>
    <dgm:pt modelId="{1FE0A758-D5B2-4AEA-9A42-FE46B6722D8C}" type="pres">
      <dgm:prSet presAssocID="{803B88FF-A4FA-4821-8C2D-D860A5DC625F}" presName="conn2-1" presStyleLbl="parChTrans1D2" presStyleIdx="2" presStyleCnt="3"/>
      <dgm:spPr/>
      <dgm:t>
        <a:bodyPr/>
        <a:lstStyle/>
        <a:p>
          <a:endParaRPr lang="es-ES"/>
        </a:p>
      </dgm:t>
    </dgm:pt>
    <dgm:pt modelId="{D4238589-3108-45DC-AD0F-EA4E63740202}" type="pres">
      <dgm:prSet presAssocID="{803B88FF-A4FA-4821-8C2D-D860A5DC625F}" presName="connTx" presStyleLbl="parChTrans1D2" presStyleIdx="2" presStyleCnt="3"/>
      <dgm:spPr/>
      <dgm:t>
        <a:bodyPr/>
        <a:lstStyle/>
        <a:p>
          <a:endParaRPr lang="es-ES"/>
        </a:p>
      </dgm:t>
    </dgm:pt>
    <dgm:pt modelId="{6B72DBFE-9DD2-4A4F-8220-A9AAEDFED8E1}" type="pres">
      <dgm:prSet presAssocID="{26641771-99BE-4DEB-AFCA-C75B0E55BD1E}" presName="root2" presStyleCnt="0"/>
      <dgm:spPr/>
    </dgm:pt>
    <dgm:pt modelId="{301B3A6F-D936-4F8C-9552-B8B3E7D7235A}" type="pres">
      <dgm:prSet presAssocID="{26641771-99BE-4DEB-AFCA-C75B0E55BD1E}" presName="LevelTwoTextNode" presStyleLbl="node2" presStyleIdx="2" presStyleCnt="3" custLinFactNeighborX="-17372" custLinFactNeighborY="-7346">
        <dgm:presLayoutVars>
          <dgm:chPref val="3"/>
        </dgm:presLayoutVars>
      </dgm:prSet>
      <dgm:spPr/>
      <dgm:t>
        <a:bodyPr/>
        <a:lstStyle/>
        <a:p>
          <a:endParaRPr lang="es-ES"/>
        </a:p>
      </dgm:t>
    </dgm:pt>
    <dgm:pt modelId="{EABA64AB-76D7-4399-BFAF-31D8D5BB7B3D}" type="pres">
      <dgm:prSet presAssocID="{26641771-99BE-4DEB-AFCA-C75B0E55BD1E}" presName="level3hierChild" presStyleCnt="0"/>
      <dgm:spPr/>
    </dgm:pt>
  </dgm:ptLst>
  <dgm:cxnLst>
    <dgm:cxn modelId="{270F78CC-ADE4-4AFB-B871-7C33DF64A689}" type="presOf" srcId="{A1021B02-E685-4AB7-B7BE-1B499C397251}" destId="{B0BD6480-BD38-41BF-A56E-555D6A9813AA}" srcOrd="1" destOrd="0" presId="urn:microsoft.com/office/officeart/2005/8/layout/hierarchy2"/>
    <dgm:cxn modelId="{048931B6-5DCC-4971-87A5-FBF9F9BB9E20}" type="presOf" srcId="{A1021B02-E685-4AB7-B7BE-1B499C397251}" destId="{E1B018EC-EFC3-4318-AE24-19B517874452}" srcOrd="0" destOrd="0" presId="urn:microsoft.com/office/officeart/2005/8/layout/hierarchy2"/>
    <dgm:cxn modelId="{8E4A3F50-6B93-470B-BE3F-924E414DD686}" srcId="{9B4811BC-B2AD-4025-AE2D-8F05A03B8229}" destId="{9D695D21-1743-480B-92EA-88B812642DF7}" srcOrd="1" destOrd="0" parTransId="{3F2A0A8A-A324-44AE-AA54-A9134634D694}" sibTransId="{6C85A27E-812C-46E1-8E0B-100554B6051F}"/>
    <dgm:cxn modelId="{3AE0E4C1-E7F6-4B97-AFD4-5D768A9DDD8A}" type="presOf" srcId="{3F2A0A8A-A324-44AE-AA54-A9134634D694}" destId="{8FD2E6F2-F8E7-4A11-B806-62D608C0D414}" srcOrd="1" destOrd="0" presId="urn:microsoft.com/office/officeart/2005/8/layout/hierarchy2"/>
    <dgm:cxn modelId="{EA6EF17A-EB37-4A5A-8EFF-4AA8C015D855}" srcId="{56C73323-B4F5-4CD7-A8A2-392C2C620DF0}" destId="{9B4811BC-B2AD-4025-AE2D-8F05A03B8229}" srcOrd="0" destOrd="0" parTransId="{A796C9F6-5885-4C17-860F-91165D22A94F}" sibTransId="{7BEAA0D2-A5B3-4E71-947E-E9B4D03FE03E}"/>
    <dgm:cxn modelId="{783C3280-C074-4F10-A2F9-65C1F2906368}" type="presOf" srcId="{9B4811BC-B2AD-4025-AE2D-8F05A03B8229}" destId="{C32D28E8-291C-45B2-89AE-BA21E77BECD3}" srcOrd="0" destOrd="0" presId="urn:microsoft.com/office/officeart/2005/8/layout/hierarchy2"/>
    <dgm:cxn modelId="{E8C983C9-F922-477E-96FC-E319900A0DCD}" type="presOf" srcId="{4571C296-498C-4420-8683-2841A1D17C7C}" destId="{D09824D2-7B52-4947-B209-E135B2C9FCBA}" srcOrd="0" destOrd="0" presId="urn:microsoft.com/office/officeart/2005/8/layout/hierarchy2"/>
    <dgm:cxn modelId="{27922510-339C-42D0-A360-6D6690C581CF}" type="presOf" srcId="{56C73323-B4F5-4CD7-A8A2-392C2C620DF0}" destId="{BB46D9C8-848D-40F1-B39E-DD16A993E414}" srcOrd="0" destOrd="0" presId="urn:microsoft.com/office/officeart/2005/8/layout/hierarchy2"/>
    <dgm:cxn modelId="{791D8094-54DA-4220-870F-2216421682BD}" type="presOf" srcId="{803B88FF-A4FA-4821-8C2D-D860A5DC625F}" destId="{D4238589-3108-45DC-AD0F-EA4E63740202}" srcOrd="1" destOrd="0" presId="urn:microsoft.com/office/officeart/2005/8/layout/hierarchy2"/>
    <dgm:cxn modelId="{B8D55785-5A64-459E-878E-6C9A99F4144B}" type="presOf" srcId="{3F2A0A8A-A324-44AE-AA54-A9134634D694}" destId="{CFBAECC2-7673-409B-A162-69E4BCAD3435}" srcOrd="0" destOrd="0" presId="urn:microsoft.com/office/officeart/2005/8/layout/hierarchy2"/>
    <dgm:cxn modelId="{77F96FCC-F9CC-4640-AF14-35EC8782FCDA}" type="presOf" srcId="{803B88FF-A4FA-4821-8C2D-D860A5DC625F}" destId="{1FE0A758-D5B2-4AEA-9A42-FE46B6722D8C}" srcOrd="0" destOrd="0" presId="urn:microsoft.com/office/officeart/2005/8/layout/hierarchy2"/>
    <dgm:cxn modelId="{6E965B9E-7C86-48AE-9FCA-BEA8F4FD0440}" srcId="{9B4811BC-B2AD-4025-AE2D-8F05A03B8229}" destId="{4571C296-498C-4420-8683-2841A1D17C7C}" srcOrd="0" destOrd="0" parTransId="{A1021B02-E685-4AB7-B7BE-1B499C397251}" sibTransId="{470220D8-6C2E-4E96-B605-261DE06834AB}"/>
    <dgm:cxn modelId="{C76A9D3A-D5CB-4AE6-BA84-B6034B67735D}" type="presOf" srcId="{26641771-99BE-4DEB-AFCA-C75B0E55BD1E}" destId="{301B3A6F-D936-4F8C-9552-B8B3E7D7235A}" srcOrd="0" destOrd="0" presId="urn:microsoft.com/office/officeart/2005/8/layout/hierarchy2"/>
    <dgm:cxn modelId="{331AD7AA-B2F9-4704-880D-3BAB5C7ADD5F}" srcId="{9B4811BC-B2AD-4025-AE2D-8F05A03B8229}" destId="{26641771-99BE-4DEB-AFCA-C75B0E55BD1E}" srcOrd="2" destOrd="0" parTransId="{803B88FF-A4FA-4821-8C2D-D860A5DC625F}" sibTransId="{396453D4-E949-4304-9293-F4313F66B4C1}"/>
    <dgm:cxn modelId="{87C87DA3-4E97-4E78-834B-3B124C8EDEE4}" type="presOf" srcId="{9D695D21-1743-480B-92EA-88B812642DF7}" destId="{557834C0-B63B-479F-96C3-C55DFC8A1FB6}" srcOrd="0" destOrd="0" presId="urn:microsoft.com/office/officeart/2005/8/layout/hierarchy2"/>
    <dgm:cxn modelId="{F8A90889-6E4F-41F0-9124-88E10B115D83}" type="presParOf" srcId="{BB46D9C8-848D-40F1-B39E-DD16A993E414}" destId="{FF6041ED-0E1B-4B43-BDB4-EC2C242BFED2}" srcOrd="0" destOrd="0" presId="urn:microsoft.com/office/officeart/2005/8/layout/hierarchy2"/>
    <dgm:cxn modelId="{036785E1-7392-4A01-B013-F772A5591E56}" type="presParOf" srcId="{FF6041ED-0E1B-4B43-BDB4-EC2C242BFED2}" destId="{C32D28E8-291C-45B2-89AE-BA21E77BECD3}" srcOrd="0" destOrd="0" presId="urn:microsoft.com/office/officeart/2005/8/layout/hierarchy2"/>
    <dgm:cxn modelId="{BD2A31E8-48E7-425D-A438-D159AF439BDF}" type="presParOf" srcId="{FF6041ED-0E1B-4B43-BDB4-EC2C242BFED2}" destId="{9D3E887C-2B21-4D5C-AF0E-0C8341ADA387}" srcOrd="1" destOrd="0" presId="urn:microsoft.com/office/officeart/2005/8/layout/hierarchy2"/>
    <dgm:cxn modelId="{87ED597C-3BB1-4BDC-A1AA-F6DB3FC1EA22}" type="presParOf" srcId="{9D3E887C-2B21-4D5C-AF0E-0C8341ADA387}" destId="{E1B018EC-EFC3-4318-AE24-19B517874452}" srcOrd="0" destOrd="0" presId="urn:microsoft.com/office/officeart/2005/8/layout/hierarchy2"/>
    <dgm:cxn modelId="{9F70B545-37C5-4926-9D91-53C23C9E9CAE}" type="presParOf" srcId="{E1B018EC-EFC3-4318-AE24-19B517874452}" destId="{B0BD6480-BD38-41BF-A56E-555D6A9813AA}" srcOrd="0" destOrd="0" presId="urn:microsoft.com/office/officeart/2005/8/layout/hierarchy2"/>
    <dgm:cxn modelId="{F85917A8-CCB9-4170-8FBE-A82D2A0D5D5D}" type="presParOf" srcId="{9D3E887C-2B21-4D5C-AF0E-0C8341ADA387}" destId="{D35EF9B0-56CB-44E1-98B0-B296931A01B7}" srcOrd="1" destOrd="0" presId="urn:microsoft.com/office/officeart/2005/8/layout/hierarchy2"/>
    <dgm:cxn modelId="{EA17BD5B-625C-4360-B116-F15A5185F6B0}" type="presParOf" srcId="{D35EF9B0-56CB-44E1-98B0-B296931A01B7}" destId="{D09824D2-7B52-4947-B209-E135B2C9FCBA}" srcOrd="0" destOrd="0" presId="urn:microsoft.com/office/officeart/2005/8/layout/hierarchy2"/>
    <dgm:cxn modelId="{EE0A0602-AEDE-4D1C-90D2-DA4AE5B156F7}" type="presParOf" srcId="{D35EF9B0-56CB-44E1-98B0-B296931A01B7}" destId="{9AFF5033-E044-4315-8414-5BA3D666A2D1}" srcOrd="1" destOrd="0" presId="urn:microsoft.com/office/officeart/2005/8/layout/hierarchy2"/>
    <dgm:cxn modelId="{A5F2CBB5-D4D9-4C9A-A7DD-7DD83FD22B06}" type="presParOf" srcId="{9D3E887C-2B21-4D5C-AF0E-0C8341ADA387}" destId="{CFBAECC2-7673-409B-A162-69E4BCAD3435}" srcOrd="2" destOrd="0" presId="urn:microsoft.com/office/officeart/2005/8/layout/hierarchy2"/>
    <dgm:cxn modelId="{441EC3AA-17E2-465B-8D6E-AAAA6A63133C}" type="presParOf" srcId="{CFBAECC2-7673-409B-A162-69E4BCAD3435}" destId="{8FD2E6F2-F8E7-4A11-B806-62D608C0D414}" srcOrd="0" destOrd="0" presId="urn:microsoft.com/office/officeart/2005/8/layout/hierarchy2"/>
    <dgm:cxn modelId="{F5E29A96-D14D-412D-81DA-F50909F597D7}" type="presParOf" srcId="{9D3E887C-2B21-4D5C-AF0E-0C8341ADA387}" destId="{263C40FB-0D28-471F-8E76-2A54432ABA26}" srcOrd="3" destOrd="0" presId="urn:microsoft.com/office/officeart/2005/8/layout/hierarchy2"/>
    <dgm:cxn modelId="{12072639-F571-450C-A939-ED6BB0BDF451}" type="presParOf" srcId="{263C40FB-0D28-471F-8E76-2A54432ABA26}" destId="{557834C0-B63B-479F-96C3-C55DFC8A1FB6}" srcOrd="0" destOrd="0" presId="urn:microsoft.com/office/officeart/2005/8/layout/hierarchy2"/>
    <dgm:cxn modelId="{216BAB3E-B011-4310-8AFF-FA0D60EEE985}" type="presParOf" srcId="{263C40FB-0D28-471F-8E76-2A54432ABA26}" destId="{02AACD48-4068-4BB4-A644-7D32A49A5881}" srcOrd="1" destOrd="0" presId="urn:microsoft.com/office/officeart/2005/8/layout/hierarchy2"/>
    <dgm:cxn modelId="{F5812E14-3BCB-4B9B-B503-EDAB09851D2E}" type="presParOf" srcId="{9D3E887C-2B21-4D5C-AF0E-0C8341ADA387}" destId="{1FE0A758-D5B2-4AEA-9A42-FE46B6722D8C}" srcOrd="4" destOrd="0" presId="urn:microsoft.com/office/officeart/2005/8/layout/hierarchy2"/>
    <dgm:cxn modelId="{0201B598-E3CE-4D79-A8BA-1994560CD621}" type="presParOf" srcId="{1FE0A758-D5B2-4AEA-9A42-FE46B6722D8C}" destId="{D4238589-3108-45DC-AD0F-EA4E63740202}" srcOrd="0" destOrd="0" presId="urn:microsoft.com/office/officeart/2005/8/layout/hierarchy2"/>
    <dgm:cxn modelId="{4B66CAE8-0311-4F7E-B572-554CA660F044}" type="presParOf" srcId="{9D3E887C-2B21-4D5C-AF0E-0C8341ADA387}" destId="{6B72DBFE-9DD2-4A4F-8220-A9AAEDFED8E1}" srcOrd="5" destOrd="0" presId="urn:microsoft.com/office/officeart/2005/8/layout/hierarchy2"/>
    <dgm:cxn modelId="{A8C20D57-808A-49C4-AE47-BEA28172EB13}" type="presParOf" srcId="{6B72DBFE-9DD2-4A4F-8220-A9AAEDFED8E1}" destId="{301B3A6F-D936-4F8C-9552-B8B3E7D7235A}" srcOrd="0" destOrd="0" presId="urn:microsoft.com/office/officeart/2005/8/layout/hierarchy2"/>
    <dgm:cxn modelId="{4F4A5614-8F47-425A-8C00-E9DC5EDCCD8B}" type="presParOf" srcId="{6B72DBFE-9DD2-4A4F-8220-A9AAEDFED8E1}" destId="{EABA64AB-76D7-4399-BFAF-31D8D5BB7B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78FC9A-C669-440D-8401-32F2664E332C}" type="doc">
      <dgm:prSet loTypeId="urn:microsoft.com/office/officeart/2005/8/layout/hierarchy4" loCatId="hierarchy" qsTypeId="urn:microsoft.com/office/officeart/2005/8/quickstyle/simple2" qsCatId="simple" csTypeId="urn:microsoft.com/office/officeart/2005/8/colors/accent3_2" csCatId="accent3" phldr="1"/>
      <dgm:spPr/>
      <dgm:t>
        <a:bodyPr/>
        <a:lstStyle/>
        <a:p>
          <a:endParaRPr lang="es-EC"/>
        </a:p>
      </dgm:t>
    </dgm:pt>
    <dgm:pt modelId="{21EC6BC0-7305-47F5-B25A-0A77B69E9B0D}">
      <dgm:prSet phldrT="[Texto]"/>
      <dgm:spPr/>
      <dgm:t>
        <a:bodyPr/>
        <a:lstStyle/>
        <a:p>
          <a:r>
            <a:rPr lang="es-EC" dirty="0" smtClean="0"/>
            <a:t>Control Predictivo</a:t>
          </a:r>
          <a:endParaRPr lang="es-EC" dirty="0"/>
        </a:p>
      </dgm:t>
    </dgm:pt>
    <dgm:pt modelId="{5F58DEF9-AD73-4347-9F45-E85F47B36E74}" type="parTrans" cxnId="{255D04CA-1A35-4D00-B38D-00C5F40D45FF}">
      <dgm:prSet/>
      <dgm:spPr/>
      <dgm:t>
        <a:bodyPr/>
        <a:lstStyle/>
        <a:p>
          <a:endParaRPr lang="es-EC"/>
        </a:p>
      </dgm:t>
    </dgm:pt>
    <dgm:pt modelId="{3663637C-1F16-4D36-880C-9B4A06B4E560}" type="sibTrans" cxnId="{255D04CA-1A35-4D00-B38D-00C5F40D45FF}">
      <dgm:prSet/>
      <dgm:spPr/>
      <dgm:t>
        <a:bodyPr/>
        <a:lstStyle/>
        <a:p>
          <a:endParaRPr lang="es-EC"/>
        </a:p>
      </dgm:t>
    </dgm:pt>
    <dgm:pt modelId="{0E88B8DB-B2DA-4D61-B3B6-E67DC125986C}">
      <dgm:prSet phldrT="[Texto]"/>
      <dgm:spPr/>
      <dgm:t>
        <a:bodyPr/>
        <a:lstStyle/>
        <a:p>
          <a:r>
            <a:rPr lang="es-ES" dirty="0" smtClean="0"/>
            <a:t>Predice la evolución de las variables a controlar</a:t>
          </a:r>
          <a:endParaRPr lang="es-EC" dirty="0"/>
        </a:p>
      </dgm:t>
    </dgm:pt>
    <dgm:pt modelId="{42B70715-591E-475E-996C-42DCF5F8D1EF}" type="parTrans" cxnId="{98C31560-CD7D-4C99-AAEB-FC551C12A879}">
      <dgm:prSet/>
      <dgm:spPr/>
      <dgm:t>
        <a:bodyPr/>
        <a:lstStyle/>
        <a:p>
          <a:endParaRPr lang="es-EC"/>
        </a:p>
      </dgm:t>
    </dgm:pt>
    <dgm:pt modelId="{73ACCED3-CDB3-4A19-99B7-4A4670CAC478}" type="sibTrans" cxnId="{98C31560-CD7D-4C99-AAEB-FC551C12A879}">
      <dgm:prSet/>
      <dgm:spPr/>
      <dgm:t>
        <a:bodyPr/>
        <a:lstStyle/>
        <a:p>
          <a:endParaRPr lang="es-EC"/>
        </a:p>
      </dgm:t>
    </dgm:pt>
    <dgm:pt modelId="{B6B148EB-3401-4B4B-AC3A-A5C022D549E2}">
      <dgm:prSet phldrT="[Texto]"/>
      <dgm:spPr/>
      <dgm:t>
        <a:bodyPr/>
        <a:lstStyle/>
        <a:p>
          <a:r>
            <a:rPr lang="es-ES" dirty="0" smtClean="0"/>
            <a:t>Utilización de un modelo matemático interno del proceso</a:t>
          </a:r>
          <a:endParaRPr lang="es-EC" dirty="0"/>
        </a:p>
      </dgm:t>
    </dgm:pt>
    <dgm:pt modelId="{D232048B-EE04-4928-BAC8-931D99ADCA41}" type="parTrans" cxnId="{709E4670-7D39-4026-9275-574BBE609F4E}">
      <dgm:prSet/>
      <dgm:spPr/>
      <dgm:t>
        <a:bodyPr/>
        <a:lstStyle/>
        <a:p>
          <a:endParaRPr lang="es-EC"/>
        </a:p>
      </dgm:t>
    </dgm:pt>
    <dgm:pt modelId="{DDE7A300-7470-4585-ABB7-C05F0B8D32F2}" type="sibTrans" cxnId="{709E4670-7D39-4026-9275-574BBE609F4E}">
      <dgm:prSet/>
      <dgm:spPr/>
      <dgm:t>
        <a:bodyPr/>
        <a:lstStyle/>
        <a:p>
          <a:endParaRPr lang="es-EC"/>
        </a:p>
      </dgm:t>
    </dgm:pt>
    <dgm:pt modelId="{A76598D5-CB83-4952-BE10-A5103C77B6F1}">
      <dgm:prSet phldrT="[Texto]"/>
      <dgm:spPr/>
      <dgm:t>
        <a:bodyPr/>
        <a:lstStyle/>
        <a:p>
          <a:r>
            <a:rPr lang="es-ES" dirty="0" smtClean="0"/>
            <a:t>Con un procedimiento de optimización de  las señales de control se lleva al proceso a los objetivos deseados.</a:t>
          </a:r>
          <a:endParaRPr lang="es-EC" b="1" dirty="0"/>
        </a:p>
      </dgm:t>
    </dgm:pt>
    <dgm:pt modelId="{21296B5E-DC46-4962-8E67-D257FC9F33D4}" type="parTrans" cxnId="{C62ABF6A-ECC7-4238-9642-BCCE1D0F739D}">
      <dgm:prSet/>
      <dgm:spPr/>
      <dgm:t>
        <a:bodyPr/>
        <a:lstStyle/>
        <a:p>
          <a:endParaRPr lang="es-EC"/>
        </a:p>
      </dgm:t>
    </dgm:pt>
    <dgm:pt modelId="{ABE9111E-6D97-4FC8-90E5-169C5CC7DB90}" type="sibTrans" cxnId="{C62ABF6A-ECC7-4238-9642-BCCE1D0F739D}">
      <dgm:prSet/>
      <dgm:spPr/>
      <dgm:t>
        <a:bodyPr/>
        <a:lstStyle/>
        <a:p>
          <a:endParaRPr lang="es-EC"/>
        </a:p>
      </dgm:t>
    </dgm:pt>
    <dgm:pt modelId="{E3029307-2E3A-4348-8B60-685F3B1F51A9}" type="pres">
      <dgm:prSet presAssocID="{6478FC9A-C669-440D-8401-32F2664E332C}" presName="Name0" presStyleCnt="0">
        <dgm:presLayoutVars>
          <dgm:chPref val="1"/>
          <dgm:dir/>
          <dgm:animOne val="branch"/>
          <dgm:animLvl val="lvl"/>
          <dgm:resizeHandles/>
        </dgm:presLayoutVars>
      </dgm:prSet>
      <dgm:spPr/>
      <dgm:t>
        <a:bodyPr/>
        <a:lstStyle/>
        <a:p>
          <a:endParaRPr lang="es-EC"/>
        </a:p>
      </dgm:t>
    </dgm:pt>
    <dgm:pt modelId="{93B15005-0A0B-47F6-B446-6DEC29A84BF5}" type="pres">
      <dgm:prSet presAssocID="{21EC6BC0-7305-47F5-B25A-0A77B69E9B0D}" presName="vertOne" presStyleCnt="0"/>
      <dgm:spPr/>
    </dgm:pt>
    <dgm:pt modelId="{5ADC6763-4C4F-47F5-8EB0-A52360FBD0E6}" type="pres">
      <dgm:prSet presAssocID="{21EC6BC0-7305-47F5-B25A-0A77B69E9B0D}" presName="txOne" presStyleLbl="node0" presStyleIdx="0" presStyleCnt="1">
        <dgm:presLayoutVars>
          <dgm:chPref val="3"/>
        </dgm:presLayoutVars>
      </dgm:prSet>
      <dgm:spPr/>
      <dgm:t>
        <a:bodyPr/>
        <a:lstStyle/>
        <a:p>
          <a:endParaRPr lang="es-EC"/>
        </a:p>
      </dgm:t>
    </dgm:pt>
    <dgm:pt modelId="{F0E84566-0F5C-41A0-9287-2D45A7E5F043}" type="pres">
      <dgm:prSet presAssocID="{21EC6BC0-7305-47F5-B25A-0A77B69E9B0D}" presName="parTransOne" presStyleCnt="0"/>
      <dgm:spPr/>
    </dgm:pt>
    <dgm:pt modelId="{98BC8F9D-E8A2-4DA8-ACC5-57A8974E5546}" type="pres">
      <dgm:prSet presAssocID="{21EC6BC0-7305-47F5-B25A-0A77B69E9B0D}" presName="horzOne" presStyleCnt="0"/>
      <dgm:spPr/>
    </dgm:pt>
    <dgm:pt modelId="{0503B213-F5DE-4153-906E-C68E1830E590}" type="pres">
      <dgm:prSet presAssocID="{B6B148EB-3401-4B4B-AC3A-A5C022D549E2}" presName="vertTwo" presStyleCnt="0"/>
      <dgm:spPr/>
    </dgm:pt>
    <dgm:pt modelId="{29AFBB38-943E-469B-863F-BE726B9CB1B7}" type="pres">
      <dgm:prSet presAssocID="{B6B148EB-3401-4B4B-AC3A-A5C022D549E2}" presName="txTwo" presStyleLbl="node2" presStyleIdx="0" presStyleCnt="3">
        <dgm:presLayoutVars>
          <dgm:chPref val="3"/>
        </dgm:presLayoutVars>
      </dgm:prSet>
      <dgm:spPr/>
      <dgm:t>
        <a:bodyPr/>
        <a:lstStyle/>
        <a:p>
          <a:endParaRPr lang="es-EC"/>
        </a:p>
      </dgm:t>
    </dgm:pt>
    <dgm:pt modelId="{04663B69-7AB0-4065-9852-EC06B98BB487}" type="pres">
      <dgm:prSet presAssocID="{B6B148EB-3401-4B4B-AC3A-A5C022D549E2}" presName="horzTwo" presStyleCnt="0"/>
      <dgm:spPr/>
    </dgm:pt>
    <dgm:pt modelId="{B85E7D4A-C142-4809-9626-2ECA5BF21B77}" type="pres">
      <dgm:prSet presAssocID="{DDE7A300-7470-4585-ABB7-C05F0B8D32F2}" presName="sibSpaceTwo" presStyleCnt="0"/>
      <dgm:spPr/>
    </dgm:pt>
    <dgm:pt modelId="{11CEE6E3-0987-4F84-B019-EF6C4EA48F91}" type="pres">
      <dgm:prSet presAssocID="{0E88B8DB-B2DA-4D61-B3B6-E67DC125986C}" presName="vertTwo" presStyleCnt="0"/>
      <dgm:spPr/>
    </dgm:pt>
    <dgm:pt modelId="{B5A14D9A-C76C-4B0E-A716-8C21FA7F1AC4}" type="pres">
      <dgm:prSet presAssocID="{0E88B8DB-B2DA-4D61-B3B6-E67DC125986C}" presName="txTwo" presStyleLbl="node2" presStyleIdx="1" presStyleCnt="3">
        <dgm:presLayoutVars>
          <dgm:chPref val="3"/>
        </dgm:presLayoutVars>
      </dgm:prSet>
      <dgm:spPr/>
      <dgm:t>
        <a:bodyPr/>
        <a:lstStyle/>
        <a:p>
          <a:endParaRPr lang="es-EC"/>
        </a:p>
      </dgm:t>
    </dgm:pt>
    <dgm:pt modelId="{187BE55B-9631-4B81-A105-946CBD5573BC}" type="pres">
      <dgm:prSet presAssocID="{0E88B8DB-B2DA-4D61-B3B6-E67DC125986C}" presName="horzTwo" presStyleCnt="0"/>
      <dgm:spPr/>
    </dgm:pt>
    <dgm:pt modelId="{F2D98AC4-0403-4BB8-BF99-63B1A99281C5}" type="pres">
      <dgm:prSet presAssocID="{73ACCED3-CDB3-4A19-99B7-4A4670CAC478}" presName="sibSpaceTwo" presStyleCnt="0"/>
      <dgm:spPr/>
    </dgm:pt>
    <dgm:pt modelId="{5C3C215A-6BDB-47B7-A9DF-E145A961DD8C}" type="pres">
      <dgm:prSet presAssocID="{A76598D5-CB83-4952-BE10-A5103C77B6F1}" presName="vertTwo" presStyleCnt="0"/>
      <dgm:spPr/>
    </dgm:pt>
    <dgm:pt modelId="{12483B0B-0A85-4625-B978-E3AE57A10421}" type="pres">
      <dgm:prSet presAssocID="{A76598D5-CB83-4952-BE10-A5103C77B6F1}" presName="txTwo" presStyleLbl="node2" presStyleIdx="2" presStyleCnt="3">
        <dgm:presLayoutVars>
          <dgm:chPref val="3"/>
        </dgm:presLayoutVars>
      </dgm:prSet>
      <dgm:spPr/>
      <dgm:t>
        <a:bodyPr/>
        <a:lstStyle/>
        <a:p>
          <a:endParaRPr lang="es-EC"/>
        </a:p>
      </dgm:t>
    </dgm:pt>
    <dgm:pt modelId="{A1D9403D-D7FA-4779-9467-61B5A8885CE5}" type="pres">
      <dgm:prSet presAssocID="{A76598D5-CB83-4952-BE10-A5103C77B6F1}" presName="horzTwo" presStyleCnt="0"/>
      <dgm:spPr/>
    </dgm:pt>
  </dgm:ptLst>
  <dgm:cxnLst>
    <dgm:cxn modelId="{C411D580-A409-428B-BE14-A8F64AC8577D}" type="presOf" srcId="{21EC6BC0-7305-47F5-B25A-0A77B69E9B0D}" destId="{5ADC6763-4C4F-47F5-8EB0-A52360FBD0E6}" srcOrd="0" destOrd="0" presId="urn:microsoft.com/office/officeart/2005/8/layout/hierarchy4"/>
    <dgm:cxn modelId="{255D04CA-1A35-4D00-B38D-00C5F40D45FF}" srcId="{6478FC9A-C669-440D-8401-32F2664E332C}" destId="{21EC6BC0-7305-47F5-B25A-0A77B69E9B0D}" srcOrd="0" destOrd="0" parTransId="{5F58DEF9-AD73-4347-9F45-E85F47B36E74}" sibTransId="{3663637C-1F16-4D36-880C-9B4A06B4E560}"/>
    <dgm:cxn modelId="{32E0AAF2-6EA4-4BDC-9909-27A92E2695DE}" type="presOf" srcId="{6478FC9A-C669-440D-8401-32F2664E332C}" destId="{E3029307-2E3A-4348-8B60-685F3B1F51A9}" srcOrd="0" destOrd="0" presId="urn:microsoft.com/office/officeart/2005/8/layout/hierarchy4"/>
    <dgm:cxn modelId="{98C31560-CD7D-4C99-AAEB-FC551C12A879}" srcId="{21EC6BC0-7305-47F5-B25A-0A77B69E9B0D}" destId="{0E88B8DB-B2DA-4D61-B3B6-E67DC125986C}" srcOrd="1" destOrd="0" parTransId="{42B70715-591E-475E-996C-42DCF5F8D1EF}" sibTransId="{73ACCED3-CDB3-4A19-99B7-4A4670CAC478}"/>
    <dgm:cxn modelId="{AD2BC6C5-1796-4ED9-AC3F-72BE91BC84F9}" type="presOf" srcId="{A76598D5-CB83-4952-BE10-A5103C77B6F1}" destId="{12483B0B-0A85-4625-B978-E3AE57A10421}" srcOrd="0" destOrd="0" presId="urn:microsoft.com/office/officeart/2005/8/layout/hierarchy4"/>
    <dgm:cxn modelId="{5808B5E2-D2AA-4D32-96DF-EBEABFD7E990}" type="presOf" srcId="{0E88B8DB-B2DA-4D61-B3B6-E67DC125986C}" destId="{B5A14D9A-C76C-4B0E-A716-8C21FA7F1AC4}" srcOrd="0" destOrd="0" presId="urn:microsoft.com/office/officeart/2005/8/layout/hierarchy4"/>
    <dgm:cxn modelId="{069821DF-C3DA-45D1-B40B-66F79015A698}" type="presOf" srcId="{B6B148EB-3401-4B4B-AC3A-A5C022D549E2}" destId="{29AFBB38-943E-469B-863F-BE726B9CB1B7}" srcOrd="0" destOrd="0" presId="urn:microsoft.com/office/officeart/2005/8/layout/hierarchy4"/>
    <dgm:cxn modelId="{709E4670-7D39-4026-9275-574BBE609F4E}" srcId="{21EC6BC0-7305-47F5-B25A-0A77B69E9B0D}" destId="{B6B148EB-3401-4B4B-AC3A-A5C022D549E2}" srcOrd="0" destOrd="0" parTransId="{D232048B-EE04-4928-BAC8-931D99ADCA41}" sibTransId="{DDE7A300-7470-4585-ABB7-C05F0B8D32F2}"/>
    <dgm:cxn modelId="{C62ABF6A-ECC7-4238-9642-BCCE1D0F739D}" srcId="{21EC6BC0-7305-47F5-B25A-0A77B69E9B0D}" destId="{A76598D5-CB83-4952-BE10-A5103C77B6F1}" srcOrd="2" destOrd="0" parTransId="{21296B5E-DC46-4962-8E67-D257FC9F33D4}" sibTransId="{ABE9111E-6D97-4FC8-90E5-169C5CC7DB90}"/>
    <dgm:cxn modelId="{688733A3-B5D8-4842-93AC-B7D0DE817335}" type="presParOf" srcId="{E3029307-2E3A-4348-8B60-685F3B1F51A9}" destId="{93B15005-0A0B-47F6-B446-6DEC29A84BF5}" srcOrd="0" destOrd="0" presId="urn:microsoft.com/office/officeart/2005/8/layout/hierarchy4"/>
    <dgm:cxn modelId="{B4111968-792F-49C5-ADAC-F7B0F04ACBD9}" type="presParOf" srcId="{93B15005-0A0B-47F6-B446-6DEC29A84BF5}" destId="{5ADC6763-4C4F-47F5-8EB0-A52360FBD0E6}" srcOrd="0" destOrd="0" presId="urn:microsoft.com/office/officeart/2005/8/layout/hierarchy4"/>
    <dgm:cxn modelId="{C3A077A2-03D3-4CBB-B063-4755BBD0542E}" type="presParOf" srcId="{93B15005-0A0B-47F6-B446-6DEC29A84BF5}" destId="{F0E84566-0F5C-41A0-9287-2D45A7E5F043}" srcOrd="1" destOrd="0" presId="urn:microsoft.com/office/officeart/2005/8/layout/hierarchy4"/>
    <dgm:cxn modelId="{DF2E4A54-621A-4FD2-B157-71DEB04F44AF}" type="presParOf" srcId="{93B15005-0A0B-47F6-B446-6DEC29A84BF5}" destId="{98BC8F9D-E8A2-4DA8-ACC5-57A8974E5546}" srcOrd="2" destOrd="0" presId="urn:microsoft.com/office/officeart/2005/8/layout/hierarchy4"/>
    <dgm:cxn modelId="{57072202-AC46-459A-A4C7-E102FBE78103}" type="presParOf" srcId="{98BC8F9D-E8A2-4DA8-ACC5-57A8974E5546}" destId="{0503B213-F5DE-4153-906E-C68E1830E590}" srcOrd="0" destOrd="0" presId="urn:microsoft.com/office/officeart/2005/8/layout/hierarchy4"/>
    <dgm:cxn modelId="{64B97558-993A-4507-B881-BEC9388B36E1}" type="presParOf" srcId="{0503B213-F5DE-4153-906E-C68E1830E590}" destId="{29AFBB38-943E-469B-863F-BE726B9CB1B7}" srcOrd="0" destOrd="0" presId="urn:microsoft.com/office/officeart/2005/8/layout/hierarchy4"/>
    <dgm:cxn modelId="{A710E4FA-9BF5-479D-8EB4-8C8098242DFC}" type="presParOf" srcId="{0503B213-F5DE-4153-906E-C68E1830E590}" destId="{04663B69-7AB0-4065-9852-EC06B98BB487}" srcOrd="1" destOrd="0" presId="urn:microsoft.com/office/officeart/2005/8/layout/hierarchy4"/>
    <dgm:cxn modelId="{A446D62F-DA37-4454-85E6-5A95CC247097}" type="presParOf" srcId="{98BC8F9D-E8A2-4DA8-ACC5-57A8974E5546}" destId="{B85E7D4A-C142-4809-9626-2ECA5BF21B77}" srcOrd="1" destOrd="0" presId="urn:microsoft.com/office/officeart/2005/8/layout/hierarchy4"/>
    <dgm:cxn modelId="{6F23F459-8810-4FEE-8EFF-6185904B1433}" type="presParOf" srcId="{98BC8F9D-E8A2-4DA8-ACC5-57A8974E5546}" destId="{11CEE6E3-0987-4F84-B019-EF6C4EA48F91}" srcOrd="2" destOrd="0" presId="urn:microsoft.com/office/officeart/2005/8/layout/hierarchy4"/>
    <dgm:cxn modelId="{13497969-7BB5-476B-835D-EE2F17B54CBA}" type="presParOf" srcId="{11CEE6E3-0987-4F84-B019-EF6C4EA48F91}" destId="{B5A14D9A-C76C-4B0E-A716-8C21FA7F1AC4}" srcOrd="0" destOrd="0" presId="urn:microsoft.com/office/officeart/2005/8/layout/hierarchy4"/>
    <dgm:cxn modelId="{3546C7F2-AC25-4224-8B9D-DB0E0101B8B7}" type="presParOf" srcId="{11CEE6E3-0987-4F84-B019-EF6C4EA48F91}" destId="{187BE55B-9631-4B81-A105-946CBD5573BC}" srcOrd="1" destOrd="0" presId="urn:microsoft.com/office/officeart/2005/8/layout/hierarchy4"/>
    <dgm:cxn modelId="{294FB438-F748-4C7A-A7FF-E2F4E54A4235}" type="presParOf" srcId="{98BC8F9D-E8A2-4DA8-ACC5-57A8974E5546}" destId="{F2D98AC4-0403-4BB8-BF99-63B1A99281C5}" srcOrd="3" destOrd="0" presId="urn:microsoft.com/office/officeart/2005/8/layout/hierarchy4"/>
    <dgm:cxn modelId="{0333907C-ECC5-42C4-9A42-BD68FF8B5AD5}" type="presParOf" srcId="{98BC8F9D-E8A2-4DA8-ACC5-57A8974E5546}" destId="{5C3C215A-6BDB-47B7-A9DF-E145A961DD8C}" srcOrd="4" destOrd="0" presId="urn:microsoft.com/office/officeart/2005/8/layout/hierarchy4"/>
    <dgm:cxn modelId="{5B7BB2F7-09EE-4145-9F2D-90C2485C8712}" type="presParOf" srcId="{5C3C215A-6BDB-47B7-A9DF-E145A961DD8C}" destId="{12483B0B-0A85-4625-B978-E3AE57A10421}" srcOrd="0" destOrd="0" presId="urn:microsoft.com/office/officeart/2005/8/layout/hierarchy4"/>
    <dgm:cxn modelId="{4FBD6CF6-003C-4DB2-BC92-E0E96BB5867E}" type="presParOf" srcId="{5C3C215A-6BDB-47B7-A9DF-E145A961DD8C}" destId="{A1D9403D-D7FA-4779-9467-61B5A8885CE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90673C-CE2D-4FCD-9765-8E9A63CE2F0C}" type="doc">
      <dgm:prSet loTypeId="urn:microsoft.com/office/officeart/2005/8/layout/orgChart1" loCatId="hierarchy" qsTypeId="urn:microsoft.com/office/officeart/2005/8/quickstyle/simple4" qsCatId="simple" csTypeId="urn:microsoft.com/office/officeart/2005/8/colors/accent3_2" csCatId="accent3" phldr="1"/>
      <dgm:spPr/>
      <dgm:t>
        <a:bodyPr/>
        <a:lstStyle/>
        <a:p>
          <a:endParaRPr lang="es-ES"/>
        </a:p>
      </dgm:t>
    </dgm:pt>
    <dgm:pt modelId="{8E336DDF-E2BC-47A3-8051-A5947F562A53}">
      <dgm:prSet phldrT="[Texto]"/>
      <dgm:spPr/>
      <dgm:t>
        <a:bodyPr/>
        <a:lstStyle/>
        <a:p>
          <a:r>
            <a:rPr lang="es-ES" b="1" dirty="0" smtClean="0"/>
            <a:t>Diseño del Controlador Mediante la Herramienta MPCTOOL</a:t>
          </a:r>
          <a:endParaRPr lang="es-ES" dirty="0"/>
        </a:p>
      </dgm:t>
    </dgm:pt>
    <dgm:pt modelId="{951A86A1-398F-4910-B80B-CF4CE7DDB174}" type="parTrans" cxnId="{3511B9EF-783D-4DE5-8CDF-9FC7EE3CFF3F}">
      <dgm:prSet/>
      <dgm:spPr/>
      <dgm:t>
        <a:bodyPr/>
        <a:lstStyle/>
        <a:p>
          <a:endParaRPr lang="es-ES"/>
        </a:p>
      </dgm:t>
    </dgm:pt>
    <dgm:pt modelId="{A0904312-FFDF-46ED-AE62-74199F0BD2C7}" type="sibTrans" cxnId="{3511B9EF-783D-4DE5-8CDF-9FC7EE3CFF3F}">
      <dgm:prSet/>
      <dgm:spPr/>
      <dgm:t>
        <a:bodyPr/>
        <a:lstStyle/>
        <a:p>
          <a:endParaRPr lang="es-ES"/>
        </a:p>
      </dgm:t>
    </dgm:pt>
    <dgm:pt modelId="{0B7575BF-6869-40D3-92E6-3813E85543D8}">
      <dgm:prSet phldrT="[Texto]"/>
      <dgm:spPr/>
      <dgm:t>
        <a:bodyPr/>
        <a:lstStyle/>
        <a:p>
          <a:r>
            <a:rPr lang="es-ES" b="1" dirty="0" smtClean="0"/>
            <a:t>Importar la función de transferencia de la planta de temperatura</a:t>
          </a:r>
          <a:endParaRPr lang="es-ES" dirty="0"/>
        </a:p>
      </dgm:t>
    </dgm:pt>
    <dgm:pt modelId="{438F0E57-3075-4129-8CAD-51DD4852386C}" type="parTrans" cxnId="{499FAA92-445E-4C53-912B-97720FB84CCC}">
      <dgm:prSet/>
      <dgm:spPr/>
      <dgm:t>
        <a:bodyPr/>
        <a:lstStyle/>
        <a:p>
          <a:endParaRPr lang="es-ES"/>
        </a:p>
      </dgm:t>
    </dgm:pt>
    <dgm:pt modelId="{8AECAEC9-FDC9-48D0-B9E7-1B4D59DDD830}" type="sibTrans" cxnId="{499FAA92-445E-4C53-912B-97720FB84CCC}">
      <dgm:prSet/>
      <dgm:spPr/>
      <dgm:t>
        <a:bodyPr/>
        <a:lstStyle/>
        <a:p>
          <a:endParaRPr lang="es-ES"/>
        </a:p>
      </dgm:t>
    </dgm:pt>
    <dgm:pt modelId="{CBD6669E-72FC-4781-A5D1-031E0473C4A3}">
      <dgm:prSet phldrT="[Texto]"/>
      <dgm:spPr/>
      <dgm:t>
        <a:bodyPr/>
        <a:lstStyle/>
        <a:p>
          <a:r>
            <a:rPr lang="es-ES" b="1" dirty="0" smtClean="0"/>
            <a:t>Ingresar datos de la planta de temperatura</a:t>
          </a:r>
          <a:endParaRPr lang="es-ES" dirty="0"/>
        </a:p>
      </dgm:t>
    </dgm:pt>
    <dgm:pt modelId="{7E5FB1C3-36C1-4099-89A3-E07C64C817E8}" type="parTrans" cxnId="{D84CA56D-9FFF-4E4C-83B0-D189EB4E34CC}">
      <dgm:prSet/>
      <dgm:spPr/>
      <dgm:t>
        <a:bodyPr/>
        <a:lstStyle/>
        <a:p>
          <a:endParaRPr lang="es-ES"/>
        </a:p>
      </dgm:t>
    </dgm:pt>
    <dgm:pt modelId="{406D365B-F48E-4D07-AA0F-43E44329598D}" type="sibTrans" cxnId="{D84CA56D-9FFF-4E4C-83B0-D189EB4E34CC}">
      <dgm:prSet/>
      <dgm:spPr/>
      <dgm:t>
        <a:bodyPr/>
        <a:lstStyle/>
        <a:p>
          <a:endParaRPr lang="es-ES"/>
        </a:p>
      </dgm:t>
    </dgm:pt>
    <dgm:pt modelId="{D60A496D-F847-4476-8533-A72F1F66E48B}">
      <dgm:prSet phldrT="[Texto]"/>
      <dgm:spPr/>
      <dgm:t>
        <a:bodyPr/>
        <a:lstStyle/>
        <a:p>
          <a:r>
            <a:rPr lang="es-ES" b="1" dirty="0" smtClean="0"/>
            <a:t>Diseñar el control predictivo</a:t>
          </a:r>
          <a:endParaRPr lang="es-ES" dirty="0"/>
        </a:p>
      </dgm:t>
    </dgm:pt>
    <dgm:pt modelId="{3767D9A7-8F34-4AA2-AD72-297748312FB5}" type="parTrans" cxnId="{11238067-0C95-4DE9-9985-151F408CDEAC}">
      <dgm:prSet/>
      <dgm:spPr/>
      <dgm:t>
        <a:bodyPr/>
        <a:lstStyle/>
        <a:p>
          <a:endParaRPr lang="es-ES"/>
        </a:p>
      </dgm:t>
    </dgm:pt>
    <dgm:pt modelId="{FA3A5066-9B1F-4A85-B7AB-63AAEF720680}" type="sibTrans" cxnId="{11238067-0C95-4DE9-9985-151F408CDEAC}">
      <dgm:prSet/>
      <dgm:spPr/>
      <dgm:t>
        <a:bodyPr/>
        <a:lstStyle/>
        <a:p>
          <a:endParaRPr lang="es-ES"/>
        </a:p>
      </dgm:t>
    </dgm:pt>
    <dgm:pt modelId="{D9A8A3E7-763C-4764-840D-955DF106F92D}" type="pres">
      <dgm:prSet presAssocID="{AC90673C-CE2D-4FCD-9765-8E9A63CE2F0C}" presName="hierChild1" presStyleCnt="0">
        <dgm:presLayoutVars>
          <dgm:orgChart val="1"/>
          <dgm:chPref val="1"/>
          <dgm:dir/>
          <dgm:animOne val="branch"/>
          <dgm:animLvl val="lvl"/>
          <dgm:resizeHandles/>
        </dgm:presLayoutVars>
      </dgm:prSet>
      <dgm:spPr/>
      <dgm:t>
        <a:bodyPr/>
        <a:lstStyle/>
        <a:p>
          <a:endParaRPr lang="es-ES"/>
        </a:p>
      </dgm:t>
    </dgm:pt>
    <dgm:pt modelId="{A60A6C33-5C86-4D43-BF39-49422C3A5876}" type="pres">
      <dgm:prSet presAssocID="{8E336DDF-E2BC-47A3-8051-A5947F562A53}" presName="hierRoot1" presStyleCnt="0">
        <dgm:presLayoutVars>
          <dgm:hierBranch val="init"/>
        </dgm:presLayoutVars>
      </dgm:prSet>
      <dgm:spPr/>
      <dgm:t>
        <a:bodyPr/>
        <a:lstStyle/>
        <a:p>
          <a:endParaRPr lang="es-ES"/>
        </a:p>
      </dgm:t>
    </dgm:pt>
    <dgm:pt modelId="{C0A6848B-BE07-4B97-89EC-6A253C716067}" type="pres">
      <dgm:prSet presAssocID="{8E336DDF-E2BC-47A3-8051-A5947F562A53}" presName="rootComposite1" presStyleCnt="0"/>
      <dgm:spPr/>
      <dgm:t>
        <a:bodyPr/>
        <a:lstStyle/>
        <a:p>
          <a:endParaRPr lang="es-ES"/>
        </a:p>
      </dgm:t>
    </dgm:pt>
    <dgm:pt modelId="{7C27BCDC-A1D2-4D39-90AB-A99CA67CA8E2}" type="pres">
      <dgm:prSet presAssocID="{8E336DDF-E2BC-47A3-8051-A5947F562A53}" presName="rootText1" presStyleLbl="node0" presStyleIdx="0" presStyleCnt="1">
        <dgm:presLayoutVars>
          <dgm:chPref val="3"/>
        </dgm:presLayoutVars>
      </dgm:prSet>
      <dgm:spPr/>
      <dgm:t>
        <a:bodyPr/>
        <a:lstStyle/>
        <a:p>
          <a:endParaRPr lang="es-ES"/>
        </a:p>
      </dgm:t>
    </dgm:pt>
    <dgm:pt modelId="{E448B0DE-BDB2-4D61-812E-73C044DD62E6}" type="pres">
      <dgm:prSet presAssocID="{8E336DDF-E2BC-47A3-8051-A5947F562A53}" presName="rootConnector1" presStyleLbl="node1" presStyleIdx="0" presStyleCnt="0"/>
      <dgm:spPr/>
      <dgm:t>
        <a:bodyPr/>
        <a:lstStyle/>
        <a:p>
          <a:endParaRPr lang="es-ES"/>
        </a:p>
      </dgm:t>
    </dgm:pt>
    <dgm:pt modelId="{6516FAB8-9D14-4F58-A4F6-069C46479BA4}" type="pres">
      <dgm:prSet presAssocID="{8E336DDF-E2BC-47A3-8051-A5947F562A53}" presName="hierChild2" presStyleCnt="0"/>
      <dgm:spPr/>
      <dgm:t>
        <a:bodyPr/>
        <a:lstStyle/>
        <a:p>
          <a:endParaRPr lang="es-ES"/>
        </a:p>
      </dgm:t>
    </dgm:pt>
    <dgm:pt modelId="{FD7741F2-2B6E-4834-9945-442F79380E16}" type="pres">
      <dgm:prSet presAssocID="{438F0E57-3075-4129-8CAD-51DD4852386C}" presName="Name37" presStyleLbl="parChTrans1D2" presStyleIdx="0" presStyleCnt="3"/>
      <dgm:spPr/>
      <dgm:t>
        <a:bodyPr/>
        <a:lstStyle/>
        <a:p>
          <a:endParaRPr lang="es-ES"/>
        </a:p>
      </dgm:t>
    </dgm:pt>
    <dgm:pt modelId="{A84B9F9E-D976-44CD-8615-BBC2086E11E5}" type="pres">
      <dgm:prSet presAssocID="{0B7575BF-6869-40D3-92E6-3813E85543D8}" presName="hierRoot2" presStyleCnt="0">
        <dgm:presLayoutVars>
          <dgm:hierBranch val="init"/>
        </dgm:presLayoutVars>
      </dgm:prSet>
      <dgm:spPr/>
      <dgm:t>
        <a:bodyPr/>
        <a:lstStyle/>
        <a:p>
          <a:endParaRPr lang="es-ES"/>
        </a:p>
      </dgm:t>
    </dgm:pt>
    <dgm:pt modelId="{EACCCF3D-069A-4C3A-888E-5728281348D3}" type="pres">
      <dgm:prSet presAssocID="{0B7575BF-6869-40D3-92E6-3813E85543D8}" presName="rootComposite" presStyleCnt="0"/>
      <dgm:spPr/>
      <dgm:t>
        <a:bodyPr/>
        <a:lstStyle/>
        <a:p>
          <a:endParaRPr lang="es-ES"/>
        </a:p>
      </dgm:t>
    </dgm:pt>
    <dgm:pt modelId="{7F004768-B7FF-46A7-A34C-AD5566A4E953}" type="pres">
      <dgm:prSet presAssocID="{0B7575BF-6869-40D3-92E6-3813E85543D8}" presName="rootText" presStyleLbl="node2" presStyleIdx="0" presStyleCnt="3">
        <dgm:presLayoutVars>
          <dgm:chPref val="3"/>
        </dgm:presLayoutVars>
      </dgm:prSet>
      <dgm:spPr/>
      <dgm:t>
        <a:bodyPr/>
        <a:lstStyle/>
        <a:p>
          <a:endParaRPr lang="es-ES"/>
        </a:p>
      </dgm:t>
    </dgm:pt>
    <dgm:pt modelId="{071CCDF3-47B1-4FB2-8070-0A0E5F7A8487}" type="pres">
      <dgm:prSet presAssocID="{0B7575BF-6869-40D3-92E6-3813E85543D8}" presName="rootConnector" presStyleLbl="node2" presStyleIdx="0" presStyleCnt="3"/>
      <dgm:spPr/>
      <dgm:t>
        <a:bodyPr/>
        <a:lstStyle/>
        <a:p>
          <a:endParaRPr lang="es-ES"/>
        </a:p>
      </dgm:t>
    </dgm:pt>
    <dgm:pt modelId="{16386F94-22BF-4393-B8EE-D1ECC77DE23A}" type="pres">
      <dgm:prSet presAssocID="{0B7575BF-6869-40D3-92E6-3813E85543D8}" presName="hierChild4" presStyleCnt="0"/>
      <dgm:spPr/>
      <dgm:t>
        <a:bodyPr/>
        <a:lstStyle/>
        <a:p>
          <a:endParaRPr lang="es-ES"/>
        </a:p>
      </dgm:t>
    </dgm:pt>
    <dgm:pt modelId="{200A623D-29FF-41C2-8EEF-33C5B1A5FBC6}" type="pres">
      <dgm:prSet presAssocID="{0B7575BF-6869-40D3-92E6-3813E85543D8}" presName="hierChild5" presStyleCnt="0"/>
      <dgm:spPr/>
      <dgm:t>
        <a:bodyPr/>
        <a:lstStyle/>
        <a:p>
          <a:endParaRPr lang="es-ES"/>
        </a:p>
      </dgm:t>
    </dgm:pt>
    <dgm:pt modelId="{675915C1-8FF0-47AE-A0C4-4611C1AF4D97}" type="pres">
      <dgm:prSet presAssocID="{7E5FB1C3-36C1-4099-89A3-E07C64C817E8}" presName="Name37" presStyleLbl="parChTrans1D2" presStyleIdx="1" presStyleCnt="3"/>
      <dgm:spPr/>
      <dgm:t>
        <a:bodyPr/>
        <a:lstStyle/>
        <a:p>
          <a:endParaRPr lang="es-ES"/>
        </a:p>
      </dgm:t>
    </dgm:pt>
    <dgm:pt modelId="{E038A7C9-9179-4B84-8824-9A33A38EA3C8}" type="pres">
      <dgm:prSet presAssocID="{CBD6669E-72FC-4781-A5D1-031E0473C4A3}" presName="hierRoot2" presStyleCnt="0">
        <dgm:presLayoutVars>
          <dgm:hierBranch val="init"/>
        </dgm:presLayoutVars>
      </dgm:prSet>
      <dgm:spPr/>
      <dgm:t>
        <a:bodyPr/>
        <a:lstStyle/>
        <a:p>
          <a:endParaRPr lang="es-ES"/>
        </a:p>
      </dgm:t>
    </dgm:pt>
    <dgm:pt modelId="{ED18B3FD-E20C-49EE-A985-4CBC2806C757}" type="pres">
      <dgm:prSet presAssocID="{CBD6669E-72FC-4781-A5D1-031E0473C4A3}" presName="rootComposite" presStyleCnt="0"/>
      <dgm:spPr/>
      <dgm:t>
        <a:bodyPr/>
        <a:lstStyle/>
        <a:p>
          <a:endParaRPr lang="es-ES"/>
        </a:p>
      </dgm:t>
    </dgm:pt>
    <dgm:pt modelId="{A4A02800-437A-49EB-B3B1-63281444E45D}" type="pres">
      <dgm:prSet presAssocID="{CBD6669E-72FC-4781-A5D1-031E0473C4A3}" presName="rootText" presStyleLbl="node2" presStyleIdx="1" presStyleCnt="3">
        <dgm:presLayoutVars>
          <dgm:chPref val="3"/>
        </dgm:presLayoutVars>
      </dgm:prSet>
      <dgm:spPr/>
      <dgm:t>
        <a:bodyPr/>
        <a:lstStyle/>
        <a:p>
          <a:endParaRPr lang="es-ES"/>
        </a:p>
      </dgm:t>
    </dgm:pt>
    <dgm:pt modelId="{3796B01E-45F6-432D-B9CC-A8793949FBD7}" type="pres">
      <dgm:prSet presAssocID="{CBD6669E-72FC-4781-A5D1-031E0473C4A3}" presName="rootConnector" presStyleLbl="node2" presStyleIdx="1" presStyleCnt="3"/>
      <dgm:spPr/>
      <dgm:t>
        <a:bodyPr/>
        <a:lstStyle/>
        <a:p>
          <a:endParaRPr lang="es-ES"/>
        </a:p>
      </dgm:t>
    </dgm:pt>
    <dgm:pt modelId="{FD1FD0DD-F114-45F0-AA13-6BAEEAB3F46C}" type="pres">
      <dgm:prSet presAssocID="{CBD6669E-72FC-4781-A5D1-031E0473C4A3}" presName="hierChild4" presStyleCnt="0"/>
      <dgm:spPr/>
      <dgm:t>
        <a:bodyPr/>
        <a:lstStyle/>
        <a:p>
          <a:endParaRPr lang="es-ES"/>
        </a:p>
      </dgm:t>
    </dgm:pt>
    <dgm:pt modelId="{41A6ECD4-EF19-4137-8E18-B12EEE2AF7A7}" type="pres">
      <dgm:prSet presAssocID="{CBD6669E-72FC-4781-A5D1-031E0473C4A3}" presName="hierChild5" presStyleCnt="0"/>
      <dgm:spPr/>
      <dgm:t>
        <a:bodyPr/>
        <a:lstStyle/>
        <a:p>
          <a:endParaRPr lang="es-ES"/>
        </a:p>
      </dgm:t>
    </dgm:pt>
    <dgm:pt modelId="{5505F74B-5A9E-453E-8884-BA6844DE10FC}" type="pres">
      <dgm:prSet presAssocID="{3767D9A7-8F34-4AA2-AD72-297748312FB5}" presName="Name37" presStyleLbl="parChTrans1D2" presStyleIdx="2" presStyleCnt="3"/>
      <dgm:spPr/>
      <dgm:t>
        <a:bodyPr/>
        <a:lstStyle/>
        <a:p>
          <a:endParaRPr lang="es-ES"/>
        </a:p>
      </dgm:t>
    </dgm:pt>
    <dgm:pt modelId="{43EF5754-6978-40E3-A7AF-244863E23135}" type="pres">
      <dgm:prSet presAssocID="{D60A496D-F847-4476-8533-A72F1F66E48B}" presName="hierRoot2" presStyleCnt="0">
        <dgm:presLayoutVars>
          <dgm:hierBranch val="init"/>
        </dgm:presLayoutVars>
      </dgm:prSet>
      <dgm:spPr/>
      <dgm:t>
        <a:bodyPr/>
        <a:lstStyle/>
        <a:p>
          <a:endParaRPr lang="es-ES"/>
        </a:p>
      </dgm:t>
    </dgm:pt>
    <dgm:pt modelId="{2D372D33-38E1-4DC8-9268-643591076912}" type="pres">
      <dgm:prSet presAssocID="{D60A496D-F847-4476-8533-A72F1F66E48B}" presName="rootComposite" presStyleCnt="0"/>
      <dgm:spPr/>
      <dgm:t>
        <a:bodyPr/>
        <a:lstStyle/>
        <a:p>
          <a:endParaRPr lang="es-ES"/>
        </a:p>
      </dgm:t>
    </dgm:pt>
    <dgm:pt modelId="{71226A2B-20F5-4DBB-A563-5B8D4A64FB5C}" type="pres">
      <dgm:prSet presAssocID="{D60A496D-F847-4476-8533-A72F1F66E48B}" presName="rootText" presStyleLbl="node2" presStyleIdx="2" presStyleCnt="3">
        <dgm:presLayoutVars>
          <dgm:chPref val="3"/>
        </dgm:presLayoutVars>
      </dgm:prSet>
      <dgm:spPr/>
      <dgm:t>
        <a:bodyPr/>
        <a:lstStyle/>
        <a:p>
          <a:endParaRPr lang="es-ES"/>
        </a:p>
      </dgm:t>
    </dgm:pt>
    <dgm:pt modelId="{C93AA414-E961-43C8-9105-4CFDF3D0B859}" type="pres">
      <dgm:prSet presAssocID="{D60A496D-F847-4476-8533-A72F1F66E48B}" presName="rootConnector" presStyleLbl="node2" presStyleIdx="2" presStyleCnt="3"/>
      <dgm:spPr/>
      <dgm:t>
        <a:bodyPr/>
        <a:lstStyle/>
        <a:p>
          <a:endParaRPr lang="es-ES"/>
        </a:p>
      </dgm:t>
    </dgm:pt>
    <dgm:pt modelId="{8FD0AA99-A9B9-4281-B5BC-183B2AC1D6B0}" type="pres">
      <dgm:prSet presAssocID="{D60A496D-F847-4476-8533-A72F1F66E48B}" presName="hierChild4" presStyleCnt="0"/>
      <dgm:spPr/>
      <dgm:t>
        <a:bodyPr/>
        <a:lstStyle/>
        <a:p>
          <a:endParaRPr lang="es-ES"/>
        </a:p>
      </dgm:t>
    </dgm:pt>
    <dgm:pt modelId="{E531AAC4-C51B-4B95-BEE5-B5CA386D4190}" type="pres">
      <dgm:prSet presAssocID="{D60A496D-F847-4476-8533-A72F1F66E48B}" presName="hierChild5" presStyleCnt="0"/>
      <dgm:spPr/>
      <dgm:t>
        <a:bodyPr/>
        <a:lstStyle/>
        <a:p>
          <a:endParaRPr lang="es-ES"/>
        </a:p>
      </dgm:t>
    </dgm:pt>
    <dgm:pt modelId="{25B87123-C6B1-487E-8031-8748EB015F43}" type="pres">
      <dgm:prSet presAssocID="{8E336DDF-E2BC-47A3-8051-A5947F562A53}" presName="hierChild3" presStyleCnt="0"/>
      <dgm:spPr/>
      <dgm:t>
        <a:bodyPr/>
        <a:lstStyle/>
        <a:p>
          <a:endParaRPr lang="es-ES"/>
        </a:p>
      </dgm:t>
    </dgm:pt>
  </dgm:ptLst>
  <dgm:cxnLst>
    <dgm:cxn modelId="{D84CA56D-9FFF-4E4C-83B0-D189EB4E34CC}" srcId="{8E336DDF-E2BC-47A3-8051-A5947F562A53}" destId="{CBD6669E-72FC-4781-A5D1-031E0473C4A3}" srcOrd="1" destOrd="0" parTransId="{7E5FB1C3-36C1-4099-89A3-E07C64C817E8}" sibTransId="{406D365B-F48E-4D07-AA0F-43E44329598D}"/>
    <dgm:cxn modelId="{8BC0C0EB-B106-4EB5-B201-4BD30D777B26}" type="presOf" srcId="{D60A496D-F847-4476-8533-A72F1F66E48B}" destId="{71226A2B-20F5-4DBB-A563-5B8D4A64FB5C}" srcOrd="0" destOrd="0" presId="urn:microsoft.com/office/officeart/2005/8/layout/orgChart1"/>
    <dgm:cxn modelId="{92BDBBAB-3B8D-40ED-81D1-6537E5341C89}" type="presOf" srcId="{0B7575BF-6869-40D3-92E6-3813E85543D8}" destId="{7F004768-B7FF-46A7-A34C-AD5566A4E953}" srcOrd="0" destOrd="0" presId="urn:microsoft.com/office/officeart/2005/8/layout/orgChart1"/>
    <dgm:cxn modelId="{499FAA92-445E-4C53-912B-97720FB84CCC}" srcId="{8E336DDF-E2BC-47A3-8051-A5947F562A53}" destId="{0B7575BF-6869-40D3-92E6-3813E85543D8}" srcOrd="0" destOrd="0" parTransId="{438F0E57-3075-4129-8CAD-51DD4852386C}" sibTransId="{8AECAEC9-FDC9-48D0-B9E7-1B4D59DDD830}"/>
    <dgm:cxn modelId="{7AB023AC-06C2-4359-A0B6-5A32B746A99C}" type="presOf" srcId="{AC90673C-CE2D-4FCD-9765-8E9A63CE2F0C}" destId="{D9A8A3E7-763C-4764-840D-955DF106F92D}" srcOrd="0" destOrd="0" presId="urn:microsoft.com/office/officeart/2005/8/layout/orgChart1"/>
    <dgm:cxn modelId="{B9F06AD7-A110-40D5-88FE-616A7ED1AFA4}" type="presOf" srcId="{8E336DDF-E2BC-47A3-8051-A5947F562A53}" destId="{E448B0DE-BDB2-4D61-812E-73C044DD62E6}" srcOrd="1" destOrd="0" presId="urn:microsoft.com/office/officeart/2005/8/layout/orgChart1"/>
    <dgm:cxn modelId="{3511B9EF-783D-4DE5-8CDF-9FC7EE3CFF3F}" srcId="{AC90673C-CE2D-4FCD-9765-8E9A63CE2F0C}" destId="{8E336DDF-E2BC-47A3-8051-A5947F562A53}" srcOrd="0" destOrd="0" parTransId="{951A86A1-398F-4910-B80B-CF4CE7DDB174}" sibTransId="{A0904312-FFDF-46ED-AE62-74199F0BD2C7}"/>
    <dgm:cxn modelId="{11238067-0C95-4DE9-9985-151F408CDEAC}" srcId="{8E336DDF-E2BC-47A3-8051-A5947F562A53}" destId="{D60A496D-F847-4476-8533-A72F1F66E48B}" srcOrd="2" destOrd="0" parTransId="{3767D9A7-8F34-4AA2-AD72-297748312FB5}" sibTransId="{FA3A5066-9B1F-4A85-B7AB-63AAEF720680}"/>
    <dgm:cxn modelId="{734D9B2C-A128-4393-A21B-79D2F131F67E}" type="presOf" srcId="{CBD6669E-72FC-4781-A5D1-031E0473C4A3}" destId="{3796B01E-45F6-432D-B9CC-A8793949FBD7}" srcOrd="1" destOrd="0" presId="urn:microsoft.com/office/officeart/2005/8/layout/orgChart1"/>
    <dgm:cxn modelId="{D9A59E9C-5EBF-4710-B5FB-5F53B4C3BF91}" type="presOf" srcId="{8E336DDF-E2BC-47A3-8051-A5947F562A53}" destId="{7C27BCDC-A1D2-4D39-90AB-A99CA67CA8E2}" srcOrd="0" destOrd="0" presId="urn:microsoft.com/office/officeart/2005/8/layout/orgChart1"/>
    <dgm:cxn modelId="{37547D43-C2F2-4A60-AC1B-A4C0413B57A3}" type="presOf" srcId="{7E5FB1C3-36C1-4099-89A3-E07C64C817E8}" destId="{675915C1-8FF0-47AE-A0C4-4611C1AF4D97}" srcOrd="0" destOrd="0" presId="urn:microsoft.com/office/officeart/2005/8/layout/orgChart1"/>
    <dgm:cxn modelId="{DE140F56-8B33-4C5A-A7B8-1C7DD1610C0B}" type="presOf" srcId="{3767D9A7-8F34-4AA2-AD72-297748312FB5}" destId="{5505F74B-5A9E-453E-8884-BA6844DE10FC}" srcOrd="0" destOrd="0" presId="urn:microsoft.com/office/officeart/2005/8/layout/orgChart1"/>
    <dgm:cxn modelId="{29266E24-4FFA-4278-9063-AD8885AF9F2D}" type="presOf" srcId="{D60A496D-F847-4476-8533-A72F1F66E48B}" destId="{C93AA414-E961-43C8-9105-4CFDF3D0B859}" srcOrd="1" destOrd="0" presId="urn:microsoft.com/office/officeart/2005/8/layout/orgChart1"/>
    <dgm:cxn modelId="{319261BA-2DED-4209-AF64-CCBB04E6BD4A}" type="presOf" srcId="{438F0E57-3075-4129-8CAD-51DD4852386C}" destId="{FD7741F2-2B6E-4834-9945-442F79380E16}" srcOrd="0" destOrd="0" presId="urn:microsoft.com/office/officeart/2005/8/layout/orgChart1"/>
    <dgm:cxn modelId="{05656C9C-F3F8-4E30-9135-BC42E4E3A895}" type="presOf" srcId="{CBD6669E-72FC-4781-A5D1-031E0473C4A3}" destId="{A4A02800-437A-49EB-B3B1-63281444E45D}" srcOrd="0" destOrd="0" presId="urn:microsoft.com/office/officeart/2005/8/layout/orgChart1"/>
    <dgm:cxn modelId="{847A25EC-B391-459A-BB01-DC86854C66E3}" type="presOf" srcId="{0B7575BF-6869-40D3-92E6-3813E85543D8}" destId="{071CCDF3-47B1-4FB2-8070-0A0E5F7A8487}" srcOrd="1" destOrd="0" presId="urn:microsoft.com/office/officeart/2005/8/layout/orgChart1"/>
    <dgm:cxn modelId="{3FBCC2AE-2EAD-4326-85D0-EA137F111456}" type="presParOf" srcId="{D9A8A3E7-763C-4764-840D-955DF106F92D}" destId="{A60A6C33-5C86-4D43-BF39-49422C3A5876}" srcOrd="0" destOrd="0" presId="urn:microsoft.com/office/officeart/2005/8/layout/orgChart1"/>
    <dgm:cxn modelId="{FCE2FAA7-9EA3-4BA1-8411-A3F5A9E8EB4D}" type="presParOf" srcId="{A60A6C33-5C86-4D43-BF39-49422C3A5876}" destId="{C0A6848B-BE07-4B97-89EC-6A253C716067}" srcOrd="0" destOrd="0" presId="urn:microsoft.com/office/officeart/2005/8/layout/orgChart1"/>
    <dgm:cxn modelId="{BF25B36B-6DE5-4371-AB3B-B97DC9D2E023}" type="presParOf" srcId="{C0A6848B-BE07-4B97-89EC-6A253C716067}" destId="{7C27BCDC-A1D2-4D39-90AB-A99CA67CA8E2}" srcOrd="0" destOrd="0" presId="urn:microsoft.com/office/officeart/2005/8/layout/orgChart1"/>
    <dgm:cxn modelId="{EFF0E2E7-255E-4360-A89B-C12D61DEFEB2}" type="presParOf" srcId="{C0A6848B-BE07-4B97-89EC-6A253C716067}" destId="{E448B0DE-BDB2-4D61-812E-73C044DD62E6}" srcOrd="1" destOrd="0" presId="urn:microsoft.com/office/officeart/2005/8/layout/orgChart1"/>
    <dgm:cxn modelId="{3EFFEEB5-A285-49D4-9E6A-EC10F4F1BEA5}" type="presParOf" srcId="{A60A6C33-5C86-4D43-BF39-49422C3A5876}" destId="{6516FAB8-9D14-4F58-A4F6-069C46479BA4}" srcOrd="1" destOrd="0" presId="urn:microsoft.com/office/officeart/2005/8/layout/orgChart1"/>
    <dgm:cxn modelId="{A5335256-A504-4598-B0BF-2B3C879C454A}" type="presParOf" srcId="{6516FAB8-9D14-4F58-A4F6-069C46479BA4}" destId="{FD7741F2-2B6E-4834-9945-442F79380E16}" srcOrd="0" destOrd="0" presId="urn:microsoft.com/office/officeart/2005/8/layout/orgChart1"/>
    <dgm:cxn modelId="{7B5D3926-9634-4C86-88E2-96406638366D}" type="presParOf" srcId="{6516FAB8-9D14-4F58-A4F6-069C46479BA4}" destId="{A84B9F9E-D976-44CD-8615-BBC2086E11E5}" srcOrd="1" destOrd="0" presId="urn:microsoft.com/office/officeart/2005/8/layout/orgChart1"/>
    <dgm:cxn modelId="{218EB0F3-B5D7-456F-BD03-99C04EB9F6DD}" type="presParOf" srcId="{A84B9F9E-D976-44CD-8615-BBC2086E11E5}" destId="{EACCCF3D-069A-4C3A-888E-5728281348D3}" srcOrd="0" destOrd="0" presId="urn:microsoft.com/office/officeart/2005/8/layout/orgChart1"/>
    <dgm:cxn modelId="{F9DB2747-DD42-44D6-A160-4357A16883CF}" type="presParOf" srcId="{EACCCF3D-069A-4C3A-888E-5728281348D3}" destId="{7F004768-B7FF-46A7-A34C-AD5566A4E953}" srcOrd="0" destOrd="0" presId="urn:microsoft.com/office/officeart/2005/8/layout/orgChart1"/>
    <dgm:cxn modelId="{74C0B171-16ED-4B81-A503-99AF64D52E0F}" type="presParOf" srcId="{EACCCF3D-069A-4C3A-888E-5728281348D3}" destId="{071CCDF3-47B1-4FB2-8070-0A0E5F7A8487}" srcOrd="1" destOrd="0" presId="urn:microsoft.com/office/officeart/2005/8/layout/orgChart1"/>
    <dgm:cxn modelId="{3722114D-0259-4AB1-8FD0-17576A0BD8AE}" type="presParOf" srcId="{A84B9F9E-D976-44CD-8615-BBC2086E11E5}" destId="{16386F94-22BF-4393-B8EE-D1ECC77DE23A}" srcOrd="1" destOrd="0" presId="urn:microsoft.com/office/officeart/2005/8/layout/orgChart1"/>
    <dgm:cxn modelId="{31ED3A3F-EEAE-49A6-A8F3-649B87F001F9}" type="presParOf" srcId="{A84B9F9E-D976-44CD-8615-BBC2086E11E5}" destId="{200A623D-29FF-41C2-8EEF-33C5B1A5FBC6}" srcOrd="2" destOrd="0" presId="urn:microsoft.com/office/officeart/2005/8/layout/orgChart1"/>
    <dgm:cxn modelId="{4B903354-8BA9-404F-B016-74B561833C6B}" type="presParOf" srcId="{6516FAB8-9D14-4F58-A4F6-069C46479BA4}" destId="{675915C1-8FF0-47AE-A0C4-4611C1AF4D97}" srcOrd="2" destOrd="0" presId="urn:microsoft.com/office/officeart/2005/8/layout/orgChart1"/>
    <dgm:cxn modelId="{9D733768-D9BD-4723-A613-695DED43ED48}" type="presParOf" srcId="{6516FAB8-9D14-4F58-A4F6-069C46479BA4}" destId="{E038A7C9-9179-4B84-8824-9A33A38EA3C8}" srcOrd="3" destOrd="0" presId="urn:microsoft.com/office/officeart/2005/8/layout/orgChart1"/>
    <dgm:cxn modelId="{CF52A199-FE00-4339-A365-EC039047A52B}" type="presParOf" srcId="{E038A7C9-9179-4B84-8824-9A33A38EA3C8}" destId="{ED18B3FD-E20C-49EE-A985-4CBC2806C757}" srcOrd="0" destOrd="0" presId="urn:microsoft.com/office/officeart/2005/8/layout/orgChart1"/>
    <dgm:cxn modelId="{6D0023BE-28D7-451C-A72E-56C286309385}" type="presParOf" srcId="{ED18B3FD-E20C-49EE-A985-4CBC2806C757}" destId="{A4A02800-437A-49EB-B3B1-63281444E45D}" srcOrd="0" destOrd="0" presId="urn:microsoft.com/office/officeart/2005/8/layout/orgChart1"/>
    <dgm:cxn modelId="{337EF544-7ED2-4AC9-81D3-2F2489D93999}" type="presParOf" srcId="{ED18B3FD-E20C-49EE-A985-4CBC2806C757}" destId="{3796B01E-45F6-432D-B9CC-A8793949FBD7}" srcOrd="1" destOrd="0" presId="urn:microsoft.com/office/officeart/2005/8/layout/orgChart1"/>
    <dgm:cxn modelId="{C184A845-4C82-415A-92E7-75FC3A84E4E7}" type="presParOf" srcId="{E038A7C9-9179-4B84-8824-9A33A38EA3C8}" destId="{FD1FD0DD-F114-45F0-AA13-6BAEEAB3F46C}" srcOrd="1" destOrd="0" presId="urn:microsoft.com/office/officeart/2005/8/layout/orgChart1"/>
    <dgm:cxn modelId="{843C46E0-B421-4BE9-A558-EA9E4E9C0CAA}" type="presParOf" srcId="{E038A7C9-9179-4B84-8824-9A33A38EA3C8}" destId="{41A6ECD4-EF19-4137-8E18-B12EEE2AF7A7}" srcOrd="2" destOrd="0" presId="urn:microsoft.com/office/officeart/2005/8/layout/orgChart1"/>
    <dgm:cxn modelId="{FB576BFF-19C0-4F39-BEE7-5C64C011D973}" type="presParOf" srcId="{6516FAB8-9D14-4F58-A4F6-069C46479BA4}" destId="{5505F74B-5A9E-453E-8884-BA6844DE10FC}" srcOrd="4" destOrd="0" presId="urn:microsoft.com/office/officeart/2005/8/layout/orgChart1"/>
    <dgm:cxn modelId="{A2B8EE61-ED87-40A2-96F4-EAD4768F856E}" type="presParOf" srcId="{6516FAB8-9D14-4F58-A4F6-069C46479BA4}" destId="{43EF5754-6978-40E3-A7AF-244863E23135}" srcOrd="5" destOrd="0" presId="urn:microsoft.com/office/officeart/2005/8/layout/orgChart1"/>
    <dgm:cxn modelId="{FD6FA392-43FE-4ED2-B79F-6BC4C2DE2ED5}" type="presParOf" srcId="{43EF5754-6978-40E3-A7AF-244863E23135}" destId="{2D372D33-38E1-4DC8-9268-643591076912}" srcOrd="0" destOrd="0" presId="urn:microsoft.com/office/officeart/2005/8/layout/orgChart1"/>
    <dgm:cxn modelId="{C3B60AC9-9BA5-4C06-858A-73A81A57592B}" type="presParOf" srcId="{2D372D33-38E1-4DC8-9268-643591076912}" destId="{71226A2B-20F5-4DBB-A563-5B8D4A64FB5C}" srcOrd="0" destOrd="0" presId="urn:microsoft.com/office/officeart/2005/8/layout/orgChart1"/>
    <dgm:cxn modelId="{907AB6D2-58B9-4737-ABCF-25FBCF1B871F}" type="presParOf" srcId="{2D372D33-38E1-4DC8-9268-643591076912}" destId="{C93AA414-E961-43C8-9105-4CFDF3D0B859}" srcOrd="1" destOrd="0" presId="urn:microsoft.com/office/officeart/2005/8/layout/orgChart1"/>
    <dgm:cxn modelId="{BB148B59-C73A-4DD7-8F90-5FCE0EE01DC7}" type="presParOf" srcId="{43EF5754-6978-40E3-A7AF-244863E23135}" destId="{8FD0AA99-A9B9-4281-B5BC-183B2AC1D6B0}" srcOrd="1" destOrd="0" presId="urn:microsoft.com/office/officeart/2005/8/layout/orgChart1"/>
    <dgm:cxn modelId="{2EA16DDF-E4D9-4E9A-ABBA-B792D21C5780}" type="presParOf" srcId="{43EF5754-6978-40E3-A7AF-244863E23135}" destId="{E531AAC4-C51B-4B95-BEE5-B5CA386D4190}" srcOrd="2" destOrd="0" presId="urn:microsoft.com/office/officeart/2005/8/layout/orgChart1"/>
    <dgm:cxn modelId="{1C964A7E-1CA5-4682-A26A-51A37137D603}" type="presParOf" srcId="{A60A6C33-5C86-4D43-BF39-49422C3A5876}" destId="{25B87123-C6B1-487E-8031-8748EB015F43}" srcOrd="2" destOrd="0" presId="urn:microsoft.com/office/officeart/2005/8/layout/orgChar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424553F-35FF-4AE3-A841-24379300DE0A}"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s-ES"/>
        </a:p>
      </dgm:t>
    </dgm:pt>
    <dgm:pt modelId="{8DDFC441-B41E-4E03-BA32-94C7D73CAD7C}">
      <dgm:prSet phldrT="[Texto]"/>
      <dgm:spPr>
        <a:solidFill>
          <a:schemeClr val="tx2">
            <a:lumMod val="20000"/>
            <a:lumOff val="80000"/>
          </a:schemeClr>
        </a:solidFill>
      </dgm:spPr>
      <dgm:t>
        <a:bodyPr/>
        <a:lstStyle/>
        <a:p>
          <a:r>
            <a:rPr lang="es-ES" dirty="0" smtClean="0"/>
            <a:t>MODELAMIENTO DE LA PLANTA</a:t>
          </a:r>
          <a:endParaRPr lang="es-ES" dirty="0"/>
        </a:p>
      </dgm:t>
    </dgm:pt>
    <dgm:pt modelId="{B0D93A4E-3690-4DBF-8983-B2887CA91EB7}" type="parTrans" cxnId="{DA029794-23F7-4780-BB00-AB9C00FA860D}">
      <dgm:prSet/>
      <dgm:spPr/>
      <dgm:t>
        <a:bodyPr/>
        <a:lstStyle/>
        <a:p>
          <a:endParaRPr lang="es-ES"/>
        </a:p>
      </dgm:t>
    </dgm:pt>
    <dgm:pt modelId="{1141E113-2E50-4CF9-A979-987465C379C9}" type="sibTrans" cxnId="{DA029794-23F7-4780-BB00-AB9C00FA860D}">
      <dgm:prSet/>
      <dgm:spPr/>
      <dgm:t>
        <a:bodyPr/>
        <a:lstStyle/>
        <a:p>
          <a:endParaRPr lang="es-ES"/>
        </a:p>
      </dgm:t>
    </dgm:pt>
    <dgm:pt modelId="{28092CA5-67FC-4B91-A761-8383271A90E6}">
      <dgm:prSet phldrT="[Texto]"/>
      <dgm:spPr>
        <a:solidFill>
          <a:schemeClr val="tx2">
            <a:lumMod val="20000"/>
            <a:lumOff val="80000"/>
          </a:schemeClr>
        </a:solidFill>
      </dgm:spPr>
      <dgm:t>
        <a:bodyPr/>
        <a:lstStyle/>
        <a:p>
          <a:r>
            <a:rPr lang="es-ES" dirty="0" smtClean="0"/>
            <a:t>DISEÑO E IMPLEMENTACION DE LOS CONTROLADORES</a:t>
          </a:r>
          <a:endParaRPr lang="es-ES" dirty="0"/>
        </a:p>
      </dgm:t>
    </dgm:pt>
    <dgm:pt modelId="{57A2B6CD-E023-4B27-BD07-7F7A741948D0}" type="parTrans" cxnId="{6A244F5D-FDB9-4774-BB9D-4692CFC97601}">
      <dgm:prSet/>
      <dgm:spPr/>
      <dgm:t>
        <a:bodyPr/>
        <a:lstStyle/>
        <a:p>
          <a:endParaRPr lang="es-ES"/>
        </a:p>
      </dgm:t>
    </dgm:pt>
    <dgm:pt modelId="{DCB4563D-C8D5-4DC3-AE60-E5B5982EC4FA}" type="sibTrans" cxnId="{6A244F5D-FDB9-4774-BB9D-4692CFC97601}">
      <dgm:prSet/>
      <dgm:spPr/>
      <dgm:t>
        <a:bodyPr/>
        <a:lstStyle/>
        <a:p>
          <a:endParaRPr lang="es-ES"/>
        </a:p>
      </dgm:t>
    </dgm:pt>
    <dgm:pt modelId="{CE77AF47-B0C9-4331-A115-2520BD06DCBC}">
      <dgm:prSet phldrT="[Texto]"/>
      <dgm:spPr/>
      <dgm:t>
        <a:bodyPr/>
        <a:lstStyle/>
        <a:p>
          <a:r>
            <a:rPr lang="es-ES" dirty="0" smtClean="0"/>
            <a:t>CONCLUSIONES Y RECOMENDACIONES</a:t>
          </a:r>
          <a:endParaRPr lang="es-ES" dirty="0"/>
        </a:p>
      </dgm:t>
    </dgm:pt>
    <dgm:pt modelId="{7AF7D346-9EC2-4152-AF9D-D527C71DCF47}" type="parTrans" cxnId="{3D88D4EE-2453-4A88-B3F0-AC4DF8752FB1}">
      <dgm:prSet/>
      <dgm:spPr/>
      <dgm:t>
        <a:bodyPr/>
        <a:lstStyle/>
        <a:p>
          <a:endParaRPr lang="es-ES"/>
        </a:p>
      </dgm:t>
    </dgm:pt>
    <dgm:pt modelId="{2EFAFE89-2E58-4E23-AF57-DB36BD6AB69B}" type="sibTrans" cxnId="{3D88D4EE-2453-4A88-B3F0-AC4DF8752FB1}">
      <dgm:prSet/>
      <dgm:spPr/>
      <dgm:t>
        <a:bodyPr/>
        <a:lstStyle/>
        <a:p>
          <a:endParaRPr lang="es-ES"/>
        </a:p>
      </dgm:t>
    </dgm:pt>
    <dgm:pt modelId="{6BE7E6EE-D062-4676-A56B-DE8198318FA0}" type="pres">
      <dgm:prSet presAssocID="{4424553F-35FF-4AE3-A841-24379300DE0A}" presName="Name0" presStyleCnt="0">
        <dgm:presLayoutVars>
          <dgm:dir/>
          <dgm:animLvl val="lvl"/>
          <dgm:resizeHandles val="exact"/>
        </dgm:presLayoutVars>
      </dgm:prSet>
      <dgm:spPr/>
      <dgm:t>
        <a:bodyPr/>
        <a:lstStyle/>
        <a:p>
          <a:endParaRPr lang="es-ES"/>
        </a:p>
      </dgm:t>
    </dgm:pt>
    <dgm:pt modelId="{3E5143C5-886E-4990-AE22-34858444D4FB}" type="pres">
      <dgm:prSet presAssocID="{CE77AF47-B0C9-4331-A115-2520BD06DCBC}" presName="boxAndChildren" presStyleCnt="0"/>
      <dgm:spPr/>
    </dgm:pt>
    <dgm:pt modelId="{693E98C4-F857-439B-8EB8-9A774B3C5B3B}" type="pres">
      <dgm:prSet presAssocID="{CE77AF47-B0C9-4331-A115-2520BD06DCBC}" presName="parentTextBox" presStyleLbl="node1" presStyleIdx="0" presStyleCnt="3"/>
      <dgm:spPr/>
      <dgm:t>
        <a:bodyPr/>
        <a:lstStyle/>
        <a:p>
          <a:endParaRPr lang="es-ES"/>
        </a:p>
      </dgm:t>
    </dgm:pt>
    <dgm:pt modelId="{86F2BA2D-BBEE-4DC7-8BAF-3D39D612846A}" type="pres">
      <dgm:prSet presAssocID="{DCB4563D-C8D5-4DC3-AE60-E5B5982EC4FA}" presName="sp" presStyleCnt="0"/>
      <dgm:spPr/>
    </dgm:pt>
    <dgm:pt modelId="{90BCD797-8E4D-45C7-B49B-55FB143804B5}" type="pres">
      <dgm:prSet presAssocID="{28092CA5-67FC-4B91-A761-8383271A90E6}" presName="arrowAndChildren" presStyleCnt="0"/>
      <dgm:spPr/>
    </dgm:pt>
    <dgm:pt modelId="{97BF77FF-E6E8-46AD-9386-C149C9B71774}" type="pres">
      <dgm:prSet presAssocID="{28092CA5-67FC-4B91-A761-8383271A90E6}" presName="parentTextArrow" presStyleLbl="node1" presStyleIdx="1" presStyleCnt="3"/>
      <dgm:spPr/>
      <dgm:t>
        <a:bodyPr/>
        <a:lstStyle/>
        <a:p>
          <a:endParaRPr lang="es-ES"/>
        </a:p>
      </dgm:t>
    </dgm:pt>
    <dgm:pt modelId="{7A6E03CB-DFD5-4162-9733-88D01899069E}" type="pres">
      <dgm:prSet presAssocID="{1141E113-2E50-4CF9-A979-987465C379C9}" presName="sp" presStyleCnt="0"/>
      <dgm:spPr/>
    </dgm:pt>
    <dgm:pt modelId="{298AE793-45A0-492C-A882-ED4EF40B1BE1}" type="pres">
      <dgm:prSet presAssocID="{8DDFC441-B41E-4E03-BA32-94C7D73CAD7C}" presName="arrowAndChildren" presStyleCnt="0"/>
      <dgm:spPr/>
    </dgm:pt>
    <dgm:pt modelId="{1901913D-93B8-41F7-BBA3-6DFCDA44FE52}" type="pres">
      <dgm:prSet presAssocID="{8DDFC441-B41E-4E03-BA32-94C7D73CAD7C}" presName="parentTextArrow" presStyleLbl="node1" presStyleIdx="2" presStyleCnt="3"/>
      <dgm:spPr/>
      <dgm:t>
        <a:bodyPr/>
        <a:lstStyle/>
        <a:p>
          <a:endParaRPr lang="es-ES"/>
        </a:p>
      </dgm:t>
    </dgm:pt>
  </dgm:ptLst>
  <dgm:cxnLst>
    <dgm:cxn modelId="{B3F88524-2C66-4212-B3AC-E4BEF02C711A}" type="presOf" srcId="{4424553F-35FF-4AE3-A841-24379300DE0A}" destId="{6BE7E6EE-D062-4676-A56B-DE8198318FA0}" srcOrd="0" destOrd="0" presId="urn:microsoft.com/office/officeart/2005/8/layout/process4"/>
    <dgm:cxn modelId="{82D4717B-5836-4295-8EED-E563DD63418F}" type="presOf" srcId="{8DDFC441-B41E-4E03-BA32-94C7D73CAD7C}" destId="{1901913D-93B8-41F7-BBA3-6DFCDA44FE52}" srcOrd="0" destOrd="0" presId="urn:microsoft.com/office/officeart/2005/8/layout/process4"/>
    <dgm:cxn modelId="{6AC5C92D-8D2F-4095-AE44-237229AE0ECB}" type="presOf" srcId="{28092CA5-67FC-4B91-A761-8383271A90E6}" destId="{97BF77FF-E6E8-46AD-9386-C149C9B71774}" srcOrd="0" destOrd="0" presId="urn:microsoft.com/office/officeart/2005/8/layout/process4"/>
    <dgm:cxn modelId="{3D88D4EE-2453-4A88-B3F0-AC4DF8752FB1}" srcId="{4424553F-35FF-4AE3-A841-24379300DE0A}" destId="{CE77AF47-B0C9-4331-A115-2520BD06DCBC}" srcOrd="2" destOrd="0" parTransId="{7AF7D346-9EC2-4152-AF9D-D527C71DCF47}" sibTransId="{2EFAFE89-2E58-4E23-AF57-DB36BD6AB69B}"/>
    <dgm:cxn modelId="{1E7047F2-83EB-4B45-BE83-E6E9A976C4F6}" type="presOf" srcId="{CE77AF47-B0C9-4331-A115-2520BD06DCBC}" destId="{693E98C4-F857-439B-8EB8-9A774B3C5B3B}" srcOrd="0" destOrd="0" presId="urn:microsoft.com/office/officeart/2005/8/layout/process4"/>
    <dgm:cxn modelId="{DA029794-23F7-4780-BB00-AB9C00FA860D}" srcId="{4424553F-35FF-4AE3-A841-24379300DE0A}" destId="{8DDFC441-B41E-4E03-BA32-94C7D73CAD7C}" srcOrd="0" destOrd="0" parTransId="{B0D93A4E-3690-4DBF-8983-B2887CA91EB7}" sibTransId="{1141E113-2E50-4CF9-A979-987465C379C9}"/>
    <dgm:cxn modelId="{6A244F5D-FDB9-4774-BB9D-4692CFC97601}" srcId="{4424553F-35FF-4AE3-A841-24379300DE0A}" destId="{28092CA5-67FC-4B91-A761-8383271A90E6}" srcOrd="1" destOrd="0" parTransId="{57A2B6CD-E023-4B27-BD07-7F7A741948D0}" sibTransId="{DCB4563D-C8D5-4DC3-AE60-E5B5982EC4FA}"/>
    <dgm:cxn modelId="{4779AFEB-7A24-455E-BFDC-E446FC20D758}" type="presParOf" srcId="{6BE7E6EE-D062-4676-A56B-DE8198318FA0}" destId="{3E5143C5-886E-4990-AE22-34858444D4FB}" srcOrd="0" destOrd="0" presId="urn:microsoft.com/office/officeart/2005/8/layout/process4"/>
    <dgm:cxn modelId="{A6FE6959-66FA-4419-8798-DC0CA924E0FC}" type="presParOf" srcId="{3E5143C5-886E-4990-AE22-34858444D4FB}" destId="{693E98C4-F857-439B-8EB8-9A774B3C5B3B}" srcOrd="0" destOrd="0" presId="urn:microsoft.com/office/officeart/2005/8/layout/process4"/>
    <dgm:cxn modelId="{E7431588-7690-44A0-8B35-7385A9266810}" type="presParOf" srcId="{6BE7E6EE-D062-4676-A56B-DE8198318FA0}" destId="{86F2BA2D-BBEE-4DC7-8BAF-3D39D612846A}" srcOrd="1" destOrd="0" presId="urn:microsoft.com/office/officeart/2005/8/layout/process4"/>
    <dgm:cxn modelId="{49BB852A-A6B4-403E-B94F-B6D39211B5D1}" type="presParOf" srcId="{6BE7E6EE-D062-4676-A56B-DE8198318FA0}" destId="{90BCD797-8E4D-45C7-B49B-55FB143804B5}" srcOrd="2" destOrd="0" presId="urn:microsoft.com/office/officeart/2005/8/layout/process4"/>
    <dgm:cxn modelId="{3BEA332F-39FB-4848-904D-1B9920B2D869}" type="presParOf" srcId="{90BCD797-8E4D-45C7-B49B-55FB143804B5}" destId="{97BF77FF-E6E8-46AD-9386-C149C9B71774}" srcOrd="0" destOrd="0" presId="urn:microsoft.com/office/officeart/2005/8/layout/process4"/>
    <dgm:cxn modelId="{559104DD-AC97-4742-BB98-69BDF5A751EB}" type="presParOf" srcId="{6BE7E6EE-D062-4676-A56B-DE8198318FA0}" destId="{7A6E03CB-DFD5-4162-9733-88D01899069E}" srcOrd="3" destOrd="0" presId="urn:microsoft.com/office/officeart/2005/8/layout/process4"/>
    <dgm:cxn modelId="{45BA8887-7C6F-4E85-A583-C27F0A04C4FF}" type="presParOf" srcId="{6BE7E6EE-D062-4676-A56B-DE8198318FA0}" destId="{298AE793-45A0-492C-A882-ED4EF40B1BE1}" srcOrd="4" destOrd="0" presId="urn:microsoft.com/office/officeart/2005/8/layout/process4"/>
    <dgm:cxn modelId="{725CB64F-F123-4C64-AE3B-F41EA93E76CC}" type="presParOf" srcId="{298AE793-45A0-492C-A882-ED4EF40B1BE1}" destId="{1901913D-93B8-41F7-BBA3-6DFCDA44FE5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8120B93-4997-4DDC-861E-FDA5836C797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E5CC1AB0-BCBC-4DFF-90CA-442F06EC5325}">
      <dgm:prSet phldrT="[Texto]"/>
      <dgm:spPr/>
      <dgm:t>
        <a:bodyPr/>
        <a:lstStyle/>
        <a:p>
          <a:r>
            <a:rPr lang="es-ES" dirty="0" smtClean="0"/>
            <a:t>Para la implementación de los controladores neuronales y predictivo es necesario un modelo matemático que describa la dinámica del sistema real. </a:t>
          </a:r>
          <a:endParaRPr lang="es-EC" dirty="0"/>
        </a:p>
      </dgm:t>
    </dgm:pt>
    <dgm:pt modelId="{A36EC035-CF71-4E57-9831-413AFE4DC57A}" type="parTrans" cxnId="{523D7956-503A-496B-A7ED-B9ED9DD739AF}">
      <dgm:prSet/>
      <dgm:spPr/>
      <dgm:t>
        <a:bodyPr/>
        <a:lstStyle/>
        <a:p>
          <a:endParaRPr lang="es-EC"/>
        </a:p>
      </dgm:t>
    </dgm:pt>
    <dgm:pt modelId="{82FA116F-B390-49F0-AAE1-DC3E08292AD7}" type="sibTrans" cxnId="{523D7956-503A-496B-A7ED-B9ED9DD739AF}">
      <dgm:prSet/>
      <dgm:spPr/>
      <dgm:t>
        <a:bodyPr/>
        <a:lstStyle/>
        <a:p>
          <a:endParaRPr lang="es-EC"/>
        </a:p>
      </dgm:t>
    </dgm:pt>
    <dgm:pt modelId="{09594E80-9FB9-488D-8369-B0C75E40CECD}">
      <dgm:prSet phldrT="[Texto]"/>
      <dgm:spPr/>
      <dgm:t>
        <a:bodyPr/>
        <a:lstStyle/>
        <a:p>
          <a:r>
            <a:rPr lang="es-ES" dirty="0" smtClean="0"/>
            <a:t>Para el controlador difuso el modelo matemático solo se utiliza en la simulación</a:t>
          </a:r>
          <a:endParaRPr lang="es-EC" dirty="0"/>
        </a:p>
      </dgm:t>
    </dgm:pt>
    <dgm:pt modelId="{60253DB3-D847-420C-B268-CF516BF4D2FB}" type="parTrans" cxnId="{3F59E029-FB1B-4BD6-A259-F1FD1B48F40C}">
      <dgm:prSet/>
      <dgm:spPr/>
      <dgm:t>
        <a:bodyPr/>
        <a:lstStyle/>
        <a:p>
          <a:endParaRPr lang="es-EC"/>
        </a:p>
      </dgm:t>
    </dgm:pt>
    <dgm:pt modelId="{1B108395-FAFB-4153-A3B4-703C3390EE67}" type="sibTrans" cxnId="{3F59E029-FB1B-4BD6-A259-F1FD1B48F40C}">
      <dgm:prSet/>
      <dgm:spPr/>
      <dgm:t>
        <a:bodyPr/>
        <a:lstStyle/>
        <a:p>
          <a:endParaRPr lang="es-EC"/>
        </a:p>
      </dgm:t>
    </dgm:pt>
    <dgm:pt modelId="{ACD6D494-654C-4383-9408-265EFF197045}">
      <dgm:prSet phldrT="[Texto]"/>
      <dgm:spPr/>
      <dgm:t>
        <a:bodyPr/>
        <a:lstStyle/>
        <a:p>
          <a:r>
            <a:rPr lang="es-ES" dirty="0" smtClean="0"/>
            <a:t>El control predictivo requiere una gran capacidad de procesamiento de datos para el cálculo de optimización de la señal de control.</a:t>
          </a:r>
          <a:endParaRPr lang="es-EC" dirty="0"/>
        </a:p>
      </dgm:t>
    </dgm:pt>
    <dgm:pt modelId="{83E356E9-BF1D-4E19-9F86-3104B85A05DD}" type="parTrans" cxnId="{7CF1C816-8BAB-4ABE-90D1-D1280861CF55}">
      <dgm:prSet/>
      <dgm:spPr/>
      <dgm:t>
        <a:bodyPr/>
        <a:lstStyle/>
        <a:p>
          <a:endParaRPr lang="es-EC"/>
        </a:p>
      </dgm:t>
    </dgm:pt>
    <dgm:pt modelId="{59594816-7494-429F-856E-DBC412C81B16}" type="sibTrans" cxnId="{7CF1C816-8BAB-4ABE-90D1-D1280861CF55}">
      <dgm:prSet/>
      <dgm:spPr/>
      <dgm:t>
        <a:bodyPr/>
        <a:lstStyle/>
        <a:p>
          <a:endParaRPr lang="es-EC"/>
        </a:p>
      </dgm:t>
    </dgm:pt>
    <dgm:pt modelId="{3ED3E407-ECE2-41E8-B357-BE365621B465}">
      <dgm:prSet phldrT="[Texto]"/>
      <dgm:spPr/>
      <dgm:t>
        <a:bodyPr/>
        <a:lstStyle/>
        <a:p>
          <a:r>
            <a:rPr lang="es-ES" dirty="0" smtClean="0"/>
            <a:t>Mediante el presente proyecto se ha logrado satisfactoriamente el control en tiempo real.</a:t>
          </a:r>
          <a:endParaRPr lang="es-EC" dirty="0"/>
        </a:p>
      </dgm:t>
    </dgm:pt>
    <dgm:pt modelId="{76916B1C-8D83-4012-860A-F13FE55E7010}" type="parTrans" cxnId="{BCE28C86-478B-45B5-9C89-1383704CFBFE}">
      <dgm:prSet/>
      <dgm:spPr/>
      <dgm:t>
        <a:bodyPr/>
        <a:lstStyle/>
        <a:p>
          <a:endParaRPr lang="es-EC"/>
        </a:p>
      </dgm:t>
    </dgm:pt>
    <dgm:pt modelId="{CEE6CDAF-26DC-4693-B727-0D7DE242C7D6}" type="sibTrans" cxnId="{BCE28C86-478B-45B5-9C89-1383704CFBFE}">
      <dgm:prSet/>
      <dgm:spPr/>
      <dgm:t>
        <a:bodyPr/>
        <a:lstStyle/>
        <a:p>
          <a:endParaRPr lang="es-EC"/>
        </a:p>
      </dgm:t>
    </dgm:pt>
    <dgm:pt modelId="{0C1548F3-77A8-404E-89D5-ACC953023B9F}" type="pres">
      <dgm:prSet presAssocID="{E8120B93-4997-4DDC-861E-FDA5836C7975}" presName="linear" presStyleCnt="0">
        <dgm:presLayoutVars>
          <dgm:animLvl val="lvl"/>
          <dgm:resizeHandles val="exact"/>
        </dgm:presLayoutVars>
      </dgm:prSet>
      <dgm:spPr/>
      <dgm:t>
        <a:bodyPr/>
        <a:lstStyle/>
        <a:p>
          <a:endParaRPr lang="es-ES"/>
        </a:p>
      </dgm:t>
    </dgm:pt>
    <dgm:pt modelId="{854619C7-E7AF-4C97-A56E-58C9DF74C680}" type="pres">
      <dgm:prSet presAssocID="{3ED3E407-ECE2-41E8-B357-BE365621B465}" presName="parentText" presStyleLbl="node1" presStyleIdx="0" presStyleCnt="4">
        <dgm:presLayoutVars>
          <dgm:chMax val="0"/>
          <dgm:bulletEnabled val="1"/>
        </dgm:presLayoutVars>
      </dgm:prSet>
      <dgm:spPr/>
      <dgm:t>
        <a:bodyPr/>
        <a:lstStyle/>
        <a:p>
          <a:endParaRPr lang="es-EC"/>
        </a:p>
      </dgm:t>
    </dgm:pt>
    <dgm:pt modelId="{1001D028-7841-425D-9D40-C4029C8AED62}" type="pres">
      <dgm:prSet presAssocID="{CEE6CDAF-26DC-4693-B727-0D7DE242C7D6}" presName="spacer" presStyleCnt="0"/>
      <dgm:spPr/>
    </dgm:pt>
    <dgm:pt modelId="{7B6E51C4-9828-47E4-A95F-42A10CD07697}" type="pres">
      <dgm:prSet presAssocID="{E5CC1AB0-BCBC-4DFF-90CA-442F06EC5325}" presName="parentText" presStyleLbl="node1" presStyleIdx="1" presStyleCnt="4">
        <dgm:presLayoutVars>
          <dgm:chMax val="0"/>
          <dgm:bulletEnabled val="1"/>
        </dgm:presLayoutVars>
      </dgm:prSet>
      <dgm:spPr/>
      <dgm:t>
        <a:bodyPr/>
        <a:lstStyle/>
        <a:p>
          <a:endParaRPr lang="es-EC"/>
        </a:p>
      </dgm:t>
    </dgm:pt>
    <dgm:pt modelId="{E08CBC2E-9C01-4A62-B69D-797BE265655B}" type="pres">
      <dgm:prSet presAssocID="{82FA116F-B390-49F0-AAE1-DC3E08292AD7}" presName="spacer" presStyleCnt="0"/>
      <dgm:spPr/>
    </dgm:pt>
    <dgm:pt modelId="{BB0843F5-1F9C-490C-96AB-8F26232FC052}" type="pres">
      <dgm:prSet presAssocID="{09594E80-9FB9-488D-8369-B0C75E40CECD}" presName="parentText" presStyleLbl="node1" presStyleIdx="2" presStyleCnt="4">
        <dgm:presLayoutVars>
          <dgm:chMax val="0"/>
          <dgm:bulletEnabled val="1"/>
        </dgm:presLayoutVars>
      </dgm:prSet>
      <dgm:spPr/>
      <dgm:t>
        <a:bodyPr/>
        <a:lstStyle/>
        <a:p>
          <a:endParaRPr lang="es-EC"/>
        </a:p>
      </dgm:t>
    </dgm:pt>
    <dgm:pt modelId="{6177E110-B90C-4A1C-A7C7-425EC5235DA1}" type="pres">
      <dgm:prSet presAssocID="{1B108395-FAFB-4153-A3B4-703C3390EE67}" presName="spacer" presStyleCnt="0"/>
      <dgm:spPr/>
    </dgm:pt>
    <dgm:pt modelId="{800F662F-7AE5-4B2A-AC66-78DF382CC54D}" type="pres">
      <dgm:prSet presAssocID="{ACD6D494-654C-4383-9408-265EFF197045}" presName="parentText" presStyleLbl="node1" presStyleIdx="3" presStyleCnt="4">
        <dgm:presLayoutVars>
          <dgm:chMax val="0"/>
          <dgm:bulletEnabled val="1"/>
        </dgm:presLayoutVars>
      </dgm:prSet>
      <dgm:spPr/>
      <dgm:t>
        <a:bodyPr/>
        <a:lstStyle/>
        <a:p>
          <a:endParaRPr lang="es-EC"/>
        </a:p>
      </dgm:t>
    </dgm:pt>
  </dgm:ptLst>
  <dgm:cxnLst>
    <dgm:cxn modelId="{A5A51364-2D8A-4E70-A974-4803D8448C54}" type="presOf" srcId="{ACD6D494-654C-4383-9408-265EFF197045}" destId="{800F662F-7AE5-4B2A-AC66-78DF382CC54D}" srcOrd="0" destOrd="0" presId="urn:microsoft.com/office/officeart/2005/8/layout/vList2"/>
    <dgm:cxn modelId="{012BCC96-A8FB-45C9-A7B8-3F261ADD9CF8}" type="presOf" srcId="{E8120B93-4997-4DDC-861E-FDA5836C7975}" destId="{0C1548F3-77A8-404E-89D5-ACC953023B9F}" srcOrd="0" destOrd="0" presId="urn:microsoft.com/office/officeart/2005/8/layout/vList2"/>
    <dgm:cxn modelId="{BCE28C86-478B-45B5-9C89-1383704CFBFE}" srcId="{E8120B93-4997-4DDC-861E-FDA5836C7975}" destId="{3ED3E407-ECE2-41E8-B357-BE365621B465}" srcOrd="0" destOrd="0" parTransId="{76916B1C-8D83-4012-860A-F13FE55E7010}" sibTransId="{CEE6CDAF-26DC-4693-B727-0D7DE242C7D6}"/>
    <dgm:cxn modelId="{EB7EC608-9572-4918-AA28-3D35E9C329EA}" type="presOf" srcId="{3ED3E407-ECE2-41E8-B357-BE365621B465}" destId="{854619C7-E7AF-4C97-A56E-58C9DF74C680}" srcOrd="0" destOrd="0" presId="urn:microsoft.com/office/officeart/2005/8/layout/vList2"/>
    <dgm:cxn modelId="{523D7956-503A-496B-A7ED-B9ED9DD739AF}" srcId="{E8120B93-4997-4DDC-861E-FDA5836C7975}" destId="{E5CC1AB0-BCBC-4DFF-90CA-442F06EC5325}" srcOrd="1" destOrd="0" parTransId="{A36EC035-CF71-4E57-9831-413AFE4DC57A}" sibTransId="{82FA116F-B390-49F0-AAE1-DC3E08292AD7}"/>
    <dgm:cxn modelId="{49876E2A-81CB-4B53-849D-AF04D72CA1D3}" type="presOf" srcId="{09594E80-9FB9-488D-8369-B0C75E40CECD}" destId="{BB0843F5-1F9C-490C-96AB-8F26232FC052}" srcOrd="0" destOrd="0" presId="urn:microsoft.com/office/officeart/2005/8/layout/vList2"/>
    <dgm:cxn modelId="{3F59E029-FB1B-4BD6-A259-F1FD1B48F40C}" srcId="{E8120B93-4997-4DDC-861E-FDA5836C7975}" destId="{09594E80-9FB9-488D-8369-B0C75E40CECD}" srcOrd="2" destOrd="0" parTransId="{60253DB3-D847-420C-B268-CF516BF4D2FB}" sibTransId="{1B108395-FAFB-4153-A3B4-703C3390EE67}"/>
    <dgm:cxn modelId="{7CF1C816-8BAB-4ABE-90D1-D1280861CF55}" srcId="{E8120B93-4997-4DDC-861E-FDA5836C7975}" destId="{ACD6D494-654C-4383-9408-265EFF197045}" srcOrd="3" destOrd="0" parTransId="{83E356E9-BF1D-4E19-9F86-3104B85A05DD}" sibTransId="{59594816-7494-429F-856E-DBC412C81B16}"/>
    <dgm:cxn modelId="{8DB29ADE-4F27-4DA2-A19A-B6DDF3F54D77}" type="presOf" srcId="{E5CC1AB0-BCBC-4DFF-90CA-442F06EC5325}" destId="{7B6E51C4-9828-47E4-A95F-42A10CD07697}" srcOrd="0" destOrd="0" presId="urn:microsoft.com/office/officeart/2005/8/layout/vList2"/>
    <dgm:cxn modelId="{1FACD92C-1D30-457F-9A83-17EA6049A2B3}" type="presParOf" srcId="{0C1548F3-77A8-404E-89D5-ACC953023B9F}" destId="{854619C7-E7AF-4C97-A56E-58C9DF74C680}" srcOrd="0" destOrd="0" presId="urn:microsoft.com/office/officeart/2005/8/layout/vList2"/>
    <dgm:cxn modelId="{B9D5AD8C-EEB4-4401-A84A-9CEB7B7BEEA7}" type="presParOf" srcId="{0C1548F3-77A8-404E-89D5-ACC953023B9F}" destId="{1001D028-7841-425D-9D40-C4029C8AED62}" srcOrd="1" destOrd="0" presId="urn:microsoft.com/office/officeart/2005/8/layout/vList2"/>
    <dgm:cxn modelId="{1046B7A8-B459-4721-896C-B9E9E2ED82E0}" type="presParOf" srcId="{0C1548F3-77A8-404E-89D5-ACC953023B9F}" destId="{7B6E51C4-9828-47E4-A95F-42A10CD07697}" srcOrd="2" destOrd="0" presId="urn:microsoft.com/office/officeart/2005/8/layout/vList2"/>
    <dgm:cxn modelId="{EF315015-20C4-44C8-A6C4-E6431672E848}" type="presParOf" srcId="{0C1548F3-77A8-404E-89D5-ACC953023B9F}" destId="{E08CBC2E-9C01-4A62-B69D-797BE265655B}" srcOrd="3" destOrd="0" presId="urn:microsoft.com/office/officeart/2005/8/layout/vList2"/>
    <dgm:cxn modelId="{54C2E6F5-DBF0-4F81-B5C5-CF72D3E50A26}" type="presParOf" srcId="{0C1548F3-77A8-404E-89D5-ACC953023B9F}" destId="{BB0843F5-1F9C-490C-96AB-8F26232FC052}" srcOrd="4" destOrd="0" presId="urn:microsoft.com/office/officeart/2005/8/layout/vList2"/>
    <dgm:cxn modelId="{3676AE6C-C909-42A9-9541-9224E4FB6D43}" type="presParOf" srcId="{0C1548F3-77A8-404E-89D5-ACC953023B9F}" destId="{6177E110-B90C-4A1C-A7C7-425EC5235DA1}" srcOrd="5" destOrd="0" presId="urn:microsoft.com/office/officeart/2005/8/layout/vList2"/>
    <dgm:cxn modelId="{41EB9845-692F-4F9F-9110-8A57C7F2D217}" type="presParOf" srcId="{0C1548F3-77A8-404E-89D5-ACC953023B9F}" destId="{800F662F-7AE5-4B2A-AC66-78DF382CC54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C73323-B4F5-4CD7-A8A2-392C2C620D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4811BC-B2AD-4025-AE2D-8F05A03B8229}">
      <dgm:prSet phldrT="[Texto]"/>
      <dgm:spPr/>
      <dgm:t>
        <a:bodyPr/>
        <a:lstStyle/>
        <a:p>
          <a:r>
            <a:rPr lang="es-ES" dirty="0" err="1" smtClean="0"/>
            <a:t>Modelamiento</a:t>
          </a:r>
          <a:r>
            <a:rPr lang="es-ES" dirty="0" smtClean="0"/>
            <a:t> de la Planta</a:t>
          </a:r>
          <a:endParaRPr lang="es-ES" dirty="0"/>
        </a:p>
      </dgm:t>
    </dgm:pt>
    <dgm:pt modelId="{A796C9F6-5885-4C17-860F-91165D22A94F}" type="parTrans" cxnId="{EA6EF17A-EB37-4A5A-8EFF-4AA8C015D855}">
      <dgm:prSet/>
      <dgm:spPr/>
      <dgm:t>
        <a:bodyPr/>
        <a:lstStyle/>
        <a:p>
          <a:endParaRPr lang="es-ES"/>
        </a:p>
      </dgm:t>
    </dgm:pt>
    <dgm:pt modelId="{7BEAA0D2-A5B3-4E71-947E-E9B4D03FE03E}" type="sibTrans" cxnId="{EA6EF17A-EB37-4A5A-8EFF-4AA8C015D855}">
      <dgm:prSet/>
      <dgm:spPr/>
      <dgm:t>
        <a:bodyPr/>
        <a:lstStyle/>
        <a:p>
          <a:endParaRPr lang="es-ES"/>
        </a:p>
      </dgm:t>
    </dgm:pt>
    <dgm:pt modelId="{4571C296-498C-4420-8683-2841A1D17C7C}">
      <dgm:prSet phldrT="[Texto]"/>
      <dgm:spPr/>
      <dgm:t>
        <a:bodyPr/>
        <a:lstStyle/>
        <a:p>
          <a:r>
            <a:rPr lang="es-ES" dirty="0" smtClean="0"/>
            <a:t>Componentes del Sistema</a:t>
          </a:r>
          <a:endParaRPr lang="es-ES" dirty="0"/>
        </a:p>
      </dgm:t>
    </dgm:pt>
    <dgm:pt modelId="{A1021B02-E685-4AB7-B7BE-1B499C397251}" type="parTrans" cxnId="{6E965B9E-7C86-48AE-9FCA-BEA8F4FD0440}">
      <dgm:prSet/>
      <dgm:spPr/>
      <dgm:t>
        <a:bodyPr/>
        <a:lstStyle/>
        <a:p>
          <a:endParaRPr lang="es-ES"/>
        </a:p>
      </dgm:t>
    </dgm:pt>
    <dgm:pt modelId="{470220D8-6C2E-4E96-B605-261DE06834AB}" type="sibTrans" cxnId="{6E965B9E-7C86-48AE-9FCA-BEA8F4FD0440}">
      <dgm:prSet/>
      <dgm:spPr/>
      <dgm:t>
        <a:bodyPr/>
        <a:lstStyle/>
        <a:p>
          <a:endParaRPr lang="es-ES"/>
        </a:p>
      </dgm:t>
    </dgm:pt>
    <dgm:pt modelId="{9D695D21-1743-480B-92EA-88B812642DF7}">
      <dgm:prSet phldrT="[Texto]"/>
      <dgm:spPr/>
      <dgm:t>
        <a:bodyPr/>
        <a:lstStyle/>
        <a:p>
          <a:r>
            <a:rPr lang="es-ES" dirty="0" err="1" smtClean="0"/>
            <a:t>Modelamiento</a:t>
          </a:r>
          <a:r>
            <a:rPr lang="es-ES" dirty="0" smtClean="0"/>
            <a:t> Matemático</a:t>
          </a:r>
          <a:endParaRPr lang="es-ES" dirty="0"/>
        </a:p>
      </dgm:t>
    </dgm:pt>
    <dgm:pt modelId="{3F2A0A8A-A324-44AE-AA54-A9134634D694}" type="parTrans" cxnId="{8E4A3F50-6B93-470B-BE3F-924E414DD686}">
      <dgm:prSet/>
      <dgm:spPr/>
      <dgm:t>
        <a:bodyPr/>
        <a:lstStyle/>
        <a:p>
          <a:endParaRPr lang="es-ES"/>
        </a:p>
      </dgm:t>
    </dgm:pt>
    <dgm:pt modelId="{6C85A27E-812C-46E1-8E0B-100554B6051F}" type="sibTrans" cxnId="{8E4A3F50-6B93-470B-BE3F-924E414DD686}">
      <dgm:prSet/>
      <dgm:spPr/>
      <dgm:t>
        <a:bodyPr/>
        <a:lstStyle/>
        <a:p>
          <a:endParaRPr lang="es-ES"/>
        </a:p>
      </dgm:t>
    </dgm:pt>
    <dgm:pt modelId="{26641771-99BE-4DEB-AFCA-C75B0E55BD1E}">
      <dgm:prSet phldrT="[Texto]"/>
      <dgm:spPr/>
      <dgm:t>
        <a:bodyPr/>
        <a:lstStyle/>
        <a:p>
          <a:r>
            <a:rPr lang="es-ES" dirty="0" smtClean="0"/>
            <a:t>Identificación</a:t>
          </a:r>
          <a:endParaRPr lang="es-ES" dirty="0"/>
        </a:p>
      </dgm:t>
    </dgm:pt>
    <dgm:pt modelId="{803B88FF-A4FA-4821-8C2D-D860A5DC625F}" type="parTrans" cxnId="{331AD7AA-B2F9-4704-880D-3BAB5C7ADD5F}">
      <dgm:prSet/>
      <dgm:spPr/>
      <dgm:t>
        <a:bodyPr/>
        <a:lstStyle/>
        <a:p>
          <a:endParaRPr lang="es-ES"/>
        </a:p>
      </dgm:t>
    </dgm:pt>
    <dgm:pt modelId="{396453D4-E949-4304-9293-F4313F66B4C1}" type="sibTrans" cxnId="{331AD7AA-B2F9-4704-880D-3BAB5C7ADD5F}">
      <dgm:prSet/>
      <dgm:spPr/>
      <dgm:t>
        <a:bodyPr/>
        <a:lstStyle/>
        <a:p>
          <a:endParaRPr lang="es-ES"/>
        </a:p>
      </dgm:t>
    </dgm:pt>
    <dgm:pt modelId="{BB46D9C8-848D-40F1-B39E-DD16A993E414}" type="pres">
      <dgm:prSet presAssocID="{56C73323-B4F5-4CD7-A8A2-392C2C620DF0}" presName="diagram" presStyleCnt="0">
        <dgm:presLayoutVars>
          <dgm:chPref val="1"/>
          <dgm:dir/>
          <dgm:animOne val="branch"/>
          <dgm:animLvl val="lvl"/>
          <dgm:resizeHandles val="exact"/>
        </dgm:presLayoutVars>
      </dgm:prSet>
      <dgm:spPr/>
      <dgm:t>
        <a:bodyPr/>
        <a:lstStyle/>
        <a:p>
          <a:endParaRPr lang="es-ES"/>
        </a:p>
      </dgm:t>
    </dgm:pt>
    <dgm:pt modelId="{FF6041ED-0E1B-4B43-BDB4-EC2C242BFED2}" type="pres">
      <dgm:prSet presAssocID="{9B4811BC-B2AD-4025-AE2D-8F05A03B8229}" presName="root1" presStyleCnt="0"/>
      <dgm:spPr/>
    </dgm:pt>
    <dgm:pt modelId="{C32D28E8-291C-45B2-89AE-BA21E77BECD3}" type="pres">
      <dgm:prSet presAssocID="{9B4811BC-B2AD-4025-AE2D-8F05A03B8229}" presName="LevelOneTextNode" presStyleLbl="node0" presStyleIdx="0" presStyleCnt="1">
        <dgm:presLayoutVars>
          <dgm:chPref val="3"/>
        </dgm:presLayoutVars>
      </dgm:prSet>
      <dgm:spPr/>
      <dgm:t>
        <a:bodyPr/>
        <a:lstStyle/>
        <a:p>
          <a:endParaRPr lang="es-ES"/>
        </a:p>
      </dgm:t>
    </dgm:pt>
    <dgm:pt modelId="{9D3E887C-2B21-4D5C-AF0E-0C8341ADA387}" type="pres">
      <dgm:prSet presAssocID="{9B4811BC-B2AD-4025-AE2D-8F05A03B8229}" presName="level2hierChild" presStyleCnt="0"/>
      <dgm:spPr/>
    </dgm:pt>
    <dgm:pt modelId="{E1B018EC-EFC3-4318-AE24-19B517874452}" type="pres">
      <dgm:prSet presAssocID="{A1021B02-E685-4AB7-B7BE-1B499C397251}" presName="conn2-1" presStyleLbl="parChTrans1D2" presStyleIdx="0" presStyleCnt="3"/>
      <dgm:spPr/>
      <dgm:t>
        <a:bodyPr/>
        <a:lstStyle/>
        <a:p>
          <a:endParaRPr lang="es-ES"/>
        </a:p>
      </dgm:t>
    </dgm:pt>
    <dgm:pt modelId="{B0BD6480-BD38-41BF-A56E-555D6A9813AA}" type="pres">
      <dgm:prSet presAssocID="{A1021B02-E685-4AB7-B7BE-1B499C397251}" presName="connTx" presStyleLbl="parChTrans1D2" presStyleIdx="0" presStyleCnt="3"/>
      <dgm:spPr/>
      <dgm:t>
        <a:bodyPr/>
        <a:lstStyle/>
        <a:p>
          <a:endParaRPr lang="es-ES"/>
        </a:p>
      </dgm:t>
    </dgm:pt>
    <dgm:pt modelId="{D35EF9B0-56CB-44E1-98B0-B296931A01B7}" type="pres">
      <dgm:prSet presAssocID="{4571C296-498C-4420-8683-2841A1D17C7C}" presName="root2" presStyleCnt="0"/>
      <dgm:spPr/>
    </dgm:pt>
    <dgm:pt modelId="{D09824D2-7B52-4947-B209-E135B2C9FCBA}" type="pres">
      <dgm:prSet presAssocID="{4571C296-498C-4420-8683-2841A1D17C7C}" presName="LevelTwoTextNode" presStyleLbl="node2" presStyleIdx="0" presStyleCnt="3">
        <dgm:presLayoutVars>
          <dgm:chPref val="3"/>
        </dgm:presLayoutVars>
      </dgm:prSet>
      <dgm:spPr/>
      <dgm:t>
        <a:bodyPr/>
        <a:lstStyle/>
        <a:p>
          <a:endParaRPr lang="es-ES"/>
        </a:p>
      </dgm:t>
    </dgm:pt>
    <dgm:pt modelId="{9AFF5033-E044-4315-8414-5BA3D666A2D1}" type="pres">
      <dgm:prSet presAssocID="{4571C296-498C-4420-8683-2841A1D17C7C}" presName="level3hierChild" presStyleCnt="0"/>
      <dgm:spPr/>
    </dgm:pt>
    <dgm:pt modelId="{CFBAECC2-7673-409B-A162-69E4BCAD3435}" type="pres">
      <dgm:prSet presAssocID="{3F2A0A8A-A324-44AE-AA54-A9134634D694}" presName="conn2-1" presStyleLbl="parChTrans1D2" presStyleIdx="1" presStyleCnt="3"/>
      <dgm:spPr/>
      <dgm:t>
        <a:bodyPr/>
        <a:lstStyle/>
        <a:p>
          <a:endParaRPr lang="es-ES"/>
        </a:p>
      </dgm:t>
    </dgm:pt>
    <dgm:pt modelId="{8FD2E6F2-F8E7-4A11-B806-62D608C0D414}" type="pres">
      <dgm:prSet presAssocID="{3F2A0A8A-A324-44AE-AA54-A9134634D694}" presName="connTx" presStyleLbl="parChTrans1D2" presStyleIdx="1" presStyleCnt="3"/>
      <dgm:spPr/>
      <dgm:t>
        <a:bodyPr/>
        <a:lstStyle/>
        <a:p>
          <a:endParaRPr lang="es-ES"/>
        </a:p>
      </dgm:t>
    </dgm:pt>
    <dgm:pt modelId="{263C40FB-0D28-471F-8E76-2A54432ABA26}" type="pres">
      <dgm:prSet presAssocID="{9D695D21-1743-480B-92EA-88B812642DF7}" presName="root2" presStyleCnt="0"/>
      <dgm:spPr/>
    </dgm:pt>
    <dgm:pt modelId="{557834C0-B63B-479F-96C3-C55DFC8A1FB6}" type="pres">
      <dgm:prSet presAssocID="{9D695D21-1743-480B-92EA-88B812642DF7}" presName="LevelTwoTextNode" presStyleLbl="node2" presStyleIdx="1" presStyleCnt="3">
        <dgm:presLayoutVars>
          <dgm:chPref val="3"/>
        </dgm:presLayoutVars>
      </dgm:prSet>
      <dgm:spPr/>
      <dgm:t>
        <a:bodyPr/>
        <a:lstStyle/>
        <a:p>
          <a:endParaRPr lang="es-ES"/>
        </a:p>
      </dgm:t>
    </dgm:pt>
    <dgm:pt modelId="{02AACD48-4068-4BB4-A644-7D32A49A5881}" type="pres">
      <dgm:prSet presAssocID="{9D695D21-1743-480B-92EA-88B812642DF7}" presName="level3hierChild" presStyleCnt="0"/>
      <dgm:spPr/>
    </dgm:pt>
    <dgm:pt modelId="{1FE0A758-D5B2-4AEA-9A42-FE46B6722D8C}" type="pres">
      <dgm:prSet presAssocID="{803B88FF-A4FA-4821-8C2D-D860A5DC625F}" presName="conn2-1" presStyleLbl="parChTrans1D2" presStyleIdx="2" presStyleCnt="3"/>
      <dgm:spPr/>
      <dgm:t>
        <a:bodyPr/>
        <a:lstStyle/>
        <a:p>
          <a:endParaRPr lang="es-ES"/>
        </a:p>
      </dgm:t>
    </dgm:pt>
    <dgm:pt modelId="{D4238589-3108-45DC-AD0F-EA4E63740202}" type="pres">
      <dgm:prSet presAssocID="{803B88FF-A4FA-4821-8C2D-D860A5DC625F}" presName="connTx" presStyleLbl="parChTrans1D2" presStyleIdx="2" presStyleCnt="3"/>
      <dgm:spPr/>
      <dgm:t>
        <a:bodyPr/>
        <a:lstStyle/>
        <a:p>
          <a:endParaRPr lang="es-ES"/>
        </a:p>
      </dgm:t>
    </dgm:pt>
    <dgm:pt modelId="{6B72DBFE-9DD2-4A4F-8220-A9AAEDFED8E1}" type="pres">
      <dgm:prSet presAssocID="{26641771-99BE-4DEB-AFCA-C75B0E55BD1E}" presName="root2" presStyleCnt="0"/>
      <dgm:spPr/>
    </dgm:pt>
    <dgm:pt modelId="{301B3A6F-D936-4F8C-9552-B8B3E7D7235A}" type="pres">
      <dgm:prSet presAssocID="{26641771-99BE-4DEB-AFCA-C75B0E55BD1E}" presName="LevelTwoTextNode" presStyleLbl="node2" presStyleIdx="2" presStyleCnt="3">
        <dgm:presLayoutVars>
          <dgm:chPref val="3"/>
        </dgm:presLayoutVars>
      </dgm:prSet>
      <dgm:spPr/>
      <dgm:t>
        <a:bodyPr/>
        <a:lstStyle/>
        <a:p>
          <a:endParaRPr lang="es-ES"/>
        </a:p>
      </dgm:t>
    </dgm:pt>
    <dgm:pt modelId="{EABA64AB-76D7-4399-BFAF-31D8D5BB7B3D}" type="pres">
      <dgm:prSet presAssocID="{26641771-99BE-4DEB-AFCA-C75B0E55BD1E}" presName="level3hierChild" presStyleCnt="0"/>
      <dgm:spPr/>
    </dgm:pt>
  </dgm:ptLst>
  <dgm:cxnLst>
    <dgm:cxn modelId="{2E77DDCA-D4D9-41A0-8A69-7C9B0C6D5578}" type="presOf" srcId="{56C73323-B4F5-4CD7-A8A2-392C2C620DF0}" destId="{BB46D9C8-848D-40F1-B39E-DD16A993E414}" srcOrd="0" destOrd="0" presId="urn:microsoft.com/office/officeart/2005/8/layout/hierarchy2"/>
    <dgm:cxn modelId="{828E5BA1-973E-441A-B3B2-76128574C077}" type="presOf" srcId="{4571C296-498C-4420-8683-2841A1D17C7C}" destId="{D09824D2-7B52-4947-B209-E135B2C9FCBA}" srcOrd="0" destOrd="0" presId="urn:microsoft.com/office/officeart/2005/8/layout/hierarchy2"/>
    <dgm:cxn modelId="{8E4A3F50-6B93-470B-BE3F-924E414DD686}" srcId="{9B4811BC-B2AD-4025-AE2D-8F05A03B8229}" destId="{9D695D21-1743-480B-92EA-88B812642DF7}" srcOrd="1" destOrd="0" parTransId="{3F2A0A8A-A324-44AE-AA54-A9134634D694}" sibTransId="{6C85A27E-812C-46E1-8E0B-100554B6051F}"/>
    <dgm:cxn modelId="{52515082-B183-4DDA-B043-58757F840C29}" type="presOf" srcId="{26641771-99BE-4DEB-AFCA-C75B0E55BD1E}" destId="{301B3A6F-D936-4F8C-9552-B8B3E7D7235A}" srcOrd="0" destOrd="0" presId="urn:microsoft.com/office/officeart/2005/8/layout/hierarchy2"/>
    <dgm:cxn modelId="{CF53D55A-F054-45DE-AF98-7A80E2F4A6D6}" type="presOf" srcId="{9D695D21-1743-480B-92EA-88B812642DF7}" destId="{557834C0-B63B-479F-96C3-C55DFC8A1FB6}" srcOrd="0" destOrd="0" presId="urn:microsoft.com/office/officeart/2005/8/layout/hierarchy2"/>
    <dgm:cxn modelId="{EA6EF17A-EB37-4A5A-8EFF-4AA8C015D855}" srcId="{56C73323-B4F5-4CD7-A8A2-392C2C620DF0}" destId="{9B4811BC-B2AD-4025-AE2D-8F05A03B8229}" srcOrd="0" destOrd="0" parTransId="{A796C9F6-5885-4C17-860F-91165D22A94F}" sibTransId="{7BEAA0D2-A5B3-4E71-947E-E9B4D03FE03E}"/>
    <dgm:cxn modelId="{ED911984-16F9-4B9D-B135-1A832DA84946}" type="presOf" srcId="{9B4811BC-B2AD-4025-AE2D-8F05A03B8229}" destId="{C32D28E8-291C-45B2-89AE-BA21E77BECD3}" srcOrd="0" destOrd="0" presId="urn:microsoft.com/office/officeart/2005/8/layout/hierarchy2"/>
    <dgm:cxn modelId="{DD5D0AA6-EB95-4E1C-9FD4-C4982C0D3976}" type="presOf" srcId="{A1021B02-E685-4AB7-B7BE-1B499C397251}" destId="{B0BD6480-BD38-41BF-A56E-555D6A9813AA}" srcOrd="1" destOrd="0" presId="urn:microsoft.com/office/officeart/2005/8/layout/hierarchy2"/>
    <dgm:cxn modelId="{26DFE222-1584-4D7D-ABC0-9F0E551B7841}" type="presOf" srcId="{803B88FF-A4FA-4821-8C2D-D860A5DC625F}" destId="{1FE0A758-D5B2-4AEA-9A42-FE46B6722D8C}" srcOrd="0" destOrd="0" presId="urn:microsoft.com/office/officeart/2005/8/layout/hierarchy2"/>
    <dgm:cxn modelId="{A9102148-4393-4B63-AD32-942D0C34F384}" type="presOf" srcId="{803B88FF-A4FA-4821-8C2D-D860A5DC625F}" destId="{D4238589-3108-45DC-AD0F-EA4E63740202}" srcOrd="1" destOrd="0" presId="urn:microsoft.com/office/officeart/2005/8/layout/hierarchy2"/>
    <dgm:cxn modelId="{6E965B9E-7C86-48AE-9FCA-BEA8F4FD0440}" srcId="{9B4811BC-B2AD-4025-AE2D-8F05A03B8229}" destId="{4571C296-498C-4420-8683-2841A1D17C7C}" srcOrd="0" destOrd="0" parTransId="{A1021B02-E685-4AB7-B7BE-1B499C397251}" sibTransId="{470220D8-6C2E-4E96-B605-261DE06834AB}"/>
    <dgm:cxn modelId="{8566DBC5-B64F-48AE-A027-E338E325F0AB}" type="presOf" srcId="{A1021B02-E685-4AB7-B7BE-1B499C397251}" destId="{E1B018EC-EFC3-4318-AE24-19B517874452}" srcOrd="0" destOrd="0" presId="urn:microsoft.com/office/officeart/2005/8/layout/hierarchy2"/>
    <dgm:cxn modelId="{331AD7AA-B2F9-4704-880D-3BAB5C7ADD5F}" srcId="{9B4811BC-B2AD-4025-AE2D-8F05A03B8229}" destId="{26641771-99BE-4DEB-AFCA-C75B0E55BD1E}" srcOrd="2" destOrd="0" parTransId="{803B88FF-A4FA-4821-8C2D-D860A5DC625F}" sibTransId="{396453D4-E949-4304-9293-F4313F66B4C1}"/>
    <dgm:cxn modelId="{16793B4D-D654-48A3-8112-2CC33C4C87AD}" type="presOf" srcId="{3F2A0A8A-A324-44AE-AA54-A9134634D694}" destId="{8FD2E6F2-F8E7-4A11-B806-62D608C0D414}" srcOrd="1" destOrd="0" presId="urn:microsoft.com/office/officeart/2005/8/layout/hierarchy2"/>
    <dgm:cxn modelId="{3E39235B-D391-4C1E-B715-AB77BCD4CB0A}" type="presOf" srcId="{3F2A0A8A-A324-44AE-AA54-A9134634D694}" destId="{CFBAECC2-7673-409B-A162-69E4BCAD3435}" srcOrd="0" destOrd="0" presId="urn:microsoft.com/office/officeart/2005/8/layout/hierarchy2"/>
    <dgm:cxn modelId="{6A91F57B-1EB7-4594-BCB2-84CEDB99379A}" type="presParOf" srcId="{BB46D9C8-848D-40F1-B39E-DD16A993E414}" destId="{FF6041ED-0E1B-4B43-BDB4-EC2C242BFED2}" srcOrd="0" destOrd="0" presId="urn:microsoft.com/office/officeart/2005/8/layout/hierarchy2"/>
    <dgm:cxn modelId="{3822CFB3-3E07-4A65-9047-34F2E1BA20BF}" type="presParOf" srcId="{FF6041ED-0E1B-4B43-BDB4-EC2C242BFED2}" destId="{C32D28E8-291C-45B2-89AE-BA21E77BECD3}" srcOrd="0" destOrd="0" presId="urn:microsoft.com/office/officeart/2005/8/layout/hierarchy2"/>
    <dgm:cxn modelId="{3DBB17E7-0DC8-4FA9-B6C0-74EEBB2BF2F6}" type="presParOf" srcId="{FF6041ED-0E1B-4B43-BDB4-EC2C242BFED2}" destId="{9D3E887C-2B21-4D5C-AF0E-0C8341ADA387}" srcOrd="1" destOrd="0" presId="urn:microsoft.com/office/officeart/2005/8/layout/hierarchy2"/>
    <dgm:cxn modelId="{49321D35-5B17-4510-A108-3892DA170D7B}" type="presParOf" srcId="{9D3E887C-2B21-4D5C-AF0E-0C8341ADA387}" destId="{E1B018EC-EFC3-4318-AE24-19B517874452}" srcOrd="0" destOrd="0" presId="urn:microsoft.com/office/officeart/2005/8/layout/hierarchy2"/>
    <dgm:cxn modelId="{86DE6B62-2029-4E51-A90B-F17E1A227717}" type="presParOf" srcId="{E1B018EC-EFC3-4318-AE24-19B517874452}" destId="{B0BD6480-BD38-41BF-A56E-555D6A9813AA}" srcOrd="0" destOrd="0" presId="urn:microsoft.com/office/officeart/2005/8/layout/hierarchy2"/>
    <dgm:cxn modelId="{E69E2D12-8599-40E4-9746-26587743DC24}" type="presParOf" srcId="{9D3E887C-2B21-4D5C-AF0E-0C8341ADA387}" destId="{D35EF9B0-56CB-44E1-98B0-B296931A01B7}" srcOrd="1" destOrd="0" presId="urn:microsoft.com/office/officeart/2005/8/layout/hierarchy2"/>
    <dgm:cxn modelId="{0AF7C712-7446-4E22-9332-8E75B35C28F6}" type="presParOf" srcId="{D35EF9B0-56CB-44E1-98B0-B296931A01B7}" destId="{D09824D2-7B52-4947-B209-E135B2C9FCBA}" srcOrd="0" destOrd="0" presId="urn:microsoft.com/office/officeart/2005/8/layout/hierarchy2"/>
    <dgm:cxn modelId="{998D4FC7-24F6-416F-9196-F8CC425C0D7D}" type="presParOf" srcId="{D35EF9B0-56CB-44E1-98B0-B296931A01B7}" destId="{9AFF5033-E044-4315-8414-5BA3D666A2D1}" srcOrd="1" destOrd="0" presId="urn:microsoft.com/office/officeart/2005/8/layout/hierarchy2"/>
    <dgm:cxn modelId="{602E7F79-7226-44B0-A226-3D28FDA560DA}" type="presParOf" srcId="{9D3E887C-2B21-4D5C-AF0E-0C8341ADA387}" destId="{CFBAECC2-7673-409B-A162-69E4BCAD3435}" srcOrd="2" destOrd="0" presId="urn:microsoft.com/office/officeart/2005/8/layout/hierarchy2"/>
    <dgm:cxn modelId="{2F5BD8D1-DA1C-4147-AE52-96FCC32ED51C}" type="presParOf" srcId="{CFBAECC2-7673-409B-A162-69E4BCAD3435}" destId="{8FD2E6F2-F8E7-4A11-B806-62D608C0D414}" srcOrd="0" destOrd="0" presId="urn:microsoft.com/office/officeart/2005/8/layout/hierarchy2"/>
    <dgm:cxn modelId="{C1463438-6CE4-4D10-954B-D54216249066}" type="presParOf" srcId="{9D3E887C-2B21-4D5C-AF0E-0C8341ADA387}" destId="{263C40FB-0D28-471F-8E76-2A54432ABA26}" srcOrd="3" destOrd="0" presId="urn:microsoft.com/office/officeart/2005/8/layout/hierarchy2"/>
    <dgm:cxn modelId="{E10E50D1-8668-4F99-BD4C-0271421344CD}" type="presParOf" srcId="{263C40FB-0D28-471F-8E76-2A54432ABA26}" destId="{557834C0-B63B-479F-96C3-C55DFC8A1FB6}" srcOrd="0" destOrd="0" presId="urn:microsoft.com/office/officeart/2005/8/layout/hierarchy2"/>
    <dgm:cxn modelId="{F186DD0F-058C-4E6E-BD20-220566ED844E}" type="presParOf" srcId="{263C40FB-0D28-471F-8E76-2A54432ABA26}" destId="{02AACD48-4068-4BB4-A644-7D32A49A5881}" srcOrd="1" destOrd="0" presId="urn:microsoft.com/office/officeart/2005/8/layout/hierarchy2"/>
    <dgm:cxn modelId="{E62D79EA-569B-4AA4-A56A-72F25786F5F5}" type="presParOf" srcId="{9D3E887C-2B21-4D5C-AF0E-0C8341ADA387}" destId="{1FE0A758-D5B2-4AEA-9A42-FE46B6722D8C}" srcOrd="4" destOrd="0" presId="urn:microsoft.com/office/officeart/2005/8/layout/hierarchy2"/>
    <dgm:cxn modelId="{5C906555-58DE-4F47-8BBB-69BBF7CB7FA2}" type="presParOf" srcId="{1FE0A758-D5B2-4AEA-9A42-FE46B6722D8C}" destId="{D4238589-3108-45DC-AD0F-EA4E63740202}" srcOrd="0" destOrd="0" presId="urn:microsoft.com/office/officeart/2005/8/layout/hierarchy2"/>
    <dgm:cxn modelId="{D6B1D231-F929-427D-8321-F32946C872F0}" type="presParOf" srcId="{9D3E887C-2B21-4D5C-AF0E-0C8341ADA387}" destId="{6B72DBFE-9DD2-4A4F-8220-A9AAEDFED8E1}" srcOrd="5" destOrd="0" presId="urn:microsoft.com/office/officeart/2005/8/layout/hierarchy2"/>
    <dgm:cxn modelId="{19EDD474-5226-43C1-A8C1-E772D9E6E9E3}" type="presParOf" srcId="{6B72DBFE-9DD2-4A4F-8220-A9AAEDFED8E1}" destId="{301B3A6F-D936-4F8C-9552-B8B3E7D7235A}" srcOrd="0" destOrd="0" presId="urn:microsoft.com/office/officeart/2005/8/layout/hierarchy2"/>
    <dgm:cxn modelId="{4148A5BF-E7AA-46A1-B7A3-B9EFEAE32D76}" type="presParOf" srcId="{6B72DBFE-9DD2-4A4F-8220-A9AAEDFED8E1}" destId="{EABA64AB-76D7-4399-BFAF-31D8D5BB7B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C95123-90D7-4954-9AF6-AFB65E2E6FC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C8DE31F9-54CB-4906-BF8E-A4C989375D74}">
      <dgm:prSet phldrT="[Texto]"/>
      <dgm:spPr/>
      <dgm:t>
        <a:bodyPr/>
        <a:lstStyle/>
        <a:p>
          <a:r>
            <a:rPr lang="es-ES" dirty="0" smtClean="0"/>
            <a:t>El control difuso de un sistema de temperatura requiere de una temperatura de referencia</a:t>
          </a:r>
          <a:endParaRPr lang="es-EC" dirty="0"/>
        </a:p>
      </dgm:t>
    </dgm:pt>
    <dgm:pt modelId="{528BA31F-1A06-48F7-B24D-4D09011E3D1A}" type="parTrans" cxnId="{5DF1B884-25D0-4176-8620-B47F7641B95F}">
      <dgm:prSet/>
      <dgm:spPr/>
      <dgm:t>
        <a:bodyPr/>
        <a:lstStyle/>
        <a:p>
          <a:endParaRPr lang="es-EC"/>
        </a:p>
      </dgm:t>
    </dgm:pt>
    <dgm:pt modelId="{DFF64AEB-6E03-4A5F-87B9-DDCA99B10007}" type="sibTrans" cxnId="{5DF1B884-25D0-4176-8620-B47F7641B95F}">
      <dgm:prSet/>
      <dgm:spPr/>
      <dgm:t>
        <a:bodyPr/>
        <a:lstStyle/>
        <a:p>
          <a:endParaRPr lang="es-EC"/>
        </a:p>
      </dgm:t>
    </dgm:pt>
    <dgm:pt modelId="{9BDD7C5A-ED7C-42A9-9251-05B9F8D83522}">
      <dgm:prSet phldrT="[Texto]"/>
      <dgm:spPr/>
      <dgm:t>
        <a:bodyPr/>
        <a:lstStyle/>
        <a:p>
          <a:r>
            <a:rPr lang="es-ES" dirty="0" smtClean="0"/>
            <a:t>En el diseño del los controladores predictivo y difuso es necesario incorporar restricciones a las señal de control resultantes</a:t>
          </a:r>
          <a:endParaRPr lang="es-EC" dirty="0"/>
        </a:p>
      </dgm:t>
    </dgm:pt>
    <dgm:pt modelId="{5B11FF60-4C0C-45B8-A2F8-C0B238410F34}" type="parTrans" cxnId="{D1B74EAB-8D9F-4481-9E92-919386F7782C}">
      <dgm:prSet/>
      <dgm:spPr/>
      <dgm:t>
        <a:bodyPr/>
        <a:lstStyle/>
        <a:p>
          <a:endParaRPr lang="es-EC"/>
        </a:p>
      </dgm:t>
    </dgm:pt>
    <dgm:pt modelId="{82C636DB-7A33-405C-A35A-6909325EF9EF}" type="sibTrans" cxnId="{D1B74EAB-8D9F-4481-9E92-919386F7782C}">
      <dgm:prSet/>
      <dgm:spPr/>
      <dgm:t>
        <a:bodyPr/>
        <a:lstStyle/>
        <a:p>
          <a:endParaRPr lang="es-EC"/>
        </a:p>
      </dgm:t>
    </dgm:pt>
    <dgm:pt modelId="{BB3894BC-9934-4984-B64A-DCEFB1980A95}">
      <dgm:prSet phldrT="[Texto]"/>
      <dgm:spPr/>
      <dgm:t>
        <a:bodyPr/>
        <a:lstStyle/>
        <a:p>
          <a:r>
            <a:rPr lang="es-EC" dirty="0" smtClean="0"/>
            <a:t>En el control por redes neuronales se utilizó dos métodos de entrenamiento: modelo de referencia y red neuronal inversa</a:t>
          </a:r>
          <a:endParaRPr lang="es-EC" dirty="0"/>
        </a:p>
      </dgm:t>
    </dgm:pt>
    <dgm:pt modelId="{623ACDCC-3431-40AC-B9F8-1CB628C0AB61}" type="parTrans" cxnId="{C86C3142-771B-45E1-B738-BF53D28F0A89}">
      <dgm:prSet/>
      <dgm:spPr/>
      <dgm:t>
        <a:bodyPr/>
        <a:lstStyle/>
        <a:p>
          <a:endParaRPr lang="es-EC"/>
        </a:p>
      </dgm:t>
    </dgm:pt>
    <dgm:pt modelId="{788E7668-F17E-40CA-B053-5C22122F0FD4}" type="sibTrans" cxnId="{C86C3142-771B-45E1-B738-BF53D28F0A89}">
      <dgm:prSet/>
      <dgm:spPr/>
      <dgm:t>
        <a:bodyPr/>
        <a:lstStyle/>
        <a:p>
          <a:endParaRPr lang="es-EC"/>
        </a:p>
      </dgm:t>
    </dgm:pt>
    <dgm:pt modelId="{3454ECC6-6774-4F24-9A8F-559D8BB2493C}">
      <dgm:prSet phldrT="[Texto]"/>
      <dgm:spPr/>
      <dgm:t>
        <a:bodyPr/>
        <a:lstStyle/>
        <a:p>
          <a:r>
            <a:rPr lang="es-EC" dirty="0" smtClean="0"/>
            <a:t>Un inconveniente que se pudo observar en el diseño de los controladores neuronales, es la necesidad de modelos matemáticos que contengan la dinámica exacta del sistema a controlar para obtener un control adecuado.</a:t>
          </a:r>
          <a:endParaRPr lang="es-EC" dirty="0"/>
        </a:p>
      </dgm:t>
    </dgm:pt>
    <dgm:pt modelId="{414F67C4-22B8-4E7E-B6A6-0238AEC5AFD3}" type="parTrans" cxnId="{5DE9F064-4B1E-4720-A6A2-1282D4AC64DF}">
      <dgm:prSet/>
      <dgm:spPr/>
      <dgm:t>
        <a:bodyPr/>
        <a:lstStyle/>
        <a:p>
          <a:endParaRPr lang="es-EC"/>
        </a:p>
      </dgm:t>
    </dgm:pt>
    <dgm:pt modelId="{CDB5C06D-7257-4F7C-B3FD-61ACEBF24E6E}" type="sibTrans" cxnId="{5DE9F064-4B1E-4720-A6A2-1282D4AC64DF}">
      <dgm:prSet/>
      <dgm:spPr/>
      <dgm:t>
        <a:bodyPr/>
        <a:lstStyle/>
        <a:p>
          <a:endParaRPr lang="es-EC"/>
        </a:p>
      </dgm:t>
    </dgm:pt>
    <dgm:pt modelId="{5D07232F-3352-4D28-98DF-0C9F13110B07}" type="pres">
      <dgm:prSet presAssocID="{83C95123-90D7-4954-9AF6-AFB65E2E6FC6}" presName="linear" presStyleCnt="0">
        <dgm:presLayoutVars>
          <dgm:animLvl val="lvl"/>
          <dgm:resizeHandles val="exact"/>
        </dgm:presLayoutVars>
      </dgm:prSet>
      <dgm:spPr/>
      <dgm:t>
        <a:bodyPr/>
        <a:lstStyle/>
        <a:p>
          <a:endParaRPr lang="es-ES"/>
        </a:p>
      </dgm:t>
    </dgm:pt>
    <dgm:pt modelId="{54EE4364-1146-4AFF-8AA5-1CE9665D05E1}" type="pres">
      <dgm:prSet presAssocID="{C8DE31F9-54CB-4906-BF8E-A4C989375D74}" presName="parentText" presStyleLbl="node1" presStyleIdx="0" presStyleCnt="4">
        <dgm:presLayoutVars>
          <dgm:chMax val="0"/>
          <dgm:bulletEnabled val="1"/>
        </dgm:presLayoutVars>
      </dgm:prSet>
      <dgm:spPr/>
      <dgm:t>
        <a:bodyPr/>
        <a:lstStyle/>
        <a:p>
          <a:endParaRPr lang="es-EC"/>
        </a:p>
      </dgm:t>
    </dgm:pt>
    <dgm:pt modelId="{218F9D86-08B8-407C-9363-5AEA8A806F32}" type="pres">
      <dgm:prSet presAssocID="{DFF64AEB-6E03-4A5F-87B9-DDCA99B10007}" presName="spacer" presStyleCnt="0"/>
      <dgm:spPr/>
    </dgm:pt>
    <dgm:pt modelId="{C5F7F52F-FF20-477A-8F34-FE5B41CCEF46}" type="pres">
      <dgm:prSet presAssocID="{9BDD7C5A-ED7C-42A9-9251-05B9F8D83522}" presName="parentText" presStyleLbl="node1" presStyleIdx="1" presStyleCnt="4">
        <dgm:presLayoutVars>
          <dgm:chMax val="0"/>
          <dgm:bulletEnabled val="1"/>
        </dgm:presLayoutVars>
      </dgm:prSet>
      <dgm:spPr/>
      <dgm:t>
        <a:bodyPr/>
        <a:lstStyle/>
        <a:p>
          <a:endParaRPr lang="es-EC"/>
        </a:p>
      </dgm:t>
    </dgm:pt>
    <dgm:pt modelId="{668D2607-8624-492F-A559-5EEBF21793AA}" type="pres">
      <dgm:prSet presAssocID="{82C636DB-7A33-405C-A35A-6909325EF9EF}" presName="spacer" presStyleCnt="0"/>
      <dgm:spPr/>
    </dgm:pt>
    <dgm:pt modelId="{5ABB8C98-67D3-43A9-9C3B-5B5A325E914D}" type="pres">
      <dgm:prSet presAssocID="{BB3894BC-9934-4984-B64A-DCEFB1980A95}" presName="parentText" presStyleLbl="node1" presStyleIdx="2" presStyleCnt="4">
        <dgm:presLayoutVars>
          <dgm:chMax val="0"/>
          <dgm:bulletEnabled val="1"/>
        </dgm:presLayoutVars>
      </dgm:prSet>
      <dgm:spPr/>
      <dgm:t>
        <a:bodyPr/>
        <a:lstStyle/>
        <a:p>
          <a:endParaRPr lang="es-EC"/>
        </a:p>
      </dgm:t>
    </dgm:pt>
    <dgm:pt modelId="{A307ED10-03A3-4AF9-A751-F47D88EADECA}" type="pres">
      <dgm:prSet presAssocID="{788E7668-F17E-40CA-B053-5C22122F0FD4}" presName="spacer" presStyleCnt="0"/>
      <dgm:spPr/>
    </dgm:pt>
    <dgm:pt modelId="{05E90345-41C7-4B3A-BE9E-34D5FECEB57C}" type="pres">
      <dgm:prSet presAssocID="{3454ECC6-6774-4F24-9A8F-559D8BB2493C}" presName="parentText" presStyleLbl="node1" presStyleIdx="3" presStyleCnt="4">
        <dgm:presLayoutVars>
          <dgm:chMax val="0"/>
          <dgm:bulletEnabled val="1"/>
        </dgm:presLayoutVars>
      </dgm:prSet>
      <dgm:spPr/>
      <dgm:t>
        <a:bodyPr/>
        <a:lstStyle/>
        <a:p>
          <a:endParaRPr lang="es-EC"/>
        </a:p>
      </dgm:t>
    </dgm:pt>
  </dgm:ptLst>
  <dgm:cxnLst>
    <dgm:cxn modelId="{5DE9F064-4B1E-4720-A6A2-1282D4AC64DF}" srcId="{83C95123-90D7-4954-9AF6-AFB65E2E6FC6}" destId="{3454ECC6-6774-4F24-9A8F-559D8BB2493C}" srcOrd="3" destOrd="0" parTransId="{414F67C4-22B8-4E7E-B6A6-0238AEC5AFD3}" sibTransId="{CDB5C06D-7257-4F7C-B3FD-61ACEBF24E6E}"/>
    <dgm:cxn modelId="{BFE8064B-29C3-44D6-AAE9-AE1DBFFD8B05}" type="presOf" srcId="{9BDD7C5A-ED7C-42A9-9251-05B9F8D83522}" destId="{C5F7F52F-FF20-477A-8F34-FE5B41CCEF46}" srcOrd="0" destOrd="0" presId="urn:microsoft.com/office/officeart/2005/8/layout/vList2"/>
    <dgm:cxn modelId="{1F93B22E-7C52-487C-ABF0-D207A007BBD2}" type="presOf" srcId="{3454ECC6-6774-4F24-9A8F-559D8BB2493C}" destId="{05E90345-41C7-4B3A-BE9E-34D5FECEB57C}" srcOrd="0" destOrd="0" presId="urn:microsoft.com/office/officeart/2005/8/layout/vList2"/>
    <dgm:cxn modelId="{5DF1B884-25D0-4176-8620-B47F7641B95F}" srcId="{83C95123-90D7-4954-9AF6-AFB65E2E6FC6}" destId="{C8DE31F9-54CB-4906-BF8E-A4C989375D74}" srcOrd="0" destOrd="0" parTransId="{528BA31F-1A06-48F7-B24D-4D09011E3D1A}" sibTransId="{DFF64AEB-6E03-4A5F-87B9-DDCA99B10007}"/>
    <dgm:cxn modelId="{FAD1FE13-32EF-4B37-9280-DCA4FF0F73F6}" type="presOf" srcId="{BB3894BC-9934-4984-B64A-DCEFB1980A95}" destId="{5ABB8C98-67D3-43A9-9C3B-5B5A325E914D}" srcOrd="0" destOrd="0" presId="urn:microsoft.com/office/officeart/2005/8/layout/vList2"/>
    <dgm:cxn modelId="{C86C3142-771B-45E1-B738-BF53D28F0A89}" srcId="{83C95123-90D7-4954-9AF6-AFB65E2E6FC6}" destId="{BB3894BC-9934-4984-B64A-DCEFB1980A95}" srcOrd="2" destOrd="0" parTransId="{623ACDCC-3431-40AC-B9F8-1CB628C0AB61}" sibTransId="{788E7668-F17E-40CA-B053-5C22122F0FD4}"/>
    <dgm:cxn modelId="{D1B74EAB-8D9F-4481-9E92-919386F7782C}" srcId="{83C95123-90D7-4954-9AF6-AFB65E2E6FC6}" destId="{9BDD7C5A-ED7C-42A9-9251-05B9F8D83522}" srcOrd="1" destOrd="0" parTransId="{5B11FF60-4C0C-45B8-A2F8-C0B238410F34}" sibTransId="{82C636DB-7A33-405C-A35A-6909325EF9EF}"/>
    <dgm:cxn modelId="{FC22EE4F-F14F-43E6-B6CC-9E9C924A7C1D}" type="presOf" srcId="{83C95123-90D7-4954-9AF6-AFB65E2E6FC6}" destId="{5D07232F-3352-4D28-98DF-0C9F13110B07}" srcOrd="0" destOrd="0" presId="urn:microsoft.com/office/officeart/2005/8/layout/vList2"/>
    <dgm:cxn modelId="{6AEF7CF9-52BF-48EA-87FD-011928A8F0ED}" type="presOf" srcId="{C8DE31F9-54CB-4906-BF8E-A4C989375D74}" destId="{54EE4364-1146-4AFF-8AA5-1CE9665D05E1}" srcOrd="0" destOrd="0" presId="urn:microsoft.com/office/officeart/2005/8/layout/vList2"/>
    <dgm:cxn modelId="{A5BE9639-BB59-4C6C-86EA-957FA49281A4}" type="presParOf" srcId="{5D07232F-3352-4D28-98DF-0C9F13110B07}" destId="{54EE4364-1146-4AFF-8AA5-1CE9665D05E1}" srcOrd="0" destOrd="0" presId="urn:microsoft.com/office/officeart/2005/8/layout/vList2"/>
    <dgm:cxn modelId="{5D60C39C-BA0F-4A3C-A020-CFD6934C6BCC}" type="presParOf" srcId="{5D07232F-3352-4D28-98DF-0C9F13110B07}" destId="{218F9D86-08B8-407C-9363-5AEA8A806F32}" srcOrd="1" destOrd="0" presId="urn:microsoft.com/office/officeart/2005/8/layout/vList2"/>
    <dgm:cxn modelId="{34DA22E6-410D-46EF-BB73-832AC24E3692}" type="presParOf" srcId="{5D07232F-3352-4D28-98DF-0C9F13110B07}" destId="{C5F7F52F-FF20-477A-8F34-FE5B41CCEF46}" srcOrd="2" destOrd="0" presId="urn:microsoft.com/office/officeart/2005/8/layout/vList2"/>
    <dgm:cxn modelId="{4E04D9AA-3036-4B34-B17D-4FBE39587509}" type="presParOf" srcId="{5D07232F-3352-4D28-98DF-0C9F13110B07}" destId="{668D2607-8624-492F-A559-5EEBF21793AA}" srcOrd="3" destOrd="0" presId="urn:microsoft.com/office/officeart/2005/8/layout/vList2"/>
    <dgm:cxn modelId="{BA25628F-197A-44C7-8211-79D13FE7878A}" type="presParOf" srcId="{5D07232F-3352-4D28-98DF-0C9F13110B07}" destId="{5ABB8C98-67D3-43A9-9C3B-5B5A325E914D}" srcOrd="4" destOrd="0" presId="urn:microsoft.com/office/officeart/2005/8/layout/vList2"/>
    <dgm:cxn modelId="{825D5BE0-9D53-42BA-99F2-7896E3D6C40D}" type="presParOf" srcId="{5D07232F-3352-4D28-98DF-0C9F13110B07}" destId="{A307ED10-03A3-4AF9-A751-F47D88EADECA}" srcOrd="5" destOrd="0" presId="urn:microsoft.com/office/officeart/2005/8/layout/vList2"/>
    <dgm:cxn modelId="{4F5E2ECA-8A93-467C-BFF1-7A88CFFF26EC}" type="presParOf" srcId="{5D07232F-3352-4D28-98DF-0C9F13110B07}" destId="{05E90345-41C7-4B3A-BE9E-34D5FECEB57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C83D79B-FE88-4589-B724-F95D969115C1}"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s-EC"/>
        </a:p>
      </dgm:t>
    </dgm:pt>
    <dgm:pt modelId="{FD951448-4B44-4A5E-BC98-70EE31223895}">
      <dgm:prSet phldrT="[Texto]"/>
      <dgm:spPr/>
      <dgm:t>
        <a:bodyPr/>
        <a:lstStyle/>
        <a:p>
          <a:r>
            <a:rPr lang="es-ES" dirty="0" smtClean="0"/>
            <a:t>Este proyecto se desarrolló con </a:t>
          </a:r>
          <a:r>
            <a:rPr lang="es-ES" dirty="0" err="1" smtClean="0"/>
            <a:t>Matlab</a:t>
          </a:r>
          <a:r>
            <a:rPr lang="es-ES" dirty="0" smtClean="0"/>
            <a:t> R2010a, se recomienda utilizar esta versión del software para el buen funcionamiento de los controladores obtenidos.</a:t>
          </a:r>
          <a:endParaRPr lang="es-EC" dirty="0"/>
        </a:p>
      </dgm:t>
    </dgm:pt>
    <dgm:pt modelId="{ECCFAC25-9DF9-4EFD-BDA0-6C57334CB79C}" type="parTrans" cxnId="{B4C4ECE7-E650-48BB-A6D9-DCF7798C59EA}">
      <dgm:prSet/>
      <dgm:spPr/>
      <dgm:t>
        <a:bodyPr/>
        <a:lstStyle/>
        <a:p>
          <a:endParaRPr lang="es-EC"/>
        </a:p>
      </dgm:t>
    </dgm:pt>
    <dgm:pt modelId="{8F7C58ED-83B8-40CE-BA02-B64B037FE02F}" type="sibTrans" cxnId="{B4C4ECE7-E650-48BB-A6D9-DCF7798C59EA}">
      <dgm:prSet/>
      <dgm:spPr/>
      <dgm:t>
        <a:bodyPr/>
        <a:lstStyle/>
        <a:p>
          <a:endParaRPr lang="es-EC"/>
        </a:p>
      </dgm:t>
    </dgm:pt>
    <dgm:pt modelId="{EE098A5C-C232-4B82-9F86-EAC11EAA96E0}">
      <dgm:prSet phldrT="[Texto]"/>
      <dgm:spPr/>
      <dgm:t>
        <a:bodyPr/>
        <a:lstStyle/>
        <a:p>
          <a:r>
            <a:rPr lang="es-ES" dirty="0" smtClean="0"/>
            <a:t>Verificar las conexiones del sistema</a:t>
          </a:r>
          <a:endParaRPr lang="es-EC" dirty="0"/>
        </a:p>
      </dgm:t>
    </dgm:pt>
    <dgm:pt modelId="{65488168-B2C2-4C74-9661-50A4297912F5}" type="parTrans" cxnId="{82FC52C2-F8A2-42D3-A566-F580C84620FB}">
      <dgm:prSet/>
      <dgm:spPr/>
      <dgm:t>
        <a:bodyPr/>
        <a:lstStyle/>
        <a:p>
          <a:endParaRPr lang="es-EC"/>
        </a:p>
      </dgm:t>
    </dgm:pt>
    <dgm:pt modelId="{48B2289C-5FAF-42B4-82E9-0F3434268CCC}" type="sibTrans" cxnId="{82FC52C2-F8A2-42D3-A566-F580C84620FB}">
      <dgm:prSet/>
      <dgm:spPr/>
      <dgm:t>
        <a:bodyPr/>
        <a:lstStyle/>
        <a:p>
          <a:endParaRPr lang="es-EC"/>
        </a:p>
      </dgm:t>
    </dgm:pt>
    <dgm:pt modelId="{00E387EA-BBB0-4B4A-A652-A421C1E63A5B}">
      <dgm:prSet phldrT="[Texto]"/>
      <dgm:spPr/>
      <dgm:t>
        <a:bodyPr/>
        <a:lstStyle/>
        <a:p>
          <a:r>
            <a:rPr lang="es-ES" dirty="0" smtClean="0"/>
            <a:t>Comprobar su funcionamiento en las ventanas de simulación del software desarrollado </a:t>
          </a:r>
          <a:endParaRPr lang="es-EC" dirty="0"/>
        </a:p>
      </dgm:t>
    </dgm:pt>
    <dgm:pt modelId="{62A1C904-D66E-4A7D-BB3F-4A2E06462960}" type="parTrans" cxnId="{C742B305-B826-490E-9DEC-77EBB77890F6}">
      <dgm:prSet/>
      <dgm:spPr/>
      <dgm:t>
        <a:bodyPr/>
        <a:lstStyle/>
        <a:p>
          <a:endParaRPr lang="es-EC"/>
        </a:p>
      </dgm:t>
    </dgm:pt>
    <dgm:pt modelId="{482FD9B8-D37F-4339-913D-3CDAE66B1880}" type="sibTrans" cxnId="{C742B305-B826-490E-9DEC-77EBB77890F6}">
      <dgm:prSet/>
      <dgm:spPr/>
      <dgm:t>
        <a:bodyPr/>
        <a:lstStyle/>
        <a:p>
          <a:endParaRPr lang="es-EC"/>
        </a:p>
      </dgm:t>
    </dgm:pt>
    <dgm:pt modelId="{499051E1-AD0F-4926-8EA5-74570709BB39}">
      <dgm:prSet phldrT="[Texto]"/>
      <dgm:spPr/>
      <dgm:t>
        <a:bodyPr/>
        <a:lstStyle/>
        <a:p>
          <a:r>
            <a:rPr lang="es-ES" dirty="0" smtClean="0"/>
            <a:t>Se recomienda no tener otros programas en ejecución</a:t>
          </a:r>
          <a:endParaRPr lang="es-EC" dirty="0"/>
        </a:p>
      </dgm:t>
    </dgm:pt>
    <dgm:pt modelId="{A4A0C7F8-EB74-4DE0-B874-84CEF6C76921}" type="parTrans" cxnId="{3F38B5A8-9B7B-4DBB-9104-5EC4D5668C01}">
      <dgm:prSet/>
      <dgm:spPr/>
      <dgm:t>
        <a:bodyPr/>
        <a:lstStyle/>
        <a:p>
          <a:endParaRPr lang="es-EC"/>
        </a:p>
      </dgm:t>
    </dgm:pt>
    <dgm:pt modelId="{0E2902BE-4C03-4FFE-9A10-1B493716C90C}" type="sibTrans" cxnId="{3F38B5A8-9B7B-4DBB-9104-5EC4D5668C01}">
      <dgm:prSet/>
      <dgm:spPr/>
      <dgm:t>
        <a:bodyPr/>
        <a:lstStyle/>
        <a:p>
          <a:endParaRPr lang="es-EC"/>
        </a:p>
      </dgm:t>
    </dgm:pt>
    <dgm:pt modelId="{1221FEAF-9AEF-47C2-9049-0016B0B7C489}" type="pres">
      <dgm:prSet presAssocID="{CC83D79B-FE88-4589-B724-F95D969115C1}" presName="linear" presStyleCnt="0">
        <dgm:presLayoutVars>
          <dgm:animLvl val="lvl"/>
          <dgm:resizeHandles val="exact"/>
        </dgm:presLayoutVars>
      </dgm:prSet>
      <dgm:spPr/>
      <dgm:t>
        <a:bodyPr/>
        <a:lstStyle/>
        <a:p>
          <a:endParaRPr lang="es-ES"/>
        </a:p>
      </dgm:t>
    </dgm:pt>
    <dgm:pt modelId="{D35047C0-EDF3-4E3A-B89B-894CC2514527}" type="pres">
      <dgm:prSet presAssocID="{FD951448-4B44-4A5E-BC98-70EE31223895}" presName="parentText" presStyleLbl="node1" presStyleIdx="0" presStyleCnt="4" custLinFactNeighborX="1001" custLinFactNeighborY="17045">
        <dgm:presLayoutVars>
          <dgm:chMax val="0"/>
          <dgm:bulletEnabled val="1"/>
        </dgm:presLayoutVars>
      </dgm:prSet>
      <dgm:spPr/>
      <dgm:t>
        <a:bodyPr/>
        <a:lstStyle/>
        <a:p>
          <a:endParaRPr lang="es-EC"/>
        </a:p>
      </dgm:t>
    </dgm:pt>
    <dgm:pt modelId="{5AD3C0DA-5135-4778-AD8B-E5F40F145AE6}" type="pres">
      <dgm:prSet presAssocID="{8F7C58ED-83B8-40CE-BA02-B64B037FE02F}" presName="spacer" presStyleCnt="0"/>
      <dgm:spPr/>
    </dgm:pt>
    <dgm:pt modelId="{3C1039A7-6CF0-40B0-811A-2E4A4951752F}" type="pres">
      <dgm:prSet presAssocID="{EE098A5C-C232-4B82-9F86-EAC11EAA96E0}" presName="parentText" presStyleLbl="node1" presStyleIdx="1" presStyleCnt="4">
        <dgm:presLayoutVars>
          <dgm:chMax val="0"/>
          <dgm:bulletEnabled val="1"/>
        </dgm:presLayoutVars>
      </dgm:prSet>
      <dgm:spPr/>
      <dgm:t>
        <a:bodyPr/>
        <a:lstStyle/>
        <a:p>
          <a:endParaRPr lang="es-EC"/>
        </a:p>
      </dgm:t>
    </dgm:pt>
    <dgm:pt modelId="{176CE588-24E7-48EC-AC06-ADF80A0CBA1D}" type="pres">
      <dgm:prSet presAssocID="{48B2289C-5FAF-42B4-82E9-0F3434268CCC}" presName="spacer" presStyleCnt="0"/>
      <dgm:spPr/>
    </dgm:pt>
    <dgm:pt modelId="{8A4A52CB-8848-4F28-8E78-6AF4906892D8}" type="pres">
      <dgm:prSet presAssocID="{00E387EA-BBB0-4B4A-A652-A421C1E63A5B}" presName="parentText" presStyleLbl="node1" presStyleIdx="2" presStyleCnt="4">
        <dgm:presLayoutVars>
          <dgm:chMax val="0"/>
          <dgm:bulletEnabled val="1"/>
        </dgm:presLayoutVars>
      </dgm:prSet>
      <dgm:spPr/>
      <dgm:t>
        <a:bodyPr/>
        <a:lstStyle/>
        <a:p>
          <a:endParaRPr lang="es-EC"/>
        </a:p>
      </dgm:t>
    </dgm:pt>
    <dgm:pt modelId="{A55420DC-77BF-4994-BFB1-26D3C498AF3F}" type="pres">
      <dgm:prSet presAssocID="{482FD9B8-D37F-4339-913D-3CDAE66B1880}" presName="spacer" presStyleCnt="0"/>
      <dgm:spPr/>
    </dgm:pt>
    <dgm:pt modelId="{B1E2C735-D328-419A-80FE-4ED72988BA00}" type="pres">
      <dgm:prSet presAssocID="{499051E1-AD0F-4926-8EA5-74570709BB39}" presName="parentText" presStyleLbl="node1" presStyleIdx="3" presStyleCnt="4">
        <dgm:presLayoutVars>
          <dgm:chMax val="0"/>
          <dgm:bulletEnabled val="1"/>
        </dgm:presLayoutVars>
      </dgm:prSet>
      <dgm:spPr/>
      <dgm:t>
        <a:bodyPr/>
        <a:lstStyle/>
        <a:p>
          <a:endParaRPr lang="es-EC"/>
        </a:p>
      </dgm:t>
    </dgm:pt>
  </dgm:ptLst>
  <dgm:cxnLst>
    <dgm:cxn modelId="{C742B305-B826-490E-9DEC-77EBB77890F6}" srcId="{CC83D79B-FE88-4589-B724-F95D969115C1}" destId="{00E387EA-BBB0-4B4A-A652-A421C1E63A5B}" srcOrd="2" destOrd="0" parTransId="{62A1C904-D66E-4A7D-BB3F-4A2E06462960}" sibTransId="{482FD9B8-D37F-4339-913D-3CDAE66B1880}"/>
    <dgm:cxn modelId="{D6D3C12F-4540-4E18-A0DC-303C6429A1A5}" type="presOf" srcId="{EE098A5C-C232-4B82-9F86-EAC11EAA96E0}" destId="{3C1039A7-6CF0-40B0-811A-2E4A4951752F}" srcOrd="0" destOrd="0" presId="urn:microsoft.com/office/officeart/2005/8/layout/vList2"/>
    <dgm:cxn modelId="{AA177B50-B496-4FC9-B98F-B690A011C220}" type="presOf" srcId="{CC83D79B-FE88-4589-B724-F95D969115C1}" destId="{1221FEAF-9AEF-47C2-9049-0016B0B7C489}" srcOrd="0" destOrd="0" presId="urn:microsoft.com/office/officeart/2005/8/layout/vList2"/>
    <dgm:cxn modelId="{82FC52C2-F8A2-42D3-A566-F580C84620FB}" srcId="{CC83D79B-FE88-4589-B724-F95D969115C1}" destId="{EE098A5C-C232-4B82-9F86-EAC11EAA96E0}" srcOrd="1" destOrd="0" parTransId="{65488168-B2C2-4C74-9661-50A4297912F5}" sibTransId="{48B2289C-5FAF-42B4-82E9-0F3434268CCC}"/>
    <dgm:cxn modelId="{40AFE4BB-6613-47D7-BCC9-799C9C320DB4}" type="presOf" srcId="{499051E1-AD0F-4926-8EA5-74570709BB39}" destId="{B1E2C735-D328-419A-80FE-4ED72988BA00}" srcOrd="0" destOrd="0" presId="urn:microsoft.com/office/officeart/2005/8/layout/vList2"/>
    <dgm:cxn modelId="{2617EC8C-E1F4-4E1D-AF80-57179B9A51BD}" type="presOf" srcId="{FD951448-4B44-4A5E-BC98-70EE31223895}" destId="{D35047C0-EDF3-4E3A-B89B-894CC2514527}" srcOrd="0" destOrd="0" presId="urn:microsoft.com/office/officeart/2005/8/layout/vList2"/>
    <dgm:cxn modelId="{EC88D665-8EB4-4BB8-9052-5D829E11AC21}" type="presOf" srcId="{00E387EA-BBB0-4B4A-A652-A421C1E63A5B}" destId="{8A4A52CB-8848-4F28-8E78-6AF4906892D8}" srcOrd="0" destOrd="0" presId="urn:microsoft.com/office/officeart/2005/8/layout/vList2"/>
    <dgm:cxn modelId="{3F38B5A8-9B7B-4DBB-9104-5EC4D5668C01}" srcId="{CC83D79B-FE88-4589-B724-F95D969115C1}" destId="{499051E1-AD0F-4926-8EA5-74570709BB39}" srcOrd="3" destOrd="0" parTransId="{A4A0C7F8-EB74-4DE0-B874-84CEF6C76921}" sibTransId="{0E2902BE-4C03-4FFE-9A10-1B493716C90C}"/>
    <dgm:cxn modelId="{B4C4ECE7-E650-48BB-A6D9-DCF7798C59EA}" srcId="{CC83D79B-FE88-4589-B724-F95D969115C1}" destId="{FD951448-4B44-4A5E-BC98-70EE31223895}" srcOrd="0" destOrd="0" parTransId="{ECCFAC25-9DF9-4EFD-BDA0-6C57334CB79C}" sibTransId="{8F7C58ED-83B8-40CE-BA02-B64B037FE02F}"/>
    <dgm:cxn modelId="{8519740A-74FE-4B03-984E-82E9645D7701}" type="presParOf" srcId="{1221FEAF-9AEF-47C2-9049-0016B0B7C489}" destId="{D35047C0-EDF3-4E3A-B89B-894CC2514527}" srcOrd="0" destOrd="0" presId="urn:microsoft.com/office/officeart/2005/8/layout/vList2"/>
    <dgm:cxn modelId="{8ADD8D98-57A2-4759-8BFD-2C86F4DD6F41}" type="presParOf" srcId="{1221FEAF-9AEF-47C2-9049-0016B0B7C489}" destId="{5AD3C0DA-5135-4778-AD8B-E5F40F145AE6}" srcOrd="1" destOrd="0" presId="urn:microsoft.com/office/officeart/2005/8/layout/vList2"/>
    <dgm:cxn modelId="{CADA35DD-31AC-4963-9D36-8EE73A99A043}" type="presParOf" srcId="{1221FEAF-9AEF-47C2-9049-0016B0B7C489}" destId="{3C1039A7-6CF0-40B0-811A-2E4A4951752F}" srcOrd="2" destOrd="0" presId="urn:microsoft.com/office/officeart/2005/8/layout/vList2"/>
    <dgm:cxn modelId="{8C32CE99-F39C-46BF-8D4E-8C7CBBA15C3B}" type="presParOf" srcId="{1221FEAF-9AEF-47C2-9049-0016B0B7C489}" destId="{176CE588-24E7-48EC-AC06-ADF80A0CBA1D}" srcOrd="3" destOrd="0" presId="urn:microsoft.com/office/officeart/2005/8/layout/vList2"/>
    <dgm:cxn modelId="{66921076-057E-4628-AA3B-E265C9E7A452}" type="presParOf" srcId="{1221FEAF-9AEF-47C2-9049-0016B0B7C489}" destId="{8A4A52CB-8848-4F28-8E78-6AF4906892D8}" srcOrd="4" destOrd="0" presId="urn:microsoft.com/office/officeart/2005/8/layout/vList2"/>
    <dgm:cxn modelId="{9B668449-EF87-477B-A33F-EA7C71873DD5}" type="presParOf" srcId="{1221FEAF-9AEF-47C2-9049-0016B0B7C489}" destId="{A55420DC-77BF-4994-BFB1-26D3C498AF3F}" srcOrd="5" destOrd="0" presId="urn:microsoft.com/office/officeart/2005/8/layout/vList2"/>
    <dgm:cxn modelId="{B68414BF-35A3-4FE4-B4A8-36A5146F5BC5}" type="presParOf" srcId="{1221FEAF-9AEF-47C2-9049-0016B0B7C489}" destId="{B1E2C735-D328-419A-80FE-4ED72988BA00}"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437D5F-E0DF-4063-BFB6-88F96DC7AE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9DBC4F05-FC18-4995-8E98-D45A50C5BA2D}">
      <dgm:prSet phldrT="[Texto]"/>
      <dgm:spPr/>
      <dgm:t>
        <a:bodyPr/>
        <a:lstStyle/>
        <a:p>
          <a:r>
            <a:rPr lang="es-ES" b="1" noProof="0" dirty="0" smtClean="0"/>
            <a:t>Componentes</a:t>
          </a:r>
          <a:r>
            <a:rPr lang="en-US" b="1" dirty="0" smtClean="0"/>
            <a:t> de la </a:t>
          </a:r>
          <a:r>
            <a:rPr lang="en-US" b="1" dirty="0" err="1" smtClean="0"/>
            <a:t>Planta</a:t>
          </a:r>
          <a:r>
            <a:rPr lang="en-US" b="1" dirty="0" smtClean="0"/>
            <a:t> de </a:t>
          </a:r>
          <a:r>
            <a:rPr lang="en-US" b="1" dirty="0" err="1" smtClean="0"/>
            <a:t>Temperatura</a:t>
          </a:r>
          <a:endParaRPr lang="es-ES" b="1" dirty="0"/>
        </a:p>
      </dgm:t>
    </dgm:pt>
    <dgm:pt modelId="{C15E8049-1FF0-49AC-9C75-5BCE0779E280}" type="parTrans" cxnId="{3E69E9DE-FCFF-411C-8F71-0062F108AB1F}">
      <dgm:prSet/>
      <dgm:spPr/>
      <dgm:t>
        <a:bodyPr/>
        <a:lstStyle/>
        <a:p>
          <a:endParaRPr lang="es-ES"/>
        </a:p>
      </dgm:t>
    </dgm:pt>
    <dgm:pt modelId="{6CF81106-69EC-48A1-90DF-0119924039AF}" type="sibTrans" cxnId="{3E69E9DE-FCFF-411C-8F71-0062F108AB1F}">
      <dgm:prSet/>
      <dgm:spPr/>
      <dgm:t>
        <a:bodyPr/>
        <a:lstStyle/>
        <a:p>
          <a:endParaRPr lang="es-ES"/>
        </a:p>
      </dgm:t>
    </dgm:pt>
    <dgm:pt modelId="{5FA819A6-12DE-40F3-BD94-E9F95C9FC066}">
      <dgm:prSet phldrT="[Texto]"/>
      <dgm:spPr/>
      <dgm:t>
        <a:bodyPr/>
        <a:lstStyle/>
        <a:p>
          <a:r>
            <a:rPr lang="es-ES" b="1" dirty="0" smtClean="0"/>
            <a:t>Elemento primario y de medición</a:t>
          </a:r>
          <a:endParaRPr lang="es-ES" dirty="0"/>
        </a:p>
      </dgm:t>
    </dgm:pt>
    <dgm:pt modelId="{3C0171A0-CFAB-4DD1-AF75-7F32025780F7}" type="parTrans" cxnId="{FD103133-848E-45DF-9BF3-E9901F72FFEE}">
      <dgm:prSet/>
      <dgm:spPr/>
      <dgm:t>
        <a:bodyPr/>
        <a:lstStyle/>
        <a:p>
          <a:endParaRPr lang="es-ES"/>
        </a:p>
      </dgm:t>
    </dgm:pt>
    <dgm:pt modelId="{DB0C4FA4-2C82-4977-87AC-6A73E2FEC665}" type="sibTrans" cxnId="{FD103133-848E-45DF-9BF3-E9901F72FFEE}">
      <dgm:prSet/>
      <dgm:spPr/>
      <dgm:t>
        <a:bodyPr/>
        <a:lstStyle/>
        <a:p>
          <a:endParaRPr lang="es-ES"/>
        </a:p>
      </dgm:t>
    </dgm:pt>
    <dgm:pt modelId="{BB2B9725-6CEF-44A6-B827-ACF2ABB8BC05}">
      <dgm:prSet phldrT="[Texto]"/>
      <dgm:spPr/>
      <dgm:t>
        <a:bodyPr/>
        <a:lstStyle/>
        <a:p>
          <a:r>
            <a:rPr lang="es-ES" b="1" dirty="0" smtClean="0"/>
            <a:t>Conducto de flujo</a:t>
          </a:r>
          <a:endParaRPr lang="es-ES" dirty="0"/>
        </a:p>
      </dgm:t>
    </dgm:pt>
    <dgm:pt modelId="{8BD912A7-B364-4486-9214-A480280D9975}" type="parTrans" cxnId="{D5EDF4D1-038B-4D54-85CD-3090B46336A2}">
      <dgm:prSet/>
      <dgm:spPr/>
      <dgm:t>
        <a:bodyPr/>
        <a:lstStyle/>
        <a:p>
          <a:endParaRPr lang="es-ES"/>
        </a:p>
      </dgm:t>
    </dgm:pt>
    <dgm:pt modelId="{AE0002BD-CBEF-481F-88FA-47CF9A271440}" type="sibTrans" cxnId="{D5EDF4D1-038B-4D54-85CD-3090B46336A2}">
      <dgm:prSet/>
      <dgm:spPr/>
      <dgm:t>
        <a:bodyPr/>
        <a:lstStyle/>
        <a:p>
          <a:endParaRPr lang="es-ES"/>
        </a:p>
      </dgm:t>
    </dgm:pt>
    <dgm:pt modelId="{E654B71C-7C20-49F7-841A-7BA00B1392C5}">
      <dgm:prSet phldrT="[Texto]"/>
      <dgm:spPr/>
      <dgm:t>
        <a:bodyPr/>
        <a:lstStyle/>
        <a:p>
          <a:r>
            <a:rPr lang="es-ES" b="1" dirty="0" smtClean="0"/>
            <a:t>Niquelina</a:t>
          </a:r>
          <a:endParaRPr lang="es-ES" dirty="0"/>
        </a:p>
      </dgm:t>
    </dgm:pt>
    <dgm:pt modelId="{FD4244DA-5DB1-499B-BC88-2D3CFCEC7E90}" type="parTrans" cxnId="{DFCE2EAB-ABEE-422D-8FCA-3B5D2381671C}">
      <dgm:prSet/>
      <dgm:spPr/>
      <dgm:t>
        <a:bodyPr/>
        <a:lstStyle/>
        <a:p>
          <a:endParaRPr lang="es-ES"/>
        </a:p>
      </dgm:t>
    </dgm:pt>
    <dgm:pt modelId="{2D1B964E-B8E7-4551-B73E-1E74BA679932}" type="sibTrans" cxnId="{DFCE2EAB-ABEE-422D-8FCA-3B5D2381671C}">
      <dgm:prSet/>
      <dgm:spPr/>
      <dgm:t>
        <a:bodyPr/>
        <a:lstStyle/>
        <a:p>
          <a:endParaRPr lang="es-ES"/>
        </a:p>
      </dgm:t>
    </dgm:pt>
    <dgm:pt modelId="{43942CC8-FC3C-4048-B3D7-D1C47125F711}">
      <dgm:prSet phldrT="[Texto]"/>
      <dgm:spPr/>
      <dgm:t>
        <a:bodyPr/>
        <a:lstStyle/>
        <a:p>
          <a:r>
            <a:rPr lang="es-ES" b="1" smtClean="0"/>
            <a:t>Placa Metálica</a:t>
          </a:r>
          <a:endParaRPr lang="es-ES" dirty="0"/>
        </a:p>
      </dgm:t>
    </dgm:pt>
    <dgm:pt modelId="{236F9B01-D646-40C5-AE7E-AA6E57389E3E}" type="parTrans" cxnId="{981458AC-6463-463A-948E-F7AAFA4229DF}">
      <dgm:prSet/>
      <dgm:spPr/>
      <dgm:t>
        <a:bodyPr/>
        <a:lstStyle/>
        <a:p>
          <a:endParaRPr lang="es-ES"/>
        </a:p>
      </dgm:t>
    </dgm:pt>
    <dgm:pt modelId="{2162E2C5-FBA7-4735-8437-8DC48E105E10}" type="sibTrans" cxnId="{981458AC-6463-463A-948E-F7AAFA4229DF}">
      <dgm:prSet/>
      <dgm:spPr/>
      <dgm:t>
        <a:bodyPr/>
        <a:lstStyle/>
        <a:p>
          <a:endParaRPr lang="es-ES"/>
        </a:p>
      </dgm:t>
    </dgm:pt>
    <dgm:pt modelId="{EADB7155-806C-40B7-BDBB-42297ABF7550}" type="pres">
      <dgm:prSet presAssocID="{37437D5F-E0DF-4063-BFB6-88F96DC7AE52}" presName="hierChild1" presStyleCnt="0">
        <dgm:presLayoutVars>
          <dgm:chPref val="1"/>
          <dgm:dir/>
          <dgm:animOne val="branch"/>
          <dgm:animLvl val="lvl"/>
          <dgm:resizeHandles/>
        </dgm:presLayoutVars>
      </dgm:prSet>
      <dgm:spPr/>
      <dgm:t>
        <a:bodyPr/>
        <a:lstStyle/>
        <a:p>
          <a:endParaRPr lang="es-ES"/>
        </a:p>
      </dgm:t>
    </dgm:pt>
    <dgm:pt modelId="{294631E9-F7C3-46CC-80CB-B9420A53F83F}" type="pres">
      <dgm:prSet presAssocID="{9DBC4F05-FC18-4995-8E98-D45A50C5BA2D}" presName="hierRoot1" presStyleCnt="0"/>
      <dgm:spPr/>
    </dgm:pt>
    <dgm:pt modelId="{9459819B-F001-4E5F-9B87-B63CD6FFE5BC}" type="pres">
      <dgm:prSet presAssocID="{9DBC4F05-FC18-4995-8E98-D45A50C5BA2D}" presName="composite" presStyleCnt="0"/>
      <dgm:spPr/>
    </dgm:pt>
    <dgm:pt modelId="{BFC5D23A-FFE5-49AF-941F-A012B5FA48B6}" type="pres">
      <dgm:prSet presAssocID="{9DBC4F05-FC18-4995-8E98-D45A50C5BA2D}" presName="background" presStyleLbl="node0" presStyleIdx="0" presStyleCnt="1"/>
      <dgm:spPr/>
    </dgm:pt>
    <dgm:pt modelId="{99F6D98D-DCDC-4574-BF2F-199B9E1B544B}" type="pres">
      <dgm:prSet presAssocID="{9DBC4F05-FC18-4995-8E98-D45A50C5BA2D}" presName="text" presStyleLbl="fgAcc0" presStyleIdx="0" presStyleCnt="1">
        <dgm:presLayoutVars>
          <dgm:chPref val="3"/>
        </dgm:presLayoutVars>
      </dgm:prSet>
      <dgm:spPr/>
      <dgm:t>
        <a:bodyPr/>
        <a:lstStyle/>
        <a:p>
          <a:endParaRPr lang="es-ES"/>
        </a:p>
      </dgm:t>
    </dgm:pt>
    <dgm:pt modelId="{60473BC1-7113-4E5E-82AE-A83DE48B60DE}" type="pres">
      <dgm:prSet presAssocID="{9DBC4F05-FC18-4995-8E98-D45A50C5BA2D}" presName="hierChild2" presStyleCnt="0"/>
      <dgm:spPr/>
    </dgm:pt>
    <dgm:pt modelId="{928E3F79-7907-4A7E-9BAF-ECD6AAF31851}" type="pres">
      <dgm:prSet presAssocID="{3C0171A0-CFAB-4DD1-AF75-7F32025780F7}" presName="Name10" presStyleLbl="parChTrans1D2" presStyleIdx="0" presStyleCnt="4"/>
      <dgm:spPr/>
      <dgm:t>
        <a:bodyPr/>
        <a:lstStyle/>
        <a:p>
          <a:endParaRPr lang="es-ES"/>
        </a:p>
      </dgm:t>
    </dgm:pt>
    <dgm:pt modelId="{513CF892-980B-4F6C-A6AE-CCBF82A3221A}" type="pres">
      <dgm:prSet presAssocID="{5FA819A6-12DE-40F3-BD94-E9F95C9FC066}" presName="hierRoot2" presStyleCnt="0"/>
      <dgm:spPr/>
    </dgm:pt>
    <dgm:pt modelId="{405A3FB6-5CF9-47FB-AC22-808CE4FA43F4}" type="pres">
      <dgm:prSet presAssocID="{5FA819A6-12DE-40F3-BD94-E9F95C9FC066}" presName="composite2" presStyleCnt="0"/>
      <dgm:spPr/>
    </dgm:pt>
    <dgm:pt modelId="{B6E0880E-1EF8-49EA-A05F-B65E696FF7B2}" type="pres">
      <dgm:prSet presAssocID="{5FA819A6-12DE-40F3-BD94-E9F95C9FC066}" presName="background2" presStyleLbl="node2" presStyleIdx="0" presStyleCnt="4"/>
      <dgm:spPr/>
    </dgm:pt>
    <dgm:pt modelId="{C5A26DA7-DE26-46CD-A436-55C51174C4DD}" type="pres">
      <dgm:prSet presAssocID="{5FA819A6-12DE-40F3-BD94-E9F95C9FC066}" presName="text2" presStyleLbl="fgAcc2" presStyleIdx="0" presStyleCnt="4">
        <dgm:presLayoutVars>
          <dgm:chPref val="3"/>
        </dgm:presLayoutVars>
      </dgm:prSet>
      <dgm:spPr/>
      <dgm:t>
        <a:bodyPr/>
        <a:lstStyle/>
        <a:p>
          <a:endParaRPr lang="es-ES"/>
        </a:p>
      </dgm:t>
    </dgm:pt>
    <dgm:pt modelId="{F158391A-EC74-494D-9AA6-8E76E37B221A}" type="pres">
      <dgm:prSet presAssocID="{5FA819A6-12DE-40F3-BD94-E9F95C9FC066}" presName="hierChild3" presStyleCnt="0"/>
      <dgm:spPr/>
    </dgm:pt>
    <dgm:pt modelId="{012E27E0-C8E1-4C0B-8BCC-030FD97137E8}" type="pres">
      <dgm:prSet presAssocID="{8BD912A7-B364-4486-9214-A480280D9975}" presName="Name10" presStyleLbl="parChTrans1D2" presStyleIdx="1" presStyleCnt="4"/>
      <dgm:spPr/>
      <dgm:t>
        <a:bodyPr/>
        <a:lstStyle/>
        <a:p>
          <a:endParaRPr lang="es-ES"/>
        </a:p>
      </dgm:t>
    </dgm:pt>
    <dgm:pt modelId="{AE74DC8E-DE0B-477B-B332-00ACAE8364E8}" type="pres">
      <dgm:prSet presAssocID="{BB2B9725-6CEF-44A6-B827-ACF2ABB8BC05}" presName="hierRoot2" presStyleCnt="0"/>
      <dgm:spPr/>
    </dgm:pt>
    <dgm:pt modelId="{28339079-2B49-4BC8-A575-8AD0F0449249}" type="pres">
      <dgm:prSet presAssocID="{BB2B9725-6CEF-44A6-B827-ACF2ABB8BC05}" presName="composite2" presStyleCnt="0"/>
      <dgm:spPr/>
    </dgm:pt>
    <dgm:pt modelId="{4AECEEEB-3FDF-471E-96F9-91066CF3E0A6}" type="pres">
      <dgm:prSet presAssocID="{BB2B9725-6CEF-44A6-B827-ACF2ABB8BC05}" presName="background2" presStyleLbl="node2" presStyleIdx="1" presStyleCnt="4"/>
      <dgm:spPr/>
    </dgm:pt>
    <dgm:pt modelId="{6CE440BB-EECD-49DE-95B7-BA94454033F9}" type="pres">
      <dgm:prSet presAssocID="{BB2B9725-6CEF-44A6-B827-ACF2ABB8BC05}" presName="text2" presStyleLbl="fgAcc2" presStyleIdx="1" presStyleCnt="4">
        <dgm:presLayoutVars>
          <dgm:chPref val="3"/>
        </dgm:presLayoutVars>
      </dgm:prSet>
      <dgm:spPr/>
      <dgm:t>
        <a:bodyPr/>
        <a:lstStyle/>
        <a:p>
          <a:endParaRPr lang="es-ES"/>
        </a:p>
      </dgm:t>
    </dgm:pt>
    <dgm:pt modelId="{79A4149E-65C2-4389-8887-A1C76CA51971}" type="pres">
      <dgm:prSet presAssocID="{BB2B9725-6CEF-44A6-B827-ACF2ABB8BC05}" presName="hierChild3" presStyleCnt="0"/>
      <dgm:spPr/>
    </dgm:pt>
    <dgm:pt modelId="{97C1784B-08D4-46F7-9786-EDC7C4257586}" type="pres">
      <dgm:prSet presAssocID="{FD4244DA-5DB1-499B-BC88-2D3CFCEC7E90}" presName="Name10" presStyleLbl="parChTrans1D2" presStyleIdx="2" presStyleCnt="4"/>
      <dgm:spPr/>
      <dgm:t>
        <a:bodyPr/>
        <a:lstStyle/>
        <a:p>
          <a:endParaRPr lang="es-ES"/>
        </a:p>
      </dgm:t>
    </dgm:pt>
    <dgm:pt modelId="{4D3F7BF7-F68E-46F3-990A-B1C463337224}" type="pres">
      <dgm:prSet presAssocID="{E654B71C-7C20-49F7-841A-7BA00B1392C5}" presName="hierRoot2" presStyleCnt="0"/>
      <dgm:spPr/>
    </dgm:pt>
    <dgm:pt modelId="{C4C41A63-D175-49FA-89D1-D993922D8E7D}" type="pres">
      <dgm:prSet presAssocID="{E654B71C-7C20-49F7-841A-7BA00B1392C5}" presName="composite2" presStyleCnt="0"/>
      <dgm:spPr/>
    </dgm:pt>
    <dgm:pt modelId="{4A45A9B1-D311-4248-BF8E-EBB3FB298C2E}" type="pres">
      <dgm:prSet presAssocID="{E654B71C-7C20-49F7-841A-7BA00B1392C5}" presName="background2" presStyleLbl="node2" presStyleIdx="2" presStyleCnt="4"/>
      <dgm:spPr/>
    </dgm:pt>
    <dgm:pt modelId="{00AAA97E-3943-497B-9B53-8E8A6240FB9A}" type="pres">
      <dgm:prSet presAssocID="{E654B71C-7C20-49F7-841A-7BA00B1392C5}" presName="text2" presStyleLbl="fgAcc2" presStyleIdx="2" presStyleCnt="4">
        <dgm:presLayoutVars>
          <dgm:chPref val="3"/>
        </dgm:presLayoutVars>
      </dgm:prSet>
      <dgm:spPr/>
      <dgm:t>
        <a:bodyPr/>
        <a:lstStyle/>
        <a:p>
          <a:endParaRPr lang="es-ES"/>
        </a:p>
      </dgm:t>
    </dgm:pt>
    <dgm:pt modelId="{563DBF2F-855D-40B5-885B-5F30ADE3220F}" type="pres">
      <dgm:prSet presAssocID="{E654B71C-7C20-49F7-841A-7BA00B1392C5}" presName="hierChild3" presStyleCnt="0"/>
      <dgm:spPr/>
    </dgm:pt>
    <dgm:pt modelId="{04A96EB9-E1E0-4A18-9DE7-8246D266FB5A}" type="pres">
      <dgm:prSet presAssocID="{236F9B01-D646-40C5-AE7E-AA6E57389E3E}" presName="Name10" presStyleLbl="parChTrans1D2" presStyleIdx="3" presStyleCnt="4"/>
      <dgm:spPr/>
      <dgm:t>
        <a:bodyPr/>
        <a:lstStyle/>
        <a:p>
          <a:endParaRPr lang="es-ES"/>
        </a:p>
      </dgm:t>
    </dgm:pt>
    <dgm:pt modelId="{875319AC-09CB-46F8-BC0D-B56673587062}" type="pres">
      <dgm:prSet presAssocID="{43942CC8-FC3C-4048-B3D7-D1C47125F711}" presName="hierRoot2" presStyleCnt="0"/>
      <dgm:spPr/>
    </dgm:pt>
    <dgm:pt modelId="{65C276FF-09E6-4DA6-94C7-7D68B3FD1C04}" type="pres">
      <dgm:prSet presAssocID="{43942CC8-FC3C-4048-B3D7-D1C47125F711}" presName="composite2" presStyleCnt="0"/>
      <dgm:spPr/>
    </dgm:pt>
    <dgm:pt modelId="{30C35B11-4F05-461D-9098-C296ED88BC60}" type="pres">
      <dgm:prSet presAssocID="{43942CC8-FC3C-4048-B3D7-D1C47125F711}" presName="background2" presStyleLbl="node2" presStyleIdx="3" presStyleCnt="4"/>
      <dgm:spPr/>
    </dgm:pt>
    <dgm:pt modelId="{10EB33ED-E4A1-4D8B-AE45-0BC0702DC11A}" type="pres">
      <dgm:prSet presAssocID="{43942CC8-FC3C-4048-B3D7-D1C47125F711}" presName="text2" presStyleLbl="fgAcc2" presStyleIdx="3" presStyleCnt="4">
        <dgm:presLayoutVars>
          <dgm:chPref val="3"/>
        </dgm:presLayoutVars>
      </dgm:prSet>
      <dgm:spPr/>
      <dgm:t>
        <a:bodyPr/>
        <a:lstStyle/>
        <a:p>
          <a:endParaRPr lang="es-ES"/>
        </a:p>
      </dgm:t>
    </dgm:pt>
    <dgm:pt modelId="{8C8A1C10-6FDE-4D0C-BC1C-C46B86B2A1A6}" type="pres">
      <dgm:prSet presAssocID="{43942CC8-FC3C-4048-B3D7-D1C47125F711}" presName="hierChild3" presStyleCnt="0"/>
      <dgm:spPr/>
    </dgm:pt>
  </dgm:ptLst>
  <dgm:cxnLst>
    <dgm:cxn modelId="{0DC1EE30-B9B8-4C59-AC70-68F5FAC32E78}" type="presOf" srcId="{5FA819A6-12DE-40F3-BD94-E9F95C9FC066}" destId="{C5A26DA7-DE26-46CD-A436-55C51174C4DD}" srcOrd="0" destOrd="0" presId="urn:microsoft.com/office/officeart/2005/8/layout/hierarchy1"/>
    <dgm:cxn modelId="{1C94E22C-28BA-47D4-B7C4-39E7CE20B191}" type="presOf" srcId="{43942CC8-FC3C-4048-B3D7-D1C47125F711}" destId="{10EB33ED-E4A1-4D8B-AE45-0BC0702DC11A}" srcOrd="0" destOrd="0" presId="urn:microsoft.com/office/officeart/2005/8/layout/hierarchy1"/>
    <dgm:cxn modelId="{02EA1B5A-3590-4F5A-9B81-619003A7DA9D}" type="presOf" srcId="{37437D5F-E0DF-4063-BFB6-88F96DC7AE52}" destId="{EADB7155-806C-40B7-BDBB-42297ABF7550}" srcOrd="0" destOrd="0" presId="urn:microsoft.com/office/officeart/2005/8/layout/hierarchy1"/>
    <dgm:cxn modelId="{3E69E9DE-FCFF-411C-8F71-0062F108AB1F}" srcId="{37437D5F-E0DF-4063-BFB6-88F96DC7AE52}" destId="{9DBC4F05-FC18-4995-8E98-D45A50C5BA2D}" srcOrd="0" destOrd="0" parTransId="{C15E8049-1FF0-49AC-9C75-5BCE0779E280}" sibTransId="{6CF81106-69EC-48A1-90DF-0119924039AF}"/>
    <dgm:cxn modelId="{F7C0D54F-ED72-4E09-8CF8-8BA85842F34D}" type="presOf" srcId="{9DBC4F05-FC18-4995-8E98-D45A50C5BA2D}" destId="{99F6D98D-DCDC-4574-BF2F-199B9E1B544B}" srcOrd="0" destOrd="0" presId="urn:microsoft.com/office/officeart/2005/8/layout/hierarchy1"/>
    <dgm:cxn modelId="{F96119EC-1059-419F-85CD-55E7911E276E}" type="presOf" srcId="{E654B71C-7C20-49F7-841A-7BA00B1392C5}" destId="{00AAA97E-3943-497B-9B53-8E8A6240FB9A}" srcOrd="0" destOrd="0" presId="urn:microsoft.com/office/officeart/2005/8/layout/hierarchy1"/>
    <dgm:cxn modelId="{DE7BBF64-A5C7-4EF2-959D-EA459B8D5AAD}" type="presOf" srcId="{3C0171A0-CFAB-4DD1-AF75-7F32025780F7}" destId="{928E3F79-7907-4A7E-9BAF-ECD6AAF31851}" srcOrd="0" destOrd="0" presId="urn:microsoft.com/office/officeart/2005/8/layout/hierarchy1"/>
    <dgm:cxn modelId="{37D526DF-2EB1-4F6C-B544-294E0963C9CC}" type="presOf" srcId="{FD4244DA-5DB1-499B-BC88-2D3CFCEC7E90}" destId="{97C1784B-08D4-46F7-9786-EDC7C4257586}" srcOrd="0" destOrd="0" presId="urn:microsoft.com/office/officeart/2005/8/layout/hierarchy1"/>
    <dgm:cxn modelId="{FE13B860-7175-4B2E-A9BD-A841557F661E}" type="presOf" srcId="{236F9B01-D646-40C5-AE7E-AA6E57389E3E}" destId="{04A96EB9-E1E0-4A18-9DE7-8246D266FB5A}" srcOrd="0" destOrd="0" presId="urn:microsoft.com/office/officeart/2005/8/layout/hierarchy1"/>
    <dgm:cxn modelId="{66ADF131-3054-4A1A-802B-D7728CA187F9}" type="presOf" srcId="{8BD912A7-B364-4486-9214-A480280D9975}" destId="{012E27E0-C8E1-4C0B-8BCC-030FD97137E8}" srcOrd="0" destOrd="0" presId="urn:microsoft.com/office/officeart/2005/8/layout/hierarchy1"/>
    <dgm:cxn modelId="{981458AC-6463-463A-948E-F7AAFA4229DF}" srcId="{9DBC4F05-FC18-4995-8E98-D45A50C5BA2D}" destId="{43942CC8-FC3C-4048-B3D7-D1C47125F711}" srcOrd="3" destOrd="0" parTransId="{236F9B01-D646-40C5-AE7E-AA6E57389E3E}" sibTransId="{2162E2C5-FBA7-4735-8437-8DC48E105E10}"/>
    <dgm:cxn modelId="{D5EDF4D1-038B-4D54-85CD-3090B46336A2}" srcId="{9DBC4F05-FC18-4995-8E98-D45A50C5BA2D}" destId="{BB2B9725-6CEF-44A6-B827-ACF2ABB8BC05}" srcOrd="1" destOrd="0" parTransId="{8BD912A7-B364-4486-9214-A480280D9975}" sibTransId="{AE0002BD-CBEF-481F-88FA-47CF9A271440}"/>
    <dgm:cxn modelId="{AC40FD78-A9A2-4C46-AB15-2226FEA956C5}" type="presOf" srcId="{BB2B9725-6CEF-44A6-B827-ACF2ABB8BC05}" destId="{6CE440BB-EECD-49DE-95B7-BA94454033F9}" srcOrd="0" destOrd="0" presId="urn:microsoft.com/office/officeart/2005/8/layout/hierarchy1"/>
    <dgm:cxn modelId="{DFCE2EAB-ABEE-422D-8FCA-3B5D2381671C}" srcId="{9DBC4F05-FC18-4995-8E98-D45A50C5BA2D}" destId="{E654B71C-7C20-49F7-841A-7BA00B1392C5}" srcOrd="2" destOrd="0" parTransId="{FD4244DA-5DB1-499B-BC88-2D3CFCEC7E90}" sibTransId="{2D1B964E-B8E7-4551-B73E-1E74BA679932}"/>
    <dgm:cxn modelId="{FD103133-848E-45DF-9BF3-E9901F72FFEE}" srcId="{9DBC4F05-FC18-4995-8E98-D45A50C5BA2D}" destId="{5FA819A6-12DE-40F3-BD94-E9F95C9FC066}" srcOrd="0" destOrd="0" parTransId="{3C0171A0-CFAB-4DD1-AF75-7F32025780F7}" sibTransId="{DB0C4FA4-2C82-4977-87AC-6A73E2FEC665}"/>
    <dgm:cxn modelId="{B3839288-8CEA-4B9E-A18A-3AE2D1064EFD}" type="presParOf" srcId="{EADB7155-806C-40B7-BDBB-42297ABF7550}" destId="{294631E9-F7C3-46CC-80CB-B9420A53F83F}" srcOrd="0" destOrd="0" presId="urn:microsoft.com/office/officeart/2005/8/layout/hierarchy1"/>
    <dgm:cxn modelId="{694083E6-65A1-4C43-816B-51099DC1D563}" type="presParOf" srcId="{294631E9-F7C3-46CC-80CB-B9420A53F83F}" destId="{9459819B-F001-4E5F-9B87-B63CD6FFE5BC}" srcOrd="0" destOrd="0" presId="urn:microsoft.com/office/officeart/2005/8/layout/hierarchy1"/>
    <dgm:cxn modelId="{63942778-5603-48E3-B05F-6F7EEF176261}" type="presParOf" srcId="{9459819B-F001-4E5F-9B87-B63CD6FFE5BC}" destId="{BFC5D23A-FFE5-49AF-941F-A012B5FA48B6}" srcOrd="0" destOrd="0" presId="urn:microsoft.com/office/officeart/2005/8/layout/hierarchy1"/>
    <dgm:cxn modelId="{518AF6F9-E497-4A7D-B51A-5AAD6C51F3C8}" type="presParOf" srcId="{9459819B-F001-4E5F-9B87-B63CD6FFE5BC}" destId="{99F6D98D-DCDC-4574-BF2F-199B9E1B544B}" srcOrd="1" destOrd="0" presId="urn:microsoft.com/office/officeart/2005/8/layout/hierarchy1"/>
    <dgm:cxn modelId="{1B206060-05D6-4718-B3E2-A04D9626820C}" type="presParOf" srcId="{294631E9-F7C3-46CC-80CB-B9420A53F83F}" destId="{60473BC1-7113-4E5E-82AE-A83DE48B60DE}" srcOrd="1" destOrd="0" presId="urn:microsoft.com/office/officeart/2005/8/layout/hierarchy1"/>
    <dgm:cxn modelId="{8530FEC7-63F9-4C51-B4F9-C8339EC974DD}" type="presParOf" srcId="{60473BC1-7113-4E5E-82AE-A83DE48B60DE}" destId="{928E3F79-7907-4A7E-9BAF-ECD6AAF31851}" srcOrd="0" destOrd="0" presId="urn:microsoft.com/office/officeart/2005/8/layout/hierarchy1"/>
    <dgm:cxn modelId="{27E2DFA4-8073-4440-9B76-53EEEC6AA782}" type="presParOf" srcId="{60473BC1-7113-4E5E-82AE-A83DE48B60DE}" destId="{513CF892-980B-4F6C-A6AE-CCBF82A3221A}" srcOrd="1" destOrd="0" presId="urn:microsoft.com/office/officeart/2005/8/layout/hierarchy1"/>
    <dgm:cxn modelId="{1C38F5F9-CECB-46A1-A4CC-985DEBD1EEE4}" type="presParOf" srcId="{513CF892-980B-4F6C-A6AE-CCBF82A3221A}" destId="{405A3FB6-5CF9-47FB-AC22-808CE4FA43F4}" srcOrd="0" destOrd="0" presId="urn:microsoft.com/office/officeart/2005/8/layout/hierarchy1"/>
    <dgm:cxn modelId="{FAF9102E-F7C2-4DCC-BD8C-B4C1BF001EC1}" type="presParOf" srcId="{405A3FB6-5CF9-47FB-AC22-808CE4FA43F4}" destId="{B6E0880E-1EF8-49EA-A05F-B65E696FF7B2}" srcOrd="0" destOrd="0" presId="urn:microsoft.com/office/officeart/2005/8/layout/hierarchy1"/>
    <dgm:cxn modelId="{A645C525-5B3E-41BB-BD0F-ECE2F59D5D3D}" type="presParOf" srcId="{405A3FB6-5CF9-47FB-AC22-808CE4FA43F4}" destId="{C5A26DA7-DE26-46CD-A436-55C51174C4DD}" srcOrd="1" destOrd="0" presId="urn:microsoft.com/office/officeart/2005/8/layout/hierarchy1"/>
    <dgm:cxn modelId="{70E62644-640E-48FE-B2B3-2C85B5F397B8}" type="presParOf" srcId="{513CF892-980B-4F6C-A6AE-CCBF82A3221A}" destId="{F158391A-EC74-494D-9AA6-8E76E37B221A}" srcOrd="1" destOrd="0" presId="urn:microsoft.com/office/officeart/2005/8/layout/hierarchy1"/>
    <dgm:cxn modelId="{8FF2F608-8BFD-4446-887F-775E32C8CD70}" type="presParOf" srcId="{60473BC1-7113-4E5E-82AE-A83DE48B60DE}" destId="{012E27E0-C8E1-4C0B-8BCC-030FD97137E8}" srcOrd="2" destOrd="0" presId="urn:microsoft.com/office/officeart/2005/8/layout/hierarchy1"/>
    <dgm:cxn modelId="{CEC1CD08-EDEF-424B-AE9E-A1DFF8E4440B}" type="presParOf" srcId="{60473BC1-7113-4E5E-82AE-A83DE48B60DE}" destId="{AE74DC8E-DE0B-477B-B332-00ACAE8364E8}" srcOrd="3" destOrd="0" presId="urn:microsoft.com/office/officeart/2005/8/layout/hierarchy1"/>
    <dgm:cxn modelId="{B602379C-2D00-4E6E-86C4-FA7AD12914AC}" type="presParOf" srcId="{AE74DC8E-DE0B-477B-B332-00ACAE8364E8}" destId="{28339079-2B49-4BC8-A575-8AD0F0449249}" srcOrd="0" destOrd="0" presId="urn:microsoft.com/office/officeart/2005/8/layout/hierarchy1"/>
    <dgm:cxn modelId="{BE709631-6C1E-430E-93DF-2625F8A3AE1D}" type="presParOf" srcId="{28339079-2B49-4BC8-A575-8AD0F0449249}" destId="{4AECEEEB-3FDF-471E-96F9-91066CF3E0A6}" srcOrd="0" destOrd="0" presId="urn:microsoft.com/office/officeart/2005/8/layout/hierarchy1"/>
    <dgm:cxn modelId="{5B76AC77-8476-4C2E-868D-84EA13C0003E}" type="presParOf" srcId="{28339079-2B49-4BC8-A575-8AD0F0449249}" destId="{6CE440BB-EECD-49DE-95B7-BA94454033F9}" srcOrd="1" destOrd="0" presId="urn:microsoft.com/office/officeart/2005/8/layout/hierarchy1"/>
    <dgm:cxn modelId="{EAA9AE89-CD78-4253-B37C-6D97E3AF2E59}" type="presParOf" srcId="{AE74DC8E-DE0B-477B-B332-00ACAE8364E8}" destId="{79A4149E-65C2-4389-8887-A1C76CA51971}" srcOrd="1" destOrd="0" presId="urn:microsoft.com/office/officeart/2005/8/layout/hierarchy1"/>
    <dgm:cxn modelId="{6883EC2E-1C78-4D33-971D-D423A3B7E686}" type="presParOf" srcId="{60473BC1-7113-4E5E-82AE-A83DE48B60DE}" destId="{97C1784B-08D4-46F7-9786-EDC7C4257586}" srcOrd="4" destOrd="0" presId="urn:microsoft.com/office/officeart/2005/8/layout/hierarchy1"/>
    <dgm:cxn modelId="{B4A73B2C-F997-4FE4-B588-19523146DE64}" type="presParOf" srcId="{60473BC1-7113-4E5E-82AE-A83DE48B60DE}" destId="{4D3F7BF7-F68E-46F3-990A-B1C463337224}" srcOrd="5" destOrd="0" presId="urn:microsoft.com/office/officeart/2005/8/layout/hierarchy1"/>
    <dgm:cxn modelId="{BE0B7C38-3D60-4E48-A22F-27492A1178D9}" type="presParOf" srcId="{4D3F7BF7-F68E-46F3-990A-B1C463337224}" destId="{C4C41A63-D175-49FA-89D1-D993922D8E7D}" srcOrd="0" destOrd="0" presId="urn:microsoft.com/office/officeart/2005/8/layout/hierarchy1"/>
    <dgm:cxn modelId="{242C452F-E04C-4551-B255-F8459D39A756}" type="presParOf" srcId="{C4C41A63-D175-49FA-89D1-D993922D8E7D}" destId="{4A45A9B1-D311-4248-BF8E-EBB3FB298C2E}" srcOrd="0" destOrd="0" presId="urn:microsoft.com/office/officeart/2005/8/layout/hierarchy1"/>
    <dgm:cxn modelId="{79640708-C6EE-4519-BCE4-120A4DF554E5}" type="presParOf" srcId="{C4C41A63-D175-49FA-89D1-D993922D8E7D}" destId="{00AAA97E-3943-497B-9B53-8E8A6240FB9A}" srcOrd="1" destOrd="0" presId="urn:microsoft.com/office/officeart/2005/8/layout/hierarchy1"/>
    <dgm:cxn modelId="{14B5C71A-8DFA-4AC5-8D7C-D65F43DCE022}" type="presParOf" srcId="{4D3F7BF7-F68E-46F3-990A-B1C463337224}" destId="{563DBF2F-855D-40B5-885B-5F30ADE3220F}" srcOrd="1" destOrd="0" presId="urn:microsoft.com/office/officeart/2005/8/layout/hierarchy1"/>
    <dgm:cxn modelId="{1DAD31E0-34E1-4822-B5F0-2A01B312D392}" type="presParOf" srcId="{60473BC1-7113-4E5E-82AE-A83DE48B60DE}" destId="{04A96EB9-E1E0-4A18-9DE7-8246D266FB5A}" srcOrd="6" destOrd="0" presId="urn:microsoft.com/office/officeart/2005/8/layout/hierarchy1"/>
    <dgm:cxn modelId="{2BF3DF69-2A9A-4E01-A9A7-E71940A397BA}" type="presParOf" srcId="{60473BC1-7113-4E5E-82AE-A83DE48B60DE}" destId="{875319AC-09CB-46F8-BC0D-B56673587062}" srcOrd="7" destOrd="0" presId="urn:microsoft.com/office/officeart/2005/8/layout/hierarchy1"/>
    <dgm:cxn modelId="{47B4C8EA-A288-4533-A1C5-5E1053DBEDD8}" type="presParOf" srcId="{875319AC-09CB-46F8-BC0D-B56673587062}" destId="{65C276FF-09E6-4DA6-94C7-7D68B3FD1C04}" srcOrd="0" destOrd="0" presId="urn:microsoft.com/office/officeart/2005/8/layout/hierarchy1"/>
    <dgm:cxn modelId="{ABAEAA8E-7AE2-4694-B731-9989FA44E988}" type="presParOf" srcId="{65C276FF-09E6-4DA6-94C7-7D68B3FD1C04}" destId="{30C35B11-4F05-461D-9098-C296ED88BC60}" srcOrd="0" destOrd="0" presId="urn:microsoft.com/office/officeart/2005/8/layout/hierarchy1"/>
    <dgm:cxn modelId="{E606EE8D-4E15-4097-B9E8-65DD408019FC}" type="presParOf" srcId="{65C276FF-09E6-4DA6-94C7-7D68B3FD1C04}" destId="{10EB33ED-E4A1-4D8B-AE45-0BC0702DC11A}" srcOrd="1" destOrd="0" presId="urn:microsoft.com/office/officeart/2005/8/layout/hierarchy1"/>
    <dgm:cxn modelId="{A05312C2-32F1-4144-8CD7-42C1F2978321}" type="presParOf" srcId="{875319AC-09CB-46F8-BC0D-B56673587062}" destId="{8C8A1C10-6FDE-4D0C-BC1C-C46B86B2A1A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75BAB-73F5-4AD5-AA7B-3E8D1694B03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s-ES"/>
        </a:p>
      </dgm:t>
    </dgm:pt>
    <dgm:pt modelId="{2A221CC5-6E74-40AF-926B-8875D1A0E6F4}">
      <dgm:prSet phldrT="[Texto]"/>
      <dgm:spPr/>
      <dgm:t>
        <a:bodyPr/>
        <a:lstStyle/>
        <a:p>
          <a:r>
            <a:rPr lang="en-US" dirty="0" err="1" smtClean="0"/>
            <a:t>Modelamiento</a:t>
          </a:r>
          <a:r>
            <a:rPr lang="en-US" dirty="0" smtClean="0"/>
            <a:t> </a:t>
          </a:r>
          <a:r>
            <a:rPr lang="es-ES" noProof="0" dirty="0" smtClean="0"/>
            <a:t>Matemático</a:t>
          </a:r>
          <a:endParaRPr lang="es-ES" noProof="0" dirty="0"/>
        </a:p>
      </dgm:t>
    </dgm:pt>
    <dgm:pt modelId="{E52DA0F0-8B4E-4DB6-AD2A-C750A476AC17}" type="parTrans" cxnId="{B36293D2-27D3-4740-AFA9-90B3A3423B9B}">
      <dgm:prSet/>
      <dgm:spPr/>
      <dgm:t>
        <a:bodyPr/>
        <a:lstStyle/>
        <a:p>
          <a:endParaRPr lang="es-ES"/>
        </a:p>
      </dgm:t>
    </dgm:pt>
    <dgm:pt modelId="{A43C183C-5752-457D-8946-D016B3A7DF54}" type="sibTrans" cxnId="{B36293D2-27D3-4740-AFA9-90B3A3423B9B}">
      <dgm:prSet/>
      <dgm:spPr/>
      <dgm:t>
        <a:bodyPr/>
        <a:lstStyle/>
        <a:p>
          <a:endParaRPr lang="es-ES"/>
        </a:p>
      </dgm:t>
    </dgm:pt>
    <dgm:pt modelId="{7ABEC547-FE41-4858-A501-670096C9EEC8}">
      <dgm:prSet phldrT="[Texto]"/>
      <dgm:spPr/>
      <dgm:t>
        <a:bodyPr/>
        <a:lstStyle/>
        <a:p>
          <a:pPr algn="ctr"/>
          <a:r>
            <a:rPr lang="es-ES" dirty="0" smtClean="0"/>
            <a:t>El flujo de calor en el sistema de temperatura  se da por convección.</a:t>
          </a:r>
        </a:p>
        <a:p>
          <a:pPr algn="ctr"/>
          <a:endParaRPr lang="es-ES" dirty="0"/>
        </a:p>
      </dgm:t>
    </dgm:pt>
    <dgm:pt modelId="{7F613252-EDE9-4817-B2E4-F238423719B7}" type="parTrans" cxnId="{5578F1A4-9BC3-4A69-BB71-8DFB5ADB1249}">
      <dgm:prSet/>
      <dgm:spPr/>
      <dgm:t>
        <a:bodyPr/>
        <a:lstStyle/>
        <a:p>
          <a:endParaRPr lang="es-ES"/>
        </a:p>
      </dgm:t>
    </dgm:pt>
    <dgm:pt modelId="{4DA9E1F1-E680-4EE4-8D72-69F7DA3B393F}" type="sibTrans" cxnId="{5578F1A4-9BC3-4A69-BB71-8DFB5ADB1249}">
      <dgm:prSet/>
      <dgm:spPr/>
      <dgm:t>
        <a:bodyPr/>
        <a:lstStyle/>
        <a:p>
          <a:endParaRPr lang="es-ES"/>
        </a:p>
      </dgm:t>
    </dgm:pt>
    <dgm:pt modelId="{B372DF97-8C9D-45C9-8BB2-BC044C3B4AED}">
      <dgm:prSet phldrT="[Texto]"/>
      <dgm:spPr/>
      <dgm:t>
        <a:bodyPr/>
        <a:lstStyle/>
        <a:p>
          <a:endParaRPr lang="es-ES" dirty="0"/>
        </a:p>
      </dgm:t>
    </dgm:pt>
    <dgm:pt modelId="{10325E5F-6D22-408A-B2A5-C7DB1E5C7DCE}" type="parTrans" cxnId="{2681E6FE-82D1-4465-9F98-EA5B1550FF35}">
      <dgm:prSet/>
      <dgm:spPr/>
      <dgm:t>
        <a:bodyPr/>
        <a:lstStyle/>
        <a:p>
          <a:endParaRPr lang="es-ES"/>
        </a:p>
      </dgm:t>
    </dgm:pt>
    <dgm:pt modelId="{49C69EF4-0F4A-433C-9278-427CDA5CF0BD}" type="sibTrans" cxnId="{2681E6FE-82D1-4465-9F98-EA5B1550FF35}">
      <dgm:prSet/>
      <dgm:spPr/>
      <dgm:t>
        <a:bodyPr/>
        <a:lstStyle/>
        <a:p>
          <a:endParaRPr lang="es-ES"/>
        </a:p>
      </dgm:t>
    </dgm:pt>
    <dgm:pt modelId="{0FC33C7E-5FF3-453A-859C-431186498202}" type="pres">
      <dgm:prSet presAssocID="{C3F75BAB-73F5-4AD5-AA7B-3E8D1694B032}" presName="Name0" presStyleCnt="0">
        <dgm:presLayoutVars>
          <dgm:chPref val="1"/>
          <dgm:dir/>
          <dgm:animOne val="branch"/>
          <dgm:animLvl val="lvl"/>
          <dgm:resizeHandles/>
        </dgm:presLayoutVars>
      </dgm:prSet>
      <dgm:spPr/>
      <dgm:t>
        <a:bodyPr/>
        <a:lstStyle/>
        <a:p>
          <a:endParaRPr lang="es-ES"/>
        </a:p>
      </dgm:t>
    </dgm:pt>
    <dgm:pt modelId="{89917249-84BC-4307-B40D-33FA584420C6}" type="pres">
      <dgm:prSet presAssocID="{2A221CC5-6E74-40AF-926B-8875D1A0E6F4}" presName="vertOne" presStyleCnt="0"/>
      <dgm:spPr/>
    </dgm:pt>
    <dgm:pt modelId="{627080C8-517F-4D00-9898-DEA79F76443C}" type="pres">
      <dgm:prSet presAssocID="{2A221CC5-6E74-40AF-926B-8875D1A0E6F4}" presName="txOne" presStyleLbl="node0" presStyleIdx="0" presStyleCnt="1" custScaleY="49509">
        <dgm:presLayoutVars>
          <dgm:chPref val="3"/>
        </dgm:presLayoutVars>
      </dgm:prSet>
      <dgm:spPr/>
      <dgm:t>
        <a:bodyPr/>
        <a:lstStyle/>
        <a:p>
          <a:endParaRPr lang="es-ES"/>
        </a:p>
      </dgm:t>
    </dgm:pt>
    <dgm:pt modelId="{93394D3E-252D-45A0-98DE-8C7E56160EF1}" type="pres">
      <dgm:prSet presAssocID="{2A221CC5-6E74-40AF-926B-8875D1A0E6F4}" presName="parTransOne" presStyleCnt="0"/>
      <dgm:spPr/>
    </dgm:pt>
    <dgm:pt modelId="{8B436210-B6E8-433E-BAA2-9A97ADDE9E31}" type="pres">
      <dgm:prSet presAssocID="{2A221CC5-6E74-40AF-926B-8875D1A0E6F4}" presName="horzOne" presStyleCnt="0"/>
      <dgm:spPr/>
    </dgm:pt>
    <dgm:pt modelId="{1ACD043C-044B-47D4-BDA5-BDD6BBA71697}" type="pres">
      <dgm:prSet presAssocID="{7ABEC547-FE41-4858-A501-670096C9EEC8}" presName="vertTwo" presStyleCnt="0"/>
      <dgm:spPr/>
    </dgm:pt>
    <dgm:pt modelId="{6E1B1D33-37E4-4D1E-8686-D3F1184841DD}" type="pres">
      <dgm:prSet presAssocID="{7ABEC547-FE41-4858-A501-670096C9EEC8}" presName="txTwo" presStyleLbl="node2" presStyleIdx="0" presStyleCnt="1" custScaleX="58530" custLinFactNeighborX="-19829" custLinFactNeighborY="-37">
        <dgm:presLayoutVars>
          <dgm:chPref val="3"/>
        </dgm:presLayoutVars>
      </dgm:prSet>
      <dgm:spPr/>
      <dgm:t>
        <a:bodyPr/>
        <a:lstStyle/>
        <a:p>
          <a:endParaRPr lang="es-ES"/>
        </a:p>
      </dgm:t>
    </dgm:pt>
    <dgm:pt modelId="{DFF03325-AC3E-4AAB-A2FA-87DB43A83CC3}" type="pres">
      <dgm:prSet presAssocID="{7ABEC547-FE41-4858-A501-670096C9EEC8}" presName="parTransTwo" presStyleCnt="0"/>
      <dgm:spPr/>
    </dgm:pt>
    <dgm:pt modelId="{45356ACE-DEAF-4700-8984-5509C28BBBF4}" type="pres">
      <dgm:prSet presAssocID="{7ABEC547-FE41-4858-A501-670096C9EEC8}" presName="horzTwo" presStyleCnt="0"/>
      <dgm:spPr/>
    </dgm:pt>
    <dgm:pt modelId="{04F641CF-E66B-4BB3-88AE-41894B773EDB}" type="pres">
      <dgm:prSet presAssocID="{B372DF97-8C9D-45C9-8BB2-BC044C3B4AED}" presName="vertThree" presStyleCnt="0"/>
      <dgm:spPr/>
    </dgm:pt>
    <dgm:pt modelId="{DDB96A9D-7712-4517-B953-EAE89ADE7333}" type="pres">
      <dgm:prSet presAssocID="{B372DF97-8C9D-45C9-8BB2-BC044C3B4AED}" presName="txThree" presStyleLbl="node3" presStyleIdx="0" presStyleCnt="1" custScaleX="38625" custLinFactY="-7924" custLinFactNeighborX="29824" custLinFactNeighborY="-100000">
        <dgm:presLayoutVars>
          <dgm:chPref val="3"/>
        </dgm:presLayoutVars>
      </dgm:prSet>
      <dgm:spPr/>
      <dgm:t>
        <a:bodyPr/>
        <a:lstStyle/>
        <a:p>
          <a:endParaRPr lang="es-ES"/>
        </a:p>
      </dgm:t>
    </dgm:pt>
    <dgm:pt modelId="{008F42E1-8BCB-4D89-9DDF-8B4D825223F6}" type="pres">
      <dgm:prSet presAssocID="{B372DF97-8C9D-45C9-8BB2-BC044C3B4AED}" presName="horzThree" presStyleCnt="0"/>
      <dgm:spPr/>
    </dgm:pt>
  </dgm:ptLst>
  <dgm:cxnLst>
    <dgm:cxn modelId="{2681E6FE-82D1-4465-9F98-EA5B1550FF35}" srcId="{7ABEC547-FE41-4858-A501-670096C9EEC8}" destId="{B372DF97-8C9D-45C9-8BB2-BC044C3B4AED}" srcOrd="0" destOrd="0" parTransId="{10325E5F-6D22-408A-B2A5-C7DB1E5C7DCE}" sibTransId="{49C69EF4-0F4A-433C-9278-427CDA5CF0BD}"/>
    <dgm:cxn modelId="{5578F1A4-9BC3-4A69-BB71-8DFB5ADB1249}" srcId="{2A221CC5-6E74-40AF-926B-8875D1A0E6F4}" destId="{7ABEC547-FE41-4858-A501-670096C9EEC8}" srcOrd="0" destOrd="0" parTransId="{7F613252-EDE9-4817-B2E4-F238423719B7}" sibTransId="{4DA9E1F1-E680-4EE4-8D72-69F7DA3B393F}"/>
    <dgm:cxn modelId="{F739285B-6F31-4DE3-A985-889004AC4EAE}" type="presOf" srcId="{7ABEC547-FE41-4858-A501-670096C9EEC8}" destId="{6E1B1D33-37E4-4D1E-8686-D3F1184841DD}" srcOrd="0" destOrd="0" presId="urn:microsoft.com/office/officeart/2005/8/layout/hierarchy4"/>
    <dgm:cxn modelId="{11774196-58F4-41F0-AF65-A69579B76B11}" type="presOf" srcId="{B372DF97-8C9D-45C9-8BB2-BC044C3B4AED}" destId="{DDB96A9D-7712-4517-B953-EAE89ADE7333}" srcOrd="0" destOrd="0" presId="urn:microsoft.com/office/officeart/2005/8/layout/hierarchy4"/>
    <dgm:cxn modelId="{7C6520A7-B25E-4289-93E5-A25330138A32}" type="presOf" srcId="{2A221CC5-6E74-40AF-926B-8875D1A0E6F4}" destId="{627080C8-517F-4D00-9898-DEA79F76443C}" srcOrd="0" destOrd="0" presId="urn:microsoft.com/office/officeart/2005/8/layout/hierarchy4"/>
    <dgm:cxn modelId="{B36293D2-27D3-4740-AFA9-90B3A3423B9B}" srcId="{C3F75BAB-73F5-4AD5-AA7B-3E8D1694B032}" destId="{2A221CC5-6E74-40AF-926B-8875D1A0E6F4}" srcOrd="0" destOrd="0" parTransId="{E52DA0F0-8B4E-4DB6-AD2A-C750A476AC17}" sibTransId="{A43C183C-5752-457D-8946-D016B3A7DF54}"/>
    <dgm:cxn modelId="{3F1C3FF6-2BD4-4768-B5B6-745ED32A9E8E}" type="presOf" srcId="{C3F75BAB-73F5-4AD5-AA7B-3E8D1694B032}" destId="{0FC33C7E-5FF3-453A-859C-431186498202}" srcOrd="0" destOrd="0" presId="urn:microsoft.com/office/officeart/2005/8/layout/hierarchy4"/>
    <dgm:cxn modelId="{99AF9481-4783-41D9-B44C-4BF6936018C3}" type="presParOf" srcId="{0FC33C7E-5FF3-453A-859C-431186498202}" destId="{89917249-84BC-4307-B40D-33FA584420C6}" srcOrd="0" destOrd="0" presId="urn:microsoft.com/office/officeart/2005/8/layout/hierarchy4"/>
    <dgm:cxn modelId="{34709918-748D-42F2-9182-893F80A26A17}" type="presParOf" srcId="{89917249-84BC-4307-B40D-33FA584420C6}" destId="{627080C8-517F-4D00-9898-DEA79F76443C}" srcOrd="0" destOrd="0" presId="urn:microsoft.com/office/officeart/2005/8/layout/hierarchy4"/>
    <dgm:cxn modelId="{D2319523-7592-4581-96EF-01A362AE5065}" type="presParOf" srcId="{89917249-84BC-4307-B40D-33FA584420C6}" destId="{93394D3E-252D-45A0-98DE-8C7E56160EF1}" srcOrd="1" destOrd="0" presId="urn:microsoft.com/office/officeart/2005/8/layout/hierarchy4"/>
    <dgm:cxn modelId="{16E08893-1FE4-40AA-A321-02375C6678A3}" type="presParOf" srcId="{89917249-84BC-4307-B40D-33FA584420C6}" destId="{8B436210-B6E8-433E-BAA2-9A97ADDE9E31}" srcOrd="2" destOrd="0" presId="urn:microsoft.com/office/officeart/2005/8/layout/hierarchy4"/>
    <dgm:cxn modelId="{BDBB3750-7CD3-4D65-8B1E-D35AC06B3AF9}" type="presParOf" srcId="{8B436210-B6E8-433E-BAA2-9A97ADDE9E31}" destId="{1ACD043C-044B-47D4-BDA5-BDD6BBA71697}" srcOrd="0" destOrd="0" presId="urn:microsoft.com/office/officeart/2005/8/layout/hierarchy4"/>
    <dgm:cxn modelId="{CFA86D6B-B267-45D1-91C0-2DE57C4AF0E3}" type="presParOf" srcId="{1ACD043C-044B-47D4-BDA5-BDD6BBA71697}" destId="{6E1B1D33-37E4-4D1E-8686-D3F1184841DD}" srcOrd="0" destOrd="0" presId="urn:microsoft.com/office/officeart/2005/8/layout/hierarchy4"/>
    <dgm:cxn modelId="{AC1A69D4-F120-4F5C-ABBF-A683B0131453}" type="presParOf" srcId="{1ACD043C-044B-47D4-BDA5-BDD6BBA71697}" destId="{DFF03325-AC3E-4AAB-A2FA-87DB43A83CC3}" srcOrd="1" destOrd="0" presId="urn:microsoft.com/office/officeart/2005/8/layout/hierarchy4"/>
    <dgm:cxn modelId="{190428A8-47C7-4C45-9805-0D480AC5C609}" type="presParOf" srcId="{1ACD043C-044B-47D4-BDA5-BDD6BBA71697}" destId="{45356ACE-DEAF-4700-8984-5509C28BBBF4}" srcOrd="2" destOrd="0" presId="urn:microsoft.com/office/officeart/2005/8/layout/hierarchy4"/>
    <dgm:cxn modelId="{376FCB0C-29D8-4B21-B3DF-17E201501C05}" type="presParOf" srcId="{45356ACE-DEAF-4700-8984-5509C28BBBF4}" destId="{04F641CF-E66B-4BB3-88AE-41894B773EDB}" srcOrd="0" destOrd="0" presId="urn:microsoft.com/office/officeart/2005/8/layout/hierarchy4"/>
    <dgm:cxn modelId="{5DF147C5-68DE-492A-B40F-01F2F427E2FD}" type="presParOf" srcId="{04F641CF-E66B-4BB3-88AE-41894B773EDB}" destId="{DDB96A9D-7712-4517-B953-EAE89ADE7333}" srcOrd="0" destOrd="0" presId="urn:microsoft.com/office/officeart/2005/8/layout/hierarchy4"/>
    <dgm:cxn modelId="{A431926B-2C8F-4AE1-8479-5CA16B15B4AA}" type="presParOf" srcId="{04F641CF-E66B-4BB3-88AE-41894B773EDB}" destId="{008F42E1-8BCB-4D89-9DDF-8B4D825223F6}"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9F2CE-75F2-4503-9ACA-F76C4008A14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A4B45B86-3DE4-4987-B251-F804B73CA03B}">
      <dgm:prSet phldrT="[Texto]"/>
      <dgm:spPr/>
      <dgm:t>
        <a:bodyPr/>
        <a:lstStyle/>
        <a:p>
          <a:r>
            <a:rPr lang="en-US" dirty="0" err="1" smtClean="0"/>
            <a:t>Modelamiento</a:t>
          </a:r>
          <a:r>
            <a:rPr lang="en-US" dirty="0" smtClean="0"/>
            <a:t> </a:t>
          </a:r>
          <a:r>
            <a:rPr lang="es-ES" noProof="0" dirty="0" smtClean="0"/>
            <a:t>Matemático</a:t>
          </a:r>
          <a:endParaRPr lang="es-ES" dirty="0"/>
        </a:p>
      </dgm:t>
    </dgm:pt>
    <dgm:pt modelId="{98489885-BEB1-4494-AC0A-6AEA38548A05}" type="parTrans" cxnId="{8534F137-B499-42BB-8C84-4CD5A6EA9E8D}">
      <dgm:prSet/>
      <dgm:spPr/>
      <dgm:t>
        <a:bodyPr/>
        <a:lstStyle/>
        <a:p>
          <a:endParaRPr lang="es-ES"/>
        </a:p>
      </dgm:t>
    </dgm:pt>
    <dgm:pt modelId="{941BC266-234B-4671-B51D-A944956A0DA6}" type="sibTrans" cxnId="{8534F137-B499-42BB-8C84-4CD5A6EA9E8D}">
      <dgm:prSet/>
      <dgm:spPr/>
      <dgm:t>
        <a:bodyPr/>
        <a:lstStyle/>
        <a:p>
          <a:endParaRPr lang="es-ES"/>
        </a:p>
      </dgm:t>
    </dgm:pt>
    <dgm:pt modelId="{839C8487-F34A-40BE-9A51-D1542107007B}">
      <dgm:prSet phldrT="[Texto]"/>
      <dgm:spPr/>
      <dgm:t>
        <a:bodyPr/>
        <a:lstStyle/>
        <a:p>
          <a:r>
            <a:rPr lang="es-ES" dirty="0" smtClean="0"/>
            <a:t>La transferencia de calor del sistema es en régimen transitorio</a:t>
          </a:r>
          <a:endParaRPr lang="es-ES" dirty="0"/>
        </a:p>
      </dgm:t>
    </dgm:pt>
    <dgm:pt modelId="{29F31B93-525C-47A4-8D4A-73A1148A1A76}" type="parTrans" cxnId="{CA74808B-3507-47A5-812B-45AEB68223B8}">
      <dgm:prSet/>
      <dgm:spPr/>
      <dgm:t>
        <a:bodyPr/>
        <a:lstStyle/>
        <a:p>
          <a:endParaRPr lang="es-ES"/>
        </a:p>
      </dgm:t>
    </dgm:pt>
    <dgm:pt modelId="{0D8D94BE-C298-4AC0-A099-B6DD3843AFDF}" type="sibTrans" cxnId="{CA74808B-3507-47A5-812B-45AEB68223B8}">
      <dgm:prSet/>
      <dgm:spPr/>
      <dgm:t>
        <a:bodyPr/>
        <a:lstStyle/>
        <a:p>
          <a:endParaRPr lang="es-ES"/>
        </a:p>
      </dgm:t>
    </dgm:pt>
    <dgm:pt modelId="{C710378F-4D37-41B0-897F-7C1362205357}" type="pres">
      <dgm:prSet presAssocID="{85C9F2CE-75F2-4503-9ACA-F76C4008A141}" presName="Name0" presStyleCnt="0">
        <dgm:presLayoutVars>
          <dgm:chPref val="1"/>
          <dgm:dir/>
          <dgm:animOne val="branch"/>
          <dgm:animLvl val="lvl"/>
          <dgm:resizeHandles/>
        </dgm:presLayoutVars>
      </dgm:prSet>
      <dgm:spPr/>
      <dgm:t>
        <a:bodyPr/>
        <a:lstStyle/>
        <a:p>
          <a:endParaRPr lang="es-ES"/>
        </a:p>
      </dgm:t>
    </dgm:pt>
    <dgm:pt modelId="{5770253C-F06A-4A83-9DC3-9C70AE6724F9}" type="pres">
      <dgm:prSet presAssocID="{A4B45B86-3DE4-4987-B251-F804B73CA03B}" presName="vertOne" presStyleCnt="0"/>
      <dgm:spPr/>
    </dgm:pt>
    <dgm:pt modelId="{41448AE1-48E5-411D-9711-A87D6171DC20}" type="pres">
      <dgm:prSet presAssocID="{A4B45B86-3DE4-4987-B251-F804B73CA03B}" presName="txOne" presStyleLbl="node0" presStyleIdx="0" presStyleCnt="1" custScaleY="56890" custLinFactNeighborY="-27374">
        <dgm:presLayoutVars>
          <dgm:chPref val="3"/>
        </dgm:presLayoutVars>
      </dgm:prSet>
      <dgm:spPr/>
      <dgm:t>
        <a:bodyPr/>
        <a:lstStyle/>
        <a:p>
          <a:endParaRPr lang="es-ES"/>
        </a:p>
      </dgm:t>
    </dgm:pt>
    <dgm:pt modelId="{85AEF773-1DE2-4EDE-A7D4-79EF8C15F28A}" type="pres">
      <dgm:prSet presAssocID="{A4B45B86-3DE4-4987-B251-F804B73CA03B}" presName="parTransOne" presStyleCnt="0"/>
      <dgm:spPr/>
    </dgm:pt>
    <dgm:pt modelId="{3E58141F-3793-4C98-8AA8-27B4D871F4EA}" type="pres">
      <dgm:prSet presAssocID="{A4B45B86-3DE4-4987-B251-F804B73CA03B}" presName="horzOne" presStyleCnt="0"/>
      <dgm:spPr/>
    </dgm:pt>
    <dgm:pt modelId="{1BFCD222-D591-4C96-9CFB-759DD723148B}" type="pres">
      <dgm:prSet presAssocID="{839C8487-F34A-40BE-9A51-D1542107007B}" presName="vertTwo" presStyleCnt="0"/>
      <dgm:spPr/>
    </dgm:pt>
    <dgm:pt modelId="{59F2A583-B560-4E3D-A74B-30AE079C430E}" type="pres">
      <dgm:prSet presAssocID="{839C8487-F34A-40BE-9A51-D1542107007B}" presName="txTwo" presStyleLbl="node2" presStyleIdx="0" presStyleCnt="1" custFlipHor="1" custScaleX="56054" custLinFactNeighborX="-33282" custLinFactNeighborY="-6925">
        <dgm:presLayoutVars>
          <dgm:chPref val="3"/>
        </dgm:presLayoutVars>
      </dgm:prSet>
      <dgm:spPr/>
      <dgm:t>
        <a:bodyPr/>
        <a:lstStyle/>
        <a:p>
          <a:endParaRPr lang="es-ES"/>
        </a:p>
      </dgm:t>
    </dgm:pt>
    <dgm:pt modelId="{ED3C9997-45F8-4341-BB39-117C732A17E3}" type="pres">
      <dgm:prSet presAssocID="{839C8487-F34A-40BE-9A51-D1542107007B}" presName="horzTwo" presStyleCnt="0"/>
      <dgm:spPr/>
    </dgm:pt>
  </dgm:ptLst>
  <dgm:cxnLst>
    <dgm:cxn modelId="{CA74808B-3507-47A5-812B-45AEB68223B8}" srcId="{A4B45B86-3DE4-4987-B251-F804B73CA03B}" destId="{839C8487-F34A-40BE-9A51-D1542107007B}" srcOrd="0" destOrd="0" parTransId="{29F31B93-525C-47A4-8D4A-73A1148A1A76}" sibTransId="{0D8D94BE-C298-4AC0-A099-B6DD3843AFDF}"/>
    <dgm:cxn modelId="{6338D68F-7607-4A97-AF63-F62E19C4484A}" type="presOf" srcId="{839C8487-F34A-40BE-9A51-D1542107007B}" destId="{59F2A583-B560-4E3D-A74B-30AE079C430E}" srcOrd="0" destOrd="0" presId="urn:microsoft.com/office/officeart/2005/8/layout/hierarchy4"/>
    <dgm:cxn modelId="{8534F137-B499-42BB-8C84-4CD5A6EA9E8D}" srcId="{85C9F2CE-75F2-4503-9ACA-F76C4008A141}" destId="{A4B45B86-3DE4-4987-B251-F804B73CA03B}" srcOrd="0" destOrd="0" parTransId="{98489885-BEB1-4494-AC0A-6AEA38548A05}" sibTransId="{941BC266-234B-4671-B51D-A944956A0DA6}"/>
    <dgm:cxn modelId="{C2A25C37-640E-4AE2-A079-4FCD2D1D7F31}" type="presOf" srcId="{A4B45B86-3DE4-4987-B251-F804B73CA03B}" destId="{41448AE1-48E5-411D-9711-A87D6171DC20}" srcOrd="0" destOrd="0" presId="urn:microsoft.com/office/officeart/2005/8/layout/hierarchy4"/>
    <dgm:cxn modelId="{A8A4CA75-8633-4A3F-A60A-E4741DA36CC6}" type="presOf" srcId="{85C9F2CE-75F2-4503-9ACA-F76C4008A141}" destId="{C710378F-4D37-41B0-897F-7C1362205357}" srcOrd="0" destOrd="0" presId="urn:microsoft.com/office/officeart/2005/8/layout/hierarchy4"/>
    <dgm:cxn modelId="{2DF660BD-7AD7-473F-B5D0-C4AA2C23767D}" type="presParOf" srcId="{C710378F-4D37-41B0-897F-7C1362205357}" destId="{5770253C-F06A-4A83-9DC3-9C70AE6724F9}" srcOrd="0" destOrd="0" presId="urn:microsoft.com/office/officeart/2005/8/layout/hierarchy4"/>
    <dgm:cxn modelId="{B9D615A1-8979-4199-A0AA-DDF6A6A39E9D}" type="presParOf" srcId="{5770253C-F06A-4A83-9DC3-9C70AE6724F9}" destId="{41448AE1-48E5-411D-9711-A87D6171DC20}" srcOrd="0" destOrd="0" presId="urn:microsoft.com/office/officeart/2005/8/layout/hierarchy4"/>
    <dgm:cxn modelId="{25020FC0-E401-47BA-B97D-6935E0D5DBFF}" type="presParOf" srcId="{5770253C-F06A-4A83-9DC3-9C70AE6724F9}" destId="{85AEF773-1DE2-4EDE-A7D4-79EF8C15F28A}" srcOrd="1" destOrd="0" presId="urn:microsoft.com/office/officeart/2005/8/layout/hierarchy4"/>
    <dgm:cxn modelId="{6EDB6B71-965A-4617-893C-380C656A78B7}" type="presParOf" srcId="{5770253C-F06A-4A83-9DC3-9C70AE6724F9}" destId="{3E58141F-3793-4C98-8AA8-27B4D871F4EA}" srcOrd="2" destOrd="0" presId="urn:microsoft.com/office/officeart/2005/8/layout/hierarchy4"/>
    <dgm:cxn modelId="{26F57E78-BEB7-4EE1-A3B3-AE9A5836B2D0}" type="presParOf" srcId="{3E58141F-3793-4C98-8AA8-27B4D871F4EA}" destId="{1BFCD222-D591-4C96-9CFB-759DD723148B}" srcOrd="0" destOrd="0" presId="urn:microsoft.com/office/officeart/2005/8/layout/hierarchy4"/>
    <dgm:cxn modelId="{CE2B7AFF-AD56-4D92-A3C9-7F48AC734D68}" type="presParOf" srcId="{1BFCD222-D591-4C96-9CFB-759DD723148B}" destId="{59F2A583-B560-4E3D-A74B-30AE079C430E}" srcOrd="0" destOrd="0" presId="urn:microsoft.com/office/officeart/2005/8/layout/hierarchy4"/>
    <dgm:cxn modelId="{5169100D-C3B0-43C8-AB85-B0AB554AA5CD}" type="presParOf" srcId="{1BFCD222-D591-4C96-9CFB-759DD723148B}" destId="{ED3C9997-45F8-4341-BB39-117C732A17E3}"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C9F2CE-75F2-4503-9ACA-F76C4008A14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A4B45B86-3DE4-4987-B251-F804B73CA03B}">
      <dgm:prSet phldrT="[Texto]"/>
      <dgm:spPr/>
      <dgm:t>
        <a:bodyPr/>
        <a:lstStyle/>
        <a:p>
          <a:r>
            <a:rPr lang="es-ES" noProof="0" dirty="0" smtClean="0"/>
            <a:t>Identificación</a:t>
          </a:r>
          <a:endParaRPr lang="es-ES" noProof="0" dirty="0"/>
        </a:p>
      </dgm:t>
    </dgm:pt>
    <dgm:pt modelId="{98489885-BEB1-4494-AC0A-6AEA38548A05}" type="parTrans" cxnId="{8534F137-B499-42BB-8C84-4CD5A6EA9E8D}">
      <dgm:prSet/>
      <dgm:spPr/>
      <dgm:t>
        <a:bodyPr/>
        <a:lstStyle/>
        <a:p>
          <a:endParaRPr lang="es-ES"/>
        </a:p>
      </dgm:t>
    </dgm:pt>
    <dgm:pt modelId="{941BC266-234B-4671-B51D-A944956A0DA6}" type="sibTrans" cxnId="{8534F137-B499-42BB-8C84-4CD5A6EA9E8D}">
      <dgm:prSet/>
      <dgm:spPr/>
      <dgm:t>
        <a:bodyPr/>
        <a:lstStyle/>
        <a:p>
          <a:endParaRPr lang="es-ES"/>
        </a:p>
      </dgm:t>
    </dgm:pt>
    <dgm:pt modelId="{839C8487-F34A-40BE-9A51-D1542107007B}">
      <dgm:prSet phldrT="[Texto]"/>
      <dgm:spPr/>
      <dgm:t>
        <a:bodyPr/>
        <a:lstStyle/>
        <a:p>
          <a:r>
            <a:rPr lang="es-ES" dirty="0" smtClean="0"/>
            <a:t>El parámetro a identificar es la constante de retardo, es el único valor desconocido de la ecuación que caracteriza al sistema. </a:t>
          </a:r>
          <a:endParaRPr lang="es-ES" dirty="0"/>
        </a:p>
      </dgm:t>
    </dgm:pt>
    <dgm:pt modelId="{29F31B93-525C-47A4-8D4A-73A1148A1A76}" type="parTrans" cxnId="{CA74808B-3507-47A5-812B-45AEB68223B8}">
      <dgm:prSet/>
      <dgm:spPr/>
      <dgm:t>
        <a:bodyPr/>
        <a:lstStyle/>
        <a:p>
          <a:endParaRPr lang="es-ES"/>
        </a:p>
      </dgm:t>
    </dgm:pt>
    <dgm:pt modelId="{0D8D94BE-C298-4AC0-A099-B6DD3843AFDF}" type="sibTrans" cxnId="{CA74808B-3507-47A5-812B-45AEB68223B8}">
      <dgm:prSet/>
      <dgm:spPr/>
      <dgm:t>
        <a:bodyPr/>
        <a:lstStyle/>
        <a:p>
          <a:endParaRPr lang="es-ES"/>
        </a:p>
      </dgm:t>
    </dgm:pt>
    <dgm:pt modelId="{C710378F-4D37-41B0-897F-7C1362205357}" type="pres">
      <dgm:prSet presAssocID="{85C9F2CE-75F2-4503-9ACA-F76C4008A141}" presName="Name0" presStyleCnt="0">
        <dgm:presLayoutVars>
          <dgm:chPref val="1"/>
          <dgm:dir/>
          <dgm:animOne val="branch"/>
          <dgm:animLvl val="lvl"/>
          <dgm:resizeHandles/>
        </dgm:presLayoutVars>
      </dgm:prSet>
      <dgm:spPr/>
      <dgm:t>
        <a:bodyPr/>
        <a:lstStyle/>
        <a:p>
          <a:endParaRPr lang="es-ES"/>
        </a:p>
      </dgm:t>
    </dgm:pt>
    <dgm:pt modelId="{5770253C-F06A-4A83-9DC3-9C70AE6724F9}" type="pres">
      <dgm:prSet presAssocID="{A4B45B86-3DE4-4987-B251-F804B73CA03B}" presName="vertOne" presStyleCnt="0"/>
      <dgm:spPr/>
    </dgm:pt>
    <dgm:pt modelId="{41448AE1-48E5-411D-9711-A87D6171DC20}" type="pres">
      <dgm:prSet presAssocID="{A4B45B86-3DE4-4987-B251-F804B73CA03B}" presName="txOne" presStyleLbl="node0" presStyleIdx="0" presStyleCnt="1" custScaleY="56890" custLinFactNeighborY="-27374">
        <dgm:presLayoutVars>
          <dgm:chPref val="3"/>
        </dgm:presLayoutVars>
      </dgm:prSet>
      <dgm:spPr/>
      <dgm:t>
        <a:bodyPr/>
        <a:lstStyle/>
        <a:p>
          <a:endParaRPr lang="es-ES"/>
        </a:p>
      </dgm:t>
    </dgm:pt>
    <dgm:pt modelId="{85AEF773-1DE2-4EDE-A7D4-79EF8C15F28A}" type="pres">
      <dgm:prSet presAssocID="{A4B45B86-3DE4-4987-B251-F804B73CA03B}" presName="parTransOne" presStyleCnt="0"/>
      <dgm:spPr/>
    </dgm:pt>
    <dgm:pt modelId="{3E58141F-3793-4C98-8AA8-27B4D871F4EA}" type="pres">
      <dgm:prSet presAssocID="{A4B45B86-3DE4-4987-B251-F804B73CA03B}" presName="horzOne" presStyleCnt="0"/>
      <dgm:spPr/>
    </dgm:pt>
    <dgm:pt modelId="{1BFCD222-D591-4C96-9CFB-759DD723148B}" type="pres">
      <dgm:prSet presAssocID="{839C8487-F34A-40BE-9A51-D1542107007B}" presName="vertTwo" presStyleCnt="0"/>
      <dgm:spPr/>
    </dgm:pt>
    <dgm:pt modelId="{59F2A583-B560-4E3D-A74B-30AE079C430E}" type="pres">
      <dgm:prSet presAssocID="{839C8487-F34A-40BE-9A51-D1542107007B}" presName="txTwo" presStyleLbl="node2" presStyleIdx="0" presStyleCnt="1" custFlipHor="1" custScaleX="56054" custLinFactNeighborX="-33282" custLinFactNeighborY="-6925">
        <dgm:presLayoutVars>
          <dgm:chPref val="3"/>
        </dgm:presLayoutVars>
      </dgm:prSet>
      <dgm:spPr/>
      <dgm:t>
        <a:bodyPr/>
        <a:lstStyle/>
        <a:p>
          <a:endParaRPr lang="es-ES"/>
        </a:p>
      </dgm:t>
    </dgm:pt>
    <dgm:pt modelId="{ED3C9997-45F8-4341-BB39-117C732A17E3}" type="pres">
      <dgm:prSet presAssocID="{839C8487-F34A-40BE-9A51-D1542107007B}" presName="horzTwo" presStyleCnt="0"/>
      <dgm:spPr/>
    </dgm:pt>
  </dgm:ptLst>
  <dgm:cxnLst>
    <dgm:cxn modelId="{CA74808B-3507-47A5-812B-45AEB68223B8}" srcId="{A4B45B86-3DE4-4987-B251-F804B73CA03B}" destId="{839C8487-F34A-40BE-9A51-D1542107007B}" srcOrd="0" destOrd="0" parTransId="{29F31B93-525C-47A4-8D4A-73A1148A1A76}" sibTransId="{0D8D94BE-C298-4AC0-A099-B6DD3843AFDF}"/>
    <dgm:cxn modelId="{68C3E55C-3BE6-4790-A010-6310D06A0B71}" type="presOf" srcId="{A4B45B86-3DE4-4987-B251-F804B73CA03B}" destId="{41448AE1-48E5-411D-9711-A87D6171DC20}" srcOrd="0" destOrd="0" presId="urn:microsoft.com/office/officeart/2005/8/layout/hierarchy4"/>
    <dgm:cxn modelId="{8534F137-B499-42BB-8C84-4CD5A6EA9E8D}" srcId="{85C9F2CE-75F2-4503-9ACA-F76C4008A141}" destId="{A4B45B86-3DE4-4987-B251-F804B73CA03B}" srcOrd="0" destOrd="0" parTransId="{98489885-BEB1-4494-AC0A-6AEA38548A05}" sibTransId="{941BC266-234B-4671-B51D-A944956A0DA6}"/>
    <dgm:cxn modelId="{665272A0-30B2-42D0-9364-F568DEDC16E5}" type="presOf" srcId="{85C9F2CE-75F2-4503-9ACA-F76C4008A141}" destId="{C710378F-4D37-41B0-897F-7C1362205357}" srcOrd="0" destOrd="0" presId="urn:microsoft.com/office/officeart/2005/8/layout/hierarchy4"/>
    <dgm:cxn modelId="{526A1D1A-4091-4035-835F-BC6E0B69B7E0}" type="presOf" srcId="{839C8487-F34A-40BE-9A51-D1542107007B}" destId="{59F2A583-B560-4E3D-A74B-30AE079C430E}" srcOrd="0" destOrd="0" presId="urn:microsoft.com/office/officeart/2005/8/layout/hierarchy4"/>
    <dgm:cxn modelId="{EE33671D-2389-4E96-978E-F551BEE48CFA}" type="presParOf" srcId="{C710378F-4D37-41B0-897F-7C1362205357}" destId="{5770253C-F06A-4A83-9DC3-9C70AE6724F9}" srcOrd="0" destOrd="0" presId="urn:microsoft.com/office/officeart/2005/8/layout/hierarchy4"/>
    <dgm:cxn modelId="{C3373DFB-0BE3-4CCC-BE3E-16188628C360}" type="presParOf" srcId="{5770253C-F06A-4A83-9DC3-9C70AE6724F9}" destId="{41448AE1-48E5-411D-9711-A87D6171DC20}" srcOrd="0" destOrd="0" presId="urn:microsoft.com/office/officeart/2005/8/layout/hierarchy4"/>
    <dgm:cxn modelId="{B4ED6E2C-3E5A-4928-971B-C9E2D3C1C13A}" type="presParOf" srcId="{5770253C-F06A-4A83-9DC3-9C70AE6724F9}" destId="{85AEF773-1DE2-4EDE-A7D4-79EF8C15F28A}" srcOrd="1" destOrd="0" presId="urn:microsoft.com/office/officeart/2005/8/layout/hierarchy4"/>
    <dgm:cxn modelId="{A424367D-AE5B-4139-A3E2-D21F6FE63C5B}" type="presParOf" srcId="{5770253C-F06A-4A83-9DC3-9C70AE6724F9}" destId="{3E58141F-3793-4C98-8AA8-27B4D871F4EA}" srcOrd="2" destOrd="0" presId="urn:microsoft.com/office/officeart/2005/8/layout/hierarchy4"/>
    <dgm:cxn modelId="{8710C464-8B8A-4D48-A674-BCA449B77D00}" type="presParOf" srcId="{3E58141F-3793-4C98-8AA8-27B4D871F4EA}" destId="{1BFCD222-D591-4C96-9CFB-759DD723148B}" srcOrd="0" destOrd="0" presId="urn:microsoft.com/office/officeart/2005/8/layout/hierarchy4"/>
    <dgm:cxn modelId="{1A5B9A09-D851-4A4A-99FD-95D270F588F0}" type="presParOf" srcId="{1BFCD222-D591-4C96-9CFB-759DD723148B}" destId="{59F2A583-B560-4E3D-A74B-30AE079C430E}" srcOrd="0" destOrd="0" presId="urn:microsoft.com/office/officeart/2005/8/layout/hierarchy4"/>
    <dgm:cxn modelId="{36D3F7F3-B723-435D-8003-B6796401A9E2}" type="presParOf" srcId="{1BFCD222-D591-4C96-9CFB-759DD723148B}" destId="{ED3C9997-45F8-4341-BB39-117C732A17E3}"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C9F2CE-75F2-4503-9ACA-F76C4008A14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A4B45B86-3DE4-4987-B251-F804B73CA03B}">
      <dgm:prSet phldrT="[Texto]"/>
      <dgm:spPr/>
      <dgm:t>
        <a:bodyPr/>
        <a:lstStyle/>
        <a:p>
          <a:r>
            <a:rPr lang="es-ES" noProof="0" dirty="0" smtClean="0"/>
            <a:t>Identificación</a:t>
          </a:r>
          <a:endParaRPr lang="es-ES" noProof="0" dirty="0"/>
        </a:p>
      </dgm:t>
    </dgm:pt>
    <dgm:pt modelId="{98489885-BEB1-4494-AC0A-6AEA38548A05}" type="parTrans" cxnId="{8534F137-B499-42BB-8C84-4CD5A6EA9E8D}">
      <dgm:prSet/>
      <dgm:spPr/>
      <dgm:t>
        <a:bodyPr/>
        <a:lstStyle/>
        <a:p>
          <a:endParaRPr lang="es-ES"/>
        </a:p>
      </dgm:t>
    </dgm:pt>
    <dgm:pt modelId="{941BC266-234B-4671-B51D-A944956A0DA6}" type="sibTrans" cxnId="{8534F137-B499-42BB-8C84-4CD5A6EA9E8D}">
      <dgm:prSet/>
      <dgm:spPr/>
      <dgm:t>
        <a:bodyPr/>
        <a:lstStyle/>
        <a:p>
          <a:endParaRPr lang="es-ES"/>
        </a:p>
      </dgm:t>
    </dgm:pt>
    <dgm:pt modelId="{C710378F-4D37-41B0-897F-7C1362205357}" type="pres">
      <dgm:prSet presAssocID="{85C9F2CE-75F2-4503-9ACA-F76C4008A141}" presName="Name0" presStyleCnt="0">
        <dgm:presLayoutVars>
          <dgm:chPref val="1"/>
          <dgm:dir/>
          <dgm:animOne val="branch"/>
          <dgm:animLvl val="lvl"/>
          <dgm:resizeHandles/>
        </dgm:presLayoutVars>
      </dgm:prSet>
      <dgm:spPr/>
      <dgm:t>
        <a:bodyPr/>
        <a:lstStyle/>
        <a:p>
          <a:endParaRPr lang="es-ES"/>
        </a:p>
      </dgm:t>
    </dgm:pt>
    <dgm:pt modelId="{5770253C-F06A-4A83-9DC3-9C70AE6724F9}" type="pres">
      <dgm:prSet presAssocID="{A4B45B86-3DE4-4987-B251-F804B73CA03B}" presName="vertOne" presStyleCnt="0"/>
      <dgm:spPr/>
    </dgm:pt>
    <dgm:pt modelId="{41448AE1-48E5-411D-9711-A87D6171DC20}" type="pres">
      <dgm:prSet presAssocID="{A4B45B86-3DE4-4987-B251-F804B73CA03B}" presName="txOne" presStyleLbl="node0" presStyleIdx="0" presStyleCnt="1" custScaleY="92311" custLinFactNeighborY="-2038">
        <dgm:presLayoutVars>
          <dgm:chPref val="3"/>
        </dgm:presLayoutVars>
      </dgm:prSet>
      <dgm:spPr/>
      <dgm:t>
        <a:bodyPr/>
        <a:lstStyle/>
        <a:p>
          <a:endParaRPr lang="es-ES"/>
        </a:p>
      </dgm:t>
    </dgm:pt>
    <dgm:pt modelId="{3E58141F-3793-4C98-8AA8-27B4D871F4EA}" type="pres">
      <dgm:prSet presAssocID="{A4B45B86-3DE4-4987-B251-F804B73CA03B}" presName="horzOne" presStyleCnt="0"/>
      <dgm:spPr/>
    </dgm:pt>
  </dgm:ptLst>
  <dgm:cxnLst>
    <dgm:cxn modelId="{60E170FC-5DCF-4357-BB5F-F6D32FACC6D5}" type="presOf" srcId="{A4B45B86-3DE4-4987-B251-F804B73CA03B}" destId="{41448AE1-48E5-411D-9711-A87D6171DC20}" srcOrd="0" destOrd="0" presId="urn:microsoft.com/office/officeart/2005/8/layout/hierarchy4"/>
    <dgm:cxn modelId="{40F9B5F0-4BE7-45FC-9F45-EB696E2A064C}" type="presOf" srcId="{85C9F2CE-75F2-4503-9ACA-F76C4008A141}" destId="{C710378F-4D37-41B0-897F-7C1362205357}" srcOrd="0" destOrd="0" presId="urn:microsoft.com/office/officeart/2005/8/layout/hierarchy4"/>
    <dgm:cxn modelId="{8534F137-B499-42BB-8C84-4CD5A6EA9E8D}" srcId="{85C9F2CE-75F2-4503-9ACA-F76C4008A141}" destId="{A4B45B86-3DE4-4987-B251-F804B73CA03B}" srcOrd="0" destOrd="0" parTransId="{98489885-BEB1-4494-AC0A-6AEA38548A05}" sibTransId="{941BC266-234B-4671-B51D-A944956A0DA6}"/>
    <dgm:cxn modelId="{2BE4D928-A96A-405E-BBBB-39604F3E07DA}" type="presParOf" srcId="{C710378F-4D37-41B0-897F-7C1362205357}" destId="{5770253C-F06A-4A83-9DC3-9C70AE6724F9}" srcOrd="0" destOrd="0" presId="urn:microsoft.com/office/officeart/2005/8/layout/hierarchy4"/>
    <dgm:cxn modelId="{614AC1D4-CB98-407B-AAC7-D0F67DBC71AD}" type="presParOf" srcId="{5770253C-F06A-4A83-9DC3-9C70AE6724F9}" destId="{41448AE1-48E5-411D-9711-A87D6171DC20}" srcOrd="0" destOrd="0" presId="urn:microsoft.com/office/officeart/2005/8/layout/hierarchy4"/>
    <dgm:cxn modelId="{02E0A953-D716-4C43-BB5B-51803038AB55}" type="presParOf" srcId="{5770253C-F06A-4A83-9DC3-9C70AE6724F9}" destId="{3E58141F-3793-4C98-8AA8-27B4D871F4EA}"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24553F-35FF-4AE3-A841-24379300DE0A}"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s-ES"/>
        </a:p>
      </dgm:t>
    </dgm:pt>
    <dgm:pt modelId="{8DDFC441-B41E-4E03-BA32-94C7D73CAD7C}">
      <dgm:prSet phldrT="[Texto]"/>
      <dgm:spPr>
        <a:solidFill>
          <a:schemeClr val="accent1">
            <a:lumMod val="20000"/>
            <a:lumOff val="80000"/>
          </a:schemeClr>
        </a:solidFill>
      </dgm:spPr>
      <dgm:t>
        <a:bodyPr/>
        <a:lstStyle/>
        <a:p>
          <a:r>
            <a:rPr lang="es-ES" dirty="0" smtClean="0"/>
            <a:t>MODELAMIENTO DE LA PLANTA</a:t>
          </a:r>
          <a:endParaRPr lang="es-ES" dirty="0"/>
        </a:p>
      </dgm:t>
    </dgm:pt>
    <dgm:pt modelId="{B0D93A4E-3690-4DBF-8983-B2887CA91EB7}" type="parTrans" cxnId="{DA029794-23F7-4780-BB00-AB9C00FA860D}">
      <dgm:prSet/>
      <dgm:spPr/>
      <dgm:t>
        <a:bodyPr/>
        <a:lstStyle/>
        <a:p>
          <a:endParaRPr lang="es-ES"/>
        </a:p>
      </dgm:t>
    </dgm:pt>
    <dgm:pt modelId="{1141E113-2E50-4CF9-A979-987465C379C9}" type="sibTrans" cxnId="{DA029794-23F7-4780-BB00-AB9C00FA860D}">
      <dgm:prSet/>
      <dgm:spPr/>
      <dgm:t>
        <a:bodyPr/>
        <a:lstStyle/>
        <a:p>
          <a:endParaRPr lang="es-ES"/>
        </a:p>
      </dgm:t>
    </dgm:pt>
    <dgm:pt modelId="{28092CA5-67FC-4B91-A761-8383271A90E6}">
      <dgm:prSet phldrT="[Texto]"/>
      <dgm:spPr>
        <a:solidFill>
          <a:schemeClr val="accent1"/>
        </a:solidFill>
      </dgm:spPr>
      <dgm:t>
        <a:bodyPr/>
        <a:lstStyle/>
        <a:p>
          <a:r>
            <a:rPr lang="es-ES" dirty="0" smtClean="0"/>
            <a:t>DISEÑO E IMPLEMENTACION DE LOS CONTROLADORES</a:t>
          </a:r>
          <a:endParaRPr lang="es-ES" dirty="0"/>
        </a:p>
      </dgm:t>
    </dgm:pt>
    <dgm:pt modelId="{57A2B6CD-E023-4B27-BD07-7F7A741948D0}" type="parTrans" cxnId="{6A244F5D-FDB9-4774-BB9D-4692CFC97601}">
      <dgm:prSet/>
      <dgm:spPr/>
      <dgm:t>
        <a:bodyPr/>
        <a:lstStyle/>
        <a:p>
          <a:endParaRPr lang="es-ES"/>
        </a:p>
      </dgm:t>
    </dgm:pt>
    <dgm:pt modelId="{DCB4563D-C8D5-4DC3-AE60-E5B5982EC4FA}" type="sibTrans" cxnId="{6A244F5D-FDB9-4774-BB9D-4692CFC97601}">
      <dgm:prSet/>
      <dgm:spPr/>
      <dgm:t>
        <a:bodyPr/>
        <a:lstStyle/>
        <a:p>
          <a:endParaRPr lang="es-ES"/>
        </a:p>
      </dgm:t>
    </dgm:pt>
    <dgm:pt modelId="{CE77AF47-B0C9-4331-A115-2520BD06DCBC}">
      <dgm:prSet phldrT="[Texto]"/>
      <dgm:spPr>
        <a:solidFill>
          <a:schemeClr val="accent1">
            <a:lumMod val="20000"/>
            <a:lumOff val="80000"/>
          </a:schemeClr>
        </a:solidFill>
      </dgm:spPr>
      <dgm:t>
        <a:bodyPr/>
        <a:lstStyle/>
        <a:p>
          <a:r>
            <a:rPr lang="es-ES" dirty="0" smtClean="0"/>
            <a:t>CONCLUSIONES Y RECOMENDACIONES</a:t>
          </a:r>
          <a:endParaRPr lang="es-ES" dirty="0"/>
        </a:p>
      </dgm:t>
    </dgm:pt>
    <dgm:pt modelId="{7AF7D346-9EC2-4152-AF9D-D527C71DCF47}" type="parTrans" cxnId="{3D88D4EE-2453-4A88-B3F0-AC4DF8752FB1}">
      <dgm:prSet/>
      <dgm:spPr/>
      <dgm:t>
        <a:bodyPr/>
        <a:lstStyle/>
        <a:p>
          <a:endParaRPr lang="es-ES"/>
        </a:p>
      </dgm:t>
    </dgm:pt>
    <dgm:pt modelId="{2EFAFE89-2E58-4E23-AF57-DB36BD6AB69B}" type="sibTrans" cxnId="{3D88D4EE-2453-4A88-B3F0-AC4DF8752FB1}">
      <dgm:prSet/>
      <dgm:spPr/>
      <dgm:t>
        <a:bodyPr/>
        <a:lstStyle/>
        <a:p>
          <a:endParaRPr lang="es-ES"/>
        </a:p>
      </dgm:t>
    </dgm:pt>
    <dgm:pt modelId="{6BE7E6EE-D062-4676-A56B-DE8198318FA0}" type="pres">
      <dgm:prSet presAssocID="{4424553F-35FF-4AE3-A841-24379300DE0A}" presName="Name0" presStyleCnt="0">
        <dgm:presLayoutVars>
          <dgm:dir/>
          <dgm:animLvl val="lvl"/>
          <dgm:resizeHandles val="exact"/>
        </dgm:presLayoutVars>
      </dgm:prSet>
      <dgm:spPr/>
      <dgm:t>
        <a:bodyPr/>
        <a:lstStyle/>
        <a:p>
          <a:endParaRPr lang="es-ES"/>
        </a:p>
      </dgm:t>
    </dgm:pt>
    <dgm:pt modelId="{3E5143C5-886E-4990-AE22-34858444D4FB}" type="pres">
      <dgm:prSet presAssocID="{CE77AF47-B0C9-4331-A115-2520BD06DCBC}" presName="boxAndChildren" presStyleCnt="0"/>
      <dgm:spPr/>
    </dgm:pt>
    <dgm:pt modelId="{693E98C4-F857-439B-8EB8-9A774B3C5B3B}" type="pres">
      <dgm:prSet presAssocID="{CE77AF47-B0C9-4331-A115-2520BD06DCBC}" presName="parentTextBox" presStyleLbl="node1" presStyleIdx="0" presStyleCnt="3"/>
      <dgm:spPr/>
      <dgm:t>
        <a:bodyPr/>
        <a:lstStyle/>
        <a:p>
          <a:endParaRPr lang="es-ES"/>
        </a:p>
      </dgm:t>
    </dgm:pt>
    <dgm:pt modelId="{86F2BA2D-BBEE-4DC7-8BAF-3D39D612846A}" type="pres">
      <dgm:prSet presAssocID="{DCB4563D-C8D5-4DC3-AE60-E5B5982EC4FA}" presName="sp" presStyleCnt="0"/>
      <dgm:spPr/>
    </dgm:pt>
    <dgm:pt modelId="{90BCD797-8E4D-45C7-B49B-55FB143804B5}" type="pres">
      <dgm:prSet presAssocID="{28092CA5-67FC-4B91-A761-8383271A90E6}" presName="arrowAndChildren" presStyleCnt="0"/>
      <dgm:spPr/>
    </dgm:pt>
    <dgm:pt modelId="{97BF77FF-E6E8-46AD-9386-C149C9B71774}" type="pres">
      <dgm:prSet presAssocID="{28092CA5-67FC-4B91-A761-8383271A90E6}" presName="parentTextArrow" presStyleLbl="node1" presStyleIdx="1" presStyleCnt="3"/>
      <dgm:spPr/>
      <dgm:t>
        <a:bodyPr/>
        <a:lstStyle/>
        <a:p>
          <a:endParaRPr lang="es-ES"/>
        </a:p>
      </dgm:t>
    </dgm:pt>
    <dgm:pt modelId="{7A6E03CB-DFD5-4162-9733-88D01899069E}" type="pres">
      <dgm:prSet presAssocID="{1141E113-2E50-4CF9-A979-987465C379C9}" presName="sp" presStyleCnt="0"/>
      <dgm:spPr/>
    </dgm:pt>
    <dgm:pt modelId="{298AE793-45A0-492C-A882-ED4EF40B1BE1}" type="pres">
      <dgm:prSet presAssocID="{8DDFC441-B41E-4E03-BA32-94C7D73CAD7C}" presName="arrowAndChildren" presStyleCnt="0"/>
      <dgm:spPr/>
    </dgm:pt>
    <dgm:pt modelId="{1901913D-93B8-41F7-BBA3-6DFCDA44FE52}" type="pres">
      <dgm:prSet presAssocID="{8DDFC441-B41E-4E03-BA32-94C7D73CAD7C}" presName="parentTextArrow" presStyleLbl="node1" presStyleIdx="2" presStyleCnt="3"/>
      <dgm:spPr/>
      <dgm:t>
        <a:bodyPr/>
        <a:lstStyle/>
        <a:p>
          <a:endParaRPr lang="es-ES"/>
        </a:p>
      </dgm:t>
    </dgm:pt>
  </dgm:ptLst>
  <dgm:cxnLst>
    <dgm:cxn modelId="{0539E755-3354-49CB-9B78-8A81F02AF16E}" type="presOf" srcId="{4424553F-35FF-4AE3-A841-24379300DE0A}" destId="{6BE7E6EE-D062-4676-A56B-DE8198318FA0}" srcOrd="0" destOrd="0" presId="urn:microsoft.com/office/officeart/2005/8/layout/process4"/>
    <dgm:cxn modelId="{17831AF9-1E68-4911-A3E0-124CEE45B5CD}" type="presOf" srcId="{CE77AF47-B0C9-4331-A115-2520BD06DCBC}" destId="{693E98C4-F857-439B-8EB8-9A774B3C5B3B}" srcOrd="0" destOrd="0" presId="urn:microsoft.com/office/officeart/2005/8/layout/process4"/>
    <dgm:cxn modelId="{FAA0EA75-927B-4C9F-A859-9515267511D9}" type="presOf" srcId="{28092CA5-67FC-4B91-A761-8383271A90E6}" destId="{97BF77FF-E6E8-46AD-9386-C149C9B71774}" srcOrd="0" destOrd="0" presId="urn:microsoft.com/office/officeart/2005/8/layout/process4"/>
    <dgm:cxn modelId="{DA029794-23F7-4780-BB00-AB9C00FA860D}" srcId="{4424553F-35FF-4AE3-A841-24379300DE0A}" destId="{8DDFC441-B41E-4E03-BA32-94C7D73CAD7C}" srcOrd="0" destOrd="0" parTransId="{B0D93A4E-3690-4DBF-8983-B2887CA91EB7}" sibTransId="{1141E113-2E50-4CF9-A979-987465C379C9}"/>
    <dgm:cxn modelId="{3D88D4EE-2453-4A88-B3F0-AC4DF8752FB1}" srcId="{4424553F-35FF-4AE3-A841-24379300DE0A}" destId="{CE77AF47-B0C9-4331-A115-2520BD06DCBC}" srcOrd="2" destOrd="0" parTransId="{7AF7D346-9EC2-4152-AF9D-D527C71DCF47}" sibTransId="{2EFAFE89-2E58-4E23-AF57-DB36BD6AB69B}"/>
    <dgm:cxn modelId="{6A244F5D-FDB9-4774-BB9D-4692CFC97601}" srcId="{4424553F-35FF-4AE3-A841-24379300DE0A}" destId="{28092CA5-67FC-4B91-A761-8383271A90E6}" srcOrd="1" destOrd="0" parTransId="{57A2B6CD-E023-4B27-BD07-7F7A741948D0}" sibTransId="{DCB4563D-C8D5-4DC3-AE60-E5B5982EC4FA}"/>
    <dgm:cxn modelId="{856C3440-F3F4-4CA1-9369-C0819BAED952}" type="presOf" srcId="{8DDFC441-B41E-4E03-BA32-94C7D73CAD7C}" destId="{1901913D-93B8-41F7-BBA3-6DFCDA44FE52}" srcOrd="0" destOrd="0" presId="urn:microsoft.com/office/officeart/2005/8/layout/process4"/>
    <dgm:cxn modelId="{429D91FE-E4CA-4BEB-B25A-CF1E901DF580}" type="presParOf" srcId="{6BE7E6EE-D062-4676-A56B-DE8198318FA0}" destId="{3E5143C5-886E-4990-AE22-34858444D4FB}" srcOrd="0" destOrd="0" presId="urn:microsoft.com/office/officeart/2005/8/layout/process4"/>
    <dgm:cxn modelId="{E2522C7E-15BA-47E4-AAA9-03F9389376D2}" type="presParOf" srcId="{3E5143C5-886E-4990-AE22-34858444D4FB}" destId="{693E98C4-F857-439B-8EB8-9A774B3C5B3B}" srcOrd="0" destOrd="0" presId="urn:microsoft.com/office/officeart/2005/8/layout/process4"/>
    <dgm:cxn modelId="{D7408103-65CF-436D-84C5-39A1EAF8200D}" type="presParOf" srcId="{6BE7E6EE-D062-4676-A56B-DE8198318FA0}" destId="{86F2BA2D-BBEE-4DC7-8BAF-3D39D612846A}" srcOrd="1" destOrd="0" presId="urn:microsoft.com/office/officeart/2005/8/layout/process4"/>
    <dgm:cxn modelId="{3CBBE2C3-6211-4AB0-A0DD-03451D89FE64}" type="presParOf" srcId="{6BE7E6EE-D062-4676-A56B-DE8198318FA0}" destId="{90BCD797-8E4D-45C7-B49B-55FB143804B5}" srcOrd="2" destOrd="0" presId="urn:microsoft.com/office/officeart/2005/8/layout/process4"/>
    <dgm:cxn modelId="{BCEF979A-5950-4557-A6F7-7E63A2CC70E5}" type="presParOf" srcId="{90BCD797-8E4D-45C7-B49B-55FB143804B5}" destId="{97BF77FF-E6E8-46AD-9386-C149C9B71774}" srcOrd="0" destOrd="0" presId="urn:microsoft.com/office/officeart/2005/8/layout/process4"/>
    <dgm:cxn modelId="{DAA2943C-BF90-4CC6-98FC-11F4AFF4EEB6}" type="presParOf" srcId="{6BE7E6EE-D062-4676-A56B-DE8198318FA0}" destId="{7A6E03CB-DFD5-4162-9733-88D01899069E}" srcOrd="3" destOrd="0" presId="urn:microsoft.com/office/officeart/2005/8/layout/process4"/>
    <dgm:cxn modelId="{17886E60-B398-43EB-8218-D2F5CD90B209}" type="presParOf" srcId="{6BE7E6EE-D062-4676-A56B-DE8198318FA0}" destId="{298AE793-45A0-492C-A882-ED4EF40B1BE1}" srcOrd="4" destOrd="0" presId="urn:microsoft.com/office/officeart/2005/8/layout/process4"/>
    <dgm:cxn modelId="{7152791A-CE44-4FA7-B2AF-66D53470DA2F}" type="presParOf" srcId="{298AE793-45A0-492C-A882-ED4EF40B1BE1}" destId="{1901913D-93B8-41F7-BBA3-6DFCDA44FE5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E98C4-F857-439B-8EB8-9A774B3C5B3B}">
      <dsp:nvSpPr>
        <dsp:cNvPr id="0" name=""/>
        <dsp:cNvSpPr/>
      </dsp:nvSpPr>
      <dsp:spPr>
        <a:xfrm>
          <a:off x="0" y="3406931"/>
          <a:ext cx="8229600" cy="11182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CONCLUSIONES Y RECOMENDACIONES</a:t>
          </a:r>
          <a:endParaRPr lang="es-ES" sz="2700" kern="1200" dirty="0"/>
        </a:p>
      </dsp:txBody>
      <dsp:txXfrm>
        <a:off x="0" y="3406931"/>
        <a:ext cx="8229600" cy="1118231"/>
      </dsp:txXfrm>
    </dsp:sp>
    <dsp:sp modelId="{97BF77FF-E6E8-46AD-9386-C149C9B71774}">
      <dsp:nvSpPr>
        <dsp:cNvPr id="0" name=""/>
        <dsp:cNvSpPr/>
      </dsp:nvSpPr>
      <dsp:spPr>
        <a:xfrm rot="10800000">
          <a:off x="0" y="1703865"/>
          <a:ext cx="8229600"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DISEÑO E IMPLEMENTACION DE LOS CONTROLADORES</a:t>
          </a:r>
          <a:endParaRPr lang="es-ES" sz="2700" kern="1200" dirty="0"/>
        </a:p>
      </dsp:txBody>
      <dsp:txXfrm rot="10800000">
        <a:off x="0" y="1703865"/>
        <a:ext cx="8229600" cy="1719839"/>
      </dsp:txXfrm>
    </dsp:sp>
    <dsp:sp modelId="{1901913D-93B8-41F7-BBA3-6DFCDA44FE52}">
      <dsp:nvSpPr>
        <dsp:cNvPr id="0" name=""/>
        <dsp:cNvSpPr/>
      </dsp:nvSpPr>
      <dsp:spPr>
        <a:xfrm rot="10800000">
          <a:off x="0" y="799"/>
          <a:ext cx="8229600"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MODELAMIENTO DE LA PLANTA</a:t>
          </a:r>
          <a:endParaRPr lang="es-ES" sz="2700" kern="1200" dirty="0"/>
        </a:p>
      </dsp:txBody>
      <dsp:txXfrm rot="10800000">
        <a:off x="0" y="799"/>
        <a:ext cx="8229600" cy="17198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D28E8-291C-45B2-89AE-BA21E77BECD3}">
      <dsp:nvSpPr>
        <dsp:cNvPr id="0" name=""/>
        <dsp:cNvSpPr/>
      </dsp:nvSpPr>
      <dsp:spPr>
        <a:xfrm>
          <a:off x="298370" y="1540767"/>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DISEÑO E IMPLEMENTACION DE LOS CONTROLADORES</a:t>
          </a:r>
          <a:endParaRPr lang="es-ES" sz="2200" kern="1200" dirty="0"/>
        </a:p>
      </dsp:txBody>
      <dsp:txXfrm>
        <a:off x="298370" y="1540767"/>
        <a:ext cx="2740329" cy="1370164"/>
      </dsp:txXfrm>
    </dsp:sp>
    <dsp:sp modelId="{E1B018EC-EFC3-4318-AE24-19B517874452}">
      <dsp:nvSpPr>
        <dsp:cNvPr id="0" name=""/>
        <dsp:cNvSpPr/>
      </dsp:nvSpPr>
      <dsp:spPr>
        <a:xfrm rot="18432458">
          <a:off x="2663439" y="1442519"/>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432458">
        <a:off x="3565292" y="1422299"/>
        <a:ext cx="94931" cy="94931"/>
      </dsp:txXfrm>
    </dsp:sp>
    <dsp:sp modelId="{D09824D2-7B52-4947-B209-E135B2C9FCBA}">
      <dsp:nvSpPr>
        <dsp:cNvPr id="0" name=""/>
        <dsp:cNvSpPr/>
      </dsp:nvSpPr>
      <dsp:spPr>
        <a:xfrm>
          <a:off x="4186815" y="285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Controladores Neuronales</a:t>
          </a:r>
          <a:endParaRPr lang="es-ES" sz="2200" kern="1200" dirty="0"/>
        </a:p>
      </dsp:txBody>
      <dsp:txXfrm>
        <a:off x="4186815" y="28599"/>
        <a:ext cx="2740329" cy="1370164"/>
      </dsp:txXfrm>
    </dsp:sp>
    <dsp:sp modelId="{CFBAECC2-7673-409B-A162-69E4BCAD3435}">
      <dsp:nvSpPr>
        <dsp:cNvPr id="0" name=""/>
        <dsp:cNvSpPr/>
      </dsp:nvSpPr>
      <dsp:spPr>
        <a:xfrm>
          <a:off x="3038700" y="2198603"/>
          <a:ext cx="1148115" cy="54492"/>
        </a:xfrm>
        <a:custGeom>
          <a:avLst/>
          <a:gdLst/>
          <a:ahLst/>
          <a:cxnLst/>
          <a:rect l="0" t="0" r="0" b="0"/>
          <a:pathLst>
            <a:path>
              <a:moveTo>
                <a:pt x="0" y="27246"/>
              </a:moveTo>
              <a:lnTo>
                <a:pt x="114811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4055" y="2197147"/>
        <a:ext cx="57405" cy="57405"/>
      </dsp:txXfrm>
    </dsp:sp>
    <dsp:sp modelId="{557834C0-B63B-479F-96C3-C55DFC8A1FB6}">
      <dsp:nvSpPr>
        <dsp:cNvPr id="0" name=""/>
        <dsp:cNvSpPr/>
      </dsp:nvSpPr>
      <dsp:spPr>
        <a:xfrm>
          <a:off x="4186815" y="1540767"/>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Difuso</a:t>
          </a:r>
          <a:endParaRPr lang="es-ES" sz="2200" kern="1200" dirty="0"/>
        </a:p>
      </dsp:txBody>
      <dsp:txXfrm>
        <a:off x="4186815" y="1540767"/>
        <a:ext cx="2740329" cy="1370164"/>
      </dsp:txXfrm>
    </dsp:sp>
    <dsp:sp modelId="{1FE0A758-D5B2-4AEA-9A42-FE46B6722D8C}">
      <dsp:nvSpPr>
        <dsp:cNvPr id="0" name=""/>
        <dsp:cNvSpPr/>
      </dsp:nvSpPr>
      <dsp:spPr>
        <a:xfrm rot="3167542">
          <a:off x="2663439" y="2954688"/>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3167542">
        <a:off x="3565292" y="2934468"/>
        <a:ext cx="94931" cy="94931"/>
      </dsp:txXfrm>
    </dsp:sp>
    <dsp:sp modelId="{301B3A6F-D936-4F8C-9552-B8B3E7D7235A}">
      <dsp:nvSpPr>
        <dsp:cNvPr id="0" name=""/>
        <dsp:cNvSpPr/>
      </dsp:nvSpPr>
      <dsp:spPr>
        <a:xfrm>
          <a:off x="4186815" y="3052936"/>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Predictivo</a:t>
          </a:r>
          <a:endParaRPr lang="es-ES" sz="2200" kern="1200" dirty="0"/>
        </a:p>
      </dsp:txBody>
      <dsp:txXfrm>
        <a:off x="4186815" y="3052936"/>
        <a:ext cx="2740329" cy="137016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D28E8-291C-45B2-89AE-BA21E77BECD3}">
      <dsp:nvSpPr>
        <dsp:cNvPr id="0" name=""/>
        <dsp:cNvSpPr/>
      </dsp:nvSpPr>
      <dsp:spPr>
        <a:xfrm>
          <a:off x="298370" y="1540767"/>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DISEÑO E IMPLEMENTACION DE LOS CONTROLADORES</a:t>
          </a:r>
          <a:endParaRPr lang="es-ES" sz="2200" kern="1200" dirty="0"/>
        </a:p>
      </dsp:txBody>
      <dsp:txXfrm>
        <a:off x="298370" y="1540767"/>
        <a:ext cx="2740329" cy="1370164"/>
      </dsp:txXfrm>
    </dsp:sp>
    <dsp:sp modelId="{E1B018EC-EFC3-4318-AE24-19B517874452}">
      <dsp:nvSpPr>
        <dsp:cNvPr id="0" name=""/>
        <dsp:cNvSpPr/>
      </dsp:nvSpPr>
      <dsp:spPr>
        <a:xfrm rot="18432458">
          <a:off x="2663439" y="1442519"/>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432458">
        <a:off x="3565292" y="1422299"/>
        <a:ext cx="94931" cy="94931"/>
      </dsp:txXfrm>
    </dsp:sp>
    <dsp:sp modelId="{D09824D2-7B52-4947-B209-E135B2C9FCBA}">
      <dsp:nvSpPr>
        <dsp:cNvPr id="0" name=""/>
        <dsp:cNvSpPr/>
      </dsp:nvSpPr>
      <dsp:spPr>
        <a:xfrm>
          <a:off x="4186815" y="285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Controladores Neuronales</a:t>
          </a:r>
          <a:endParaRPr lang="es-ES" sz="2200" kern="1200" dirty="0"/>
        </a:p>
      </dsp:txBody>
      <dsp:txXfrm>
        <a:off x="4186815" y="28599"/>
        <a:ext cx="2740329" cy="1370164"/>
      </dsp:txXfrm>
    </dsp:sp>
    <dsp:sp modelId="{CFBAECC2-7673-409B-A162-69E4BCAD3435}">
      <dsp:nvSpPr>
        <dsp:cNvPr id="0" name=""/>
        <dsp:cNvSpPr/>
      </dsp:nvSpPr>
      <dsp:spPr>
        <a:xfrm>
          <a:off x="3038700" y="2198603"/>
          <a:ext cx="1148115" cy="54492"/>
        </a:xfrm>
        <a:custGeom>
          <a:avLst/>
          <a:gdLst/>
          <a:ahLst/>
          <a:cxnLst/>
          <a:rect l="0" t="0" r="0" b="0"/>
          <a:pathLst>
            <a:path>
              <a:moveTo>
                <a:pt x="0" y="27246"/>
              </a:moveTo>
              <a:lnTo>
                <a:pt x="114811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4055" y="2197147"/>
        <a:ext cx="57405" cy="57405"/>
      </dsp:txXfrm>
    </dsp:sp>
    <dsp:sp modelId="{557834C0-B63B-479F-96C3-C55DFC8A1FB6}">
      <dsp:nvSpPr>
        <dsp:cNvPr id="0" name=""/>
        <dsp:cNvSpPr/>
      </dsp:nvSpPr>
      <dsp:spPr>
        <a:xfrm>
          <a:off x="4186815" y="1540767"/>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Difuso</a:t>
          </a:r>
          <a:endParaRPr lang="es-ES" sz="2200" kern="1200" dirty="0"/>
        </a:p>
      </dsp:txBody>
      <dsp:txXfrm>
        <a:off x="4186815" y="1540767"/>
        <a:ext cx="2740329" cy="1370164"/>
      </dsp:txXfrm>
    </dsp:sp>
    <dsp:sp modelId="{1FE0A758-D5B2-4AEA-9A42-FE46B6722D8C}">
      <dsp:nvSpPr>
        <dsp:cNvPr id="0" name=""/>
        <dsp:cNvSpPr/>
      </dsp:nvSpPr>
      <dsp:spPr>
        <a:xfrm rot="3167542">
          <a:off x="2663439" y="2954688"/>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3167542">
        <a:off x="3565292" y="2934468"/>
        <a:ext cx="94931" cy="94931"/>
      </dsp:txXfrm>
    </dsp:sp>
    <dsp:sp modelId="{301B3A6F-D936-4F8C-9552-B8B3E7D7235A}">
      <dsp:nvSpPr>
        <dsp:cNvPr id="0" name=""/>
        <dsp:cNvSpPr/>
      </dsp:nvSpPr>
      <dsp:spPr>
        <a:xfrm>
          <a:off x="4186815" y="3052936"/>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Predictivo</a:t>
          </a:r>
          <a:endParaRPr lang="es-ES" sz="2200" kern="1200" dirty="0"/>
        </a:p>
      </dsp:txBody>
      <dsp:txXfrm>
        <a:off x="4186815" y="3052936"/>
        <a:ext cx="2740329" cy="137016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F05027-27E8-4A03-B5B9-DF113FDBCDB8}">
      <dsp:nvSpPr>
        <dsp:cNvPr id="0" name=""/>
        <dsp:cNvSpPr/>
      </dsp:nvSpPr>
      <dsp:spPr>
        <a:xfrm>
          <a:off x="944" y="958"/>
          <a:ext cx="8227711" cy="1412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s-EC" sz="5700" kern="1200" dirty="0" smtClean="0"/>
            <a:t>Controladores Neuronales</a:t>
          </a:r>
          <a:endParaRPr lang="es-EC" sz="5700" kern="1200" dirty="0"/>
        </a:p>
      </dsp:txBody>
      <dsp:txXfrm>
        <a:off x="944" y="958"/>
        <a:ext cx="8227711" cy="1412153"/>
      </dsp:txXfrm>
    </dsp:sp>
    <dsp:sp modelId="{BCACEFDE-04CC-42D3-B9F7-6F78CF480258}">
      <dsp:nvSpPr>
        <dsp:cNvPr id="0" name=""/>
        <dsp:cNvSpPr/>
      </dsp:nvSpPr>
      <dsp:spPr>
        <a:xfrm>
          <a:off x="944" y="1556904"/>
          <a:ext cx="5374595" cy="1412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C" sz="3700" kern="1200" dirty="0" smtClean="0"/>
            <a:t>Las redes neuronales en el ambiente industrial</a:t>
          </a:r>
          <a:endParaRPr lang="es-EC" sz="3700" kern="1200" dirty="0"/>
        </a:p>
      </dsp:txBody>
      <dsp:txXfrm>
        <a:off x="944" y="1556904"/>
        <a:ext cx="5374595" cy="1412153"/>
      </dsp:txXfrm>
    </dsp:sp>
    <dsp:sp modelId="{388CF8A0-EA16-4D08-8FA0-7F64D1C3A6E4}">
      <dsp:nvSpPr>
        <dsp:cNvPr id="0" name=""/>
        <dsp:cNvSpPr/>
      </dsp:nvSpPr>
      <dsp:spPr>
        <a:xfrm>
          <a:off x="944" y="3112851"/>
          <a:ext cx="2632025" cy="1412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 Control neuronal indirecto</a:t>
          </a:r>
        </a:p>
        <a:p>
          <a:pPr lvl="0" algn="ctr" defTabSz="844550">
            <a:lnSpc>
              <a:spcPct val="90000"/>
            </a:lnSpc>
            <a:spcBef>
              <a:spcPct val="0"/>
            </a:spcBef>
            <a:spcAft>
              <a:spcPct val="35000"/>
            </a:spcAft>
          </a:pPr>
          <a:r>
            <a:rPr lang="es-EC" sz="1900" kern="1200" dirty="0" smtClean="0"/>
            <a:t>- Control neuronal directo</a:t>
          </a:r>
          <a:endParaRPr lang="es-EC" sz="1900" kern="1200" dirty="0"/>
        </a:p>
      </dsp:txBody>
      <dsp:txXfrm>
        <a:off x="944" y="3112851"/>
        <a:ext cx="2632025" cy="1412153"/>
      </dsp:txXfrm>
    </dsp:sp>
    <dsp:sp modelId="{9FAF31AE-D544-4D8C-AD89-C404E72F687C}">
      <dsp:nvSpPr>
        <dsp:cNvPr id="0" name=""/>
        <dsp:cNvSpPr/>
      </dsp:nvSpPr>
      <dsp:spPr>
        <a:xfrm>
          <a:off x="2743514" y="3112851"/>
          <a:ext cx="2632025" cy="1412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Controlador neuronal indirecto por modelo inverso</a:t>
          </a:r>
          <a:endParaRPr lang="es-EC" sz="1900" kern="1200" dirty="0"/>
        </a:p>
      </dsp:txBody>
      <dsp:txXfrm>
        <a:off x="2743514" y="3112851"/>
        <a:ext cx="2632025" cy="1412153"/>
      </dsp:txXfrm>
    </dsp:sp>
    <dsp:sp modelId="{C1F20F7F-68FE-474C-854C-EA4662477373}">
      <dsp:nvSpPr>
        <dsp:cNvPr id="0" name=""/>
        <dsp:cNvSpPr/>
      </dsp:nvSpPr>
      <dsp:spPr>
        <a:xfrm>
          <a:off x="5596630" y="1556904"/>
          <a:ext cx="2632025" cy="1412153"/>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endParaRPr lang="es-EC" sz="3700" kern="1200" dirty="0"/>
        </a:p>
      </dsp:txBody>
      <dsp:txXfrm>
        <a:off x="5596630" y="1556904"/>
        <a:ext cx="2632025" cy="1412153"/>
      </dsp:txXfrm>
    </dsp:sp>
    <dsp:sp modelId="{80F97A67-C84D-4BB4-86BB-1589AA0B8DC4}">
      <dsp:nvSpPr>
        <dsp:cNvPr id="0" name=""/>
        <dsp:cNvSpPr/>
      </dsp:nvSpPr>
      <dsp:spPr>
        <a:xfrm>
          <a:off x="5596630" y="3112851"/>
          <a:ext cx="2632025" cy="1412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Controlador neuronal directo por modelo de referencia</a:t>
          </a:r>
          <a:endParaRPr lang="es-EC" sz="1900" kern="1200" dirty="0"/>
        </a:p>
      </dsp:txBody>
      <dsp:txXfrm>
        <a:off x="5596630" y="3112851"/>
        <a:ext cx="2632025" cy="141215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C10F57-0CBB-4586-888B-201CAD0231FC}">
      <dsp:nvSpPr>
        <dsp:cNvPr id="0" name=""/>
        <dsp:cNvSpPr/>
      </dsp:nvSpPr>
      <dsp:spPr>
        <a:xfrm rot="5400000">
          <a:off x="-185966" y="189497"/>
          <a:ext cx="1239777" cy="8678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kern="1200" dirty="0"/>
        </a:p>
      </dsp:txBody>
      <dsp:txXfrm rot="5400000">
        <a:off x="-185966" y="189497"/>
        <a:ext cx="1239777" cy="867844"/>
      </dsp:txXfrm>
    </dsp:sp>
    <dsp:sp modelId="{FD7DF12E-E4B0-4B15-84D5-F0179BD7A99C}">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Diseño e implementación controlador neuronal inverso</a:t>
          </a:r>
          <a:endParaRPr lang="es-EC" sz="2400" kern="1200" dirty="0"/>
        </a:p>
      </dsp:txBody>
      <dsp:txXfrm rot="5400000">
        <a:off x="4145794" y="-3274419"/>
        <a:ext cx="805855" cy="7361755"/>
      </dsp:txXfrm>
    </dsp:sp>
    <dsp:sp modelId="{09715428-E781-4391-9F63-29D472B6521C}">
      <dsp:nvSpPr>
        <dsp:cNvPr id="0" name=""/>
        <dsp:cNvSpPr/>
      </dsp:nvSpPr>
      <dsp:spPr>
        <a:xfrm rot="5400000">
          <a:off x="-185966" y="1282538"/>
          <a:ext cx="1239777" cy="8678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kern="1200" dirty="0"/>
        </a:p>
      </dsp:txBody>
      <dsp:txXfrm rot="5400000">
        <a:off x="-185966" y="1282538"/>
        <a:ext cx="1239777" cy="867844"/>
      </dsp:txXfrm>
    </dsp:sp>
    <dsp:sp modelId="{6CA0571A-EF4C-492F-B3EC-735D5E869AEE}">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smtClean="0"/>
            <a:t>El objetivo es generar un sistema de control mediante una red neuronal inversa.</a:t>
          </a:r>
          <a:endParaRPr lang="es-EC" sz="2400" kern="1200" dirty="0"/>
        </a:p>
      </dsp:txBody>
      <dsp:txXfrm rot="5400000">
        <a:off x="4145794" y="-2181378"/>
        <a:ext cx="805855" cy="7361755"/>
      </dsp:txXfrm>
    </dsp:sp>
    <dsp:sp modelId="{6D391C48-8C11-47BB-B763-B3AFEE92934D}">
      <dsp:nvSpPr>
        <dsp:cNvPr id="0" name=""/>
        <dsp:cNvSpPr/>
      </dsp:nvSpPr>
      <dsp:spPr>
        <a:xfrm rot="5400000">
          <a:off x="-185966" y="2375579"/>
          <a:ext cx="1239777" cy="8678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kern="1200" dirty="0"/>
        </a:p>
      </dsp:txBody>
      <dsp:txXfrm rot="5400000">
        <a:off x="-185966" y="2375579"/>
        <a:ext cx="1239777" cy="867844"/>
      </dsp:txXfrm>
    </dsp:sp>
    <dsp:sp modelId="{1AFC7D04-DD53-4351-A511-AAB695EBBE7D}">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Toda red neuronal comprende dos etapas importantes: operación y aprendizaje.</a:t>
          </a:r>
          <a:endParaRPr lang="es-EC" sz="2400" kern="1200" dirty="0"/>
        </a:p>
      </dsp:txBody>
      <dsp:txXfrm rot="5400000">
        <a:off x="4145794" y="-1088336"/>
        <a:ext cx="805855" cy="7361755"/>
      </dsp:txXfrm>
    </dsp:sp>
    <dsp:sp modelId="{75822157-6174-4810-84EE-F6955C44722F}">
      <dsp:nvSpPr>
        <dsp:cNvPr id="0" name=""/>
        <dsp:cNvSpPr/>
      </dsp:nvSpPr>
      <dsp:spPr>
        <a:xfrm rot="5400000">
          <a:off x="-185966" y="3468621"/>
          <a:ext cx="1239777" cy="8678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kern="1200" dirty="0"/>
        </a:p>
      </dsp:txBody>
      <dsp:txXfrm rot="5400000">
        <a:off x="-185966" y="3468621"/>
        <a:ext cx="1239777" cy="867844"/>
      </dsp:txXfrm>
    </dsp:sp>
    <dsp:sp modelId="{9394AADE-865D-4260-B0DC-7FD82978E889}">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d</a:t>
          </a:r>
          <a:endParaRPr lang="es-EC" sz="2400" kern="1200" dirty="0"/>
        </a:p>
      </dsp:txBody>
      <dsp:txXfrm rot="5400000">
        <a:off x="4145794" y="4704"/>
        <a:ext cx="805855" cy="736175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3D74F5-C23B-4B90-B10D-6850E6FCB1E1}">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8F696-D215-445C-BE1D-B4A5EB5FBC66}">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C4103-B5B4-42F4-AB7E-CC60631A408C}">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2BF63-A735-40C7-BBF7-BBC75C8BE2F7}">
      <dsp:nvSpPr>
        <dsp:cNvPr id="0" name=""/>
        <dsp:cNvSpPr/>
      </dsp:nvSpPr>
      <dsp:spPr>
        <a:xfrm>
          <a:off x="2911803" y="807355"/>
          <a:ext cx="2405992" cy="120299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Controlador Neuronal</a:t>
          </a:r>
          <a:endParaRPr lang="es-EC" sz="2700" kern="1200" dirty="0"/>
        </a:p>
      </dsp:txBody>
      <dsp:txXfrm>
        <a:off x="2911803" y="807355"/>
        <a:ext cx="2405992" cy="1202996"/>
      </dsp:txXfrm>
    </dsp:sp>
    <dsp:sp modelId="{50C07FCC-AD18-4F8B-A4A7-DD7CC84DBC6B}">
      <dsp:nvSpPr>
        <dsp:cNvPr id="0" name=""/>
        <dsp:cNvSpPr/>
      </dsp:nvSpPr>
      <dsp:spPr>
        <a:xfrm>
          <a:off x="552" y="2515610"/>
          <a:ext cx="2405992" cy="120299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Obtención de los patrones de entrenamiento</a:t>
          </a:r>
          <a:endParaRPr lang="es-EC" sz="2700" kern="1200" dirty="0"/>
        </a:p>
      </dsp:txBody>
      <dsp:txXfrm>
        <a:off x="552" y="2515610"/>
        <a:ext cx="2405992" cy="1202996"/>
      </dsp:txXfrm>
    </dsp:sp>
    <dsp:sp modelId="{04414F3E-1A9D-455F-BEE7-62B0F892442E}">
      <dsp:nvSpPr>
        <dsp:cNvPr id="0" name=""/>
        <dsp:cNvSpPr/>
      </dsp:nvSpPr>
      <dsp:spPr>
        <a:xfrm>
          <a:off x="2911803" y="2515610"/>
          <a:ext cx="2405992" cy="120299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Entrenamiento de la red neuronal</a:t>
          </a:r>
          <a:endParaRPr lang="es-EC" sz="2700" kern="1200" dirty="0"/>
        </a:p>
      </dsp:txBody>
      <dsp:txXfrm>
        <a:off x="2911803" y="2515610"/>
        <a:ext cx="2405992" cy="1202996"/>
      </dsp:txXfrm>
    </dsp:sp>
    <dsp:sp modelId="{24408CA8-5C21-49C4-8EE2-A3877103E18A}">
      <dsp:nvSpPr>
        <dsp:cNvPr id="0" name=""/>
        <dsp:cNvSpPr/>
      </dsp:nvSpPr>
      <dsp:spPr>
        <a:xfrm>
          <a:off x="5823054" y="2515610"/>
          <a:ext cx="2405992" cy="120299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Simulación</a:t>
          </a:r>
          <a:endParaRPr lang="es-EC" sz="2700" b="1" kern="1200" dirty="0"/>
        </a:p>
      </dsp:txBody>
      <dsp:txXfrm>
        <a:off x="5823054" y="2515610"/>
        <a:ext cx="2405992" cy="120299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C1FFC-6DAD-4C38-A16C-EA04F76BA6B4}">
      <dsp:nvSpPr>
        <dsp:cNvPr id="0" name=""/>
        <dsp:cNvSpPr/>
      </dsp:nvSpPr>
      <dsp:spPr>
        <a:xfrm>
          <a:off x="0" y="0"/>
          <a:ext cx="7560840" cy="218391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D198F5-8610-4E70-BDF6-80680FEE873C}">
      <dsp:nvSpPr>
        <dsp:cNvPr id="0" name=""/>
        <dsp:cNvSpPr/>
      </dsp:nvSpPr>
      <dsp:spPr>
        <a:xfrm>
          <a:off x="227692" y="291188"/>
          <a:ext cx="3383549" cy="160153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AA0C7E-D476-4988-B3CA-C2B118868513}">
      <dsp:nvSpPr>
        <dsp:cNvPr id="0" name=""/>
        <dsp:cNvSpPr/>
      </dsp:nvSpPr>
      <dsp:spPr>
        <a:xfrm rot="10800000">
          <a:off x="227692" y="2183911"/>
          <a:ext cx="3383549" cy="2669224"/>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t" anchorCtr="0">
          <a:noAutofit/>
        </a:bodyPr>
        <a:lstStyle/>
        <a:p>
          <a:pPr lvl="0" algn="ctr" defTabSz="1689100">
            <a:lnSpc>
              <a:spcPct val="90000"/>
            </a:lnSpc>
            <a:spcBef>
              <a:spcPct val="0"/>
            </a:spcBef>
            <a:spcAft>
              <a:spcPct val="35000"/>
            </a:spcAft>
          </a:pPr>
          <a:r>
            <a:rPr lang="es-EC" sz="3800" kern="1200" dirty="0" smtClean="0"/>
            <a:t>Identificación del modelo matemático</a:t>
          </a:r>
          <a:endParaRPr lang="es-EC" sz="3800" kern="1200" dirty="0"/>
        </a:p>
      </dsp:txBody>
      <dsp:txXfrm rot="10800000">
        <a:off x="227692" y="2183911"/>
        <a:ext cx="3383549" cy="2669224"/>
      </dsp:txXfrm>
    </dsp:sp>
    <dsp:sp modelId="{4BCFA254-ED90-4914-9D71-D4D6A3C82B74}">
      <dsp:nvSpPr>
        <dsp:cNvPr id="0" name=""/>
        <dsp:cNvSpPr/>
      </dsp:nvSpPr>
      <dsp:spPr>
        <a:xfrm>
          <a:off x="3949597" y="291188"/>
          <a:ext cx="3383549" cy="1601534"/>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B3C265-E600-4008-A4EA-E5DB414BF002}">
      <dsp:nvSpPr>
        <dsp:cNvPr id="0" name=""/>
        <dsp:cNvSpPr/>
      </dsp:nvSpPr>
      <dsp:spPr>
        <a:xfrm rot="10800000">
          <a:off x="3949597" y="2183911"/>
          <a:ext cx="3383549" cy="2669224"/>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t" anchorCtr="0">
          <a:noAutofit/>
        </a:bodyPr>
        <a:lstStyle/>
        <a:p>
          <a:pPr lvl="0" algn="ctr" defTabSz="1689100">
            <a:lnSpc>
              <a:spcPct val="90000"/>
            </a:lnSpc>
            <a:spcBef>
              <a:spcPct val="0"/>
            </a:spcBef>
            <a:spcAft>
              <a:spcPct val="35000"/>
            </a:spcAft>
          </a:pPr>
          <a:r>
            <a:rPr lang="es-EC" sz="3800" kern="1200" dirty="0" smtClean="0"/>
            <a:t>Red Neuronal Inversa</a:t>
          </a:r>
          <a:endParaRPr lang="es-EC" sz="3800" kern="1200" dirty="0"/>
        </a:p>
      </dsp:txBody>
      <dsp:txXfrm rot="10800000">
        <a:off x="3949597" y="2183911"/>
        <a:ext cx="3383549" cy="266922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B4D2-D1A2-4E4C-8D57-DE0F0FC026A5}">
      <dsp:nvSpPr>
        <dsp:cNvPr id="0" name=""/>
        <dsp:cNvSpPr/>
      </dsp:nvSpPr>
      <dsp:spPr>
        <a:xfrm>
          <a:off x="442382" y="2755282"/>
          <a:ext cx="7344835" cy="1807763"/>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endParaRPr lang="es-EC" sz="6400" kern="1200" dirty="0"/>
        </a:p>
      </dsp:txBody>
      <dsp:txXfrm>
        <a:off x="442382" y="2755282"/>
        <a:ext cx="7344835" cy="1807763"/>
      </dsp:txXfrm>
    </dsp:sp>
    <dsp:sp modelId="{9EC0198B-8669-4BD3-8F9E-2716D77DBFA9}">
      <dsp:nvSpPr>
        <dsp:cNvPr id="0" name=""/>
        <dsp:cNvSpPr/>
      </dsp:nvSpPr>
      <dsp:spPr>
        <a:xfrm rot="10800000">
          <a:off x="0" y="2058"/>
          <a:ext cx="8229600" cy="2780340"/>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r>
            <a:rPr lang="es-EC" sz="6400" b="1" kern="1200" dirty="0" smtClean="0"/>
            <a:t>Simulación</a:t>
          </a:r>
          <a:endParaRPr lang="es-EC" sz="6400" b="1" kern="1200" dirty="0"/>
        </a:p>
      </dsp:txBody>
      <dsp:txXfrm rot="10800000">
        <a:off x="0" y="2058"/>
        <a:ext cx="8229600" cy="278034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B4D2-D1A2-4E4C-8D57-DE0F0FC026A5}">
      <dsp:nvSpPr>
        <dsp:cNvPr id="0" name=""/>
        <dsp:cNvSpPr/>
      </dsp:nvSpPr>
      <dsp:spPr>
        <a:xfrm>
          <a:off x="514391" y="2323396"/>
          <a:ext cx="7200817" cy="2201532"/>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a:off x="514391" y="2323396"/>
        <a:ext cx="7200817" cy="2201532"/>
      </dsp:txXfrm>
    </dsp:sp>
    <dsp:sp modelId="{9EC0198B-8669-4BD3-8F9E-2716D77DBFA9}">
      <dsp:nvSpPr>
        <dsp:cNvPr id="0" name=""/>
        <dsp:cNvSpPr/>
      </dsp:nvSpPr>
      <dsp:spPr>
        <a:xfrm rot="10800000">
          <a:off x="0" y="1033"/>
          <a:ext cx="8229600" cy="234523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Implementación</a:t>
          </a:r>
          <a:endParaRPr lang="es-EC" sz="5400" b="1" kern="1200" dirty="0"/>
        </a:p>
      </dsp:txBody>
      <dsp:txXfrm rot="10800000">
        <a:off x="0" y="1033"/>
        <a:ext cx="8229600" cy="234523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C10F57-0CBB-4586-888B-201CAD0231FC}">
      <dsp:nvSpPr>
        <dsp:cNvPr id="0" name=""/>
        <dsp:cNvSpPr/>
      </dsp:nvSpPr>
      <dsp:spPr>
        <a:xfrm rot="5400000">
          <a:off x="-245635" y="246082"/>
          <a:ext cx="1637567" cy="114629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dirty="0"/>
        </a:p>
      </dsp:txBody>
      <dsp:txXfrm rot="5400000">
        <a:off x="-245635" y="246082"/>
        <a:ext cx="1637567" cy="1146297"/>
      </dsp:txXfrm>
    </dsp:sp>
    <dsp:sp modelId="{FD7DF12E-E4B0-4B15-84D5-F0179BD7A99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Diseño e implementación controlador neuronal con modelo de referencia.</a:t>
          </a:r>
          <a:endParaRPr lang="es-EC" sz="2200" kern="1200" dirty="0"/>
        </a:p>
      </dsp:txBody>
      <dsp:txXfrm rot="5400000">
        <a:off x="4155739" y="-3008994"/>
        <a:ext cx="1064418" cy="7083302"/>
      </dsp:txXfrm>
    </dsp:sp>
    <dsp:sp modelId="{09715428-E781-4391-9F63-29D472B6521C}">
      <dsp:nvSpPr>
        <dsp:cNvPr id="0" name=""/>
        <dsp:cNvSpPr/>
      </dsp:nvSpPr>
      <dsp:spPr>
        <a:xfrm rot="5400000">
          <a:off x="-245635" y="1689832"/>
          <a:ext cx="1637567" cy="114629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dirty="0"/>
        </a:p>
      </dsp:txBody>
      <dsp:txXfrm rot="5400000">
        <a:off x="-245635" y="1689832"/>
        <a:ext cx="1637567" cy="1146297"/>
      </dsp:txXfrm>
    </dsp:sp>
    <dsp:sp modelId="{6CA0571A-EF4C-492F-B3EC-735D5E869AEE}">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El objetivo es generar un control por medio de redes neuronales usando como referencia un modelo propio.</a:t>
          </a:r>
          <a:endParaRPr lang="es-EC" sz="2200" kern="1200" dirty="0"/>
        </a:p>
      </dsp:txBody>
      <dsp:txXfrm rot="5400000">
        <a:off x="4155739" y="-1565244"/>
        <a:ext cx="1064418" cy="7083302"/>
      </dsp:txXfrm>
    </dsp:sp>
    <dsp:sp modelId="{6D391C48-8C11-47BB-B763-B3AFEE92934D}">
      <dsp:nvSpPr>
        <dsp:cNvPr id="0" name=""/>
        <dsp:cNvSpPr/>
      </dsp:nvSpPr>
      <dsp:spPr>
        <a:xfrm rot="5400000">
          <a:off x="-245635" y="3133582"/>
          <a:ext cx="1637567" cy="114629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dirty="0"/>
        </a:p>
      </dsp:txBody>
      <dsp:txXfrm rot="5400000">
        <a:off x="-245635" y="3133582"/>
        <a:ext cx="1637567" cy="1146297"/>
      </dsp:txXfrm>
    </dsp:sp>
    <dsp:sp modelId="{1AFC7D04-DD53-4351-A511-AAB695EBBE7D}">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En el entrenamiento del control neuronal los pesos y las </a:t>
          </a:r>
          <a:r>
            <a:rPr lang="es-ES" sz="2200" kern="1200" dirty="0" err="1" smtClean="0"/>
            <a:t>bias</a:t>
          </a:r>
          <a:r>
            <a:rPr lang="es-ES" sz="2200" kern="1200" dirty="0" smtClean="0"/>
            <a:t> se ajustarán gracias al error que se produce entre el modelo de referencia lineal y el sistema de control.</a:t>
          </a:r>
          <a:endParaRPr lang="es-EC" sz="2200" kern="1200" dirty="0"/>
        </a:p>
      </dsp:txBody>
      <dsp:txXfrm rot="5400000">
        <a:off x="4155739" y="-121494"/>
        <a:ext cx="1064418" cy="708330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DC6763-4C4F-47F5-8EB0-A52360FBD0E6}">
      <dsp:nvSpPr>
        <dsp:cNvPr id="0" name=""/>
        <dsp:cNvSpPr/>
      </dsp:nvSpPr>
      <dsp:spPr>
        <a:xfrm>
          <a:off x="1330" y="908"/>
          <a:ext cx="822693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Controlador Neuronal</a:t>
          </a:r>
          <a:endParaRPr lang="es-EC" sz="6500" kern="1200" dirty="0"/>
        </a:p>
      </dsp:txBody>
      <dsp:txXfrm>
        <a:off x="1330" y="908"/>
        <a:ext cx="8226939" cy="2152484"/>
      </dsp:txXfrm>
    </dsp:sp>
    <dsp:sp modelId="{29AFBB38-943E-469B-863F-BE726B9CB1B7}">
      <dsp:nvSpPr>
        <dsp:cNvPr id="0" name=""/>
        <dsp:cNvSpPr/>
      </dsp:nvSpPr>
      <dsp:spPr>
        <a:xfrm>
          <a:off x="1330"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Obtención de la red neuronal identificación</a:t>
          </a:r>
          <a:endParaRPr lang="es-EC" sz="2000" kern="1200" dirty="0"/>
        </a:p>
      </dsp:txBody>
      <dsp:txXfrm>
        <a:off x="1330" y="2372570"/>
        <a:ext cx="1934840" cy="2152484"/>
      </dsp:txXfrm>
    </dsp:sp>
    <dsp:sp modelId="{B5A14D9A-C76C-4B0E-A716-8C21FA7F1AC4}">
      <dsp:nvSpPr>
        <dsp:cNvPr id="0" name=""/>
        <dsp:cNvSpPr/>
      </dsp:nvSpPr>
      <dsp:spPr>
        <a:xfrm>
          <a:off x="2098696"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Obtención de los patrones de entrenamiento con el modelo de referencia lineal</a:t>
          </a:r>
          <a:endParaRPr lang="es-EC" sz="2000" kern="1200" dirty="0"/>
        </a:p>
      </dsp:txBody>
      <dsp:txXfrm>
        <a:off x="2098696" y="2372570"/>
        <a:ext cx="1934840" cy="2152484"/>
      </dsp:txXfrm>
    </dsp:sp>
    <dsp:sp modelId="{12483B0B-0A85-4625-B978-E3AE57A10421}">
      <dsp:nvSpPr>
        <dsp:cNvPr id="0" name=""/>
        <dsp:cNvSpPr/>
      </dsp:nvSpPr>
      <dsp:spPr>
        <a:xfrm>
          <a:off x="4196063"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Obtención de la red neuronal de control</a:t>
          </a:r>
          <a:endParaRPr lang="es-EC" sz="2000" b="1" kern="1200" dirty="0"/>
        </a:p>
      </dsp:txBody>
      <dsp:txXfrm>
        <a:off x="4196063" y="2372570"/>
        <a:ext cx="1934840" cy="2152484"/>
      </dsp:txXfrm>
    </dsp:sp>
    <dsp:sp modelId="{01D209BE-184F-4C3A-8DBA-BB4EF6056003}">
      <dsp:nvSpPr>
        <dsp:cNvPr id="0" name=""/>
        <dsp:cNvSpPr/>
      </dsp:nvSpPr>
      <dsp:spPr>
        <a:xfrm>
          <a:off x="6293429"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Entrenamiento de la red neuronal</a:t>
          </a:r>
          <a:endParaRPr lang="es-EC" sz="2000" b="1" kern="1200" dirty="0"/>
        </a:p>
      </dsp:txBody>
      <dsp:txXfrm>
        <a:off x="6293429" y="2372570"/>
        <a:ext cx="1934840" cy="2152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E98C4-F857-439B-8EB8-9A774B3C5B3B}">
      <dsp:nvSpPr>
        <dsp:cNvPr id="0" name=""/>
        <dsp:cNvSpPr/>
      </dsp:nvSpPr>
      <dsp:spPr>
        <a:xfrm>
          <a:off x="0" y="3406931"/>
          <a:ext cx="8229600" cy="1118231"/>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CONCLUSIONES Y RECOMENDACIONES</a:t>
          </a:r>
          <a:endParaRPr lang="es-ES" sz="2700" kern="1200" dirty="0"/>
        </a:p>
      </dsp:txBody>
      <dsp:txXfrm>
        <a:off x="0" y="3406931"/>
        <a:ext cx="8229600" cy="1118231"/>
      </dsp:txXfrm>
    </dsp:sp>
    <dsp:sp modelId="{97BF77FF-E6E8-46AD-9386-C149C9B71774}">
      <dsp:nvSpPr>
        <dsp:cNvPr id="0" name=""/>
        <dsp:cNvSpPr/>
      </dsp:nvSpPr>
      <dsp:spPr>
        <a:xfrm rot="10800000">
          <a:off x="0" y="1703865"/>
          <a:ext cx="8229600" cy="1719839"/>
        </a:xfrm>
        <a:prstGeom prst="upArrowCallout">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DISEÑO E IMPLEMENTACION DE LOS CONTROLADORES</a:t>
          </a:r>
          <a:endParaRPr lang="es-ES" sz="2700" kern="1200" dirty="0"/>
        </a:p>
      </dsp:txBody>
      <dsp:txXfrm rot="10800000">
        <a:off x="0" y="1703865"/>
        <a:ext cx="8229600" cy="1719839"/>
      </dsp:txXfrm>
    </dsp:sp>
    <dsp:sp modelId="{1901913D-93B8-41F7-BBA3-6DFCDA44FE52}">
      <dsp:nvSpPr>
        <dsp:cNvPr id="0" name=""/>
        <dsp:cNvSpPr/>
      </dsp:nvSpPr>
      <dsp:spPr>
        <a:xfrm rot="10800000">
          <a:off x="0" y="799"/>
          <a:ext cx="8229600"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MODELAMIENTO DE LA PLANTA</a:t>
          </a:r>
          <a:endParaRPr lang="es-ES" sz="2700" kern="1200" dirty="0"/>
        </a:p>
      </dsp:txBody>
      <dsp:txXfrm rot="10800000">
        <a:off x="0" y="799"/>
        <a:ext cx="8229600" cy="171983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B4D2-D1A2-4E4C-8D57-DE0F0FC026A5}">
      <dsp:nvSpPr>
        <dsp:cNvPr id="0" name=""/>
        <dsp:cNvSpPr/>
      </dsp:nvSpPr>
      <dsp:spPr>
        <a:xfrm>
          <a:off x="514391" y="2343489"/>
          <a:ext cx="7200817" cy="2220571"/>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a:off x="514391" y="2343489"/>
        <a:ext cx="7200817" cy="2220571"/>
      </dsp:txXfrm>
    </dsp:sp>
    <dsp:sp modelId="{9EC0198B-8669-4BD3-8F9E-2716D77DBFA9}">
      <dsp:nvSpPr>
        <dsp:cNvPr id="0" name=""/>
        <dsp:cNvSpPr/>
      </dsp:nvSpPr>
      <dsp:spPr>
        <a:xfrm rot="10800000">
          <a:off x="0" y="1042"/>
          <a:ext cx="8229600" cy="2365517"/>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Simulación</a:t>
          </a:r>
          <a:endParaRPr lang="es-EC" sz="5400" b="1" kern="1200" dirty="0"/>
        </a:p>
      </dsp:txBody>
      <dsp:txXfrm rot="10800000">
        <a:off x="0" y="1042"/>
        <a:ext cx="8229600" cy="236551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B4D2-D1A2-4E4C-8D57-DE0F0FC026A5}">
      <dsp:nvSpPr>
        <dsp:cNvPr id="0" name=""/>
        <dsp:cNvSpPr/>
      </dsp:nvSpPr>
      <dsp:spPr>
        <a:xfrm>
          <a:off x="514391" y="2323396"/>
          <a:ext cx="7200817" cy="2201532"/>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a:off x="514391" y="2323396"/>
        <a:ext cx="7200817" cy="2201532"/>
      </dsp:txXfrm>
    </dsp:sp>
    <dsp:sp modelId="{9EC0198B-8669-4BD3-8F9E-2716D77DBFA9}">
      <dsp:nvSpPr>
        <dsp:cNvPr id="0" name=""/>
        <dsp:cNvSpPr/>
      </dsp:nvSpPr>
      <dsp:spPr>
        <a:xfrm rot="10800000">
          <a:off x="0" y="1033"/>
          <a:ext cx="8229600" cy="234523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Implementación</a:t>
          </a:r>
          <a:endParaRPr lang="es-EC" sz="5400" b="1" kern="1200" dirty="0"/>
        </a:p>
      </dsp:txBody>
      <dsp:txXfrm rot="10800000">
        <a:off x="0" y="1033"/>
        <a:ext cx="8229600" cy="234523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0B4D2-D1A2-4E4C-8D57-DE0F0FC026A5}">
      <dsp:nvSpPr>
        <dsp:cNvPr id="0" name=""/>
        <dsp:cNvSpPr/>
      </dsp:nvSpPr>
      <dsp:spPr>
        <a:xfrm>
          <a:off x="514391" y="2323396"/>
          <a:ext cx="7200817" cy="2201532"/>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s-EC" sz="4000" kern="1200" dirty="0"/>
        </a:p>
      </dsp:txBody>
      <dsp:txXfrm>
        <a:off x="514391" y="2323396"/>
        <a:ext cx="7200817" cy="2201532"/>
      </dsp:txXfrm>
    </dsp:sp>
    <dsp:sp modelId="{9EC0198B-8669-4BD3-8F9E-2716D77DBFA9}">
      <dsp:nvSpPr>
        <dsp:cNvPr id="0" name=""/>
        <dsp:cNvSpPr/>
      </dsp:nvSpPr>
      <dsp:spPr>
        <a:xfrm rot="10800000">
          <a:off x="0" y="1033"/>
          <a:ext cx="8229600" cy="234523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C" sz="4000" b="1" kern="1200" dirty="0" smtClean="0"/>
            <a:t>Implementación con acción integral</a:t>
          </a:r>
          <a:endParaRPr lang="es-EC" sz="4000" b="1" kern="1200" dirty="0"/>
        </a:p>
      </dsp:txBody>
      <dsp:txXfrm rot="10800000">
        <a:off x="0" y="1033"/>
        <a:ext cx="8229600" cy="234523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D28E8-291C-45B2-89AE-BA21E77BECD3}">
      <dsp:nvSpPr>
        <dsp:cNvPr id="0" name=""/>
        <dsp:cNvSpPr/>
      </dsp:nvSpPr>
      <dsp:spPr>
        <a:xfrm>
          <a:off x="298370" y="1540767"/>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DISEÑO E IMPLEMENTACION DE LOS CONTROLADORES</a:t>
          </a:r>
          <a:endParaRPr lang="es-ES" sz="2200" kern="1200" dirty="0"/>
        </a:p>
      </dsp:txBody>
      <dsp:txXfrm>
        <a:off x="298370" y="1540767"/>
        <a:ext cx="2740329" cy="1370164"/>
      </dsp:txXfrm>
    </dsp:sp>
    <dsp:sp modelId="{E1B018EC-EFC3-4318-AE24-19B517874452}">
      <dsp:nvSpPr>
        <dsp:cNvPr id="0" name=""/>
        <dsp:cNvSpPr/>
      </dsp:nvSpPr>
      <dsp:spPr>
        <a:xfrm rot="18432458">
          <a:off x="2663439" y="1442519"/>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432458">
        <a:off x="3565292" y="1422299"/>
        <a:ext cx="94931" cy="94931"/>
      </dsp:txXfrm>
    </dsp:sp>
    <dsp:sp modelId="{D09824D2-7B52-4947-B209-E135B2C9FCBA}">
      <dsp:nvSpPr>
        <dsp:cNvPr id="0" name=""/>
        <dsp:cNvSpPr/>
      </dsp:nvSpPr>
      <dsp:spPr>
        <a:xfrm>
          <a:off x="4186815" y="28599"/>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Controladores Neuronales</a:t>
          </a:r>
          <a:endParaRPr lang="es-ES" sz="2200" kern="1200" dirty="0"/>
        </a:p>
      </dsp:txBody>
      <dsp:txXfrm>
        <a:off x="4186815" y="28599"/>
        <a:ext cx="2740329" cy="1370164"/>
      </dsp:txXfrm>
    </dsp:sp>
    <dsp:sp modelId="{CFBAECC2-7673-409B-A162-69E4BCAD3435}">
      <dsp:nvSpPr>
        <dsp:cNvPr id="0" name=""/>
        <dsp:cNvSpPr/>
      </dsp:nvSpPr>
      <dsp:spPr>
        <a:xfrm>
          <a:off x="3038700" y="2198603"/>
          <a:ext cx="1148115" cy="54492"/>
        </a:xfrm>
        <a:custGeom>
          <a:avLst/>
          <a:gdLst/>
          <a:ahLst/>
          <a:cxnLst/>
          <a:rect l="0" t="0" r="0" b="0"/>
          <a:pathLst>
            <a:path>
              <a:moveTo>
                <a:pt x="0" y="27246"/>
              </a:moveTo>
              <a:lnTo>
                <a:pt x="114811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4055" y="2197147"/>
        <a:ext cx="57405" cy="57405"/>
      </dsp:txXfrm>
    </dsp:sp>
    <dsp:sp modelId="{557834C0-B63B-479F-96C3-C55DFC8A1FB6}">
      <dsp:nvSpPr>
        <dsp:cNvPr id="0" name=""/>
        <dsp:cNvSpPr/>
      </dsp:nvSpPr>
      <dsp:spPr>
        <a:xfrm>
          <a:off x="4186815" y="1540767"/>
          <a:ext cx="2740329" cy="137016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Difuso</a:t>
          </a:r>
          <a:endParaRPr lang="es-ES" sz="2200" kern="1200" dirty="0"/>
        </a:p>
      </dsp:txBody>
      <dsp:txXfrm>
        <a:off x="4186815" y="1540767"/>
        <a:ext cx="2740329" cy="1370164"/>
      </dsp:txXfrm>
    </dsp:sp>
    <dsp:sp modelId="{1FE0A758-D5B2-4AEA-9A42-FE46B6722D8C}">
      <dsp:nvSpPr>
        <dsp:cNvPr id="0" name=""/>
        <dsp:cNvSpPr/>
      </dsp:nvSpPr>
      <dsp:spPr>
        <a:xfrm rot="3167542">
          <a:off x="2663439" y="2954688"/>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3167542">
        <a:off x="3565292" y="2934468"/>
        <a:ext cx="94931" cy="94931"/>
      </dsp:txXfrm>
    </dsp:sp>
    <dsp:sp modelId="{301B3A6F-D936-4F8C-9552-B8B3E7D7235A}">
      <dsp:nvSpPr>
        <dsp:cNvPr id="0" name=""/>
        <dsp:cNvSpPr/>
      </dsp:nvSpPr>
      <dsp:spPr>
        <a:xfrm>
          <a:off x="4186815" y="3052936"/>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Predictivo</a:t>
          </a:r>
          <a:endParaRPr lang="es-ES" sz="2200" kern="1200" dirty="0"/>
        </a:p>
      </dsp:txBody>
      <dsp:txXfrm>
        <a:off x="4186815" y="3052936"/>
        <a:ext cx="2740329" cy="137016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DC6763-4C4F-47F5-8EB0-A52360FBD0E6}">
      <dsp:nvSpPr>
        <dsp:cNvPr id="0" name=""/>
        <dsp:cNvSpPr/>
      </dsp:nvSpPr>
      <dsp:spPr>
        <a:xfrm>
          <a:off x="1330" y="908"/>
          <a:ext cx="822693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Controlador Difuso</a:t>
          </a:r>
          <a:endParaRPr lang="es-EC" sz="6500" kern="1200" dirty="0"/>
        </a:p>
      </dsp:txBody>
      <dsp:txXfrm>
        <a:off x="1330" y="908"/>
        <a:ext cx="8226939" cy="2152484"/>
      </dsp:txXfrm>
    </dsp:sp>
    <dsp:sp modelId="{29AFBB38-943E-469B-863F-BE726B9CB1B7}">
      <dsp:nvSpPr>
        <dsp:cNvPr id="0" name=""/>
        <dsp:cNvSpPr/>
      </dsp:nvSpPr>
      <dsp:spPr>
        <a:xfrm>
          <a:off x="1330"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Se basa en la lógica difusa</a:t>
          </a:r>
          <a:endParaRPr lang="es-EC" sz="2100" kern="1200" dirty="0"/>
        </a:p>
      </dsp:txBody>
      <dsp:txXfrm>
        <a:off x="1330" y="2372570"/>
        <a:ext cx="1934840" cy="2152484"/>
      </dsp:txXfrm>
    </dsp:sp>
    <dsp:sp modelId="{B5A14D9A-C76C-4B0E-A716-8C21FA7F1AC4}">
      <dsp:nvSpPr>
        <dsp:cNvPr id="0" name=""/>
        <dsp:cNvSpPr/>
      </dsp:nvSpPr>
      <dsp:spPr>
        <a:xfrm>
          <a:off x="2098696"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Toma de decisiones según lo relativo de lo observado o experimentado</a:t>
          </a:r>
          <a:endParaRPr lang="es-EC" sz="2100" kern="1200" dirty="0"/>
        </a:p>
      </dsp:txBody>
      <dsp:txXfrm>
        <a:off x="2098696" y="2372570"/>
        <a:ext cx="1934840" cy="2152484"/>
      </dsp:txXfrm>
    </dsp:sp>
    <dsp:sp modelId="{12483B0B-0A85-4625-B978-E3AE57A10421}">
      <dsp:nvSpPr>
        <dsp:cNvPr id="0" name=""/>
        <dsp:cNvSpPr/>
      </dsp:nvSpPr>
      <dsp:spPr>
        <a:xfrm>
          <a:off x="4196063"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Facilidad de resolver situaciones complejas y dinámicas</a:t>
          </a:r>
          <a:endParaRPr lang="es-EC" sz="2100" b="1" kern="1200" dirty="0"/>
        </a:p>
      </dsp:txBody>
      <dsp:txXfrm>
        <a:off x="4196063" y="2372570"/>
        <a:ext cx="1934840" cy="2152484"/>
      </dsp:txXfrm>
    </dsp:sp>
    <dsp:sp modelId="{01D209BE-184F-4C3A-8DBA-BB4EF6056003}">
      <dsp:nvSpPr>
        <dsp:cNvPr id="0" name=""/>
        <dsp:cNvSpPr/>
      </dsp:nvSpPr>
      <dsp:spPr>
        <a:xfrm>
          <a:off x="6293429" y="2372570"/>
          <a:ext cx="193484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Convierte una estrategia de control lingüística en una de control automático</a:t>
          </a:r>
          <a:endParaRPr lang="es-EC" sz="2100" b="1" kern="1200" dirty="0"/>
        </a:p>
      </dsp:txBody>
      <dsp:txXfrm>
        <a:off x="6293429" y="2372570"/>
        <a:ext cx="1934840" cy="215248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D28E8-291C-45B2-89AE-BA21E77BECD3}">
      <dsp:nvSpPr>
        <dsp:cNvPr id="0" name=""/>
        <dsp:cNvSpPr/>
      </dsp:nvSpPr>
      <dsp:spPr>
        <a:xfrm>
          <a:off x="298370" y="1540767"/>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DISEÑO E IMPLEMENTACION DE LOS CONTROLADORES</a:t>
          </a:r>
          <a:endParaRPr lang="es-ES" sz="2200" kern="1200" dirty="0"/>
        </a:p>
      </dsp:txBody>
      <dsp:txXfrm>
        <a:off x="298370" y="1540767"/>
        <a:ext cx="2740329" cy="1370164"/>
      </dsp:txXfrm>
    </dsp:sp>
    <dsp:sp modelId="{E1B018EC-EFC3-4318-AE24-19B517874452}">
      <dsp:nvSpPr>
        <dsp:cNvPr id="0" name=""/>
        <dsp:cNvSpPr/>
      </dsp:nvSpPr>
      <dsp:spPr>
        <a:xfrm rot="18432458">
          <a:off x="2663439" y="1442519"/>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432458">
        <a:off x="3565292" y="1422299"/>
        <a:ext cx="94931" cy="94931"/>
      </dsp:txXfrm>
    </dsp:sp>
    <dsp:sp modelId="{D09824D2-7B52-4947-B209-E135B2C9FCBA}">
      <dsp:nvSpPr>
        <dsp:cNvPr id="0" name=""/>
        <dsp:cNvSpPr/>
      </dsp:nvSpPr>
      <dsp:spPr>
        <a:xfrm>
          <a:off x="4186815" y="28599"/>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Controladores Neuronales</a:t>
          </a:r>
          <a:endParaRPr lang="es-ES" sz="2200" kern="1200" dirty="0"/>
        </a:p>
      </dsp:txBody>
      <dsp:txXfrm>
        <a:off x="4186815" y="28599"/>
        <a:ext cx="2740329" cy="1370164"/>
      </dsp:txXfrm>
    </dsp:sp>
    <dsp:sp modelId="{CFBAECC2-7673-409B-A162-69E4BCAD3435}">
      <dsp:nvSpPr>
        <dsp:cNvPr id="0" name=""/>
        <dsp:cNvSpPr/>
      </dsp:nvSpPr>
      <dsp:spPr>
        <a:xfrm>
          <a:off x="3038700" y="2198603"/>
          <a:ext cx="1148115" cy="54492"/>
        </a:xfrm>
        <a:custGeom>
          <a:avLst/>
          <a:gdLst/>
          <a:ahLst/>
          <a:cxnLst/>
          <a:rect l="0" t="0" r="0" b="0"/>
          <a:pathLst>
            <a:path>
              <a:moveTo>
                <a:pt x="0" y="27246"/>
              </a:moveTo>
              <a:lnTo>
                <a:pt x="114811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4055" y="2197147"/>
        <a:ext cx="57405" cy="57405"/>
      </dsp:txXfrm>
    </dsp:sp>
    <dsp:sp modelId="{557834C0-B63B-479F-96C3-C55DFC8A1FB6}">
      <dsp:nvSpPr>
        <dsp:cNvPr id="0" name=""/>
        <dsp:cNvSpPr/>
      </dsp:nvSpPr>
      <dsp:spPr>
        <a:xfrm>
          <a:off x="4186815" y="1540767"/>
          <a:ext cx="2740329" cy="137016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Difuso</a:t>
          </a:r>
          <a:endParaRPr lang="es-ES" sz="2200" kern="1200" dirty="0"/>
        </a:p>
      </dsp:txBody>
      <dsp:txXfrm>
        <a:off x="4186815" y="1540767"/>
        <a:ext cx="2740329" cy="1370164"/>
      </dsp:txXfrm>
    </dsp:sp>
    <dsp:sp modelId="{1FE0A758-D5B2-4AEA-9A42-FE46B6722D8C}">
      <dsp:nvSpPr>
        <dsp:cNvPr id="0" name=""/>
        <dsp:cNvSpPr/>
      </dsp:nvSpPr>
      <dsp:spPr>
        <a:xfrm rot="3167542">
          <a:off x="2663439" y="2954688"/>
          <a:ext cx="1898637" cy="54492"/>
        </a:xfrm>
        <a:custGeom>
          <a:avLst/>
          <a:gdLst/>
          <a:ahLst/>
          <a:cxnLst/>
          <a:rect l="0" t="0" r="0" b="0"/>
          <a:pathLst>
            <a:path>
              <a:moveTo>
                <a:pt x="0" y="27246"/>
              </a:moveTo>
              <a:lnTo>
                <a:pt x="189863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3167542">
        <a:off x="3565292" y="2934468"/>
        <a:ext cx="94931" cy="94931"/>
      </dsp:txXfrm>
    </dsp:sp>
    <dsp:sp modelId="{301B3A6F-D936-4F8C-9552-B8B3E7D7235A}">
      <dsp:nvSpPr>
        <dsp:cNvPr id="0" name=""/>
        <dsp:cNvSpPr/>
      </dsp:nvSpPr>
      <dsp:spPr>
        <a:xfrm>
          <a:off x="4186815" y="3052936"/>
          <a:ext cx="2740329" cy="137016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Controlador Predictivo</a:t>
          </a:r>
          <a:endParaRPr lang="es-ES" sz="2200" kern="1200" dirty="0"/>
        </a:p>
      </dsp:txBody>
      <dsp:txXfrm>
        <a:off x="4186815" y="3052936"/>
        <a:ext cx="2740329" cy="1370164"/>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DC6763-4C4F-47F5-8EB0-A52360FBD0E6}">
      <dsp:nvSpPr>
        <dsp:cNvPr id="0" name=""/>
        <dsp:cNvSpPr/>
      </dsp:nvSpPr>
      <dsp:spPr>
        <a:xfrm>
          <a:off x="2957" y="908"/>
          <a:ext cx="8223684"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Control Predictivo</a:t>
          </a:r>
          <a:endParaRPr lang="es-EC" sz="6500" kern="1200" dirty="0"/>
        </a:p>
      </dsp:txBody>
      <dsp:txXfrm>
        <a:off x="2957" y="908"/>
        <a:ext cx="8223684" cy="2152484"/>
      </dsp:txXfrm>
    </dsp:sp>
    <dsp:sp modelId="{29AFBB38-943E-469B-863F-BE726B9CB1B7}">
      <dsp:nvSpPr>
        <dsp:cNvPr id="0" name=""/>
        <dsp:cNvSpPr/>
      </dsp:nvSpPr>
      <dsp:spPr>
        <a:xfrm>
          <a:off x="2957" y="2372570"/>
          <a:ext cx="259586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Utilización de un modelo matemático interno del proceso</a:t>
          </a:r>
          <a:endParaRPr lang="es-EC" sz="2100" kern="1200" dirty="0"/>
        </a:p>
      </dsp:txBody>
      <dsp:txXfrm>
        <a:off x="2957" y="2372570"/>
        <a:ext cx="2595860" cy="2152484"/>
      </dsp:txXfrm>
    </dsp:sp>
    <dsp:sp modelId="{B5A14D9A-C76C-4B0E-A716-8C21FA7F1AC4}">
      <dsp:nvSpPr>
        <dsp:cNvPr id="0" name=""/>
        <dsp:cNvSpPr/>
      </dsp:nvSpPr>
      <dsp:spPr>
        <a:xfrm>
          <a:off x="2816869" y="2372570"/>
          <a:ext cx="259586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Predice la evolución de las variables a controlar</a:t>
          </a:r>
          <a:endParaRPr lang="es-EC" sz="2100" kern="1200" dirty="0"/>
        </a:p>
      </dsp:txBody>
      <dsp:txXfrm>
        <a:off x="2816869" y="2372570"/>
        <a:ext cx="2595860" cy="2152484"/>
      </dsp:txXfrm>
    </dsp:sp>
    <dsp:sp modelId="{12483B0B-0A85-4625-B978-E3AE57A10421}">
      <dsp:nvSpPr>
        <dsp:cNvPr id="0" name=""/>
        <dsp:cNvSpPr/>
      </dsp:nvSpPr>
      <dsp:spPr>
        <a:xfrm>
          <a:off x="5630782" y="2372570"/>
          <a:ext cx="2595860"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Con un procedimiento de optimización de  las señales de control se lleva al proceso a los objetivos deseados.</a:t>
          </a:r>
          <a:endParaRPr lang="es-EC" sz="2100" b="1" kern="1200" dirty="0"/>
        </a:p>
      </dsp:txBody>
      <dsp:txXfrm>
        <a:off x="5630782" y="2372570"/>
        <a:ext cx="2595860" cy="215248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05F74B-5A9E-453E-8884-BA6844DE10FC}">
      <dsp:nvSpPr>
        <dsp:cNvPr id="0" name=""/>
        <dsp:cNvSpPr/>
      </dsp:nvSpPr>
      <dsp:spPr>
        <a:xfrm>
          <a:off x="4114799" y="2137934"/>
          <a:ext cx="2911251" cy="505258"/>
        </a:xfrm>
        <a:custGeom>
          <a:avLst/>
          <a:gdLst/>
          <a:ahLst/>
          <a:cxnLst/>
          <a:rect l="0" t="0" r="0" b="0"/>
          <a:pathLst>
            <a:path>
              <a:moveTo>
                <a:pt x="0" y="0"/>
              </a:moveTo>
              <a:lnTo>
                <a:pt x="0" y="252629"/>
              </a:lnTo>
              <a:lnTo>
                <a:pt x="2911251" y="252629"/>
              </a:lnTo>
              <a:lnTo>
                <a:pt x="2911251" y="50525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5915C1-8FF0-47AE-A0C4-4611C1AF4D97}">
      <dsp:nvSpPr>
        <dsp:cNvPr id="0" name=""/>
        <dsp:cNvSpPr/>
      </dsp:nvSpPr>
      <dsp:spPr>
        <a:xfrm>
          <a:off x="4069079" y="2137934"/>
          <a:ext cx="91440" cy="505258"/>
        </a:xfrm>
        <a:custGeom>
          <a:avLst/>
          <a:gdLst/>
          <a:ahLst/>
          <a:cxnLst/>
          <a:rect l="0" t="0" r="0" b="0"/>
          <a:pathLst>
            <a:path>
              <a:moveTo>
                <a:pt x="45720" y="0"/>
              </a:moveTo>
              <a:lnTo>
                <a:pt x="45720" y="50525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7741F2-2B6E-4834-9945-442F79380E16}">
      <dsp:nvSpPr>
        <dsp:cNvPr id="0" name=""/>
        <dsp:cNvSpPr/>
      </dsp:nvSpPr>
      <dsp:spPr>
        <a:xfrm>
          <a:off x="1203548" y="2137934"/>
          <a:ext cx="2911251" cy="505258"/>
        </a:xfrm>
        <a:custGeom>
          <a:avLst/>
          <a:gdLst/>
          <a:ahLst/>
          <a:cxnLst/>
          <a:rect l="0" t="0" r="0" b="0"/>
          <a:pathLst>
            <a:path>
              <a:moveTo>
                <a:pt x="2911251" y="0"/>
              </a:moveTo>
              <a:lnTo>
                <a:pt x="2911251" y="252629"/>
              </a:lnTo>
              <a:lnTo>
                <a:pt x="0" y="252629"/>
              </a:lnTo>
              <a:lnTo>
                <a:pt x="0" y="50525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27BCDC-A1D2-4D39-90AB-A99CA67CA8E2}">
      <dsp:nvSpPr>
        <dsp:cNvPr id="0" name=""/>
        <dsp:cNvSpPr/>
      </dsp:nvSpPr>
      <dsp:spPr>
        <a:xfrm>
          <a:off x="2911803" y="934938"/>
          <a:ext cx="2405992" cy="12029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Diseño del Controlador Mediante la Herramienta MPCTOOL</a:t>
          </a:r>
          <a:endParaRPr lang="es-ES" sz="2000" kern="1200" dirty="0"/>
        </a:p>
      </dsp:txBody>
      <dsp:txXfrm>
        <a:off x="2911803" y="934938"/>
        <a:ext cx="2405992" cy="1202996"/>
      </dsp:txXfrm>
    </dsp:sp>
    <dsp:sp modelId="{7F004768-B7FF-46A7-A34C-AD5566A4E953}">
      <dsp:nvSpPr>
        <dsp:cNvPr id="0" name=""/>
        <dsp:cNvSpPr/>
      </dsp:nvSpPr>
      <dsp:spPr>
        <a:xfrm>
          <a:off x="552" y="2643193"/>
          <a:ext cx="2405992" cy="12029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Importar la función de transferencia de la planta de temperatura</a:t>
          </a:r>
          <a:endParaRPr lang="es-ES" sz="2000" kern="1200" dirty="0"/>
        </a:p>
      </dsp:txBody>
      <dsp:txXfrm>
        <a:off x="552" y="2643193"/>
        <a:ext cx="2405992" cy="1202996"/>
      </dsp:txXfrm>
    </dsp:sp>
    <dsp:sp modelId="{A4A02800-437A-49EB-B3B1-63281444E45D}">
      <dsp:nvSpPr>
        <dsp:cNvPr id="0" name=""/>
        <dsp:cNvSpPr/>
      </dsp:nvSpPr>
      <dsp:spPr>
        <a:xfrm>
          <a:off x="2911803" y="2643193"/>
          <a:ext cx="2405992" cy="12029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Ingresar datos de la planta de temperatura</a:t>
          </a:r>
          <a:endParaRPr lang="es-ES" sz="2000" kern="1200" dirty="0"/>
        </a:p>
      </dsp:txBody>
      <dsp:txXfrm>
        <a:off x="2911803" y="2643193"/>
        <a:ext cx="2405992" cy="1202996"/>
      </dsp:txXfrm>
    </dsp:sp>
    <dsp:sp modelId="{71226A2B-20F5-4DBB-A563-5B8D4A64FB5C}">
      <dsp:nvSpPr>
        <dsp:cNvPr id="0" name=""/>
        <dsp:cNvSpPr/>
      </dsp:nvSpPr>
      <dsp:spPr>
        <a:xfrm>
          <a:off x="5823054" y="2643193"/>
          <a:ext cx="2405992" cy="12029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Diseñar el control predictivo</a:t>
          </a:r>
          <a:endParaRPr lang="es-ES" sz="2000" kern="1200" dirty="0"/>
        </a:p>
      </dsp:txBody>
      <dsp:txXfrm>
        <a:off x="5823054" y="2643193"/>
        <a:ext cx="2405992" cy="1202996"/>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E98C4-F857-439B-8EB8-9A774B3C5B3B}">
      <dsp:nvSpPr>
        <dsp:cNvPr id="0" name=""/>
        <dsp:cNvSpPr/>
      </dsp:nvSpPr>
      <dsp:spPr>
        <a:xfrm>
          <a:off x="0" y="3406931"/>
          <a:ext cx="8229600" cy="11182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CONCLUSIONES Y RECOMENDACIONES</a:t>
          </a:r>
          <a:endParaRPr lang="es-ES" sz="2700" kern="1200" dirty="0"/>
        </a:p>
      </dsp:txBody>
      <dsp:txXfrm>
        <a:off x="0" y="3406931"/>
        <a:ext cx="8229600" cy="1118231"/>
      </dsp:txXfrm>
    </dsp:sp>
    <dsp:sp modelId="{97BF77FF-E6E8-46AD-9386-C149C9B71774}">
      <dsp:nvSpPr>
        <dsp:cNvPr id="0" name=""/>
        <dsp:cNvSpPr/>
      </dsp:nvSpPr>
      <dsp:spPr>
        <a:xfrm rot="10800000">
          <a:off x="0" y="1703865"/>
          <a:ext cx="8229600" cy="1719839"/>
        </a:xfrm>
        <a:prstGeom prst="upArrowCallou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DISEÑO E IMPLEMENTACION DE LOS CONTROLADORES</a:t>
          </a:r>
          <a:endParaRPr lang="es-ES" sz="2700" kern="1200" dirty="0"/>
        </a:p>
      </dsp:txBody>
      <dsp:txXfrm rot="10800000">
        <a:off x="0" y="1703865"/>
        <a:ext cx="8229600" cy="1719839"/>
      </dsp:txXfrm>
    </dsp:sp>
    <dsp:sp modelId="{1901913D-93B8-41F7-BBA3-6DFCDA44FE52}">
      <dsp:nvSpPr>
        <dsp:cNvPr id="0" name=""/>
        <dsp:cNvSpPr/>
      </dsp:nvSpPr>
      <dsp:spPr>
        <a:xfrm rot="10800000">
          <a:off x="0" y="799"/>
          <a:ext cx="8229600" cy="1719839"/>
        </a:xfrm>
        <a:prstGeom prst="upArrowCallou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MODELAMIENTO DE LA PLANTA</a:t>
          </a:r>
          <a:endParaRPr lang="es-ES" sz="2700" kern="1200" dirty="0"/>
        </a:p>
      </dsp:txBody>
      <dsp:txXfrm rot="10800000">
        <a:off x="0" y="799"/>
        <a:ext cx="8229600" cy="1719839"/>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619C7-E7AF-4C97-A56E-58C9DF74C680}">
      <dsp:nvSpPr>
        <dsp:cNvPr id="0" name=""/>
        <dsp:cNvSpPr/>
      </dsp:nvSpPr>
      <dsp:spPr>
        <a:xfrm>
          <a:off x="0" y="585381"/>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Mediante el presente proyecto se ha logrado satisfactoriamente el control en tiempo real.</a:t>
          </a:r>
          <a:endParaRPr lang="es-EC" sz="2000" kern="1200" dirty="0"/>
        </a:p>
      </dsp:txBody>
      <dsp:txXfrm>
        <a:off x="0" y="585381"/>
        <a:ext cx="8229600" cy="795600"/>
      </dsp:txXfrm>
    </dsp:sp>
    <dsp:sp modelId="{7B6E51C4-9828-47E4-A95F-42A10CD07697}">
      <dsp:nvSpPr>
        <dsp:cNvPr id="0" name=""/>
        <dsp:cNvSpPr/>
      </dsp:nvSpPr>
      <dsp:spPr>
        <a:xfrm>
          <a:off x="0" y="1438581"/>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Para la implementación de los controladores neuronales y predictivo es necesario un modelo matemático que describa la dinámica del sistema real. </a:t>
          </a:r>
          <a:endParaRPr lang="es-EC" sz="2000" kern="1200" dirty="0"/>
        </a:p>
      </dsp:txBody>
      <dsp:txXfrm>
        <a:off x="0" y="1438581"/>
        <a:ext cx="8229600" cy="795600"/>
      </dsp:txXfrm>
    </dsp:sp>
    <dsp:sp modelId="{BB0843F5-1F9C-490C-96AB-8F26232FC052}">
      <dsp:nvSpPr>
        <dsp:cNvPr id="0" name=""/>
        <dsp:cNvSpPr/>
      </dsp:nvSpPr>
      <dsp:spPr>
        <a:xfrm>
          <a:off x="0" y="2291781"/>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Para el controlador difuso el modelo matemático solo se utiliza en la simulación</a:t>
          </a:r>
          <a:endParaRPr lang="es-EC" sz="2000" kern="1200" dirty="0"/>
        </a:p>
      </dsp:txBody>
      <dsp:txXfrm>
        <a:off x="0" y="2291781"/>
        <a:ext cx="8229600" cy="795600"/>
      </dsp:txXfrm>
    </dsp:sp>
    <dsp:sp modelId="{800F662F-7AE5-4B2A-AC66-78DF382CC54D}">
      <dsp:nvSpPr>
        <dsp:cNvPr id="0" name=""/>
        <dsp:cNvSpPr/>
      </dsp:nvSpPr>
      <dsp:spPr>
        <a:xfrm>
          <a:off x="0" y="3144981"/>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El control predictivo requiere una gran capacidad de procesamiento de datos para el cálculo de optimización de la señal de control.</a:t>
          </a:r>
          <a:endParaRPr lang="es-EC" sz="2000" kern="1200" dirty="0"/>
        </a:p>
      </dsp:txBody>
      <dsp:txXfrm>
        <a:off x="0" y="3144981"/>
        <a:ext cx="8229600" cy="795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D28E8-291C-45B2-89AE-BA21E77BECD3}">
      <dsp:nvSpPr>
        <dsp:cNvPr id="0" name=""/>
        <dsp:cNvSpPr/>
      </dsp:nvSpPr>
      <dsp:spPr>
        <a:xfrm>
          <a:off x="826405"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err="1" smtClean="0"/>
            <a:t>Modelamiento</a:t>
          </a:r>
          <a:r>
            <a:rPr lang="es-ES" sz="3400" kern="1200" dirty="0" smtClean="0"/>
            <a:t> de la Planta</a:t>
          </a:r>
          <a:endParaRPr lang="es-ES" sz="3400" kern="1200" dirty="0"/>
        </a:p>
      </dsp:txBody>
      <dsp:txXfrm>
        <a:off x="826405" y="1577899"/>
        <a:ext cx="2740329" cy="1370164"/>
      </dsp:txXfrm>
    </dsp:sp>
    <dsp:sp modelId="{E1B018EC-EFC3-4318-AE24-19B517874452}">
      <dsp:nvSpPr>
        <dsp:cNvPr id="0" name=""/>
        <dsp:cNvSpPr/>
      </dsp:nvSpPr>
      <dsp:spPr>
        <a:xfrm rot="18289469">
          <a:off x="3155073" y="144789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289469">
        <a:off x="4066813" y="1427150"/>
        <a:ext cx="95972" cy="95972"/>
      </dsp:txXfrm>
    </dsp:sp>
    <dsp:sp modelId="{D09824D2-7B52-4947-B209-E135B2C9FCBA}">
      <dsp:nvSpPr>
        <dsp:cNvPr id="0" name=""/>
        <dsp:cNvSpPr/>
      </dsp:nvSpPr>
      <dsp:spPr>
        <a:xfrm>
          <a:off x="4662865" y="220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smtClean="0"/>
            <a:t>Componentes del Sistema</a:t>
          </a:r>
          <a:endParaRPr lang="es-ES" sz="3400" kern="1200" dirty="0"/>
        </a:p>
      </dsp:txBody>
      <dsp:txXfrm>
        <a:off x="4662865" y="2209"/>
        <a:ext cx="2740329" cy="1370164"/>
      </dsp:txXfrm>
    </dsp:sp>
    <dsp:sp modelId="{CFBAECC2-7673-409B-A162-69E4BCAD3435}">
      <dsp:nvSpPr>
        <dsp:cNvPr id="0" name=""/>
        <dsp:cNvSpPr/>
      </dsp:nvSpPr>
      <dsp:spPr>
        <a:xfrm>
          <a:off x="3566734" y="2235735"/>
          <a:ext cx="1096131" cy="54492"/>
        </a:xfrm>
        <a:custGeom>
          <a:avLst/>
          <a:gdLst/>
          <a:ahLst/>
          <a:cxnLst/>
          <a:rect l="0" t="0" r="0" b="0"/>
          <a:pathLst>
            <a:path>
              <a:moveTo>
                <a:pt x="0" y="27246"/>
              </a:moveTo>
              <a:lnTo>
                <a:pt x="109613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87396" y="2235578"/>
        <a:ext cx="54806" cy="54806"/>
      </dsp:txXfrm>
    </dsp:sp>
    <dsp:sp modelId="{557834C0-B63B-479F-96C3-C55DFC8A1FB6}">
      <dsp:nvSpPr>
        <dsp:cNvPr id="0" name=""/>
        <dsp:cNvSpPr/>
      </dsp:nvSpPr>
      <dsp:spPr>
        <a:xfrm>
          <a:off x="4662865"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err="1" smtClean="0"/>
            <a:t>Modelamiento</a:t>
          </a:r>
          <a:r>
            <a:rPr lang="es-ES" sz="3400" kern="1200" dirty="0" smtClean="0"/>
            <a:t> Matemático</a:t>
          </a:r>
          <a:endParaRPr lang="es-ES" sz="3400" kern="1200" dirty="0"/>
        </a:p>
      </dsp:txBody>
      <dsp:txXfrm>
        <a:off x="4662865" y="1577899"/>
        <a:ext cx="2740329" cy="1370164"/>
      </dsp:txXfrm>
    </dsp:sp>
    <dsp:sp modelId="{1FE0A758-D5B2-4AEA-9A42-FE46B6722D8C}">
      <dsp:nvSpPr>
        <dsp:cNvPr id="0" name=""/>
        <dsp:cNvSpPr/>
      </dsp:nvSpPr>
      <dsp:spPr>
        <a:xfrm rot="3310531">
          <a:off x="3155073" y="302358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3310531">
        <a:off x="4066813" y="3002839"/>
        <a:ext cx="95972" cy="95972"/>
      </dsp:txXfrm>
    </dsp:sp>
    <dsp:sp modelId="{301B3A6F-D936-4F8C-9552-B8B3E7D7235A}">
      <dsp:nvSpPr>
        <dsp:cNvPr id="0" name=""/>
        <dsp:cNvSpPr/>
      </dsp:nvSpPr>
      <dsp:spPr>
        <a:xfrm>
          <a:off x="4662865" y="3153588"/>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smtClean="0"/>
            <a:t>Identificación</a:t>
          </a:r>
          <a:endParaRPr lang="es-ES" sz="3400" kern="1200" dirty="0"/>
        </a:p>
      </dsp:txBody>
      <dsp:txXfrm>
        <a:off x="4662865" y="3153588"/>
        <a:ext cx="2740329" cy="1370164"/>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EE4364-1146-4AFF-8AA5-1CE9665D05E1}">
      <dsp:nvSpPr>
        <dsp:cNvPr id="0" name=""/>
        <dsp:cNvSpPr/>
      </dsp:nvSpPr>
      <dsp:spPr>
        <a:xfrm>
          <a:off x="0" y="55157"/>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El control difuso de un sistema de temperatura requiere de una temperatura de referencia</a:t>
          </a:r>
          <a:endParaRPr lang="es-EC" sz="1900" kern="1200" dirty="0"/>
        </a:p>
      </dsp:txBody>
      <dsp:txXfrm>
        <a:off x="0" y="55157"/>
        <a:ext cx="8229600" cy="1062871"/>
      </dsp:txXfrm>
    </dsp:sp>
    <dsp:sp modelId="{C5F7F52F-FF20-477A-8F34-FE5B41CCEF46}">
      <dsp:nvSpPr>
        <dsp:cNvPr id="0" name=""/>
        <dsp:cNvSpPr/>
      </dsp:nvSpPr>
      <dsp:spPr>
        <a:xfrm>
          <a:off x="0" y="1172749"/>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En el diseño del los controladores predictivo y difuso es necesario incorporar restricciones a las señal de control resultantes</a:t>
          </a:r>
          <a:endParaRPr lang="es-EC" sz="1900" kern="1200" dirty="0"/>
        </a:p>
      </dsp:txBody>
      <dsp:txXfrm>
        <a:off x="0" y="1172749"/>
        <a:ext cx="8229600" cy="1062871"/>
      </dsp:txXfrm>
    </dsp:sp>
    <dsp:sp modelId="{5ABB8C98-67D3-43A9-9C3B-5B5A325E914D}">
      <dsp:nvSpPr>
        <dsp:cNvPr id="0" name=""/>
        <dsp:cNvSpPr/>
      </dsp:nvSpPr>
      <dsp:spPr>
        <a:xfrm>
          <a:off x="0" y="2290341"/>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En el control por redes neuronales se utilizó dos métodos de entrenamiento: modelo de referencia y red neuronal inversa</a:t>
          </a:r>
          <a:endParaRPr lang="es-EC" sz="1900" kern="1200" dirty="0"/>
        </a:p>
      </dsp:txBody>
      <dsp:txXfrm>
        <a:off x="0" y="2290341"/>
        <a:ext cx="8229600" cy="1062871"/>
      </dsp:txXfrm>
    </dsp:sp>
    <dsp:sp modelId="{05E90345-41C7-4B3A-BE9E-34D5FECEB57C}">
      <dsp:nvSpPr>
        <dsp:cNvPr id="0" name=""/>
        <dsp:cNvSpPr/>
      </dsp:nvSpPr>
      <dsp:spPr>
        <a:xfrm>
          <a:off x="0" y="3407933"/>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Un inconveniente que se pudo observar en el diseño de los controladores neuronales, es la necesidad de modelos matemáticos que contengan la dinámica exacta del sistema a controlar para obtener un control adecuado.</a:t>
          </a:r>
          <a:endParaRPr lang="es-EC" sz="1900" kern="1200" dirty="0"/>
        </a:p>
      </dsp:txBody>
      <dsp:txXfrm>
        <a:off x="0" y="3407933"/>
        <a:ext cx="8229600" cy="1062871"/>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5047C0-EDF3-4E3A-B89B-894CC2514527}">
      <dsp:nvSpPr>
        <dsp:cNvPr id="0" name=""/>
        <dsp:cNvSpPr/>
      </dsp:nvSpPr>
      <dsp:spPr>
        <a:xfrm>
          <a:off x="0" y="100608"/>
          <a:ext cx="8229600" cy="10448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Este proyecto se desarrolló con </a:t>
          </a:r>
          <a:r>
            <a:rPr lang="es-ES" sz="1900" kern="1200" dirty="0" err="1" smtClean="0"/>
            <a:t>Matlab</a:t>
          </a:r>
          <a:r>
            <a:rPr lang="es-ES" sz="1900" kern="1200" dirty="0" smtClean="0"/>
            <a:t> R2010a, se recomienda utilizar esta versión del software para el buen funcionamiento de los controladores obtenidos.</a:t>
          </a:r>
          <a:endParaRPr lang="es-EC" sz="1900" kern="1200" dirty="0"/>
        </a:p>
      </dsp:txBody>
      <dsp:txXfrm>
        <a:off x="0" y="100608"/>
        <a:ext cx="8229600" cy="1044809"/>
      </dsp:txXfrm>
    </dsp:sp>
    <dsp:sp modelId="{3C1039A7-6CF0-40B0-811A-2E4A4951752F}">
      <dsp:nvSpPr>
        <dsp:cNvPr id="0" name=""/>
        <dsp:cNvSpPr/>
      </dsp:nvSpPr>
      <dsp:spPr>
        <a:xfrm>
          <a:off x="0" y="1190811"/>
          <a:ext cx="8229600" cy="10448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Verificar las conexiones del sistema</a:t>
          </a:r>
          <a:endParaRPr lang="es-EC" sz="1900" kern="1200" dirty="0"/>
        </a:p>
      </dsp:txBody>
      <dsp:txXfrm>
        <a:off x="0" y="1190811"/>
        <a:ext cx="8229600" cy="1044809"/>
      </dsp:txXfrm>
    </dsp:sp>
    <dsp:sp modelId="{8A4A52CB-8848-4F28-8E78-6AF4906892D8}">
      <dsp:nvSpPr>
        <dsp:cNvPr id="0" name=""/>
        <dsp:cNvSpPr/>
      </dsp:nvSpPr>
      <dsp:spPr>
        <a:xfrm>
          <a:off x="0" y="2290341"/>
          <a:ext cx="8229600" cy="10448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Comprobar su funcionamiento en las ventanas de simulación del software desarrollado </a:t>
          </a:r>
          <a:endParaRPr lang="es-EC" sz="1900" kern="1200" dirty="0"/>
        </a:p>
      </dsp:txBody>
      <dsp:txXfrm>
        <a:off x="0" y="2290341"/>
        <a:ext cx="8229600" cy="1044809"/>
      </dsp:txXfrm>
    </dsp:sp>
    <dsp:sp modelId="{B1E2C735-D328-419A-80FE-4ED72988BA00}">
      <dsp:nvSpPr>
        <dsp:cNvPr id="0" name=""/>
        <dsp:cNvSpPr/>
      </dsp:nvSpPr>
      <dsp:spPr>
        <a:xfrm>
          <a:off x="0" y="3389871"/>
          <a:ext cx="8229600" cy="10448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Se recomienda no tener otros programas en ejecución</a:t>
          </a:r>
          <a:endParaRPr lang="es-EC" sz="1900" kern="1200" dirty="0"/>
        </a:p>
      </dsp:txBody>
      <dsp:txXfrm>
        <a:off x="0" y="3389871"/>
        <a:ext cx="8229600" cy="10448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A96EB9-E1E0-4A18-9DE7-8246D266FB5A}">
      <dsp:nvSpPr>
        <dsp:cNvPr id="0" name=""/>
        <dsp:cNvSpPr/>
      </dsp:nvSpPr>
      <dsp:spPr>
        <a:xfrm>
          <a:off x="4019163" y="1365302"/>
          <a:ext cx="3156019" cy="500659"/>
        </a:xfrm>
        <a:custGeom>
          <a:avLst/>
          <a:gdLst/>
          <a:ahLst/>
          <a:cxnLst/>
          <a:rect l="0" t="0" r="0" b="0"/>
          <a:pathLst>
            <a:path>
              <a:moveTo>
                <a:pt x="0" y="0"/>
              </a:moveTo>
              <a:lnTo>
                <a:pt x="0" y="341184"/>
              </a:lnTo>
              <a:lnTo>
                <a:pt x="3156019" y="341184"/>
              </a:lnTo>
              <a:lnTo>
                <a:pt x="3156019"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1784B-08D4-46F7-9786-EDC7C4257586}">
      <dsp:nvSpPr>
        <dsp:cNvPr id="0" name=""/>
        <dsp:cNvSpPr/>
      </dsp:nvSpPr>
      <dsp:spPr>
        <a:xfrm>
          <a:off x="4019163" y="1365302"/>
          <a:ext cx="1052006" cy="500659"/>
        </a:xfrm>
        <a:custGeom>
          <a:avLst/>
          <a:gdLst/>
          <a:ahLst/>
          <a:cxnLst/>
          <a:rect l="0" t="0" r="0" b="0"/>
          <a:pathLst>
            <a:path>
              <a:moveTo>
                <a:pt x="0" y="0"/>
              </a:moveTo>
              <a:lnTo>
                <a:pt x="0" y="341184"/>
              </a:lnTo>
              <a:lnTo>
                <a:pt x="1052006" y="341184"/>
              </a:lnTo>
              <a:lnTo>
                <a:pt x="1052006"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E27E0-C8E1-4C0B-8BCC-030FD97137E8}">
      <dsp:nvSpPr>
        <dsp:cNvPr id="0" name=""/>
        <dsp:cNvSpPr/>
      </dsp:nvSpPr>
      <dsp:spPr>
        <a:xfrm>
          <a:off x="2967156" y="1365302"/>
          <a:ext cx="1052006" cy="500659"/>
        </a:xfrm>
        <a:custGeom>
          <a:avLst/>
          <a:gdLst/>
          <a:ahLst/>
          <a:cxnLst/>
          <a:rect l="0" t="0" r="0" b="0"/>
          <a:pathLst>
            <a:path>
              <a:moveTo>
                <a:pt x="1052006" y="0"/>
              </a:moveTo>
              <a:lnTo>
                <a:pt x="1052006"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E3F79-7907-4A7E-9BAF-ECD6AAF31851}">
      <dsp:nvSpPr>
        <dsp:cNvPr id="0" name=""/>
        <dsp:cNvSpPr/>
      </dsp:nvSpPr>
      <dsp:spPr>
        <a:xfrm>
          <a:off x="863143" y="1365302"/>
          <a:ext cx="3156019" cy="500659"/>
        </a:xfrm>
        <a:custGeom>
          <a:avLst/>
          <a:gdLst/>
          <a:ahLst/>
          <a:cxnLst/>
          <a:rect l="0" t="0" r="0" b="0"/>
          <a:pathLst>
            <a:path>
              <a:moveTo>
                <a:pt x="3156019" y="0"/>
              </a:moveTo>
              <a:lnTo>
                <a:pt x="3156019" y="341184"/>
              </a:lnTo>
              <a:lnTo>
                <a:pt x="0" y="341184"/>
              </a:lnTo>
              <a:lnTo>
                <a:pt x="0" y="500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5D23A-FFE5-49AF-941F-A012B5FA48B6}">
      <dsp:nvSpPr>
        <dsp:cNvPr id="0" name=""/>
        <dsp:cNvSpPr/>
      </dsp:nvSpPr>
      <dsp:spPr>
        <a:xfrm>
          <a:off x="3158430" y="272172"/>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6D98D-DCDC-4574-BF2F-199B9E1B544B}">
      <dsp:nvSpPr>
        <dsp:cNvPr id="0" name=""/>
        <dsp:cNvSpPr/>
      </dsp:nvSpPr>
      <dsp:spPr>
        <a:xfrm>
          <a:off x="3349704" y="453882"/>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noProof="0" dirty="0" smtClean="0"/>
            <a:t>Componentes</a:t>
          </a:r>
          <a:r>
            <a:rPr lang="en-US" sz="1900" b="1" kern="1200" dirty="0" smtClean="0"/>
            <a:t> de la </a:t>
          </a:r>
          <a:r>
            <a:rPr lang="en-US" sz="1900" b="1" kern="1200" dirty="0" err="1" smtClean="0"/>
            <a:t>Planta</a:t>
          </a:r>
          <a:r>
            <a:rPr lang="en-US" sz="1900" b="1" kern="1200" dirty="0" smtClean="0"/>
            <a:t> de </a:t>
          </a:r>
          <a:r>
            <a:rPr lang="en-US" sz="1900" b="1" kern="1200" dirty="0" err="1" smtClean="0"/>
            <a:t>Temperatura</a:t>
          </a:r>
          <a:endParaRPr lang="es-ES" sz="1900" b="1" kern="1200" dirty="0"/>
        </a:p>
      </dsp:txBody>
      <dsp:txXfrm>
        <a:off x="3349704" y="453882"/>
        <a:ext cx="1721465" cy="1093130"/>
      </dsp:txXfrm>
    </dsp:sp>
    <dsp:sp modelId="{B6E0880E-1EF8-49EA-A05F-B65E696FF7B2}">
      <dsp:nvSpPr>
        <dsp:cNvPr id="0" name=""/>
        <dsp:cNvSpPr/>
      </dsp:nvSpPr>
      <dsp:spPr>
        <a:xfrm>
          <a:off x="2411" y="1865962"/>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26DA7-DE26-46CD-A436-55C51174C4DD}">
      <dsp:nvSpPr>
        <dsp:cNvPr id="0" name=""/>
        <dsp:cNvSpPr/>
      </dsp:nvSpPr>
      <dsp:spPr>
        <a:xfrm>
          <a:off x="193684" y="2047672"/>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Elemento primario y de medición</a:t>
          </a:r>
          <a:endParaRPr lang="es-ES" sz="1900" kern="1200" dirty="0"/>
        </a:p>
      </dsp:txBody>
      <dsp:txXfrm>
        <a:off x="193684" y="2047672"/>
        <a:ext cx="1721465" cy="1093130"/>
      </dsp:txXfrm>
    </dsp:sp>
    <dsp:sp modelId="{4AECEEEB-3FDF-471E-96F9-91066CF3E0A6}">
      <dsp:nvSpPr>
        <dsp:cNvPr id="0" name=""/>
        <dsp:cNvSpPr/>
      </dsp:nvSpPr>
      <dsp:spPr>
        <a:xfrm>
          <a:off x="2106423" y="1865962"/>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440BB-EECD-49DE-95B7-BA94454033F9}">
      <dsp:nvSpPr>
        <dsp:cNvPr id="0" name=""/>
        <dsp:cNvSpPr/>
      </dsp:nvSpPr>
      <dsp:spPr>
        <a:xfrm>
          <a:off x="2297697" y="2047672"/>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Conducto de flujo</a:t>
          </a:r>
          <a:endParaRPr lang="es-ES" sz="1900" kern="1200" dirty="0"/>
        </a:p>
      </dsp:txBody>
      <dsp:txXfrm>
        <a:off x="2297697" y="2047672"/>
        <a:ext cx="1721465" cy="1093130"/>
      </dsp:txXfrm>
    </dsp:sp>
    <dsp:sp modelId="{4A45A9B1-D311-4248-BF8E-EBB3FB298C2E}">
      <dsp:nvSpPr>
        <dsp:cNvPr id="0" name=""/>
        <dsp:cNvSpPr/>
      </dsp:nvSpPr>
      <dsp:spPr>
        <a:xfrm>
          <a:off x="4210436" y="1865962"/>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AAA97E-3943-497B-9B53-8E8A6240FB9A}">
      <dsp:nvSpPr>
        <dsp:cNvPr id="0" name=""/>
        <dsp:cNvSpPr/>
      </dsp:nvSpPr>
      <dsp:spPr>
        <a:xfrm>
          <a:off x="4401710" y="2047672"/>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Niquelina</a:t>
          </a:r>
          <a:endParaRPr lang="es-ES" sz="1900" kern="1200" dirty="0"/>
        </a:p>
      </dsp:txBody>
      <dsp:txXfrm>
        <a:off x="4401710" y="2047672"/>
        <a:ext cx="1721465" cy="1093130"/>
      </dsp:txXfrm>
    </dsp:sp>
    <dsp:sp modelId="{30C35B11-4F05-461D-9098-C296ED88BC60}">
      <dsp:nvSpPr>
        <dsp:cNvPr id="0" name=""/>
        <dsp:cNvSpPr/>
      </dsp:nvSpPr>
      <dsp:spPr>
        <a:xfrm>
          <a:off x="6314449" y="1865962"/>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33ED-E4A1-4D8B-AE45-0BC0702DC11A}">
      <dsp:nvSpPr>
        <dsp:cNvPr id="0" name=""/>
        <dsp:cNvSpPr/>
      </dsp:nvSpPr>
      <dsp:spPr>
        <a:xfrm>
          <a:off x="6505723" y="2047672"/>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smtClean="0"/>
            <a:t>Placa Metálica</a:t>
          </a:r>
          <a:endParaRPr lang="es-ES" sz="1900" kern="1200" dirty="0"/>
        </a:p>
      </dsp:txBody>
      <dsp:txXfrm>
        <a:off x="6505723" y="2047672"/>
        <a:ext cx="1721465" cy="10931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7080C8-517F-4D00-9898-DEA79F76443C}">
      <dsp:nvSpPr>
        <dsp:cNvPr id="0" name=""/>
        <dsp:cNvSpPr/>
      </dsp:nvSpPr>
      <dsp:spPr>
        <a:xfrm>
          <a:off x="3668" y="1119"/>
          <a:ext cx="7505159" cy="9370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Modelamiento</a:t>
          </a:r>
          <a:r>
            <a:rPr lang="en-US" sz="4000" kern="1200" dirty="0" smtClean="0"/>
            <a:t> </a:t>
          </a:r>
          <a:r>
            <a:rPr lang="es-ES" sz="4000" kern="1200" noProof="0" dirty="0" smtClean="0"/>
            <a:t>Matemático</a:t>
          </a:r>
          <a:endParaRPr lang="es-ES" sz="4000" kern="1200" noProof="0" dirty="0"/>
        </a:p>
      </dsp:txBody>
      <dsp:txXfrm>
        <a:off x="3668" y="1119"/>
        <a:ext cx="7505159" cy="937042"/>
      </dsp:txXfrm>
    </dsp:sp>
    <dsp:sp modelId="{6E1B1D33-37E4-4D1E-8686-D3F1184841DD}">
      <dsp:nvSpPr>
        <dsp:cNvPr id="0" name=""/>
        <dsp:cNvSpPr/>
      </dsp:nvSpPr>
      <dsp:spPr>
        <a:xfrm>
          <a:off x="78857" y="1096071"/>
          <a:ext cx="4384194" cy="1892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El flujo de calor en el sistema de temperatura  se da por convección.</a:t>
          </a:r>
        </a:p>
        <a:p>
          <a:pPr lvl="0" algn="ctr" defTabSz="1111250">
            <a:lnSpc>
              <a:spcPct val="90000"/>
            </a:lnSpc>
            <a:spcBef>
              <a:spcPct val="0"/>
            </a:spcBef>
            <a:spcAft>
              <a:spcPct val="35000"/>
            </a:spcAft>
          </a:pPr>
          <a:endParaRPr lang="es-ES" sz="2500" kern="1200" dirty="0"/>
        </a:p>
      </dsp:txBody>
      <dsp:txXfrm>
        <a:off x="78857" y="1096071"/>
        <a:ext cx="4384194" cy="1892671"/>
      </dsp:txXfrm>
    </dsp:sp>
    <dsp:sp modelId="{DDB96A9D-7712-4517-B953-EAE89ADE7333}">
      <dsp:nvSpPr>
        <dsp:cNvPr id="0" name=""/>
        <dsp:cNvSpPr/>
      </dsp:nvSpPr>
      <dsp:spPr>
        <a:xfrm>
          <a:off x="4543612" y="1104122"/>
          <a:ext cx="2893208" cy="1892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s-ES" sz="2500" kern="1200" dirty="0"/>
        </a:p>
      </dsp:txBody>
      <dsp:txXfrm>
        <a:off x="4543612" y="1104122"/>
        <a:ext cx="2893208" cy="18926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48AE1-48E5-411D-9711-A87D6171DC20}">
      <dsp:nvSpPr>
        <dsp:cNvPr id="0" name=""/>
        <dsp:cNvSpPr/>
      </dsp:nvSpPr>
      <dsp:spPr>
        <a:xfrm>
          <a:off x="4018" y="0"/>
          <a:ext cx="8221563" cy="956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err="1" smtClean="0"/>
            <a:t>Modelamiento</a:t>
          </a:r>
          <a:r>
            <a:rPr lang="en-US" sz="4100" kern="1200" dirty="0" smtClean="0"/>
            <a:t> </a:t>
          </a:r>
          <a:r>
            <a:rPr lang="es-ES" sz="4100" kern="1200" noProof="0" dirty="0" smtClean="0"/>
            <a:t>Matemático</a:t>
          </a:r>
          <a:endParaRPr lang="es-ES" sz="4100" kern="1200" dirty="0"/>
        </a:p>
      </dsp:txBody>
      <dsp:txXfrm>
        <a:off x="4018" y="0"/>
        <a:ext cx="8221563" cy="956730"/>
      </dsp:txXfrm>
    </dsp:sp>
    <dsp:sp modelId="{59F2A583-B560-4E3D-A74B-30AE079C430E}">
      <dsp:nvSpPr>
        <dsp:cNvPr id="0" name=""/>
        <dsp:cNvSpPr/>
      </dsp:nvSpPr>
      <dsp:spPr>
        <a:xfrm flipH="1">
          <a:off x="0" y="1108722"/>
          <a:ext cx="4608515" cy="1681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La transferencia de calor del sistema es en régimen transitorio</a:t>
          </a:r>
          <a:endParaRPr lang="es-ES" sz="3100" kern="1200" dirty="0"/>
        </a:p>
      </dsp:txBody>
      <dsp:txXfrm flipH="1">
        <a:off x="0" y="1108722"/>
        <a:ext cx="4608515" cy="16817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48AE1-48E5-411D-9711-A87D6171DC20}">
      <dsp:nvSpPr>
        <dsp:cNvPr id="0" name=""/>
        <dsp:cNvSpPr/>
      </dsp:nvSpPr>
      <dsp:spPr>
        <a:xfrm>
          <a:off x="4018" y="0"/>
          <a:ext cx="8221563" cy="956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noProof="0" dirty="0" smtClean="0"/>
            <a:t>Identificación</a:t>
          </a:r>
          <a:endParaRPr lang="es-ES" sz="4100" kern="1200" noProof="0" dirty="0"/>
        </a:p>
      </dsp:txBody>
      <dsp:txXfrm>
        <a:off x="4018" y="0"/>
        <a:ext cx="8221563" cy="956730"/>
      </dsp:txXfrm>
    </dsp:sp>
    <dsp:sp modelId="{59F2A583-B560-4E3D-A74B-30AE079C430E}">
      <dsp:nvSpPr>
        <dsp:cNvPr id="0" name=""/>
        <dsp:cNvSpPr/>
      </dsp:nvSpPr>
      <dsp:spPr>
        <a:xfrm flipH="1">
          <a:off x="0" y="1108722"/>
          <a:ext cx="4608515" cy="1681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El parámetro a identificar es la constante de retardo, es el único valor desconocido de la ecuación que caracteriza al sistema. </a:t>
          </a:r>
          <a:endParaRPr lang="es-ES" sz="2400" kern="1200" dirty="0"/>
        </a:p>
      </dsp:txBody>
      <dsp:txXfrm flipH="1">
        <a:off x="0" y="1108722"/>
        <a:ext cx="4608515" cy="168171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48AE1-48E5-411D-9711-A87D6171DC20}">
      <dsp:nvSpPr>
        <dsp:cNvPr id="0" name=""/>
        <dsp:cNvSpPr/>
      </dsp:nvSpPr>
      <dsp:spPr>
        <a:xfrm>
          <a:off x="0" y="22114"/>
          <a:ext cx="8229600" cy="113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noProof="0" dirty="0" smtClean="0"/>
            <a:t>Identificación</a:t>
          </a:r>
          <a:endParaRPr lang="es-ES" sz="4900" kern="1200" noProof="0" dirty="0"/>
        </a:p>
      </dsp:txBody>
      <dsp:txXfrm>
        <a:off x="0" y="22114"/>
        <a:ext cx="8229600" cy="113001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E98C4-F857-439B-8EB8-9A774B3C5B3B}">
      <dsp:nvSpPr>
        <dsp:cNvPr id="0" name=""/>
        <dsp:cNvSpPr/>
      </dsp:nvSpPr>
      <dsp:spPr>
        <a:xfrm>
          <a:off x="0" y="3406931"/>
          <a:ext cx="8229600" cy="1118231"/>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CONCLUSIONES Y RECOMENDACIONES</a:t>
          </a:r>
          <a:endParaRPr lang="es-ES" sz="2700" kern="1200" dirty="0"/>
        </a:p>
      </dsp:txBody>
      <dsp:txXfrm>
        <a:off x="0" y="3406931"/>
        <a:ext cx="8229600" cy="1118231"/>
      </dsp:txXfrm>
    </dsp:sp>
    <dsp:sp modelId="{97BF77FF-E6E8-46AD-9386-C149C9B71774}">
      <dsp:nvSpPr>
        <dsp:cNvPr id="0" name=""/>
        <dsp:cNvSpPr/>
      </dsp:nvSpPr>
      <dsp:spPr>
        <a:xfrm rot="10800000">
          <a:off x="0" y="1703865"/>
          <a:ext cx="8229600" cy="1719839"/>
        </a:xfrm>
        <a:prstGeom prst="upArrowCallou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DISEÑO E IMPLEMENTACION DE LOS CONTROLADORES</a:t>
          </a:r>
          <a:endParaRPr lang="es-ES" sz="2700" kern="1200" dirty="0"/>
        </a:p>
      </dsp:txBody>
      <dsp:txXfrm rot="10800000">
        <a:off x="0" y="1703865"/>
        <a:ext cx="8229600" cy="1719839"/>
      </dsp:txXfrm>
    </dsp:sp>
    <dsp:sp modelId="{1901913D-93B8-41F7-BBA3-6DFCDA44FE52}">
      <dsp:nvSpPr>
        <dsp:cNvPr id="0" name=""/>
        <dsp:cNvSpPr/>
      </dsp:nvSpPr>
      <dsp:spPr>
        <a:xfrm rot="10800000">
          <a:off x="0" y="799"/>
          <a:ext cx="8229600" cy="1719839"/>
        </a:xfrm>
        <a:prstGeom prst="upArrowCallout">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smtClean="0"/>
            <a:t>MODELAMIENTO DE LA PLANTA</a:t>
          </a:r>
          <a:endParaRPr lang="es-ES" sz="2700" kern="1200" dirty="0"/>
        </a:p>
      </dsp:txBody>
      <dsp:txXfrm rot="10800000">
        <a:off x="0" y="799"/>
        <a:ext cx="8229600" cy="1719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5227F-FF0B-4E1F-B5DD-5B6EB938D36A}" type="datetimeFigureOut">
              <a:rPr lang="es-ES" smtClean="0"/>
              <a:pPr/>
              <a:t>19/04/2012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F0ECD-FAA1-41FA-A7B4-400882550B4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Diseñar controladores que no requieran un excesivo trabajo matemático es uno de los problemas que posee la teoría de control.  Los controladores más usados a nivel industrial son los controladores PID y si bien representan un método eficiente y de bajo costo, requiere un amplio trabajo de ingeniería. Los métodos de control inteligente representan un método alternativo de solución de problemas de control.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En este proyecto se pretende continuar la investigación con métodos de control avanzado Y</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se espera entregar una mayor información acerca del procedimiento de diseño, las ventajas, desventajas, y el posible uso de cada esquema de control. Además se analizará las dificultades al realizar controladores neuronales, difusos y predictivos.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n-US" dirty="0" smtClean="0"/>
          </a:p>
          <a:p>
            <a:endParaRPr lang="en-US" dirty="0" smtClean="0"/>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La ganancia para cada voltaje de entrada se obtuvo usando el máximo valor que alcanzó la temperatura para cada muestra que se tomo, estos datos se los muestra en la Tabla 3.1</a:t>
            </a:r>
            <a:endParaRPr lang="es-ES" sz="1200" kern="1200" dirty="0" smtClean="0">
              <a:solidFill>
                <a:schemeClr val="tx1"/>
              </a:solidFill>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introducir la variación de la ganancia en el modelo, se ajustó esta curva a un polinomio de segundo orden y se creó una función en </a:t>
            </a:r>
            <a:r>
              <a:rPr lang="es-ES_tradnl" sz="1200" kern="1200" dirty="0" err="1" smtClean="0">
                <a:solidFill>
                  <a:schemeClr val="tx1"/>
                </a:solidFill>
                <a:latin typeface="+mn-lt"/>
                <a:ea typeface="+mn-ea"/>
                <a:cs typeface="+mn-cs"/>
              </a:rPr>
              <a:t>Matlab</a:t>
            </a:r>
            <a:r>
              <a:rPr lang="es-ES_tradnl" sz="1200" kern="1200" dirty="0" smtClean="0">
                <a:solidFill>
                  <a:schemeClr val="tx1"/>
                </a:solidFill>
                <a:latin typeface="+mn-lt"/>
                <a:ea typeface="+mn-ea"/>
                <a:cs typeface="+mn-cs"/>
              </a:rPr>
              <a:t> que recibe el voltaje de entrada y nos devuelve el valor de la ganancia para este valor.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identificar el parámetro desconocido que es la constante de retardo, se desarrollo un programa que mediante el cálculo integral del error cuadrático, nos entrega el valor de la constante que mas ajusta  las respuestas del modelo de simulación con los datos guardados de la planta. Así por ejemplo para 3 voltios de entrada, la constante de retardo resulto 13, con este valor en la Figura 3.8 podemos observar un comportamiento similar entre respuesta de la planta (color azul), con la gráfica que resulta del modelo de simulación (color rojo).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Este procedimiento se lo realizó para cada muestra obtenida en la recolección de datos, la constante de retardo es el promedio de la identificada para cada voltaje de entrada como se indica en la Tabla 3.2:</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Este modelo se usó en este proyecto para la simulación de los controladores desarrollados como se puede apreciar en los siguientes capítulos.</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r>
            <a:br>
              <a:rPr lang="es-ES_tradnl" sz="1200" kern="1200" dirty="0" smtClean="0">
                <a:solidFill>
                  <a:schemeClr val="tx1"/>
                </a:solidFill>
                <a:latin typeface="+mn-lt"/>
                <a:ea typeface="+mn-ea"/>
                <a:cs typeface="+mn-cs"/>
              </a:rPr>
            </a:br>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Las redes neuronales en el ambiente industrial se los utilizan como identificadores de procesos o como sistemas que optimizan el funcionamiento de un controlador.</a:t>
            </a:r>
          </a:p>
          <a:p>
            <a:r>
              <a:rPr lang="es-EC" sz="1200" kern="1200" dirty="0" smtClean="0">
                <a:solidFill>
                  <a:schemeClr val="tx1"/>
                </a:solidFill>
                <a:latin typeface="+mn-lt"/>
                <a:ea typeface="+mn-ea"/>
                <a:cs typeface="+mn-cs"/>
              </a:rPr>
              <a:t>El concepto básico de una red neuronal artificial se lo observa en la Figura, Donde </a:t>
            </a:r>
            <a:r>
              <a:rPr lang="es-EC" sz="1200" i="1" kern="1200" dirty="0" smtClean="0">
                <a:solidFill>
                  <a:schemeClr val="tx1"/>
                </a:solidFill>
                <a:latin typeface="+mn-lt"/>
                <a:ea typeface="+mn-ea"/>
                <a:cs typeface="+mn-cs"/>
              </a:rPr>
              <a:t>p</a:t>
            </a:r>
            <a:r>
              <a:rPr lang="es-EC" sz="1200" kern="1200" dirty="0" smtClean="0">
                <a:solidFill>
                  <a:schemeClr val="tx1"/>
                </a:solidFill>
                <a:latin typeface="+mn-lt"/>
                <a:ea typeface="+mn-ea"/>
                <a:cs typeface="+mn-cs"/>
              </a:rPr>
              <a:t> es el valor de la señal de entrada, </a:t>
            </a:r>
            <a:r>
              <a:rPr lang="es-EC" sz="1200" i="1" kern="1200" dirty="0" smtClean="0">
                <a:solidFill>
                  <a:schemeClr val="tx1"/>
                </a:solidFill>
                <a:latin typeface="+mn-lt"/>
                <a:ea typeface="+mn-ea"/>
                <a:cs typeface="+mn-cs"/>
              </a:rPr>
              <a:t>b</a:t>
            </a:r>
            <a:r>
              <a:rPr lang="es-EC" sz="1200" kern="1200" dirty="0" smtClean="0">
                <a:solidFill>
                  <a:schemeClr val="tx1"/>
                </a:solidFill>
                <a:latin typeface="+mn-lt"/>
                <a:ea typeface="+mn-ea"/>
                <a:cs typeface="+mn-cs"/>
              </a:rPr>
              <a:t> es un valor conocido como </a:t>
            </a:r>
            <a:r>
              <a:rPr lang="es-EC" sz="1200" kern="1200" dirty="0" err="1" smtClean="0">
                <a:solidFill>
                  <a:schemeClr val="tx1"/>
                </a:solidFill>
                <a:latin typeface="+mn-lt"/>
                <a:ea typeface="+mn-ea"/>
                <a:cs typeface="+mn-cs"/>
              </a:rPr>
              <a:t>bias</a:t>
            </a:r>
            <a:r>
              <a:rPr lang="es-EC" sz="1200" kern="1200" dirty="0" smtClean="0">
                <a:solidFill>
                  <a:schemeClr val="tx1"/>
                </a:solidFill>
                <a:latin typeface="+mn-lt"/>
                <a:ea typeface="+mn-ea"/>
                <a:cs typeface="+mn-cs"/>
              </a:rPr>
              <a:t>, </a:t>
            </a:r>
            <a:r>
              <a:rPr lang="es-EC" sz="1200" i="1" kern="1200" dirty="0" smtClean="0">
                <a:solidFill>
                  <a:schemeClr val="tx1"/>
                </a:solidFill>
                <a:latin typeface="+mn-lt"/>
                <a:ea typeface="+mn-ea"/>
                <a:cs typeface="+mn-cs"/>
              </a:rPr>
              <a:t>w</a:t>
            </a:r>
            <a:r>
              <a:rPr lang="es-EC" sz="1200" kern="1200" dirty="0" smtClean="0">
                <a:solidFill>
                  <a:schemeClr val="tx1"/>
                </a:solidFill>
                <a:latin typeface="+mn-lt"/>
                <a:ea typeface="+mn-ea"/>
                <a:cs typeface="+mn-cs"/>
              </a:rPr>
              <a:t> es el valor que se ajusta al proceso de entrenamiento llamado peso y </a:t>
            </a:r>
            <a:r>
              <a:rPr lang="es-EC" sz="1200" i="1" kern="1200" dirty="0" smtClean="0">
                <a:solidFill>
                  <a:schemeClr val="tx1"/>
                </a:solidFill>
                <a:latin typeface="+mn-lt"/>
                <a:ea typeface="+mn-ea"/>
                <a:cs typeface="+mn-cs"/>
              </a:rPr>
              <a:t>f </a:t>
            </a:r>
            <a:r>
              <a:rPr lang="es-EC" sz="1200" kern="1200" dirty="0" smtClean="0">
                <a:solidFill>
                  <a:schemeClr val="tx1"/>
                </a:solidFill>
                <a:latin typeface="+mn-lt"/>
                <a:ea typeface="+mn-ea"/>
                <a:cs typeface="+mn-cs"/>
              </a:rPr>
              <a:t>es la función de activación, donde normalmente se lo conoce por dejar o no pasar la información.</a:t>
            </a:r>
          </a:p>
          <a:p>
            <a:r>
              <a:rPr lang="es-EC" sz="1200" kern="1200" dirty="0" smtClean="0">
                <a:solidFill>
                  <a:schemeClr val="tx1"/>
                </a:solidFill>
                <a:latin typeface="+mn-lt"/>
                <a:ea typeface="+mn-ea"/>
                <a:cs typeface="+mn-cs"/>
              </a:rPr>
              <a:t>Una red neuronal es la unión de varias neuronas artificiales como las mencionadas anteriormente, conectadas entre sí para manejar la información según su entrenamiento.</a:t>
            </a:r>
          </a:p>
          <a:p>
            <a:r>
              <a:rPr lang="es-EC" sz="1200" kern="1200" dirty="0" smtClean="0">
                <a:solidFill>
                  <a:schemeClr val="tx1"/>
                </a:solidFill>
                <a:latin typeface="+mn-lt"/>
                <a:ea typeface="+mn-ea"/>
                <a:cs typeface="+mn-cs"/>
              </a:rPr>
              <a:t>En los controladores neuronales existen varias maneras de realizar el control, así como también el entrenamiento y se clasifican de la siguiente manera:</a:t>
            </a:r>
          </a:p>
          <a:p>
            <a:pPr lvl="0"/>
            <a:r>
              <a:rPr lang="es-EC" sz="1200" kern="1200" dirty="0" smtClean="0">
                <a:solidFill>
                  <a:schemeClr val="tx1"/>
                </a:solidFill>
                <a:latin typeface="+mn-lt"/>
                <a:ea typeface="+mn-ea"/>
                <a:cs typeface="+mn-cs"/>
              </a:rPr>
              <a:t>Control neuronal indirecto</a:t>
            </a:r>
          </a:p>
          <a:p>
            <a:pPr lvl="0"/>
            <a:r>
              <a:rPr lang="es-EC" sz="1200" kern="1200" dirty="0" smtClean="0">
                <a:solidFill>
                  <a:schemeClr val="tx1"/>
                </a:solidFill>
                <a:latin typeface="+mn-lt"/>
                <a:ea typeface="+mn-ea"/>
                <a:cs typeface="+mn-cs"/>
              </a:rPr>
              <a:t>Para los sistemas de control neuronal indirecto una red neuronal no envía una señal directamente al proceso, si no que una red neuronal se usa como un indicador de las características del proceso, al hablar de indicador se quiere decir que se crea un modelo que imita el comportamiento del proceso real o un controlador, así el controlador neuronal tiene las referencias para comportarse según sea apropiado.</a:t>
            </a:r>
            <a:endParaRPr lang="es-EC" dirty="0" smtClean="0"/>
          </a:p>
          <a:p>
            <a:pPr lvl="0"/>
            <a:r>
              <a:rPr lang="es-EC" sz="1200" kern="1200" dirty="0" smtClean="0">
                <a:solidFill>
                  <a:schemeClr val="tx1"/>
                </a:solidFill>
                <a:latin typeface="+mn-lt"/>
                <a:ea typeface="+mn-ea"/>
                <a:cs typeface="+mn-cs"/>
              </a:rPr>
              <a:t>Control neuronal directo</a:t>
            </a:r>
            <a:endParaRPr lang="es-EC" dirty="0" smtClean="0"/>
          </a:p>
          <a:p>
            <a:r>
              <a:rPr lang="es-EC" sz="1200" kern="1200" dirty="0" smtClean="0">
                <a:solidFill>
                  <a:schemeClr val="tx1"/>
                </a:solidFill>
                <a:latin typeface="+mn-lt"/>
                <a:ea typeface="+mn-ea"/>
                <a:cs typeface="+mn-cs"/>
              </a:rPr>
              <a:t>En los sistemas de control neuronal directo, una red neuronal se lo utiliza como un control retroalimentado, y envía señales de control directamente al proceso. </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17</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generar el controlador, se debe entender que dado un estado inicial </a:t>
            </a:r>
            <a:r>
              <a:rPr lang="es-ES_tradnl" sz="1200" i="1" kern="1200" dirty="0" err="1" smtClean="0">
                <a:solidFill>
                  <a:schemeClr val="tx1"/>
                </a:solidFill>
                <a:latin typeface="+mn-lt"/>
                <a:ea typeface="+mn-ea"/>
                <a:cs typeface="+mn-cs"/>
              </a:rPr>
              <a:t>To</a:t>
            </a:r>
            <a:r>
              <a:rPr lang="es-ES_tradnl" sz="1200" kern="1200" dirty="0" smtClean="0">
                <a:solidFill>
                  <a:schemeClr val="tx1"/>
                </a:solidFill>
                <a:latin typeface="+mn-lt"/>
                <a:ea typeface="+mn-ea"/>
                <a:cs typeface="+mn-cs"/>
              </a:rPr>
              <a:t> (Temperatura inicial) se genera una señal de control </a:t>
            </a:r>
            <a:r>
              <a:rPr lang="es-ES_tradnl" sz="1200" i="1" kern="1200" dirty="0" smtClean="0">
                <a:solidFill>
                  <a:schemeClr val="tx1"/>
                </a:solidFill>
                <a:latin typeface="+mn-lt"/>
                <a:ea typeface="+mn-ea"/>
                <a:cs typeface="+mn-cs"/>
              </a:rPr>
              <a:t>u</a:t>
            </a:r>
            <a:r>
              <a:rPr lang="es-ES_tradnl" sz="1200" kern="1200" dirty="0" smtClean="0">
                <a:solidFill>
                  <a:schemeClr val="tx1"/>
                </a:solidFill>
                <a:latin typeface="+mn-lt"/>
                <a:ea typeface="+mn-ea"/>
                <a:cs typeface="+mn-cs"/>
              </a:rPr>
              <a:t> para con esto obtener las variaciones de estado deseadas.</a:t>
            </a:r>
            <a:endParaRPr lang="es-EC" sz="1200" kern="1200" dirty="0" smtClean="0">
              <a:solidFill>
                <a:schemeClr val="tx1"/>
              </a:solidFill>
              <a:latin typeface="+mn-lt"/>
              <a:ea typeface="+mn-ea"/>
              <a:cs typeface="+mn-cs"/>
            </a:endParaRPr>
          </a:p>
          <a:p>
            <a:endParaRPr lang="es-EC" dirty="0" smtClean="0"/>
          </a:p>
          <a:p>
            <a:r>
              <a:rPr lang="es-ES" sz="1200" kern="1200" dirty="0" smtClean="0">
                <a:solidFill>
                  <a:schemeClr val="tx1"/>
                </a:solidFill>
                <a:latin typeface="+mn-lt"/>
                <a:ea typeface="+mn-ea"/>
                <a:cs typeface="+mn-cs"/>
              </a:rPr>
              <a:t>Operación: Se desea una red neuronal con dos entradas, la temperatura o el estado inicial o actual del sistema y la variación de estado deseada de la temperatura. La salida es la señal de control.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Aprendizaje: Para el aprendizaje (entrenamiento)  los patrones se obtienen mediante la simulación del procesos mediante un tiempo de procesamiento con un conjunto de entradas que operan todas las posibilidades del estado inicial y la señal de entrada. Como resultado se obtiene la variación del estado del sistema.</a:t>
            </a:r>
            <a:endParaRPr lang="es-EC" sz="1200" kern="1200" dirty="0" smtClean="0">
              <a:solidFill>
                <a:schemeClr val="tx1"/>
              </a:solidFill>
              <a:latin typeface="+mn-lt"/>
              <a:ea typeface="+mn-ea"/>
              <a:cs typeface="+mn-cs"/>
            </a:endParaRPr>
          </a:p>
          <a:p>
            <a:endParaRPr lang="es-EC" dirty="0" smtClean="0"/>
          </a:p>
          <a:p>
            <a:r>
              <a:rPr lang="es-ES" sz="1200" kern="1200" dirty="0" smtClean="0">
                <a:solidFill>
                  <a:schemeClr val="tx1"/>
                </a:solidFill>
                <a:latin typeface="+mn-lt"/>
                <a:ea typeface="+mn-ea"/>
                <a:cs typeface="+mn-cs"/>
              </a:rPr>
              <a:t>El controlador de red neuronal inverso actúa en forma muy similar a la planta pero en forma inversa, es por esto que en el controlador tenemos como entrada la variación de estado y como salida la señal de control.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 que se desea es que la entrada </a:t>
            </a:r>
            <a:r>
              <a:rPr lang="es-ES" sz="1200" i="1"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que es el estado o temperatura inicial coincida después de un poco de procesamiento con la temperatura de referencia, es decir que la variación de estado deseada será la </a:t>
            </a:r>
            <a:r>
              <a:rPr lang="es-ES" sz="1200" kern="1200" dirty="0" err="1" smtClean="0">
                <a:solidFill>
                  <a:schemeClr val="tx1"/>
                </a:solidFill>
                <a:latin typeface="+mn-lt"/>
                <a:ea typeface="+mn-ea"/>
                <a:cs typeface="+mn-cs"/>
              </a:rPr>
              <a:t>ecuacion</a:t>
            </a:r>
            <a:r>
              <a:rPr lang="es-ES" sz="1200" kern="1200" dirty="0" smtClean="0">
                <a:solidFill>
                  <a:schemeClr val="tx1"/>
                </a:solidFill>
                <a:latin typeface="+mn-lt"/>
                <a:ea typeface="+mn-ea"/>
                <a:cs typeface="+mn-cs"/>
              </a:rPr>
              <a:t>.</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18</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Obtención de</a:t>
            </a:r>
            <a:r>
              <a:rPr lang="es-EC" baseline="0" dirty="0" smtClean="0"/>
              <a:t> los patrones de entrenamiento:</a:t>
            </a:r>
          </a:p>
          <a:p>
            <a:r>
              <a:rPr lang="es-ES" sz="1200" kern="1200" dirty="0" smtClean="0">
                <a:solidFill>
                  <a:schemeClr val="tx1"/>
                </a:solidFill>
                <a:latin typeface="+mn-lt"/>
                <a:ea typeface="+mn-ea"/>
                <a:cs typeface="+mn-cs"/>
              </a:rPr>
              <a:t>Previo a realizar la red de control se debe identificar la planta, para esto se debe utilizar el modelo matemático en lazo abierto para obtener los valores objetivos.</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Entrenamiento</a:t>
            </a:r>
            <a:r>
              <a:rPr lang="es-ES" sz="1200" kern="1200" baseline="0" dirty="0" smtClean="0">
                <a:solidFill>
                  <a:schemeClr val="tx1"/>
                </a:solidFill>
                <a:latin typeface="+mn-lt"/>
                <a:ea typeface="+mn-ea"/>
                <a:cs typeface="+mn-cs"/>
              </a:rPr>
              <a:t> de la red neuronal</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patrones de entrenamiento para la red de control deben tener en consideración que el controlador debe funcionar en forma inversa a la planta. En el modelo matemático de la planta se tiene como entradas el estado inicial y el voltaje de entrada o señal de control, mediante estos valores de entrada obtenemos una variable de salida que es temperatura o una variación de temperatura.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 el controlador teniendo en cuenta que es de forma inversa, se tiene como entradas el estado inicial y la variación de temperatura y como salida una señal de control,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despues</a:t>
            </a:r>
            <a:r>
              <a:rPr lang="es-ES" sz="1200" kern="1200" baseline="0" dirty="0" smtClean="0">
                <a:solidFill>
                  <a:schemeClr val="tx1"/>
                </a:solidFill>
                <a:latin typeface="+mn-lt"/>
                <a:ea typeface="+mn-ea"/>
                <a:cs typeface="+mn-cs"/>
              </a:rPr>
              <a:t> de esta </a:t>
            </a:r>
            <a:r>
              <a:rPr lang="es-ES" sz="1200" kern="1200" baseline="0" dirty="0" err="1" smtClean="0">
                <a:solidFill>
                  <a:schemeClr val="tx1"/>
                </a:solidFill>
                <a:latin typeface="+mn-lt"/>
                <a:ea typeface="+mn-ea"/>
                <a:cs typeface="+mn-cs"/>
              </a:rPr>
              <a:t>modificacion</a:t>
            </a:r>
            <a:r>
              <a:rPr lang="es-ES" sz="1200" kern="1200" baseline="0" dirty="0" smtClean="0">
                <a:solidFill>
                  <a:schemeClr val="tx1"/>
                </a:solidFill>
                <a:latin typeface="+mn-lt"/>
                <a:ea typeface="+mn-ea"/>
                <a:cs typeface="+mn-cs"/>
              </a:rPr>
              <a:t> se </a:t>
            </a:r>
            <a:r>
              <a:rPr lang="es-ES" sz="1200" kern="1200" baseline="0" dirty="0" err="1" smtClean="0">
                <a:solidFill>
                  <a:schemeClr val="tx1"/>
                </a:solidFill>
                <a:latin typeface="+mn-lt"/>
                <a:ea typeface="+mn-ea"/>
                <a:cs typeface="+mn-cs"/>
              </a:rPr>
              <a:t>procedera</a:t>
            </a:r>
            <a:r>
              <a:rPr lang="es-ES" sz="1200" kern="1200" baseline="0" dirty="0" smtClean="0">
                <a:solidFill>
                  <a:schemeClr val="tx1"/>
                </a:solidFill>
                <a:latin typeface="+mn-lt"/>
                <a:ea typeface="+mn-ea"/>
                <a:cs typeface="+mn-cs"/>
              </a:rPr>
              <a:t> a entrenar la red neuronal.</a:t>
            </a: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19</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primera imagen muestra la</a:t>
            </a:r>
            <a:r>
              <a:rPr lang="es-EC" baseline="0" dirty="0" smtClean="0"/>
              <a:t> </a:t>
            </a:r>
            <a:r>
              <a:rPr lang="es-EC" baseline="0" dirty="0" err="1" smtClean="0"/>
              <a:t>identificacion</a:t>
            </a:r>
            <a:r>
              <a:rPr lang="es-EC" baseline="0" dirty="0" smtClean="0"/>
              <a:t> del modelo </a:t>
            </a:r>
            <a:r>
              <a:rPr lang="es-EC" baseline="0" dirty="0" err="1" smtClean="0"/>
              <a:t>matematico</a:t>
            </a:r>
            <a:r>
              <a:rPr lang="es-EC" baseline="0" dirty="0" smtClean="0"/>
              <a:t> usando redes neuronales, como se necesita una red neuronal inversa, se lo debe entrenar como se muestra en la segunda imagen.</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20</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21</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Se guarda la matriz objetivos</a:t>
            </a:r>
            <a:r>
              <a:rPr lang="es-EC" baseline="0" dirty="0" smtClean="0"/>
              <a:t> Tm, con las respuestas q nos da nuestro modelo </a:t>
            </a:r>
            <a:r>
              <a:rPr lang="es-EC" baseline="0" dirty="0" err="1" smtClean="0"/>
              <a:t>matematico</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Se asigna que valores son entradas y salidas, según el controlador neuronal inverso lo requiera.</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23</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24</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25</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26</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realizo varias pruebas usando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 con nuestro modelo de implementación como se muestra en la figura, cada una de ellas con diferentes temperaturas de referencia, pero además con un diferente tiempo de paso, con valores de tiempo de paso de 1, 2, 5</a:t>
            </a:r>
            <a:r>
              <a:rPr lang="es-ES" sz="1200" kern="1200" baseline="0" dirty="0" smtClean="0">
                <a:solidFill>
                  <a:schemeClr val="tx1"/>
                </a:solidFill>
                <a:latin typeface="+mn-lt"/>
                <a:ea typeface="+mn-ea"/>
                <a:cs typeface="+mn-cs"/>
              </a:rPr>
              <a:t> y</a:t>
            </a:r>
            <a:r>
              <a:rPr lang="es-ES" sz="1200" kern="1200" dirty="0" smtClean="0">
                <a:solidFill>
                  <a:schemeClr val="tx1"/>
                </a:solidFill>
                <a:latin typeface="+mn-lt"/>
                <a:ea typeface="+mn-ea"/>
                <a:cs typeface="+mn-cs"/>
              </a:rPr>
              <a:t> 10</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segundos. Con estos resultados podremos ver cuál fue la mejor identificación de nuestro sistema y si nuestro controlador inverso fue el más adecuado.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Estos valores de tiempo de paso se los puede cambiar desde el entrenamiento de nuestro controlador.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a:t>
            </a:r>
            <a:r>
              <a:rPr lang="es-ES" sz="1200" kern="1200" baseline="0" dirty="0" smtClean="0">
                <a:solidFill>
                  <a:schemeClr val="tx1"/>
                </a:solidFill>
                <a:latin typeface="+mn-lt"/>
                <a:ea typeface="+mn-ea"/>
                <a:cs typeface="+mn-cs"/>
              </a:rPr>
              <a:t> valor mas adecuado de nuestro tiempo de paso es de dos segundos.</a:t>
            </a: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27</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28</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29</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Se puede observar que en la primera perturbación, donde el conducto está totalmente abierto, existe un sobre pico muy pequeño que es parte del controlador y un error de estado estable imperceptible que mientras más se cierra el ducto se nota que aumenta, es por esto que mientras más cerrado se encuentra el conducto mas sobre pico y un aumento del error se tiene, ya que el sensor se tarda en mostrar la temperatura en ese momento por que el sensor se encuentra al final del ducto. </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Adicionalmente en las perturbación 3 y 4 se puede observar que en el set </a:t>
            </a:r>
            <a:r>
              <a:rPr lang="es-ES_tradnl" sz="1200" kern="1200" dirty="0" err="1" smtClean="0">
                <a:solidFill>
                  <a:schemeClr val="tx1"/>
                </a:solidFill>
                <a:latin typeface="+mn-lt"/>
                <a:ea typeface="+mn-ea"/>
                <a:cs typeface="+mn-cs"/>
              </a:rPr>
              <a:t>point</a:t>
            </a:r>
            <a:r>
              <a:rPr lang="es-ES_tradnl" sz="1200" kern="1200" dirty="0" smtClean="0">
                <a:solidFill>
                  <a:schemeClr val="tx1"/>
                </a:solidFill>
                <a:latin typeface="+mn-lt"/>
                <a:ea typeface="+mn-ea"/>
                <a:cs typeface="+mn-cs"/>
              </a:rPr>
              <a:t> de 55°C por falta de flujo de aire se activa la protección de la niquelina, donde el límite es 70°C, pero por lo anteriormente mencionado por falta de flujo de aire no llega esta temperatura de 70°C a nuestro sensor.</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30</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control neuronal por modelo de referencia consiste en un sistema que controla el comportamiento natural de la planta con el objetivo de que se aproxime a la respuesta que tiene un modelo de referencia establecido.</a:t>
            </a:r>
            <a:endParaRPr lang="es-EC" sz="1200" kern="1200" dirty="0" smtClean="0">
              <a:solidFill>
                <a:schemeClr val="tx1"/>
              </a:solidFill>
              <a:latin typeface="+mn-lt"/>
              <a:ea typeface="+mn-ea"/>
              <a:cs typeface="+mn-cs"/>
            </a:endParaRPr>
          </a:p>
          <a:p>
            <a:endParaRPr lang="es-EC" dirty="0" smtClean="0"/>
          </a:p>
          <a:p>
            <a:r>
              <a:rPr lang="es-ES" sz="1200" kern="1200" dirty="0" smtClean="0">
                <a:solidFill>
                  <a:schemeClr val="tx1"/>
                </a:solidFill>
                <a:latin typeface="+mn-lt"/>
                <a:ea typeface="+mn-ea"/>
                <a:cs typeface="+mn-cs"/>
              </a:rPr>
              <a:t>En el entrenamiento del control neuronal los pesos y las </a:t>
            </a:r>
            <a:r>
              <a:rPr lang="es-ES" sz="1200" kern="1200" dirty="0" err="1" smtClean="0">
                <a:solidFill>
                  <a:schemeClr val="tx1"/>
                </a:solidFill>
                <a:latin typeface="+mn-lt"/>
                <a:ea typeface="+mn-ea"/>
                <a:cs typeface="+mn-cs"/>
              </a:rPr>
              <a:t>bias</a:t>
            </a:r>
            <a:r>
              <a:rPr lang="es-ES" sz="1200" kern="1200" dirty="0" smtClean="0">
                <a:solidFill>
                  <a:schemeClr val="tx1"/>
                </a:solidFill>
                <a:latin typeface="+mn-lt"/>
                <a:ea typeface="+mn-ea"/>
                <a:cs typeface="+mn-cs"/>
              </a:rPr>
              <a:t> se ajustarán gracias al error que se produce entre el modelo de referencia lineal y el sistema de control representado por la red neuronal de control e identificación. De este proceso se extrae la red neuronal de control, que se encargara de controlar la planta de temperatura.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 red de control viene junto a una acción integral que </a:t>
            </a:r>
            <a:r>
              <a:rPr lang="es-ES" sz="1200" kern="1200" dirty="0" err="1" smtClean="0">
                <a:solidFill>
                  <a:schemeClr val="tx1"/>
                </a:solidFill>
                <a:latin typeface="+mn-lt"/>
                <a:ea typeface="+mn-ea"/>
                <a:cs typeface="+mn-cs"/>
              </a:rPr>
              <a:t>decrementa</a:t>
            </a:r>
            <a:r>
              <a:rPr lang="es-ES" sz="1200" kern="1200" dirty="0" smtClean="0">
                <a:solidFill>
                  <a:schemeClr val="tx1"/>
                </a:solidFill>
                <a:latin typeface="+mn-lt"/>
                <a:ea typeface="+mn-ea"/>
                <a:cs typeface="+mn-cs"/>
              </a:rPr>
              <a:t> el tiempo de subida y tiene el efecto de eliminar el error de estado estable;  es una acción totalmente necesaria para nuestra red para poder tener un control completo, aunque se tienen desventajas ya que también se incrementa el sobre impulso y puede empeorar la respuesta </a:t>
            </a:r>
            <a:r>
              <a:rPr lang="es-ES" sz="1200" kern="1200" dirty="0" err="1" smtClean="0">
                <a:solidFill>
                  <a:schemeClr val="tx1"/>
                </a:solidFill>
                <a:latin typeface="+mn-lt"/>
                <a:ea typeface="+mn-ea"/>
                <a:cs typeface="+mn-cs"/>
              </a:rPr>
              <a:t>transiente</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 decir se obtendrá una mayor desviación del set </a:t>
            </a:r>
            <a:r>
              <a:rPr lang="es-ES" sz="1200" kern="1200" dirty="0" err="1" smtClean="0">
                <a:solidFill>
                  <a:schemeClr val="tx1"/>
                </a:solidFill>
                <a:latin typeface="+mn-lt"/>
                <a:ea typeface="+mn-ea"/>
                <a:cs typeface="+mn-cs"/>
              </a:rPr>
              <a:t>point</a:t>
            </a:r>
            <a:r>
              <a:rPr lang="es-ES" sz="1200" kern="1200" dirty="0" smtClean="0">
                <a:solidFill>
                  <a:schemeClr val="tx1"/>
                </a:solidFill>
                <a:latin typeface="+mn-lt"/>
                <a:ea typeface="+mn-ea"/>
                <a:cs typeface="+mn-cs"/>
              </a:rPr>
              <a:t>, la respuesta será más lenta y el periodo de oscilación será mayor, pero tendremos un error bastante bajo.</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31</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1 En este paso se realiza la identificación de la planta de temperatura en lazo abierto.</a:t>
            </a:r>
            <a:endParaRPr lang="es-EC" sz="1200" kern="1200" dirty="0" smtClean="0">
              <a:solidFill>
                <a:schemeClr val="tx1"/>
              </a:solidFill>
              <a:latin typeface="+mn-lt"/>
              <a:ea typeface="+mn-ea"/>
              <a:cs typeface="+mn-cs"/>
            </a:endParaRPr>
          </a:p>
          <a:p>
            <a:r>
              <a:rPr lang="es-EC" dirty="0" smtClean="0"/>
              <a:t>2 </a:t>
            </a:r>
            <a:r>
              <a:rPr lang="es-ES" sz="1200" kern="1200" dirty="0" smtClean="0">
                <a:solidFill>
                  <a:schemeClr val="tx1"/>
                </a:solidFill>
                <a:latin typeface="+mn-lt"/>
                <a:ea typeface="+mn-ea"/>
                <a:cs typeface="+mn-cs"/>
              </a:rPr>
              <a:t>El modelo de referencia lineal imita un comportamiento similar a un sistema de primer orden como el de la planta, donde podemos controlar su tiempo de establecimiento.</a:t>
            </a:r>
            <a:endParaRPr lang="es-EC" sz="1200" kern="1200" dirty="0" smtClean="0">
              <a:solidFill>
                <a:schemeClr val="tx1"/>
              </a:solidFill>
              <a:latin typeface="+mn-lt"/>
              <a:ea typeface="+mn-ea"/>
              <a:cs typeface="+mn-cs"/>
            </a:endParaRPr>
          </a:p>
          <a:p>
            <a:r>
              <a:rPr lang="es-EC" dirty="0" smtClean="0"/>
              <a:t>3</a:t>
            </a:r>
            <a:r>
              <a:rPr lang="es-EC" baseline="0" dirty="0" smtClean="0"/>
              <a:t> </a:t>
            </a:r>
            <a:r>
              <a:rPr lang="es-ES" sz="1200" kern="1200" dirty="0" smtClean="0">
                <a:solidFill>
                  <a:schemeClr val="tx1"/>
                </a:solidFill>
                <a:latin typeface="+mn-lt"/>
                <a:ea typeface="+mn-ea"/>
                <a:cs typeface="+mn-cs"/>
              </a:rPr>
              <a:t>El control neuronal por modelo de referencia para el sistema de temperatura es una red </a:t>
            </a:r>
            <a:r>
              <a:rPr lang="es-ES" sz="1200" kern="1200" dirty="0" err="1" smtClean="0">
                <a:solidFill>
                  <a:schemeClr val="tx1"/>
                </a:solidFill>
                <a:latin typeface="+mn-lt"/>
                <a:ea typeface="+mn-ea"/>
                <a:cs typeface="+mn-cs"/>
              </a:rPr>
              <a:t>tansig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purelin</a:t>
            </a:r>
            <a:r>
              <a:rPr lang="es-ES" sz="1200" kern="1200" dirty="0" smtClean="0">
                <a:solidFill>
                  <a:schemeClr val="tx1"/>
                </a:solidFill>
                <a:latin typeface="+mn-lt"/>
                <a:ea typeface="+mn-ea"/>
                <a:cs typeface="+mn-cs"/>
              </a:rPr>
              <a:t>, que tiene nueve neuronas en la capa oculta y una salida. </a:t>
            </a:r>
          </a:p>
          <a:p>
            <a:r>
              <a:rPr lang="es-ES" sz="1200" kern="1200" dirty="0" smtClean="0">
                <a:solidFill>
                  <a:schemeClr val="tx1"/>
                </a:solidFill>
                <a:latin typeface="+mn-lt"/>
                <a:ea typeface="+mn-ea"/>
                <a:cs typeface="+mn-cs"/>
              </a:rPr>
              <a:t>4 La red total que se obtiene al final está compuesta por la red del modelo y la red de control.</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red </a:t>
            </a:r>
            <a:r>
              <a:rPr lang="es-EC" dirty="0" err="1" smtClean="0"/>
              <a:t>identificacion</a:t>
            </a:r>
            <a:r>
              <a:rPr lang="es-EC" dirty="0" smtClean="0"/>
              <a:t> es la red que </a:t>
            </a:r>
            <a:r>
              <a:rPr lang="es-EC" dirty="0" err="1" smtClean="0"/>
              <a:t>actua</a:t>
            </a:r>
            <a:r>
              <a:rPr lang="es-EC" dirty="0" smtClean="0"/>
              <a:t> igual que el modelo </a:t>
            </a:r>
            <a:r>
              <a:rPr lang="es-EC" dirty="0" err="1" smtClean="0"/>
              <a:t>matematico</a:t>
            </a:r>
            <a:r>
              <a:rPr lang="es-EC" dirty="0" smtClean="0"/>
              <a:t>,</a:t>
            </a:r>
            <a:r>
              <a:rPr lang="es-EC" baseline="0" dirty="0" smtClean="0"/>
              <a:t> por esto tenemos como entrada el voltaje de 0 a 6V y la temperatura inicial en °C y como salida la </a:t>
            </a:r>
            <a:r>
              <a:rPr lang="es-EC" baseline="0" dirty="0" err="1" smtClean="0"/>
              <a:t>variacion</a:t>
            </a:r>
            <a:r>
              <a:rPr lang="es-EC" baseline="0" dirty="0" smtClean="0"/>
              <a:t> de temperatura.</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33</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Gracias a las múltiples variaciones de los valores patrones, se pudo obtener la red neuronal de identificación, donde a continuación se muestra la comparación con el modelo matemático</a:t>
            </a:r>
            <a:r>
              <a:rPr lang="es-ES" sz="1200" kern="1200" baseline="0" dirty="0" smtClean="0">
                <a:solidFill>
                  <a:schemeClr val="tx1"/>
                </a:solidFill>
                <a:latin typeface="+mn-lt"/>
                <a:ea typeface="+mn-ea"/>
                <a:cs typeface="+mn-cs"/>
              </a:rPr>
              <a:t> vs red neuronal </a:t>
            </a:r>
            <a:r>
              <a:rPr lang="es-ES" sz="1200" kern="1200" baseline="0" dirty="0" err="1" smtClean="0">
                <a:solidFill>
                  <a:schemeClr val="tx1"/>
                </a:solidFill>
                <a:latin typeface="+mn-lt"/>
                <a:ea typeface="+mn-ea"/>
                <a:cs typeface="+mn-cs"/>
              </a:rPr>
              <a:t>identificacion</a:t>
            </a:r>
            <a:r>
              <a:rPr lang="es-ES" sz="1200" kern="1200" dirty="0" smtClean="0">
                <a:solidFill>
                  <a:schemeClr val="tx1"/>
                </a:solidFill>
                <a:latin typeface="+mn-lt"/>
                <a:ea typeface="+mn-ea"/>
                <a:cs typeface="+mn-cs"/>
              </a:rPr>
              <a:t>, cabe recalcar que los dos sistemas estarán con iguales condiciones de estado inicial y entradas.</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34</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35</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36</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Una vez creada la red neuronal de control, se procede a comprobar su adecuado funcionamiento, cabe recalcar que se debe realizar la simulación con el lazo de control propuesto, como se muestra en la Figura el lazo de control realizado en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37</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38</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39</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red de control viene junto a una acción integral que </a:t>
            </a:r>
            <a:r>
              <a:rPr lang="es-ES" sz="1200" kern="1200" dirty="0" err="1" smtClean="0">
                <a:solidFill>
                  <a:schemeClr val="tx1"/>
                </a:solidFill>
                <a:latin typeface="+mn-lt"/>
                <a:ea typeface="+mn-ea"/>
                <a:cs typeface="+mn-cs"/>
              </a:rPr>
              <a:t>decrementa</a:t>
            </a:r>
            <a:r>
              <a:rPr lang="es-ES" sz="1200" kern="1200" dirty="0" smtClean="0">
                <a:solidFill>
                  <a:schemeClr val="tx1"/>
                </a:solidFill>
                <a:latin typeface="+mn-lt"/>
                <a:ea typeface="+mn-ea"/>
                <a:cs typeface="+mn-cs"/>
              </a:rPr>
              <a:t> el tiempo de subida y tiene el efecto de eliminar el error de estado estable;  es una acción totalmente necesaria para nuestra red para poder tener un control completo, aunque se tienen desventajas ya que también se incrementa el sobre impulso y puede empeorar la respuesta </a:t>
            </a:r>
            <a:r>
              <a:rPr lang="es-ES" sz="1200" kern="1200" dirty="0" err="1" smtClean="0">
                <a:solidFill>
                  <a:schemeClr val="tx1"/>
                </a:solidFill>
                <a:latin typeface="+mn-lt"/>
                <a:ea typeface="+mn-ea"/>
                <a:cs typeface="+mn-cs"/>
              </a:rPr>
              <a:t>transiente</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 decir se obtendrá una mayor desviación del set </a:t>
            </a:r>
            <a:r>
              <a:rPr lang="es-ES" sz="1200" kern="1200" dirty="0" err="1" smtClean="0">
                <a:solidFill>
                  <a:schemeClr val="tx1"/>
                </a:solidFill>
                <a:latin typeface="+mn-lt"/>
                <a:ea typeface="+mn-ea"/>
                <a:cs typeface="+mn-cs"/>
              </a:rPr>
              <a:t>point</a:t>
            </a:r>
            <a:r>
              <a:rPr lang="es-ES" sz="1200" kern="1200" dirty="0" smtClean="0">
                <a:solidFill>
                  <a:schemeClr val="tx1"/>
                </a:solidFill>
                <a:latin typeface="+mn-lt"/>
                <a:ea typeface="+mn-ea"/>
                <a:cs typeface="+mn-cs"/>
              </a:rPr>
              <a:t>, la respuesta será más lenta y el periodo de oscilación será mayor, pero tendremos un error bastante bajo.</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40</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Se realizó la implementación de la red neuronal por modelo de referencia usando el modelo en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 del software, para esto se realizó pruebas con diferentes entradas de temperatura 35°C, 40°C y 50°C.</a:t>
            </a:r>
          </a:p>
          <a:p>
            <a:r>
              <a:rPr lang="es-ES" sz="1200" kern="1200" dirty="0" smtClean="0">
                <a:solidFill>
                  <a:schemeClr val="tx1"/>
                </a:solidFill>
                <a:latin typeface="+mn-lt"/>
                <a:ea typeface="+mn-ea"/>
                <a:cs typeface="+mn-cs"/>
              </a:rPr>
              <a:t>Se pudo observar un control incompleto, donde no se corrigió el error, esto se debe a los pocos datos que se tiene del modelo </a:t>
            </a:r>
            <a:r>
              <a:rPr lang="es-ES" sz="1200" kern="1200" dirty="0" err="1" smtClean="0">
                <a:solidFill>
                  <a:schemeClr val="tx1"/>
                </a:solidFill>
                <a:latin typeface="+mn-lt"/>
                <a:ea typeface="+mn-ea"/>
                <a:cs typeface="+mn-cs"/>
              </a:rPr>
              <a:t>matematico</a:t>
            </a:r>
            <a:r>
              <a:rPr lang="es-ES" sz="1200" kern="1200" dirty="0" smtClean="0">
                <a:solidFill>
                  <a:schemeClr val="tx1"/>
                </a:solidFill>
                <a:latin typeface="+mn-lt"/>
                <a:ea typeface="+mn-ea"/>
                <a:cs typeface="+mn-cs"/>
              </a:rPr>
              <a:t>,</a:t>
            </a:r>
            <a:r>
              <a:rPr lang="es-ES" sz="1200" kern="1200" baseline="0" dirty="0" smtClean="0">
                <a:solidFill>
                  <a:schemeClr val="tx1"/>
                </a:solidFill>
                <a:latin typeface="+mn-lt"/>
                <a:ea typeface="+mn-ea"/>
                <a:cs typeface="+mn-cs"/>
              </a:rPr>
              <a:t> además de no ser exacto, y la red neuronal al final se nota que no puede estabilizarse.</a:t>
            </a:r>
          </a:p>
          <a:p>
            <a:r>
              <a:rPr lang="es-ES" sz="1200" kern="1200" baseline="0" dirty="0" smtClean="0">
                <a:solidFill>
                  <a:schemeClr val="tx1"/>
                </a:solidFill>
                <a:latin typeface="+mn-lt"/>
                <a:ea typeface="+mn-ea"/>
                <a:cs typeface="+mn-cs"/>
              </a:rPr>
              <a:t>Para corregir esto se agrego una acción integral</a:t>
            </a:r>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41</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siguiente prueba se realiza con el control neuronal por modelo de referencia y con la acción integral usando el modelo en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 como se muestra en la Figura, para empezar, se necesita sincronizar la acción integral.</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42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ES" sz="1200" b="1" kern="1200" dirty="0" smtClean="0">
                <a:solidFill>
                  <a:schemeClr val="tx1"/>
                </a:solidFill>
                <a:latin typeface="+mn-lt"/>
                <a:ea typeface="+mn-ea"/>
                <a:cs typeface="+mn-cs"/>
              </a:rPr>
              <a:t>Elemento primario y de medición: </a:t>
            </a:r>
            <a:r>
              <a:rPr lang="es-ES" sz="1200" kern="1200" dirty="0" smtClean="0">
                <a:solidFill>
                  <a:schemeClr val="tx1"/>
                </a:solidFill>
                <a:latin typeface="+mn-lt"/>
                <a:ea typeface="+mn-ea"/>
                <a:cs typeface="+mn-cs"/>
              </a:rPr>
              <a:t>consta de un sensor-transmisor de temperatura tipo termistor. Toma la temperatura a la salida del calentador (20 – 70 [ºC]), y envía una señal analógica de voltaje (0 – 5 [V]) hacia el controlador. </a:t>
            </a:r>
          </a:p>
          <a:p>
            <a:r>
              <a:rPr lang="es-ES" sz="1200" kern="1200" dirty="0" smtClean="0">
                <a:solidFill>
                  <a:schemeClr val="tx1"/>
                </a:solidFill>
                <a:latin typeface="+mn-lt"/>
                <a:ea typeface="+mn-ea"/>
                <a:cs typeface="+mn-cs"/>
              </a:rPr>
              <a:t> </a:t>
            </a:r>
          </a:p>
          <a:p>
            <a:pPr lvl="0"/>
            <a:r>
              <a:rPr lang="es-ES" sz="1200" b="1" kern="1200" dirty="0" smtClean="0">
                <a:solidFill>
                  <a:schemeClr val="tx1"/>
                </a:solidFill>
                <a:latin typeface="+mn-lt"/>
                <a:ea typeface="+mn-ea"/>
                <a:cs typeface="+mn-cs"/>
              </a:rPr>
              <a:t>Conducto de flujo:</a:t>
            </a:r>
            <a:r>
              <a:rPr lang="es-ES" sz="1200" kern="1200" dirty="0" smtClean="0">
                <a:solidFill>
                  <a:schemeClr val="tx1"/>
                </a:solidFill>
                <a:latin typeface="+mn-lt"/>
                <a:ea typeface="+mn-ea"/>
                <a:cs typeface="+mn-cs"/>
              </a:rPr>
              <a:t> mediante un ventilador, renueva el aire que se encuentra en su interior.</a:t>
            </a:r>
          </a:p>
          <a:p>
            <a:r>
              <a:rPr lang="es-ES" sz="1200" kern="1200" dirty="0" smtClean="0">
                <a:solidFill>
                  <a:schemeClr val="tx1"/>
                </a:solidFill>
                <a:latin typeface="+mn-lt"/>
                <a:ea typeface="+mn-ea"/>
                <a:cs typeface="+mn-cs"/>
              </a:rPr>
              <a:t> </a:t>
            </a:r>
          </a:p>
          <a:p>
            <a:pPr lvl="0"/>
            <a:r>
              <a:rPr lang="es-ES" sz="1200" b="1" kern="1200" dirty="0" smtClean="0">
                <a:solidFill>
                  <a:schemeClr val="tx1"/>
                </a:solidFill>
                <a:latin typeface="+mn-lt"/>
                <a:ea typeface="+mn-ea"/>
                <a:cs typeface="+mn-cs"/>
              </a:rPr>
              <a:t>Niquelina:</a:t>
            </a:r>
            <a:r>
              <a:rPr lang="es-ES" sz="1200" kern="1200" dirty="0" smtClean="0">
                <a:solidFill>
                  <a:schemeClr val="tx1"/>
                </a:solidFill>
                <a:latin typeface="+mn-lt"/>
                <a:ea typeface="+mn-ea"/>
                <a:cs typeface="+mn-cs"/>
              </a:rPr>
              <a:t> se encuentra en la entrada del conducto, es la encargada de calentar el aire que ingresa mediante una señal de voltaje de 0 a 10 [V]</a:t>
            </a:r>
          </a:p>
          <a:p>
            <a:pPr lvl="0"/>
            <a:r>
              <a:rPr lang="es-ES" sz="1200" b="1" kern="1200" dirty="0" smtClean="0">
                <a:solidFill>
                  <a:schemeClr val="tx1"/>
                </a:solidFill>
                <a:latin typeface="+mn-lt"/>
                <a:ea typeface="+mn-ea"/>
                <a:cs typeface="+mn-cs"/>
              </a:rPr>
              <a:t>Placa Metálica: </a:t>
            </a:r>
            <a:r>
              <a:rPr lang="es-ES" sz="1200" kern="1200" dirty="0" smtClean="0">
                <a:solidFill>
                  <a:schemeClr val="tx1"/>
                </a:solidFill>
                <a:latin typeface="+mn-lt"/>
                <a:ea typeface="+mn-ea"/>
                <a:cs typeface="+mn-cs"/>
              </a:rPr>
              <a:t>posee cuatro orificios, que determinan la cantidad de aire que ingresará al proceso.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Para asegurar que se mida una solución homogénea, el punto de supervisión se localiza a cierta distancia del punto de mezcla. El objetivo es conocer la forma en que responde la temperatura de salida, a los cambios en el voltaje de la niquelina en la entrada.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s-ES" sz="1200" b="0" i="0" kern="1200" dirty="0" smtClean="0">
                <a:solidFill>
                  <a:schemeClr val="tx1"/>
                </a:solidFill>
                <a:latin typeface="+mn-lt"/>
                <a:ea typeface="+mn-ea"/>
                <a:cs typeface="+mn-cs"/>
              </a:rPr>
              <a:t>El termistor, por su parte presenta rapidez en la medida, como a sí mismo posee mayor sensibilidad a los cambios de temperatura, que los RTD y la </a:t>
            </a:r>
            <a:r>
              <a:rPr lang="es-ES" sz="1200" b="0" i="0" kern="1200" dirty="0" err="1" smtClean="0">
                <a:solidFill>
                  <a:schemeClr val="tx1"/>
                </a:solidFill>
                <a:latin typeface="+mn-lt"/>
                <a:ea typeface="+mn-ea"/>
                <a:cs typeface="+mn-cs"/>
              </a:rPr>
              <a:t>termocupla</a:t>
            </a:r>
            <a:r>
              <a:rPr lang="es-ES" sz="1200" b="0" i="0" kern="1200" dirty="0" smtClean="0">
                <a:solidFill>
                  <a:schemeClr val="tx1"/>
                </a:solidFill>
                <a:latin typeface="+mn-lt"/>
                <a:ea typeface="+mn-ea"/>
                <a:cs typeface="+mn-cs"/>
              </a:rPr>
              <a:t>, son elementos que adquieren gran relevancia al momento </a:t>
            </a:r>
            <a:r>
              <a:rPr lang="es-ES" sz="1200" b="0" i="0" kern="1200" dirty="0" err="1" smtClean="0">
                <a:solidFill>
                  <a:schemeClr val="tx1"/>
                </a:solidFill>
                <a:latin typeface="+mn-lt"/>
                <a:ea typeface="+mn-ea"/>
                <a:cs typeface="+mn-cs"/>
              </a:rPr>
              <a:t>desu</a:t>
            </a:r>
            <a:r>
              <a:rPr lang="es-ES" sz="1200" b="0" i="0" kern="1200" dirty="0" smtClean="0">
                <a:solidFill>
                  <a:schemeClr val="tx1"/>
                </a:solidFill>
                <a:latin typeface="+mn-lt"/>
                <a:ea typeface="+mn-ea"/>
                <a:cs typeface="+mn-cs"/>
              </a:rPr>
              <a:t> aplicación.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realizo cuatro pruebas con diferentes valores de la ganancia integral, en la siguiente Figura, se puede observar la respuesta del sistema.</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Al observar los resultados del comportamiento de la planta con la acción integral en la Tabla y en la Figura, se puede concluir que el valor más adecuado para la acción integral es 0.008.</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43</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Como se puede apreciar en la Tabla el controlador neuronal con el conducto totalmente abierto (</a:t>
            </a:r>
            <a:r>
              <a:rPr lang="es-ES_tradnl" sz="1200" kern="1200" dirty="0" err="1" smtClean="0">
                <a:solidFill>
                  <a:schemeClr val="tx1"/>
                </a:solidFill>
                <a:latin typeface="+mn-lt"/>
                <a:ea typeface="+mn-ea"/>
                <a:cs typeface="+mn-cs"/>
              </a:rPr>
              <a:t>Perturbacion</a:t>
            </a:r>
            <a:r>
              <a:rPr lang="es-ES_tradnl" sz="1200" kern="1200" dirty="0" smtClean="0">
                <a:solidFill>
                  <a:schemeClr val="tx1"/>
                </a:solidFill>
                <a:latin typeface="+mn-lt"/>
                <a:ea typeface="+mn-ea"/>
                <a:cs typeface="+mn-cs"/>
              </a:rPr>
              <a:t> 1) es lento en el control aunque el error se corrigió gracias a la acción integral, aunque se tiene un sobre pico en el control, esto porque el controlador junto a la acción integral actúan lento en el comienzo, llegan a controlar y corregir el error, al finalizar podemos ver un comportamiento más estable.</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También se puede observar que mientras menos flujo de aire existe, los sobre picos aumentan, esto sucede porque al disminuir el flujo los cambios de temperatura se demoran en </a:t>
            </a:r>
            <a:r>
              <a:rPr lang="es-ES_tradnl" sz="1200" kern="1200" dirty="0" err="1" smtClean="0">
                <a:solidFill>
                  <a:schemeClr val="tx1"/>
                </a:solidFill>
                <a:latin typeface="+mn-lt"/>
                <a:ea typeface="+mn-ea"/>
                <a:cs typeface="+mn-cs"/>
              </a:rPr>
              <a:t>sensar</a:t>
            </a:r>
            <a:r>
              <a:rPr lang="es-ES_tradnl" sz="1200" kern="1200" dirty="0" smtClean="0">
                <a:solidFill>
                  <a:schemeClr val="tx1"/>
                </a:solidFill>
                <a:latin typeface="+mn-lt"/>
                <a:ea typeface="+mn-ea"/>
                <a:cs typeface="+mn-cs"/>
              </a:rPr>
              <a:t>, el aire caliente o frio se moverá mucho más lento a través del conducto aumentando los </a:t>
            </a:r>
            <a:r>
              <a:rPr lang="es-ES_tradnl" sz="1200" kern="1200" dirty="0" err="1" smtClean="0">
                <a:solidFill>
                  <a:schemeClr val="tx1"/>
                </a:solidFill>
                <a:latin typeface="+mn-lt"/>
                <a:ea typeface="+mn-ea"/>
                <a:cs typeface="+mn-cs"/>
              </a:rPr>
              <a:t>sobrepicos</a:t>
            </a:r>
            <a:r>
              <a:rPr lang="es-ES_tradnl"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En la perturbación 3 se puede observar que el flujo de aire afecta mucho en el comportamiento de la planta y el controlador, aunque se logra un control, se nota como se dificulta mas el control.</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En la perturbación 4 donde existe el menor flujo de aire, para el </a:t>
            </a:r>
            <a:r>
              <a:rPr lang="es-ES_tradnl" sz="1200" kern="1200" dirty="0" err="1" smtClean="0">
                <a:solidFill>
                  <a:schemeClr val="tx1"/>
                </a:solidFill>
                <a:latin typeface="+mn-lt"/>
                <a:ea typeface="+mn-ea"/>
                <a:cs typeface="+mn-cs"/>
              </a:rPr>
              <a:t>setpoint</a:t>
            </a:r>
            <a:r>
              <a:rPr lang="es-ES_tradnl" sz="1200" kern="1200" dirty="0" smtClean="0">
                <a:solidFill>
                  <a:schemeClr val="tx1"/>
                </a:solidFill>
                <a:latin typeface="+mn-lt"/>
                <a:ea typeface="+mn-ea"/>
                <a:cs typeface="+mn-cs"/>
              </a:rPr>
              <a:t> de 50°C se puede observar que alcanza este valor pero no logra controlarlo ya que llega a la temperatura límite de la planta y empieza a descender la temperatura, esto sucedió porque se activó la protección de la planta, la temperatura en la niquelina ubicada al inicio del conducto sobrepaso los 70°C pero sin flujo de aire el calor se transfiere demasiado lento hacia el final del conducto donde se encuentra el sensor.</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44</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Esta estrategia de control se basa en la lógica difusa, es decir, busca imitar la forma en que una persona tomaría decisiones según lo relativo de lo observado o experimentado. La lógica difusa proporciona la facilidad de resolver situaciones complejas y dinámicas, que son más fácilmente expresadas con palabras que con modelos matemáticos.</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Un controlador difuso contiene un algoritmo que convierte una estrategia de control lingüística en una de control automático, mediante una base de reglas que genera  un conjunto de expresiones del tipo:</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46</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b="1" kern="1200" dirty="0" err="1" smtClean="0">
                <a:solidFill>
                  <a:schemeClr val="tx1"/>
                </a:solidFill>
                <a:latin typeface="+mn-lt"/>
                <a:ea typeface="+mn-ea"/>
                <a:cs typeface="+mn-cs"/>
              </a:rPr>
              <a:t>Fusificación</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El objetivo de la </a:t>
            </a:r>
            <a:r>
              <a:rPr lang="es-ES" sz="1200" kern="1200" dirty="0" err="1" smtClean="0">
                <a:solidFill>
                  <a:schemeClr val="tx1"/>
                </a:solidFill>
                <a:latin typeface="+mn-lt"/>
                <a:ea typeface="+mn-ea"/>
                <a:cs typeface="+mn-cs"/>
              </a:rPr>
              <a:t>fusificación</a:t>
            </a:r>
            <a:r>
              <a:rPr lang="es-ES" sz="1200" kern="1200" dirty="0" smtClean="0">
                <a:solidFill>
                  <a:schemeClr val="tx1"/>
                </a:solidFill>
                <a:latin typeface="+mn-lt"/>
                <a:ea typeface="+mn-ea"/>
                <a:cs typeface="+mn-cs"/>
              </a:rPr>
              <a:t> es convertir los valores medidos del mundo real (entradas del estado del proceso) a un valor lingüístico. La </a:t>
            </a:r>
            <a:r>
              <a:rPr lang="es-ES" sz="1200" kern="1200" dirty="0" err="1" smtClean="0">
                <a:solidFill>
                  <a:schemeClr val="tx1"/>
                </a:solidFill>
                <a:latin typeface="+mn-lt"/>
                <a:ea typeface="+mn-ea"/>
                <a:cs typeface="+mn-cs"/>
              </a:rPr>
              <a:t>fusificación</a:t>
            </a:r>
            <a:r>
              <a:rPr lang="es-ES" sz="1200" kern="1200" dirty="0" smtClean="0">
                <a:solidFill>
                  <a:schemeClr val="tx1"/>
                </a:solidFill>
                <a:latin typeface="+mn-lt"/>
                <a:ea typeface="+mn-ea"/>
                <a:cs typeface="+mn-cs"/>
              </a:rPr>
              <a:t> se realiza utilizando las funciones de membrecía de las variables lingüísticas para calcular el grado de pertenencia (grado de verdad) de cada término en los conjuntos difusos previamente definidos (Figura 2.2).</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0"/>
            <a:r>
              <a:rPr lang="es-ES" sz="1200" b="1" kern="1200" dirty="0" smtClean="0">
                <a:solidFill>
                  <a:schemeClr val="tx1"/>
                </a:solidFill>
                <a:latin typeface="+mn-lt"/>
                <a:ea typeface="+mn-ea"/>
                <a:cs typeface="+mn-cs"/>
              </a:rPr>
              <a:t>Base de Reglas</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Contiene todas las reglas lingüísticas que se utilizan para relacionar los conceptos imprecisos con el comportamiento del sistema a controlar, esta etapa se encarga de la toma de decisiones que gobernara la forma que debe actuar el sistema.</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p>
          <a:p>
            <a:pPr lvl="0"/>
            <a:r>
              <a:rPr lang="es-ES" sz="1200" b="1" kern="1200" dirty="0" smtClean="0">
                <a:solidFill>
                  <a:schemeClr val="tx1"/>
                </a:solidFill>
                <a:latin typeface="+mn-lt"/>
                <a:ea typeface="+mn-ea"/>
                <a:cs typeface="+mn-cs"/>
              </a:rPr>
              <a:t>Inferencia</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 inferencia utiliza la </a:t>
            </a:r>
            <a:r>
              <a:rPr lang="es-ES" sz="1200" kern="1200" dirty="0" err="1" smtClean="0">
                <a:solidFill>
                  <a:schemeClr val="tx1"/>
                </a:solidFill>
                <a:latin typeface="+mn-lt"/>
                <a:ea typeface="+mn-ea"/>
                <a:cs typeface="+mn-cs"/>
              </a:rPr>
              <a:t>informacion</a:t>
            </a:r>
            <a:r>
              <a:rPr lang="es-ES" sz="1200" kern="1200" dirty="0" smtClean="0">
                <a:solidFill>
                  <a:schemeClr val="tx1"/>
                </a:solidFill>
                <a:latin typeface="+mn-lt"/>
                <a:ea typeface="+mn-ea"/>
                <a:cs typeface="+mn-cs"/>
              </a:rPr>
              <a:t> de la base de reglas para generar las condiciones del tipo: </a:t>
            </a:r>
            <a:r>
              <a:rPr lang="es-ES" sz="1200" i="1" kern="1200" dirty="0" smtClean="0">
                <a:solidFill>
                  <a:schemeClr val="tx1"/>
                </a:solidFill>
                <a:latin typeface="+mn-lt"/>
                <a:ea typeface="+mn-ea"/>
                <a:cs typeface="+mn-cs"/>
              </a:rPr>
              <a:t>Si caso1 y Caso 2 entonces Accion1.</a:t>
            </a:r>
            <a:endParaRPr lang="es-ES"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0"/>
            <a:r>
              <a:rPr lang="es-ES" sz="1200" b="1" kern="1200" dirty="0" err="1" smtClean="0">
                <a:solidFill>
                  <a:schemeClr val="tx1"/>
                </a:solidFill>
                <a:latin typeface="+mn-lt"/>
                <a:ea typeface="+mn-ea"/>
                <a:cs typeface="+mn-cs"/>
              </a:rPr>
              <a:t>Defusificación</a:t>
            </a:r>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Mediante las funciones de membrecía de la variable de salida se realiza el proceso de convertir los valores difusos generados, en los valores que posteriormente se utilizaran en el proceso de control. </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47</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Al usar esta relación, el voltaje de referencia resultante generaba una temperatura mucho mayor a la deseada, esto se debe a que la planta de temperatura describe un sistema no lineal, como se explicó en el Capitulo 3, por lo que se restó 2 voltios a esta relación para disminuir la temperatura generada, así la relación usada nos queda: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Con este valor se logra un control de lazo abierto adecuado.</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48</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Para diseñar el controlador difuso se utilizó el FIS Editor de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(Figura 5.2), a continuación se describen los pasos para obtener  el controlador. </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49</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b="1" kern="1200" dirty="0" err="1" smtClean="0">
                <a:solidFill>
                  <a:schemeClr val="tx1"/>
                </a:solidFill>
                <a:latin typeface="+mn-lt"/>
                <a:ea typeface="+mn-ea"/>
                <a:cs typeface="+mn-cs"/>
              </a:rPr>
              <a:t>nición</a:t>
            </a:r>
            <a:r>
              <a:rPr lang="es-ES" sz="1200" b="1" kern="1200" dirty="0" smtClean="0">
                <a:solidFill>
                  <a:schemeClr val="tx1"/>
                </a:solidFill>
                <a:latin typeface="+mn-lt"/>
                <a:ea typeface="+mn-ea"/>
                <a:cs typeface="+mn-cs"/>
              </a:rPr>
              <a:t> de las Funciones de Pertenencia </a:t>
            </a:r>
            <a:r>
              <a:rPr lang="es-ES" sz="1200" b="1" kern="1200" dirty="0" err="1" smtClean="0">
                <a:solidFill>
                  <a:schemeClr val="tx1"/>
                </a:solidFill>
                <a:latin typeface="+mn-lt"/>
                <a:ea typeface="+mn-ea"/>
                <a:cs typeface="+mn-cs"/>
              </a:rPr>
              <a:t>Fuzzificación</a:t>
            </a:r>
            <a:r>
              <a:rPr lang="es-ES" sz="1200" b="1"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El controlador tiene dos funciones de pertenencia,  el error y el voltaje de salida.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El error se define en cinco valores lingüísticos:</a:t>
            </a:r>
          </a:p>
          <a:p>
            <a:r>
              <a:rPr lang="es-ES" sz="1200" kern="1200" dirty="0" smtClean="0">
                <a:solidFill>
                  <a:schemeClr val="tx1"/>
                </a:solidFill>
                <a:latin typeface="+mn-lt"/>
                <a:ea typeface="+mn-ea"/>
                <a:cs typeface="+mn-cs"/>
              </a:rPr>
              <a:t> </a:t>
            </a:r>
          </a:p>
          <a:p>
            <a:pPr lvl="0"/>
            <a:r>
              <a:rPr lang="es-ES" sz="1200" kern="1200" dirty="0" smtClean="0">
                <a:solidFill>
                  <a:schemeClr val="tx1"/>
                </a:solidFill>
                <a:latin typeface="+mn-lt"/>
                <a:ea typeface="+mn-ea"/>
                <a:cs typeface="+mn-cs"/>
              </a:rPr>
              <a:t>Grande positivo (GP)</a:t>
            </a:r>
          </a:p>
          <a:p>
            <a:pPr lvl="0"/>
            <a:r>
              <a:rPr lang="es-ES" sz="1200" kern="1200" dirty="0" smtClean="0">
                <a:solidFill>
                  <a:schemeClr val="tx1"/>
                </a:solidFill>
                <a:latin typeface="+mn-lt"/>
                <a:ea typeface="+mn-ea"/>
                <a:cs typeface="+mn-cs"/>
              </a:rPr>
              <a:t>Pequeño positivo (PP)</a:t>
            </a:r>
          </a:p>
          <a:p>
            <a:pPr lvl="0"/>
            <a:r>
              <a:rPr lang="es-ES" sz="1200" kern="1200" dirty="0" smtClean="0">
                <a:solidFill>
                  <a:schemeClr val="tx1"/>
                </a:solidFill>
                <a:latin typeface="+mn-lt"/>
                <a:ea typeface="+mn-ea"/>
                <a:cs typeface="+mn-cs"/>
              </a:rPr>
              <a:t>Cero (Z)</a:t>
            </a:r>
          </a:p>
          <a:p>
            <a:pPr lvl="0"/>
            <a:r>
              <a:rPr lang="es-ES" sz="1200" kern="1200" dirty="0" smtClean="0">
                <a:solidFill>
                  <a:schemeClr val="tx1"/>
                </a:solidFill>
                <a:latin typeface="+mn-lt"/>
                <a:ea typeface="+mn-ea"/>
                <a:cs typeface="+mn-cs"/>
              </a:rPr>
              <a:t>Pequeño negativo (PN)</a:t>
            </a:r>
          </a:p>
          <a:p>
            <a:pPr lvl="0"/>
            <a:r>
              <a:rPr lang="es-ES" sz="1200" kern="1200" dirty="0" smtClean="0">
                <a:solidFill>
                  <a:schemeClr val="tx1"/>
                </a:solidFill>
                <a:latin typeface="+mn-lt"/>
                <a:ea typeface="+mn-ea"/>
                <a:cs typeface="+mn-cs"/>
              </a:rPr>
              <a:t>Grande negativo (GN)</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Cuando la temperatura medida es igual a la deseada, el error tendrá un valor de 0, correspondiente a la variable lingüística Cero.</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Cuando la temperatura medida supere a la deseada, el error será negativo, y podría pertenecer a las variables lingüísticas: Cero, Pequeño negativo o Grande negativo según su valor.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Si la temperatura medida es menor a la deseada, el error será positivo, y podría pertenecer a las variables lingüísticas: Cero, Pequeño positivo o Grande positivo según su valor.</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50</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b="1" kern="1200" dirty="0" smtClean="0">
                <a:solidFill>
                  <a:schemeClr val="tx1"/>
                </a:solidFill>
                <a:latin typeface="+mn-lt"/>
                <a:ea typeface="+mn-ea"/>
                <a:cs typeface="+mn-cs"/>
              </a:rPr>
              <a:t>Definición de las Funciones de Pertenencia </a:t>
            </a:r>
            <a:r>
              <a:rPr lang="es-ES" sz="1200" b="1" kern="1200" dirty="0" err="1" smtClean="0">
                <a:solidFill>
                  <a:schemeClr val="tx1"/>
                </a:solidFill>
                <a:latin typeface="+mn-lt"/>
                <a:ea typeface="+mn-ea"/>
                <a:cs typeface="+mn-cs"/>
              </a:rPr>
              <a:t>Fuzzificación</a:t>
            </a:r>
            <a:r>
              <a:rPr lang="es-ES" sz="1200" b="1"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El controlador tiene dos funciones de pertenencia,  el error y el voltaje de salida. </a:t>
            </a:r>
            <a:endParaRPr lang="es-ES" sz="1200" kern="1200" smtClean="0">
              <a:solidFill>
                <a:schemeClr val="tx1"/>
              </a:solidFill>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51</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base de reglas consta de cinco reglas donde se relacionan las premisas de las variables de entrada con las premisas de la variable de salida, como por ejemplo: </a:t>
            </a:r>
            <a:r>
              <a:rPr lang="es-ES" sz="1200" i="1" kern="1200" dirty="0" smtClean="0">
                <a:solidFill>
                  <a:schemeClr val="tx1"/>
                </a:solidFill>
                <a:latin typeface="+mn-lt"/>
                <a:ea typeface="+mn-ea"/>
                <a:cs typeface="+mn-cs"/>
              </a:rPr>
              <a:t>Si el error es grande positivo, la salida del controlador será Calentar mucho.</a:t>
            </a:r>
            <a:endParaRPr lang="es-ES" sz="1200" kern="1200" dirty="0" smtClean="0">
              <a:solidFill>
                <a:schemeClr val="tx1"/>
              </a:solidFill>
              <a:latin typeface="+mn-lt"/>
              <a:ea typeface="+mn-ea"/>
              <a:cs typeface="+mn-cs"/>
            </a:endParaRPr>
          </a:p>
          <a:p>
            <a:pPr lvl="0"/>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52</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Para la simulación del control difuso, se necesita exportar el controlador desarrollado en el FIS Editor hacia el espacio de trabajo de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en el diagrama de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 insertar el bloque del controlador difuso ubicado en la librería </a:t>
            </a:r>
            <a:r>
              <a:rPr lang="es-ES" sz="1200" kern="1200" dirty="0" err="1" smtClean="0">
                <a:solidFill>
                  <a:schemeClr val="tx1"/>
                </a:solidFill>
                <a:latin typeface="+mn-lt"/>
                <a:ea typeface="+mn-ea"/>
                <a:cs typeface="+mn-cs"/>
              </a:rPr>
              <a:t>Fuzzy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Logic</a:t>
            </a:r>
            <a:r>
              <a:rPr lang="es-ES" sz="1200" kern="1200" dirty="0" smtClean="0">
                <a:solidFill>
                  <a:schemeClr val="tx1"/>
                </a:solidFill>
                <a:latin typeface="+mn-lt"/>
                <a:ea typeface="+mn-ea"/>
                <a:cs typeface="+mn-cs"/>
              </a:rPr>
              <a:t> Control y cargar el nombre del controlador exportado. El diagrama de simulación resultante del controlador difuso diseñado se puede apreciar en la Figura 5.5</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flujo de calor en el sistema de temperatura  se da por convección, es decir, se transfiere energía entre una superficie, que es la niquelina,  y un fluido que se mueve sobre esta que en este caso es el aire.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Mediante el ventilador se fuerza al aire a fluir a través de la niquelina y el conducto, a esto se lo denomina convección interna forzada y la transferencia de calor viene descrita por la ley de Newton del enfriamiento:</a:t>
            </a:r>
          </a:p>
          <a:p>
            <a:r>
              <a:rPr lang="es-ES" sz="1200" kern="1200" dirty="0" smtClean="0">
                <a:solidFill>
                  <a:schemeClr val="tx1"/>
                </a:solidFill>
                <a:latin typeface="+mn-lt"/>
                <a:ea typeface="+mn-ea"/>
                <a:cs typeface="+mn-cs"/>
              </a:rPr>
              <a:t>Donde:</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h = 	Coeficiente de </a:t>
            </a:r>
            <a:r>
              <a:rPr lang="es-ES" sz="1200" kern="1200" dirty="0" err="1" smtClean="0">
                <a:solidFill>
                  <a:schemeClr val="tx1"/>
                </a:solidFill>
                <a:latin typeface="+mn-lt"/>
                <a:ea typeface="+mn-ea"/>
                <a:cs typeface="+mn-cs"/>
              </a:rPr>
              <a:t>de</a:t>
            </a:r>
            <a:r>
              <a:rPr lang="es-ES" sz="1200" kern="1200" dirty="0" smtClean="0">
                <a:solidFill>
                  <a:schemeClr val="tx1"/>
                </a:solidFill>
                <a:latin typeface="+mn-lt"/>
                <a:ea typeface="+mn-ea"/>
                <a:cs typeface="+mn-cs"/>
              </a:rPr>
              <a:t> transferencia de calor por convección</a:t>
            </a:r>
          </a:p>
          <a:p>
            <a:r>
              <a:rPr lang="es-ES" sz="1200" kern="1200" dirty="0" smtClean="0">
                <a:solidFill>
                  <a:schemeClr val="tx1"/>
                </a:solidFill>
                <a:latin typeface="+mn-lt"/>
                <a:ea typeface="+mn-ea"/>
                <a:cs typeface="+mn-cs"/>
              </a:rPr>
              <a:t>As = 	Área superficial a través de la cual tiene lugar la transferencia de calor.</a:t>
            </a:r>
          </a:p>
          <a:p>
            <a:r>
              <a:rPr lang="es-ES" sz="1200" kern="1200" dirty="0" smtClean="0">
                <a:solidFill>
                  <a:schemeClr val="tx1"/>
                </a:solidFill>
                <a:latin typeface="+mn-lt"/>
                <a:ea typeface="+mn-ea"/>
                <a:cs typeface="+mn-cs"/>
              </a:rPr>
              <a:t>T∞ = 	Temperatura de la niquelina</a:t>
            </a:r>
          </a:p>
          <a:p>
            <a:r>
              <a:rPr lang="es-ES" sz="1200" kern="1200" dirty="0" smtClean="0">
                <a:solidFill>
                  <a:schemeClr val="tx1"/>
                </a:solidFill>
                <a:latin typeface="+mn-lt"/>
                <a:ea typeface="+mn-ea"/>
                <a:cs typeface="+mn-cs"/>
              </a:rPr>
              <a:t>T  = 	Temperatura del Aire </a:t>
            </a:r>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la implementación del controlador difuso se utiliza el modulo real de la planta de temperatura, esta es la única diferencia con el controlador simulado, en vez de utilizar el modelo matemático se utiliza la entrada analógica de la tarjeta de adquisición para obtener la temperatura del sistema y la salida analógica para enviar la señal de control, la temperatura del sistema se recibe en valores de 0 a 5 voltios por lo que se realiza su respectiva transformación a grados centígrados.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55</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Como se puede apreciar en la Tabla 7.2 el controlador difuso con el conducto totalmente abierto (</a:t>
            </a:r>
            <a:r>
              <a:rPr lang="es-ES_tradnl" sz="1200" kern="1200" dirty="0" err="1" smtClean="0">
                <a:solidFill>
                  <a:schemeClr val="tx1"/>
                </a:solidFill>
                <a:latin typeface="+mn-lt"/>
                <a:ea typeface="+mn-ea"/>
                <a:cs typeface="+mn-cs"/>
              </a:rPr>
              <a:t>Perturbacion</a:t>
            </a:r>
            <a:r>
              <a:rPr lang="es-ES_tradnl" sz="1200" kern="1200" dirty="0" smtClean="0">
                <a:solidFill>
                  <a:schemeClr val="tx1"/>
                </a:solidFill>
                <a:latin typeface="+mn-lt"/>
                <a:ea typeface="+mn-ea"/>
                <a:cs typeface="+mn-cs"/>
              </a:rPr>
              <a:t> 1) presenta pequeñas oscilaciones  para valores menores a 40°C, esto porque para este rango de valores la planta es mucho más sensible, un pequeño cambio en el voltaje de entrada genera un cambio considerable de temperatura y al ser un sistema no lineal lo contrario sucede para voltajes mayores, se requiere un mayor cambio en los voltajes de entrada para provocar un cambio en la temperatura por lo que en el rango mayor a 40°C  muestra un comportamiento más estable.</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También se puede observar que mientras menos flujo de aire existe, las oscilaciones aumentan, esto sucede porque al disminuir el flujo los cambios de temperatura se demoran mucho mas, el aire caliente o frio se moverá mucho más lento a través del conducto aumentando las oscilaciones y provocando </a:t>
            </a:r>
            <a:r>
              <a:rPr lang="es-ES_tradnl" sz="1200" kern="1200" dirty="0" err="1" smtClean="0">
                <a:solidFill>
                  <a:schemeClr val="tx1"/>
                </a:solidFill>
                <a:latin typeface="+mn-lt"/>
                <a:ea typeface="+mn-ea"/>
                <a:cs typeface="+mn-cs"/>
              </a:rPr>
              <a:t>sobrepicos</a:t>
            </a:r>
            <a:r>
              <a:rPr lang="es-ES_tradnl" sz="1200" kern="1200" dirty="0" smtClean="0">
                <a:solidFill>
                  <a:schemeClr val="tx1"/>
                </a:solidFill>
                <a:latin typeface="+mn-lt"/>
                <a:ea typeface="+mn-ea"/>
                <a:cs typeface="+mn-cs"/>
              </a:rPr>
              <a:t> mayores.</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En las perturbaciones 3 y 4 donde existe el menor flujo de aire, para el </a:t>
            </a:r>
            <a:r>
              <a:rPr lang="es-ES_tradnl" sz="1200" kern="1200" dirty="0" err="1" smtClean="0">
                <a:solidFill>
                  <a:schemeClr val="tx1"/>
                </a:solidFill>
                <a:latin typeface="+mn-lt"/>
                <a:ea typeface="+mn-ea"/>
                <a:cs typeface="+mn-cs"/>
              </a:rPr>
              <a:t>setpoint</a:t>
            </a:r>
            <a:r>
              <a:rPr lang="es-ES_tradnl" sz="1200" kern="1200" dirty="0" smtClean="0">
                <a:solidFill>
                  <a:schemeClr val="tx1"/>
                </a:solidFill>
                <a:latin typeface="+mn-lt"/>
                <a:ea typeface="+mn-ea"/>
                <a:cs typeface="+mn-cs"/>
              </a:rPr>
              <a:t> de 55°C se puede observar que no alcanza este valor y la temperatura empieza a descender, esto sucedió porque se activó la protección de la planta, la temperatura en la niquelina ubicada al inicio del conducto sobrepaso los 70°C pero sin flujo de aire el calor se transfiere demasiado lento hacia el final del conducto donde se encuentra el sensor.</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56</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control predictivo basado en modelo o MPC, es una técnica de control que mediante  la utilización de un modelo matemático interno del proceso, predice la evolución de las variables a controlar para calcular con un procedimiento de optimización, las señales de control que lleven al proceso a los objetivos deseados.</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58</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intervalo de tiempo futuro que se considera en la optimización se denomina horizonte de predicción (Figura 2.3). El comportamiento futuro del sistema depende de las actuaciones que se aplican a lo largo del horizonte de predicción, con lo que se logra un control en bucle abierto. El error debido a las diferencias entre el modelo y el comportamiento real del sistema crean la necesidad de incorporar realimentación del mismo. Esta realimentación se realiza mediante la técnica del horizonte deslizante, el horizonte de predicción se va deslizando a lo largo del tiempo resolviendo cada vez  un nuevo problema de optimización. </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Una de las propiedades más atractivas del MPC es que permite la incorporación de distintos tipos de modelos de predicción, sean lineales o no lineales, </a:t>
            </a:r>
            <a:r>
              <a:rPr lang="es-ES" sz="1200" kern="1200" dirty="0" err="1" smtClean="0">
                <a:solidFill>
                  <a:schemeClr val="tx1"/>
                </a:solidFill>
                <a:latin typeface="+mn-lt"/>
                <a:ea typeface="+mn-ea"/>
                <a:cs typeface="+mn-cs"/>
              </a:rPr>
              <a:t>monovariables</a:t>
            </a:r>
            <a:r>
              <a:rPr lang="es-ES" sz="1200" kern="1200" dirty="0" smtClean="0">
                <a:solidFill>
                  <a:schemeClr val="tx1"/>
                </a:solidFill>
                <a:latin typeface="+mn-lt"/>
                <a:ea typeface="+mn-ea"/>
                <a:cs typeface="+mn-cs"/>
              </a:rPr>
              <a:t> o </a:t>
            </a:r>
            <a:r>
              <a:rPr lang="es-ES" sz="1200" kern="1200" dirty="0" err="1" smtClean="0">
                <a:solidFill>
                  <a:schemeClr val="tx1"/>
                </a:solidFill>
                <a:latin typeface="+mn-lt"/>
                <a:ea typeface="+mn-ea"/>
                <a:cs typeface="+mn-cs"/>
              </a:rPr>
              <a:t>multivariables</a:t>
            </a:r>
            <a:r>
              <a:rPr lang="es-ES" sz="1200" kern="1200" dirty="0" smtClean="0">
                <a:solidFill>
                  <a:schemeClr val="tx1"/>
                </a:solidFill>
                <a:latin typeface="+mn-lt"/>
                <a:ea typeface="+mn-ea"/>
                <a:cs typeface="+mn-cs"/>
              </a:rPr>
              <a:t>, y la consideración de restricciones sobre las señales del sistema. Esto hace que sea una estrategia muy utilizada en diversas áreas del control. El MPC es una de las pocas técnicas que permiten controlar sistemas con restricciones incorporando éstas en el propio diseño del controlador.</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59</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control predictivo funciona en base a la función de transferencia del proceso, por lo que se debe </a:t>
            </a:r>
            <a:r>
              <a:rPr lang="es-ES" sz="1200" kern="1200" dirty="0" err="1" smtClean="0">
                <a:solidFill>
                  <a:schemeClr val="tx1"/>
                </a:solidFill>
                <a:latin typeface="+mn-lt"/>
                <a:ea typeface="+mn-ea"/>
                <a:cs typeface="+mn-cs"/>
              </a:rPr>
              <a:t>linealizar</a:t>
            </a:r>
            <a:r>
              <a:rPr lang="es-ES" sz="1200" kern="1200" dirty="0" smtClean="0">
                <a:solidFill>
                  <a:schemeClr val="tx1"/>
                </a:solidFill>
                <a:latin typeface="+mn-lt"/>
                <a:ea typeface="+mn-ea"/>
                <a:cs typeface="+mn-cs"/>
              </a:rPr>
              <a:t> el sistema a un punto de operación. Para obtener la función de transferencia de la planta de temperatura se utilizó la herramienta </a:t>
            </a:r>
            <a:r>
              <a:rPr lang="es-ES" sz="1200" kern="1200" dirty="0" err="1" smtClean="0">
                <a:solidFill>
                  <a:schemeClr val="tx1"/>
                </a:solidFill>
                <a:latin typeface="+mn-lt"/>
                <a:ea typeface="+mn-ea"/>
                <a:cs typeface="+mn-cs"/>
              </a:rPr>
              <a:t>Ident</a:t>
            </a:r>
            <a:r>
              <a:rPr lang="es-ES" sz="1200" kern="1200" dirty="0" smtClean="0">
                <a:solidFill>
                  <a:schemeClr val="tx1"/>
                </a:solidFill>
                <a:latin typeface="+mn-lt"/>
                <a:ea typeface="+mn-ea"/>
                <a:cs typeface="+mn-cs"/>
              </a:rPr>
              <a:t> de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con los valores de respuesta guardados del modelo matemático para un voltaje de entrada de 5 V con un tiempo de muestreo de 0.1 segundos, el diagrama para la obtención de estos datos se puede ver en la Figura 6.1.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60</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la implementación del controlador difuso se utiliza el modulo real de la planta de temperatura, esta es la única diferencia con el controlador simulado, en vez de utilizar el modelo matemático se utiliza la entrada analógica de la tarjeta de adquisición para obtener la temperatura del sistema y la salida analógica para enviar la señal de control, la temperatura del sistema se recibe en valores de 0 a 5 voltios por lo que se realiza su respectiva transformación a grados centígrados</a:t>
            </a:r>
            <a:r>
              <a:rPr lang="es-ES_tradnl" sz="1200" kern="120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61</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la implementación del controlador difuso se utiliza el modulo real de la planta de temperatura, esta es la única diferencia con el controlador simulado, en vez de utilizar el modelo matemático se utiliza la entrada analógica de la tarjeta de adquisición para obtener la temperatura del sistema y la salida analógica para enviar la señal de control, la temperatura del sistema se recibe en valores de 0 a 5 voltios por lo que se realiza su respectiva transformación a grados centígrados</a:t>
            </a:r>
            <a:r>
              <a:rPr lang="es-ES_tradnl" sz="1200" kern="120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62</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la implementación del controlador difuso se utiliza el modulo real de la planta de temperatura, esta es la única diferencia con el controlador simulado, en vez de utilizar el modelo matemático se utiliza la entrada analógica de la tarjeta de adquisición para obtener la temperatura del sistema y la salida analógica para enviar la señal de control, la temperatura del sistema se recibe en valores de 0 a 5 voltios por lo que se realiza su respectiva transformación a grados centígrados</a:t>
            </a:r>
            <a:r>
              <a:rPr lang="es-ES_tradnl" sz="1200" kern="120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63</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64</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Para simular con el modelo matemático de la planta es necesario exportar al espacio de trabajo de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el controlador diseñado en la herramienta MPCTOOL, en el diagrama de </a:t>
            </a:r>
            <a:r>
              <a:rPr lang="es-ES" sz="1200" kern="1200" dirty="0" err="1" smtClean="0">
                <a:solidFill>
                  <a:schemeClr val="tx1"/>
                </a:solidFill>
                <a:latin typeface="+mn-lt"/>
                <a:ea typeface="+mn-ea"/>
                <a:cs typeface="+mn-cs"/>
              </a:rPr>
              <a:t>Simulink</a:t>
            </a:r>
            <a:r>
              <a:rPr lang="es-ES" sz="1200" kern="1200" dirty="0" smtClean="0">
                <a:solidFill>
                  <a:schemeClr val="tx1"/>
                </a:solidFill>
                <a:latin typeface="+mn-lt"/>
                <a:ea typeface="+mn-ea"/>
                <a:cs typeface="+mn-cs"/>
              </a:rPr>
              <a:t> se debe insertar el bloque del controlador predictivo  ubicado en la librería </a:t>
            </a:r>
            <a:r>
              <a:rPr lang="es-ES" sz="1200" kern="1200" dirty="0" err="1" smtClean="0">
                <a:solidFill>
                  <a:schemeClr val="tx1"/>
                </a:solidFill>
                <a:latin typeface="+mn-lt"/>
                <a:ea typeface="+mn-ea"/>
                <a:cs typeface="+mn-cs"/>
              </a:rPr>
              <a:t>Model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Predective</a:t>
            </a:r>
            <a:r>
              <a:rPr lang="es-ES" sz="1200" kern="1200" dirty="0" smtClean="0">
                <a:solidFill>
                  <a:schemeClr val="tx1"/>
                </a:solidFill>
                <a:latin typeface="+mn-lt"/>
                <a:ea typeface="+mn-ea"/>
                <a:cs typeface="+mn-cs"/>
              </a:rPr>
              <a:t> Control y cargar el nombre del controlador exportado. El diagrama de simulación resultante del controlador predictivo diseñado se puede apreciar en la Figura 6.3.</a:t>
            </a: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transferencia de calor del sistema es en régimen transitorio, es decir,   la temperatura no cambia sólo con la posición dentro del cilindro, sino que también cambia con el tiempo.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 =	Masa del fluido</a:t>
            </a:r>
          </a:p>
          <a:p>
            <a:r>
              <a:rPr lang="es-ES" sz="1200" kern="1200" dirty="0" err="1" smtClean="0">
                <a:solidFill>
                  <a:schemeClr val="tx1"/>
                </a:solidFill>
                <a:latin typeface="+mn-lt"/>
                <a:ea typeface="+mn-ea"/>
                <a:cs typeface="+mn-cs"/>
              </a:rPr>
              <a:t>Cp</a:t>
            </a:r>
            <a:r>
              <a:rPr lang="es-ES" sz="1200" kern="1200" dirty="0" smtClean="0">
                <a:solidFill>
                  <a:schemeClr val="tx1"/>
                </a:solidFill>
                <a:latin typeface="+mn-lt"/>
                <a:ea typeface="+mn-ea"/>
                <a:cs typeface="+mn-cs"/>
              </a:rPr>
              <a:t> = 	Calor especifico del fluido (aire)</a:t>
            </a:r>
          </a:p>
          <a:p>
            <a:r>
              <a:rPr lang="es-ES" sz="1200" kern="1200" dirty="0" smtClean="0">
                <a:solidFill>
                  <a:schemeClr val="tx1"/>
                </a:solidFill>
                <a:latin typeface="+mn-lt"/>
                <a:ea typeface="+mn-ea"/>
                <a:cs typeface="+mn-cs"/>
              </a:rPr>
              <a:t>T =	Temperatura del fluido</a:t>
            </a:r>
          </a:p>
          <a:p>
            <a:r>
              <a:rPr lang="es-ES" sz="1200" kern="1200" dirty="0" smtClean="0">
                <a:solidFill>
                  <a:schemeClr val="tx1"/>
                </a:solidFill>
                <a:latin typeface="+mn-lt"/>
                <a:ea typeface="+mn-ea"/>
                <a:cs typeface="+mn-cs"/>
              </a:rPr>
              <a:t>θ =	tiempo</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Igualamos las ecuaciones 3.1 con 3.2 y resolvemos para llegar a la ecuación que describe el sistema </a:t>
            </a:r>
            <a:r>
              <a:rPr lang="es-ES" sz="1200" kern="1200" dirty="0" err="1" smtClean="0">
                <a:solidFill>
                  <a:schemeClr val="tx1"/>
                </a:solidFill>
                <a:latin typeface="+mn-lt"/>
                <a:ea typeface="+mn-ea"/>
                <a:cs typeface="+mn-cs"/>
              </a:rPr>
              <a:t>transiente</a:t>
            </a:r>
            <a:r>
              <a:rPr lang="es-ES" sz="1200" kern="1200" dirty="0" smtClean="0">
                <a:solidFill>
                  <a:schemeClr val="tx1"/>
                </a:solidFill>
                <a:latin typeface="+mn-lt"/>
                <a:ea typeface="+mn-ea"/>
                <a:cs typeface="+mn-cs"/>
              </a:rPr>
              <a:t> de temperatura: </a:t>
            </a:r>
          </a:p>
          <a:p>
            <a:r>
              <a:rPr lang="es-ES" sz="1200" kern="1200" dirty="0" smtClean="0">
                <a:solidFill>
                  <a:schemeClr val="tx1"/>
                </a:solidFill>
                <a:latin typeface="+mn-lt"/>
                <a:ea typeface="+mn-ea"/>
                <a:cs typeface="+mn-cs"/>
              </a:rPr>
              <a:t> </a:t>
            </a:r>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7</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66</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la implementación del controlador predictivo se utiliza el módulo real de la planta de temperatura, esta es la única diferencia con el controlador simulado, en vez de utilizar el modelo matemático se utiliza la entrada analógica de la tarjeta de adquisición para obtener la temperatura del sistema y la salida analógica para enviar la señal de control, la temperatura del sistema se recibe en valores de 0 a 5 voltios por lo que se realiza su respectiva transformación a grados centígrados. Este diagrama se lo puede observar en la Figura 6.4</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67</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Podemos ver que el controlador predictivo presenta un </a:t>
            </a:r>
            <a:r>
              <a:rPr lang="es-ES_tradnl" sz="1200" kern="1200" dirty="0" err="1" smtClean="0">
                <a:solidFill>
                  <a:schemeClr val="tx1"/>
                </a:solidFill>
                <a:latin typeface="+mn-lt"/>
                <a:ea typeface="+mn-ea"/>
                <a:cs typeface="+mn-cs"/>
              </a:rPr>
              <a:t>sobrepico</a:t>
            </a:r>
            <a:r>
              <a:rPr lang="es-ES_tradnl" sz="1200" kern="1200" dirty="0" smtClean="0">
                <a:solidFill>
                  <a:schemeClr val="tx1"/>
                </a:solidFill>
                <a:latin typeface="+mn-lt"/>
                <a:ea typeface="+mn-ea"/>
                <a:cs typeface="+mn-cs"/>
              </a:rPr>
              <a:t> mayor para temperaturas bajas y disminuye conforme la temperatura aumenta, este </a:t>
            </a:r>
            <a:r>
              <a:rPr lang="es-ES_tradnl" sz="1200" kern="1200" dirty="0" err="1" smtClean="0">
                <a:solidFill>
                  <a:schemeClr val="tx1"/>
                </a:solidFill>
                <a:latin typeface="+mn-lt"/>
                <a:ea typeface="+mn-ea"/>
                <a:cs typeface="+mn-cs"/>
              </a:rPr>
              <a:t>sobrepico</a:t>
            </a:r>
            <a:r>
              <a:rPr lang="es-ES_tradnl" sz="1200" kern="1200" dirty="0" smtClean="0">
                <a:solidFill>
                  <a:schemeClr val="tx1"/>
                </a:solidFill>
                <a:latin typeface="+mn-lt"/>
                <a:ea typeface="+mn-ea"/>
                <a:cs typeface="+mn-cs"/>
              </a:rPr>
              <a:t> también es inversamente proporcional al flujo del aire, con la perturbación 4 se observa mayores </a:t>
            </a:r>
            <a:r>
              <a:rPr lang="es-ES_tradnl" sz="1200" kern="1200" dirty="0" err="1" smtClean="0">
                <a:solidFill>
                  <a:schemeClr val="tx1"/>
                </a:solidFill>
                <a:latin typeface="+mn-lt"/>
                <a:ea typeface="+mn-ea"/>
                <a:cs typeface="+mn-cs"/>
              </a:rPr>
              <a:t>sobrepicos</a:t>
            </a:r>
            <a:r>
              <a:rPr lang="es-ES_tradnl" sz="1200" kern="1200" dirty="0" smtClean="0">
                <a:solidFill>
                  <a:schemeClr val="tx1"/>
                </a:solidFill>
                <a:latin typeface="+mn-lt"/>
                <a:ea typeface="+mn-ea"/>
                <a:cs typeface="+mn-cs"/>
              </a:rPr>
              <a:t> y en el </a:t>
            </a:r>
            <a:r>
              <a:rPr lang="es-ES_tradnl" sz="1200" kern="1200" dirty="0" err="1" smtClean="0">
                <a:solidFill>
                  <a:schemeClr val="tx1"/>
                </a:solidFill>
                <a:latin typeface="+mn-lt"/>
                <a:ea typeface="+mn-ea"/>
                <a:cs typeface="+mn-cs"/>
              </a:rPr>
              <a:t>setpoint</a:t>
            </a:r>
            <a:r>
              <a:rPr lang="es-ES_tradnl" sz="1200" kern="1200" dirty="0" smtClean="0">
                <a:solidFill>
                  <a:schemeClr val="tx1"/>
                </a:solidFill>
                <a:latin typeface="+mn-lt"/>
                <a:ea typeface="+mn-ea"/>
                <a:cs typeface="+mn-cs"/>
              </a:rPr>
              <a:t> de 55°C se activa la protección de la planta, la niquelina calienta pero al existir escaso flujo de aire no lo transmite hasta el sensor ubicado al final del conducto. Para todas las perturbaciones se logró el control con un error de estado estable despreciable.</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68</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69</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Mediante el presente proyecto se ha logrado satisfactoriamente el control en tiempo real de la unidad </a:t>
            </a:r>
            <a:r>
              <a:rPr lang="es-ES" sz="1200" i="1" kern="1200" dirty="0" smtClean="0">
                <a:solidFill>
                  <a:schemeClr val="tx1"/>
                </a:solidFill>
                <a:latin typeface="+mn-lt"/>
                <a:ea typeface="+mn-ea"/>
                <a:cs typeface="+mn-cs"/>
              </a:rPr>
              <a:t>AIR FLOW TEMPERATURE CONTROL SYSTEM </a:t>
            </a:r>
            <a:r>
              <a:rPr lang="es-ES" sz="1200" kern="1200" dirty="0" smtClean="0">
                <a:solidFill>
                  <a:schemeClr val="tx1"/>
                </a:solidFill>
                <a:latin typeface="+mn-lt"/>
                <a:ea typeface="+mn-ea"/>
                <a:cs typeface="+mn-cs"/>
              </a:rPr>
              <a:t>mediante la herramienta RTW de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implementando  los métodos de control inteligente planteados.</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Para la implementación de los controladores neuronales y predictivo es necesario un modelo matemático que describa la dinámica del sistema real. En el caso de las redes neuronales se utiliza este modelo en la etapa de  entrenamiento de los controladores y en el caso del control predictivo se requiere del modelo para optimizar los valores de la señal de control que ajuste la salida del proceso a la referencia ingresada.</a:t>
            </a:r>
            <a:endParaRPr lang="es-EC"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Para el controlador difuso el modelo matemático solo se utiliza en la simulación, una ventaja de este control difuso es que simplemente con el conocimiento del funcionamiento de la planta se puede implementar un controlador.</a:t>
            </a:r>
            <a:endParaRPr lang="es-EC"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control predictivo requiere una gran capacidad de procesamiento de datos para el cálculo de optimización de la señal de control que se realiza para cada intervalo de control.</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70</a:t>
            </a:fld>
            <a:endParaRPr lang="es-EC"/>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lvl="0"/>
            <a:r>
              <a:rPr lang="es-ES" sz="1200" kern="1200" dirty="0" smtClean="0">
                <a:solidFill>
                  <a:schemeClr val="tx1"/>
                </a:solidFill>
                <a:latin typeface="+mn-lt"/>
                <a:ea typeface="+mn-ea"/>
                <a:cs typeface="+mn-cs"/>
              </a:rPr>
              <a:t>El control difuso de un sistema de temperatura requiere de una temperatura de referencia, sobre la cual se comandan las acciones de control para llevar al sistema a los objetivos deseados.</a:t>
            </a:r>
            <a:endParaRPr lang="es-EC"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En el diseño del los controladores predictivo y difuso es necesario incorporar restricciones a las señal de control resultantes, esta es una ventaja importante que carecen los métodos de control convencional.</a:t>
            </a:r>
            <a:endParaRPr lang="es-EC" sz="1200" kern="1200" dirty="0" smtClean="0">
              <a:solidFill>
                <a:schemeClr val="tx1"/>
              </a:solidFill>
              <a:latin typeface="+mn-lt"/>
              <a:ea typeface="+mn-ea"/>
              <a:cs typeface="+mn-cs"/>
            </a:endParaRPr>
          </a:p>
          <a:p>
            <a:r>
              <a:rPr lang="es-ES" sz="1200" i="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En el control por redes neuronales se utilizó dos métodos de entrenamiento: modelo de referencia y red neuronal inversa, la diferencia de estos controladores principalmente se nota en los diferentes procedimientos de entrenamiento y desempeño en tiempo real. El controlador neuronal más eficiente fue la red neuronal inversa. Esto se encuentra con una explicación detallada en el Capitulo 4.</a:t>
            </a:r>
          </a:p>
          <a:p>
            <a:r>
              <a:rPr lang="es-EC" sz="1200" kern="1200" dirty="0" smtClean="0">
                <a:solidFill>
                  <a:schemeClr val="tx1"/>
                </a:solidFill>
                <a:latin typeface="+mn-lt"/>
                <a:ea typeface="+mn-ea"/>
                <a:cs typeface="+mn-cs"/>
              </a:rPr>
              <a:t> </a:t>
            </a:r>
          </a:p>
          <a:p>
            <a:pPr lvl="0"/>
            <a:r>
              <a:rPr lang="es-EC" sz="1200" kern="1200" dirty="0" smtClean="0">
                <a:solidFill>
                  <a:schemeClr val="tx1"/>
                </a:solidFill>
                <a:latin typeface="+mn-lt"/>
                <a:ea typeface="+mn-ea"/>
                <a:cs typeface="+mn-cs"/>
              </a:rPr>
              <a:t>Un inconveniente que se pudo observar en el diseño de los controladores neuronales, es la necesidad de modelos matemáticos que contengan la dinámica exacta del sistema a controlar para obtener un control adecuado.</a:t>
            </a: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Para el control neuronal por modelo de referencia se logro el objetivo de controlar el sistema con la ayuda de una acción integral , la planta contiene demasiados parámetros que no pueden incorporarse  en el modelo matemático, es por esto que la red neuronal no logró controlar totalmente al sistema, pero este problema se compensó con el efecto de una acción integral.</a:t>
            </a: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71</a:t>
            </a:fld>
            <a:endParaRPr lang="es-EC"/>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Este proyecto se desarrolló con </a:t>
            </a:r>
            <a:r>
              <a:rPr lang="es-ES" sz="1200" kern="1200" dirty="0" err="1" smtClean="0">
                <a:solidFill>
                  <a:schemeClr val="tx1"/>
                </a:solidFill>
                <a:latin typeface="+mn-lt"/>
                <a:ea typeface="+mn-ea"/>
                <a:cs typeface="+mn-cs"/>
              </a:rPr>
              <a:t>Matlab</a:t>
            </a:r>
            <a:r>
              <a:rPr lang="es-ES" sz="1200" kern="1200" dirty="0" smtClean="0">
                <a:solidFill>
                  <a:schemeClr val="tx1"/>
                </a:solidFill>
                <a:latin typeface="+mn-lt"/>
                <a:ea typeface="+mn-ea"/>
                <a:cs typeface="+mn-cs"/>
              </a:rPr>
              <a:t> R2010a, se recomienda utilizar esta versión del software para el buen funcionamiento de los controladores obtenidos.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Después de la instalación de la tarjeta de adquisición (Anexo 1), verificar las conexiones del sistema y por seguridad verifique los valores de los voltajes de entrada y salida en la tarjeta de adquisición de datos para una correcta implementación.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Antes de implementar un controlador, comprobar su funcionamiento en las ventanas de simulación del software desarrollado y que se describe en el Anexo 4</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 En la simulación e implementación del controlador predictivo se recomienda no tener otros programas en ejecución ya que este controlador requiere de una gran capacidad de procesamiento.</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F336AB9-B204-4DE4-B5C5-64B3F16ADB44}" type="slidenum">
              <a:rPr lang="es-EC" smtClean="0"/>
              <a:pPr/>
              <a:t>72</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_tradnl" sz="1200" kern="1200" dirty="0" smtClean="0">
                <a:solidFill>
                  <a:schemeClr val="tx1"/>
                </a:solidFill>
                <a:latin typeface="+mn-lt"/>
                <a:ea typeface="+mn-ea"/>
                <a:cs typeface="+mn-cs"/>
              </a:rPr>
              <a:t>La constante que determina el retardo de la función de temperatura se calcula de: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Los valores de coeficiente de convección (h), área superficial (As), masa (m) y calor específico del aire (</a:t>
            </a:r>
            <a:r>
              <a:rPr lang="es-ES_tradnl" sz="1200" kern="1200" dirty="0" err="1" smtClean="0">
                <a:solidFill>
                  <a:schemeClr val="tx1"/>
                </a:solidFill>
                <a:latin typeface="+mn-lt"/>
                <a:ea typeface="+mn-ea"/>
                <a:cs typeface="+mn-cs"/>
              </a:rPr>
              <a:t>Cp</a:t>
            </a:r>
            <a:r>
              <a:rPr lang="es-ES_tradnl" sz="1200" kern="1200" dirty="0" smtClean="0">
                <a:solidFill>
                  <a:schemeClr val="tx1"/>
                </a:solidFill>
                <a:latin typeface="+mn-lt"/>
                <a:ea typeface="+mn-ea"/>
                <a:cs typeface="+mn-cs"/>
              </a:rPr>
              <a:t>) son conocidos, pero para un </a:t>
            </a:r>
            <a:r>
              <a:rPr lang="es-ES" sz="1200" kern="1200" dirty="0" smtClean="0">
                <a:solidFill>
                  <a:schemeClr val="tx1"/>
                </a:solidFill>
                <a:latin typeface="+mn-lt"/>
                <a:ea typeface="+mn-ea"/>
                <a:cs typeface="+mn-cs"/>
              </a:rPr>
              <a:t>mejor ajuste del modelo matemático con la respuesta real del sistema, la constante de retardo se la determino mediante identificación como se explica a continuación.</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Se observó que para voltajes de entrada de 6 a 10 voltios la respuesta del sistema fue casi la misma, por lo que se redujo el rango de voltajes de 0 a 6 voltios.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La ecuación 3.3 que caracteriza al sistema expresada como función de transferencia en diagrama de bloques se aprecia en la Figura 3.6, donde la entrada es el voltaje de 0 a 6 voltios, la salida la temperatura en grados centígrados, K la ganancia del sistema y R la constante de retardo que será identificada.</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La ganancia del sistema (K) relaciona el voltaje de entrada con la temperatura que es la salida del modelo.  Por ejemplo para 2 voltios  la temperatura alcanzó  31.7 °C (Figura 3.5), la temperatura subió 11.7 grados la temperatura ambiente (20°C) por lo que la ganancia para este valor es de 5.8.</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06F0ECD-FAA1-41FA-A7B4-400882550B45}"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FED334-A6C6-4207-9F0A-1125B1314851}" type="datetimeFigureOut">
              <a:rPr lang="es-ES" smtClean="0"/>
              <a:pPr/>
              <a:t>19/04/2012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C3552F-967A-42BF-85F1-241A50BBABD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ED334-A6C6-4207-9F0A-1125B1314851}" type="datetimeFigureOut">
              <a:rPr lang="es-ES" smtClean="0"/>
              <a:pPr/>
              <a:t>19/04/2012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552F-967A-42BF-85F1-241A50BBABD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2.jpeg"/><Relationship Id="rId5" Type="http://schemas.openxmlformats.org/officeDocument/2006/relationships/image" Target="../media/image30.emf"/><Relationship Id="rId10" Type="http://schemas.openxmlformats.org/officeDocument/2006/relationships/image" Target="../media/image35.png"/><Relationship Id="rId4" Type="http://schemas.openxmlformats.org/officeDocument/2006/relationships/image" Target="../media/image29.emf"/><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6.emf"/><Relationship Id="rId7"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2.jpeg"/><Relationship Id="rId5" Type="http://schemas.openxmlformats.org/officeDocument/2006/relationships/image" Target="../media/image48.emf"/><Relationship Id="rId10" Type="http://schemas.openxmlformats.org/officeDocument/2006/relationships/image" Target="../media/image35.png"/><Relationship Id="rId4" Type="http://schemas.openxmlformats.org/officeDocument/2006/relationships/image" Target="../media/image47.emf"/><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62.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1.emf"/><Relationship Id="rId11" Type="http://schemas.openxmlformats.org/officeDocument/2006/relationships/image" Target="../media/image35.png"/><Relationship Id="rId5" Type="http://schemas.openxmlformats.org/officeDocument/2006/relationships/image" Target="../media/image60.emf"/><Relationship Id="rId10" Type="http://schemas.openxmlformats.org/officeDocument/2006/relationships/image" Target="../media/image34.png"/><Relationship Id="rId4" Type="http://schemas.openxmlformats.org/officeDocument/2006/relationships/image" Target="../media/image59.emf"/><Relationship Id="rId9"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5.png"/><Relationship Id="rId4" Type="http://schemas.openxmlformats.org/officeDocument/2006/relationships/diagramData" Target="../diagrams/data5.xml"/><Relationship Id="rId9"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71.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0.emf"/><Relationship Id="rId11" Type="http://schemas.openxmlformats.org/officeDocument/2006/relationships/image" Target="../media/image35.png"/><Relationship Id="rId5" Type="http://schemas.openxmlformats.org/officeDocument/2006/relationships/image" Target="../media/image69.emf"/><Relationship Id="rId10" Type="http://schemas.openxmlformats.org/officeDocument/2006/relationships/image" Target="../media/image34.png"/><Relationship Id="rId4" Type="http://schemas.openxmlformats.org/officeDocument/2006/relationships/image" Target="../media/image68.emf"/><Relationship Id="rId9" Type="http://schemas.openxmlformats.org/officeDocument/2006/relationships/image" Target="../media/image33.png"/></Relationships>
</file>

<file path=ppt/slides/_rels/slide6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8.png"/><Relationship Id="rId5" Type="http://schemas.openxmlformats.org/officeDocument/2006/relationships/diagramLayout" Target="../diagrams/layout6.xml"/><Relationship Id="rId10" Type="http://schemas.openxmlformats.org/officeDocument/2006/relationships/image" Target="../media/image7.png"/><Relationship Id="rId4" Type="http://schemas.openxmlformats.org/officeDocument/2006/relationships/diagramData" Target="../diagrams/data6.xml"/><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9.png"/><Relationship Id="rId4" Type="http://schemas.openxmlformats.org/officeDocument/2006/relationships/diagramData" Target="../diagrams/data7.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7704" y="548680"/>
            <a:ext cx="6692280" cy="1470025"/>
          </a:xfrm>
        </p:spPr>
        <p:txBody>
          <a:bodyPr>
            <a:normAutofit fontScale="90000"/>
          </a:bodyPr>
          <a:lstStyle/>
          <a:p>
            <a:r>
              <a:rPr lang="es-ES" sz="2200" b="1" dirty="0"/>
              <a:t>DISEÑO E IMPLEMENTACION DE CONTROLADORES INTELIGENTES PARA LA UNIDAD AIR </a:t>
            </a:r>
            <a:r>
              <a:rPr lang="es-ES" sz="2200" b="1" i="1" dirty="0"/>
              <a:t>FLOW TEMPERATURE CONTROL SYSTEM</a:t>
            </a:r>
            <a:r>
              <a:rPr lang="es-ES" sz="2200" b="1" dirty="0"/>
              <a:t> MEDIANTE LA UTILIZACIÓN DE LA HERRAMIENTA RTW (REAL-TIME WORKSHOP) DE  </a:t>
            </a:r>
            <a:r>
              <a:rPr lang="es-ES" sz="2200" b="1" dirty="0" smtClean="0"/>
              <a:t>MATLAB</a:t>
            </a:r>
            <a:endParaRPr lang="es-ES" dirty="0"/>
          </a:p>
        </p:txBody>
      </p:sp>
      <p:sp>
        <p:nvSpPr>
          <p:cNvPr id="3" name="2 Subtítulo"/>
          <p:cNvSpPr>
            <a:spLocks noGrp="1"/>
          </p:cNvSpPr>
          <p:nvPr>
            <p:ph type="subTitle" idx="1"/>
          </p:nvPr>
        </p:nvSpPr>
        <p:spPr/>
        <p:txBody>
          <a:bodyPr/>
          <a:lstStyle/>
          <a:p>
            <a:pPr algn="l"/>
            <a:r>
              <a:rPr lang="es-ES" dirty="0" smtClean="0">
                <a:solidFill>
                  <a:schemeClr val="tx1"/>
                </a:solidFill>
              </a:rPr>
              <a:t>Daniel Capelo</a:t>
            </a:r>
          </a:p>
          <a:p>
            <a:pPr algn="l"/>
            <a:r>
              <a:rPr lang="es-ES" dirty="0" smtClean="0">
                <a:solidFill>
                  <a:schemeClr val="tx1"/>
                </a:solidFill>
              </a:rPr>
              <a:t>Adrian Cabezas</a:t>
            </a:r>
            <a:endParaRPr lang="es-ES" dirty="0">
              <a:solidFill>
                <a:schemeClr val="tx1"/>
              </a:solidFill>
            </a:endParaRPr>
          </a:p>
        </p:txBody>
      </p:sp>
      <p:pic>
        <p:nvPicPr>
          <p:cNvPr id="6150" name="Picture 6" descr="http://ciberconta.unizar.es/leccion/redes/DIBUJOS/555.GIF"/>
          <p:cNvPicPr>
            <a:picLocks noChangeAspect="1" noChangeArrowheads="1"/>
          </p:cNvPicPr>
          <p:nvPr/>
        </p:nvPicPr>
        <p:blipFill>
          <a:blip r:embed="rId3" cstate="print"/>
          <a:srcRect/>
          <a:stretch>
            <a:fillRect/>
          </a:stretch>
        </p:blipFill>
        <p:spPr bwMode="auto">
          <a:xfrm>
            <a:off x="4283968" y="2636912"/>
            <a:ext cx="4276725" cy="3524251"/>
          </a:xfrm>
          <a:prstGeom prst="rect">
            <a:avLst/>
          </a:prstGeom>
          <a:noFill/>
        </p:spPr>
      </p:pic>
      <p:pic>
        <p:nvPicPr>
          <p:cNvPr id="6" name="5 Imagen" descr="SELLO2"/>
          <p:cNvPicPr/>
          <p:nvPr/>
        </p:nvPicPr>
        <p:blipFill>
          <a:blip r:embed="rId4" cstate="print"/>
          <a:srcRect/>
          <a:stretch>
            <a:fillRect/>
          </a:stretch>
        </p:blipFill>
        <p:spPr bwMode="auto">
          <a:xfrm>
            <a:off x="683568" y="692696"/>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8" name="7 Marcador de contenido"/>
          <p:cNvGraphicFramePr>
            <a:graphicFrameLocks noGrp="1"/>
          </p:cNvGraphicFramePr>
          <p:nvPr>
            <p:ph idx="1"/>
          </p:nvPr>
        </p:nvGraphicFramePr>
        <p:xfrm>
          <a:off x="467544" y="1412776"/>
          <a:ext cx="8229600"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5 Imagen"/>
          <p:cNvPicPr/>
          <p:nvPr/>
        </p:nvPicPr>
        <p:blipFill>
          <a:blip r:embed="rId9" cstate="print"/>
          <a:srcRect l="15886" t="17033" r="32219" b="39011"/>
          <a:stretch>
            <a:fillRect/>
          </a:stretch>
        </p:blipFill>
        <p:spPr bwMode="auto">
          <a:xfrm>
            <a:off x="971600" y="3068960"/>
            <a:ext cx="7128792" cy="1943274"/>
          </a:xfrm>
          <a:prstGeom prst="rect">
            <a:avLst/>
          </a:prstGeom>
          <a:noFill/>
          <a:ln w="9525">
            <a:noFill/>
            <a:miter lim="800000"/>
            <a:headEnd/>
            <a:tailEnd/>
          </a:ln>
        </p:spPr>
      </p:pic>
      <p:sp>
        <p:nvSpPr>
          <p:cNvPr id="9" name="8 CuadroTexto"/>
          <p:cNvSpPr txBox="1"/>
          <p:nvPr/>
        </p:nvSpPr>
        <p:spPr>
          <a:xfrm>
            <a:off x="899592" y="5373216"/>
            <a:ext cx="7272808" cy="646331"/>
          </a:xfrm>
          <a:prstGeom prst="rect">
            <a:avLst/>
          </a:prstGeom>
          <a:noFill/>
        </p:spPr>
        <p:txBody>
          <a:bodyPr wrap="square" rtlCol="0">
            <a:spAutoFit/>
          </a:bodyPr>
          <a:lstStyle/>
          <a:p>
            <a:r>
              <a:rPr lang="es-ES_tradnl" dirty="0"/>
              <a:t>La ecuación </a:t>
            </a:r>
            <a:r>
              <a:rPr lang="es-ES_tradnl" dirty="0" smtClean="0"/>
              <a:t>que </a:t>
            </a:r>
            <a:r>
              <a:rPr lang="es-ES_tradnl" dirty="0"/>
              <a:t>caracteriza al sistema expresada </a:t>
            </a:r>
            <a:r>
              <a:rPr lang="es-ES_tradnl" dirty="0" smtClean="0"/>
              <a:t>en </a:t>
            </a:r>
            <a:r>
              <a:rPr lang="es-ES_tradnl" dirty="0"/>
              <a:t>diagrama de </a:t>
            </a:r>
            <a:r>
              <a:rPr lang="es-ES_tradnl" dirty="0" smtClean="0"/>
              <a:t>bloques en </a:t>
            </a:r>
            <a:r>
              <a:rPr lang="es-ES_tradnl" dirty="0" err="1" smtClean="0"/>
              <a:t>Simulink</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5220072" y="2924944"/>
          <a:ext cx="2808312" cy="2664298"/>
        </p:xfrm>
        <a:graphic>
          <a:graphicData uri="http://schemas.openxmlformats.org/drawingml/2006/table">
            <a:tbl>
              <a:tblPr/>
              <a:tblGrid>
                <a:gridCol w="1195026"/>
                <a:gridCol w="1613286"/>
              </a:tblGrid>
              <a:tr h="380614">
                <a:tc>
                  <a:txBody>
                    <a:bodyPr/>
                    <a:lstStyle/>
                    <a:p>
                      <a:pPr algn="ctr">
                        <a:lnSpc>
                          <a:spcPct val="150000"/>
                        </a:lnSpc>
                        <a:spcAft>
                          <a:spcPts val="0"/>
                        </a:spcAft>
                      </a:pPr>
                      <a:r>
                        <a:rPr lang="es-ES" sz="1100" b="1" dirty="0">
                          <a:solidFill>
                            <a:srgbClr val="000000"/>
                          </a:solidFill>
                          <a:latin typeface="Arial"/>
                          <a:ea typeface="Times New Roman"/>
                          <a:cs typeface="Times New Roman"/>
                        </a:rPr>
                        <a:t>Voltios</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Times New Roman"/>
                          <a:cs typeface="Times New Roman"/>
                        </a:rPr>
                        <a:t>Ganancia (K)</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dirty="0">
                          <a:solidFill>
                            <a:srgbClr val="000000"/>
                          </a:solidFill>
                          <a:latin typeface="Arial"/>
                          <a:ea typeface="Times New Roman"/>
                          <a:cs typeface="Times New Roman"/>
                        </a:rPr>
                        <a:t>1</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3,57</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a:solidFill>
                            <a:srgbClr val="000000"/>
                          </a:solidFill>
                          <a:latin typeface="Arial"/>
                          <a:ea typeface="Times New Roman"/>
                          <a:cs typeface="Times New Roman"/>
                        </a:rPr>
                        <a:t>2</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5,87</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a:solidFill>
                            <a:srgbClr val="000000"/>
                          </a:solidFill>
                          <a:latin typeface="Arial"/>
                          <a:ea typeface="Times New Roman"/>
                          <a:cs typeface="Times New Roman"/>
                        </a:rPr>
                        <a:t>3</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7,06</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a:solidFill>
                            <a:srgbClr val="000000"/>
                          </a:solidFill>
                          <a:latin typeface="Arial"/>
                          <a:ea typeface="Times New Roman"/>
                          <a:cs typeface="Times New Roman"/>
                        </a:rPr>
                        <a:t>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6,94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a:solidFill>
                            <a:srgbClr val="000000"/>
                          </a:solidFill>
                          <a:latin typeface="Arial"/>
                          <a:ea typeface="Times New Roman"/>
                          <a:cs typeface="Times New Roman"/>
                        </a:rPr>
                        <a:t>5</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6,29</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614">
                <a:tc>
                  <a:txBody>
                    <a:bodyPr/>
                    <a:lstStyle/>
                    <a:p>
                      <a:pPr algn="ctr">
                        <a:lnSpc>
                          <a:spcPct val="150000"/>
                        </a:lnSpc>
                        <a:spcAft>
                          <a:spcPts val="0"/>
                        </a:spcAft>
                      </a:pPr>
                      <a:r>
                        <a:rPr lang="es-ES" sz="1100">
                          <a:solidFill>
                            <a:srgbClr val="000000"/>
                          </a:solidFill>
                          <a:latin typeface="Arial"/>
                          <a:ea typeface="Times New Roman"/>
                          <a:cs typeface="Times New Roman"/>
                        </a:rPr>
                        <a:t>6</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5,43</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
        <p:nvSpPr>
          <p:cNvPr id="7" name="1 Título"/>
          <p:cNvSpPr txBox="1">
            <a:spLocks/>
          </p:cNvSpPr>
          <p:nvPr/>
        </p:nvSpPr>
        <p:spPr>
          <a:xfrm>
            <a:off x="755576" y="2276872"/>
            <a:ext cx="7416824" cy="576064"/>
          </a:xfrm>
          <a:prstGeom prst="rect">
            <a:avLst/>
          </a:prstGeom>
        </p:spPr>
        <p:txBody>
          <a:bodyPr vert="horz" lIns="91440" tIns="45720" rIns="91440" bIns="45720" rtlCol="0" anchor="ctr">
            <a:normAutofit fontScale="92500" lnSpcReduction="20000"/>
          </a:bodyPr>
          <a:lstStyle/>
          <a:p>
            <a:pPr lvl="0" algn="ctr">
              <a:spcBef>
                <a:spcPct val="0"/>
              </a:spcBef>
            </a:pPr>
            <a:endParaRPr lang="es-ES_tradnl" sz="2000" b="1" dirty="0" smtClean="0"/>
          </a:p>
          <a:p>
            <a:pPr lvl="0" algn="ctr">
              <a:spcBef>
                <a:spcPct val="0"/>
              </a:spcBef>
            </a:pPr>
            <a:r>
              <a:rPr lang="es-ES_tradnl" sz="2000" b="1" dirty="0" smtClean="0"/>
              <a:t>Valores de Ganancia para Cada Voltaje de Entrada</a:t>
            </a:r>
            <a:endParaRPr kumimoji="0" lang="es-ES" sz="20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8" name="7 Grupo"/>
          <p:cNvGrpSpPr/>
          <p:nvPr/>
        </p:nvGrpSpPr>
        <p:grpSpPr>
          <a:xfrm>
            <a:off x="683568" y="1340768"/>
            <a:ext cx="8229600" cy="1130012"/>
            <a:chOff x="0" y="22114"/>
            <a:chExt cx="8229600" cy="1130012"/>
          </a:xfrm>
        </p:grpSpPr>
        <p:sp>
          <p:nvSpPr>
            <p:cNvPr id="9" name="8 Rectángulo redondeado"/>
            <p:cNvSpPr/>
            <p:nvPr/>
          </p:nvSpPr>
          <p:spPr>
            <a:xfrm>
              <a:off x="0" y="22114"/>
              <a:ext cx="8229600" cy="11300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33097" y="55211"/>
              <a:ext cx="8163406" cy="1063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noProof="0" dirty="0" smtClean="0"/>
                <a:t>Identificación</a:t>
              </a:r>
              <a:endParaRPr lang="es-ES" sz="4900" kern="1200" noProof="0" dirty="0"/>
            </a:p>
          </p:txBody>
        </p:sp>
      </p:grpSp>
      <p:pic>
        <p:nvPicPr>
          <p:cNvPr id="11" name="10 Imagen"/>
          <p:cNvPicPr/>
          <p:nvPr/>
        </p:nvPicPr>
        <p:blipFill>
          <a:blip r:embed="rId4" cstate="print"/>
          <a:srcRect/>
          <a:stretch>
            <a:fillRect/>
          </a:stretch>
        </p:blipFill>
        <p:spPr bwMode="auto">
          <a:xfrm>
            <a:off x="899592" y="2708920"/>
            <a:ext cx="3960440" cy="3168352"/>
          </a:xfrm>
          <a:prstGeom prst="rect">
            <a:avLst/>
          </a:prstGeom>
          <a:noFill/>
          <a:ln w="9525">
            <a:noFill/>
            <a:miter lim="800000"/>
            <a:headEnd/>
            <a:tailEnd/>
          </a:ln>
        </p:spPr>
      </p:pic>
      <p:pic>
        <p:nvPicPr>
          <p:cNvPr id="19457" name="Picture 1"/>
          <p:cNvPicPr>
            <a:picLocks noChangeAspect="1" noChangeArrowheads="1"/>
          </p:cNvPicPr>
          <p:nvPr/>
        </p:nvPicPr>
        <p:blipFill>
          <a:blip r:embed="rId5" cstate="print"/>
          <a:srcRect l="48722" t="58230" r="30607" b="37045"/>
          <a:stretch>
            <a:fillRect/>
          </a:stretch>
        </p:blipFill>
        <p:spPr bwMode="auto">
          <a:xfrm>
            <a:off x="3563888" y="5949280"/>
            <a:ext cx="2520280"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pSp>
        <p:nvGrpSpPr>
          <p:cNvPr id="11" name="10 Grupo"/>
          <p:cNvGrpSpPr/>
          <p:nvPr/>
        </p:nvGrpSpPr>
        <p:grpSpPr>
          <a:xfrm>
            <a:off x="683568" y="1412776"/>
            <a:ext cx="8221563" cy="956730"/>
            <a:chOff x="4018" y="0"/>
            <a:chExt cx="8221563" cy="956730"/>
          </a:xfrm>
        </p:grpSpPr>
        <p:sp>
          <p:nvSpPr>
            <p:cNvPr id="12" name="11 Rectángulo redondeado"/>
            <p:cNvSpPr/>
            <p:nvPr/>
          </p:nvSpPr>
          <p:spPr>
            <a:xfrm>
              <a:off x="4018" y="0"/>
              <a:ext cx="8221563" cy="9567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Rectángulo"/>
            <p:cNvSpPr/>
            <p:nvPr/>
          </p:nvSpPr>
          <p:spPr>
            <a:xfrm>
              <a:off x="32040" y="28022"/>
              <a:ext cx="8165519" cy="900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noProof="0" dirty="0" smtClean="0"/>
                <a:t>Identificación</a:t>
              </a:r>
              <a:endParaRPr lang="es-ES" sz="4100" kern="1200" noProof="0" dirty="0"/>
            </a:p>
          </p:txBody>
        </p:sp>
      </p:grpSp>
      <p:pic>
        <p:nvPicPr>
          <p:cNvPr id="14" name="13 Imagen"/>
          <p:cNvPicPr/>
          <p:nvPr/>
        </p:nvPicPr>
        <p:blipFill>
          <a:blip r:embed="rId4" cstate="print"/>
          <a:srcRect/>
          <a:stretch>
            <a:fillRect/>
          </a:stretch>
        </p:blipFill>
        <p:spPr bwMode="auto">
          <a:xfrm>
            <a:off x="3810000" y="2348880"/>
            <a:ext cx="5334000" cy="4000500"/>
          </a:xfrm>
          <a:prstGeom prst="rect">
            <a:avLst/>
          </a:prstGeom>
          <a:noFill/>
          <a:ln w="9525">
            <a:noFill/>
            <a:miter lim="800000"/>
            <a:headEnd/>
            <a:tailEnd/>
          </a:ln>
        </p:spPr>
      </p:pic>
      <p:graphicFrame>
        <p:nvGraphicFramePr>
          <p:cNvPr id="16" name="15 Marcador de contenido"/>
          <p:cNvGraphicFramePr>
            <a:graphicFrameLocks noGrp="1"/>
          </p:cNvGraphicFramePr>
          <p:nvPr>
            <p:ph idx="1"/>
          </p:nvPr>
        </p:nvGraphicFramePr>
        <p:xfrm>
          <a:off x="1331640" y="2636912"/>
          <a:ext cx="2304256" cy="3240362"/>
        </p:xfrm>
        <a:graphic>
          <a:graphicData uri="http://schemas.openxmlformats.org/drawingml/2006/table">
            <a:tbl>
              <a:tblPr/>
              <a:tblGrid>
                <a:gridCol w="1189293"/>
                <a:gridCol w="1114963"/>
              </a:tblGrid>
              <a:tr h="687319">
                <a:tc>
                  <a:txBody>
                    <a:bodyPr/>
                    <a:lstStyle/>
                    <a:p>
                      <a:pPr algn="ctr">
                        <a:lnSpc>
                          <a:spcPct val="150000"/>
                        </a:lnSpc>
                        <a:spcAft>
                          <a:spcPts val="0"/>
                        </a:spcAft>
                      </a:pPr>
                      <a:r>
                        <a:rPr lang="es-ES_tradnl" sz="1200">
                          <a:latin typeface="Arial"/>
                          <a:ea typeface="Times New Roman"/>
                        </a:rPr>
                        <a:t/>
                      </a:r>
                      <a:br>
                        <a:rPr lang="es-ES_tradnl" sz="1200">
                          <a:latin typeface="Arial"/>
                          <a:ea typeface="Times New Roman"/>
                        </a:rPr>
                      </a:br>
                      <a:r>
                        <a:rPr lang="es-ES" sz="1100" b="1">
                          <a:solidFill>
                            <a:srgbClr val="000000"/>
                          </a:solidFill>
                          <a:latin typeface="Arial"/>
                          <a:ea typeface="Times New Roman"/>
                          <a:cs typeface="Times New Roman"/>
                        </a:rPr>
                        <a:t>Vin [V]</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Times New Roman"/>
                          <a:cs typeface="Times New Roman"/>
                        </a:rPr>
                        <a:t>R</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1</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2</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3</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12</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5</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13</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a:solidFill>
                            <a:srgbClr val="000000"/>
                          </a:solidFill>
                          <a:latin typeface="Arial"/>
                          <a:ea typeface="Times New Roman"/>
                          <a:cs typeface="Times New Roman"/>
                        </a:rPr>
                        <a:t>6</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14</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17">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718">
                <a:tc>
                  <a:txBody>
                    <a:bodyPr/>
                    <a:lstStyle/>
                    <a:p>
                      <a:pPr algn="ctr">
                        <a:lnSpc>
                          <a:spcPct val="150000"/>
                        </a:lnSpc>
                        <a:spcAft>
                          <a:spcPts val="0"/>
                        </a:spcAft>
                      </a:pPr>
                      <a:r>
                        <a:rPr lang="es-ES" sz="1100" b="1">
                          <a:solidFill>
                            <a:srgbClr val="000000"/>
                          </a:solidFill>
                          <a:latin typeface="Arial"/>
                          <a:ea typeface="Times New Roman"/>
                          <a:cs typeface="Times New Roman"/>
                        </a:rPr>
                        <a:t>Promedio</a:t>
                      </a:r>
                      <a:endParaRPr lang="es-ES" sz="12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13.5</a:t>
                      </a:r>
                      <a:endParaRPr lang="es-ES" sz="12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l="5644" t="20857" r="11640" b="42286"/>
          <a:stretch>
            <a:fillRect/>
          </a:stretch>
        </p:blipFill>
        <p:spPr bwMode="auto">
          <a:xfrm>
            <a:off x="539552" y="3861048"/>
            <a:ext cx="8208912" cy="2295474"/>
          </a:xfrm>
          <a:prstGeom prst="rect">
            <a:avLst/>
          </a:prstGeom>
          <a:noFill/>
          <a:ln w="9525">
            <a:noFill/>
            <a:miter lim="800000"/>
            <a:headEnd/>
            <a:tailEnd/>
          </a:ln>
        </p:spPr>
      </p:pic>
      <p:sp>
        <p:nvSpPr>
          <p:cNvPr id="7" name="1 Título"/>
          <p:cNvSpPr txBox="1">
            <a:spLocks/>
          </p:cNvSpPr>
          <p:nvPr/>
        </p:nvSpPr>
        <p:spPr>
          <a:xfrm>
            <a:off x="1403648" y="2780928"/>
            <a:ext cx="6635080" cy="1143000"/>
          </a:xfrm>
          <a:prstGeom prst="rect">
            <a:avLst/>
          </a:prstGeom>
        </p:spPr>
        <p:txBody>
          <a:bodyPr vert="horz" lIns="91440" tIns="45720" rIns="91440" bIns="45720" rtlCol="0" anchor="ctr">
            <a:normAutofit/>
          </a:bodyPr>
          <a:lstStyle/>
          <a:p>
            <a:pPr algn="ctr">
              <a:spcBef>
                <a:spcPct val="0"/>
              </a:spcBef>
            </a:pPr>
            <a:r>
              <a:rPr lang="es-ES_tradnl" sz="2000" dirty="0" smtClean="0"/>
              <a:t>Diagrama de simulación del modelo matemático con la función de la ganancia y la constante de retardo identificada.</a:t>
            </a:r>
            <a:endParaRPr lang="es-ES" sz="20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000"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8 Grupo"/>
          <p:cNvGrpSpPr/>
          <p:nvPr/>
        </p:nvGrpSpPr>
        <p:grpSpPr>
          <a:xfrm>
            <a:off x="683568" y="1412776"/>
            <a:ext cx="8221563" cy="956730"/>
            <a:chOff x="4018" y="0"/>
            <a:chExt cx="8221563" cy="956730"/>
          </a:xfrm>
        </p:grpSpPr>
        <p:sp>
          <p:nvSpPr>
            <p:cNvPr id="10" name="9 Rectángulo redondeado"/>
            <p:cNvSpPr/>
            <p:nvPr/>
          </p:nvSpPr>
          <p:spPr>
            <a:xfrm>
              <a:off x="4018" y="0"/>
              <a:ext cx="8221563" cy="9567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32040" y="28022"/>
              <a:ext cx="8165519" cy="900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noProof="0" dirty="0" smtClean="0"/>
                <a:t>Identificación</a:t>
              </a:r>
              <a:endParaRPr lang="es-ES" sz="4100" kern="1200" noProof="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6" name="5 Imagen" descr="SELLO2"/>
          <p:cNvPicPr/>
          <p:nvPr/>
        </p:nvPicPr>
        <p:blipFill>
          <a:blip r:embed="rId7"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6" name="5 Imagen" descr="SELLO2"/>
          <p:cNvPicPr/>
          <p:nvPr/>
        </p:nvPicPr>
        <p:blipFill>
          <a:blip r:embed="rId7"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8" name="Picture 4"/>
          <p:cNvPicPr>
            <a:picLocks noChangeAspect="1" noChangeArrowheads="1"/>
          </p:cNvPicPr>
          <p:nvPr/>
        </p:nvPicPr>
        <p:blipFill>
          <a:blip r:embed="rId8" cstate="print"/>
          <a:srcRect/>
          <a:stretch>
            <a:fillRect/>
          </a:stretch>
        </p:blipFill>
        <p:spPr bwMode="auto">
          <a:xfrm>
            <a:off x="1691680" y="5013176"/>
            <a:ext cx="1885169" cy="504056"/>
          </a:xfrm>
          <a:prstGeom prst="rect">
            <a:avLst/>
          </a:prstGeom>
          <a:noFill/>
          <a:ln w="9525">
            <a:noFill/>
            <a:miter lim="800000"/>
            <a:headEnd/>
            <a:tailEnd/>
          </a:ln>
        </p:spPr>
      </p:pic>
      <p:sp>
        <p:nvSpPr>
          <p:cNvPr id="6"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SELLO2"/>
          <p:cNvPicPr/>
          <p:nvPr/>
        </p:nvPicPr>
        <p:blipFill>
          <a:blip r:embed="rId9"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27584" y="1600200"/>
          <a:ext cx="756084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92500" lnSpcReduction="20000"/>
          </a:bodyPr>
          <a:lstStyle/>
          <a:p>
            <a:r>
              <a:rPr lang="es-ES" dirty="0" smtClean="0"/>
              <a:t>La red neuronal de control tiene como objetivo mantener la temperatura, manteniendo la variable de estado en el valor deseado, para esto se debe describir posibles valores que puede tomar tanto el estado como el valor de referencia:</a:t>
            </a:r>
            <a:endParaRPr lang="es-EC" dirty="0" smtClean="0"/>
          </a:p>
          <a:p>
            <a:pPr>
              <a:buNone/>
            </a:pPr>
            <a:r>
              <a:rPr lang="es-ES" dirty="0" smtClean="0"/>
              <a:t> </a:t>
            </a:r>
            <a:endParaRPr lang="es-EC" dirty="0" smtClean="0"/>
          </a:p>
          <a:p>
            <a:pPr>
              <a:buNone/>
            </a:pPr>
            <a:r>
              <a:rPr lang="es-EC" sz="2200" dirty="0" smtClean="0">
                <a:latin typeface="Courier New" pitchFamily="49" charset="0"/>
                <a:cs typeface="Courier New" pitchFamily="49" charset="0"/>
              </a:rPr>
              <a:t>%RANGOS DE LAS VARIABLES DEL SISTEMA</a:t>
            </a:r>
          </a:p>
          <a:p>
            <a:pPr>
              <a:buNone/>
            </a:pPr>
            <a:r>
              <a:rPr lang="es-EC" sz="2200" dirty="0" smtClean="0">
                <a:latin typeface="Courier New" pitchFamily="49" charset="0"/>
                <a:cs typeface="Courier New" pitchFamily="49" charset="0"/>
              </a:rPr>
              <a:t>entrada=0:0.2:6;    %Temperatura de referencia</a:t>
            </a:r>
          </a:p>
          <a:p>
            <a:pPr>
              <a:buNone/>
            </a:pPr>
            <a:r>
              <a:rPr lang="es-EC" sz="2200" dirty="0" smtClean="0">
                <a:latin typeface="Courier New" pitchFamily="49" charset="0"/>
                <a:cs typeface="Courier New" pitchFamily="49" charset="0"/>
              </a:rPr>
              <a:t>estado=20:1:60;     %Estado inicial</a:t>
            </a:r>
          </a:p>
          <a:p>
            <a:pPr>
              <a:buNone/>
            </a:pPr>
            <a:r>
              <a:rPr lang="es-EC" sz="2200" dirty="0" smtClean="0">
                <a:latin typeface="Courier New" pitchFamily="49" charset="0"/>
                <a:cs typeface="Courier New" pitchFamily="49" charset="0"/>
              </a:rPr>
              <a:t>Pm = </a:t>
            </a:r>
            <a:r>
              <a:rPr lang="es-EC" sz="2200" dirty="0" err="1" smtClean="0">
                <a:latin typeface="Courier New" pitchFamily="49" charset="0"/>
                <a:cs typeface="Courier New" pitchFamily="49" charset="0"/>
              </a:rPr>
              <a:t>combvec</a:t>
            </a:r>
            <a:r>
              <a:rPr lang="es-EC" sz="2200" dirty="0" smtClean="0">
                <a:latin typeface="Courier New" pitchFamily="49" charset="0"/>
                <a:cs typeface="Courier New" pitchFamily="49" charset="0"/>
              </a:rPr>
              <a:t>(</a:t>
            </a:r>
            <a:r>
              <a:rPr lang="es-EC" sz="2200" dirty="0" err="1" smtClean="0">
                <a:latin typeface="Courier New" pitchFamily="49" charset="0"/>
                <a:cs typeface="Courier New" pitchFamily="49" charset="0"/>
              </a:rPr>
              <a:t>estado,entrada</a:t>
            </a:r>
            <a:r>
              <a:rPr lang="es-EC" sz="2200" dirty="0" smtClean="0">
                <a:latin typeface="Courier New" pitchFamily="49" charset="0"/>
                <a:cs typeface="Courier New" pitchFamily="49" charset="0"/>
              </a:rPr>
              <a:t>);</a:t>
            </a:r>
          </a:p>
          <a:p>
            <a:pPr>
              <a:buNone/>
            </a:pPr>
            <a:r>
              <a:rPr lang="es-EC" sz="2200" dirty="0" err="1" smtClean="0">
                <a:latin typeface="Courier New" pitchFamily="49" charset="0"/>
                <a:cs typeface="Courier New" pitchFamily="49" charset="0"/>
              </a:rPr>
              <a:t>timestep</a:t>
            </a:r>
            <a:r>
              <a:rPr lang="es-EC" sz="2200" dirty="0" smtClean="0">
                <a:latin typeface="Courier New" pitchFamily="49" charset="0"/>
                <a:cs typeface="Courier New" pitchFamily="49" charset="0"/>
              </a:rPr>
              <a:t> = 2;</a:t>
            </a:r>
          </a:p>
          <a:p>
            <a:endParaRPr lang="es-EC" dirty="0"/>
          </a:p>
        </p:txBody>
      </p:sp>
      <p:sp>
        <p:nvSpPr>
          <p:cNvPr id="4"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r>
              <a:rPr lang="es-EC" dirty="0" smtClean="0"/>
              <a:t>Obtención de los datos objetivos Tm para el entrenamiento de la red</a:t>
            </a:r>
          </a:p>
          <a:p>
            <a:pPr>
              <a:buNone/>
            </a:pPr>
            <a:r>
              <a:rPr lang="en-US" sz="1800" dirty="0" smtClean="0">
                <a:latin typeface="Courier New" pitchFamily="49" charset="0"/>
                <a:cs typeface="Courier New" pitchFamily="49" charset="0"/>
              </a:rPr>
              <a:t>for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=1:Q</a:t>
            </a:r>
            <a:endParaRPr lang="es-EC"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entrada</a:t>
            </a:r>
            <a:r>
              <a:rPr lang="en-US" sz="1800" dirty="0" smtClean="0">
                <a:latin typeface="Courier New" pitchFamily="49" charset="0"/>
                <a:cs typeface="Courier New" pitchFamily="49" charset="0"/>
              </a:rPr>
              <a:t> = Pm(2,i);</a:t>
            </a:r>
            <a:endParaRPr lang="es-EC"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    to = Pm(1,i);</a:t>
            </a:r>
            <a:endParaRPr lang="es-EC"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sim</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subingpro</a:t>
            </a:r>
            <a:r>
              <a:rPr lang="en-US" sz="1800" dirty="0" smtClean="0">
                <a:latin typeface="Courier New" pitchFamily="49" charset="0"/>
                <a:cs typeface="Courier New" pitchFamily="49" charset="0"/>
              </a:rPr>
              <a:t>',[0 </a:t>
            </a:r>
            <a:r>
              <a:rPr lang="en-US" sz="1800" dirty="0" err="1" smtClean="0">
                <a:latin typeface="Courier New" pitchFamily="49" charset="0"/>
                <a:cs typeface="Courier New" pitchFamily="49" charset="0"/>
              </a:rPr>
              <a:t>timestep</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modelo</a:t>
            </a:r>
            <a:r>
              <a:rPr lang="en-US" sz="1800" dirty="0" smtClean="0">
                <a:latin typeface="Courier New" pitchFamily="49" charset="0"/>
                <a:cs typeface="Courier New" pitchFamily="49" charset="0"/>
              </a:rPr>
              <a:t> no lineal</a:t>
            </a:r>
            <a:endParaRPr lang="es-EC"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dt</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tf</a:t>
            </a:r>
            <a:r>
              <a:rPr lang="en-US" sz="1800" dirty="0" smtClean="0">
                <a:latin typeface="Courier New" pitchFamily="49" charset="0"/>
                <a:cs typeface="Courier New" pitchFamily="49" charset="0"/>
              </a:rPr>
              <a:t>-to;</a:t>
            </a:r>
            <a:endParaRPr lang="es-EC"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    Tm=[Tm [</a:t>
            </a:r>
            <a:r>
              <a:rPr lang="en-US" sz="1800" dirty="0" err="1" smtClean="0">
                <a:latin typeface="Courier New" pitchFamily="49" charset="0"/>
                <a:cs typeface="Courier New" pitchFamily="49" charset="0"/>
              </a:rPr>
              <a:t>dt</a:t>
            </a:r>
            <a:r>
              <a:rPr lang="en-US" sz="1800" dirty="0" smtClean="0">
                <a:latin typeface="Courier New" pitchFamily="49" charset="0"/>
                <a:cs typeface="Courier New" pitchFamily="49" charset="0"/>
              </a:rPr>
              <a:t>]];    </a:t>
            </a:r>
            <a:endParaRPr lang="es-EC" sz="1800" dirty="0" smtClean="0">
              <a:latin typeface="Courier New" pitchFamily="49" charset="0"/>
              <a:cs typeface="Courier New" pitchFamily="49" charset="0"/>
            </a:endParaRPr>
          </a:p>
          <a:p>
            <a:pPr>
              <a:buNone/>
            </a:pPr>
            <a:r>
              <a:rPr lang="es-EC" sz="1800" dirty="0" err="1" smtClean="0">
                <a:latin typeface="Courier New" pitchFamily="49" charset="0"/>
                <a:cs typeface="Courier New" pitchFamily="49" charset="0"/>
              </a:rPr>
              <a:t>end</a:t>
            </a:r>
            <a:endParaRPr lang="es-EC" sz="1800" dirty="0">
              <a:latin typeface="Courier New" pitchFamily="49" charset="0"/>
              <a:cs typeface="Courier New" pitchFamily="49" charset="0"/>
            </a:endParaRPr>
          </a:p>
        </p:txBody>
      </p:sp>
      <p:sp>
        <p:nvSpPr>
          <p:cNvPr id="4"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En el controlador teniendo en cuenta que es de forma inversa, se tiene como entradas el estado inicial y la variación de temperatura y como salida una señal de control.</a:t>
            </a:r>
          </a:p>
          <a:p>
            <a:pPr>
              <a:buNone/>
            </a:pPr>
            <a:endParaRPr lang="es-ES" dirty="0" smtClean="0"/>
          </a:p>
          <a:p>
            <a:pPr>
              <a:buNone/>
            </a:pPr>
            <a:r>
              <a:rPr lang="en-US" sz="2000" dirty="0" err="1" smtClean="0">
                <a:latin typeface="Courier New" pitchFamily="49" charset="0"/>
                <a:cs typeface="Courier New" pitchFamily="49" charset="0"/>
              </a:rPr>
              <a:t>Targ</a:t>
            </a:r>
            <a:r>
              <a:rPr lang="en-US" sz="2000" dirty="0" smtClean="0">
                <a:latin typeface="Courier New" pitchFamily="49" charset="0"/>
                <a:cs typeface="Courier New" pitchFamily="49" charset="0"/>
              </a:rPr>
              <a:t>=Pm(2,:);</a:t>
            </a:r>
            <a:endParaRPr lang="es-EC"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Pm=Pm(1,:);</a:t>
            </a:r>
            <a:endParaRPr lang="es-EC"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Pm=[</a:t>
            </a:r>
            <a:r>
              <a:rPr lang="en-US" sz="2000" dirty="0" err="1" smtClean="0">
                <a:latin typeface="Courier New" pitchFamily="49" charset="0"/>
                <a:cs typeface="Courier New" pitchFamily="49" charset="0"/>
              </a:rPr>
              <a:t>Pm;Tm</a:t>
            </a:r>
            <a:r>
              <a:rPr lang="en-US" sz="2000" dirty="0" smtClean="0">
                <a:latin typeface="Courier New" pitchFamily="49" charset="0"/>
                <a:cs typeface="Courier New" pitchFamily="49" charset="0"/>
              </a:rPr>
              <a:t>];</a:t>
            </a:r>
            <a:endParaRPr lang="es-EC" sz="2000" dirty="0" smtClean="0">
              <a:latin typeface="Courier New" pitchFamily="49" charset="0"/>
              <a:cs typeface="Courier New" pitchFamily="49" charset="0"/>
            </a:endParaRPr>
          </a:p>
          <a:p>
            <a:pPr>
              <a:buNone/>
            </a:pPr>
            <a:r>
              <a:rPr lang="es-EC" sz="2000" dirty="0" smtClean="0">
                <a:latin typeface="Courier New" pitchFamily="49" charset="0"/>
                <a:cs typeface="Courier New" pitchFamily="49" charset="0"/>
              </a:rPr>
              <a:t>Tm=</a:t>
            </a:r>
            <a:r>
              <a:rPr lang="es-EC" sz="2000" dirty="0" err="1" smtClean="0">
                <a:latin typeface="Courier New" pitchFamily="49" charset="0"/>
                <a:cs typeface="Courier New" pitchFamily="49" charset="0"/>
              </a:rPr>
              <a:t>Targ</a:t>
            </a:r>
            <a:r>
              <a:rPr lang="es-EC" sz="2000" dirty="0" smtClean="0">
                <a:latin typeface="Courier New" pitchFamily="49" charset="0"/>
                <a:cs typeface="Courier New" pitchFamily="49" charset="0"/>
              </a:rPr>
              <a:t>;</a:t>
            </a:r>
            <a:endParaRPr lang="es-EC" sz="2000" dirty="0">
              <a:latin typeface="Courier New" pitchFamily="49" charset="0"/>
              <a:cs typeface="Courier New" pitchFamily="49" charset="0"/>
            </a:endParaRPr>
          </a:p>
        </p:txBody>
      </p:sp>
      <p:sp>
        <p:nvSpPr>
          <p:cNvPr id="4"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Temperatura = 35°C, </a:t>
            </a:r>
            <a:r>
              <a:rPr lang="es-ES" dirty="0" err="1" smtClean="0"/>
              <a:t>To</a:t>
            </a:r>
            <a:r>
              <a:rPr lang="es-ES" dirty="0" smtClean="0"/>
              <a:t>=20°C</a:t>
            </a:r>
          </a:p>
          <a:p>
            <a:r>
              <a:rPr lang="es-ES" dirty="0" smtClean="0"/>
              <a:t>Salida:</a:t>
            </a:r>
          </a:p>
          <a:p>
            <a:pPr>
              <a:buNone/>
            </a:pPr>
            <a:endParaRPr lang="es-EC" dirty="0"/>
          </a:p>
        </p:txBody>
      </p:sp>
      <p:pic>
        <p:nvPicPr>
          <p:cNvPr id="4" name="3 Imagen"/>
          <p:cNvPicPr/>
          <p:nvPr/>
        </p:nvPicPr>
        <p:blipFill>
          <a:blip r:embed="rId3" cstate="print"/>
          <a:srcRect l="8466" t="4502" r="6702" b="6109"/>
          <a:stretch>
            <a:fillRect/>
          </a:stretch>
        </p:blipFill>
        <p:spPr bwMode="auto">
          <a:xfrm>
            <a:off x="683568" y="2636912"/>
            <a:ext cx="7560840" cy="4176464"/>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err="1" smtClean="0"/>
              <a:t>To</a:t>
            </a:r>
            <a:r>
              <a:rPr lang="es-ES" dirty="0" smtClean="0"/>
              <a:t>=40°C, Temperatura=28°C</a:t>
            </a:r>
          </a:p>
          <a:p>
            <a:endParaRPr lang="es-EC" dirty="0"/>
          </a:p>
        </p:txBody>
      </p:sp>
      <p:pic>
        <p:nvPicPr>
          <p:cNvPr id="4" name="3 Imagen"/>
          <p:cNvPicPr/>
          <p:nvPr/>
        </p:nvPicPr>
        <p:blipFill>
          <a:blip r:embed="rId3" cstate="print"/>
          <a:srcRect l="8818" t="3859" r="7231" b="5466"/>
          <a:stretch>
            <a:fillRect/>
          </a:stretch>
        </p:blipFill>
        <p:spPr bwMode="auto">
          <a:xfrm>
            <a:off x="827584" y="2348880"/>
            <a:ext cx="7488832" cy="4104456"/>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buNone/>
            </a:pPr>
            <a:endParaRPr lang="es-EC" dirty="0" smtClean="0"/>
          </a:p>
          <a:p>
            <a:endParaRPr lang="es-EC" dirty="0"/>
          </a:p>
        </p:txBody>
      </p:sp>
      <p:pic>
        <p:nvPicPr>
          <p:cNvPr id="5" name="4 Imagen"/>
          <p:cNvPicPr/>
          <p:nvPr/>
        </p:nvPicPr>
        <p:blipFill>
          <a:blip r:embed="rId3" cstate="print"/>
          <a:srcRect l="9877" t="3537" r="7407" b="7717"/>
          <a:stretch>
            <a:fillRect/>
          </a:stretch>
        </p:blipFill>
        <p:spPr bwMode="auto">
          <a:xfrm>
            <a:off x="251520" y="1412777"/>
            <a:ext cx="5195577" cy="2592287"/>
          </a:xfrm>
          <a:prstGeom prst="rect">
            <a:avLst/>
          </a:prstGeom>
          <a:noFill/>
          <a:ln w="9525">
            <a:noFill/>
            <a:miter lim="800000"/>
            <a:headEnd/>
            <a:tailEnd/>
          </a:ln>
        </p:spPr>
      </p:pic>
      <p:pic>
        <p:nvPicPr>
          <p:cNvPr id="6" name="5 Imagen"/>
          <p:cNvPicPr/>
          <p:nvPr/>
        </p:nvPicPr>
        <p:blipFill>
          <a:blip r:embed="rId4" cstate="print"/>
          <a:srcRect l="9700" t="4502" r="7937" b="7074"/>
          <a:stretch>
            <a:fillRect/>
          </a:stretch>
        </p:blipFill>
        <p:spPr bwMode="auto">
          <a:xfrm>
            <a:off x="3635896" y="4149080"/>
            <a:ext cx="5112568" cy="2520280"/>
          </a:xfrm>
          <a:prstGeom prst="rect">
            <a:avLst/>
          </a:prstGeom>
          <a:noFill/>
          <a:ln w="9525">
            <a:noFill/>
            <a:miter lim="800000"/>
            <a:headEnd/>
            <a:tailEnd/>
          </a:ln>
        </p:spPr>
      </p:pic>
      <p:sp>
        <p:nvSpPr>
          <p:cNvPr id="7" name="6 CuadroTexto"/>
          <p:cNvSpPr txBox="1"/>
          <p:nvPr/>
        </p:nvSpPr>
        <p:spPr>
          <a:xfrm>
            <a:off x="5436096" y="1988840"/>
            <a:ext cx="1800200" cy="369332"/>
          </a:xfrm>
          <a:prstGeom prst="rect">
            <a:avLst/>
          </a:prstGeom>
          <a:noFill/>
        </p:spPr>
        <p:txBody>
          <a:bodyPr wrap="square" rtlCol="0">
            <a:spAutoFit/>
          </a:bodyPr>
          <a:lstStyle/>
          <a:p>
            <a:pPr>
              <a:buFont typeface="Arial" pitchFamily="34" charset="0"/>
              <a:buChar char="•"/>
            </a:pPr>
            <a:r>
              <a:rPr lang="es-EC" dirty="0" smtClean="0"/>
              <a:t> Un segundo</a:t>
            </a:r>
            <a:endParaRPr lang="es-EC" dirty="0"/>
          </a:p>
        </p:txBody>
      </p:sp>
      <p:sp>
        <p:nvSpPr>
          <p:cNvPr id="8" name="7 CuadroTexto"/>
          <p:cNvSpPr txBox="1"/>
          <p:nvPr/>
        </p:nvSpPr>
        <p:spPr>
          <a:xfrm>
            <a:off x="1259632" y="5075892"/>
            <a:ext cx="1800200" cy="369332"/>
          </a:xfrm>
          <a:prstGeom prst="rect">
            <a:avLst/>
          </a:prstGeom>
          <a:noFill/>
        </p:spPr>
        <p:txBody>
          <a:bodyPr wrap="square" rtlCol="0">
            <a:spAutoFit/>
          </a:bodyPr>
          <a:lstStyle/>
          <a:p>
            <a:pPr>
              <a:buFont typeface="Arial" pitchFamily="34" charset="0"/>
              <a:buChar char="•"/>
            </a:pPr>
            <a:r>
              <a:rPr lang="es-EC" dirty="0" smtClean="0"/>
              <a:t> Dos segundos</a:t>
            </a:r>
            <a:endParaRPr lang="es-EC" dirty="0"/>
          </a:p>
        </p:txBody>
      </p:sp>
      <p:sp>
        <p:nvSpPr>
          <p:cNvPr id="9"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9 Imagen" descr="SELLO2"/>
          <p:cNvPicPr/>
          <p:nvPr/>
        </p:nvPicPr>
        <p:blipFill>
          <a:blip r:embed="rId5"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smtClean="0"/>
          </a:p>
          <a:p>
            <a:endParaRPr lang="es-EC" dirty="0"/>
          </a:p>
        </p:txBody>
      </p:sp>
      <p:pic>
        <p:nvPicPr>
          <p:cNvPr id="4" name="3 Imagen"/>
          <p:cNvPicPr/>
          <p:nvPr/>
        </p:nvPicPr>
        <p:blipFill>
          <a:blip r:embed="rId3" cstate="print"/>
          <a:srcRect l="10053" t="4823" r="7760" b="6752"/>
          <a:stretch>
            <a:fillRect/>
          </a:stretch>
        </p:blipFill>
        <p:spPr bwMode="auto">
          <a:xfrm>
            <a:off x="323528" y="1590278"/>
            <a:ext cx="5068131" cy="2486794"/>
          </a:xfrm>
          <a:prstGeom prst="rect">
            <a:avLst/>
          </a:prstGeom>
          <a:noFill/>
          <a:ln w="9525">
            <a:noFill/>
            <a:miter lim="800000"/>
            <a:headEnd/>
            <a:tailEnd/>
          </a:ln>
        </p:spPr>
      </p:pic>
      <p:pic>
        <p:nvPicPr>
          <p:cNvPr id="5" name="4 Imagen"/>
          <p:cNvPicPr/>
          <p:nvPr/>
        </p:nvPicPr>
        <p:blipFill>
          <a:blip r:embed="rId4" cstate="print"/>
          <a:srcRect l="9171" t="3537" r="7584" b="8039"/>
          <a:stretch>
            <a:fillRect/>
          </a:stretch>
        </p:blipFill>
        <p:spPr bwMode="auto">
          <a:xfrm>
            <a:off x="3523601" y="4087316"/>
            <a:ext cx="5296871" cy="2438028"/>
          </a:xfrm>
          <a:prstGeom prst="rect">
            <a:avLst/>
          </a:prstGeom>
          <a:noFill/>
          <a:ln w="9525">
            <a:noFill/>
            <a:miter lim="800000"/>
            <a:headEnd/>
            <a:tailEnd/>
          </a:ln>
        </p:spPr>
      </p:pic>
      <p:sp>
        <p:nvSpPr>
          <p:cNvPr id="6" name="5 CuadroTexto"/>
          <p:cNvSpPr txBox="1"/>
          <p:nvPr/>
        </p:nvSpPr>
        <p:spPr>
          <a:xfrm>
            <a:off x="5652120" y="2564904"/>
            <a:ext cx="1800200" cy="369332"/>
          </a:xfrm>
          <a:prstGeom prst="rect">
            <a:avLst/>
          </a:prstGeom>
          <a:noFill/>
        </p:spPr>
        <p:txBody>
          <a:bodyPr wrap="square" rtlCol="0">
            <a:spAutoFit/>
          </a:bodyPr>
          <a:lstStyle/>
          <a:p>
            <a:pPr>
              <a:buFont typeface="Arial" pitchFamily="34" charset="0"/>
              <a:buChar char="•"/>
            </a:pPr>
            <a:r>
              <a:rPr lang="es-EC" dirty="0" smtClean="0"/>
              <a:t> Cinco segundos</a:t>
            </a:r>
            <a:endParaRPr lang="es-EC" dirty="0"/>
          </a:p>
        </p:txBody>
      </p:sp>
      <p:sp>
        <p:nvSpPr>
          <p:cNvPr id="7" name="6 CuadroTexto"/>
          <p:cNvSpPr txBox="1"/>
          <p:nvPr/>
        </p:nvSpPr>
        <p:spPr>
          <a:xfrm>
            <a:off x="1475656" y="5075892"/>
            <a:ext cx="1800200" cy="369332"/>
          </a:xfrm>
          <a:prstGeom prst="rect">
            <a:avLst/>
          </a:prstGeom>
          <a:noFill/>
        </p:spPr>
        <p:txBody>
          <a:bodyPr wrap="square" rtlCol="0">
            <a:spAutoFit/>
          </a:bodyPr>
          <a:lstStyle/>
          <a:p>
            <a:pPr>
              <a:buFont typeface="Arial" pitchFamily="34" charset="0"/>
              <a:buChar char="•"/>
            </a:pPr>
            <a:r>
              <a:rPr lang="es-EC" dirty="0" smtClean="0"/>
              <a:t> Diez segundos</a:t>
            </a:r>
            <a:endParaRPr lang="es-EC" dirty="0"/>
          </a:p>
        </p:txBody>
      </p:sp>
      <p:sp>
        <p:nvSpPr>
          <p:cNvPr id="8"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8 Imagen" descr="SELLO2"/>
          <p:cNvPicPr/>
          <p:nvPr/>
        </p:nvPicPr>
        <p:blipFill>
          <a:blip r:embed="rId5"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3" cstate="print"/>
          <a:srcRect l="9663" t="4918" r="8315" b="7787"/>
          <a:stretch>
            <a:fillRect/>
          </a:stretch>
        </p:blipFill>
        <p:spPr bwMode="auto">
          <a:xfrm>
            <a:off x="4644008" y="4104456"/>
            <a:ext cx="4176463" cy="2708920"/>
          </a:xfrm>
          <a:prstGeom prst="rect">
            <a:avLst/>
          </a:prstGeom>
          <a:noFill/>
          <a:ln w="9525">
            <a:noFill/>
            <a:miter lim="800000"/>
            <a:headEnd/>
            <a:tailEnd/>
          </a:ln>
        </p:spPr>
      </p:pic>
      <p:pic>
        <p:nvPicPr>
          <p:cNvPr id="15" name="14 Imagen"/>
          <p:cNvPicPr/>
          <p:nvPr/>
        </p:nvPicPr>
        <p:blipFill>
          <a:blip r:embed="rId4" cstate="print"/>
          <a:srcRect l="9663" t="4098" r="7640" b="7377"/>
          <a:stretch>
            <a:fillRect/>
          </a:stretch>
        </p:blipFill>
        <p:spPr bwMode="auto">
          <a:xfrm>
            <a:off x="255411" y="4104456"/>
            <a:ext cx="4316589" cy="2708920"/>
          </a:xfrm>
          <a:prstGeom prst="rect">
            <a:avLst/>
          </a:prstGeom>
          <a:noFill/>
          <a:ln w="9525">
            <a:noFill/>
            <a:miter lim="800000"/>
            <a:headEnd/>
            <a:tailEnd/>
          </a:ln>
        </p:spPr>
      </p:pic>
      <p:pic>
        <p:nvPicPr>
          <p:cNvPr id="14" name="13 Imagen"/>
          <p:cNvPicPr/>
          <p:nvPr/>
        </p:nvPicPr>
        <p:blipFill>
          <a:blip r:embed="rId5" cstate="print"/>
          <a:srcRect l="10112" t="4918" r="7865" b="7377"/>
          <a:stretch>
            <a:fillRect/>
          </a:stretch>
        </p:blipFill>
        <p:spPr bwMode="auto">
          <a:xfrm>
            <a:off x="4644008" y="1484784"/>
            <a:ext cx="4248472" cy="2592288"/>
          </a:xfrm>
          <a:prstGeom prst="rect">
            <a:avLst/>
          </a:prstGeom>
          <a:noFill/>
          <a:ln w="9525">
            <a:noFill/>
            <a:miter lim="800000"/>
            <a:headEnd/>
            <a:tailEnd/>
          </a:ln>
        </p:spPr>
      </p:pic>
      <p:pic>
        <p:nvPicPr>
          <p:cNvPr id="13" name="12 Imagen"/>
          <p:cNvPicPr/>
          <p:nvPr/>
        </p:nvPicPr>
        <p:blipFill>
          <a:blip r:embed="rId6" cstate="print"/>
          <a:srcRect l="8989" t="3689" r="7191" b="6557"/>
          <a:stretch>
            <a:fillRect/>
          </a:stretch>
        </p:blipFill>
        <p:spPr bwMode="auto">
          <a:xfrm>
            <a:off x="179512" y="1412776"/>
            <a:ext cx="4320480" cy="2736304"/>
          </a:xfrm>
          <a:prstGeom prst="rect">
            <a:avLst/>
          </a:prstGeom>
          <a:noFill/>
          <a:ln w="9525">
            <a:noFill/>
            <a:miter lim="800000"/>
            <a:headEnd/>
            <a:tailEnd/>
          </a:ln>
        </p:spPr>
      </p:pic>
      <p:sp>
        <p:nvSpPr>
          <p:cNvPr id="2" name="1 Título"/>
          <p:cNvSpPr>
            <a:spLocks noGrp="1"/>
          </p:cNvSpPr>
          <p:nvPr>
            <p:ph type="title"/>
          </p:nvPr>
        </p:nvSpPr>
        <p:spPr/>
        <p:txBody>
          <a:bodyPr/>
          <a:lstStyle/>
          <a:p>
            <a:endParaRPr lang="es-EC"/>
          </a:p>
        </p:txBody>
      </p:sp>
      <p:pic>
        <p:nvPicPr>
          <p:cNvPr id="9" name="8 Imagen"/>
          <p:cNvPicPr/>
          <p:nvPr/>
        </p:nvPicPr>
        <p:blipFill>
          <a:blip r:embed="rId7" cstate="print"/>
          <a:srcRect l="39024" t="35000" r="12195" b="26111"/>
          <a:stretch>
            <a:fillRect/>
          </a:stretch>
        </p:blipFill>
        <p:spPr bwMode="auto">
          <a:xfrm>
            <a:off x="2627784" y="3212976"/>
            <a:ext cx="1544191" cy="700087"/>
          </a:xfrm>
          <a:prstGeom prst="rect">
            <a:avLst/>
          </a:prstGeom>
          <a:noFill/>
          <a:ln w="9525">
            <a:noFill/>
            <a:miter lim="800000"/>
            <a:headEnd/>
            <a:tailEnd/>
          </a:ln>
        </p:spPr>
      </p:pic>
      <p:pic>
        <p:nvPicPr>
          <p:cNvPr id="10" name="9 Imagen"/>
          <p:cNvPicPr/>
          <p:nvPr/>
        </p:nvPicPr>
        <p:blipFill>
          <a:blip r:embed="rId8" cstate="print"/>
          <a:srcRect l="38226" t="23415" r="12844" b="37458"/>
          <a:stretch>
            <a:fillRect/>
          </a:stretch>
        </p:blipFill>
        <p:spPr bwMode="auto">
          <a:xfrm>
            <a:off x="7236296" y="3212976"/>
            <a:ext cx="1440160" cy="648072"/>
          </a:xfrm>
          <a:prstGeom prst="rect">
            <a:avLst/>
          </a:prstGeom>
          <a:noFill/>
          <a:ln w="9525">
            <a:noFill/>
            <a:miter lim="800000"/>
            <a:headEnd/>
            <a:tailEnd/>
          </a:ln>
        </p:spPr>
      </p:pic>
      <p:pic>
        <p:nvPicPr>
          <p:cNvPr id="11" name="10 Imagen"/>
          <p:cNvPicPr/>
          <p:nvPr/>
        </p:nvPicPr>
        <p:blipFill>
          <a:blip r:embed="rId9" cstate="print"/>
          <a:srcRect l="34532" t="23372" r="10312" b="33716"/>
          <a:stretch>
            <a:fillRect/>
          </a:stretch>
        </p:blipFill>
        <p:spPr bwMode="auto">
          <a:xfrm>
            <a:off x="2915816" y="5949280"/>
            <a:ext cx="1457896" cy="674867"/>
          </a:xfrm>
          <a:prstGeom prst="rect">
            <a:avLst/>
          </a:prstGeom>
          <a:noFill/>
          <a:ln w="9525">
            <a:noFill/>
            <a:miter lim="800000"/>
            <a:headEnd/>
            <a:tailEnd/>
          </a:ln>
        </p:spPr>
      </p:pic>
      <p:pic>
        <p:nvPicPr>
          <p:cNvPr id="12" name="11 Imagen"/>
          <p:cNvPicPr/>
          <p:nvPr/>
        </p:nvPicPr>
        <p:blipFill>
          <a:blip r:embed="rId10" cstate="print"/>
          <a:srcRect l="34099" t="27966" r="17668" b="35311"/>
          <a:stretch>
            <a:fillRect/>
          </a:stretch>
        </p:blipFill>
        <p:spPr bwMode="auto">
          <a:xfrm>
            <a:off x="7092280" y="5949280"/>
            <a:ext cx="1512168" cy="646559"/>
          </a:xfrm>
          <a:prstGeom prst="rect">
            <a:avLst/>
          </a:prstGeom>
          <a:noFill/>
          <a:ln w="9525">
            <a:noFill/>
            <a:miter lim="800000"/>
            <a:headEnd/>
            <a:tailEnd/>
          </a:ln>
        </p:spPr>
      </p:pic>
      <p:sp>
        <p:nvSpPr>
          <p:cNvPr id="17"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8" name="17 Imagen" descr="SELLO2"/>
          <p:cNvPicPr/>
          <p:nvPr/>
        </p:nvPicPr>
        <p:blipFill>
          <a:blip r:embed="rId11"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r>
              <a:rPr lang="es-ES" dirty="0" smtClean="0"/>
              <a:t>La red de identificación debe seguir la misma estructura de la red de control, por esto se tiene como entrada el voltaje </a:t>
            </a:r>
            <a:r>
              <a:rPr lang="es-ES" i="1" dirty="0" smtClean="0"/>
              <a:t>V1</a:t>
            </a:r>
            <a:r>
              <a:rPr lang="es-ES" dirty="0" smtClean="0"/>
              <a:t> y su estado inicial </a:t>
            </a:r>
            <a:r>
              <a:rPr lang="es-ES" i="1" dirty="0" err="1" smtClean="0"/>
              <a:t>to</a:t>
            </a:r>
            <a:r>
              <a:rPr lang="es-ES" dirty="0" smtClean="0"/>
              <a:t>. Esta red nos entregara como salida la variación de temperatura </a:t>
            </a:r>
            <a:r>
              <a:rPr lang="es-ES" i="1" dirty="0" err="1" smtClean="0"/>
              <a:t>dt</a:t>
            </a:r>
            <a:r>
              <a:rPr lang="es-ES" i="1" dirty="0" smtClean="0"/>
              <a:t>.</a:t>
            </a:r>
            <a:endParaRPr lang="es-EC" dirty="0" smtClean="0"/>
          </a:p>
          <a:p>
            <a:endParaRPr lang="es-EC" dirty="0" smtClean="0"/>
          </a:p>
          <a:p>
            <a:pPr>
              <a:buNone/>
            </a:pPr>
            <a:r>
              <a:rPr lang="es-EC" sz="2000" dirty="0" smtClean="0">
                <a:latin typeface="Courier New" pitchFamily="49" charset="0"/>
                <a:cs typeface="Courier New" pitchFamily="49" charset="0"/>
              </a:rPr>
              <a:t>entrada=0:0.2:6;</a:t>
            </a:r>
          </a:p>
          <a:p>
            <a:pPr>
              <a:buNone/>
            </a:pPr>
            <a:r>
              <a:rPr lang="es-EC" sz="2000" dirty="0" smtClean="0">
                <a:latin typeface="Courier New" pitchFamily="49" charset="0"/>
                <a:cs typeface="Courier New" pitchFamily="49" charset="0"/>
              </a:rPr>
              <a:t>estado=20:1:60;</a:t>
            </a:r>
          </a:p>
          <a:p>
            <a:pPr>
              <a:buNone/>
            </a:pPr>
            <a:r>
              <a:rPr lang="es-EC" sz="2000" dirty="0" smtClean="0">
                <a:latin typeface="Courier New" pitchFamily="49" charset="0"/>
                <a:cs typeface="Courier New" pitchFamily="49" charset="0"/>
              </a:rPr>
              <a:t>Pm = </a:t>
            </a:r>
            <a:r>
              <a:rPr lang="es-EC" sz="2000" dirty="0" err="1" smtClean="0">
                <a:latin typeface="Courier New" pitchFamily="49" charset="0"/>
                <a:cs typeface="Courier New" pitchFamily="49" charset="0"/>
              </a:rPr>
              <a:t>combvec</a:t>
            </a:r>
            <a:r>
              <a:rPr lang="es-EC" sz="2000" dirty="0" smtClean="0">
                <a:latin typeface="Courier New" pitchFamily="49" charset="0"/>
                <a:cs typeface="Courier New" pitchFamily="49" charset="0"/>
              </a:rPr>
              <a:t>(</a:t>
            </a:r>
            <a:r>
              <a:rPr lang="es-EC" sz="2000" dirty="0" err="1" smtClean="0">
                <a:latin typeface="Courier New" pitchFamily="49" charset="0"/>
                <a:cs typeface="Courier New" pitchFamily="49" charset="0"/>
              </a:rPr>
              <a:t>estado,entrada</a:t>
            </a:r>
            <a:r>
              <a:rPr lang="es-EC" sz="2000" dirty="0" smtClean="0">
                <a:latin typeface="Courier New" pitchFamily="49" charset="0"/>
                <a:cs typeface="Courier New" pitchFamily="49" charset="0"/>
              </a:rPr>
              <a:t>);</a:t>
            </a:r>
          </a:p>
          <a:p>
            <a:endParaRPr lang="es-EC" dirty="0"/>
          </a:p>
        </p:txBody>
      </p:sp>
      <p:sp>
        <p:nvSpPr>
          <p:cNvPr id="4"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r>
              <a:rPr lang="es-ES" sz="2400" dirty="0" smtClean="0"/>
              <a:t>Gracias a las múltiples variaciones de los valores patrones, se pudo obtener la red neuronal de identificación.</a:t>
            </a:r>
            <a:endParaRPr lang="es-EC" sz="2400" dirty="0"/>
          </a:p>
        </p:txBody>
      </p:sp>
      <p:pic>
        <p:nvPicPr>
          <p:cNvPr id="4" name="3 Imagen"/>
          <p:cNvPicPr/>
          <p:nvPr/>
        </p:nvPicPr>
        <p:blipFill>
          <a:blip r:embed="rId3" cstate="print"/>
          <a:srcRect l="6607" t="4524" r="6786" b="5238"/>
          <a:stretch>
            <a:fillRect/>
          </a:stretch>
        </p:blipFill>
        <p:spPr bwMode="auto">
          <a:xfrm>
            <a:off x="1763688" y="2492896"/>
            <a:ext cx="5328592" cy="3960440"/>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smtClean="0"/>
              <a:t>El modelo de referencia </a:t>
            </a:r>
            <a:r>
              <a:rPr lang="es-EC" dirty="0" smtClean="0"/>
              <a:t>es un modelo que</a:t>
            </a:r>
            <a:r>
              <a:rPr lang="es-ES" dirty="0" smtClean="0"/>
              <a:t> imita un comportamiento similar a un sistema de primer orden como el de la planta, donde podemos controlar su tiempo de establecimiento.</a:t>
            </a:r>
            <a:endParaRPr lang="es-EC" dirty="0" smtClean="0"/>
          </a:p>
          <a:p>
            <a:endParaRPr lang="es-ES" dirty="0" smtClean="0"/>
          </a:p>
          <a:p>
            <a:endParaRPr lang="es-EC" dirty="0" smtClean="0"/>
          </a:p>
          <a:p>
            <a:r>
              <a:rPr lang="es-ES" dirty="0" smtClean="0"/>
              <a:t>Se definió una constante de retardo de tiempo en este modelo de referencia de </a:t>
            </a:r>
            <a:r>
              <a:rPr lang="es-ES" i="1" dirty="0" smtClean="0"/>
              <a:t>Tau</a:t>
            </a:r>
            <a:r>
              <a:rPr lang="es-ES" dirty="0" smtClean="0"/>
              <a:t> igual a 10 segundos; después de varias pruebas con diferentes valores, se determino este valor.</a:t>
            </a:r>
            <a:endParaRPr lang="es-EC" dirty="0" smtClean="0"/>
          </a:p>
          <a:p>
            <a:endParaRPr lang="es-EC" dirty="0"/>
          </a:p>
        </p:txBody>
      </p:sp>
      <p:pic>
        <p:nvPicPr>
          <p:cNvPr id="5121" name="Picture 1"/>
          <p:cNvPicPr>
            <a:picLocks noChangeAspect="1" noChangeArrowheads="1"/>
          </p:cNvPicPr>
          <p:nvPr/>
        </p:nvPicPr>
        <p:blipFill>
          <a:blip r:embed="rId3" cstate="print"/>
          <a:srcRect/>
          <a:stretch>
            <a:fillRect/>
          </a:stretch>
        </p:blipFill>
        <p:spPr bwMode="auto">
          <a:xfrm>
            <a:off x="3843338" y="3388221"/>
            <a:ext cx="1457325" cy="904875"/>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La red total que se obtiene al final está compuesta por la red identificación y la red de control.</a:t>
            </a:r>
            <a:endParaRPr lang="es-EC" dirty="0" smtClean="0"/>
          </a:p>
          <a:p>
            <a:r>
              <a:rPr lang="es-ES" dirty="0" smtClean="0"/>
              <a:t> La red se compone por cuatro capas, dos capas para la identificación (“</a:t>
            </a:r>
            <a:r>
              <a:rPr lang="es-ES" dirty="0" err="1" smtClean="0"/>
              <a:t>mnet</a:t>
            </a:r>
            <a:r>
              <a:rPr lang="es-ES" dirty="0" smtClean="0"/>
              <a:t>”) y las otras dos para el control (“</a:t>
            </a:r>
            <a:r>
              <a:rPr lang="es-ES" dirty="0" err="1" smtClean="0"/>
              <a:t>cnet</a:t>
            </a:r>
            <a:r>
              <a:rPr lang="es-ES" dirty="0" smtClean="0"/>
              <a:t>”).</a:t>
            </a:r>
            <a:endParaRPr lang="es-EC" dirty="0" smtClean="0"/>
          </a:p>
          <a:p>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1259632" y="4904905"/>
            <a:ext cx="6624736" cy="1620439"/>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Planta simulada con 35°C de entrada y 20°C de estado inicial</a:t>
            </a:r>
          </a:p>
          <a:p>
            <a:pPr>
              <a:buNone/>
            </a:pPr>
            <a:endParaRPr lang="es-EC" dirty="0"/>
          </a:p>
        </p:txBody>
      </p:sp>
      <p:pic>
        <p:nvPicPr>
          <p:cNvPr id="5" name="4 Imagen"/>
          <p:cNvPicPr/>
          <p:nvPr/>
        </p:nvPicPr>
        <p:blipFill>
          <a:blip r:embed="rId3" cstate="print"/>
          <a:srcRect l="9700" t="3537" r="7584" b="7395"/>
          <a:stretch>
            <a:fillRect/>
          </a:stretch>
        </p:blipFill>
        <p:spPr bwMode="auto">
          <a:xfrm>
            <a:off x="1403648" y="2564904"/>
            <a:ext cx="6480720" cy="3816424"/>
          </a:xfrm>
          <a:prstGeom prst="rect">
            <a:avLst/>
          </a:prstGeom>
          <a:noFill/>
          <a:ln w="9525">
            <a:noFill/>
            <a:miter lim="800000"/>
            <a:headEnd/>
            <a:tailEnd/>
          </a:ln>
        </p:spPr>
      </p:pic>
      <p:sp>
        <p:nvSpPr>
          <p:cNvPr id="6"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Planta simulada con 30°C de entrada y 50°C de estado inicial</a:t>
            </a:r>
          </a:p>
          <a:p>
            <a:endParaRPr lang="es-EC" dirty="0"/>
          </a:p>
        </p:txBody>
      </p:sp>
      <p:pic>
        <p:nvPicPr>
          <p:cNvPr id="4" name="3 Imagen"/>
          <p:cNvPicPr/>
          <p:nvPr/>
        </p:nvPicPr>
        <p:blipFill>
          <a:blip r:embed="rId3" cstate="print"/>
          <a:srcRect l="9347" t="3537" r="6878" b="6431"/>
          <a:stretch>
            <a:fillRect/>
          </a:stretch>
        </p:blipFill>
        <p:spPr bwMode="auto">
          <a:xfrm>
            <a:off x="1043608" y="2708920"/>
            <a:ext cx="7128792" cy="3816424"/>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6" name="5 Imagen" descr="SELLO2"/>
          <p:cNvPicPr/>
          <p:nvPr/>
        </p:nvPicPr>
        <p:blipFill>
          <a:blip r:embed="rId7"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a:blip r:embed="rId3" cstate="print"/>
          <a:srcRect l="8995" t="3537" r="7584" b="6109"/>
          <a:stretch>
            <a:fillRect/>
          </a:stretch>
        </p:blipFill>
        <p:spPr bwMode="auto">
          <a:xfrm>
            <a:off x="758075" y="1600200"/>
            <a:ext cx="7627849" cy="4525963"/>
          </a:xfrm>
          <a:prstGeom prst="rect">
            <a:avLst/>
          </a:prstGeom>
          <a:noFill/>
          <a:ln w="9525">
            <a:noFill/>
            <a:miter lim="800000"/>
            <a:headEnd/>
            <a:tailEnd/>
          </a:ln>
        </p:spPr>
      </p:pic>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a:blip r:embed="rId3" cstate="print"/>
          <a:srcRect l="9509" r="6952" b="5882"/>
          <a:stretch>
            <a:fillRect/>
          </a:stretch>
        </p:blipFill>
        <p:spPr bwMode="auto">
          <a:xfrm>
            <a:off x="395536" y="1700808"/>
            <a:ext cx="6408712" cy="4133056"/>
          </a:xfrm>
          <a:prstGeom prst="rect">
            <a:avLst/>
          </a:prstGeom>
          <a:noFill/>
          <a:ln w="9525">
            <a:noFill/>
            <a:miter lim="800000"/>
            <a:headEnd/>
            <a:tailEnd/>
          </a:ln>
        </p:spPr>
      </p:pic>
      <p:graphicFrame>
        <p:nvGraphicFramePr>
          <p:cNvPr id="5" name="4 Tabla"/>
          <p:cNvGraphicFramePr>
            <a:graphicFrameLocks noGrp="1"/>
          </p:cNvGraphicFramePr>
          <p:nvPr/>
        </p:nvGraphicFramePr>
        <p:xfrm>
          <a:off x="6876256" y="2060848"/>
          <a:ext cx="1958975" cy="1112520"/>
        </p:xfrm>
        <a:graphic>
          <a:graphicData uri="http://schemas.openxmlformats.org/drawingml/2006/table">
            <a:tbl>
              <a:tblPr/>
              <a:tblGrid>
                <a:gridCol w="699135"/>
                <a:gridCol w="1259840"/>
              </a:tblGrid>
              <a:tr h="0">
                <a:tc>
                  <a:txBody>
                    <a:bodyPr/>
                    <a:lstStyle/>
                    <a:p>
                      <a:pPr algn="ctr">
                        <a:lnSpc>
                          <a:spcPct val="150000"/>
                        </a:lnSpc>
                        <a:spcAft>
                          <a:spcPts val="0"/>
                        </a:spcAft>
                      </a:pPr>
                      <a:r>
                        <a:rPr lang="es-ES_tradnl" sz="1100" b="1">
                          <a:latin typeface="Arial"/>
                          <a:ea typeface="Times New Roman"/>
                          <a:cs typeface="Times New Roman"/>
                        </a:rPr>
                        <a:t>Color</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100" b="1">
                          <a:latin typeface="Arial"/>
                          <a:ea typeface="Times New Roman"/>
                          <a:cs typeface="Times New Roman"/>
                        </a:rPr>
                        <a:t>Ganancia Ki</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_tradnl" sz="1100">
                          <a:latin typeface="Arial"/>
                          <a:ea typeface="Times New Roman"/>
                          <a:cs typeface="Times New Roman"/>
                        </a:rPr>
                        <a:t>Verde</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100">
                          <a:latin typeface="Arial"/>
                          <a:ea typeface="Times New Roman"/>
                          <a:cs typeface="Times New Roman"/>
                        </a:rPr>
                        <a:t>0.008</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_tradnl" sz="1100">
                          <a:latin typeface="Arial"/>
                          <a:ea typeface="Times New Roman"/>
                          <a:cs typeface="Times New Roman"/>
                        </a:rPr>
                        <a:t>Azul</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100">
                          <a:latin typeface="Arial"/>
                          <a:ea typeface="Times New Roman"/>
                          <a:cs typeface="Times New Roman"/>
                        </a:rPr>
                        <a:t>0.01</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_tradnl" sz="1100">
                          <a:latin typeface="Arial"/>
                          <a:ea typeface="Times New Roman"/>
                          <a:cs typeface="Times New Roman"/>
                        </a:rPr>
                        <a:t>Rojo</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100">
                          <a:latin typeface="Arial"/>
                          <a:ea typeface="Times New Roman"/>
                          <a:cs typeface="Times New Roman"/>
                        </a:rPr>
                        <a:t>0.005</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_tradnl" sz="1100">
                          <a:latin typeface="Arial"/>
                          <a:ea typeface="Times New Roman"/>
                          <a:cs typeface="Times New Roman"/>
                        </a:rPr>
                        <a:t>Negro</a:t>
                      </a:r>
                      <a:endParaRPr lang="es-EC" sz="120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100" dirty="0">
                          <a:latin typeface="Arial"/>
                          <a:ea typeface="Times New Roman"/>
                          <a:cs typeface="Times New Roman"/>
                        </a:rPr>
                        <a:t>0.001</a:t>
                      </a:r>
                      <a:endParaRPr lang="es-EC" sz="1200" dirty="0">
                        <a:latin typeface="Bookman Old Styl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SELLO2"/>
          <p:cNvPicPr/>
          <p:nvPr/>
        </p:nvPicPr>
        <p:blipFill>
          <a:blip r:embed="rId4"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buNone/>
            </a:pPr>
            <a:endParaRPr lang="es-EC" dirty="0" smtClean="0"/>
          </a:p>
          <a:p>
            <a:pPr>
              <a:buNone/>
            </a:pPr>
            <a:endParaRPr lang="es-EC" dirty="0"/>
          </a:p>
        </p:txBody>
      </p:sp>
      <p:pic>
        <p:nvPicPr>
          <p:cNvPr id="6" name="5 Imagen"/>
          <p:cNvPicPr/>
          <p:nvPr/>
        </p:nvPicPr>
        <p:blipFill>
          <a:blip r:embed="rId3" cstate="print"/>
          <a:srcRect l="9036" t="4778" r="7229" b="6143"/>
          <a:stretch>
            <a:fillRect/>
          </a:stretch>
        </p:blipFill>
        <p:spPr bwMode="auto">
          <a:xfrm>
            <a:off x="179512" y="1484784"/>
            <a:ext cx="4306723" cy="2695575"/>
          </a:xfrm>
          <a:prstGeom prst="rect">
            <a:avLst/>
          </a:prstGeom>
          <a:noFill/>
          <a:ln w="9525">
            <a:noFill/>
            <a:miter lim="800000"/>
            <a:headEnd/>
            <a:tailEnd/>
          </a:ln>
        </p:spPr>
      </p:pic>
      <p:pic>
        <p:nvPicPr>
          <p:cNvPr id="7" name="6 Imagen"/>
          <p:cNvPicPr/>
          <p:nvPr/>
        </p:nvPicPr>
        <p:blipFill>
          <a:blip r:embed="rId4" cstate="print"/>
          <a:srcRect l="10112" t="4918" r="7865" b="7787"/>
          <a:stretch>
            <a:fillRect/>
          </a:stretch>
        </p:blipFill>
        <p:spPr bwMode="auto">
          <a:xfrm>
            <a:off x="4644008" y="1484784"/>
            <a:ext cx="4229100" cy="2592288"/>
          </a:xfrm>
          <a:prstGeom prst="rect">
            <a:avLst/>
          </a:prstGeom>
          <a:noFill/>
          <a:ln w="9525">
            <a:noFill/>
            <a:miter lim="800000"/>
            <a:headEnd/>
            <a:tailEnd/>
          </a:ln>
        </p:spPr>
      </p:pic>
      <p:pic>
        <p:nvPicPr>
          <p:cNvPr id="8" name="7 Imagen"/>
          <p:cNvPicPr/>
          <p:nvPr/>
        </p:nvPicPr>
        <p:blipFill>
          <a:blip r:embed="rId5" cstate="print"/>
          <a:srcRect l="8296" t="5075" r="7623" b="6567"/>
          <a:stretch>
            <a:fillRect/>
          </a:stretch>
        </p:blipFill>
        <p:spPr bwMode="auto">
          <a:xfrm>
            <a:off x="179512" y="4149080"/>
            <a:ext cx="4355450" cy="2664295"/>
          </a:xfrm>
          <a:prstGeom prst="rect">
            <a:avLst/>
          </a:prstGeom>
          <a:noFill/>
          <a:ln w="9525">
            <a:noFill/>
            <a:miter lim="800000"/>
            <a:headEnd/>
            <a:tailEnd/>
          </a:ln>
        </p:spPr>
      </p:pic>
      <p:pic>
        <p:nvPicPr>
          <p:cNvPr id="9" name="8 Imagen"/>
          <p:cNvPicPr/>
          <p:nvPr/>
        </p:nvPicPr>
        <p:blipFill>
          <a:blip r:embed="rId6" cstate="print"/>
          <a:srcRect l="8520" t="5373" r="7623" b="6269"/>
          <a:stretch>
            <a:fillRect/>
          </a:stretch>
        </p:blipFill>
        <p:spPr bwMode="auto">
          <a:xfrm>
            <a:off x="4572000" y="4149080"/>
            <a:ext cx="4248472" cy="2664296"/>
          </a:xfrm>
          <a:prstGeom prst="rect">
            <a:avLst/>
          </a:prstGeom>
          <a:noFill/>
          <a:ln w="9525">
            <a:noFill/>
            <a:miter lim="800000"/>
            <a:headEnd/>
            <a:tailEnd/>
          </a:ln>
        </p:spPr>
      </p:pic>
      <p:pic>
        <p:nvPicPr>
          <p:cNvPr id="10" name="9 Imagen"/>
          <p:cNvPicPr/>
          <p:nvPr/>
        </p:nvPicPr>
        <p:blipFill>
          <a:blip r:embed="rId7" cstate="print"/>
          <a:srcRect l="39024" t="35000" r="12195" b="26111"/>
          <a:stretch>
            <a:fillRect/>
          </a:stretch>
        </p:blipFill>
        <p:spPr bwMode="auto">
          <a:xfrm>
            <a:off x="2627784" y="3212976"/>
            <a:ext cx="1544191" cy="700087"/>
          </a:xfrm>
          <a:prstGeom prst="rect">
            <a:avLst/>
          </a:prstGeom>
          <a:noFill/>
          <a:ln w="9525">
            <a:noFill/>
            <a:miter lim="800000"/>
            <a:headEnd/>
            <a:tailEnd/>
          </a:ln>
        </p:spPr>
      </p:pic>
      <p:pic>
        <p:nvPicPr>
          <p:cNvPr id="11" name="10 Imagen"/>
          <p:cNvPicPr/>
          <p:nvPr/>
        </p:nvPicPr>
        <p:blipFill>
          <a:blip r:embed="rId8" cstate="print"/>
          <a:srcRect l="38226" t="23415" r="12844" b="37458"/>
          <a:stretch>
            <a:fillRect/>
          </a:stretch>
        </p:blipFill>
        <p:spPr bwMode="auto">
          <a:xfrm>
            <a:off x="7236296" y="3212976"/>
            <a:ext cx="1440160" cy="648072"/>
          </a:xfrm>
          <a:prstGeom prst="rect">
            <a:avLst/>
          </a:prstGeom>
          <a:noFill/>
          <a:ln w="9525">
            <a:noFill/>
            <a:miter lim="800000"/>
            <a:headEnd/>
            <a:tailEnd/>
          </a:ln>
        </p:spPr>
      </p:pic>
      <p:pic>
        <p:nvPicPr>
          <p:cNvPr id="12" name="11 Imagen"/>
          <p:cNvPicPr/>
          <p:nvPr/>
        </p:nvPicPr>
        <p:blipFill>
          <a:blip r:embed="rId9" cstate="print"/>
          <a:srcRect l="34532" t="23372" r="10312" b="33716"/>
          <a:stretch>
            <a:fillRect/>
          </a:stretch>
        </p:blipFill>
        <p:spPr bwMode="auto">
          <a:xfrm>
            <a:off x="2915816" y="5949280"/>
            <a:ext cx="1457896" cy="674867"/>
          </a:xfrm>
          <a:prstGeom prst="rect">
            <a:avLst/>
          </a:prstGeom>
          <a:noFill/>
          <a:ln w="9525">
            <a:noFill/>
            <a:miter lim="800000"/>
            <a:headEnd/>
            <a:tailEnd/>
          </a:ln>
        </p:spPr>
      </p:pic>
      <p:pic>
        <p:nvPicPr>
          <p:cNvPr id="13" name="12 Imagen"/>
          <p:cNvPicPr/>
          <p:nvPr/>
        </p:nvPicPr>
        <p:blipFill>
          <a:blip r:embed="rId10" cstate="print"/>
          <a:srcRect l="34099" t="27966" r="17668" b="35311"/>
          <a:stretch>
            <a:fillRect/>
          </a:stretch>
        </p:blipFill>
        <p:spPr bwMode="auto">
          <a:xfrm>
            <a:off x="7092280" y="5949280"/>
            <a:ext cx="1512168" cy="646559"/>
          </a:xfrm>
          <a:prstGeom prst="rect">
            <a:avLst/>
          </a:prstGeom>
          <a:noFill/>
          <a:ln w="9525">
            <a:noFill/>
            <a:miter lim="800000"/>
            <a:headEnd/>
            <a:tailEnd/>
          </a:ln>
        </p:spPr>
      </p:pic>
      <p:sp>
        <p:nvSpPr>
          <p:cNvPr id="14"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14 Imagen" descr="SELLO2"/>
          <p:cNvPicPr/>
          <p:nvPr/>
        </p:nvPicPr>
        <p:blipFill>
          <a:blip r:embed="rId11"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6" name="5 Imagen" descr="SELLO2"/>
          <p:cNvPicPr/>
          <p:nvPr/>
        </p:nvPicPr>
        <p:blipFill>
          <a:blip r:embed="rId7"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
        <p:nvSpPr>
          <p:cNvPr id="7" name="6 Marcador de contenido"/>
          <p:cNvSpPr>
            <a:spLocks noGrp="1"/>
          </p:cNvSpPr>
          <p:nvPr>
            <p:ph idx="1"/>
          </p:nvPr>
        </p:nvSpPr>
        <p:spPr/>
        <p:txBody>
          <a:bodyPr/>
          <a:lstStyle/>
          <a:p>
            <a:endParaRPr lang="es-ES"/>
          </a:p>
        </p:txBody>
      </p:sp>
      <p:graphicFrame>
        <p:nvGraphicFramePr>
          <p:cNvPr id="8" name="3 Marcador de contenido"/>
          <p:cNvGraphicFramePr>
            <a:graphicFrameLocks/>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7499176" cy="892696"/>
          </a:xfrm>
        </p:spPr>
        <p:txBody>
          <a:bodyPr>
            <a:normAutofit fontScale="92500"/>
          </a:bodyPr>
          <a:lstStyle/>
          <a:p>
            <a:r>
              <a:rPr lang="es-ES_tradnl" dirty="0" smtClean="0"/>
              <a:t>Arquitectura básica de un controlador difuso</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7" name="6 Imagen"/>
          <p:cNvPicPr/>
          <p:nvPr/>
        </p:nvPicPr>
        <p:blipFill>
          <a:blip r:embed="rId4" cstate="print"/>
          <a:srcRect l="31040" t="31356" r="11817" b="21751"/>
          <a:stretch>
            <a:fillRect/>
          </a:stretch>
        </p:blipFill>
        <p:spPr bwMode="auto">
          <a:xfrm>
            <a:off x="1547664" y="2852936"/>
            <a:ext cx="590465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324744"/>
          </a:xfrm>
        </p:spPr>
        <p:txBody>
          <a:bodyPr/>
          <a:lstStyle/>
          <a:p>
            <a:r>
              <a:rPr lang="es-ES" dirty="0" smtClean="0"/>
              <a:t>En principio el voltaje de referencia que se usó fue el resultado de la siguiente relación lineal: </a:t>
            </a:r>
          </a:p>
          <a:p>
            <a:pPr>
              <a:buNone/>
            </a:pPr>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45769" t="49725" r="46042" b="42715"/>
          <a:stretch>
            <a:fillRect/>
          </a:stretch>
        </p:blipFill>
        <p:spPr bwMode="auto">
          <a:xfrm>
            <a:off x="3563888" y="2996952"/>
            <a:ext cx="1872208" cy="1080120"/>
          </a:xfrm>
          <a:prstGeom prst="rect">
            <a:avLst/>
          </a:prstGeom>
          <a:noFill/>
          <a:ln w="9525">
            <a:noFill/>
            <a:miter lim="800000"/>
            <a:headEnd/>
            <a:tailEnd/>
          </a:ln>
        </p:spPr>
      </p:pic>
      <p:sp>
        <p:nvSpPr>
          <p:cNvPr id="6" name="2 Marcador de contenido"/>
          <p:cNvSpPr txBox="1">
            <a:spLocks/>
          </p:cNvSpPr>
          <p:nvPr/>
        </p:nvSpPr>
        <p:spPr>
          <a:xfrm>
            <a:off x="395536" y="4077072"/>
            <a:ext cx="8229600"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El voltaje</a:t>
            </a:r>
            <a:r>
              <a:rPr kumimoji="0" lang="es-ES" sz="3200" b="0" i="0" u="none" strike="noStrike" kern="1200" cap="none" spc="0" normalizeH="0" noProof="0" dirty="0" smtClean="0">
                <a:ln>
                  <a:noFill/>
                </a:ln>
                <a:solidFill>
                  <a:schemeClr val="tx1"/>
                </a:solidFill>
                <a:effectLst/>
                <a:uLnTx/>
                <a:uFillTx/>
                <a:latin typeface="+mn-lt"/>
                <a:ea typeface="+mn-ea"/>
                <a:cs typeface="+mn-cs"/>
              </a:rPr>
              <a:t> de referencia usado es:</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5" cstate="print"/>
          <a:srcRect l="37006" t="60395" r="39960" b="32045"/>
          <a:stretch>
            <a:fillRect/>
          </a:stretch>
        </p:blipFill>
        <p:spPr bwMode="auto">
          <a:xfrm>
            <a:off x="1691680" y="4869160"/>
            <a:ext cx="5616624"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252736"/>
          </a:xfrm>
        </p:spPr>
        <p:txBody>
          <a:bodyPr/>
          <a:lstStyle/>
          <a:p>
            <a:r>
              <a:rPr lang="es-ES" dirty="0" smtClean="0"/>
              <a:t>Para </a:t>
            </a:r>
            <a:r>
              <a:rPr lang="es-ES" dirty="0" smtClean="0"/>
              <a:t>Diseñar </a:t>
            </a:r>
            <a:r>
              <a:rPr lang="es-ES" dirty="0" smtClean="0"/>
              <a:t>el controlador difuso se utilizó el FIS Editor de </a:t>
            </a:r>
            <a:r>
              <a:rPr lang="es-ES" dirty="0" err="1" smtClean="0"/>
              <a:t>Matlab</a:t>
            </a:r>
            <a:r>
              <a:rPr lang="es-ES" dirty="0" smtClean="0"/>
              <a:t> </a:t>
            </a:r>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l="27866" t="6215" r="28113" b="33898"/>
          <a:stretch>
            <a:fillRect/>
          </a:stretch>
        </p:blipFill>
        <p:spPr bwMode="auto">
          <a:xfrm>
            <a:off x="2915816" y="2708920"/>
            <a:ext cx="3925024" cy="3457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683568" y="1484784"/>
          <a:ext cx="8229600" cy="341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a:spLocks noGrp="1"/>
          </p:cNvSpPr>
          <p:nvPr>
            <p:ph type="title"/>
          </p:nvPr>
        </p:nvSpPr>
        <p:spPr>
          <a:xfrm>
            <a:off x="2051720" y="274638"/>
            <a:ext cx="6635080" cy="1143000"/>
          </a:xfrm>
        </p:spPr>
        <p:txBody>
          <a:bodyPr>
            <a:normAutofit/>
          </a:bodyPr>
          <a:lstStyle/>
          <a:p>
            <a:r>
              <a:rPr lang="es-ES" sz="2000" b="1" smtClean="0"/>
              <a:t>DISEÑO E IMPLEMENTACION DE CONTROLADORES INTELIGENTES PARA LA UNIDAD AIR </a:t>
            </a:r>
            <a:r>
              <a:rPr lang="es-ES" sz="2000" b="1" i="1" smtClean="0"/>
              <a:t>FLOW TEMPERATURE CONTROL SYSTEM</a:t>
            </a:r>
            <a:endParaRPr lang="es-ES" sz="2000"/>
          </a:p>
        </p:txBody>
      </p:sp>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pic>
        <p:nvPicPr>
          <p:cNvPr id="9" name="8 Imagen"/>
          <p:cNvPicPr/>
          <p:nvPr/>
        </p:nvPicPr>
        <p:blipFill>
          <a:blip r:embed="rId9" cstate="print"/>
          <a:srcRect l="17989" t="53955" r="14004" b="16949"/>
          <a:stretch>
            <a:fillRect/>
          </a:stretch>
        </p:blipFill>
        <p:spPr bwMode="auto">
          <a:xfrm>
            <a:off x="1547664" y="4797152"/>
            <a:ext cx="619268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252736"/>
          </a:xfrm>
        </p:spPr>
        <p:txBody>
          <a:bodyPr/>
          <a:lstStyle/>
          <a:p>
            <a:pPr lvl="0"/>
            <a:r>
              <a:rPr lang="es-ES" b="1" dirty="0" smtClean="0"/>
              <a:t>Definición de las Funciones de Pertenencia </a:t>
            </a:r>
            <a:r>
              <a:rPr lang="es-ES" b="1" dirty="0" err="1" smtClean="0"/>
              <a:t>Fuzzificación</a:t>
            </a:r>
            <a:r>
              <a:rPr lang="es-ES" b="1" dirty="0" smtClean="0"/>
              <a:t>:</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l="39153" t="12995" r="28395" b="59887"/>
          <a:stretch>
            <a:fillRect/>
          </a:stretch>
        </p:blipFill>
        <p:spPr bwMode="auto">
          <a:xfrm>
            <a:off x="4211960" y="3573016"/>
            <a:ext cx="4392488" cy="2160240"/>
          </a:xfrm>
          <a:prstGeom prst="rect">
            <a:avLst/>
          </a:prstGeom>
          <a:noFill/>
          <a:ln w="9525">
            <a:noFill/>
            <a:miter lim="800000"/>
            <a:headEnd/>
            <a:tailEnd/>
          </a:ln>
        </p:spPr>
      </p:pic>
      <p:sp>
        <p:nvSpPr>
          <p:cNvPr id="7" name="2 Marcador de contenido"/>
          <p:cNvSpPr txBox="1">
            <a:spLocks/>
          </p:cNvSpPr>
          <p:nvPr/>
        </p:nvSpPr>
        <p:spPr>
          <a:xfrm>
            <a:off x="539552" y="3068960"/>
            <a:ext cx="3384376" cy="3096344"/>
          </a:xfrm>
          <a:prstGeom prst="rect">
            <a:avLst/>
          </a:prstGeom>
        </p:spPr>
        <p:txBody>
          <a:bodyPr vert="horz" lIns="91440" tIns="45720" rIns="91440" bIns="45720" rtlCol="0">
            <a:normAutofit fontScale="85000" lnSpcReduction="20000"/>
          </a:bodyPr>
          <a:lstStyle/>
          <a:p>
            <a:r>
              <a:rPr lang="es-ES" sz="3200" dirty="0" smtClean="0"/>
              <a:t>El error se define en cinco valores lingüísticos:</a:t>
            </a:r>
          </a:p>
          <a:p>
            <a:r>
              <a:rPr lang="es-ES" sz="3200" dirty="0" smtClean="0"/>
              <a:t> </a:t>
            </a:r>
          </a:p>
          <a:p>
            <a:pPr lvl="0"/>
            <a:r>
              <a:rPr lang="es-ES" sz="3200" dirty="0" smtClean="0"/>
              <a:t>Grande positivo (GP)</a:t>
            </a:r>
          </a:p>
          <a:p>
            <a:pPr lvl="0"/>
            <a:r>
              <a:rPr lang="es-ES" sz="3200" dirty="0" smtClean="0"/>
              <a:t>Pequeño positivo (PP)</a:t>
            </a:r>
          </a:p>
          <a:p>
            <a:pPr lvl="0"/>
            <a:r>
              <a:rPr lang="es-ES" sz="3200" dirty="0" smtClean="0"/>
              <a:t>Cero (Z)</a:t>
            </a:r>
          </a:p>
          <a:p>
            <a:pPr lvl="0"/>
            <a:r>
              <a:rPr lang="es-ES" sz="3200" dirty="0" smtClean="0"/>
              <a:t>Pequeño negativo (PN)</a:t>
            </a:r>
          </a:p>
          <a:p>
            <a:pPr lvl="0"/>
            <a:r>
              <a:rPr lang="es-ES" sz="3200" dirty="0" smtClean="0"/>
              <a:t>Grande negativo (GN)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252736"/>
          </a:xfrm>
        </p:spPr>
        <p:txBody>
          <a:bodyPr/>
          <a:lstStyle/>
          <a:p>
            <a:pPr lvl="0"/>
            <a:r>
              <a:rPr lang="es-ES" b="1" dirty="0" smtClean="0"/>
              <a:t>Definición de las Funciones de Pertenencia </a:t>
            </a:r>
            <a:r>
              <a:rPr lang="es-ES" b="1" dirty="0" err="1" smtClean="0"/>
              <a:t>Fuzzificación</a:t>
            </a:r>
            <a:r>
              <a:rPr lang="es-ES" b="1" dirty="0" smtClean="0"/>
              <a:t>:</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
        <p:nvSpPr>
          <p:cNvPr id="7" name="2 Marcador de contenido"/>
          <p:cNvSpPr txBox="1">
            <a:spLocks/>
          </p:cNvSpPr>
          <p:nvPr/>
        </p:nvSpPr>
        <p:spPr>
          <a:xfrm>
            <a:off x="539552" y="3068960"/>
            <a:ext cx="3384376" cy="3096344"/>
          </a:xfrm>
          <a:prstGeom prst="rect">
            <a:avLst/>
          </a:prstGeom>
        </p:spPr>
        <p:txBody>
          <a:bodyPr vert="horz" lIns="91440" tIns="45720" rIns="91440" bIns="45720" rtlCol="0">
            <a:normAutofit fontScale="85000" lnSpcReduction="10000"/>
          </a:bodyPr>
          <a:lstStyle/>
          <a:p>
            <a:r>
              <a:rPr lang="es-ES" sz="2800" dirty="0" smtClean="0"/>
              <a:t>La variable de salida del controlador se define en cinco valores lingüísticos:</a:t>
            </a:r>
          </a:p>
          <a:p>
            <a:endParaRPr lang="es-ES" sz="2800" dirty="0" smtClean="0"/>
          </a:p>
          <a:p>
            <a:pPr lvl="0"/>
            <a:r>
              <a:rPr lang="es-ES" sz="2800" dirty="0" smtClean="0"/>
              <a:t>Calentar mucho (CM)</a:t>
            </a:r>
          </a:p>
          <a:p>
            <a:pPr lvl="0"/>
            <a:r>
              <a:rPr lang="es-ES" sz="2800" dirty="0" smtClean="0"/>
              <a:t>Calentar poco (CP)</a:t>
            </a:r>
          </a:p>
          <a:p>
            <a:pPr lvl="0"/>
            <a:r>
              <a:rPr lang="es-ES" sz="2800" dirty="0" smtClean="0"/>
              <a:t>Cero (Z)</a:t>
            </a:r>
          </a:p>
          <a:p>
            <a:pPr lvl="0"/>
            <a:r>
              <a:rPr lang="es-ES" sz="2800" dirty="0" smtClean="0"/>
              <a:t>Enfriar poco (EP)</a:t>
            </a:r>
          </a:p>
          <a:p>
            <a:pPr lvl="0"/>
            <a:r>
              <a:rPr lang="es-ES" sz="2800" dirty="0" smtClean="0"/>
              <a:t>Enfriar mucho (EM)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p:cNvPicPr/>
          <p:nvPr/>
        </p:nvPicPr>
        <p:blipFill>
          <a:blip r:embed="rId4" cstate="print"/>
          <a:srcRect l="38674" t="12712" r="29101" b="59604"/>
          <a:stretch>
            <a:fillRect/>
          </a:stretch>
        </p:blipFill>
        <p:spPr bwMode="auto">
          <a:xfrm>
            <a:off x="4139952" y="2996952"/>
            <a:ext cx="424847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820688"/>
          </a:xfrm>
        </p:spPr>
        <p:txBody>
          <a:bodyPr/>
          <a:lstStyle/>
          <a:p>
            <a:pPr lvl="0"/>
            <a:r>
              <a:rPr lang="es-ES" b="1" dirty="0" smtClean="0"/>
              <a:t>Desarrollo de la base de reglas</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6" name="5 Tabla"/>
          <p:cNvGraphicFramePr>
            <a:graphicFrameLocks noGrp="1"/>
          </p:cNvGraphicFramePr>
          <p:nvPr/>
        </p:nvGraphicFramePr>
        <p:xfrm>
          <a:off x="1331640" y="2924944"/>
          <a:ext cx="6788472" cy="2410566"/>
        </p:xfrm>
        <a:graphic>
          <a:graphicData uri="http://schemas.openxmlformats.org/drawingml/2006/table">
            <a:tbl>
              <a:tblPr/>
              <a:tblGrid>
                <a:gridCol w="1018271"/>
                <a:gridCol w="5770201"/>
              </a:tblGrid>
              <a:tr h="401761">
                <a:tc>
                  <a:txBody>
                    <a:bodyPr/>
                    <a:lstStyle/>
                    <a:p>
                      <a:pPr algn="ctr">
                        <a:lnSpc>
                          <a:spcPct val="150000"/>
                        </a:lnSpc>
                        <a:spcAft>
                          <a:spcPts val="0"/>
                        </a:spcAft>
                      </a:pPr>
                      <a:r>
                        <a:rPr lang="es-ES" sz="1100" b="1">
                          <a:solidFill>
                            <a:srgbClr val="000000"/>
                          </a:solidFill>
                          <a:latin typeface="Arial"/>
                          <a:ea typeface="Times New Roman"/>
                          <a:cs typeface="Times New Roman"/>
                        </a:rPr>
                        <a:t>N°</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Times New Roman"/>
                          <a:cs typeface="Times New Roman"/>
                        </a:rPr>
                        <a:t>Regla</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1">
                <a:tc>
                  <a:txBody>
                    <a:bodyPr/>
                    <a:lstStyle/>
                    <a:p>
                      <a:pPr algn="ctr">
                        <a:lnSpc>
                          <a:spcPct val="150000"/>
                        </a:lnSpc>
                        <a:spcAft>
                          <a:spcPts val="0"/>
                        </a:spcAft>
                      </a:pPr>
                      <a:r>
                        <a:rPr lang="es-ES" sz="1100" b="1">
                          <a:solidFill>
                            <a:srgbClr val="000000"/>
                          </a:solidFill>
                          <a:latin typeface="Arial"/>
                          <a:ea typeface="Times New Roman"/>
                          <a:cs typeface="Times New Roman"/>
                        </a:rPr>
                        <a:t>1</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Si (Error es grande positivo) entonces (Salida es Calentar mucho)</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1">
                <a:tc>
                  <a:txBody>
                    <a:bodyPr/>
                    <a:lstStyle/>
                    <a:p>
                      <a:pPr algn="ctr">
                        <a:lnSpc>
                          <a:spcPct val="150000"/>
                        </a:lnSpc>
                        <a:spcAft>
                          <a:spcPts val="0"/>
                        </a:spcAft>
                      </a:pPr>
                      <a:r>
                        <a:rPr lang="es-ES" sz="1100" b="1">
                          <a:solidFill>
                            <a:srgbClr val="000000"/>
                          </a:solidFill>
                          <a:latin typeface="Arial"/>
                          <a:ea typeface="Times New Roman"/>
                          <a:cs typeface="Times New Roman"/>
                        </a:rPr>
                        <a:t>2</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Si (Error es pequeño positivo) entonces (Salida es Calentar poco)</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1">
                <a:tc>
                  <a:txBody>
                    <a:bodyPr/>
                    <a:lstStyle/>
                    <a:p>
                      <a:pPr algn="ctr">
                        <a:lnSpc>
                          <a:spcPct val="150000"/>
                        </a:lnSpc>
                        <a:spcAft>
                          <a:spcPts val="0"/>
                        </a:spcAft>
                      </a:pPr>
                      <a:r>
                        <a:rPr lang="es-ES" sz="1100" b="1">
                          <a:solidFill>
                            <a:srgbClr val="000000"/>
                          </a:solidFill>
                          <a:latin typeface="Arial"/>
                          <a:ea typeface="Times New Roman"/>
                          <a:cs typeface="Times New Roman"/>
                        </a:rPr>
                        <a:t>3</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Si (Error cero) entonces (Salida es cero)</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1">
                <a:tc>
                  <a:txBody>
                    <a:bodyPr/>
                    <a:lstStyle/>
                    <a:p>
                      <a:pPr algn="ctr">
                        <a:lnSpc>
                          <a:spcPct val="150000"/>
                        </a:lnSpc>
                        <a:spcAft>
                          <a:spcPts val="0"/>
                        </a:spcAft>
                      </a:pPr>
                      <a:r>
                        <a:rPr lang="es-ES" sz="1100" b="1">
                          <a:solidFill>
                            <a:srgbClr val="000000"/>
                          </a:solidFill>
                          <a:latin typeface="Arial"/>
                          <a:ea typeface="Times New Roman"/>
                          <a:cs typeface="Times New Roman"/>
                        </a:rPr>
                        <a:t>4</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Si (Error es pequeño negativo) entonces (Salida es Enfriar poco)</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1">
                <a:tc>
                  <a:txBody>
                    <a:bodyPr/>
                    <a:lstStyle/>
                    <a:p>
                      <a:pPr algn="ctr">
                        <a:lnSpc>
                          <a:spcPct val="150000"/>
                        </a:lnSpc>
                        <a:spcAft>
                          <a:spcPts val="0"/>
                        </a:spcAft>
                      </a:pPr>
                      <a:r>
                        <a:rPr lang="es-ES" sz="1100" b="1">
                          <a:solidFill>
                            <a:srgbClr val="000000"/>
                          </a:solidFill>
                          <a:latin typeface="Arial"/>
                          <a:ea typeface="Times New Roman"/>
                          <a:cs typeface="Times New Roman"/>
                        </a:rPr>
                        <a:t>5</a:t>
                      </a:r>
                      <a:endParaRPr lang="es-ES" sz="12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Si (Error es Grande Negativo) entonces (Salida es Enfriar mucho)</a:t>
                      </a:r>
                      <a:endParaRPr lang="es-ES" sz="1200" dirty="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grpSp>
        <p:nvGrpSpPr>
          <p:cNvPr id="5" name="4 Grupo"/>
          <p:cNvGrpSpPr/>
          <p:nvPr/>
        </p:nvGrpSpPr>
        <p:grpSpPr>
          <a:xfrm>
            <a:off x="457200" y="1147491"/>
            <a:ext cx="8229600" cy="2365517"/>
            <a:chOff x="0" y="1042"/>
            <a:chExt cx="8229600" cy="2365517"/>
          </a:xfrm>
        </p:grpSpPr>
        <p:sp>
          <p:nvSpPr>
            <p:cNvPr id="6" name="5 Llamada de flecha hacia arriba"/>
            <p:cNvSpPr/>
            <p:nvPr/>
          </p:nvSpPr>
          <p:spPr>
            <a:xfrm rot="10800000">
              <a:off x="0" y="1042"/>
              <a:ext cx="8229600" cy="2365517"/>
            </a:xfrm>
            <a:prstGeom prst="upArrowCallou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7" name="Llamada de flecha hacia arriba 6"/>
            <p:cNvSpPr/>
            <p:nvPr/>
          </p:nvSpPr>
          <p:spPr>
            <a:xfrm rot="21600000">
              <a:off x="0" y="1042"/>
              <a:ext cx="8229600" cy="1537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Simulación</a:t>
              </a:r>
              <a:endParaRPr lang="es-EC" sz="5400" b="1" kern="1200" dirty="0"/>
            </a:p>
          </p:txBody>
        </p:sp>
      </p:grpSp>
      <p:pic>
        <p:nvPicPr>
          <p:cNvPr id="10" name="9 Imagen"/>
          <p:cNvPicPr/>
          <p:nvPr/>
        </p:nvPicPr>
        <p:blipFill>
          <a:blip r:embed="rId3" cstate="print"/>
          <a:srcRect l="3351" t="14972" b="29661"/>
          <a:stretch>
            <a:fillRect/>
          </a:stretch>
        </p:blipFill>
        <p:spPr bwMode="auto">
          <a:xfrm>
            <a:off x="539552" y="3645024"/>
            <a:ext cx="811400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604663"/>
          </a:xfrm>
        </p:spPr>
        <p:txBody>
          <a:bodyPr>
            <a:normAutofit fontScale="62500" lnSpcReduction="20000"/>
          </a:bodyPr>
          <a:lstStyle/>
          <a:p>
            <a:r>
              <a:rPr lang="es-ES_tradnl" b="1" dirty="0" smtClean="0"/>
              <a:t>Respuesta de la simulación del controlador difuso para diferentes valores de referencia</a:t>
            </a:r>
            <a:endParaRPr lang="es-ES" b="1"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2"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899592" y="2177480"/>
            <a:ext cx="734481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pSp>
        <p:nvGrpSpPr>
          <p:cNvPr id="6" name="5 Grupo"/>
          <p:cNvGrpSpPr/>
          <p:nvPr/>
        </p:nvGrpSpPr>
        <p:grpSpPr>
          <a:xfrm>
            <a:off x="467544" y="1628800"/>
            <a:ext cx="8229600" cy="2345235"/>
            <a:chOff x="0" y="1033"/>
            <a:chExt cx="8229600" cy="2345235"/>
          </a:xfrm>
        </p:grpSpPr>
        <p:sp>
          <p:nvSpPr>
            <p:cNvPr id="7" name="6 Llamada de flecha hacia arriba"/>
            <p:cNvSpPr/>
            <p:nvPr/>
          </p:nvSpPr>
          <p:spPr>
            <a:xfrm rot="10800000">
              <a:off x="0" y="1033"/>
              <a:ext cx="8229600" cy="2345235"/>
            </a:xfrm>
            <a:prstGeom prst="upArrowCallou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Llamada de flecha hacia arriba 4"/>
            <p:cNvSpPr/>
            <p:nvPr/>
          </p:nvSpPr>
          <p:spPr>
            <a:xfrm rot="21600000">
              <a:off x="0" y="1033"/>
              <a:ext cx="8229600" cy="152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Implementación</a:t>
              </a:r>
              <a:endParaRPr lang="es-EC" sz="5400" b="1" kern="1200" dirty="0"/>
            </a:p>
          </p:txBody>
        </p:sp>
      </p:grpSp>
      <p:pic>
        <p:nvPicPr>
          <p:cNvPr id="9" name="8 Imagen"/>
          <p:cNvPicPr/>
          <p:nvPr/>
        </p:nvPicPr>
        <p:blipFill>
          <a:blip r:embed="rId4" cstate="print"/>
          <a:srcRect l="6526" t="18361" r="28395" b="27119"/>
          <a:stretch>
            <a:fillRect/>
          </a:stretch>
        </p:blipFill>
        <p:spPr bwMode="auto">
          <a:xfrm>
            <a:off x="2123728" y="4005064"/>
            <a:ext cx="518457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467544" y="1556792"/>
            <a:ext cx="3888432" cy="2520280"/>
          </a:xfrm>
          <a:prstGeom prst="rect">
            <a:avLst/>
          </a:prstGeom>
          <a:noFill/>
          <a:ln w="9525">
            <a:noFill/>
            <a:miter lim="800000"/>
            <a:headEnd/>
            <a:tailEnd/>
          </a:ln>
        </p:spPr>
      </p:pic>
      <p:pic>
        <p:nvPicPr>
          <p:cNvPr id="11" name="10 Imagen"/>
          <p:cNvPicPr/>
          <p:nvPr/>
        </p:nvPicPr>
        <p:blipFill>
          <a:blip r:embed="rId5" cstate="print"/>
          <a:srcRect/>
          <a:stretch>
            <a:fillRect/>
          </a:stretch>
        </p:blipFill>
        <p:spPr bwMode="auto">
          <a:xfrm>
            <a:off x="4788024" y="1484784"/>
            <a:ext cx="3744416" cy="2592288"/>
          </a:xfrm>
          <a:prstGeom prst="rect">
            <a:avLst/>
          </a:prstGeom>
          <a:noFill/>
          <a:ln w="9525">
            <a:noFill/>
            <a:miter lim="800000"/>
            <a:headEnd/>
            <a:tailEnd/>
          </a:ln>
        </p:spPr>
      </p:pic>
      <p:pic>
        <p:nvPicPr>
          <p:cNvPr id="12" name="11 Imagen"/>
          <p:cNvPicPr/>
          <p:nvPr/>
        </p:nvPicPr>
        <p:blipFill>
          <a:blip r:embed="rId6" cstate="print"/>
          <a:srcRect/>
          <a:stretch>
            <a:fillRect/>
          </a:stretch>
        </p:blipFill>
        <p:spPr bwMode="auto">
          <a:xfrm>
            <a:off x="467544" y="4149080"/>
            <a:ext cx="4032448" cy="2426171"/>
          </a:xfrm>
          <a:prstGeom prst="rect">
            <a:avLst/>
          </a:prstGeom>
          <a:noFill/>
          <a:ln w="9525">
            <a:noFill/>
            <a:miter lim="800000"/>
            <a:headEnd/>
            <a:tailEnd/>
          </a:ln>
        </p:spPr>
      </p:pic>
      <p:pic>
        <p:nvPicPr>
          <p:cNvPr id="13" name="12 Imagen"/>
          <p:cNvPicPr/>
          <p:nvPr/>
        </p:nvPicPr>
        <p:blipFill>
          <a:blip r:embed="rId7" cstate="print"/>
          <a:srcRect/>
          <a:stretch>
            <a:fillRect/>
          </a:stretch>
        </p:blipFill>
        <p:spPr bwMode="auto">
          <a:xfrm>
            <a:off x="4644008" y="3933056"/>
            <a:ext cx="3960440" cy="2714203"/>
          </a:xfrm>
          <a:prstGeom prst="rect">
            <a:avLst/>
          </a:prstGeom>
          <a:noFill/>
          <a:ln w="9525">
            <a:noFill/>
            <a:miter lim="800000"/>
            <a:headEnd/>
            <a:tailEnd/>
          </a:ln>
        </p:spPr>
      </p:pic>
      <p:pic>
        <p:nvPicPr>
          <p:cNvPr id="14" name="13 Imagen"/>
          <p:cNvPicPr/>
          <p:nvPr/>
        </p:nvPicPr>
        <p:blipFill>
          <a:blip r:embed="rId8" cstate="print"/>
          <a:srcRect l="39024" t="38627" r="12195" b="26111"/>
          <a:stretch>
            <a:fillRect/>
          </a:stretch>
        </p:blipFill>
        <p:spPr bwMode="auto">
          <a:xfrm>
            <a:off x="2411760" y="3068960"/>
            <a:ext cx="1544191" cy="700087"/>
          </a:xfrm>
          <a:prstGeom prst="rect">
            <a:avLst/>
          </a:prstGeom>
          <a:noFill/>
          <a:ln w="9525">
            <a:noFill/>
            <a:miter lim="800000"/>
            <a:headEnd/>
            <a:tailEnd/>
          </a:ln>
        </p:spPr>
      </p:pic>
      <p:pic>
        <p:nvPicPr>
          <p:cNvPr id="15" name="14 Imagen"/>
          <p:cNvPicPr/>
          <p:nvPr/>
        </p:nvPicPr>
        <p:blipFill>
          <a:blip r:embed="rId9" cstate="print"/>
          <a:srcRect l="38226" t="23415" r="12844" b="37458"/>
          <a:stretch>
            <a:fillRect/>
          </a:stretch>
        </p:blipFill>
        <p:spPr bwMode="auto">
          <a:xfrm>
            <a:off x="6732240" y="3068960"/>
            <a:ext cx="1403623" cy="668908"/>
          </a:xfrm>
          <a:prstGeom prst="rect">
            <a:avLst/>
          </a:prstGeom>
          <a:noFill/>
          <a:ln w="9525">
            <a:noFill/>
            <a:miter lim="800000"/>
            <a:headEnd/>
            <a:tailEnd/>
          </a:ln>
        </p:spPr>
      </p:pic>
      <p:pic>
        <p:nvPicPr>
          <p:cNvPr id="16" name="15 Imagen"/>
          <p:cNvPicPr/>
          <p:nvPr/>
        </p:nvPicPr>
        <p:blipFill>
          <a:blip r:embed="rId10" cstate="print"/>
          <a:srcRect l="34532" t="23372" r="10312" b="33716"/>
          <a:stretch>
            <a:fillRect/>
          </a:stretch>
        </p:blipFill>
        <p:spPr bwMode="auto">
          <a:xfrm>
            <a:off x="2699792" y="5589240"/>
            <a:ext cx="1331615" cy="629654"/>
          </a:xfrm>
          <a:prstGeom prst="rect">
            <a:avLst/>
          </a:prstGeom>
          <a:noFill/>
          <a:ln w="9525">
            <a:noFill/>
            <a:miter lim="800000"/>
            <a:headEnd/>
            <a:tailEnd/>
          </a:ln>
        </p:spPr>
      </p:pic>
      <p:pic>
        <p:nvPicPr>
          <p:cNvPr id="17" name="16 Imagen"/>
          <p:cNvPicPr/>
          <p:nvPr/>
        </p:nvPicPr>
        <p:blipFill>
          <a:blip r:embed="rId11" cstate="print"/>
          <a:srcRect l="34099" t="32065" r="17668" b="35311"/>
          <a:stretch>
            <a:fillRect/>
          </a:stretch>
        </p:blipFill>
        <p:spPr bwMode="auto">
          <a:xfrm>
            <a:off x="6876256" y="5733256"/>
            <a:ext cx="1304191" cy="57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6" name="5 Imagen" descr="SELLO2"/>
          <p:cNvPicPr/>
          <p:nvPr/>
        </p:nvPicPr>
        <p:blipFill>
          <a:blip r:embed="rId7"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6" name="3 Marcador de contenido"/>
          <p:cNvGraphicFramePr>
            <a:graphicFrameLocks/>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4330824" cy="4525963"/>
          </a:xfrm>
        </p:spPr>
        <p:txBody>
          <a:bodyPr>
            <a:normAutofit/>
          </a:bodyPr>
          <a:lstStyle/>
          <a:p>
            <a:r>
              <a:rPr lang="es-ES" dirty="0" smtClean="0"/>
              <a:t>El horizonte de predicción se va deslizando a lo largo del tiempo resolviendo cada vez  un nuevo problema de optimización. </a:t>
            </a:r>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l="18695" t="24576" r="26279" b="18644"/>
          <a:stretch>
            <a:fillRect/>
          </a:stretch>
        </p:blipFill>
        <p:spPr bwMode="auto">
          <a:xfrm>
            <a:off x="4716016" y="2492896"/>
            <a:ext cx="3857625" cy="2485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
        <p:nvSpPr>
          <p:cNvPr id="9" name="5 Marcador de contenido"/>
          <p:cNvSpPr>
            <a:spLocks noGrp="1"/>
          </p:cNvSpPr>
          <p:nvPr>
            <p:ph sz="half" idx="1"/>
          </p:nvPr>
        </p:nvSpPr>
        <p:spPr>
          <a:xfrm>
            <a:off x="251520" y="2420888"/>
            <a:ext cx="4680520" cy="3672408"/>
          </a:xfrm>
        </p:spPr>
        <p:txBody>
          <a:bodyPr>
            <a:normAutofit/>
          </a:bodyPr>
          <a:lstStyle/>
          <a:p>
            <a:pPr>
              <a:buNone/>
            </a:pPr>
            <a:r>
              <a:rPr lang="es-ES" dirty="0" smtClean="0"/>
              <a:t>	</a:t>
            </a:r>
            <a:endParaRPr lang="es-ES" dirty="0"/>
          </a:p>
          <a:p>
            <a:pPr>
              <a:buNone/>
            </a:pPr>
            <a:endParaRPr lang="es-ES" dirty="0"/>
          </a:p>
          <a:p>
            <a:pPr>
              <a:buNone/>
            </a:pPr>
            <a:endParaRPr lang="en-US" b="1" dirty="0" smtClean="0"/>
          </a:p>
          <a:p>
            <a:endParaRPr lang="en-US" b="1" dirty="0"/>
          </a:p>
          <a:p>
            <a:pPr>
              <a:buNone/>
            </a:pPr>
            <a:endParaRPr lang="es-ES" b="1" dirty="0"/>
          </a:p>
        </p:txBody>
      </p:sp>
      <p:graphicFrame>
        <p:nvGraphicFramePr>
          <p:cNvPr id="12" name="11 Diagrama"/>
          <p:cNvGraphicFramePr/>
          <p:nvPr/>
        </p:nvGraphicFramePr>
        <p:xfrm>
          <a:off x="899592" y="1412776"/>
          <a:ext cx="751249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1750" name="Picture 6" descr="http://www.software-shop.com/uploads/media/comsol%20multiph%201.jpg"/>
          <p:cNvPicPr>
            <a:picLocks noChangeAspect="1" noChangeArrowheads="1"/>
          </p:cNvPicPr>
          <p:nvPr/>
        </p:nvPicPr>
        <p:blipFill>
          <a:blip r:embed="rId9" cstate="print"/>
          <a:srcRect/>
          <a:stretch>
            <a:fillRect/>
          </a:stretch>
        </p:blipFill>
        <p:spPr bwMode="auto">
          <a:xfrm>
            <a:off x="3779912" y="4869160"/>
            <a:ext cx="2526790" cy="1811661"/>
          </a:xfrm>
          <a:prstGeom prst="rect">
            <a:avLst/>
          </a:prstGeom>
          <a:noFill/>
        </p:spPr>
      </p:pic>
      <p:pic>
        <p:nvPicPr>
          <p:cNvPr id="31751" name="Picture 7"/>
          <p:cNvPicPr>
            <a:picLocks noChangeAspect="1" noChangeArrowheads="1"/>
          </p:cNvPicPr>
          <p:nvPr/>
        </p:nvPicPr>
        <p:blipFill>
          <a:blip r:embed="rId10" cstate="print"/>
          <a:srcRect l="41044" t="46890" r="45372" b="46495"/>
          <a:stretch>
            <a:fillRect/>
          </a:stretch>
        </p:blipFill>
        <p:spPr bwMode="auto">
          <a:xfrm>
            <a:off x="5796136" y="3212976"/>
            <a:ext cx="2304256" cy="701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826768" cy="4525963"/>
          </a:xfrm>
        </p:spPr>
        <p:txBody>
          <a:bodyPr>
            <a:normAutofit fontScale="70000" lnSpcReduction="20000"/>
          </a:bodyPr>
          <a:lstStyle/>
          <a:p>
            <a:pPr algn="just"/>
            <a:endParaRPr lang="es-ES" dirty="0" smtClean="0"/>
          </a:p>
          <a:p>
            <a:pPr algn="just"/>
            <a:r>
              <a:rPr lang="es-ES" dirty="0" smtClean="0"/>
              <a:t>Es necesario </a:t>
            </a:r>
            <a:r>
              <a:rPr lang="es-ES" dirty="0" err="1" smtClean="0"/>
              <a:t>linealizar</a:t>
            </a:r>
            <a:r>
              <a:rPr lang="es-ES" dirty="0" smtClean="0"/>
              <a:t> el sistema aun punto de operación.</a:t>
            </a:r>
          </a:p>
          <a:p>
            <a:pPr algn="just">
              <a:buNone/>
            </a:pPr>
            <a:endParaRPr lang="es-ES" dirty="0" smtClean="0"/>
          </a:p>
          <a:p>
            <a:pPr algn="just"/>
            <a:r>
              <a:rPr lang="es-ES" dirty="0" smtClean="0"/>
              <a:t>Para obtener la función de transferencia de la planta de temperatura se utilizó la herramienta </a:t>
            </a:r>
            <a:r>
              <a:rPr lang="es-ES" dirty="0" err="1" smtClean="0"/>
              <a:t>Ident</a:t>
            </a:r>
            <a:r>
              <a:rPr lang="es-ES" dirty="0" smtClean="0"/>
              <a:t> de </a:t>
            </a:r>
            <a:r>
              <a:rPr lang="es-ES" dirty="0" err="1" smtClean="0"/>
              <a:t>Matlab</a:t>
            </a:r>
            <a:r>
              <a:rPr lang="es-ES" dirty="0" smtClean="0"/>
              <a:t> con los valores de respuesta guardados del modelo matemático para un voltaje de entrada de 5 V con un tiempo de muestreo de 0.1 segundos</a:t>
            </a:r>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78850" name="Picture 2"/>
          <p:cNvPicPr>
            <a:picLocks noChangeAspect="1" noChangeArrowheads="1"/>
          </p:cNvPicPr>
          <p:nvPr/>
        </p:nvPicPr>
        <p:blipFill>
          <a:blip r:embed="rId4" cstate="print"/>
          <a:srcRect l="45769" t="56340" r="43600" b="33265"/>
          <a:stretch>
            <a:fillRect/>
          </a:stretch>
        </p:blipFill>
        <p:spPr bwMode="auto">
          <a:xfrm>
            <a:off x="5220072" y="2996952"/>
            <a:ext cx="2474457"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b="1" dirty="0" smtClean="0"/>
              <a:t>Importar la función de transferencia de la planta de temperatura</a:t>
            </a:r>
          </a:p>
          <a:p>
            <a:pPr lvl="0"/>
            <a:endParaRPr lang="es-ES" dirty="0" smtClean="0"/>
          </a:p>
          <a:p>
            <a:pPr>
              <a:buNone/>
            </a:pPr>
            <a:r>
              <a:rPr lang="es-ES" dirty="0" smtClean="0"/>
              <a:t>	Para importar función de transferencia anteriormente identificada digitamos en la ventana de comandos de </a:t>
            </a:r>
            <a:r>
              <a:rPr lang="es-ES" dirty="0" err="1" smtClean="0"/>
              <a:t>Matlab</a:t>
            </a:r>
            <a:r>
              <a:rPr lang="es-ES" dirty="0" smtClean="0"/>
              <a:t>:</a:t>
            </a:r>
          </a:p>
          <a:p>
            <a:endParaRPr lang="es-ES" dirty="0" smtClean="0"/>
          </a:p>
          <a:p>
            <a:pPr algn="ctr">
              <a:buNone/>
            </a:pPr>
            <a:r>
              <a:rPr lang="es-ES" i="1" dirty="0" smtClean="0"/>
              <a:t>Gs= </a:t>
            </a:r>
            <a:r>
              <a:rPr lang="es-ES" i="1" dirty="0" err="1" smtClean="0"/>
              <a:t>tf</a:t>
            </a:r>
            <a:r>
              <a:rPr lang="es-ES" i="1" dirty="0" smtClean="0"/>
              <a:t>([10.614],[1 13.5])</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b="1" dirty="0" smtClean="0"/>
              <a:t>Ingresar datos de la planta de temperatura</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6" name="5 Tabla"/>
          <p:cNvGraphicFramePr>
            <a:graphicFrameLocks noGrp="1"/>
          </p:cNvGraphicFramePr>
          <p:nvPr/>
        </p:nvGraphicFramePr>
        <p:xfrm>
          <a:off x="1403648" y="3356992"/>
          <a:ext cx="6620774" cy="1206996"/>
        </p:xfrm>
        <a:graphic>
          <a:graphicData uri="http://schemas.openxmlformats.org/drawingml/2006/table">
            <a:tbl>
              <a:tblPr/>
              <a:tblGrid>
                <a:gridCol w="1122031"/>
                <a:gridCol w="1802362"/>
                <a:gridCol w="1231864"/>
                <a:gridCol w="1008248"/>
                <a:gridCol w="1456269"/>
              </a:tblGrid>
              <a:tr h="402332">
                <a:tc>
                  <a:txBody>
                    <a:bodyPr/>
                    <a:lstStyle/>
                    <a:p>
                      <a:pPr algn="ctr">
                        <a:lnSpc>
                          <a:spcPct val="150000"/>
                        </a:lnSpc>
                        <a:spcAft>
                          <a:spcPts val="0"/>
                        </a:spcAft>
                      </a:pPr>
                      <a:r>
                        <a:rPr lang="es-ES" sz="1400" b="1" dirty="0">
                          <a:solidFill>
                            <a:srgbClr val="000000"/>
                          </a:solidFill>
                          <a:latin typeface="Arial"/>
                          <a:ea typeface="Times New Roman"/>
                          <a:cs typeface="Times New Roman"/>
                        </a:rPr>
                        <a:t>Nombre</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solidFill>
                            <a:srgbClr val="000000"/>
                          </a:solidFill>
                          <a:latin typeface="Arial"/>
                          <a:ea typeface="Times New Roman"/>
                          <a:cs typeface="Times New Roman"/>
                        </a:rPr>
                        <a:t>Tipo</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solidFill>
                            <a:srgbClr val="000000"/>
                          </a:solidFill>
                          <a:latin typeface="Arial"/>
                          <a:ea typeface="Times New Roman"/>
                          <a:cs typeface="Times New Roman"/>
                        </a:rPr>
                        <a:t>Descripción</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solidFill>
                            <a:srgbClr val="000000"/>
                          </a:solidFill>
                          <a:latin typeface="Arial"/>
                          <a:ea typeface="Times New Roman"/>
                          <a:cs typeface="Times New Roman"/>
                        </a:rPr>
                        <a:t>Unidad</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solidFill>
                            <a:srgbClr val="000000"/>
                          </a:solidFill>
                          <a:latin typeface="Arial"/>
                          <a:ea typeface="Times New Roman"/>
                          <a:cs typeface="Times New Roman"/>
                        </a:rPr>
                        <a:t>Valor Nominal</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2">
                <a:tc>
                  <a:txBody>
                    <a:bodyPr/>
                    <a:lstStyle/>
                    <a:p>
                      <a:pPr algn="ctr">
                        <a:lnSpc>
                          <a:spcPct val="150000"/>
                        </a:lnSpc>
                        <a:spcAft>
                          <a:spcPts val="0"/>
                        </a:spcAft>
                      </a:pPr>
                      <a:r>
                        <a:rPr lang="es-ES" sz="1400" dirty="0">
                          <a:solidFill>
                            <a:srgbClr val="000000"/>
                          </a:solidFill>
                          <a:latin typeface="Arial"/>
                          <a:ea typeface="Times New Roman"/>
                          <a:cs typeface="Times New Roman"/>
                        </a:rPr>
                        <a:t>Voltaje</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Variable Manipulada</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Entrada </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V</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0</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2">
                <a:tc>
                  <a:txBody>
                    <a:bodyPr/>
                    <a:lstStyle/>
                    <a:p>
                      <a:pPr algn="ctr">
                        <a:lnSpc>
                          <a:spcPct val="150000"/>
                        </a:lnSpc>
                        <a:spcAft>
                          <a:spcPts val="0"/>
                        </a:spcAft>
                      </a:pPr>
                      <a:r>
                        <a:rPr lang="es-ES" sz="1400">
                          <a:solidFill>
                            <a:srgbClr val="000000"/>
                          </a:solidFill>
                          <a:latin typeface="Arial"/>
                          <a:ea typeface="Times New Roman"/>
                          <a:cs typeface="Times New Roman"/>
                        </a:rPr>
                        <a:t>Temperatura</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Variable Medida</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Salida</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°C</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0</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12776"/>
            <a:ext cx="8229600" cy="4525963"/>
          </a:xfrm>
        </p:spPr>
        <p:txBody>
          <a:bodyPr/>
          <a:lstStyle/>
          <a:p>
            <a:pPr lvl="0"/>
            <a:r>
              <a:rPr lang="es-ES" b="1" dirty="0" smtClean="0"/>
              <a:t>Diseño del controlador</a:t>
            </a:r>
            <a:endParaRPr lang="es-ES" dirty="0" smtClean="0"/>
          </a:p>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6" name="5 Tabla"/>
          <p:cNvGraphicFramePr>
            <a:graphicFrameLocks noGrp="1"/>
          </p:cNvGraphicFramePr>
          <p:nvPr/>
        </p:nvGraphicFramePr>
        <p:xfrm>
          <a:off x="2627784" y="2132856"/>
          <a:ext cx="3962400" cy="4148523"/>
        </p:xfrm>
        <a:graphic>
          <a:graphicData uri="http://schemas.openxmlformats.org/drawingml/2006/table">
            <a:tbl>
              <a:tblPr/>
              <a:tblGrid>
                <a:gridCol w="1506661"/>
                <a:gridCol w="1506661"/>
                <a:gridCol w="949078"/>
              </a:tblGrid>
              <a:tr h="190500">
                <a:tc>
                  <a:txBody>
                    <a:bodyPr/>
                    <a:lstStyle/>
                    <a:p>
                      <a:pPr algn="ctr">
                        <a:lnSpc>
                          <a:spcPct val="150000"/>
                        </a:lnSpc>
                        <a:spcAft>
                          <a:spcPts val="0"/>
                        </a:spcAft>
                      </a:pPr>
                      <a:r>
                        <a:rPr lang="es-ES" sz="1400" b="1" dirty="0" smtClean="0">
                          <a:solidFill>
                            <a:srgbClr val="000000"/>
                          </a:solidFill>
                          <a:latin typeface="Arial"/>
                          <a:ea typeface="Times New Roman"/>
                          <a:cs typeface="Times New Roman"/>
                        </a:rPr>
                        <a:t>Parámetro</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solidFill>
                            <a:srgbClr val="000000"/>
                          </a:solidFill>
                          <a:latin typeface="Arial"/>
                          <a:ea typeface="Times New Roman"/>
                          <a:cs typeface="Times New Roman"/>
                        </a:rPr>
                        <a:t>Detalle</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solidFill>
                            <a:srgbClr val="000000"/>
                          </a:solidFill>
                          <a:latin typeface="Arial"/>
                          <a:ea typeface="Times New Roman"/>
                          <a:cs typeface="Times New Roman"/>
                        </a:rPr>
                        <a:t>Valor</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150000"/>
                        </a:lnSpc>
                        <a:spcAft>
                          <a:spcPts val="0"/>
                        </a:spcAft>
                      </a:pPr>
                      <a:r>
                        <a:rPr lang="es-ES" sz="1400" b="1" dirty="0">
                          <a:solidFill>
                            <a:srgbClr val="000000"/>
                          </a:solidFill>
                          <a:latin typeface="Arial"/>
                          <a:ea typeface="Times New Roman"/>
                          <a:cs typeface="Times New Roman"/>
                        </a:rPr>
                        <a:t>Modelo y Horizonte</a:t>
                      </a:r>
                      <a:endParaRPr lang="es-ES" sz="1400" dirty="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Intervalo de Control</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0.1</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ctr">
                        <a:lnSpc>
                          <a:spcPct val="150000"/>
                        </a:lnSpc>
                        <a:spcAft>
                          <a:spcPts val="0"/>
                        </a:spcAft>
                      </a:pPr>
                      <a:r>
                        <a:rPr lang="es-ES" sz="1400">
                          <a:solidFill>
                            <a:srgbClr val="000000"/>
                          </a:solidFill>
                          <a:latin typeface="Arial"/>
                          <a:ea typeface="Times New Roman"/>
                          <a:cs typeface="Times New Roman"/>
                        </a:rPr>
                        <a:t>Horizonte de Prediccion</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10</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ctr">
                        <a:lnSpc>
                          <a:spcPct val="150000"/>
                        </a:lnSpc>
                        <a:spcAft>
                          <a:spcPts val="0"/>
                        </a:spcAft>
                      </a:pPr>
                      <a:r>
                        <a:rPr lang="es-ES" sz="1400" dirty="0">
                          <a:solidFill>
                            <a:srgbClr val="000000"/>
                          </a:solidFill>
                          <a:latin typeface="Arial"/>
                          <a:ea typeface="Times New Roman"/>
                          <a:cs typeface="Times New Roman"/>
                        </a:rPr>
                        <a:t>Horizonte de Control</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2</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50000"/>
                        </a:lnSpc>
                        <a:spcAft>
                          <a:spcPts val="0"/>
                        </a:spcAft>
                      </a:pPr>
                      <a:r>
                        <a:rPr lang="es-ES" sz="1400" b="1">
                          <a:solidFill>
                            <a:srgbClr val="000000"/>
                          </a:solidFill>
                          <a:latin typeface="Arial"/>
                          <a:ea typeface="Times New Roman"/>
                          <a:cs typeface="Times New Roman"/>
                        </a:rPr>
                        <a:t>Restricciones</a:t>
                      </a:r>
                      <a:endParaRPr lang="es-ES" sz="14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Entrada : Voltaje</a:t>
                      </a:r>
                      <a:endParaRPr lang="es-ES" sz="1400" dirty="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Min: 0</a:t>
                      </a:r>
                      <a:br>
                        <a:rPr lang="es-ES" sz="1400">
                          <a:solidFill>
                            <a:srgbClr val="000000"/>
                          </a:solidFill>
                          <a:latin typeface="Arial"/>
                          <a:ea typeface="Times New Roman"/>
                          <a:cs typeface="Times New Roman"/>
                        </a:rPr>
                      </a:br>
                      <a:r>
                        <a:rPr lang="es-ES" sz="1400">
                          <a:solidFill>
                            <a:srgbClr val="000000"/>
                          </a:solidFill>
                          <a:latin typeface="Arial"/>
                          <a:ea typeface="Times New Roman"/>
                          <a:cs typeface="Times New Roman"/>
                        </a:rPr>
                        <a:t>Max: 6 </a:t>
                      </a:r>
                      <a:endParaRPr lang="es-ES" sz="14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S"/>
                    </a:p>
                  </a:txBody>
                  <a:tcPr/>
                </a:tc>
                <a:tc>
                  <a:txBody>
                    <a:bodyPr/>
                    <a:lstStyle/>
                    <a:p>
                      <a:pPr algn="ctr">
                        <a:lnSpc>
                          <a:spcPct val="150000"/>
                        </a:lnSpc>
                        <a:spcAft>
                          <a:spcPts val="0"/>
                        </a:spcAft>
                      </a:pPr>
                      <a:r>
                        <a:rPr lang="es-ES" sz="1400" dirty="0">
                          <a:solidFill>
                            <a:srgbClr val="000000"/>
                          </a:solidFill>
                          <a:latin typeface="Arial"/>
                          <a:ea typeface="Times New Roman"/>
                          <a:cs typeface="Times New Roman"/>
                        </a:rPr>
                        <a:t>Salida: Temperatura</a:t>
                      </a:r>
                      <a:endParaRPr lang="es-ES" sz="1400" dirty="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Min: 20</a:t>
                      </a:r>
                      <a:br>
                        <a:rPr lang="es-ES" sz="1400" dirty="0">
                          <a:solidFill>
                            <a:srgbClr val="000000"/>
                          </a:solidFill>
                          <a:latin typeface="Arial"/>
                          <a:ea typeface="Times New Roman"/>
                          <a:cs typeface="Times New Roman"/>
                        </a:rPr>
                      </a:br>
                      <a:r>
                        <a:rPr lang="es-ES" sz="1400" dirty="0">
                          <a:solidFill>
                            <a:srgbClr val="000000"/>
                          </a:solidFill>
                          <a:latin typeface="Arial"/>
                          <a:ea typeface="Times New Roman"/>
                          <a:cs typeface="Times New Roman"/>
                        </a:rPr>
                        <a:t>Max: 70 </a:t>
                      </a:r>
                      <a:endParaRPr lang="es-ES" sz="1400" dirty="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algn="ctr">
                        <a:lnSpc>
                          <a:spcPct val="150000"/>
                        </a:lnSpc>
                        <a:spcAft>
                          <a:spcPts val="0"/>
                        </a:spcAft>
                      </a:pPr>
                      <a:r>
                        <a:rPr lang="es-ES" sz="1400" b="1">
                          <a:solidFill>
                            <a:srgbClr val="000000"/>
                          </a:solidFill>
                          <a:latin typeface="Arial"/>
                          <a:ea typeface="Times New Roman"/>
                          <a:cs typeface="Times New Roman"/>
                        </a:rPr>
                        <a:t>Pesos</a:t>
                      </a:r>
                      <a:endParaRPr lang="es-ES" sz="1400">
                        <a:latin typeface="Bookman Old Style"/>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a:solidFill>
                            <a:srgbClr val="000000"/>
                          </a:solidFill>
                          <a:latin typeface="Arial"/>
                          <a:ea typeface="Times New Roman"/>
                          <a:cs typeface="Times New Roman"/>
                        </a:rPr>
                        <a:t>Overall</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0.8</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ctr">
                        <a:lnSpc>
                          <a:spcPct val="150000"/>
                        </a:lnSpc>
                        <a:spcAft>
                          <a:spcPts val="0"/>
                        </a:spcAft>
                      </a:pPr>
                      <a:r>
                        <a:rPr lang="es-ES" sz="1400">
                          <a:solidFill>
                            <a:srgbClr val="000000"/>
                          </a:solidFill>
                          <a:latin typeface="Arial"/>
                          <a:ea typeface="Times New Roman"/>
                          <a:cs typeface="Times New Roman"/>
                        </a:rPr>
                        <a:t>Varianza del peso</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0.1</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ctr">
                        <a:lnSpc>
                          <a:spcPct val="150000"/>
                        </a:lnSpc>
                        <a:spcAft>
                          <a:spcPts val="0"/>
                        </a:spcAft>
                      </a:pPr>
                      <a:r>
                        <a:rPr lang="es-ES" sz="1400">
                          <a:solidFill>
                            <a:srgbClr val="000000"/>
                          </a:solidFill>
                          <a:latin typeface="Arial"/>
                          <a:ea typeface="Times New Roman"/>
                          <a:cs typeface="Times New Roman"/>
                        </a:rPr>
                        <a:t>Temperatura</a:t>
                      </a:r>
                      <a:endParaRPr lang="es-ES" sz="140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solidFill>
                            <a:srgbClr val="000000"/>
                          </a:solidFill>
                          <a:latin typeface="Arial"/>
                          <a:ea typeface="Times New Roman"/>
                          <a:cs typeface="Times New Roman"/>
                        </a:rPr>
                        <a:t>1</a:t>
                      </a:r>
                      <a:endParaRPr lang="es-ES" sz="1400" dirty="0">
                        <a:latin typeface="Bookman Old Style"/>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pSp>
        <p:nvGrpSpPr>
          <p:cNvPr id="6" name="5 Grupo"/>
          <p:cNvGrpSpPr/>
          <p:nvPr/>
        </p:nvGrpSpPr>
        <p:grpSpPr>
          <a:xfrm>
            <a:off x="457200" y="1147491"/>
            <a:ext cx="8229600" cy="2365517"/>
            <a:chOff x="0" y="1042"/>
            <a:chExt cx="8229600" cy="2365517"/>
          </a:xfrm>
        </p:grpSpPr>
        <p:sp>
          <p:nvSpPr>
            <p:cNvPr id="7" name="6 Llamada de flecha hacia arriba"/>
            <p:cNvSpPr/>
            <p:nvPr/>
          </p:nvSpPr>
          <p:spPr>
            <a:xfrm rot="10800000">
              <a:off x="0" y="1042"/>
              <a:ext cx="8229600" cy="2365517"/>
            </a:xfrm>
            <a:prstGeom prst="upArrowCallou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Llamada de flecha hacia arriba 6"/>
            <p:cNvSpPr/>
            <p:nvPr/>
          </p:nvSpPr>
          <p:spPr>
            <a:xfrm rot="21600000">
              <a:off x="0" y="1042"/>
              <a:ext cx="8229600" cy="1537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Simulación</a:t>
              </a:r>
              <a:endParaRPr lang="es-EC" sz="5400" b="1" kern="1200" dirty="0"/>
            </a:p>
          </p:txBody>
        </p:sp>
      </p:grpSp>
      <p:pic>
        <p:nvPicPr>
          <p:cNvPr id="9" name="8 Imagen"/>
          <p:cNvPicPr/>
          <p:nvPr/>
        </p:nvPicPr>
        <p:blipFill>
          <a:blip r:embed="rId4" cstate="print"/>
          <a:srcRect l="3175" t="13559" r="29630" b="46045"/>
          <a:stretch>
            <a:fillRect/>
          </a:stretch>
        </p:blipFill>
        <p:spPr bwMode="auto">
          <a:xfrm>
            <a:off x="1907704" y="3573016"/>
            <a:ext cx="568863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Marcador de contenido"/>
          <p:cNvPicPr>
            <a:picLocks noGrp="1"/>
          </p:cNvPicPr>
          <p:nvPr>
            <p:ph idx="1"/>
          </p:nvPr>
        </p:nvPicPr>
        <p:blipFill>
          <a:blip r:embed="rId4" cstate="print"/>
          <a:srcRect/>
          <a:stretch>
            <a:fillRect/>
          </a:stretch>
        </p:blipFill>
        <p:spPr bwMode="auto">
          <a:xfrm>
            <a:off x="2051720" y="2060848"/>
            <a:ext cx="5400600" cy="4032448"/>
          </a:xfrm>
          <a:prstGeom prst="rect">
            <a:avLst/>
          </a:prstGeom>
          <a:noFill/>
          <a:ln w="9525">
            <a:noFill/>
            <a:miter lim="800000"/>
            <a:headEnd/>
            <a:tailEnd/>
          </a:ln>
        </p:spPr>
      </p:pic>
      <p:sp>
        <p:nvSpPr>
          <p:cNvPr id="7" name="1 Título"/>
          <p:cNvSpPr txBox="1">
            <a:spLocks/>
          </p:cNvSpPr>
          <p:nvPr/>
        </p:nvSpPr>
        <p:spPr>
          <a:xfrm>
            <a:off x="1547664" y="1340768"/>
            <a:ext cx="6635080" cy="1143000"/>
          </a:xfrm>
          <a:prstGeom prst="rect">
            <a:avLst/>
          </a:prstGeom>
        </p:spPr>
        <p:txBody>
          <a:bodyPr vert="horz" lIns="91440" tIns="45720" rIns="91440" bIns="45720" rtlCol="0" anchor="ctr">
            <a:normAutofit/>
          </a:bodyPr>
          <a:lstStyle/>
          <a:p>
            <a:pPr algn="ctr">
              <a:spcBef>
                <a:spcPct val="0"/>
              </a:spcBef>
            </a:pPr>
            <a:r>
              <a:rPr lang="es-ES_tradnl" sz="2000" b="1" dirty="0" smtClean="0"/>
              <a:t>Respuesta de la simulación del controlador predictivo para diferentes valores de referencia</a:t>
            </a:r>
            <a:endParaRPr lang="es-ES" sz="2000" b="1"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pSp>
        <p:nvGrpSpPr>
          <p:cNvPr id="6" name="5 Grupo"/>
          <p:cNvGrpSpPr/>
          <p:nvPr/>
        </p:nvGrpSpPr>
        <p:grpSpPr>
          <a:xfrm>
            <a:off x="467544" y="1628800"/>
            <a:ext cx="8229600" cy="2345235"/>
            <a:chOff x="0" y="1033"/>
            <a:chExt cx="8229600" cy="2345235"/>
          </a:xfrm>
        </p:grpSpPr>
        <p:sp>
          <p:nvSpPr>
            <p:cNvPr id="7" name="6 Llamada de flecha hacia arriba"/>
            <p:cNvSpPr/>
            <p:nvPr/>
          </p:nvSpPr>
          <p:spPr>
            <a:xfrm rot="10800000">
              <a:off x="0" y="1033"/>
              <a:ext cx="8229600" cy="2345235"/>
            </a:xfrm>
            <a:prstGeom prst="upArrowCallou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Llamada de flecha hacia arriba 4"/>
            <p:cNvSpPr/>
            <p:nvPr/>
          </p:nvSpPr>
          <p:spPr>
            <a:xfrm rot="21600000">
              <a:off x="0" y="1033"/>
              <a:ext cx="8229600" cy="1523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C" sz="5400" b="1" kern="1200" dirty="0" smtClean="0"/>
                <a:t>Implementación</a:t>
              </a:r>
              <a:endParaRPr lang="es-EC" sz="5400" b="1" kern="1200" dirty="0"/>
            </a:p>
          </p:txBody>
        </p:sp>
      </p:grpSp>
      <p:pic>
        <p:nvPicPr>
          <p:cNvPr id="9" name="8 Imagen"/>
          <p:cNvPicPr/>
          <p:nvPr/>
        </p:nvPicPr>
        <p:blipFill>
          <a:blip r:embed="rId4" cstate="print"/>
          <a:srcRect l="5115" t="14407" r="29277" b="50282"/>
          <a:stretch>
            <a:fillRect/>
          </a:stretch>
        </p:blipFill>
        <p:spPr bwMode="auto">
          <a:xfrm>
            <a:off x="1691680" y="4077072"/>
            <a:ext cx="612068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1556792"/>
            <a:ext cx="3431108" cy="2671961"/>
          </a:xfrm>
          <a:prstGeom prst="rect">
            <a:avLst/>
          </a:prstGeom>
          <a:noFill/>
          <a:ln w="9525">
            <a:noFill/>
            <a:miter lim="800000"/>
            <a:headEnd/>
            <a:tailEnd/>
          </a:ln>
        </p:spPr>
      </p:pic>
      <p:pic>
        <p:nvPicPr>
          <p:cNvPr id="7" name="6 Marcador de contenido"/>
          <p:cNvPicPr>
            <a:picLocks noGrp="1"/>
          </p:cNvPicPr>
          <p:nvPr>
            <p:ph idx="1"/>
          </p:nvPr>
        </p:nvPicPr>
        <p:blipFill>
          <a:blip r:embed="rId5" cstate="print"/>
          <a:srcRect/>
          <a:stretch>
            <a:fillRect/>
          </a:stretch>
        </p:blipFill>
        <p:spPr bwMode="auto">
          <a:xfrm>
            <a:off x="4644008" y="1556792"/>
            <a:ext cx="3672408" cy="2736304"/>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395536" y="4077072"/>
            <a:ext cx="3528070" cy="2780928"/>
          </a:xfrm>
          <a:prstGeom prst="rect">
            <a:avLst/>
          </a:prstGeom>
          <a:noFill/>
          <a:ln w="9525">
            <a:noFill/>
            <a:miter lim="800000"/>
            <a:headEnd/>
            <a:tailEnd/>
          </a:ln>
        </p:spPr>
      </p:pic>
      <p:pic>
        <p:nvPicPr>
          <p:cNvPr id="9" name="8 Imagen"/>
          <p:cNvPicPr/>
          <p:nvPr/>
        </p:nvPicPr>
        <p:blipFill>
          <a:blip r:embed="rId7" cstate="print"/>
          <a:srcRect/>
          <a:stretch>
            <a:fillRect/>
          </a:stretch>
        </p:blipFill>
        <p:spPr bwMode="auto">
          <a:xfrm>
            <a:off x="4499992" y="4077072"/>
            <a:ext cx="3960440" cy="2780928"/>
          </a:xfrm>
          <a:prstGeom prst="rect">
            <a:avLst/>
          </a:prstGeom>
          <a:noFill/>
          <a:ln w="9525">
            <a:noFill/>
            <a:miter lim="800000"/>
            <a:headEnd/>
            <a:tailEnd/>
          </a:ln>
        </p:spPr>
      </p:pic>
      <p:pic>
        <p:nvPicPr>
          <p:cNvPr id="10" name="9 Imagen"/>
          <p:cNvPicPr/>
          <p:nvPr/>
        </p:nvPicPr>
        <p:blipFill>
          <a:blip r:embed="rId8" cstate="print"/>
          <a:srcRect l="39024" t="38627" r="12195" b="26111"/>
          <a:stretch>
            <a:fillRect/>
          </a:stretch>
        </p:blipFill>
        <p:spPr bwMode="auto">
          <a:xfrm>
            <a:off x="1979712" y="3212976"/>
            <a:ext cx="1544191" cy="700087"/>
          </a:xfrm>
          <a:prstGeom prst="rect">
            <a:avLst/>
          </a:prstGeom>
          <a:noFill/>
          <a:ln w="9525">
            <a:noFill/>
            <a:miter lim="800000"/>
            <a:headEnd/>
            <a:tailEnd/>
          </a:ln>
        </p:spPr>
      </p:pic>
      <p:pic>
        <p:nvPicPr>
          <p:cNvPr id="11" name="10 Imagen"/>
          <p:cNvPicPr/>
          <p:nvPr/>
        </p:nvPicPr>
        <p:blipFill>
          <a:blip r:embed="rId9" cstate="print"/>
          <a:srcRect l="38226" t="23415" r="12844" b="37458"/>
          <a:stretch>
            <a:fillRect/>
          </a:stretch>
        </p:blipFill>
        <p:spPr bwMode="auto">
          <a:xfrm>
            <a:off x="6516216" y="3212976"/>
            <a:ext cx="1403623" cy="668908"/>
          </a:xfrm>
          <a:prstGeom prst="rect">
            <a:avLst/>
          </a:prstGeom>
          <a:noFill/>
          <a:ln w="9525">
            <a:noFill/>
            <a:miter lim="800000"/>
            <a:headEnd/>
            <a:tailEnd/>
          </a:ln>
        </p:spPr>
      </p:pic>
      <p:pic>
        <p:nvPicPr>
          <p:cNvPr id="12" name="11 Imagen"/>
          <p:cNvPicPr/>
          <p:nvPr/>
        </p:nvPicPr>
        <p:blipFill>
          <a:blip r:embed="rId10" cstate="print"/>
          <a:srcRect l="34532" t="23372" r="10312" b="33716"/>
          <a:stretch>
            <a:fillRect/>
          </a:stretch>
        </p:blipFill>
        <p:spPr bwMode="auto">
          <a:xfrm>
            <a:off x="2195736" y="5877272"/>
            <a:ext cx="1331615" cy="629654"/>
          </a:xfrm>
          <a:prstGeom prst="rect">
            <a:avLst/>
          </a:prstGeom>
          <a:noFill/>
          <a:ln w="9525">
            <a:noFill/>
            <a:miter lim="800000"/>
            <a:headEnd/>
            <a:tailEnd/>
          </a:ln>
        </p:spPr>
      </p:pic>
      <p:pic>
        <p:nvPicPr>
          <p:cNvPr id="13" name="12 Imagen"/>
          <p:cNvPicPr/>
          <p:nvPr/>
        </p:nvPicPr>
        <p:blipFill>
          <a:blip r:embed="rId11" cstate="print"/>
          <a:srcRect l="34099" t="32065" r="17668" b="35311"/>
          <a:stretch>
            <a:fillRect/>
          </a:stretch>
        </p:blipFill>
        <p:spPr bwMode="auto">
          <a:xfrm>
            <a:off x="6660232" y="5877272"/>
            <a:ext cx="1304191" cy="57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8" name="7 Marcador de contenido"/>
          <p:cNvGraphicFramePr>
            <a:graphicFrameLocks noGrp="1"/>
          </p:cNvGraphicFramePr>
          <p:nvPr>
            <p:ph idx="1"/>
          </p:nvPr>
        </p:nvGraphicFramePr>
        <p:xfrm>
          <a:off x="457200" y="1600201"/>
          <a:ext cx="8229600" cy="2908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21" name="Picture 1"/>
          <p:cNvPicPr>
            <a:picLocks noChangeAspect="1" noChangeArrowheads="1"/>
          </p:cNvPicPr>
          <p:nvPr/>
        </p:nvPicPr>
        <p:blipFill>
          <a:blip r:embed="rId9" cstate="print"/>
          <a:srcRect l="42225" t="44055" r="47144" b="46495"/>
          <a:stretch>
            <a:fillRect/>
          </a:stretch>
        </p:blipFill>
        <p:spPr bwMode="auto">
          <a:xfrm>
            <a:off x="5652120" y="3068960"/>
            <a:ext cx="1944216" cy="1080120"/>
          </a:xfrm>
          <a:prstGeom prst="rect">
            <a:avLst/>
          </a:prstGeom>
          <a:noFill/>
          <a:ln w="9525">
            <a:noFill/>
            <a:miter lim="800000"/>
            <a:headEnd/>
            <a:tailEnd/>
          </a:ln>
        </p:spPr>
      </p:pic>
      <p:pic>
        <p:nvPicPr>
          <p:cNvPr id="9" name="8 Imagen"/>
          <p:cNvPicPr/>
          <p:nvPr/>
        </p:nvPicPr>
        <p:blipFill>
          <a:blip r:embed="rId10" cstate="print"/>
          <a:srcRect/>
          <a:stretch>
            <a:fillRect/>
          </a:stretch>
        </p:blipFill>
        <p:spPr bwMode="auto">
          <a:xfrm>
            <a:off x="4932040" y="4581128"/>
            <a:ext cx="3384376" cy="1656184"/>
          </a:xfrm>
          <a:prstGeom prst="rect">
            <a:avLst/>
          </a:prstGeom>
          <a:noFill/>
          <a:ln w="9525">
            <a:noFill/>
            <a:miter lim="800000"/>
            <a:headEnd/>
            <a:tailEnd/>
          </a:ln>
        </p:spPr>
      </p:pic>
      <p:pic>
        <p:nvPicPr>
          <p:cNvPr id="30722" name="Picture 2"/>
          <p:cNvPicPr>
            <a:picLocks noChangeAspect="1" noChangeArrowheads="1"/>
          </p:cNvPicPr>
          <p:nvPr/>
        </p:nvPicPr>
        <p:blipFill>
          <a:blip r:embed="rId11" cstate="print"/>
          <a:srcRect l="37006" t="50218" r="42322" b="43385"/>
          <a:stretch>
            <a:fillRect/>
          </a:stretch>
        </p:blipFill>
        <p:spPr bwMode="auto">
          <a:xfrm>
            <a:off x="539552" y="4941168"/>
            <a:ext cx="4095455"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214339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467544" y="1484784"/>
            <a:ext cx="8064896" cy="646331"/>
          </a:xfrm>
          <a:prstGeom prst="rect">
            <a:avLst/>
          </a:prstGeom>
          <a:noFill/>
        </p:spPr>
        <p:txBody>
          <a:bodyPr wrap="square" rtlCol="0">
            <a:spAutoFit/>
          </a:bodyPr>
          <a:lstStyle/>
          <a:p>
            <a:r>
              <a:rPr lang="es-EC" sz="3600" b="1" dirty="0" smtClean="0"/>
              <a:t>CONCLUSIONES:</a:t>
            </a:r>
            <a:endParaRPr lang="es-EC" sz="3600" b="1" dirty="0"/>
          </a:p>
        </p:txBody>
      </p:sp>
      <p:sp>
        <p:nvSpPr>
          <p:cNvPr id="6"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220486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39552" y="1556792"/>
            <a:ext cx="6336704" cy="646331"/>
          </a:xfrm>
          <a:prstGeom prst="rect">
            <a:avLst/>
          </a:prstGeom>
          <a:noFill/>
        </p:spPr>
        <p:txBody>
          <a:bodyPr wrap="square" rtlCol="0">
            <a:spAutoFit/>
          </a:bodyPr>
          <a:lstStyle/>
          <a:p>
            <a:r>
              <a:rPr lang="es-EC" sz="3600" b="1" dirty="0" smtClean="0"/>
              <a:t>RECOMENDACIONES</a:t>
            </a:r>
            <a:r>
              <a:rPr lang="es-EC" dirty="0" smtClean="0"/>
              <a:t>:</a:t>
            </a:r>
            <a:endParaRPr lang="es-EC" dirty="0"/>
          </a:p>
        </p:txBody>
      </p:sp>
      <p:sp>
        <p:nvSpPr>
          <p:cNvPr id="6" name="1 Título"/>
          <p:cNvSpPr txBox="1">
            <a:spLocks/>
          </p:cNvSpPr>
          <p:nvPr/>
        </p:nvSpPr>
        <p:spPr>
          <a:xfrm>
            <a:off x="2051720" y="274638"/>
            <a:ext cx="6635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tx1"/>
                </a:solidFill>
                <a:effectLst/>
                <a:uLnTx/>
                <a:uFillTx/>
                <a:latin typeface="+mj-lt"/>
                <a:ea typeface="+mj-ea"/>
                <a:cs typeface="+mj-cs"/>
              </a:rPr>
              <a:t>DISEÑO E IMPLEMENTACION DE CONTROLADORES INTELIGENTES PARA LA UNIDAD AIR </a:t>
            </a:r>
            <a:r>
              <a:rPr kumimoji="0" lang="es-ES" sz="2000" b="1" i="1" u="none" strike="noStrike" kern="1200" cap="none" spc="0" normalizeH="0" baseline="0" noProof="0" smtClean="0">
                <a:ln>
                  <a:noFill/>
                </a:ln>
                <a:solidFill>
                  <a:schemeClr val="tx1"/>
                </a:solidFill>
                <a:effectLst/>
                <a:uLnTx/>
                <a:uFillTx/>
                <a:latin typeface="+mj-lt"/>
                <a:ea typeface="+mj-ea"/>
                <a:cs typeface="+mj-cs"/>
              </a:rPr>
              <a:t>FLOW TEMPERATURE CONTROL SYSTEM</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6 Imagen" descr="SELLO2"/>
          <p:cNvPicPr/>
          <p:nvPr/>
        </p:nvPicPr>
        <p:blipFill>
          <a:blip r:embed="rId8" cstate="print"/>
          <a:srcRect/>
          <a:stretch>
            <a:fillRect/>
          </a:stretch>
        </p:blipFill>
        <p:spPr bwMode="auto">
          <a:xfrm>
            <a:off x="539552" y="260648"/>
            <a:ext cx="1152128"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graphicFrame>
        <p:nvGraphicFramePr>
          <p:cNvPr id="8" name="7 Marcador de contenido"/>
          <p:cNvGraphicFramePr>
            <a:graphicFrameLocks noGrp="1"/>
          </p:cNvGraphicFramePr>
          <p:nvPr>
            <p:ph idx="1"/>
          </p:nvPr>
        </p:nvGraphicFramePr>
        <p:xfrm>
          <a:off x="457200" y="1600201"/>
          <a:ext cx="8229600" cy="2908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22" name="Picture 2"/>
          <p:cNvPicPr>
            <a:picLocks noChangeAspect="1" noChangeArrowheads="1"/>
          </p:cNvPicPr>
          <p:nvPr/>
        </p:nvPicPr>
        <p:blipFill>
          <a:blip r:embed="rId9" cstate="print"/>
          <a:srcRect l="37006" t="50218" r="42322" b="43385"/>
          <a:stretch>
            <a:fillRect/>
          </a:stretch>
        </p:blipFill>
        <p:spPr bwMode="auto">
          <a:xfrm>
            <a:off x="2627784" y="5085184"/>
            <a:ext cx="4095455" cy="792088"/>
          </a:xfrm>
          <a:prstGeom prst="rect">
            <a:avLst/>
          </a:prstGeom>
          <a:noFill/>
          <a:ln w="9525">
            <a:noFill/>
            <a:miter lim="800000"/>
            <a:headEnd/>
            <a:tailEnd/>
          </a:ln>
        </p:spPr>
      </p:pic>
      <p:pic>
        <p:nvPicPr>
          <p:cNvPr id="45058" name="Picture 2"/>
          <p:cNvPicPr>
            <a:picLocks noChangeAspect="1" noChangeArrowheads="1"/>
          </p:cNvPicPr>
          <p:nvPr/>
        </p:nvPicPr>
        <p:blipFill>
          <a:blip r:embed="rId10" cstate="print"/>
          <a:srcRect l="48131" t="50670" r="45963" b="39880"/>
          <a:stretch>
            <a:fillRect/>
          </a:stretch>
        </p:blipFill>
        <p:spPr bwMode="auto">
          <a:xfrm>
            <a:off x="5940152" y="2924944"/>
            <a:ext cx="1224136"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564904"/>
            <a:ext cx="8229600" cy="4525963"/>
          </a:xfrm>
        </p:spPr>
        <p:txBody>
          <a:bodyPr>
            <a:normAutofit/>
          </a:bodyPr>
          <a:lstStyle/>
          <a:p>
            <a:r>
              <a:rPr lang="en-US" sz="2400" dirty="0" err="1" smtClean="0"/>
              <a:t>Respuesta</a:t>
            </a:r>
            <a:r>
              <a:rPr lang="en-US" sz="2400" dirty="0" smtClean="0"/>
              <a:t> de la </a:t>
            </a:r>
            <a:r>
              <a:rPr lang="en-US" sz="2400" dirty="0" err="1" smtClean="0"/>
              <a:t>planta</a:t>
            </a:r>
            <a:r>
              <a:rPr lang="en-US" sz="2400" dirty="0" smtClean="0"/>
              <a:t> </a:t>
            </a:r>
            <a:r>
              <a:rPr lang="en-US" sz="2400" dirty="0" err="1" smtClean="0"/>
              <a:t>para</a:t>
            </a:r>
            <a:r>
              <a:rPr lang="en-US" sz="2400" dirty="0" smtClean="0"/>
              <a:t> </a:t>
            </a:r>
            <a:r>
              <a:rPr lang="en-US" sz="2400" dirty="0" err="1" smtClean="0"/>
              <a:t>diferentes</a:t>
            </a:r>
            <a:r>
              <a:rPr lang="en-US" sz="2400" dirty="0" smtClean="0"/>
              <a:t> </a:t>
            </a:r>
            <a:r>
              <a:rPr lang="en-US" sz="2400" dirty="0" err="1" smtClean="0"/>
              <a:t>voltajes</a:t>
            </a:r>
            <a:r>
              <a:rPr lang="en-US" sz="2400" dirty="0" smtClean="0"/>
              <a:t> de </a:t>
            </a:r>
            <a:r>
              <a:rPr lang="en-US" sz="2400" dirty="0" err="1" smtClean="0"/>
              <a:t>entrada</a:t>
            </a:r>
            <a:r>
              <a:rPr lang="en-US" sz="2400" dirty="0" smtClean="0"/>
              <a:t> en la </a:t>
            </a:r>
            <a:r>
              <a:rPr lang="en-US" sz="2400" dirty="0" err="1" smtClean="0"/>
              <a:t>niquelina</a:t>
            </a:r>
            <a:r>
              <a:rPr lang="en-US" sz="2400" dirty="0" smtClean="0"/>
              <a:t>.</a:t>
            </a:r>
            <a:endParaRPr lang="es-ES" sz="2400" dirty="0"/>
          </a:p>
        </p:txBody>
      </p:sp>
      <p:sp>
        <p:nvSpPr>
          <p:cNvPr id="4" name="1 Título"/>
          <p:cNvSpPr>
            <a:spLocks noGrp="1"/>
          </p:cNvSpPr>
          <p:nvPr>
            <p:ph type="title"/>
          </p:nvPr>
        </p:nvSpPr>
        <p:spPr>
          <a:xfrm>
            <a:off x="2051720" y="274638"/>
            <a:ext cx="6635080" cy="1143000"/>
          </a:xfrm>
        </p:spPr>
        <p:txBody>
          <a:bodyPr>
            <a:normAutofit/>
          </a:bodyPr>
          <a:lstStyle/>
          <a:p>
            <a:r>
              <a:rPr lang="es-ES" sz="2000" b="1" dirty="0" smtClean="0"/>
              <a:t>DISEÑO E IMPLEMENTACION DE CONTROLADORES INTELIGENTES PARA LA UNIDAD AIR </a:t>
            </a:r>
            <a:r>
              <a:rPr lang="es-ES" sz="2000" b="1" i="1" dirty="0" smtClean="0"/>
              <a:t>FLOW TEMPERATURE CONTROL SYSTEM</a:t>
            </a:r>
            <a:endParaRPr lang="es-ES" sz="2000" dirty="0"/>
          </a:p>
        </p:txBody>
      </p:sp>
      <p:pic>
        <p:nvPicPr>
          <p:cNvPr id="5" name="4 Imagen" descr="SELLO2"/>
          <p:cNvPicPr/>
          <p:nvPr/>
        </p:nvPicPr>
        <p:blipFill>
          <a:blip r:embed="rId3" cstate="print"/>
          <a:srcRect/>
          <a:stretch>
            <a:fillRect/>
          </a:stretch>
        </p:blipFill>
        <p:spPr bwMode="auto">
          <a:xfrm>
            <a:off x="539552" y="260648"/>
            <a:ext cx="1152128" cy="1008112"/>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2411760" y="3429000"/>
            <a:ext cx="5256584" cy="3429000"/>
          </a:xfrm>
          <a:prstGeom prst="rect">
            <a:avLst/>
          </a:prstGeom>
          <a:noFill/>
          <a:ln w="9525">
            <a:noFill/>
            <a:miter lim="800000"/>
            <a:headEnd/>
            <a:tailEnd/>
          </a:ln>
        </p:spPr>
      </p:pic>
      <p:grpSp>
        <p:nvGrpSpPr>
          <p:cNvPr id="7" name="6 Grupo"/>
          <p:cNvGrpSpPr/>
          <p:nvPr/>
        </p:nvGrpSpPr>
        <p:grpSpPr>
          <a:xfrm>
            <a:off x="539552" y="1628800"/>
            <a:ext cx="8221563" cy="956730"/>
            <a:chOff x="4018" y="0"/>
            <a:chExt cx="8221563" cy="956730"/>
          </a:xfrm>
        </p:grpSpPr>
        <p:sp>
          <p:nvSpPr>
            <p:cNvPr id="8" name="7 Rectángulo redondeado"/>
            <p:cNvSpPr/>
            <p:nvPr/>
          </p:nvSpPr>
          <p:spPr>
            <a:xfrm>
              <a:off x="4018" y="0"/>
              <a:ext cx="8221563" cy="9567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32040" y="28022"/>
              <a:ext cx="8165519" cy="900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noProof="0" dirty="0" smtClean="0"/>
                <a:t>Identificación</a:t>
              </a:r>
              <a:endParaRPr lang="es-ES" sz="4100" kern="1200" noProof="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6433</Words>
  <Application>Microsoft Office PowerPoint</Application>
  <PresentationFormat>Presentación en pantalla (4:3)</PresentationFormat>
  <Paragraphs>623</Paragraphs>
  <Slides>72</Slides>
  <Notes>66</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DISEÑO E IMPLEMENTACION DE CONTROLADORES INTELIGENTES PARA LA UNIDAD AIR FLOW TEMPERATURE CONTROL SYSTEM MEDIANTE LA UTILIZACIÓN DE LA HERRAMIENTA RTW (REAL-TIME WORKSHOP) DE  MATLAB</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Diapositiva 53</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DISEÑO E IMPLEMENTACION DE CONTROLADORES INTELIGENTES PARA LA UNIDAD AIR FLOW TEMPERATURE CONTROL SYSTEM</vt:lpstr>
      <vt:lpstr>Diapositiva 70</vt:lpstr>
      <vt:lpstr>Diapositiva 71</vt:lpstr>
      <vt:lpstr>Diapositiva 72</vt:lpstr>
    </vt:vector>
  </TitlesOfParts>
  <Company>KZTELEPHONE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IMPLEMENTACION DE CONTROLADORES INTELIGENTES PARA LA UNIDAD AIR FLOW TEMPERATURE CONTROL SYSTEM MEDIANTE LA UTILIZACIÓN DE LA HERRAMIENTA RTW (REAL-TIME WORKSHOP) DE  MATLAB</dc:title>
  <dc:creator>Adrian</dc:creator>
  <cp:lastModifiedBy>Adrian</cp:lastModifiedBy>
  <cp:revision>18</cp:revision>
  <dcterms:created xsi:type="dcterms:W3CDTF">2012-04-09T19:26:32Z</dcterms:created>
  <dcterms:modified xsi:type="dcterms:W3CDTF">2012-04-19T18:32:25Z</dcterms:modified>
</cp:coreProperties>
</file>