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323" r:id="rId3"/>
    <p:sldId id="270" r:id="rId4"/>
    <p:sldId id="271" r:id="rId5"/>
    <p:sldId id="273" r:id="rId6"/>
    <p:sldId id="272" r:id="rId7"/>
    <p:sldId id="274" r:id="rId8"/>
    <p:sldId id="275" r:id="rId9"/>
    <p:sldId id="324" r:id="rId10"/>
    <p:sldId id="325" r:id="rId11"/>
    <p:sldId id="276" r:id="rId12"/>
    <p:sldId id="277" r:id="rId13"/>
    <p:sldId id="278" r:id="rId14"/>
    <p:sldId id="279" r:id="rId15"/>
    <p:sldId id="280" r:id="rId16"/>
    <p:sldId id="281" r:id="rId17"/>
    <p:sldId id="282" r:id="rId18"/>
    <p:sldId id="283" r:id="rId19"/>
    <p:sldId id="284" r:id="rId20"/>
    <p:sldId id="286" r:id="rId21"/>
    <p:sldId id="287" r:id="rId22"/>
    <p:sldId id="289" r:id="rId23"/>
    <p:sldId id="288" r:id="rId24"/>
    <p:sldId id="294" r:id="rId25"/>
    <p:sldId id="290" r:id="rId26"/>
    <p:sldId id="291" r:id="rId27"/>
    <p:sldId id="310" r:id="rId28"/>
    <p:sldId id="292"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9" r:id="rId42"/>
    <p:sldId id="308" r:id="rId43"/>
    <p:sldId id="335" r:id="rId44"/>
    <p:sldId id="326" r:id="rId45"/>
    <p:sldId id="327" r:id="rId46"/>
    <p:sldId id="328" r:id="rId47"/>
    <p:sldId id="342" r:id="rId48"/>
    <p:sldId id="343" r:id="rId49"/>
    <p:sldId id="329" r:id="rId50"/>
    <p:sldId id="344" r:id="rId51"/>
    <p:sldId id="341" r:id="rId52"/>
    <p:sldId id="314" r:id="rId53"/>
    <p:sldId id="313" r:id="rId54"/>
    <p:sldId id="312" r:id="rId55"/>
    <p:sldId id="315" r:id="rId56"/>
    <p:sldId id="317" r:id="rId57"/>
    <p:sldId id="339" r:id="rId58"/>
    <p:sldId id="316" r:id="rId59"/>
    <p:sldId id="318" r:id="rId60"/>
    <p:sldId id="319" r:id="rId61"/>
    <p:sldId id="320" r:id="rId62"/>
    <p:sldId id="338" r:id="rId63"/>
    <p:sldId id="336" r:id="rId64"/>
    <p:sldId id="331" r:id="rId65"/>
    <p:sldId id="332" r:id="rId66"/>
    <p:sldId id="333" r:id="rId67"/>
    <p:sldId id="334" r:id="rId68"/>
    <p:sldId id="330" r:id="rId6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24" autoAdjust="0"/>
  </p:normalViewPr>
  <p:slideViewPr>
    <p:cSldViewPr>
      <p:cViewPr>
        <p:scale>
          <a:sx n="75" d="100"/>
          <a:sy n="75" d="100"/>
        </p:scale>
        <p:origin x="-996" y="-66"/>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37.xml"/><Relationship Id="rId1" Type="http://schemas.openxmlformats.org/officeDocument/2006/relationships/slide" Target="../slides/slide29.xml"/><Relationship Id="rId4" Type="http://schemas.openxmlformats.org/officeDocument/2006/relationships/slide" Target="../slides/slide39.xml"/></Relationships>
</file>

<file path=ppt/diagrams/_rels/data6.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slide" Target="../slides/slide56.xml"/><Relationship Id="rId1" Type="http://schemas.openxmlformats.org/officeDocument/2006/relationships/slide" Target="../slides/slide55.xml"/><Relationship Id="rId4"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F1757-EB32-4579-862D-7E4FC810B5CE}"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EC"/>
        </a:p>
      </dgm:t>
    </dgm:pt>
    <dgm:pt modelId="{AF8A1991-D756-4699-B6F1-926B0DB0E252}">
      <dgm:prSet phldrT="[Texto]" custT="1"/>
      <dgm:spPr/>
      <dgm:t>
        <a:bodyPr/>
        <a:lstStyle/>
        <a:p>
          <a:pPr algn="just"/>
          <a:r>
            <a:rPr lang="es-EC" sz="1800" b="1" dirty="0" smtClean="0">
              <a:solidFill>
                <a:schemeClr val="tx1"/>
              </a:solidFill>
              <a:latin typeface="Baskerville Old Face" pitchFamily="18" charset="0"/>
            </a:rPr>
            <a:t>Identificar los tipos de agresividad que presentan los niños.</a:t>
          </a:r>
          <a:endParaRPr lang="es-EC" sz="1800" b="1" dirty="0">
            <a:solidFill>
              <a:schemeClr val="tx1"/>
            </a:solidFill>
            <a:latin typeface="Baskerville Old Face" pitchFamily="18" charset="0"/>
          </a:endParaRPr>
        </a:p>
      </dgm:t>
    </dgm:pt>
    <dgm:pt modelId="{8A877F1D-BC79-46E1-B3A7-E0E848BC9FFF}" type="parTrans" cxnId="{7A35B707-8C0E-4DC8-AEE2-C651F7D43058}">
      <dgm:prSet/>
      <dgm:spPr/>
      <dgm:t>
        <a:bodyPr/>
        <a:lstStyle/>
        <a:p>
          <a:endParaRPr lang="es-EC"/>
        </a:p>
      </dgm:t>
    </dgm:pt>
    <dgm:pt modelId="{0B7F4D9B-F5EF-4DAD-BF01-C382B53DD147}" type="sibTrans" cxnId="{7A35B707-8C0E-4DC8-AEE2-C651F7D43058}">
      <dgm:prSet/>
      <dgm:spPr/>
      <dgm:t>
        <a:bodyPr/>
        <a:lstStyle/>
        <a:p>
          <a:endParaRPr lang="es-EC"/>
        </a:p>
      </dgm:t>
    </dgm:pt>
    <dgm:pt modelId="{F398B475-E0C8-4D4F-B211-2A66FA402383}">
      <dgm:prSet phldrT="[Texto]" custT="1"/>
      <dgm:spPr/>
      <dgm:t>
        <a:bodyPr/>
        <a:lstStyle/>
        <a:p>
          <a:pPr algn="just"/>
          <a:r>
            <a:rPr lang="es-EC" sz="1800" b="1" dirty="0" smtClean="0">
              <a:solidFill>
                <a:schemeClr val="tx1"/>
              </a:solidFill>
              <a:latin typeface="Baskerville Old Face" pitchFamily="18" charset="0"/>
            </a:rPr>
            <a:t>Identificar los factores socio familiares y escolares de los niños para saber cómo estos influyen en su conductas agresivas</a:t>
          </a:r>
          <a:endParaRPr lang="es-EC" sz="1800" b="1" dirty="0">
            <a:solidFill>
              <a:schemeClr val="tx1"/>
            </a:solidFill>
            <a:latin typeface="Baskerville Old Face" pitchFamily="18" charset="0"/>
          </a:endParaRPr>
        </a:p>
      </dgm:t>
    </dgm:pt>
    <dgm:pt modelId="{3B836856-1694-4DAD-83D5-6C8B08C3606E}" type="parTrans" cxnId="{2E5A3886-2478-4019-88C6-BF13EAA87A45}">
      <dgm:prSet/>
      <dgm:spPr/>
      <dgm:t>
        <a:bodyPr/>
        <a:lstStyle/>
        <a:p>
          <a:endParaRPr lang="es-EC"/>
        </a:p>
      </dgm:t>
    </dgm:pt>
    <dgm:pt modelId="{B676D544-FAFF-49AE-A2D5-FC8E1C4247E0}" type="sibTrans" cxnId="{2E5A3886-2478-4019-88C6-BF13EAA87A45}">
      <dgm:prSet/>
      <dgm:spPr/>
      <dgm:t>
        <a:bodyPr/>
        <a:lstStyle/>
        <a:p>
          <a:endParaRPr lang="es-EC"/>
        </a:p>
      </dgm:t>
    </dgm:pt>
    <dgm:pt modelId="{5B740A81-AD65-44AE-B866-74AA52B518C5}">
      <dgm:prSet phldrT="[Texto]" custT="1"/>
      <dgm:spPr/>
      <dgm:t>
        <a:bodyPr/>
        <a:lstStyle/>
        <a:p>
          <a:pPr algn="just"/>
          <a:r>
            <a:rPr lang="es-EC" sz="1800" b="1" dirty="0" smtClean="0">
              <a:solidFill>
                <a:schemeClr val="tx1"/>
              </a:solidFill>
              <a:latin typeface="Baskerville Old Face" pitchFamily="18" charset="0"/>
            </a:rPr>
            <a:t>Conocer  las necesidades de los niños a nivel educativo, familiar y social para analizar el efecto que causan en el desarrollo del aprendizaje.</a:t>
          </a:r>
          <a:endParaRPr lang="es-EC" sz="1800" b="1" dirty="0">
            <a:solidFill>
              <a:schemeClr val="tx1"/>
            </a:solidFill>
            <a:latin typeface="Baskerville Old Face" pitchFamily="18" charset="0"/>
          </a:endParaRPr>
        </a:p>
      </dgm:t>
    </dgm:pt>
    <dgm:pt modelId="{08BB8366-85EE-482B-AAAD-11DA185F8F4D}" type="parTrans" cxnId="{35345837-ABAB-45A9-8973-47EF3F4E71A6}">
      <dgm:prSet/>
      <dgm:spPr/>
      <dgm:t>
        <a:bodyPr/>
        <a:lstStyle/>
        <a:p>
          <a:endParaRPr lang="es-EC"/>
        </a:p>
      </dgm:t>
    </dgm:pt>
    <dgm:pt modelId="{D5F0EA75-FD54-4BAE-A719-A3F2F347C1FA}" type="sibTrans" cxnId="{35345837-ABAB-45A9-8973-47EF3F4E71A6}">
      <dgm:prSet/>
      <dgm:spPr/>
      <dgm:t>
        <a:bodyPr/>
        <a:lstStyle/>
        <a:p>
          <a:endParaRPr lang="es-EC"/>
        </a:p>
      </dgm:t>
    </dgm:pt>
    <dgm:pt modelId="{6D7AF38D-C319-4BB7-912C-136722A17B79}">
      <dgm:prSet phldrT="[Texto]" custT="1"/>
      <dgm:spPr/>
      <dgm:t>
        <a:bodyPr/>
        <a:lstStyle/>
        <a:p>
          <a:pPr algn="just"/>
          <a:r>
            <a:rPr lang="es-EC" sz="1800" b="1" dirty="0" smtClean="0">
              <a:solidFill>
                <a:schemeClr val="tx1"/>
              </a:solidFill>
              <a:latin typeface="Baskerville Old Face" pitchFamily="18" charset="0"/>
            </a:rPr>
            <a:t>Socializar y concientizar a la comunidad educativa de los problemas encontrados en la investigación para ayudar a  mitigar los muchos factores que causan la agresividad </a:t>
          </a:r>
          <a:r>
            <a:rPr lang="es-EC" sz="1600" b="1" dirty="0" smtClean="0">
              <a:solidFill>
                <a:schemeClr val="tx1"/>
              </a:solidFill>
              <a:latin typeface="Baskerville Old Face" pitchFamily="18" charset="0"/>
            </a:rPr>
            <a:t>infantil.</a:t>
          </a:r>
          <a:endParaRPr lang="es-EC" sz="1600" b="1" dirty="0">
            <a:solidFill>
              <a:schemeClr val="tx1"/>
            </a:solidFill>
            <a:latin typeface="Baskerville Old Face" pitchFamily="18" charset="0"/>
          </a:endParaRPr>
        </a:p>
      </dgm:t>
    </dgm:pt>
    <dgm:pt modelId="{5CBACB7C-3AFE-4F33-ADD6-616461468A3C}" type="parTrans" cxnId="{FC6A9424-CAE4-4258-81AF-AA6BEEC2AE25}">
      <dgm:prSet/>
      <dgm:spPr/>
      <dgm:t>
        <a:bodyPr/>
        <a:lstStyle/>
        <a:p>
          <a:endParaRPr lang="es-EC"/>
        </a:p>
      </dgm:t>
    </dgm:pt>
    <dgm:pt modelId="{5656E134-BC14-4788-A6B2-347270911941}" type="sibTrans" cxnId="{FC6A9424-CAE4-4258-81AF-AA6BEEC2AE25}">
      <dgm:prSet/>
      <dgm:spPr/>
      <dgm:t>
        <a:bodyPr/>
        <a:lstStyle/>
        <a:p>
          <a:endParaRPr lang="es-EC"/>
        </a:p>
      </dgm:t>
    </dgm:pt>
    <dgm:pt modelId="{5191F890-7BC6-4117-B440-B490EE9F9B3A}" type="pres">
      <dgm:prSet presAssocID="{009F1757-EB32-4579-862D-7E4FC810B5CE}" presName="linear" presStyleCnt="0">
        <dgm:presLayoutVars>
          <dgm:dir/>
          <dgm:animLvl val="lvl"/>
          <dgm:resizeHandles val="exact"/>
        </dgm:presLayoutVars>
      </dgm:prSet>
      <dgm:spPr/>
      <dgm:t>
        <a:bodyPr/>
        <a:lstStyle/>
        <a:p>
          <a:endParaRPr lang="es-EC"/>
        </a:p>
      </dgm:t>
    </dgm:pt>
    <dgm:pt modelId="{17E05562-9E52-430F-B076-61D3A42F9806}" type="pres">
      <dgm:prSet presAssocID="{AF8A1991-D756-4699-B6F1-926B0DB0E252}" presName="parentLin" presStyleCnt="0"/>
      <dgm:spPr/>
    </dgm:pt>
    <dgm:pt modelId="{3030A326-4AE1-447E-A341-F482D5B63A2F}" type="pres">
      <dgm:prSet presAssocID="{AF8A1991-D756-4699-B6F1-926B0DB0E252}" presName="parentLeftMargin" presStyleLbl="node1" presStyleIdx="0" presStyleCnt="4"/>
      <dgm:spPr/>
      <dgm:t>
        <a:bodyPr/>
        <a:lstStyle/>
        <a:p>
          <a:endParaRPr lang="es-EC"/>
        </a:p>
      </dgm:t>
    </dgm:pt>
    <dgm:pt modelId="{1B4B23FE-A595-4F5E-9633-CDC9D316D52D}" type="pres">
      <dgm:prSet presAssocID="{AF8A1991-D756-4699-B6F1-926B0DB0E252}" presName="parentText" presStyleLbl="node1" presStyleIdx="0" presStyleCnt="4" custScaleX="135493" custLinFactNeighborX="-29687" custLinFactNeighborY="-894">
        <dgm:presLayoutVars>
          <dgm:chMax val="0"/>
          <dgm:bulletEnabled val="1"/>
        </dgm:presLayoutVars>
      </dgm:prSet>
      <dgm:spPr/>
      <dgm:t>
        <a:bodyPr/>
        <a:lstStyle/>
        <a:p>
          <a:endParaRPr lang="es-EC"/>
        </a:p>
      </dgm:t>
    </dgm:pt>
    <dgm:pt modelId="{18267E57-6453-4F3B-A8D7-32946442770A}" type="pres">
      <dgm:prSet presAssocID="{AF8A1991-D756-4699-B6F1-926B0DB0E252}" presName="negativeSpace" presStyleCnt="0"/>
      <dgm:spPr/>
    </dgm:pt>
    <dgm:pt modelId="{C8533089-C981-43EF-83AC-D68283E9563C}" type="pres">
      <dgm:prSet presAssocID="{AF8A1991-D756-4699-B6F1-926B0DB0E252}" presName="childText" presStyleLbl="conFgAcc1" presStyleIdx="0" presStyleCnt="4">
        <dgm:presLayoutVars>
          <dgm:bulletEnabled val="1"/>
        </dgm:presLayoutVars>
      </dgm:prSet>
      <dgm:spPr/>
    </dgm:pt>
    <dgm:pt modelId="{F63B212D-3C1E-4021-B70C-C38D0B3D3F9F}" type="pres">
      <dgm:prSet presAssocID="{0B7F4D9B-F5EF-4DAD-BF01-C382B53DD147}" presName="spaceBetweenRectangles" presStyleCnt="0"/>
      <dgm:spPr/>
    </dgm:pt>
    <dgm:pt modelId="{193D7C12-527D-40B7-957D-7D3AE3C58E45}" type="pres">
      <dgm:prSet presAssocID="{F398B475-E0C8-4D4F-B211-2A66FA402383}" presName="parentLin" presStyleCnt="0"/>
      <dgm:spPr/>
    </dgm:pt>
    <dgm:pt modelId="{9C6D8CCF-301A-41BF-BE71-2EA20321810E}" type="pres">
      <dgm:prSet presAssocID="{F398B475-E0C8-4D4F-B211-2A66FA402383}" presName="parentLeftMargin" presStyleLbl="node1" presStyleIdx="0" presStyleCnt="4"/>
      <dgm:spPr/>
      <dgm:t>
        <a:bodyPr/>
        <a:lstStyle/>
        <a:p>
          <a:endParaRPr lang="es-EC"/>
        </a:p>
      </dgm:t>
    </dgm:pt>
    <dgm:pt modelId="{C3FE9D09-8D63-4FC8-B942-F24F652E5EBD}" type="pres">
      <dgm:prSet presAssocID="{F398B475-E0C8-4D4F-B211-2A66FA402383}" presName="parentText" presStyleLbl="node1" presStyleIdx="1" presStyleCnt="4" custScaleX="136648" custScaleY="150373" custLinFactNeighborX="-29687" custLinFactNeighborY="-553">
        <dgm:presLayoutVars>
          <dgm:chMax val="0"/>
          <dgm:bulletEnabled val="1"/>
        </dgm:presLayoutVars>
      </dgm:prSet>
      <dgm:spPr/>
      <dgm:t>
        <a:bodyPr/>
        <a:lstStyle/>
        <a:p>
          <a:endParaRPr lang="es-EC"/>
        </a:p>
      </dgm:t>
    </dgm:pt>
    <dgm:pt modelId="{8CE9720E-EF73-4F21-8DFA-37A2257C8404}" type="pres">
      <dgm:prSet presAssocID="{F398B475-E0C8-4D4F-B211-2A66FA402383}" presName="negativeSpace" presStyleCnt="0"/>
      <dgm:spPr/>
    </dgm:pt>
    <dgm:pt modelId="{65522379-8279-4ED1-8D59-2D52D4CB653D}" type="pres">
      <dgm:prSet presAssocID="{F398B475-E0C8-4D4F-B211-2A66FA402383}" presName="childText" presStyleLbl="conFgAcc1" presStyleIdx="1" presStyleCnt="4">
        <dgm:presLayoutVars>
          <dgm:bulletEnabled val="1"/>
        </dgm:presLayoutVars>
      </dgm:prSet>
      <dgm:spPr/>
    </dgm:pt>
    <dgm:pt modelId="{4C13D8C6-81F6-434B-B855-CBFB0A9486CE}" type="pres">
      <dgm:prSet presAssocID="{B676D544-FAFF-49AE-A2D5-FC8E1C4247E0}" presName="spaceBetweenRectangles" presStyleCnt="0"/>
      <dgm:spPr/>
    </dgm:pt>
    <dgm:pt modelId="{CBE0E558-93C2-44E0-A6AB-1982F1E8C8D3}" type="pres">
      <dgm:prSet presAssocID="{5B740A81-AD65-44AE-B866-74AA52B518C5}" presName="parentLin" presStyleCnt="0"/>
      <dgm:spPr/>
    </dgm:pt>
    <dgm:pt modelId="{4B56A743-4DD7-49F4-9C83-9283FBF5B4C1}" type="pres">
      <dgm:prSet presAssocID="{5B740A81-AD65-44AE-B866-74AA52B518C5}" presName="parentLeftMargin" presStyleLbl="node1" presStyleIdx="1" presStyleCnt="4"/>
      <dgm:spPr/>
      <dgm:t>
        <a:bodyPr/>
        <a:lstStyle/>
        <a:p>
          <a:endParaRPr lang="es-EC"/>
        </a:p>
      </dgm:t>
    </dgm:pt>
    <dgm:pt modelId="{A412B042-0B1C-4E4E-84ED-976A50D29ED4}" type="pres">
      <dgm:prSet presAssocID="{5B740A81-AD65-44AE-B866-74AA52B518C5}" presName="parentText" presStyleLbl="node1" presStyleIdx="2" presStyleCnt="4" custScaleX="139776" custScaleY="157742" custLinFactNeighborX="-29687" custLinFactNeighborY="-212">
        <dgm:presLayoutVars>
          <dgm:chMax val="0"/>
          <dgm:bulletEnabled val="1"/>
        </dgm:presLayoutVars>
      </dgm:prSet>
      <dgm:spPr/>
      <dgm:t>
        <a:bodyPr/>
        <a:lstStyle/>
        <a:p>
          <a:endParaRPr lang="es-EC"/>
        </a:p>
      </dgm:t>
    </dgm:pt>
    <dgm:pt modelId="{5688FF95-F75A-4362-B97D-2C9E878328B6}" type="pres">
      <dgm:prSet presAssocID="{5B740A81-AD65-44AE-B866-74AA52B518C5}" presName="negativeSpace" presStyleCnt="0"/>
      <dgm:spPr/>
    </dgm:pt>
    <dgm:pt modelId="{31EB061E-F6BA-4920-A446-FC6A409DDE45}" type="pres">
      <dgm:prSet presAssocID="{5B740A81-AD65-44AE-B866-74AA52B518C5}" presName="childText" presStyleLbl="conFgAcc1" presStyleIdx="2" presStyleCnt="4">
        <dgm:presLayoutVars>
          <dgm:bulletEnabled val="1"/>
        </dgm:presLayoutVars>
      </dgm:prSet>
      <dgm:spPr/>
    </dgm:pt>
    <dgm:pt modelId="{E6983FCE-0C12-418A-A1BE-93A7338DBEDB}" type="pres">
      <dgm:prSet presAssocID="{D5F0EA75-FD54-4BAE-A719-A3F2F347C1FA}" presName="spaceBetweenRectangles" presStyleCnt="0"/>
      <dgm:spPr/>
    </dgm:pt>
    <dgm:pt modelId="{AAE052DD-878A-4CCC-8C10-C688F15C9429}" type="pres">
      <dgm:prSet presAssocID="{6D7AF38D-C319-4BB7-912C-136722A17B79}" presName="parentLin" presStyleCnt="0"/>
      <dgm:spPr/>
    </dgm:pt>
    <dgm:pt modelId="{8F4443EB-9332-43FA-972D-2A2763962E21}" type="pres">
      <dgm:prSet presAssocID="{6D7AF38D-C319-4BB7-912C-136722A17B79}" presName="parentLeftMargin" presStyleLbl="node1" presStyleIdx="2" presStyleCnt="4"/>
      <dgm:spPr/>
      <dgm:t>
        <a:bodyPr/>
        <a:lstStyle/>
        <a:p>
          <a:endParaRPr lang="es-EC"/>
        </a:p>
      </dgm:t>
    </dgm:pt>
    <dgm:pt modelId="{3F3FA456-7C63-41C6-BB69-B7C8B00FBAE5}" type="pres">
      <dgm:prSet presAssocID="{6D7AF38D-C319-4BB7-912C-136722A17B79}" presName="parentText" presStyleLbl="node1" presStyleIdx="3" presStyleCnt="4" custScaleX="141427" custScaleY="176222" custLinFactNeighborX="-53125" custLinFactNeighborY="-5513">
        <dgm:presLayoutVars>
          <dgm:chMax val="0"/>
          <dgm:bulletEnabled val="1"/>
        </dgm:presLayoutVars>
      </dgm:prSet>
      <dgm:spPr/>
      <dgm:t>
        <a:bodyPr/>
        <a:lstStyle/>
        <a:p>
          <a:endParaRPr lang="es-EC"/>
        </a:p>
      </dgm:t>
    </dgm:pt>
    <dgm:pt modelId="{84BABEB0-284B-41A2-9FCA-3AE4DE3F0A79}" type="pres">
      <dgm:prSet presAssocID="{6D7AF38D-C319-4BB7-912C-136722A17B79}" presName="negativeSpace" presStyleCnt="0"/>
      <dgm:spPr/>
    </dgm:pt>
    <dgm:pt modelId="{BC74E801-0978-4DFA-B062-C7949ADB396E}" type="pres">
      <dgm:prSet presAssocID="{6D7AF38D-C319-4BB7-912C-136722A17B79}" presName="childText" presStyleLbl="conFgAcc1" presStyleIdx="3" presStyleCnt="4">
        <dgm:presLayoutVars>
          <dgm:bulletEnabled val="1"/>
        </dgm:presLayoutVars>
      </dgm:prSet>
      <dgm:spPr/>
    </dgm:pt>
  </dgm:ptLst>
  <dgm:cxnLst>
    <dgm:cxn modelId="{35345837-ABAB-45A9-8973-47EF3F4E71A6}" srcId="{009F1757-EB32-4579-862D-7E4FC810B5CE}" destId="{5B740A81-AD65-44AE-B866-74AA52B518C5}" srcOrd="2" destOrd="0" parTransId="{08BB8366-85EE-482B-AAAD-11DA185F8F4D}" sibTransId="{D5F0EA75-FD54-4BAE-A719-A3F2F347C1FA}"/>
    <dgm:cxn modelId="{2E5A3886-2478-4019-88C6-BF13EAA87A45}" srcId="{009F1757-EB32-4579-862D-7E4FC810B5CE}" destId="{F398B475-E0C8-4D4F-B211-2A66FA402383}" srcOrd="1" destOrd="0" parTransId="{3B836856-1694-4DAD-83D5-6C8B08C3606E}" sibTransId="{B676D544-FAFF-49AE-A2D5-FC8E1C4247E0}"/>
    <dgm:cxn modelId="{19094B46-D3DE-4249-AFEB-DCF7C7DE5E75}" type="presOf" srcId="{009F1757-EB32-4579-862D-7E4FC810B5CE}" destId="{5191F890-7BC6-4117-B440-B490EE9F9B3A}" srcOrd="0" destOrd="0" presId="urn:microsoft.com/office/officeart/2005/8/layout/list1"/>
    <dgm:cxn modelId="{F1CF40DD-AF2A-4814-870D-3844A2BD2C65}" type="presOf" srcId="{AF8A1991-D756-4699-B6F1-926B0DB0E252}" destId="{3030A326-4AE1-447E-A341-F482D5B63A2F}" srcOrd="0" destOrd="0" presId="urn:microsoft.com/office/officeart/2005/8/layout/list1"/>
    <dgm:cxn modelId="{607CD273-DB4B-4C49-93F3-98C8BCE6ADB4}" type="presOf" srcId="{5B740A81-AD65-44AE-B866-74AA52B518C5}" destId="{A412B042-0B1C-4E4E-84ED-976A50D29ED4}" srcOrd="1" destOrd="0" presId="urn:microsoft.com/office/officeart/2005/8/layout/list1"/>
    <dgm:cxn modelId="{EB24318B-21B6-4154-856E-646370F5E5B4}" type="presOf" srcId="{6D7AF38D-C319-4BB7-912C-136722A17B79}" destId="{3F3FA456-7C63-41C6-BB69-B7C8B00FBAE5}" srcOrd="1" destOrd="0" presId="urn:microsoft.com/office/officeart/2005/8/layout/list1"/>
    <dgm:cxn modelId="{0C497061-730C-4E2B-BA92-04AF078E8ADD}" type="presOf" srcId="{F398B475-E0C8-4D4F-B211-2A66FA402383}" destId="{9C6D8CCF-301A-41BF-BE71-2EA20321810E}" srcOrd="0" destOrd="0" presId="urn:microsoft.com/office/officeart/2005/8/layout/list1"/>
    <dgm:cxn modelId="{127382BA-1459-4377-82F3-48F1D5A9D7C8}" type="presOf" srcId="{AF8A1991-D756-4699-B6F1-926B0DB0E252}" destId="{1B4B23FE-A595-4F5E-9633-CDC9D316D52D}" srcOrd="1" destOrd="0" presId="urn:microsoft.com/office/officeart/2005/8/layout/list1"/>
    <dgm:cxn modelId="{4BBFE7C6-0EEF-4B40-A711-12CE8E31B44B}" type="presOf" srcId="{5B740A81-AD65-44AE-B866-74AA52B518C5}" destId="{4B56A743-4DD7-49F4-9C83-9283FBF5B4C1}" srcOrd="0" destOrd="0" presId="urn:microsoft.com/office/officeart/2005/8/layout/list1"/>
    <dgm:cxn modelId="{EA23FB9D-67D1-4775-B56E-9A9BD602F0FF}" type="presOf" srcId="{6D7AF38D-C319-4BB7-912C-136722A17B79}" destId="{8F4443EB-9332-43FA-972D-2A2763962E21}" srcOrd="0" destOrd="0" presId="urn:microsoft.com/office/officeart/2005/8/layout/list1"/>
    <dgm:cxn modelId="{074508D6-F062-4FBA-924F-B40DD3BBF4A3}" type="presOf" srcId="{F398B475-E0C8-4D4F-B211-2A66FA402383}" destId="{C3FE9D09-8D63-4FC8-B942-F24F652E5EBD}" srcOrd="1" destOrd="0" presId="urn:microsoft.com/office/officeart/2005/8/layout/list1"/>
    <dgm:cxn modelId="{7A35B707-8C0E-4DC8-AEE2-C651F7D43058}" srcId="{009F1757-EB32-4579-862D-7E4FC810B5CE}" destId="{AF8A1991-D756-4699-B6F1-926B0DB0E252}" srcOrd="0" destOrd="0" parTransId="{8A877F1D-BC79-46E1-B3A7-E0E848BC9FFF}" sibTransId="{0B7F4D9B-F5EF-4DAD-BF01-C382B53DD147}"/>
    <dgm:cxn modelId="{FC6A9424-CAE4-4258-81AF-AA6BEEC2AE25}" srcId="{009F1757-EB32-4579-862D-7E4FC810B5CE}" destId="{6D7AF38D-C319-4BB7-912C-136722A17B79}" srcOrd="3" destOrd="0" parTransId="{5CBACB7C-3AFE-4F33-ADD6-616461468A3C}" sibTransId="{5656E134-BC14-4788-A6B2-347270911941}"/>
    <dgm:cxn modelId="{DB001116-1C06-45CF-8DB2-ACE329E8748A}" type="presParOf" srcId="{5191F890-7BC6-4117-B440-B490EE9F9B3A}" destId="{17E05562-9E52-430F-B076-61D3A42F9806}" srcOrd="0" destOrd="0" presId="urn:microsoft.com/office/officeart/2005/8/layout/list1"/>
    <dgm:cxn modelId="{DC7977B4-0E03-4CBD-A3E1-1E6F2D9F64C0}" type="presParOf" srcId="{17E05562-9E52-430F-B076-61D3A42F9806}" destId="{3030A326-4AE1-447E-A341-F482D5B63A2F}" srcOrd="0" destOrd="0" presId="urn:microsoft.com/office/officeart/2005/8/layout/list1"/>
    <dgm:cxn modelId="{1CE6477F-763D-49B5-9580-C08563C4093C}" type="presParOf" srcId="{17E05562-9E52-430F-B076-61D3A42F9806}" destId="{1B4B23FE-A595-4F5E-9633-CDC9D316D52D}" srcOrd="1" destOrd="0" presId="urn:microsoft.com/office/officeart/2005/8/layout/list1"/>
    <dgm:cxn modelId="{41DEAE18-264E-4C06-8CB7-A22B61488E0A}" type="presParOf" srcId="{5191F890-7BC6-4117-B440-B490EE9F9B3A}" destId="{18267E57-6453-4F3B-A8D7-32946442770A}" srcOrd="1" destOrd="0" presId="urn:microsoft.com/office/officeart/2005/8/layout/list1"/>
    <dgm:cxn modelId="{EE74FCF4-5794-4D27-8491-45EA4866B83E}" type="presParOf" srcId="{5191F890-7BC6-4117-B440-B490EE9F9B3A}" destId="{C8533089-C981-43EF-83AC-D68283E9563C}" srcOrd="2" destOrd="0" presId="urn:microsoft.com/office/officeart/2005/8/layout/list1"/>
    <dgm:cxn modelId="{2D3AC337-CD75-443B-B3D3-18C3D277BDFC}" type="presParOf" srcId="{5191F890-7BC6-4117-B440-B490EE9F9B3A}" destId="{F63B212D-3C1E-4021-B70C-C38D0B3D3F9F}" srcOrd="3" destOrd="0" presId="urn:microsoft.com/office/officeart/2005/8/layout/list1"/>
    <dgm:cxn modelId="{BE6B91DC-C206-49E5-9800-143AC462FAFB}" type="presParOf" srcId="{5191F890-7BC6-4117-B440-B490EE9F9B3A}" destId="{193D7C12-527D-40B7-957D-7D3AE3C58E45}" srcOrd="4" destOrd="0" presId="urn:microsoft.com/office/officeart/2005/8/layout/list1"/>
    <dgm:cxn modelId="{DD286177-69A3-41CB-9919-DE84D04E5367}" type="presParOf" srcId="{193D7C12-527D-40B7-957D-7D3AE3C58E45}" destId="{9C6D8CCF-301A-41BF-BE71-2EA20321810E}" srcOrd="0" destOrd="0" presId="urn:microsoft.com/office/officeart/2005/8/layout/list1"/>
    <dgm:cxn modelId="{F4591F01-C1DF-4A4A-8B0E-324892763421}" type="presParOf" srcId="{193D7C12-527D-40B7-957D-7D3AE3C58E45}" destId="{C3FE9D09-8D63-4FC8-B942-F24F652E5EBD}" srcOrd="1" destOrd="0" presId="urn:microsoft.com/office/officeart/2005/8/layout/list1"/>
    <dgm:cxn modelId="{E7CEA3AE-3B9F-47A8-82F5-83852A6575DA}" type="presParOf" srcId="{5191F890-7BC6-4117-B440-B490EE9F9B3A}" destId="{8CE9720E-EF73-4F21-8DFA-37A2257C8404}" srcOrd="5" destOrd="0" presId="urn:microsoft.com/office/officeart/2005/8/layout/list1"/>
    <dgm:cxn modelId="{34952661-35CB-4F3A-8370-AC3C64AF3D83}" type="presParOf" srcId="{5191F890-7BC6-4117-B440-B490EE9F9B3A}" destId="{65522379-8279-4ED1-8D59-2D52D4CB653D}" srcOrd="6" destOrd="0" presId="urn:microsoft.com/office/officeart/2005/8/layout/list1"/>
    <dgm:cxn modelId="{C79A3FE0-6FC8-4D81-A1F0-5BCAC35603A2}" type="presParOf" srcId="{5191F890-7BC6-4117-B440-B490EE9F9B3A}" destId="{4C13D8C6-81F6-434B-B855-CBFB0A9486CE}" srcOrd="7" destOrd="0" presId="urn:microsoft.com/office/officeart/2005/8/layout/list1"/>
    <dgm:cxn modelId="{283D6DC5-178E-40DD-A4BD-15A8F5125437}" type="presParOf" srcId="{5191F890-7BC6-4117-B440-B490EE9F9B3A}" destId="{CBE0E558-93C2-44E0-A6AB-1982F1E8C8D3}" srcOrd="8" destOrd="0" presId="urn:microsoft.com/office/officeart/2005/8/layout/list1"/>
    <dgm:cxn modelId="{EAAC0F26-F7A0-49A7-9DF1-059767A703CF}" type="presParOf" srcId="{CBE0E558-93C2-44E0-A6AB-1982F1E8C8D3}" destId="{4B56A743-4DD7-49F4-9C83-9283FBF5B4C1}" srcOrd="0" destOrd="0" presId="urn:microsoft.com/office/officeart/2005/8/layout/list1"/>
    <dgm:cxn modelId="{70F3B702-86AF-453C-BB49-DA1DA7F24B48}" type="presParOf" srcId="{CBE0E558-93C2-44E0-A6AB-1982F1E8C8D3}" destId="{A412B042-0B1C-4E4E-84ED-976A50D29ED4}" srcOrd="1" destOrd="0" presId="urn:microsoft.com/office/officeart/2005/8/layout/list1"/>
    <dgm:cxn modelId="{041A8CE4-47C2-4854-962D-2CB89F59772C}" type="presParOf" srcId="{5191F890-7BC6-4117-B440-B490EE9F9B3A}" destId="{5688FF95-F75A-4362-B97D-2C9E878328B6}" srcOrd="9" destOrd="0" presId="urn:microsoft.com/office/officeart/2005/8/layout/list1"/>
    <dgm:cxn modelId="{B23EEC98-87CC-4619-93CA-505A151B78D9}" type="presParOf" srcId="{5191F890-7BC6-4117-B440-B490EE9F9B3A}" destId="{31EB061E-F6BA-4920-A446-FC6A409DDE45}" srcOrd="10" destOrd="0" presId="urn:microsoft.com/office/officeart/2005/8/layout/list1"/>
    <dgm:cxn modelId="{3D9E82F4-3326-4F8F-8F6C-AB2283AB744B}" type="presParOf" srcId="{5191F890-7BC6-4117-B440-B490EE9F9B3A}" destId="{E6983FCE-0C12-418A-A1BE-93A7338DBEDB}" srcOrd="11" destOrd="0" presId="urn:microsoft.com/office/officeart/2005/8/layout/list1"/>
    <dgm:cxn modelId="{302A8A4F-7B7A-4861-BA9E-CA15C23E17FF}" type="presParOf" srcId="{5191F890-7BC6-4117-B440-B490EE9F9B3A}" destId="{AAE052DD-878A-4CCC-8C10-C688F15C9429}" srcOrd="12" destOrd="0" presId="urn:microsoft.com/office/officeart/2005/8/layout/list1"/>
    <dgm:cxn modelId="{29B18F48-9C1D-4879-AA02-C8624855B314}" type="presParOf" srcId="{AAE052DD-878A-4CCC-8C10-C688F15C9429}" destId="{8F4443EB-9332-43FA-972D-2A2763962E21}" srcOrd="0" destOrd="0" presId="urn:microsoft.com/office/officeart/2005/8/layout/list1"/>
    <dgm:cxn modelId="{DA740162-6CC9-4FB4-8578-EA65E862AC0F}" type="presParOf" srcId="{AAE052DD-878A-4CCC-8C10-C688F15C9429}" destId="{3F3FA456-7C63-41C6-BB69-B7C8B00FBAE5}" srcOrd="1" destOrd="0" presId="urn:microsoft.com/office/officeart/2005/8/layout/list1"/>
    <dgm:cxn modelId="{A6BA7710-64B3-4D5A-B8A5-2151A704F8CB}" type="presParOf" srcId="{5191F890-7BC6-4117-B440-B490EE9F9B3A}" destId="{84BABEB0-284B-41A2-9FCA-3AE4DE3F0A79}" srcOrd="13" destOrd="0" presId="urn:microsoft.com/office/officeart/2005/8/layout/list1"/>
    <dgm:cxn modelId="{67BB2AEC-D518-4E9E-91D8-A8C320A0B600}" type="presParOf" srcId="{5191F890-7BC6-4117-B440-B490EE9F9B3A}" destId="{BC74E801-0978-4DFA-B062-C7949ADB396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43D16F-D11D-4ADD-8236-9D41C6E2E174}"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es-EC"/>
        </a:p>
      </dgm:t>
    </dgm:pt>
    <dgm:pt modelId="{12B7DA06-1A95-4A6E-9EE6-19E8868EF5D4}">
      <dgm:prSet phldrT="[Texto]" custT="1"/>
      <dgm:spPr/>
      <dgm:t>
        <a:bodyPr/>
        <a:lstStyle/>
        <a:p>
          <a:r>
            <a:rPr lang="es-EC" sz="2000" b="1" dirty="0" smtClean="0">
              <a:solidFill>
                <a:schemeClr val="tx1"/>
              </a:solidFill>
              <a:latin typeface="Baskerville Old Face" pitchFamily="18" charset="0"/>
            </a:rPr>
            <a:t>Conocer las estrategias que utilizan las maestras con los niños agresivos y si estas ayudan o no a mejorar las conductas agresivas en los niños.</a:t>
          </a:r>
          <a:endParaRPr lang="es-EC" sz="2000" b="1" dirty="0">
            <a:solidFill>
              <a:schemeClr val="tx1"/>
            </a:solidFill>
            <a:latin typeface="Baskerville Old Face" pitchFamily="18" charset="0"/>
          </a:endParaRPr>
        </a:p>
      </dgm:t>
    </dgm:pt>
    <dgm:pt modelId="{17E5E8AE-D5F1-4338-A756-032439972167}" type="parTrans" cxnId="{68F5BF32-9BC5-427D-A7C1-4EAB2C6C2A1B}">
      <dgm:prSet/>
      <dgm:spPr/>
      <dgm:t>
        <a:bodyPr/>
        <a:lstStyle/>
        <a:p>
          <a:endParaRPr lang="es-EC"/>
        </a:p>
      </dgm:t>
    </dgm:pt>
    <dgm:pt modelId="{F2E92635-A5C4-43F0-B846-3A72A2C18285}" type="sibTrans" cxnId="{68F5BF32-9BC5-427D-A7C1-4EAB2C6C2A1B}">
      <dgm:prSet/>
      <dgm:spPr/>
      <dgm:t>
        <a:bodyPr/>
        <a:lstStyle/>
        <a:p>
          <a:endParaRPr lang="es-EC"/>
        </a:p>
      </dgm:t>
    </dgm:pt>
    <dgm:pt modelId="{A9274270-545D-4AFA-9F99-7DC6AB80E5E6}">
      <dgm:prSet phldrT="[Texto]" custT="1"/>
      <dgm:spPr/>
      <dgm:t>
        <a:bodyPr/>
        <a:lstStyle/>
        <a:p>
          <a:r>
            <a:rPr lang="es-EC" sz="2000" b="1" dirty="0" smtClean="0">
              <a:solidFill>
                <a:schemeClr val="tx1"/>
              </a:solidFill>
              <a:latin typeface="Baskerville Old Face" pitchFamily="18" charset="0"/>
            </a:rPr>
            <a:t>Determinar las principales formas de violencia contra los niños con problemas de agresividad</a:t>
          </a:r>
          <a:endParaRPr lang="es-EC" sz="2000" b="1" dirty="0">
            <a:solidFill>
              <a:schemeClr val="tx1"/>
            </a:solidFill>
            <a:latin typeface="Baskerville Old Face" pitchFamily="18" charset="0"/>
          </a:endParaRPr>
        </a:p>
      </dgm:t>
    </dgm:pt>
    <dgm:pt modelId="{D0060919-19F7-4D33-A994-F780F5563919}" type="parTrans" cxnId="{B69BD187-7A2A-4791-8459-AA79DB6BB3FF}">
      <dgm:prSet/>
      <dgm:spPr/>
      <dgm:t>
        <a:bodyPr/>
        <a:lstStyle/>
        <a:p>
          <a:endParaRPr lang="es-EC"/>
        </a:p>
      </dgm:t>
    </dgm:pt>
    <dgm:pt modelId="{948CA26B-C778-432D-A8FA-776B3C98821B}" type="sibTrans" cxnId="{B69BD187-7A2A-4791-8459-AA79DB6BB3FF}">
      <dgm:prSet/>
      <dgm:spPr/>
      <dgm:t>
        <a:bodyPr/>
        <a:lstStyle/>
        <a:p>
          <a:endParaRPr lang="es-EC"/>
        </a:p>
      </dgm:t>
    </dgm:pt>
    <dgm:pt modelId="{92ECE155-6E99-469E-813C-B24CA41EA26D}">
      <dgm:prSet phldrT="[Texto]" custT="1"/>
      <dgm:spPr/>
      <dgm:t>
        <a:bodyPr/>
        <a:lstStyle/>
        <a:p>
          <a:r>
            <a:rPr lang="es-EC" sz="2000" b="1" dirty="0" smtClean="0">
              <a:solidFill>
                <a:schemeClr val="tx1"/>
              </a:solidFill>
              <a:latin typeface="Baskerville Old Face" pitchFamily="18" charset="0"/>
            </a:rPr>
            <a:t>Diseñar la propuesta de creación de  escuela para padres a ser implementada en los centros investigados</a:t>
          </a:r>
          <a:endParaRPr lang="es-EC" sz="2000" b="1" dirty="0">
            <a:solidFill>
              <a:schemeClr val="tx1"/>
            </a:solidFill>
            <a:latin typeface="Baskerville Old Face" pitchFamily="18" charset="0"/>
          </a:endParaRPr>
        </a:p>
      </dgm:t>
    </dgm:pt>
    <dgm:pt modelId="{5F121537-527D-4A20-BC6D-75D083908C6D}" type="parTrans" cxnId="{F1480E40-BC9F-4CCB-A4BA-A6DEF5DE3DF2}">
      <dgm:prSet/>
      <dgm:spPr/>
      <dgm:t>
        <a:bodyPr/>
        <a:lstStyle/>
        <a:p>
          <a:endParaRPr lang="es-EC"/>
        </a:p>
      </dgm:t>
    </dgm:pt>
    <dgm:pt modelId="{1192521B-6095-47ED-A3D1-19706FEAF154}" type="sibTrans" cxnId="{F1480E40-BC9F-4CCB-A4BA-A6DEF5DE3DF2}">
      <dgm:prSet/>
      <dgm:spPr/>
      <dgm:t>
        <a:bodyPr/>
        <a:lstStyle/>
        <a:p>
          <a:endParaRPr lang="es-EC"/>
        </a:p>
      </dgm:t>
    </dgm:pt>
    <dgm:pt modelId="{CB97075A-A5DB-4D8A-BF04-3F850CC5B410}" type="pres">
      <dgm:prSet presAssocID="{6C43D16F-D11D-4ADD-8236-9D41C6E2E174}" presName="linear" presStyleCnt="0">
        <dgm:presLayoutVars>
          <dgm:dir/>
          <dgm:animLvl val="lvl"/>
          <dgm:resizeHandles val="exact"/>
        </dgm:presLayoutVars>
      </dgm:prSet>
      <dgm:spPr/>
      <dgm:t>
        <a:bodyPr/>
        <a:lstStyle/>
        <a:p>
          <a:endParaRPr lang="es-EC"/>
        </a:p>
      </dgm:t>
    </dgm:pt>
    <dgm:pt modelId="{F91A7325-E152-4F04-B062-009219830295}" type="pres">
      <dgm:prSet presAssocID="{12B7DA06-1A95-4A6E-9EE6-19E8868EF5D4}" presName="parentLin" presStyleCnt="0"/>
      <dgm:spPr/>
    </dgm:pt>
    <dgm:pt modelId="{260A0DBF-12D2-42BB-BC04-0CD8D6B9CF46}" type="pres">
      <dgm:prSet presAssocID="{12B7DA06-1A95-4A6E-9EE6-19E8868EF5D4}" presName="parentLeftMargin" presStyleLbl="node1" presStyleIdx="0" presStyleCnt="3"/>
      <dgm:spPr/>
      <dgm:t>
        <a:bodyPr/>
        <a:lstStyle/>
        <a:p>
          <a:endParaRPr lang="es-EC"/>
        </a:p>
      </dgm:t>
    </dgm:pt>
    <dgm:pt modelId="{78C2EDFF-89BB-4A21-8A52-3CC57DD7B9BF}" type="pres">
      <dgm:prSet presAssocID="{12B7DA06-1A95-4A6E-9EE6-19E8868EF5D4}" presName="parentText" presStyleLbl="node1" presStyleIdx="0" presStyleCnt="3" custScaleX="135715">
        <dgm:presLayoutVars>
          <dgm:chMax val="0"/>
          <dgm:bulletEnabled val="1"/>
        </dgm:presLayoutVars>
      </dgm:prSet>
      <dgm:spPr/>
      <dgm:t>
        <a:bodyPr/>
        <a:lstStyle/>
        <a:p>
          <a:endParaRPr lang="es-EC"/>
        </a:p>
      </dgm:t>
    </dgm:pt>
    <dgm:pt modelId="{2B03B394-BB57-4565-92D3-EF44AC645A51}" type="pres">
      <dgm:prSet presAssocID="{12B7DA06-1A95-4A6E-9EE6-19E8868EF5D4}" presName="negativeSpace" presStyleCnt="0"/>
      <dgm:spPr/>
    </dgm:pt>
    <dgm:pt modelId="{24F6662A-EAF4-4C10-B619-76E246415CB3}" type="pres">
      <dgm:prSet presAssocID="{12B7DA06-1A95-4A6E-9EE6-19E8868EF5D4}" presName="childText" presStyleLbl="conFgAcc1" presStyleIdx="0" presStyleCnt="3">
        <dgm:presLayoutVars>
          <dgm:bulletEnabled val="1"/>
        </dgm:presLayoutVars>
      </dgm:prSet>
      <dgm:spPr/>
    </dgm:pt>
    <dgm:pt modelId="{0CE1D3F1-2A5E-4FA2-8EF5-508905E5E5C9}" type="pres">
      <dgm:prSet presAssocID="{F2E92635-A5C4-43F0-B846-3A72A2C18285}" presName="spaceBetweenRectangles" presStyleCnt="0"/>
      <dgm:spPr/>
    </dgm:pt>
    <dgm:pt modelId="{ACB23E1F-C0B4-4646-AFAE-E789D3573007}" type="pres">
      <dgm:prSet presAssocID="{A9274270-545D-4AFA-9F99-7DC6AB80E5E6}" presName="parentLin" presStyleCnt="0"/>
      <dgm:spPr/>
    </dgm:pt>
    <dgm:pt modelId="{3CEA01E9-FB94-446E-8F85-42084100BAE5}" type="pres">
      <dgm:prSet presAssocID="{A9274270-545D-4AFA-9F99-7DC6AB80E5E6}" presName="parentLeftMargin" presStyleLbl="node1" presStyleIdx="0" presStyleCnt="3"/>
      <dgm:spPr/>
      <dgm:t>
        <a:bodyPr/>
        <a:lstStyle/>
        <a:p>
          <a:endParaRPr lang="es-EC"/>
        </a:p>
      </dgm:t>
    </dgm:pt>
    <dgm:pt modelId="{92381937-8473-4615-B495-ABE7DE40BEA0}" type="pres">
      <dgm:prSet presAssocID="{A9274270-545D-4AFA-9F99-7DC6AB80E5E6}" presName="parentText" presStyleLbl="node1" presStyleIdx="1" presStyleCnt="3" custScaleX="135715">
        <dgm:presLayoutVars>
          <dgm:chMax val="0"/>
          <dgm:bulletEnabled val="1"/>
        </dgm:presLayoutVars>
      </dgm:prSet>
      <dgm:spPr/>
      <dgm:t>
        <a:bodyPr/>
        <a:lstStyle/>
        <a:p>
          <a:endParaRPr lang="es-EC"/>
        </a:p>
      </dgm:t>
    </dgm:pt>
    <dgm:pt modelId="{785DCDF7-423E-4E9C-A6FB-19D40B1B9DE4}" type="pres">
      <dgm:prSet presAssocID="{A9274270-545D-4AFA-9F99-7DC6AB80E5E6}" presName="negativeSpace" presStyleCnt="0"/>
      <dgm:spPr/>
    </dgm:pt>
    <dgm:pt modelId="{662DEAF2-F133-4EF5-8475-763DF4947F88}" type="pres">
      <dgm:prSet presAssocID="{A9274270-545D-4AFA-9F99-7DC6AB80E5E6}" presName="childText" presStyleLbl="conFgAcc1" presStyleIdx="1" presStyleCnt="3">
        <dgm:presLayoutVars>
          <dgm:bulletEnabled val="1"/>
        </dgm:presLayoutVars>
      </dgm:prSet>
      <dgm:spPr/>
    </dgm:pt>
    <dgm:pt modelId="{876EFC50-E147-4936-8837-BFF3C7BB415C}" type="pres">
      <dgm:prSet presAssocID="{948CA26B-C778-432D-A8FA-776B3C98821B}" presName="spaceBetweenRectangles" presStyleCnt="0"/>
      <dgm:spPr/>
    </dgm:pt>
    <dgm:pt modelId="{18755E7F-EA74-4B2F-A881-E8464B5ED096}" type="pres">
      <dgm:prSet presAssocID="{92ECE155-6E99-469E-813C-B24CA41EA26D}" presName="parentLin" presStyleCnt="0"/>
      <dgm:spPr/>
    </dgm:pt>
    <dgm:pt modelId="{D04D2B05-40F7-4D71-8FBE-94175E364958}" type="pres">
      <dgm:prSet presAssocID="{92ECE155-6E99-469E-813C-B24CA41EA26D}" presName="parentLeftMargin" presStyleLbl="node1" presStyleIdx="1" presStyleCnt="3"/>
      <dgm:spPr/>
      <dgm:t>
        <a:bodyPr/>
        <a:lstStyle/>
        <a:p>
          <a:endParaRPr lang="es-EC"/>
        </a:p>
      </dgm:t>
    </dgm:pt>
    <dgm:pt modelId="{50CF479A-CD9F-441A-9D6D-E2411A664677}" type="pres">
      <dgm:prSet presAssocID="{92ECE155-6E99-469E-813C-B24CA41EA26D}" presName="parentText" presStyleLbl="node1" presStyleIdx="2" presStyleCnt="3" custScaleX="135715">
        <dgm:presLayoutVars>
          <dgm:chMax val="0"/>
          <dgm:bulletEnabled val="1"/>
        </dgm:presLayoutVars>
      </dgm:prSet>
      <dgm:spPr/>
      <dgm:t>
        <a:bodyPr/>
        <a:lstStyle/>
        <a:p>
          <a:endParaRPr lang="es-EC"/>
        </a:p>
      </dgm:t>
    </dgm:pt>
    <dgm:pt modelId="{B321E3ED-6639-438A-9369-DF98B0AA7C2A}" type="pres">
      <dgm:prSet presAssocID="{92ECE155-6E99-469E-813C-B24CA41EA26D}" presName="negativeSpace" presStyleCnt="0"/>
      <dgm:spPr/>
    </dgm:pt>
    <dgm:pt modelId="{3805E104-1398-4660-9210-C33259649701}" type="pres">
      <dgm:prSet presAssocID="{92ECE155-6E99-469E-813C-B24CA41EA26D}" presName="childText" presStyleLbl="conFgAcc1" presStyleIdx="2" presStyleCnt="3">
        <dgm:presLayoutVars>
          <dgm:bulletEnabled val="1"/>
        </dgm:presLayoutVars>
      </dgm:prSet>
      <dgm:spPr/>
    </dgm:pt>
  </dgm:ptLst>
  <dgm:cxnLst>
    <dgm:cxn modelId="{E06FE192-6F36-433A-AB91-11F41493195E}" type="presOf" srcId="{12B7DA06-1A95-4A6E-9EE6-19E8868EF5D4}" destId="{78C2EDFF-89BB-4A21-8A52-3CC57DD7B9BF}" srcOrd="1" destOrd="0" presId="urn:microsoft.com/office/officeart/2005/8/layout/list1"/>
    <dgm:cxn modelId="{6EFE3F8E-1DB3-4A4B-97E3-C08639273255}" type="presOf" srcId="{92ECE155-6E99-469E-813C-B24CA41EA26D}" destId="{50CF479A-CD9F-441A-9D6D-E2411A664677}" srcOrd="1" destOrd="0" presId="urn:microsoft.com/office/officeart/2005/8/layout/list1"/>
    <dgm:cxn modelId="{F4EA9754-4847-4EAD-9E21-00A8EC7734F8}" type="presOf" srcId="{6C43D16F-D11D-4ADD-8236-9D41C6E2E174}" destId="{CB97075A-A5DB-4D8A-BF04-3F850CC5B410}" srcOrd="0" destOrd="0" presId="urn:microsoft.com/office/officeart/2005/8/layout/list1"/>
    <dgm:cxn modelId="{68F5BF32-9BC5-427D-A7C1-4EAB2C6C2A1B}" srcId="{6C43D16F-D11D-4ADD-8236-9D41C6E2E174}" destId="{12B7DA06-1A95-4A6E-9EE6-19E8868EF5D4}" srcOrd="0" destOrd="0" parTransId="{17E5E8AE-D5F1-4338-A756-032439972167}" sibTransId="{F2E92635-A5C4-43F0-B846-3A72A2C18285}"/>
    <dgm:cxn modelId="{B69BD187-7A2A-4791-8459-AA79DB6BB3FF}" srcId="{6C43D16F-D11D-4ADD-8236-9D41C6E2E174}" destId="{A9274270-545D-4AFA-9F99-7DC6AB80E5E6}" srcOrd="1" destOrd="0" parTransId="{D0060919-19F7-4D33-A994-F780F5563919}" sibTransId="{948CA26B-C778-432D-A8FA-776B3C98821B}"/>
    <dgm:cxn modelId="{796680FD-45D0-49A0-8F1F-670EE97CE517}" type="presOf" srcId="{A9274270-545D-4AFA-9F99-7DC6AB80E5E6}" destId="{3CEA01E9-FB94-446E-8F85-42084100BAE5}" srcOrd="0" destOrd="0" presId="urn:microsoft.com/office/officeart/2005/8/layout/list1"/>
    <dgm:cxn modelId="{AC50FACC-7F09-4BCC-9DC1-58D3BA4E78E3}" type="presOf" srcId="{92ECE155-6E99-469E-813C-B24CA41EA26D}" destId="{D04D2B05-40F7-4D71-8FBE-94175E364958}" srcOrd="0" destOrd="0" presId="urn:microsoft.com/office/officeart/2005/8/layout/list1"/>
    <dgm:cxn modelId="{0E2FF18B-464F-4FBC-8376-B01542AF1F35}" type="presOf" srcId="{A9274270-545D-4AFA-9F99-7DC6AB80E5E6}" destId="{92381937-8473-4615-B495-ABE7DE40BEA0}" srcOrd="1" destOrd="0" presId="urn:microsoft.com/office/officeart/2005/8/layout/list1"/>
    <dgm:cxn modelId="{F1480E40-BC9F-4CCB-A4BA-A6DEF5DE3DF2}" srcId="{6C43D16F-D11D-4ADD-8236-9D41C6E2E174}" destId="{92ECE155-6E99-469E-813C-B24CA41EA26D}" srcOrd="2" destOrd="0" parTransId="{5F121537-527D-4A20-BC6D-75D083908C6D}" sibTransId="{1192521B-6095-47ED-A3D1-19706FEAF154}"/>
    <dgm:cxn modelId="{D3C0FAAC-E503-4FE1-95B7-6D8109E21780}" type="presOf" srcId="{12B7DA06-1A95-4A6E-9EE6-19E8868EF5D4}" destId="{260A0DBF-12D2-42BB-BC04-0CD8D6B9CF46}" srcOrd="0" destOrd="0" presId="urn:microsoft.com/office/officeart/2005/8/layout/list1"/>
    <dgm:cxn modelId="{67525470-A5EA-4D5B-AC5D-59F781E69DAD}" type="presParOf" srcId="{CB97075A-A5DB-4D8A-BF04-3F850CC5B410}" destId="{F91A7325-E152-4F04-B062-009219830295}" srcOrd="0" destOrd="0" presId="urn:microsoft.com/office/officeart/2005/8/layout/list1"/>
    <dgm:cxn modelId="{F824DC48-FE0E-4581-8FD4-25386E0A1499}" type="presParOf" srcId="{F91A7325-E152-4F04-B062-009219830295}" destId="{260A0DBF-12D2-42BB-BC04-0CD8D6B9CF46}" srcOrd="0" destOrd="0" presId="urn:microsoft.com/office/officeart/2005/8/layout/list1"/>
    <dgm:cxn modelId="{3776D790-BE15-4770-A600-4EFD8C7B1F81}" type="presParOf" srcId="{F91A7325-E152-4F04-B062-009219830295}" destId="{78C2EDFF-89BB-4A21-8A52-3CC57DD7B9BF}" srcOrd="1" destOrd="0" presId="urn:microsoft.com/office/officeart/2005/8/layout/list1"/>
    <dgm:cxn modelId="{5CF4670A-9036-490B-8B05-CDFC6EBA13F0}" type="presParOf" srcId="{CB97075A-A5DB-4D8A-BF04-3F850CC5B410}" destId="{2B03B394-BB57-4565-92D3-EF44AC645A51}" srcOrd="1" destOrd="0" presId="urn:microsoft.com/office/officeart/2005/8/layout/list1"/>
    <dgm:cxn modelId="{3D7B34C5-9A77-4236-8FD5-9D0D85EC293F}" type="presParOf" srcId="{CB97075A-A5DB-4D8A-BF04-3F850CC5B410}" destId="{24F6662A-EAF4-4C10-B619-76E246415CB3}" srcOrd="2" destOrd="0" presId="urn:microsoft.com/office/officeart/2005/8/layout/list1"/>
    <dgm:cxn modelId="{FE039663-30EB-4F8E-BE62-7A80CF54CB86}" type="presParOf" srcId="{CB97075A-A5DB-4D8A-BF04-3F850CC5B410}" destId="{0CE1D3F1-2A5E-4FA2-8EF5-508905E5E5C9}" srcOrd="3" destOrd="0" presId="urn:microsoft.com/office/officeart/2005/8/layout/list1"/>
    <dgm:cxn modelId="{AAAA16F4-FCA5-42E9-A960-72C2BE988D5D}" type="presParOf" srcId="{CB97075A-A5DB-4D8A-BF04-3F850CC5B410}" destId="{ACB23E1F-C0B4-4646-AFAE-E789D3573007}" srcOrd="4" destOrd="0" presId="urn:microsoft.com/office/officeart/2005/8/layout/list1"/>
    <dgm:cxn modelId="{09A495D4-98C7-4643-81DF-EC2F00AD8D3B}" type="presParOf" srcId="{ACB23E1F-C0B4-4646-AFAE-E789D3573007}" destId="{3CEA01E9-FB94-446E-8F85-42084100BAE5}" srcOrd="0" destOrd="0" presId="urn:microsoft.com/office/officeart/2005/8/layout/list1"/>
    <dgm:cxn modelId="{FCC6A1E0-7EA3-4084-9C88-50E573BEA116}" type="presParOf" srcId="{ACB23E1F-C0B4-4646-AFAE-E789D3573007}" destId="{92381937-8473-4615-B495-ABE7DE40BEA0}" srcOrd="1" destOrd="0" presId="urn:microsoft.com/office/officeart/2005/8/layout/list1"/>
    <dgm:cxn modelId="{A5B86496-CD11-4FA1-B6DD-EAB656930A5E}" type="presParOf" srcId="{CB97075A-A5DB-4D8A-BF04-3F850CC5B410}" destId="{785DCDF7-423E-4E9C-A6FB-19D40B1B9DE4}" srcOrd="5" destOrd="0" presId="urn:microsoft.com/office/officeart/2005/8/layout/list1"/>
    <dgm:cxn modelId="{FD5E8912-2A2F-41F1-B509-BAD4CF5BF0D0}" type="presParOf" srcId="{CB97075A-A5DB-4D8A-BF04-3F850CC5B410}" destId="{662DEAF2-F133-4EF5-8475-763DF4947F88}" srcOrd="6" destOrd="0" presId="urn:microsoft.com/office/officeart/2005/8/layout/list1"/>
    <dgm:cxn modelId="{165D7434-CFFE-4412-986A-9FD8DA067767}" type="presParOf" srcId="{CB97075A-A5DB-4D8A-BF04-3F850CC5B410}" destId="{876EFC50-E147-4936-8837-BFF3C7BB415C}" srcOrd="7" destOrd="0" presId="urn:microsoft.com/office/officeart/2005/8/layout/list1"/>
    <dgm:cxn modelId="{A353293F-DC1E-421E-AFEC-5411434DF976}" type="presParOf" srcId="{CB97075A-A5DB-4D8A-BF04-3F850CC5B410}" destId="{18755E7F-EA74-4B2F-A881-E8464B5ED096}" srcOrd="8" destOrd="0" presId="urn:microsoft.com/office/officeart/2005/8/layout/list1"/>
    <dgm:cxn modelId="{95954292-50CB-4226-936B-24E948ECD55E}" type="presParOf" srcId="{18755E7F-EA74-4B2F-A881-E8464B5ED096}" destId="{D04D2B05-40F7-4D71-8FBE-94175E364958}" srcOrd="0" destOrd="0" presId="urn:microsoft.com/office/officeart/2005/8/layout/list1"/>
    <dgm:cxn modelId="{EB57C3A6-ED15-4C39-9F06-04C332127C6F}" type="presParOf" srcId="{18755E7F-EA74-4B2F-A881-E8464B5ED096}" destId="{50CF479A-CD9F-441A-9D6D-E2411A664677}" srcOrd="1" destOrd="0" presId="urn:microsoft.com/office/officeart/2005/8/layout/list1"/>
    <dgm:cxn modelId="{581E1CB4-EE2C-4AB8-AB71-A2065A7EFCDC}" type="presParOf" srcId="{CB97075A-A5DB-4D8A-BF04-3F850CC5B410}" destId="{B321E3ED-6639-438A-9369-DF98B0AA7C2A}" srcOrd="9" destOrd="0" presId="urn:microsoft.com/office/officeart/2005/8/layout/list1"/>
    <dgm:cxn modelId="{6CA94ED3-3BC0-4371-BBAA-3914E9C50ACC}" type="presParOf" srcId="{CB97075A-A5DB-4D8A-BF04-3F850CC5B410}" destId="{3805E104-1398-4660-9210-C332596497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9FEECA-4302-41DA-9A4B-4D4FFD16E881}" type="doc">
      <dgm:prSet loTypeId="urn:microsoft.com/office/officeart/2005/8/layout/vList4#1" loCatId="list" qsTypeId="urn:microsoft.com/office/officeart/2005/8/quickstyle/simple1" qsCatId="simple" csTypeId="urn:microsoft.com/office/officeart/2005/8/colors/accent0_1" csCatId="mainScheme" phldr="1"/>
      <dgm:spPr/>
      <dgm:t>
        <a:bodyPr/>
        <a:lstStyle/>
        <a:p>
          <a:endParaRPr lang="es-EC"/>
        </a:p>
      </dgm:t>
    </dgm:pt>
    <dgm:pt modelId="{D0DEF30F-0FFD-4E63-8AC3-EC06712AD7EC}">
      <dgm:prSet phldrT="[Texto]" custT="1"/>
      <dgm:spPr/>
      <dgm:t>
        <a:bodyPr/>
        <a:lstStyle/>
        <a:p>
          <a:pPr algn="ctr"/>
          <a:r>
            <a:rPr lang="es-EC" sz="2800" b="1" dirty="0" smtClean="0">
              <a:solidFill>
                <a:srgbClr val="FF0000"/>
              </a:solidFill>
              <a:latin typeface="Baskerville Old Face" pitchFamily="18" charset="0"/>
            </a:rPr>
            <a:t>CENTROS  INFANTILES INVESTIGADOS</a:t>
          </a:r>
          <a:endParaRPr lang="es-EC" sz="2800" b="1" dirty="0">
            <a:solidFill>
              <a:srgbClr val="FF0000"/>
            </a:solidFill>
            <a:latin typeface="Baskerville Old Face" pitchFamily="18" charset="0"/>
          </a:endParaRPr>
        </a:p>
      </dgm:t>
    </dgm:pt>
    <dgm:pt modelId="{BA4B4505-47D0-46D2-B6F3-2D92279C37ED}" type="parTrans" cxnId="{D7265BD7-6423-4BAD-8429-1231D4C2FA82}">
      <dgm:prSet/>
      <dgm:spPr/>
      <dgm:t>
        <a:bodyPr/>
        <a:lstStyle/>
        <a:p>
          <a:endParaRPr lang="es-EC"/>
        </a:p>
      </dgm:t>
    </dgm:pt>
    <dgm:pt modelId="{4DF8C0C9-85ED-4E6B-A3C7-94AE341B5E4B}" type="sibTrans" cxnId="{D7265BD7-6423-4BAD-8429-1231D4C2FA82}">
      <dgm:prSet/>
      <dgm:spPr/>
      <dgm:t>
        <a:bodyPr/>
        <a:lstStyle/>
        <a:p>
          <a:endParaRPr lang="es-EC"/>
        </a:p>
      </dgm:t>
    </dgm:pt>
    <dgm:pt modelId="{AC2272AF-9E97-48D8-A119-92C6E4D9B88D}">
      <dgm:prSet phldrT="[Texto]" custT="1"/>
      <dgm:spPr/>
      <dgm:t>
        <a:bodyPr/>
        <a:lstStyle/>
        <a:p>
          <a:pPr algn="l"/>
          <a:r>
            <a:rPr lang="es-EC" sz="2400" b="1" dirty="0" smtClean="0">
              <a:latin typeface="Baskerville Old Face" pitchFamily="18" charset="0"/>
            </a:rPr>
            <a:t>Ricardo  Rodríguez</a:t>
          </a:r>
          <a:endParaRPr lang="es-EC" sz="2400" b="1" dirty="0">
            <a:latin typeface="Baskerville Old Face" pitchFamily="18" charset="0"/>
          </a:endParaRPr>
        </a:p>
      </dgm:t>
    </dgm:pt>
    <dgm:pt modelId="{6C66FB35-8D03-4EBD-9FA4-3BD0FF2F3055}" type="parTrans" cxnId="{F30FF43F-F6C6-4B42-9D62-6F27CBD6FC09}">
      <dgm:prSet/>
      <dgm:spPr/>
      <dgm:t>
        <a:bodyPr/>
        <a:lstStyle/>
        <a:p>
          <a:endParaRPr lang="es-EC"/>
        </a:p>
      </dgm:t>
    </dgm:pt>
    <dgm:pt modelId="{A5B805E8-091A-4ED8-9195-79555E213E3F}" type="sibTrans" cxnId="{F30FF43F-F6C6-4B42-9D62-6F27CBD6FC09}">
      <dgm:prSet/>
      <dgm:spPr/>
      <dgm:t>
        <a:bodyPr/>
        <a:lstStyle/>
        <a:p>
          <a:endParaRPr lang="es-EC"/>
        </a:p>
      </dgm:t>
    </dgm:pt>
    <dgm:pt modelId="{6BEA04A8-E32D-43D7-AF4A-F0F8335C4800}">
      <dgm:prSet phldrT="[Texto]" custT="1"/>
      <dgm:spPr/>
      <dgm:t>
        <a:bodyPr/>
        <a:lstStyle/>
        <a:p>
          <a:pPr algn="l"/>
          <a:r>
            <a:rPr lang="es-EC" sz="2400" b="1" dirty="0" smtClean="0">
              <a:latin typeface="Baskerville Old Face" pitchFamily="18" charset="0"/>
            </a:rPr>
            <a:t>Manabí</a:t>
          </a:r>
          <a:endParaRPr lang="es-EC" sz="2400" b="1" dirty="0">
            <a:latin typeface="Baskerville Old Face" pitchFamily="18" charset="0"/>
          </a:endParaRPr>
        </a:p>
      </dgm:t>
    </dgm:pt>
    <dgm:pt modelId="{7F716E26-EB91-4099-AFDC-ABCA13BF89D7}" type="parTrans" cxnId="{C343D072-0D95-470C-9990-2137078670EC}">
      <dgm:prSet/>
      <dgm:spPr/>
      <dgm:t>
        <a:bodyPr/>
        <a:lstStyle/>
        <a:p>
          <a:endParaRPr lang="es-EC"/>
        </a:p>
      </dgm:t>
    </dgm:pt>
    <dgm:pt modelId="{A67F7956-2F1C-41C9-913B-DF026DE4E74A}" type="sibTrans" cxnId="{C343D072-0D95-470C-9990-2137078670EC}">
      <dgm:prSet/>
      <dgm:spPr/>
      <dgm:t>
        <a:bodyPr/>
        <a:lstStyle/>
        <a:p>
          <a:endParaRPr lang="es-EC"/>
        </a:p>
      </dgm:t>
    </dgm:pt>
    <dgm:pt modelId="{9E188F9A-330D-4552-982E-9BB93DD05FC8}">
      <dgm:prSet phldrT="[Texto]"/>
      <dgm:spPr/>
      <dgm:t>
        <a:bodyPr/>
        <a:lstStyle/>
        <a:p>
          <a:pPr algn="ctr"/>
          <a:r>
            <a:rPr lang="es-EC" sz="3000" b="1" dirty="0" smtClean="0">
              <a:solidFill>
                <a:schemeClr val="tx2"/>
              </a:solidFill>
              <a:latin typeface="Baskerville Old Face" pitchFamily="18" charset="0"/>
            </a:rPr>
            <a:t>BENEFICIARIOS  </a:t>
          </a:r>
          <a:endParaRPr lang="es-EC" sz="3000" b="1" dirty="0">
            <a:solidFill>
              <a:schemeClr val="tx2"/>
            </a:solidFill>
            <a:latin typeface="Baskerville Old Face" pitchFamily="18" charset="0"/>
          </a:endParaRPr>
        </a:p>
      </dgm:t>
    </dgm:pt>
    <dgm:pt modelId="{34A80322-A575-42A5-9ADB-EDC5C9A3E916}" type="parTrans" cxnId="{B5CB9B37-6D12-4148-BE8F-AEB5A0EF47D6}">
      <dgm:prSet/>
      <dgm:spPr/>
      <dgm:t>
        <a:bodyPr/>
        <a:lstStyle/>
        <a:p>
          <a:endParaRPr lang="es-EC"/>
        </a:p>
      </dgm:t>
    </dgm:pt>
    <dgm:pt modelId="{B9EDBFCE-90E5-4202-8FD8-384D82948316}" type="sibTrans" cxnId="{B5CB9B37-6D12-4148-BE8F-AEB5A0EF47D6}">
      <dgm:prSet/>
      <dgm:spPr/>
      <dgm:t>
        <a:bodyPr/>
        <a:lstStyle/>
        <a:p>
          <a:endParaRPr lang="es-EC"/>
        </a:p>
      </dgm:t>
    </dgm:pt>
    <dgm:pt modelId="{86E90648-CE98-41BC-985F-450FA64D7F38}">
      <dgm:prSet phldrT="[Texto]" custT="1"/>
      <dgm:spPr/>
      <dgm:t>
        <a:bodyPr/>
        <a:lstStyle/>
        <a:p>
          <a:pPr algn="l"/>
          <a:r>
            <a:rPr lang="es-EC" sz="2400" b="1" dirty="0" smtClean="0">
              <a:latin typeface="Baskerville Old Face" pitchFamily="18" charset="0"/>
            </a:rPr>
            <a:t>Niños	</a:t>
          </a:r>
          <a:endParaRPr lang="es-EC" sz="2400" b="1" dirty="0">
            <a:latin typeface="Baskerville Old Face" pitchFamily="18" charset="0"/>
          </a:endParaRPr>
        </a:p>
      </dgm:t>
    </dgm:pt>
    <dgm:pt modelId="{9BD7BF94-6274-4E63-A0D3-B847E730F21E}" type="parTrans" cxnId="{1E108E57-B18C-4B8E-BDBA-9AF0D477CD95}">
      <dgm:prSet/>
      <dgm:spPr/>
      <dgm:t>
        <a:bodyPr/>
        <a:lstStyle/>
        <a:p>
          <a:endParaRPr lang="es-EC"/>
        </a:p>
      </dgm:t>
    </dgm:pt>
    <dgm:pt modelId="{DEB79365-4242-466B-A18A-D5331D1E96F5}" type="sibTrans" cxnId="{1E108E57-B18C-4B8E-BDBA-9AF0D477CD95}">
      <dgm:prSet/>
      <dgm:spPr/>
      <dgm:t>
        <a:bodyPr/>
        <a:lstStyle/>
        <a:p>
          <a:endParaRPr lang="es-EC"/>
        </a:p>
      </dgm:t>
    </dgm:pt>
    <dgm:pt modelId="{54207684-FA6C-4F9F-B8BC-713B5E2D1267}">
      <dgm:prSet phldrT="[Texto]" custT="1"/>
      <dgm:spPr/>
      <dgm:t>
        <a:bodyPr/>
        <a:lstStyle/>
        <a:p>
          <a:pPr algn="l"/>
          <a:r>
            <a:rPr lang="es-EC" sz="2400" b="1" dirty="0" smtClean="0">
              <a:latin typeface="Baskerville Old Face" pitchFamily="18" charset="0"/>
            </a:rPr>
            <a:t>Padres de familia</a:t>
          </a:r>
          <a:endParaRPr lang="es-EC" sz="2400" b="1" dirty="0">
            <a:latin typeface="Baskerville Old Face" pitchFamily="18" charset="0"/>
          </a:endParaRPr>
        </a:p>
      </dgm:t>
    </dgm:pt>
    <dgm:pt modelId="{98A81170-B12F-4AFB-BA86-E1CF82EDC046}" type="parTrans" cxnId="{D38A75C9-0C43-45C2-869B-5E2314A924B0}">
      <dgm:prSet/>
      <dgm:spPr/>
      <dgm:t>
        <a:bodyPr/>
        <a:lstStyle/>
        <a:p>
          <a:endParaRPr lang="es-EC"/>
        </a:p>
      </dgm:t>
    </dgm:pt>
    <dgm:pt modelId="{8CA47A5C-7B97-4B6D-B2E0-6431E87CD4C6}" type="sibTrans" cxnId="{D38A75C9-0C43-45C2-869B-5E2314A924B0}">
      <dgm:prSet/>
      <dgm:spPr/>
      <dgm:t>
        <a:bodyPr/>
        <a:lstStyle/>
        <a:p>
          <a:endParaRPr lang="es-EC"/>
        </a:p>
      </dgm:t>
    </dgm:pt>
    <dgm:pt modelId="{B09570E0-4556-40F7-A6C7-8B34DAF104C1}">
      <dgm:prSet phldrT="[Texto]" custT="1"/>
      <dgm:spPr/>
      <dgm:t>
        <a:bodyPr/>
        <a:lstStyle/>
        <a:p>
          <a:pPr algn="l"/>
          <a:r>
            <a:rPr lang="es-EC" sz="2400" b="1" dirty="0" smtClean="0">
              <a:latin typeface="Baskerville Old Face" pitchFamily="18" charset="0"/>
            </a:rPr>
            <a:t>Buen Pastor </a:t>
          </a:r>
          <a:endParaRPr lang="es-EC" sz="2400" b="1" dirty="0">
            <a:latin typeface="Baskerville Old Face" pitchFamily="18" charset="0"/>
          </a:endParaRPr>
        </a:p>
      </dgm:t>
    </dgm:pt>
    <dgm:pt modelId="{133436A6-9F68-4F11-BA5D-90398285C296}" type="parTrans" cxnId="{7D90A97C-566F-4311-898C-45B04BD3B4E8}">
      <dgm:prSet/>
      <dgm:spPr/>
      <dgm:t>
        <a:bodyPr/>
        <a:lstStyle/>
        <a:p>
          <a:endParaRPr lang="es-EC"/>
        </a:p>
      </dgm:t>
    </dgm:pt>
    <dgm:pt modelId="{D9F9675D-1D0E-44A0-B2FE-FE99F5F993AD}" type="sibTrans" cxnId="{7D90A97C-566F-4311-898C-45B04BD3B4E8}">
      <dgm:prSet/>
      <dgm:spPr/>
      <dgm:t>
        <a:bodyPr/>
        <a:lstStyle/>
        <a:p>
          <a:endParaRPr lang="es-EC"/>
        </a:p>
      </dgm:t>
    </dgm:pt>
    <dgm:pt modelId="{579633E0-81F5-40F5-BFF3-746B82D66CFA}">
      <dgm:prSet phldrT="[Texto]" custT="1"/>
      <dgm:spPr/>
      <dgm:t>
        <a:bodyPr/>
        <a:lstStyle/>
        <a:p>
          <a:pPr algn="l"/>
          <a:r>
            <a:rPr lang="es-EC" sz="2400" b="1" dirty="0" smtClean="0">
              <a:latin typeface="Baskerville Old Face" pitchFamily="18" charset="0"/>
            </a:rPr>
            <a:t>Maestras </a:t>
          </a:r>
          <a:endParaRPr lang="es-EC" sz="2400" b="1" dirty="0">
            <a:latin typeface="Baskerville Old Face" pitchFamily="18" charset="0"/>
          </a:endParaRPr>
        </a:p>
      </dgm:t>
    </dgm:pt>
    <dgm:pt modelId="{5A6CB6B1-76A9-4C6A-867F-3F3DA6D8E0CB}" type="parTrans" cxnId="{D47041DB-3234-41C4-8FC6-A3A570E17D8A}">
      <dgm:prSet/>
      <dgm:spPr/>
      <dgm:t>
        <a:bodyPr/>
        <a:lstStyle/>
        <a:p>
          <a:endParaRPr lang="es-EC"/>
        </a:p>
      </dgm:t>
    </dgm:pt>
    <dgm:pt modelId="{7CC1ADF3-71E8-4668-8B8B-6E8125ADAFC1}" type="sibTrans" cxnId="{D47041DB-3234-41C4-8FC6-A3A570E17D8A}">
      <dgm:prSet/>
      <dgm:spPr/>
      <dgm:t>
        <a:bodyPr/>
        <a:lstStyle/>
        <a:p>
          <a:endParaRPr lang="es-EC"/>
        </a:p>
      </dgm:t>
    </dgm:pt>
    <dgm:pt modelId="{59ED414C-AA95-4009-B1D5-B66B36FAE491}" type="pres">
      <dgm:prSet presAssocID="{589FEECA-4302-41DA-9A4B-4D4FFD16E881}" presName="linear" presStyleCnt="0">
        <dgm:presLayoutVars>
          <dgm:dir/>
          <dgm:resizeHandles val="exact"/>
        </dgm:presLayoutVars>
      </dgm:prSet>
      <dgm:spPr/>
      <dgm:t>
        <a:bodyPr/>
        <a:lstStyle/>
        <a:p>
          <a:endParaRPr lang="es-EC"/>
        </a:p>
      </dgm:t>
    </dgm:pt>
    <dgm:pt modelId="{D7C24798-BF78-4655-B983-2CD117C19239}" type="pres">
      <dgm:prSet presAssocID="{D0DEF30F-0FFD-4E63-8AC3-EC06712AD7EC}" presName="comp" presStyleCnt="0"/>
      <dgm:spPr/>
    </dgm:pt>
    <dgm:pt modelId="{A3DD10BD-8B04-4031-89B6-52B0B90F9C18}" type="pres">
      <dgm:prSet presAssocID="{D0DEF30F-0FFD-4E63-8AC3-EC06712AD7EC}" presName="box" presStyleLbl="node1" presStyleIdx="0" presStyleCnt="2" custScaleX="99220" custScaleY="113772"/>
      <dgm:spPr/>
      <dgm:t>
        <a:bodyPr/>
        <a:lstStyle/>
        <a:p>
          <a:endParaRPr lang="es-EC"/>
        </a:p>
      </dgm:t>
    </dgm:pt>
    <dgm:pt modelId="{60E2E642-F93B-4C4F-8C66-A3C812E406C4}" type="pres">
      <dgm:prSet presAssocID="{D0DEF30F-0FFD-4E63-8AC3-EC06712AD7EC}" presName="img" presStyleLbl="fgImgPlace1" presStyleIdx="0" presStyleCnt="2"/>
      <dgm:spPr>
        <a:blipFill rotWithShape="0">
          <a:blip xmlns:r="http://schemas.openxmlformats.org/officeDocument/2006/relationships" r:embed="rId1"/>
          <a:stretch>
            <a:fillRect/>
          </a:stretch>
        </a:blipFill>
      </dgm:spPr>
      <dgm:t>
        <a:bodyPr/>
        <a:lstStyle/>
        <a:p>
          <a:endParaRPr lang="es-EC"/>
        </a:p>
      </dgm:t>
    </dgm:pt>
    <dgm:pt modelId="{0E32BDA4-C220-4A64-AD92-F87A5C7320EB}" type="pres">
      <dgm:prSet presAssocID="{D0DEF30F-0FFD-4E63-8AC3-EC06712AD7EC}" presName="text" presStyleLbl="node1" presStyleIdx="0" presStyleCnt="2">
        <dgm:presLayoutVars>
          <dgm:bulletEnabled val="1"/>
        </dgm:presLayoutVars>
      </dgm:prSet>
      <dgm:spPr/>
      <dgm:t>
        <a:bodyPr/>
        <a:lstStyle/>
        <a:p>
          <a:endParaRPr lang="es-EC"/>
        </a:p>
      </dgm:t>
    </dgm:pt>
    <dgm:pt modelId="{1834FE8D-37E2-40FA-9BE6-D396DB6855A5}" type="pres">
      <dgm:prSet presAssocID="{4DF8C0C9-85ED-4E6B-A3C7-94AE341B5E4B}" presName="spacer" presStyleCnt="0"/>
      <dgm:spPr/>
    </dgm:pt>
    <dgm:pt modelId="{689DAE55-077E-42F3-901E-F68B1A188016}" type="pres">
      <dgm:prSet presAssocID="{9E188F9A-330D-4552-982E-9BB93DD05FC8}" presName="comp" presStyleCnt="0"/>
      <dgm:spPr/>
    </dgm:pt>
    <dgm:pt modelId="{D94AFA4B-6087-4BEA-AE83-CA023D0B7449}" type="pres">
      <dgm:prSet presAssocID="{9E188F9A-330D-4552-982E-9BB93DD05FC8}" presName="box" presStyleLbl="node1" presStyleIdx="1" presStyleCnt="2"/>
      <dgm:spPr/>
      <dgm:t>
        <a:bodyPr/>
        <a:lstStyle/>
        <a:p>
          <a:endParaRPr lang="es-EC"/>
        </a:p>
      </dgm:t>
    </dgm:pt>
    <dgm:pt modelId="{525E0A5B-1898-4078-9FA1-65C805524DB1}" type="pres">
      <dgm:prSet presAssocID="{9E188F9A-330D-4552-982E-9BB93DD05FC8}" presName="img" presStyleLbl="fgImgPlace1" presStyleIdx="1" presStyleCnt="2"/>
      <dgm:spPr>
        <a:blipFill rotWithShape="0">
          <a:blip xmlns:r="http://schemas.openxmlformats.org/officeDocument/2006/relationships" r:embed="rId2"/>
          <a:stretch>
            <a:fillRect/>
          </a:stretch>
        </a:blipFill>
      </dgm:spPr>
    </dgm:pt>
    <dgm:pt modelId="{7AFA8810-A9C2-4DA3-9399-87C16230BE4F}" type="pres">
      <dgm:prSet presAssocID="{9E188F9A-330D-4552-982E-9BB93DD05FC8}" presName="text" presStyleLbl="node1" presStyleIdx="1" presStyleCnt="2">
        <dgm:presLayoutVars>
          <dgm:bulletEnabled val="1"/>
        </dgm:presLayoutVars>
      </dgm:prSet>
      <dgm:spPr/>
      <dgm:t>
        <a:bodyPr/>
        <a:lstStyle/>
        <a:p>
          <a:endParaRPr lang="es-EC"/>
        </a:p>
      </dgm:t>
    </dgm:pt>
  </dgm:ptLst>
  <dgm:cxnLst>
    <dgm:cxn modelId="{D47041DB-3234-41C4-8FC6-A3A570E17D8A}" srcId="{9E188F9A-330D-4552-982E-9BB93DD05FC8}" destId="{579633E0-81F5-40F5-BFF3-746B82D66CFA}" srcOrd="2" destOrd="0" parTransId="{5A6CB6B1-76A9-4C6A-867F-3F3DA6D8E0CB}" sibTransId="{7CC1ADF3-71E8-4668-8B8B-6E8125ADAFC1}"/>
    <dgm:cxn modelId="{E86EC80E-3F3F-48AB-88FE-8313165C5654}" type="presOf" srcId="{9E188F9A-330D-4552-982E-9BB93DD05FC8}" destId="{7AFA8810-A9C2-4DA3-9399-87C16230BE4F}" srcOrd="1" destOrd="0" presId="urn:microsoft.com/office/officeart/2005/8/layout/vList4#1"/>
    <dgm:cxn modelId="{7D90A97C-566F-4311-898C-45B04BD3B4E8}" srcId="{D0DEF30F-0FFD-4E63-8AC3-EC06712AD7EC}" destId="{B09570E0-4556-40F7-A6C7-8B34DAF104C1}" srcOrd="2" destOrd="0" parTransId="{133436A6-9F68-4F11-BA5D-90398285C296}" sibTransId="{D9F9675D-1D0E-44A0-B2FE-FE99F5F993AD}"/>
    <dgm:cxn modelId="{7AB0D613-410E-4253-9B7E-531B8C619FE4}" type="presOf" srcId="{AC2272AF-9E97-48D8-A119-92C6E4D9B88D}" destId="{0E32BDA4-C220-4A64-AD92-F87A5C7320EB}" srcOrd="1" destOrd="1" presId="urn:microsoft.com/office/officeart/2005/8/layout/vList4#1"/>
    <dgm:cxn modelId="{AF87237A-F6CD-4A5A-9334-98EE0B43A129}" type="presOf" srcId="{6BEA04A8-E32D-43D7-AF4A-F0F8335C4800}" destId="{A3DD10BD-8B04-4031-89B6-52B0B90F9C18}" srcOrd="0" destOrd="2" presId="urn:microsoft.com/office/officeart/2005/8/layout/vList4#1"/>
    <dgm:cxn modelId="{565ED943-3308-4921-B039-10668B207170}" type="presOf" srcId="{579633E0-81F5-40F5-BFF3-746B82D66CFA}" destId="{D94AFA4B-6087-4BEA-AE83-CA023D0B7449}" srcOrd="0" destOrd="3" presId="urn:microsoft.com/office/officeart/2005/8/layout/vList4#1"/>
    <dgm:cxn modelId="{B5CB9B37-6D12-4148-BE8F-AEB5A0EF47D6}" srcId="{589FEECA-4302-41DA-9A4B-4D4FFD16E881}" destId="{9E188F9A-330D-4552-982E-9BB93DD05FC8}" srcOrd="1" destOrd="0" parTransId="{34A80322-A575-42A5-9ADB-EDC5C9A3E916}" sibTransId="{B9EDBFCE-90E5-4202-8FD8-384D82948316}"/>
    <dgm:cxn modelId="{D7265BD7-6423-4BAD-8429-1231D4C2FA82}" srcId="{589FEECA-4302-41DA-9A4B-4D4FFD16E881}" destId="{D0DEF30F-0FFD-4E63-8AC3-EC06712AD7EC}" srcOrd="0" destOrd="0" parTransId="{BA4B4505-47D0-46D2-B6F3-2D92279C37ED}" sibTransId="{4DF8C0C9-85ED-4E6B-A3C7-94AE341B5E4B}"/>
    <dgm:cxn modelId="{F30FF43F-F6C6-4B42-9D62-6F27CBD6FC09}" srcId="{D0DEF30F-0FFD-4E63-8AC3-EC06712AD7EC}" destId="{AC2272AF-9E97-48D8-A119-92C6E4D9B88D}" srcOrd="0" destOrd="0" parTransId="{6C66FB35-8D03-4EBD-9FA4-3BD0FF2F3055}" sibTransId="{A5B805E8-091A-4ED8-9195-79555E213E3F}"/>
    <dgm:cxn modelId="{1E108E57-B18C-4B8E-BDBA-9AF0D477CD95}" srcId="{9E188F9A-330D-4552-982E-9BB93DD05FC8}" destId="{86E90648-CE98-41BC-985F-450FA64D7F38}" srcOrd="0" destOrd="0" parTransId="{9BD7BF94-6274-4E63-A0D3-B847E730F21E}" sibTransId="{DEB79365-4242-466B-A18A-D5331D1E96F5}"/>
    <dgm:cxn modelId="{206EB311-EE61-44DC-95A2-44F38985AD6D}" type="presOf" srcId="{54207684-FA6C-4F9F-B8BC-713B5E2D1267}" destId="{D94AFA4B-6087-4BEA-AE83-CA023D0B7449}" srcOrd="0" destOrd="2" presId="urn:microsoft.com/office/officeart/2005/8/layout/vList4#1"/>
    <dgm:cxn modelId="{709239E3-6A4D-4223-85B8-9C12941982CB}" type="presOf" srcId="{86E90648-CE98-41BC-985F-450FA64D7F38}" destId="{7AFA8810-A9C2-4DA3-9399-87C16230BE4F}" srcOrd="1" destOrd="1" presId="urn:microsoft.com/office/officeart/2005/8/layout/vList4#1"/>
    <dgm:cxn modelId="{150F5070-E3C9-447C-B105-E45E46F511AB}" type="presOf" srcId="{AC2272AF-9E97-48D8-A119-92C6E4D9B88D}" destId="{A3DD10BD-8B04-4031-89B6-52B0B90F9C18}" srcOrd="0" destOrd="1" presId="urn:microsoft.com/office/officeart/2005/8/layout/vList4#1"/>
    <dgm:cxn modelId="{DB408236-9C51-40B2-9FB3-FEA847CD5A3B}" type="presOf" srcId="{B09570E0-4556-40F7-A6C7-8B34DAF104C1}" destId="{0E32BDA4-C220-4A64-AD92-F87A5C7320EB}" srcOrd="1" destOrd="3" presId="urn:microsoft.com/office/officeart/2005/8/layout/vList4#1"/>
    <dgm:cxn modelId="{42FBA2AD-CE6D-4C9E-AC35-154B852CC574}" type="presOf" srcId="{B09570E0-4556-40F7-A6C7-8B34DAF104C1}" destId="{A3DD10BD-8B04-4031-89B6-52B0B90F9C18}" srcOrd="0" destOrd="3" presId="urn:microsoft.com/office/officeart/2005/8/layout/vList4#1"/>
    <dgm:cxn modelId="{4D244321-8471-48F9-ACDE-CC99FAD3AF4C}" type="presOf" srcId="{D0DEF30F-0FFD-4E63-8AC3-EC06712AD7EC}" destId="{0E32BDA4-C220-4A64-AD92-F87A5C7320EB}" srcOrd="1" destOrd="0" presId="urn:microsoft.com/office/officeart/2005/8/layout/vList4#1"/>
    <dgm:cxn modelId="{A5E1EA0E-1093-4B79-A925-A1D798624F46}" type="presOf" srcId="{D0DEF30F-0FFD-4E63-8AC3-EC06712AD7EC}" destId="{A3DD10BD-8B04-4031-89B6-52B0B90F9C18}" srcOrd="0" destOrd="0" presId="urn:microsoft.com/office/officeart/2005/8/layout/vList4#1"/>
    <dgm:cxn modelId="{E2389162-D5E1-42FD-BC5F-DE834D0DD617}" type="presOf" srcId="{589FEECA-4302-41DA-9A4B-4D4FFD16E881}" destId="{59ED414C-AA95-4009-B1D5-B66B36FAE491}" srcOrd="0" destOrd="0" presId="urn:microsoft.com/office/officeart/2005/8/layout/vList4#1"/>
    <dgm:cxn modelId="{5BD8F6AC-5CF0-410A-B7E0-51550FBE185D}" type="presOf" srcId="{86E90648-CE98-41BC-985F-450FA64D7F38}" destId="{D94AFA4B-6087-4BEA-AE83-CA023D0B7449}" srcOrd="0" destOrd="1" presId="urn:microsoft.com/office/officeart/2005/8/layout/vList4#1"/>
    <dgm:cxn modelId="{0E755C4E-9E69-4D4A-8322-8E3CB8C3A337}" type="presOf" srcId="{9E188F9A-330D-4552-982E-9BB93DD05FC8}" destId="{D94AFA4B-6087-4BEA-AE83-CA023D0B7449}" srcOrd="0" destOrd="0" presId="urn:microsoft.com/office/officeart/2005/8/layout/vList4#1"/>
    <dgm:cxn modelId="{D38A75C9-0C43-45C2-869B-5E2314A924B0}" srcId="{9E188F9A-330D-4552-982E-9BB93DD05FC8}" destId="{54207684-FA6C-4F9F-B8BC-713B5E2D1267}" srcOrd="1" destOrd="0" parTransId="{98A81170-B12F-4AFB-BA86-E1CF82EDC046}" sibTransId="{8CA47A5C-7B97-4B6D-B2E0-6431E87CD4C6}"/>
    <dgm:cxn modelId="{E513AAF1-BF9F-4D53-ABE6-866C1247E258}" type="presOf" srcId="{579633E0-81F5-40F5-BFF3-746B82D66CFA}" destId="{7AFA8810-A9C2-4DA3-9399-87C16230BE4F}" srcOrd="1" destOrd="3" presId="urn:microsoft.com/office/officeart/2005/8/layout/vList4#1"/>
    <dgm:cxn modelId="{5D78D222-2420-4A8D-B976-C5401AFF8FEC}" type="presOf" srcId="{54207684-FA6C-4F9F-B8BC-713B5E2D1267}" destId="{7AFA8810-A9C2-4DA3-9399-87C16230BE4F}" srcOrd="1" destOrd="2" presId="urn:microsoft.com/office/officeart/2005/8/layout/vList4#1"/>
    <dgm:cxn modelId="{F86CD378-563D-4841-B1DA-CCFAC2B92969}" type="presOf" srcId="{6BEA04A8-E32D-43D7-AF4A-F0F8335C4800}" destId="{0E32BDA4-C220-4A64-AD92-F87A5C7320EB}" srcOrd="1" destOrd="2" presId="urn:microsoft.com/office/officeart/2005/8/layout/vList4#1"/>
    <dgm:cxn modelId="{C343D072-0D95-470C-9990-2137078670EC}" srcId="{D0DEF30F-0FFD-4E63-8AC3-EC06712AD7EC}" destId="{6BEA04A8-E32D-43D7-AF4A-F0F8335C4800}" srcOrd="1" destOrd="0" parTransId="{7F716E26-EB91-4099-AFDC-ABCA13BF89D7}" sibTransId="{A67F7956-2F1C-41C9-913B-DF026DE4E74A}"/>
    <dgm:cxn modelId="{4D20400F-7CE1-4A64-91C4-4EDE156480B6}" type="presParOf" srcId="{59ED414C-AA95-4009-B1D5-B66B36FAE491}" destId="{D7C24798-BF78-4655-B983-2CD117C19239}" srcOrd="0" destOrd="0" presId="urn:microsoft.com/office/officeart/2005/8/layout/vList4#1"/>
    <dgm:cxn modelId="{2F4B2919-9272-4D88-8D18-A71936761EAB}" type="presParOf" srcId="{D7C24798-BF78-4655-B983-2CD117C19239}" destId="{A3DD10BD-8B04-4031-89B6-52B0B90F9C18}" srcOrd="0" destOrd="0" presId="urn:microsoft.com/office/officeart/2005/8/layout/vList4#1"/>
    <dgm:cxn modelId="{E970147D-CCD5-4116-A44C-249C866CFF30}" type="presParOf" srcId="{D7C24798-BF78-4655-B983-2CD117C19239}" destId="{60E2E642-F93B-4C4F-8C66-A3C812E406C4}" srcOrd="1" destOrd="0" presId="urn:microsoft.com/office/officeart/2005/8/layout/vList4#1"/>
    <dgm:cxn modelId="{3D4A1B98-8A33-4BF3-9FF6-60D7CD8AD790}" type="presParOf" srcId="{D7C24798-BF78-4655-B983-2CD117C19239}" destId="{0E32BDA4-C220-4A64-AD92-F87A5C7320EB}" srcOrd="2" destOrd="0" presId="urn:microsoft.com/office/officeart/2005/8/layout/vList4#1"/>
    <dgm:cxn modelId="{AC4B6849-0743-4ADF-9938-BEAC512D69DD}" type="presParOf" srcId="{59ED414C-AA95-4009-B1D5-B66B36FAE491}" destId="{1834FE8D-37E2-40FA-9BE6-D396DB6855A5}" srcOrd="1" destOrd="0" presId="urn:microsoft.com/office/officeart/2005/8/layout/vList4#1"/>
    <dgm:cxn modelId="{692AEB3F-5A26-437C-BB9C-6AAA1D410C3F}" type="presParOf" srcId="{59ED414C-AA95-4009-B1D5-B66B36FAE491}" destId="{689DAE55-077E-42F3-901E-F68B1A188016}" srcOrd="2" destOrd="0" presId="urn:microsoft.com/office/officeart/2005/8/layout/vList4#1"/>
    <dgm:cxn modelId="{AB569BD8-66E7-4E62-9E6B-550DA17A6A74}" type="presParOf" srcId="{689DAE55-077E-42F3-901E-F68B1A188016}" destId="{D94AFA4B-6087-4BEA-AE83-CA023D0B7449}" srcOrd="0" destOrd="0" presId="urn:microsoft.com/office/officeart/2005/8/layout/vList4#1"/>
    <dgm:cxn modelId="{5E8D602D-AEF2-4BAF-8984-169056F72046}" type="presParOf" srcId="{689DAE55-077E-42F3-901E-F68B1A188016}" destId="{525E0A5B-1898-4078-9FA1-65C805524DB1}" srcOrd="1" destOrd="0" presId="urn:microsoft.com/office/officeart/2005/8/layout/vList4#1"/>
    <dgm:cxn modelId="{6B0075BB-3FF5-44EC-8502-CF1582C96348}" type="presParOf" srcId="{689DAE55-077E-42F3-901E-F68B1A188016}" destId="{7AFA8810-A9C2-4DA3-9399-87C16230BE4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981863-71D2-4402-B316-862001127694}" type="doc">
      <dgm:prSet loTypeId="urn:microsoft.com/office/officeart/2005/8/layout/vList6" loCatId="list" qsTypeId="urn:microsoft.com/office/officeart/2005/8/quickstyle/simple1" qsCatId="simple" csTypeId="urn:microsoft.com/office/officeart/2005/8/colors/accent2_5" csCatId="accent2" phldr="1"/>
      <dgm:spPr/>
      <dgm:t>
        <a:bodyPr/>
        <a:lstStyle/>
        <a:p>
          <a:endParaRPr lang="es-EC"/>
        </a:p>
      </dgm:t>
    </dgm:pt>
    <dgm:pt modelId="{26EEFFB9-CF88-41A2-86A8-0692A9007C07}">
      <dgm:prSet phldrT="[Texto]"/>
      <dgm:spPr>
        <a:blipFill rotWithShape="0">
          <a:blip xmlns:r="http://schemas.openxmlformats.org/officeDocument/2006/relationships" r:embed="rId1"/>
          <a:stretch>
            <a:fillRect/>
          </a:stretch>
        </a:blipFill>
      </dgm:spPr>
      <dgm:t>
        <a:bodyPr/>
        <a:lstStyle/>
        <a:p>
          <a:r>
            <a:rPr lang="es-EC" dirty="0" smtClean="0"/>
            <a:t> </a:t>
          </a:r>
          <a:endParaRPr lang="es-EC" dirty="0"/>
        </a:p>
      </dgm:t>
    </dgm:pt>
    <dgm:pt modelId="{3C2F7CC2-59D9-4934-8135-7DE06549F7B0}" type="parTrans" cxnId="{F836C3E9-5655-4DBD-9880-D0A885E48DF1}">
      <dgm:prSet/>
      <dgm:spPr/>
      <dgm:t>
        <a:bodyPr/>
        <a:lstStyle/>
        <a:p>
          <a:endParaRPr lang="es-EC"/>
        </a:p>
      </dgm:t>
    </dgm:pt>
    <dgm:pt modelId="{C9A68FBD-924A-4DF7-B616-24064DF54BB2}" type="sibTrans" cxnId="{F836C3E9-5655-4DBD-9880-D0A885E48DF1}">
      <dgm:prSet/>
      <dgm:spPr/>
      <dgm:t>
        <a:bodyPr/>
        <a:lstStyle/>
        <a:p>
          <a:endParaRPr lang="es-EC"/>
        </a:p>
      </dgm:t>
    </dgm:pt>
    <dgm:pt modelId="{B709860E-C3A8-4871-96A9-884209F6F43E}">
      <dgm:prSet phldrT="[Texto]" custT="1"/>
      <dgm:spPr/>
      <dgm:t>
        <a:bodyPr/>
        <a:lstStyle/>
        <a:p>
          <a:r>
            <a:rPr lang="es-EC" sz="2800" dirty="0" smtClean="0">
              <a:latin typeface="Baskerville Old Face" pitchFamily="18" charset="0"/>
            </a:rPr>
            <a:t>Disponer el ambiente   =</a:t>
          </a:r>
          <a:r>
            <a:rPr lang="es-EC" sz="2800" b="1" dirty="0" smtClean="0">
              <a:latin typeface="Baskerville Old Face" pitchFamily="18" charset="0"/>
            </a:rPr>
            <a:t>Modelado</a:t>
          </a:r>
          <a:endParaRPr lang="es-EC" sz="2800" b="1" dirty="0">
            <a:latin typeface="Baskerville Old Face" pitchFamily="18" charset="0"/>
          </a:endParaRPr>
        </a:p>
      </dgm:t>
    </dgm:pt>
    <dgm:pt modelId="{9599E8CA-7555-4BE1-A413-A01FFC25F1F5}" type="parTrans" cxnId="{A0E73BB4-05D4-4AC4-A2BB-2DA9C3F2AE83}">
      <dgm:prSet/>
      <dgm:spPr/>
      <dgm:t>
        <a:bodyPr/>
        <a:lstStyle/>
        <a:p>
          <a:endParaRPr lang="es-EC"/>
        </a:p>
      </dgm:t>
    </dgm:pt>
    <dgm:pt modelId="{03A0F34B-2E7D-42EE-BCA8-529462EAD8AE}" type="sibTrans" cxnId="{A0E73BB4-05D4-4AC4-A2BB-2DA9C3F2AE83}">
      <dgm:prSet/>
      <dgm:spPr/>
      <dgm:t>
        <a:bodyPr/>
        <a:lstStyle/>
        <a:p>
          <a:endParaRPr lang="es-EC"/>
        </a:p>
      </dgm:t>
    </dgm:pt>
    <dgm:pt modelId="{EC92F244-9E70-475B-875C-5611E74FB11A}">
      <dgm:prSet phldrT="[Texto]" custT="1"/>
      <dgm:spPr/>
      <dgm:t>
        <a:bodyPr/>
        <a:lstStyle/>
        <a:p>
          <a:r>
            <a:rPr lang="es-EC" sz="2800" dirty="0" smtClean="0">
              <a:latin typeface="Baskerville Old Face" pitchFamily="18" charset="0"/>
            </a:rPr>
            <a:t>Instruyendo = </a:t>
          </a:r>
          <a:r>
            <a:rPr lang="es-EC" sz="2800" b="1" dirty="0" smtClean="0">
              <a:latin typeface="Baskerville Old Face" pitchFamily="18" charset="0"/>
            </a:rPr>
            <a:t>Enseñando </a:t>
          </a:r>
          <a:endParaRPr lang="es-EC" sz="2800" b="1" dirty="0">
            <a:latin typeface="Baskerville Old Face" pitchFamily="18" charset="0"/>
          </a:endParaRPr>
        </a:p>
      </dgm:t>
    </dgm:pt>
    <dgm:pt modelId="{C986A813-015B-4C0A-97A4-391E4EBE6C77}" type="parTrans" cxnId="{B5F5EAF5-570C-447C-BAA6-5C227FC017A1}">
      <dgm:prSet/>
      <dgm:spPr/>
      <dgm:t>
        <a:bodyPr/>
        <a:lstStyle/>
        <a:p>
          <a:endParaRPr lang="es-EC"/>
        </a:p>
      </dgm:t>
    </dgm:pt>
    <dgm:pt modelId="{E1068543-9202-4148-B576-AB4495B5BBF6}" type="sibTrans" cxnId="{B5F5EAF5-570C-447C-BAA6-5C227FC017A1}">
      <dgm:prSet/>
      <dgm:spPr/>
      <dgm:t>
        <a:bodyPr/>
        <a:lstStyle/>
        <a:p>
          <a:endParaRPr lang="es-EC"/>
        </a:p>
      </dgm:t>
    </dgm:pt>
    <dgm:pt modelId="{61AE623E-EB27-4C0C-AD1B-674A45EC50DA}">
      <dgm:prSet phldrT="[Texto]" custT="1"/>
      <dgm:spPr/>
      <dgm:t>
        <a:bodyPr/>
        <a:lstStyle/>
        <a:p>
          <a:r>
            <a:rPr lang="es-EC" sz="2800" dirty="0" smtClean="0">
              <a:latin typeface="Baskerville Old Face" pitchFamily="18" charset="0"/>
            </a:rPr>
            <a:t>Reforzando =  </a:t>
          </a:r>
          <a:r>
            <a:rPr lang="es-EC" sz="2400" b="1" dirty="0" smtClean="0">
              <a:latin typeface="Baskerville Old Face" pitchFamily="18" charset="0"/>
            </a:rPr>
            <a:t>Recompensando</a:t>
          </a:r>
          <a:endParaRPr lang="es-EC" sz="2400" b="1" dirty="0">
            <a:latin typeface="Baskerville Old Face" pitchFamily="18" charset="0"/>
          </a:endParaRPr>
        </a:p>
      </dgm:t>
    </dgm:pt>
    <dgm:pt modelId="{7796AB71-BE91-4AA8-B93F-BFFFFAFCE050}" type="parTrans" cxnId="{0DA10052-3CD7-43BD-A479-7C5D04D31BC6}">
      <dgm:prSet/>
      <dgm:spPr/>
      <dgm:t>
        <a:bodyPr/>
        <a:lstStyle/>
        <a:p>
          <a:endParaRPr lang="es-EC"/>
        </a:p>
      </dgm:t>
    </dgm:pt>
    <dgm:pt modelId="{7EC848A1-3011-4B6E-B98F-A1DDB538DC6D}" type="sibTrans" cxnId="{0DA10052-3CD7-43BD-A479-7C5D04D31BC6}">
      <dgm:prSet/>
      <dgm:spPr/>
      <dgm:t>
        <a:bodyPr/>
        <a:lstStyle/>
        <a:p>
          <a:endParaRPr lang="es-EC"/>
        </a:p>
      </dgm:t>
    </dgm:pt>
    <dgm:pt modelId="{FF9E32F8-F84E-4184-964F-9A40B60C1021}">
      <dgm:prSet phldrT="[Texto]" custT="1"/>
      <dgm:spPr/>
      <dgm:t>
        <a:bodyPr/>
        <a:lstStyle/>
        <a:p>
          <a:endParaRPr lang="es-EC" sz="2000" dirty="0">
            <a:latin typeface="Baskerville Old Face" pitchFamily="18" charset="0"/>
          </a:endParaRPr>
        </a:p>
      </dgm:t>
    </dgm:pt>
    <dgm:pt modelId="{4A490356-0C1E-49B6-B92E-8FE98EF16A77}" type="parTrans" cxnId="{2C5B5A04-3B5E-4ABC-BFE5-8CB7E0148BFD}">
      <dgm:prSet/>
      <dgm:spPr/>
      <dgm:t>
        <a:bodyPr/>
        <a:lstStyle/>
        <a:p>
          <a:endParaRPr lang="es-EC"/>
        </a:p>
      </dgm:t>
    </dgm:pt>
    <dgm:pt modelId="{C7948B33-096E-477E-A02F-35AA1ECC09CE}" type="sibTrans" cxnId="{2C5B5A04-3B5E-4ABC-BFE5-8CB7E0148BFD}">
      <dgm:prSet/>
      <dgm:spPr/>
      <dgm:t>
        <a:bodyPr/>
        <a:lstStyle/>
        <a:p>
          <a:endParaRPr lang="es-EC"/>
        </a:p>
      </dgm:t>
    </dgm:pt>
    <dgm:pt modelId="{8CD5767F-E176-4A27-A8E2-1DB087F2A655}">
      <dgm:prSet phldrT="[Texto]" custT="1"/>
      <dgm:spPr/>
      <dgm:t>
        <a:bodyPr/>
        <a:lstStyle/>
        <a:p>
          <a:endParaRPr lang="es-EC" sz="2000" dirty="0">
            <a:latin typeface="Baskerville Old Face" pitchFamily="18" charset="0"/>
          </a:endParaRPr>
        </a:p>
      </dgm:t>
    </dgm:pt>
    <dgm:pt modelId="{44B1DFAD-FB22-465E-8A8F-F0C43733A65B}" type="parTrans" cxnId="{6CCE139C-60AA-43CB-A73F-9E85F0B9817C}">
      <dgm:prSet/>
      <dgm:spPr/>
      <dgm:t>
        <a:bodyPr/>
        <a:lstStyle/>
        <a:p>
          <a:endParaRPr lang="es-EC"/>
        </a:p>
      </dgm:t>
    </dgm:pt>
    <dgm:pt modelId="{7A923A0B-0766-423F-BD8D-A457DA6C8E69}" type="sibTrans" cxnId="{6CCE139C-60AA-43CB-A73F-9E85F0B9817C}">
      <dgm:prSet/>
      <dgm:spPr/>
      <dgm:t>
        <a:bodyPr/>
        <a:lstStyle/>
        <a:p>
          <a:endParaRPr lang="es-EC"/>
        </a:p>
      </dgm:t>
    </dgm:pt>
    <dgm:pt modelId="{6D5C2E88-95A7-4F08-B5CC-00A5BD943143}" type="pres">
      <dgm:prSet presAssocID="{BE981863-71D2-4402-B316-862001127694}" presName="Name0" presStyleCnt="0">
        <dgm:presLayoutVars>
          <dgm:dir/>
          <dgm:animLvl val="lvl"/>
          <dgm:resizeHandles/>
        </dgm:presLayoutVars>
      </dgm:prSet>
      <dgm:spPr/>
      <dgm:t>
        <a:bodyPr/>
        <a:lstStyle/>
        <a:p>
          <a:endParaRPr lang="es-EC"/>
        </a:p>
      </dgm:t>
    </dgm:pt>
    <dgm:pt modelId="{9BED420F-49B6-4686-8FAB-2B0B8B8EF902}" type="pres">
      <dgm:prSet presAssocID="{26EEFFB9-CF88-41A2-86A8-0692A9007C07}" presName="linNode" presStyleCnt="0"/>
      <dgm:spPr/>
    </dgm:pt>
    <dgm:pt modelId="{5DB3A149-3A26-433E-BAC4-F4A40FB54883}" type="pres">
      <dgm:prSet presAssocID="{26EEFFB9-CF88-41A2-86A8-0692A9007C07}" presName="parentShp" presStyleLbl="node1" presStyleIdx="0" presStyleCnt="1" custScaleX="67671" custScaleY="72247" custLinFactNeighborX="-6" custLinFactNeighborY="-1982">
        <dgm:presLayoutVars>
          <dgm:bulletEnabled val="1"/>
        </dgm:presLayoutVars>
      </dgm:prSet>
      <dgm:spPr/>
      <dgm:t>
        <a:bodyPr/>
        <a:lstStyle/>
        <a:p>
          <a:endParaRPr lang="es-EC"/>
        </a:p>
      </dgm:t>
    </dgm:pt>
    <dgm:pt modelId="{B5519418-CD99-4CEE-A4A4-4720E94EE635}" type="pres">
      <dgm:prSet presAssocID="{26EEFFB9-CF88-41A2-86A8-0692A9007C07}" presName="childShp" presStyleLbl="bgAccFollowNode1" presStyleIdx="0" presStyleCnt="1" custScaleX="141961">
        <dgm:presLayoutVars>
          <dgm:bulletEnabled val="1"/>
        </dgm:presLayoutVars>
      </dgm:prSet>
      <dgm:spPr/>
      <dgm:t>
        <a:bodyPr/>
        <a:lstStyle/>
        <a:p>
          <a:endParaRPr lang="es-EC"/>
        </a:p>
      </dgm:t>
    </dgm:pt>
  </dgm:ptLst>
  <dgm:cxnLst>
    <dgm:cxn modelId="{43BBA8BE-6D4F-40CE-A4A2-9B998B953F71}" type="presOf" srcId="{61AE623E-EB27-4C0C-AD1B-674A45EC50DA}" destId="{B5519418-CD99-4CEE-A4A4-4720E94EE635}" srcOrd="0" destOrd="4" presId="urn:microsoft.com/office/officeart/2005/8/layout/vList6"/>
    <dgm:cxn modelId="{F836C3E9-5655-4DBD-9880-D0A885E48DF1}" srcId="{BE981863-71D2-4402-B316-862001127694}" destId="{26EEFFB9-CF88-41A2-86A8-0692A9007C07}" srcOrd="0" destOrd="0" parTransId="{3C2F7CC2-59D9-4934-8135-7DE06549F7B0}" sibTransId="{C9A68FBD-924A-4DF7-B616-24064DF54BB2}"/>
    <dgm:cxn modelId="{9EF59E04-21D0-4E3E-AE95-19F4E5CC13B9}" type="presOf" srcId="{FF9E32F8-F84E-4184-964F-9A40B60C1021}" destId="{B5519418-CD99-4CEE-A4A4-4720E94EE635}" srcOrd="0" destOrd="0" presId="urn:microsoft.com/office/officeart/2005/8/layout/vList6"/>
    <dgm:cxn modelId="{B5F5EAF5-570C-447C-BAA6-5C227FC017A1}" srcId="{26EEFFB9-CF88-41A2-86A8-0692A9007C07}" destId="{EC92F244-9E70-475B-875C-5611E74FB11A}" srcOrd="3" destOrd="0" parTransId="{C986A813-015B-4C0A-97A4-391E4EBE6C77}" sibTransId="{E1068543-9202-4148-B576-AB4495B5BBF6}"/>
    <dgm:cxn modelId="{6CCE139C-60AA-43CB-A73F-9E85F0B9817C}" srcId="{26EEFFB9-CF88-41A2-86A8-0692A9007C07}" destId="{8CD5767F-E176-4A27-A8E2-1DB087F2A655}" srcOrd="1" destOrd="0" parTransId="{44B1DFAD-FB22-465E-8A8F-F0C43733A65B}" sibTransId="{7A923A0B-0766-423F-BD8D-A457DA6C8E69}"/>
    <dgm:cxn modelId="{1313FB90-6BCD-4EFB-B948-7D7653DB71E4}" type="presOf" srcId="{8CD5767F-E176-4A27-A8E2-1DB087F2A655}" destId="{B5519418-CD99-4CEE-A4A4-4720E94EE635}" srcOrd="0" destOrd="1" presId="urn:microsoft.com/office/officeart/2005/8/layout/vList6"/>
    <dgm:cxn modelId="{F8AC7E14-58AB-4D8D-A96F-4BFDF8E22F9A}" type="presOf" srcId="{26EEFFB9-CF88-41A2-86A8-0692A9007C07}" destId="{5DB3A149-3A26-433E-BAC4-F4A40FB54883}" srcOrd="0" destOrd="0" presId="urn:microsoft.com/office/officeart/2005/8/layout/vList6"/>
    <dgm:cxn modelId="{DD84FA41-1045-4ABD-B1BE-1AABE4F3A3A4}" type="presOf" srcId="{EC92F244-9E70-475B-875C-5611E74FB11A}" destId="{B5519418-CD99-4CEE-A4A4-4720E94EE635}" srcOrd="0" destOrd="3" presId="urn:microsoft.com/office/officeart/2005/8/layout/vList6"/>
    <dgm:cxn modelId="{2C5B5A04-3B5E-4ABC-BFE5-8CB7E0148BFD}" srcId="{26EEFFB9-CF88-41A2-86A8-0692A9007C07}" destId="{FF9E32F8-F84E-4184-964F-9A40B60C1021}" srcOrd="0" destOrd="0" parTransId="{4A490356-0C1E-49B6-B92E-8FE98EF16A77}" sibTransId="{C7948B33-096E-477E-A02F-35AA1ECC09CE}"/>
    <dgm:cxn modelId="{A0E73BB4-05D4-4AC4-A2BB-2DA9C3F2AE83}" srcId="{26EEFFB9-CF88-41A2-86A8-0692A9007C07}" destId="{B709860E-C3A8-4871-96A9-884209F6F43E}" srcOrd="2" destOrd="0" parTransId="{9599E8CA-7555-4BE1-A413-A01FFC25F1F5}" sibTransId="{03A0F34B-2E7D-42EE-BCA8-529462EAD8AE}"/>
    <dgm:cxn modelId="{0DA10052-3CD7-43BD-A479-7C5D04D31BC6}" srcId="{26EEFFB9-CF88-41A2-86A8-0692A9007C07}" destId="{61AE623E-EB27-4C0C-AD1B-674A45EC50DA}" srcOrd="4" destOrd="0" parTransId="{7796AB71-BE91-4AA8-B93F-BFFFFAFCE050}" sibTransId="{7EC848A1-3011-4B6E-B98F-A1DDB538DC6D}"/>
    <dgm:cxn modelId="{1BF932AE-FBC1-4AF8-9D1A-6D0BDF24B7F9}" type="presOf" srcId="{BE981863-71D2-4402-B316-862001127694}" destId="{6D5C2E88-95A7-4F08-B5CC-00A5BD943143}" srcOrd="0" destOrd="0" presId="urn:microsoft.com/office/officeart/2005/8/layout/vList6"/>
    <dgm:cxn modelId="{0ADF38B9-EDF8-4597-A39A-655E5E07691C}" type="presOf" srcId="{B709860E-C3A8-4871-96A9-884209F6F43E}" destId="{B5519418-CD99-4CEE-A4A4-4720E94EE635}" srcOrd="0" destOrd="2" presId="urn:microsoft.com/office/officeart/2005/8/layout/vList6"/>
    <dgm:cxn modelId="{8B65C3DD-9049-4ADE-B8B6-B3F071266FD0}" type="presParOf" srcId="{6D5C2E88-95A7-4F08-B5CC-00A5BD943143}" destId="{9BED420F-49B6-4686-8FAB-2B0B8B8EF902}" srcOrd="0" destOrd="0" presId="urn:microsoft.com/office/officeart/2005/8/layout/vList6"/>
    <dgm:cxn modelId="{E58C5C2D-CB1D-4564-A387-81DA1A00FC3A}" type="presParOf" srcId="{9BED420F-49B6-4686-8FAB-2B0B8B8EF902}" destId="{5DB3A149-3A26-433E-BAC4-F4A40FB54883}" srcOrd="0" destOrd="0" presId="urn:microsoft.com/office/officeart/2005/8/layout/vList6"/>
    <dgm:cxn modelId="{58F6686C-FE8D-4C4E-915F-7304A37516E3}" type="presParOf" srcId="{9BED420F-49B6-4686-8FAB-2B0B8B8EF902}" destId="{B5519418-CD99-4CEE-A4A4-4720E94EE6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76219C-8F74-49A0-BADC-5F1D586B2A99}" type="doc">
      <dgm:prSet loTypeId="urn:microsoft.com/office/officeart/2005/8/layout/hierarchy6" loCatId="hierarchy" qsTypeId="urn:microsoft.com/office/officeart/2005/8/quickstyle/simple3" qsCatId="simple" csTypeId="urn:microsoft.com/office/officeart/2005/8/colors/colorful2" csCatId="colorful" phldr="1"/>
      <dgm:spPr/>
      <dgm:t>
        <a:bodyPr/>
        <a:lstStyle/>
        <a:p>
          <a:endParaRPr lang="es-ES"/>
        </a:p>
      </dgm:t>
    </dgm:pt>
    <dgm:pt modelId="{45BE3C76-1D6C-4C97-AFB8-203244221DD5}">
      <dgm:prSet phldrT="[Texto]"/>
      <dgm:spPr/>
      <dgm:t>
        <a:bodyPr/>
        <a:lstStyle/>
        <a:p>
          <a:r>
            <a:rPr lang="es-ES" dirty="0" smtClean="0">
              <a:hlinkClick xmlns:r="http://schemas.openxmlformats.org/officeDocument/2006/relationships" r:id="rId1" action="ppaction://hlinksldjump"/>
            </a:rPr>
            <a:t>Tendencias básicas del pensamiento </a:t>
          </a:r>
          <a:endParaRPr lang="es-ES" dirty="0"/>
        </a:p>
      </dgm:t>
    </dgm:pt>
    <dgm:pt modelId="{E87304BF-F921-4825-9D1F-1B96294E1D21}" type="parTrans" cxnId="{C4B597F3-18D0-4342-A0BE-3DCD6478541A}">
      <dgm:prSet/>
      <dgm:spPr/>
      <dgm:t>
        <a:bodyPr/>
        <a:lstStyle/>
        <a:p>
          <a:endParaRPr lang="es-ES"/>
        </a:p>
      </dgm:t>
    </dgm:pt>
    <dgm:pt modelId="{33172B1F-E23D-452F-A0CF-A9626681176D}" type="sibTrans" cxnId="{C4B597F3-18D0-4342-A0BE-3DCD6478541A}">
      <dgm:prSet/>
      <dgm:spPr/>
      <dgm:t>
        <a:bodyPr/>
        <a:lstStyle/>
        <a:p>
          <a:endParaRPr lang="es-ES"/>
        </a:p>
      </dgm:t>
    </dgm:pt>
    <dgm:pt modelId="{B38C0BDA-4D06-4996-B398-9BD75BBCA333}">
      <dgm:prSet phldrT="[Texto]"/>
      <dgm:spPr/>
      <dgm:t>
        <a:bodyPr/>
        <a:lstStyle/>
        <a:p>
          <a:r>
            <a:rPr lang="es-ES" dirty="0" smtClean="0">
              <a:hlinkClick xmlns:r="http://schemas.openxmlformats.org/officeDocument/2006/relationships" r:id="rId2" action="ppaction://hlinksldjump"/>
            </a:rPr>
            <a:t>Organización </a:t>
          </a:r>
          <a:endParaRPr lang="es-ES" dirty="0"/>
        </a:p>
      </dgm:t>
    </dgm:pt>
    <dgm:pt modelId="{0157E679-21F5-4099-BD12-A74658381C3D}" type="parTrans" cxnId="{B69BC279-95A9-4A77-B5D2-C78E825BBA0E}">
      <dgm:prSet/>
      <dgm:spPr/>
      <dgm:t>
        <a:bodyPr/>
        <a:lstStyle/>
        <a:p>
          <a:endParaRPr lang="es-ES"/>
        </a:p>
      </dgm:t>
    </dgm:pt>
    <dgm:pt modelId="{CF3A98EF-5D52-41CD-936F-C28475000CE1}" type="sibTrans" cxnId="{B69BC279-95A9-4A77-B5D2-C78E825BBA0E}">
      <dgm:prSet/>
      <dgm:spPr/>
      <dgm:t>
        <a:bodyPr/>
        <a:lstStyle/>
        <a:p>
          <a:endParaRPr lang="es-ES"/>
        </a:p>
      </dgm:t>
    </dgm:pt>
    <dgm:pt modelId="{236D9F18-5C6B-42C8-A21D-B4EA547703D0}">
      <dgm:prSet phldrT="[Texto]"/>
      <dgm:spPr/>
      <dgm:t>
        <a:bodyPr/>
        <a:lstStyle/>
        <a:p>
          <a:r>
            <a:rPr lang="es-ES" dirty="0" smtClean="0">
              <a:hlinkClick xmlns:r="http://schemas.openxmlformats.org/officeDocument/2006/relationships" r:id="rId3" action="ppaction://hlinksldjump"/>
            </a:rPr>
            <a:t>Adaptación</a:t>
          </a:r>
          <a:r>
            <a:rPr lang="es-ES" dirty="0" smtClean="0"/>
            <a:t> </a:t>
          </a:r>
          <a:endParaRPr lang="es-ES" dirty="0"/>
        </a:p>
      </dgm:t>
    </dgm:pt>
    <dgm:pt modelId="{372C4793-A20F-4AB6-BB51-95865A086EEC}" type="parTrans" cxnId="{372DA007-A0E9-4C93-BAE6-D257923CD2A2}">
      <dgm:prSet/>
      <dgm:spPr/>
      <dgm:t>
        <a:bodyPr/>
        <a:lstStyle/>
        <a:p>
          <a:endParaRPr lang="es-ES"/>
        </a:p>
      </dgm:t>
    </dgm:pt>
    <dgm:pt modelId="{92143EB6-AB94-4856-BB31-CE98C7D27025}" type="sibTrans" cxnId="{372DA007-A0E9-4C93-BAE6-D257923CD2A2}">
      <dgm:prSet/>
      <dgm:spPr/>
      <dgm:t>
        <a:bodyPr/>
        <a:lstStyle/>
        <a:p>
          <a:endParaRPr lang="es-ES"/>
        </a:p>
      </dgm:t>
    </dgm:pt>
    <dgm:pt modelId="{DF44F888-99A7-40B7-B9D7-2D6DC56C18A4}">
      <dgm:prSet phldrT="[Texto]"/>
      <dgm:spPr/>
      <dgm:t>
        <a:bodyPr/>
        <a:lstStyle/>
        <a:p>
          <a:r>
            <a:rPr lang="es-ES" dirty="0" smtClean="0">
              <a:hlinkClick xmlns:r="http://schemas.openxmlformats.org/officeDocument/2006/relationships" r:id="rId4" action="ppaction://hlinksldjump"/>
            </a:rPr>
            <a:t>Acomodación</a:t>
          </a:r>
          <a:r>
            <a:rPr lang="es-ES" dirty="0" smtClean="0"/>
            <a:t> </a:t>
          </a:r>
          <a:endParaRPr lang="es-ES" dirty="0"/>
        </a:p>
      </dgm:t>
    </dgm:pt>
    <dgm:pt modelId="{1BCBC913-8EEF-4FA2-B300-07641E82C357}" type="parTrans" cxnId="{001199E0-7FA8-444E-89BC-CC54CB58B5CF}">
      <dgm:prSet/>
      <dgm:spPr/>
      <dgm:t>
        <a:bodyPr/>
        <a:lstStyle/>
        <a:p>
          <a:endParaRPr lang="es-ES"/>
        </a:p>
      </dgm:t>
    </dgm:pt>
    <dgm:pt modelId="{79A6220F-78DF-434E-A0D6-4EFDE557718D}" type="sibTrans" cxnId="{001199E0-7FA8-444E-89BC-CC54CB58B5CF}">
      <dgm:prSet/>
      <dgm:spPr/>
      <dgm:t>
        <a:bodyPr/>
        <a:lstStyle/>
        <a:p>
          <a:endParaRPr lang="es-ES"/>
        </a:p>
      </dgm:t>
    </dgm:pt>
    <dgm:pt modelId="{83332263-25BD-41C1-9C39-66BD0E8E0C8C}">
      <dgm:prSet/>
      <dgm:spPr/>
      <dgm:t>
        <a:bodyPr/>
        <a:lstStyle/>
        <a:p>
          <a:r>
            <a:rPr lang="es-ES" dirty="0" smtClean="0">
              <a:hlinkClick xmlns:r="http://schemas.openxmlformats.org/officeDocument/2006/relationships" r:id="rId4" action="ppaction://hlinksldjump"/>
            </a:rPr>
            <a:t>Asimilación </a:t>
          </a:r>
          <a:endParaRPr lang="es-ES" dirty="0"/>
        </a:p>
      </dgm:t>
    </dgm:pt>
    <dgm:pt modelId="{BC461676-C84D-41F6-95FE-659A0C520DB7}" type="parTrans" cxnId="{5C44AEB4-E8B1-450F-8077-01327524B1B4}">
      <dgm:prSet/>
      <dgm:spPr/>
      <dgm:t>
        <a:bodyPr/>
        <a:lstStyle/>
        <a:p>
          <a:endParaRPr lang="es-ES"/>
        </a:p>
      </dgm:t>
    </dgm:pt>
    <dgm:pt modelId="{2E368A71-FAAC-464D-971E-5F5B8EC6C9D5}" type="sibTrans" cxnId="{5C44AEB4-E8B1-450F-8077-01327524B1B4}">
      <dgm:prSet/>
      <dgm:spPr/>
      <dgm:t>
        <a:bodyPr/>
        <a:lstStyle/>
        <a:p>
          <a:endParaRPr lang="es-ES"/>
        </a:p>
      </dgm:t>
    </dgm:pt>
    <dgm:pt modelId="{48A533E4-9798-4466-A31E-962765A45C21}" type="pres">
      <dgm:prSet presAssocID="{B276219C-8F74-49A0-BADC-5F1D586B2A99}" presName="mainComposite" presStyleCnt="0">
        <dgm:presLayoutVars>
          <dgm:chPref val="1"/>
          <dgm:dir/>
          <dgm:animOne val="branch"/>
          <dgm:animLvl val="lvl"/>
          <dgm:resizeHandles val="exact"/>
        </dgm:presLayoutVars>
      </dgm:prSet>
      <dgm:spPr/>
      <dgm:t>
        <a:bodyPr/>
        <a:lstStyle/>
        <a:p>
          <a:endParaRPr lang="es-EC"/>
        </a:p>
      </dgm:t>
    </dgm:pt>
    <dgm:pt modelId="{56539427-D33D-4A87-AB6A-CCEC5B7854D3}" type="pres">
      <dgm:prSet presAssocID="{B276219C-8F74-49A0-BADC-5F1D586B2A99}" presName="hierFlow" presStyleCnt="0"/>
      <dgm:spPr/>
    </dgm:pt>
    <dgm:pt modelId="{75156F1F-A617-4659-A5A3-E2B9DD5C4FFF}" type="pres">
      <dgm:prSet presAssocID="{B276219C-8F74-49A0-BADC-5F1D586B2A99}" presName="hierChild1" presStyleCnt="0">
        <dgm:presLayoutVars>
          <dgm:chPref val="1"/>
          <dgm:animOne val="branch"/>
          <dgm:animLvl val="lvl"/>
        </dgm:presLayoutVars>
      </dgm:prSet>
      <dgm:spPr/>
    </dgm:pt>
    <dgm:pt modelId="{1321B48A-599B-45B1-ADCB-9746032F7D4A}" type="pres">
      <dgm:prSet presAssocID="{45BE3C76-1D6C-4C97-AFB8-203244221DD5}" presName="Name14" presStyleCnt="0"/>
      <dgm:spPr/>
    </dgm:pt>
    <dgm:pt modelId="{1C51C54F-050E-4CD1-9248-2B5FFD85D9D2}" type="pres">
      <dgm:prSet presAssocID="{45BE3C76-1D6C-4C97-AFB8-203244221DD5}" presName="level1Shape" presStyleLbl="node0" presStyleIdx="0" presStyleCnt="1" custLinFactNeighborX="6134" custLinFactNeighborY="-102">
        <dgm:presLayoutVars>
          <dgm:chPref val="3"/>
        </dgm:presLayoutVars>
      </dgm:prSet>
      <dgm:spPr/>
      <dgm:t>
        <a:bodyPr/>
        <a:lstStyle/>
        <a:p>
          <a:endParaRPr lang="es-EC"/>
        </a:p>
      </dgm:t>
    </dgm:pt>
    <dgm:pt modelId="{6A506AAE-56AE-4F67-954A-56A51576918E}" type="pres">
      <dgm:prSet presAssocID="{45BE3C76-1D6C-4C97-AFB8-203244221DD5}" presName="hierChild2" presStyleCnt="0"/>
      <dgm:spPr/>
    </dgm:pt>
    <dgm:pt modelId="{50583A36-8FDB-4823-A048-88D0AA2151C8}" type="pres">
      <dgm:prSet presAssocID="{0157E679-21F5-4099-BD12-A74658381C3D}" presName="Name19" presStyleLbl="parChTrans1D2" presStyleIdx="0" presStyleCnt="2"/>
      <dgm:spPr/>
      <dgm:t>
        <a:bodyPr/>
        <a:lstStyle/>
        <a:p>
          <a:endParaRPr lang="es-EC"/>
        </a:p>
      </dgm:t>
    </dgm:pt>
    <dgm:pt modelId="{819ED72D-11BB-498D-BD34-9292DF17A4EC}" type="pres">
      <dgm:prSet presAssocID="{B38C0BDA-4D06-4996-B398-9BD75BBCA333}" presName="Name21" presStyleCnt="0"/>
      <dgm:spPr/>
    </dgm:pt>
    <dgm:pt modelId="{F2B0C71F-E377-4008-B1D6-912AEE54FBF9}" type="pres">
      <dgm:prSet presAssocID="{B38C0BDA-4D06-4996-B398-9BD75BBCA333}" presName="level2Shape" presStyleLbl="node2" presStyleIdx="0" presStyleCnt="2"/>
      <dgm:spPr/>
      <dgm:t>
        <a:bodyPr/>
        <a:lstStyle/>
        <a:p>
          <a:endParaRPr lang="es-EC"/>
        </a:p>
      </dgm:t>
    </dgm:pt>
    <dgm:pt modelId="{313D6767-5B6A-4E57-97F0-1B5E790C76B6}" type="pres">
      <dgm:prSet presAssocID="{B38C0BDA-4D06-4996-B398-9BD75BBCA333}" presName="hierChild3" presStyleCnt="0"/>
      <dgm:spPr/>
    </dgm:pt>
    <dgm:pt modelId="{2E37CCD2-F6F7-4BD5-9BC6-2AE2C080DA56}" type="pres">
      <dgm:prSet presAssocID="{372C4793-A20F-4AB6-BB51-95865A086EEC}" presName="Name19" presStyleLbl="parChTrans1D2" presStyleIdx="1" presStyleCnt="2"/>
      <dgm:spPr/>
      <dgm:t>
        <a:bodyPr/>
        <a:lstStyle/>
        <a:p>
          <a:endParaRPr lang="es-EC"/>
        </a:p>
      </dgm:t>
    </dgm:pt>
    <dgm:pt modelId="{C225C288-7D65-4742-91DF-AA5E7B875480}" type="pres">
      <dgm:prSet presAssocID="{236D9F18-5C6B-42C8-A21D-B4EA547703D0}" presName="Name21" presStyleCnt="0"/>
      <dgm:spPr/>
    </dgm:pt>
    <dgm:pt modelId="{995CE216-57B0-41B4-A9CE-9919D037D301}" type="pres">
      <dgm:prSet presAssocID="{236D9F18-5C6B-42C8-A21D-B4EA547703D0}" presName="level2Shape" presStyleLbl="node2" presStyleIdx="1" presStyleCnt="2"/>
      <dgm:spPr/>
      <dgm:t>
        <a:bodyPr/>
        <a:lstStyle/>
        <a:p>
          <a:endParaRPr lang="es-EC"/>
        </a:p>
      </dgm:t>
    </dgm:pt>
    <dgm:pt modelId="{6407C969-6F79-4055-A76E-E8BF39A20DAD}" type="pres">
      <dgm:prSet presAssocID="{236D9F18-5C6B-42C8-A21D-B4EA547703D0}" presName="hierChild3" presStyleCnt="0"/>
      <dgm:spPr/>
    </dgm:pt>
    <dgm:pt modelId="{669D1DBF-A116-404F-81ED-43C5268ABB14}" type="pres">
      <dgm:prSet presAssocID="{BC461676-C84D-41F6-95FE-659A0C520DB7}" presName="Name19" presStyleLbl="parChTrans1D3" presStyleIdx="0" presStyleCnt="2"/>
      <dgm:spPr/>
      <dgm:t>
        <a:bodyPr/>
        <a:lstStyle/>
        <a:p>
          <a:endParaRPr lang="es-EC"/>
        </a:p>
      </dgm:t>
    </dgm:pt>
    <dgm:pt modelId="{5D21F04A-BC70-4EBF-9662-BD42A0700452}" type="pres">
      <dgm:prSet presAssocID="{83332263-25BD-41C1-9C39-66BD0E8E0C8C}" presName="Name21" presStyleCnt="0"/>
      <dgm:spPr/>
    </dgm:pt>
    <dgm:pt modelId="{BB55FDA7-A0BC-4582-A55F-4117D5B172FB}" type="pres">
      <dgm:prSet presAssocID="{83332263-25BD-41C1-9C39-66BD0E8E0C8C}" presName="level2Shape" presStyleLbl="node3" presStyleIdx="0" presStyleCnt="2"/>
      <dgm:spPr/>
      <dgm:t>
        <a:bodyPr/>
        <a:lstStyle/>
        <a:p>
          <a:endParaRPr lang="es-EC"/>
        </a:p>
      </dgm:t>
    </dgm:pt>
    <dgm:pt modelId="{5954F2E9-FF4D-44FA-AD3A-5B40CF3B7C99}" type="pres">
      <dgm:prSet presAssocID="{83332263-25BD-41C1-9C39-66BD0E8E0C8C}" presName="hierChild3" presStyleCnt="0"/>
      <dgm:spPr/>
    </dgm:pt>
    <dgm:pt modelId="{2F805FAE-1886-4676-BCD2-660E7E35409C}" type="pres">
      <dgm:prSet presAssocID="{1BCBC913-8EEF-4FA2-B300-07641E82C357}" presName="Name19" presStyleLbl="parChTrans1D3" presStyleIdx="1" presStyleCnt="2"/>
      <dgm:spPr/>
      <dgm:t>
        <a:bodyPr/>
        <a:lstStyle/>
        <a:p>
          <a:endParaRPr lang="es-EC"/>
        </a:p>
      </dgm:t>
    </dgm:pt>
    <dgm:pt modelId="{F437C87A-8BEE-48E1-BCBB-212A267F3DED}" type="pres">
      <dgm:prSet presAssocID="{DF44F888-99A7-40B7-B9D7-2D6DC56C18A4}" presName="Name21" presStyleCnt="0"/>
      <dgm:spPr/>
    </dgm:pt>
    <dgm:pt modelId="{414A0672-2E71-41FA-B046-EA648143A999}" type="pres">
      <dgm:prSet presAssocID="{DF44F888-99A7-40B7-B9D7-2D6DC56C18A4}" presName="level2Shape" presStyleLbl="node3" presStyleIdx="1" presStyleCnt="2"/>
      <dgm:spPr/>
      <dgm:t>
        <a:bodyPr/>
        <a:lstStyle/>
        <a:p>
          <a:endParaRPr lang="es-EC"/>
        </a:p>
      </dgm:t>
    </dgm:pt>
    <dgm:pt modelId="{CC911C16-88BC-4B58-A5F4-60A30783EFB7}" type="pres">
      <dgm:prSet presAssocID="{DF44F888-99A7-40B7-B9D7-2D6DC56C18A4}" presName="hierChild3" presStyleCnt="0"/>
      <dgm:spPr/>
    </dgm:pt>
    <dgm:pt modelId="{1BFB8289-3DD6-4241-9182-026B96BC1176}" type="pres">
      <dgm:prSet presAssocID="{B276219C-8F74-49A0-BADC-5F1D586B2A99}" presName="bgShapesFlow" presStyleCnt="0"/>
      <dgm:spPr/>
    </dgm:pt>
  </dgm:ptLst>
  <dgm:cxnLst>
    <dgm:cxn modelId="{C4B597F3-18D0-4342-A0BE-3DCD6478541A}" srcId="{B276219C-8F74-49A0-BADC-5F1D586B2A99}" destId="{45BE3C76-1D6C-4C97-AFB8-203244221DD5}" srcOrd="0" destOrd="0" parTransId="{E87304BF-F921-4825-9D1F-1B96294E1D21}" sibTransId="{33172B1F-E23D-452F-A0CF-A9626681176D}"/>
    <dgm:cxn modelId="{A56E3E13-6C51-4852-BD48-F26FADBC0C71}" type="presOf" srcId="{0157E679-21F5-4099-BD12-A74658381C3D}" destId="{50583A36-8FDB-4823-A048-88D0AA2151C8}" srcOrd="0" destOrd="0" presId="urn:microsoft.com/office/officeart/2005/8/layout/hierarchy6"/>
    <dgm:cxn modelId="{5C44AEB4-E8B1-450F-8077-01327524B1B4}" srcId="{236D9F18-5C6B-42C8-A21D-B4EA547703D0}" destId="{83332263-25BD-41C1-9C39-66BD0E8E0C8C}" srcOrd="0" destOrd="0" parTransId="{BC461676-C84D-41F6-95FE-659A0C520DB7}" sibTransId="{2E368A71-FAAC-464D-971E-5F5B8EC6C9D5}"/>
    <dgm:cxn modelId="{B69BC279-95A9-4A77-B5D2-C78E825BBA0E}" srcId="{45BE3C76-1D6C-4C97-AFB8-203244221DD5}" destId="{B38C0BDA-4D06-4996-B398-9BD75BBCA333}" srcOrd="0" destOrd="0" parTransId="{0157E679-21F5-4099-BD12-A74658381C3D}" sibTransId="{CF3A98EF-5D52-41CD-936F-C28475000CE1}"/>
    <dgm:cxn modelId="{8C39C1DA-2F0B-41FA-8DC4-4763EB9DBBD8}" type="presOf" srcId="{45BE3C76-1D6C-4C97-AFB8-203244221DD5}" destId="{1C51C54F-050E-4CD1-9248-2B5FFD85D9D2}" srcOrd="0" destOrd="0" presId="urn:microsoft.com/office/officeart/2005/8/layout/hierarchy6"/>
    <dgm:cxn modelId="{11870968-A3EB-45FC-B501-D936F43D065D}" type="presOf" srcId="{B276219C-8F74-49A0-BADC-5F1D586B2A99}" destId="{48A533E4-9798-4466-A31E-962765A45C21}" srcOrd="0" destOrd="0" presId="urn:microsoft.com/office/officeart/2005/8/layout/hierarchy6"/>
    <dgm:cxn modelId="{4AC7A1B3-09BB-40EC-89C6-7938AFDDB9CB}" type="presOf" srcId="{B38C0BDA-4D06-4996-B398-9BD75BBCA333}" destId="{F2B0C71F-E377-4008-B1D6-912AEE54FBF9}" srcOrd="0" destOrd="0" presId="urn:microsoft.com/office/officeart/2005/8/layout/hierarchy6"/>
    <dgm:cxn modelId="{622EABE5-DC03-49A5-89B5-8A79AC961D00}" type="presOf" srcId="{BC461676-C84D-41F6-95FE-659A0C520DB7}" destId="{669D1DBF-A116-404F-81ED-43C5268ABB14}" srcOrd="0" destOrd="0" presId="urn:microsoft.com/office/officeart/2005/8/layout/hierarchy6"/>
    <dgm:cxn modelId="{D329E36A-D842-4585-9835-9A28FD7644BE}" type="presOf" srcId="{236D9F18-5C6B-42C8-A21D-B4EA547703D0}" destId="{995CE216-57B0-41B4-A9CE-9919D037D301}" srcOrd="0" destOrd="0" presId="urn:microsoft.com/office/officeart/2005/8/layout/hierarchy6"/>
    <dgm:cxn modelId="{28269BF1-4300-4FC8-AF89-7ED2ED280A74}" type="presOf" srcId="{372C4793-A20F-4AB6-BB51-95865A086EEC}" destId="{2E37CCD2-F6F7-4BD5-9BC6-2AE2C080DA56}" srcOrd="0" destOrd="0" presId="urn:microsoft.com/office/officeart/2005/8/layout/hierarchy6"/>
    <dgm:cxn modelId="{76D9F6CF-8913-456A-B8A5-1AD44B2610D8}" type="presOf" srcId="{83332263-25BD-41C1-9C39-66BD0E8E0C8C}" destId="{BB55FDA7-A0BC-4582-A55F-4117D5B172FB}" srcOrd="0" destOrd="0" presId="urn:microsoft.com/office/officeart/2005/8/layout/hierarchy6"/>
    <dgm:cxn modelId="{001199E0-7FA8-444E-89BC-CC54CB58B5CF}" srcId="{236D9F18-5C6B-42C8-A21D-B4EA547703D0}" destId="{DF44F888-99A7-40B7-B9D7-2D6DC56C18A4}" srcOrd="1" destOrd="0" parTransId="{1BCBC913-8EEF-4FA2-B300-07641E82C357}" sibTransId="{79A6220F-78DF-434E-A0D6-4EFDE557718D}"/>
    <dgm:cxn modelId="{372DA007-A0E9-4C93-BAE6-D257923CD2A2}" srcId="{45BE3C76-1D6C-4C97-AFB8-203244221DD5}" destId="{236D9F18-5C6B-42C8-A21D-B4EA547703D0}" srcOrd="1" destOrd="0" parTransId="{372C4793-A20F-4AB6-BB51-95865A086EEC}" sibTransId="{92143EB6-AB94-4856-BB31-CE98C7D27025}"/>
    <dgm:cxn modelId="{64F1F336-E5AB-4911-A293-91887E3DF8E8}" type="presOf" srcId="{DF44F888-99A7-40B7-B9D7-2D6DC56C18A4}" destId="{414A0672-2E71-41FA-B046-EA648143A999}" srcOrd="0" destOrd="0" presId="urn:microsoft.com/office/officeart/2005/8/layout/hierarchy6"/>
    <dgm:cxn modelId="{09D52897-6B0A-48B6-A8D1-A21110540E75}" type="presOf" srcId="{1BCBC913-8EEF-4FA2-B300-07641E82C357}" destId="{2F805FAE-1886-4676-BCD2-660E7E35409C}" srcOrd="0" destOrd="0" presId="urn:microsoft.com/office/officeart/2005/8/layout/hierarchy6"/>
    <dgm:cxn modelId="{14BC6711-0EA8-4D4F-A0F7-E6F3120E464B}" type="presParOf" srcId="{48A533E4-9798-4466-A31E-962765A45C21}" destId="{56539427-D33D-4A87-AB6A-CCEC5B7854D3}" srcOrd="0" destOrd="0" presId="urn:microsoft.com/office/officeart/2005/8/layout/hierarchy6"/>
    <dgm:cxn modelId="{68343DAB-1EC0-417D-B2B8-60A69D95E28E}" type="presParOf" srcId="{56539427-D33D-4A87-AB6A-CCEC5B7854D3}" destId="{75156F1F-A617-4659-A5A3-E2B9DD5C4FFF}" srcOrd="0" destOrd="0" presId="urn:microsoft.com/office/officeart/2005/8/layout/hierarchy6"/>
    <dgm:cxn modelId="{11AA9D47-F49A-4B1E-8546-11B83C2F0FE3}" type="presParOf" srcId="{75156F1F-A617-4659-A5A3-E2B9DD5C4FFF}" destId="{1321B48A-599B-45B1-ADCB-9746032F7D4A}" srcOrd="0" destOrd="0" presId="urn:microsoft.com/office/officeart/2005/8/layout/hierarchy6"/>
    <dgm:cxn modelId="{6EE7E141-9BD6-46B7-85E9-8B79F731E950}" type="presParOf" srcId="{1321B48A-599B-45B1-ADCB-9746032F7D4A}" destId="{1C51C54F-050E-4CD1-9248-2B5FFD85D9D2}" srcOrd="0" destOrd="0" presId="urn:microsoft.com/office/officeart/2005/8/layout/hierarchy6"/>
    <dgm:cxn modelId="{23B978E9-696D-443C-AFE9-5B73D914B410}" type="presParOf" srcId="{1321B48A-599B-45B1-ADCB-9746032F7D4A}" destId="{6A506AAE-56AE-4F67-954A-56A51576918E}" srcOrd="1" destOrd="0" presId="urn:microsoft.com/office/officeart/2005/8/layout/hierarchy6"/>
    <dgm:cxn modelId="{CEE8F7C9-ED65-473A-B2B4-AC6609549947}" type="presParOf" srcId="{6A506AAE-56AE-4F67-954A-56A51576918E}" destId="{50583A36-8FDB-4823-A048-88D0AA2151C8}" srcOrd="0" destOrd="0" presId="urn:microsoft.com/office/officeart/2005/8/layout/hierarchy6"/>
    <dgm:cxn modelId="{C6864E01-F7AE-4537-9D3D-B33A51E3CB66}" type="presParOf" srcId="{6A506AAE-56AE-4F67-954A-56A51576918E}" destId="{819ED72D-11BB-498D-BD34-9292DF17A4EC}" srcOrd="1" destOrd="0" presId="urn:microsoft.com/office/officeart/2005/8/layout/hierarchy6"/>
    <dgm:cxn modelId="{F8728E08-CFFB-4461-B07F-2507066ECF1C}" type="presParOf" srcId="{819ED72D-11BB-498D-BD34-9292DF17A4EC}" destId="{F2B0C71F-E377-4008-B1D6-912AEE54FBF9}" srcOrd="0" destOrd="0" presId="urn:microsoft.com/office/officeart/2005/8/layout/hierarchy6"/>
    <dgm:cxn modelId="{D6968D1F-39D6-4623-9269-E3BDBE90ABC5}" type="presParOf" srcId="{819ED72D-11BB-498D-BD34-9292DF17A4EC}" destId="{313D6767-5B6A-4E57-97F0-1B5E790C76B6}" srcOrd="1" destOrd="0" presId="urn:microsoft.com/office/officeart/2005/8/layout/hierarchy6"/>
    <dgm:cxn modelId="{FED8BC9D-4C61-4ED9-AB0E-0455F8A0E4E4}" type="presParOf" srcId="{6A506AAE-56AE-4F67-954A-56A51576918E}" destId="{2E37CCD2-F6F7-4BD5-9BC6-2AE2C080DA56}" srcOrd="2" destOrd="0" presId="urn:microsoft.com/office/officeart/2005/8/layout/hierarchy6"/>
    <dgm:cxn modelId="{0B516EDB-F116-4F55-A472-1B12F81125C1}" type="presParOf" srcId="{6A506AAE-56AE-4F67-954A-56A51576918E}" destId="{C225C288-7D65-4742-91DF-AA5E7B875480}" srcOrd="3" destOrd="0" presId="urn:microsoft.com/office/officeart/2005/8/layout/hierarchy6"/>
    <dgm:cxn modelId="{36E18C76-B593-457C-9827-4461D18F5890}" type="presParOf" srcId="{C225C288-7D65-4742-91DF-AA5E7B875480}" destId="{995CE216-57B0-41B4-A9CE-9919D037D301}" srcOrd="0" destOrd="0" presId="urn:microsoft.com/office/officeart/2005/8/layout/hierarchy6"/>
    <dgm:cxn modelId="{9094379E-DFB7-4D3F-8E1F-2977355F06D6}" type="presParOf" srcId="{C225C288-7D65-4742-91DF-AA5E7B875480}" destId="{6407C969-6F79-4055-A76E-E8BF39A20DAD}" srcOrd="1" destOrd="0" presId="urn:microsoft.com/office/officeart/2005/8/layout/hierarchy6"/>
    <dgm:cxn modelId="{B6A7F61E-01BA-4D5F-B954-9A431C077AD4}" type="presParOf" srcId="{6407C969-6F79-4055-A76E-E8BF39A20DAD}" destId="{669D1DBF-A116-404F-81ED-43C5268ABB14}" srcOrd="0" destOrd="0" presId="urn:microsoft.com/office/officeart/2005/8/layout/hierarchy6"/>
    <dgm:cxn modelId="{7C03EBAC-CD01-4D82-85D7-C85072381432}" type="presParOf" srcId="{6407C969-6F79-4055-A76E-E8BF39A20DAD}" destId="{5D21F04A-BC70-4EBF-9662-BD42A0700452}" srcOrd="1" destOrd="0" presId="urn:microsoft.com/office/officeart/2005/8/layout/hierarchy6"/>
    <dgm:cxn modelId="{E93403E8-0430-49C9-8640-3E6962FE5B5C}" type="presParOf" srcId="{5D21F04A-BC70-4EBF-9662-BD42A0700452}" destId="{BB55FDA7-A0BC-4582-A55F-4117D5B172FB}" srcOrd="0" destOrd="0" presId="urn:microsoft.com/office/officeart/2005/8/layout/hierarchy6"/>
    <dgm:cxn modelId="{097F712B-FA13-4F27-94D5-1A866275D614}" type="presParOf" srcId="{5D21F04A-BC70-4EBF-9662-BD42A0700452}" destId="{5954F2E9-FF4D-44FA-AD3A-5B40CF3B7C99}" srcOrd="1" destOrd="0" presId="urn:microsoft.com/office/officeart/2005/8/layout/hierarchy6"/>
    <dgm:cxn modelId="{E209F9A8-70B6-47FD-A9B0-627BFC10D09B}" type="presParOf" srcId="{6407C969-6F79-4055-A76E-E8BF39A20DAD}" destId="{2F805FAE-1886-4676-BCD2-660E7E35409C}" srcOrd="2" destOrd="0" presId="urn:microsoft.com/office/officeart/2005/8/layout/hierarchy6"/>
    <dgm:cxn modelId="{FB2B7FD8-361F-4325-83B5-CC43137E45D9}" type="presParOf" srcId="{6407C969-6F79-4055-A76E-E8BF39A20DAD}" destId="{F437C87A-8BEE-48E1-BCBB-212A267F3DED}" srcOrd="3" destOrd="0" presId="urn:microsoft.com/office/officeart/2005/8/layout/hierarchy6"/>
    <dgm:cxn modelId="{3B168558-8DD7-4162-8266-6E62F1903F36}" type="presParOf" srcId="{F437C87A-8BEE-48E1-BCBB-212A267F3DED}" destId="{414A0672-2E71-41FA-B046-EA648143A999}" srcOrd="0" destOrd="0" presId="urn:microsoft.com/office/officeart/2005/8/layout/hierarchy6"/>
    <dgm:cxn modelId="{D02150B9-E36E-470F-83CC-38C893656883}" type="presParOf" srcId="{F437C87A-8BEE-48E1-BCBB-212A267F3DED}" destId="{CC911C16-88BC-4B58-A5F4-60A30783EFB7}" srcOrd="1" destOrd="0" presId="urn:microsoft.com/office/officeart/2005/8/layout/hierarchy6"/>
    <dgm:cxn modelId="{87772055-0471-4E99-81F6-9FE303786095}" type="presParOf" srcId="{48A533E4-9798-4466-A31E-962765A45C21}" destId="{1BFB8289-3DD6-4241-9182-026B96BC117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8D3E54-F5B4-474F-A76A-9FE99283910B}"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s-EC"/>
        </a:p>
      </dgm:t>
    </dgm:pt>
    <dgm:pt modelId="{49342C63-2E1A-458B-A5A3-BDA4DE9A8EEF}">
      <dgm:prSet phldrT="[Texto]"/>
      <dgm:spPr/>
      <dgm:t>
        <a:bodyPr/>
        <a:lstStyle/>
        <a:p>
          <a:r>
            <a:rPr lang="es-EC" b="1" dirty="0" smtClean="0">
              <a:solidFill>
                <a:schemeClr val="tx1"/>
              </a:solidFill>
              <a:latin typeface="Baskerville Old Face" pitchFamily="18" charset="0"/>
            </a:rPr>
            <a:t>ESCUELA PARA PADRES </a:t>
          </a:r>
          <a:endParaRPr lang="es-EC" b="1" dirty="0">
            <a:solidFill>
              <a:schemeClr val="tx1"/>
            </a:solidFill>
            <a:latin typeface="Baskerville Old Face" pitchFamily="18" charset="0"/>
          </a:endParaRPr>
        </a:p>
      </dgm:t>
    </dgm:pt>
    <dgm:pt modelId="{697B1144-4793-4D4B-B4C1-6DE9F2A1D948}" type="parTrans" cxnId="{0EE88BA7-C2CB-4BF7-AC7A-3BD2A4BF859E}">
      <dgm:prSet/>
      <dgm:spPr/>
      <dgm:t>
        <a:bodyPr/>
        <a:lstStyle/>
        <a:p>
          <a:endParaRPr lang="es-EC"/>
        </a:p>
      </dgm:t>
    </dgm:pt>
    <dgm:pt modelId="{ADEFBFF0-32C1-489A-985E-6780CAC5BA6E}" type="sibTrans" cxnId="{0EE88BA7-C2CB-4BF7-AC7A-3BD2A4BF859E}">
      <dgm:prSet/>
      <dgm:spPr/>
      <dgm:t>
        <a:bodyPr/>
        <a:lstStyle/>
        <a:p>
          <a:endParaRPr lang="es-EC"/>
        </a:p>
      </dgm:t>
    </dgm:pt>
    <dgm:pt modelId="{9DB5B02C-1730-45B2-8D83-D928031B1522}">
      <dgm:prSet phldrT="[Texto]" custT="1"/>
      <dgm:spPr/>
      <dgm:t>
        <a:bodyPr/>
        <a:lstStyle/>
        <a:p>
          <a:r>
            <a:rPr lang="es-EC" sz="1800" b="1" dirty="0" smtClean="0">
              <a:solidFill>
                <a:schemeClr val="tx1"/>
              </a:solidFill>
              <a:latin typeface="Baskerville Old Face" pitchFamily="18" charset="0"/>
              <a:hlinkClick xmlns:r="http://schemas.openxmlformats.org/officeDocument/2006/relationships" r:id="rId1" action="ppaction://hlinksldjump"/>
            </a:rPr>
            <a:t>CONCEPTO </a:t>
          </a:r>
          <a:endParaRPr lang="es-EC" sz="1800" b="1" dirty="0">
            <a:solidFill>
              <a:schemeClr val="tx1"/>
            </a:solidFill>
            <a:latin typeface="Baskerville Old Face" pitchFamily="18" charset="0"/>
          </a:endParaRPr>
        </a:p>
      </dgm:t>
    </dgm:pt>
    <dgm:pt modelId="{7A7C3CF7-D30F-4103-9BFA-B56F9CCD8711}" type="parTrans" cxnId="{8E38AC6E-2358-4A46-B5E9-F319ECE40B40}">
      <dgm:prSet/>
      <dgm:spPr/>
      <dgm:t>
        <a:bodyPr/>
        <a:lstStyle/>
        <a:p>
          <a:endParaRPr lang="es-EC"/>
        </a:p>
      </dgm:t>
    </dgm:pt>
    <dgm:pt modelId="{1F97CA5F-CE8D-46B7-9152-C732D82529D7}" type="sibTrans" cxnId="{8E38AC6E-2358-4A46-B5E9-F319ECE40B40}">
      <dgm:prSet/>
      <dgm:spPr/>
      <dgm:t>
        <a:bodyPr/>
        <a:lstStyle/>
        <a:p>
          <a:endParaRPr lang="es-EC"/>
        </a:p>
      </dgm:t>
    </dgm:pt>
    <dgm:pt modelId="{3B5BB791-D356-4088-AA8A-EEBAEEA13022}">
      <dgm:prSet phldrT="[Texto]" custT="1"/>
      <dgm:spPr/>
      <dgm:t>
        <a:bodyPr/>
        <a:lstStyle/>
        <a:p>
          <a:r>
            <a:rPr lang="es-EC" sz="1600" b="1" dirty="0" smtClean="0">
              <a:solidFill>
                <a:schemeClr val="tx1"/>
              </a:solidFill>
              <a:latin typeface="Baskerville Old Face" pitchFamily="18" charset="0"/>
              <a:hlinkClick xmlns:r="http://schemas.openxmlformats.org/officeDocument/2006/relationships" r:id="rId2" action="ppaction://hlinksldjump"/>
            </a:rPr>
            <a:t>JUSTIFICACIÓN</a:t>
          </a:r>
          <a:endParaRPr lang="es-EC" sz="1600" b="1" dirty="0">
            <a:solidFill>
              <a:schemeClr val="tx1"/>
            </a:solidFill>
            <a:latin typeface="Baskerville Old Face" pitchFamily="18" charset="0"/>
          </a:endParaRPr>
        </a:p>
      </dgm:t>
    </dgm:pt>
    <dgm:pt modelId="{096D810D-7A92-4A90-8812-EFF1B659812C}" type="parTrans" cxnId="{CE9F4E6B-1036-467C-9437-3EF209228450}">
      <dgm:prSet/>
      <dgm:spPr/>
      <dgm:t>
        <a:bodyPr/>
        <a:lstStyle/>
        <a:p>
          <a:endParaRPr lang="es-EC"/>
        </a:p>
      </dgm:t>
    </dgm:pt>
    <dgm:pt modelId="{83A06708-B692-49D3-8ABA-9683FF1637FF}" type="sibTrans" cxnId="{CE9F4E6B-1036-467C-9437-3EF209228450}">
      <dgm:prSet/>
      <dgm:spPr/>
      <dgm:t>
        <a:bodyPr/>
        <a:lstStyle/>
        <a:p>
          <a:endParaRPr lang="es-EC"/>
        </a:p>
      </dgm:t>
    </dgm:pt>
    <dgm:pt modelId="{0EE88AB2-E15A-45A2-BB38-CABB3C94E15A}">
      <dgm:prSet phldrT="[Texto]" custT="1"/>
      <dgm:spPr/>
      <dgm:t>
        <a:bodyPr/>
        <a:lstStyle/>
        <a:p>
          <a:r>
            <a:rPr lang="es-EC" sz="1800" b="1" dirty="0" smtClean="0">
              <a:solidFill>
                <a:schemeClr val="tx1"/>
              </a:solidFill>
              <a:latin typeface="Baskerville Old Face" pitchFamily="18" charset="0"/>
              <a:hlinkClick xmlns:r="http://schemas.openxmlformats.org/officeDocument/2006/relationships" r:id="rId3" action="ppaction://hlinksldjump"/>
            </a:rPr>
            <a:t>OBJETIVOS</a:t>
          </a:r>
          <a:endParaRPr lang="es-EC" sz="1800" b="1" dirty="0">
            <a:solidFill>
              <a:schemeClr val="tx1"/>
            </a:solidFill>
            <a:latin typeface="Baskerville Old Face" pitchFamily="18" charset="0"/>
          </a:endParaRPr>
        </a:p>
      </dgm:t>
    </dgm:pt>
    <dgm:pt modelId="{A7AACAEB-8248-4E34-8EAA-79CF92955B44}" type="parTrans" cxnId="{CE985137-90FB-4A0D-8ED5-23C04B573F06}">
      <dgm:prSet/>
      <dgm:spPr/>
      <dgm:t>
        <a:bodyPr/>
        <a:lstStyle/>
        <a:p>
          <a:endParaRPr lang="es-EC"/>
        </a:p>
      </dgm:t>
    </dgm:pt>
    <dgm:pt modelId="{C23D94DE-E8D0-4FE4-B391-30469A223BDD}" type="sibTrans" cxnId="{CE985137-90FB-4A0D-8ED5-23C04B573F06}">
      <dgm:prSet/>
      <dgm:spPr/>
      <dgm:t>
        <a:bodyPr/>
        <a:lstStyle/>
        <a:p>
          <a:endParaRPr lang="es-EC"/>
        </a:p>
      </dgm:t>
    </dgm:pt>
    <dgm:pt modelId="{DFFD945D-2DAC-46AB-AA9F-D23E95F09D2F}">
      <dgm:prSet phldrT="[Texto]"/>
      <dgm:spPr/>
      <dgm:t>
        <a:bodyPr/>
        <a:lstStyle/>
        <a:p>
          <a:r>
            <a:rPr lang="es-EC" b="1" dirty="0" smtClean="0">
              <a:solidFill>
                <a:schemeClr val="tx1"/>
              </a:solidFill>
              <a:latin typeface="Baskerville Old Face" pitchFamily="18" charset="0"/>
              <a:hlinkClick xmlns:r="http://schemas.openxmlformats.org/officeDocument/2006/relationships" r:id="rId4" action="ppaction://hlinksldjump"/>
            </a:rPr>
            <a:t>IMPORTANCIA</a:t>
          </a:r>
          <a:endParaRPr lang="es-EC" b="1" dirty="0">
            <a:solidFill>
              <a:schemeClr val="tx1"/>
            </a:solidFill>
            <a:latin typeface="Baskerville Old Face" pitchFamily="18" charset="0"/>
          </a:endParaRPr>
        </a:p>
      </dgm:t>
    </dgm:pt>
    <dgm:pt modelId="{EAFAD336-2856-4099-ABEB-1FBB992C803A}" type="parTrans" cxnId="{A5D74D69-38D4-4E4D-9389-2E3C58B91498}">
      <dgm:prSet/>
      <dgm:spPr/>
      <dgm:t>
        <a:bodyPr/>
        <a:lstStyle/>
        <a:p>
          <a:endParaRPr lang="es-EC"/>
        </a:p>
      </dgm:t>
    </dgm:pt>
    <dgm:pt modelId="{E6AD8DC5-48D7-44E0-9BCF-6573A2117AF7}" type="sibTrans" cxnId="{A5D74D69-38D4-4E4D-9389-2E3C58B91498}">
      <dgm:prSet/>
      <dgm:spPr/>
      <dgm:t>
        <a:bodyPr/>
        <a:lstStyle/>
        <a:p>
          <a:endParaRPr lang="es-EC"/>
        </a:p>
      </dgm:t>
    </dgm:pt>
    <dgm:pt modelId="{DEB4882D-298C-4333-9508-84724491C984}" type="pres">
      <dgm:prSet presAssocID="{008D3E54-F5B4-474F-A76A-9FE99283910B}" presName="cycle" presStyleCnt="0">
        <dgm:presLayoutVars>
          <dgm:chMax val="1"/>
          <dgm:dir/>
          <dgm:animLvl val="ctr"/>
          <dgm:resizeHandles val="exact"/>
        </dgm:presLayoutVars>
      </dgm:prSet>
      <dgm:spPr/>
      <dgm:t>
        <a:bodyPr/>
        <a:lstStyle/>
        <a:p>
          <a:endParaRPr lang="es-EC"/>
        </a:p>
      </dgm:t>
    </dgm:pt>
    <dgm:pt modelId="{53F6FB27-7B41-40AB-9741-4CC2B1961BAD}" type="pres">
      <dgm:prSet presAssocID="{49342C63-2E1A-458B-A5A3-BDA4DE9A8EEF}" presName="centerShape" presStyleLbl="node0" presStyleIdx="0" presStyleCnt="1" custLinFactNeighborX="-5612" custLinFactNeighborY="1443"/>
      <dgm:spPr/>
      <dgm:t>
        <a:bodyPr/>
        <a:lstStyle/>
        <a:p>
          <a:endParaRPr lang="es-EC"/>
        </a:p>
      </dgm:t>
    </dgm:pt>
    <dgm:pt modelId="{FE146202-E8AE-46C7-A41C-9534A4BC85F3}" type="pres">
      <dgm:prSet presAssocID="{7A7C3CF7-D30F-4103-9BFA-B56F9CCD8711}" presName="Name9" presStyleLbl="parChTrans1D2" presStyleIdx="0" presStyleCnt="4"/>
      <dgm:spPr/>
      <dgm:t>
        <a:bodyPr/>
        <a:lstStyle/>
        <a:p>
          <a:endParaRPr lang="es-EC"/>
        </a:p>
      </dgm:t>
    </dgm:pt>
    <dgm:pt modelId="{BEE085A2-FAE6-4017-B096-88AE6BD1BBF5}" type="pres">
      <dgm:prSet presAssocID="{7A7C3CF7-D30F-4103-9BFA-B56F9CCD8711}" presName="connTx" presStyleLbl="parChTrans1D2" presStyleIdx="0" presStyleCnt="4"/>
      <dgm:spPr/>
      <dgm:t>
        <a:bodyPr/>
        <a:lstStyle/>
        <a:p>
          <a:endParaRPr lang="es-EC"/>
        </a:p>
      </dgm:t>
    </dgm:pt>
    <dgm:pt modelId="{067756AB-F4FC-4724-985A-52D4DE2509DE}" type="pres">
      <dgm:prSet presAssocID="{9DB5B02C-1730-45B2-8D83-D928031B1522}" presName="node" presStyleLbl="node1" presStyleIdx="0" presStyleCnt="4" custScaleX="145570" custRadScaleRad="101619" custRadScaleInc="-13145">
        <dgm:presLayoutVars>
          <dgm:bulletEnabled val="1"/>
        </dgm:presLayoutVars>
      </dgm:prSet>
      <dgm:spPr/>
      <dgm:t>
        <a:bodyPr/>
        <a:lstStyle/>
        <a:p>
          <a:endParaRPr lang="es-EC"/>
        </a:p>
      </dgm:t>
    </dgm:pt>
    <dgm:pt modelId="{02C71275-0684-4516-9AA3-46858F08DCBE}" type="pres">
      <dgm:prSet presAssocID="{096D810D-7A92-4A90-8812-EFF1B659812C}" presName="Name9" presStyleLbl="parChTrans1D2" presStyleIdx="1" presStyleCnt="4"/>
      <dgm:spPr/>
      <dgm:t>
        <a:bodyPr/>
        <a:lstStyle/>
        <a:p>
          <a:endParaRPr lang="es-EC"/>
        </a:p>
      </dgm:t>
    </dgm:pt>
    <dgm:pt modelId="{BE59E8A3-8AD0-45C9-B3A8-056554F06502}" type="pres">
      <dgm:prSet presAssocID="{096D810D-7A92-4A90-8812-EFF1B659812C}" presName="connTx" presStyleLbl="parChTrans1D2" presStyleIdx="1" presStyleCnt="4"/>
      <dgm:spPr/>
      <dgm:t>
        <a:bodyPr/>
        <a:lstStyle/>
        <a:p>
          <a:endParaRPr lang="es-EC"/>
        </a:p>
      </dgm:t>
    </dgm:pt>
    <dgm:pt modelId="{3C0E8851-D5A3-445D-9730-A8BA55B40A39}" type="pres">
      <dgm:prSet presAssocID="{3B5BB791-D356-4088-AA8A-EEBAEEA13022}" presName="node" presStyleLbl="node1" presStyleIdx="1" presStyleCnt="4" custScaleX="156060" custScaleY="108115" custRadScaleRad="115497" custRadScaleInc="4246">
        <dgm:presLayoutVars>
          <dgm:bulletEnabled val="1"/>
        </dgm:presLayoutVars>
      </dgm:prSet>
      <dgm:spPr/>
      <dgm:t>
        <a:bodyPr/>
        <a:lstStyle/>
        <a:p>
          <a:endParaRPr lang="es-EC"/>
        </a:p>
      </dgm:t>
    </dgm:pt>
    <dgm:pt modelId="{AFFCB006-0362-4BFD-9F43-44A7EA20B40C}" type="pres">
      <dgm:prSet presAssocID="{A7AACAEB-8248-4E34-8EAA-79CF92955B44}" presName="Name9" presStyleLbl="parChTrans1D2" presStyleIdx="2" presStyleCnt="4"/>
      <dgm:spPr/>
      <dgm:t>
        <a:bodyPr/>
        <a:lstStyle/>
        <a:p>
          <a:endParaRPr lang="es-EC"/>
        </a:p>
      </dgm:t>
    </dgm:pt>
    <dgm:pt modelId="{D7AEBC30-16F5-44E6-8353-F4B5EF7D4336}" type="pres">
      <dgm:prSet presAssocID="{A7AACAEB-8248-4E34-8EAA-79CF92955B44}" presName="connTx" presStyleLbl="parChTrans1D2" presStyleIdx="2" presStyleCnt="4"/>
      <dgm:spPr/>
      <dgm:t>
        <a:bodyPr/>
        <a:lstStyle/>
        <a:p>
          <a:endParaRPr lang="es-EC"/>
        </a:p>
      </dgm:t>
    </dgm:pt>
    <dgm:pt modelId="{F74BA298-0F0B-4A6D-8F5D-73868D39E912}" type="pres">
      <dgm:prSet presAssocID="{0EE88AB2-E15A-45A2-BB38-CABB3C94E15A}" presName="node" presStyleLbl="node1" presStyleIdx="2" presStyleCnt="4" custScaleX="137493" custRadScaleRad="125268" custRadScaleInc="197072">
        <dgm:presLayoutVars>
          <dgm:bulletEnabled val="1"/>
        </dgm:presLayoutVars>
      </dgm:prSet>
      <dgm:spPr/>
      <dgm:t>
        <a:bodyPr/>
        <a:lstStyle/>
        <a:p>
          <a:endParaRPr lang="es-EC"/>
        </a:p>
      </dgm:t>
    </dgm:pt>
    <dgm:pt modelId="{72C06FAB-8A72-4AE1-A1DF-A325868D6DF0}" type="pres">
      <dgm:prSet presAssocID="{EAFAD336-2856-4099-ABEB-1FBB992C803A}" presName="Name9" presStyleLbl="parChTrans1D2" presStyleIdx="3" presStyleCnt="4"/>
      <dgm:spPr/>
      <dgm:t>
        <a:bodyPr/>
        <a:lstStyle/>
        <a:p>
          <a:endParaRPr lang="es-EC"/>
        </a:p>
      </dgm:t>
    </dgm:pt>
    <dgm:pt modelId="{754AE711-0823-435E-A11D-BD43F508ACAD}" type="pres">
      <dgm:prSet presAssocID="{EAFAD336-2856-4099-ABEB-1FBB992C803A}" presName="connTx" presStyleLbl="parChTrans1D2" presStyleIdx="3" presStyleCnt="4"/>
      <dgm:spPr/>
      <dgm:t>
        <a:bodyPr/>
        <a:lstStyle/>
        <a:p>
          <a:endParaRPr lang="es-EC"/>
        </a:p>
      </dgm:t>
    </dgm:pt>
    <dgm:pt modelId="{3400A846-83AC-4BF7-9C44-23F7D12C674C}" type="pres">
      <dgm:prSet presAssocID="{DFFD945D-2DAC-46AB-AA9F-D23E95F09D2F}" presName="node" presStyleLbl="node1" presStyleIdx="3" presStyleCnt="4" custScaleX="160169" custRadScaleRad="103187" custRadScaleInc="-194118">
        <dgm:presLayoutVars>
          <dgm:bulletEnabled val="1"/>
        </dgm:presLayoutVars>
      </dgm:prSet>
      <dgm:spPr/>
      <dgm:t>
        <a:bodyPr/>
        <a:lstStyle/>
        <a:p>
          <a:endParaRPr lang="es-EC"/>
        </a:p>
      </dgm:t>
    </dgm:pt>
  </dgm:ptLst>
  <dgm:cxnLst>
    <dgm:cxn modelId="{2F999ACF-CD88-40DF-9E28-BD7398E41F16}" type="presOf" srcId="{EAFAD336-2856-4099-ABEB-1FBB992C803A}" destId="{754AE711-0823-435E-A11D-BD43F508ACAD}" srcOrd="1" destOrd="0" presId="urn:microsoft.com/office/officeart/2005/8/layout/radial1"/>
    <dgm:cxn modelId="{A5D74D69-38D4-4E4D-9389-2E3C58B91498}" srcId="{49342C63-2E1A-458B-A5A3-BDA4DE9A8EEF}" destId="{DFFD945D-2DAC-46AB-AA9F-D23E95F09D2F}" srcOrd="3" destOrd="0" parTransId="{EAFAD336-2856-4099-ABEB-1FBB992C803A}" sibTransId="{E6AD8DC5-48D7-44E0-9BCF-6573A2117AF7}"/>
    <dgm:cxn modelId="{214D692E-703E-4AE4-8C50-831B621AE109}" type="presOf" srcId="{DFFD945D-2DAC-46AB-AA9F-D23E95F09D2F}" destId="{3400A846-83AC-4BF7-9C44-23F7D12C674C}" srcOrd="0" destOrd="0" presId="urn:microsoft.com/office/officeart/2005/8/layout/radial1"/>
    <dgm:cxn modelId="{33D27FDA-57D5-4151-8F19-151DE55D1869}" type="presOf" srcId="{EAFAD336-2856-4099-ABEB-1FBB992C803A}" destId="{72C06FAB-8A72-4AE1-A1DF-A325868D6DF0}" srcOrd="0" destOrd="0" presId="urn:microsoft.com/office/officeart/2005/8/layout/radial1"/>
    <dgm:cxn modelId="{CE985137-90FB-4A0D-8ED5-23C04B573F06}" srcId="{49342C63-2E1A-458B-A5A3-BDA4DE9A8EEF}" destId="{0EE88AB2-E15A-45A2-BB38-CABB3C94E15A}" srcOrd="2" destOrd="0" parTransId="{A7AACAEB-8248-4E34-8EAA-79CF92955B44}" sibTransId="{C23D94DE-E8D0-4FE4-B391-30469A223BDD}"/>
    <dgm:cxn modelId="{CE9F4E6B-1036-467C-9437-3EF209228450}" srcId="{49342C63-2E1A-458B-A5A3-BDA4DE9A8EEF}" destId="{3B5BB791-D356-4088-AA8A-EEBAEEA13022}" srcOrd="1" destOrd="0" parTransId="{096D810D-7A92-4A90-8812-EFF1B659812C}" sibTransId="{83A06708-B692-49D3-8ABA-9683FF1637FF}"/>
    <dgm:cxn modelId="{8E38AC6E-2358-4A46-B5E9-F319ECE40B40}" srcId="{49342C63-2E1A-458B-A5A3-BDA4DE9A8EEF}" destId="{9DB5B02C-1730-45B2-8D83-D928031B1522}" srcOrd="0" destOrd="0" parTransId="{7A7C3CF7-D30F-4103-9BFA-B56F9CCD8711}" sibTransId="{1F97CA5F-CE8D-46B7-9152-C732D82529D7}"/>
    <dgm:cxn modelId="{C0B0F45A-FF7B-4B1E-83E9-082E3643610E}" type="presOf" srcId="{9DB5B02C-1730-45B2-8D83-D928031B1522}" destId="{067756AB-F4FC-4724-985A-52D4DE2509DE}" srcOrd="0" destOrd="0" presId="urn:microsoft.com/office/officeart/2005/8/layout/radial1"/>
    <dgm:cxn modelId="{0EE88BA7-C2CB-4BF7-AC7A-3BD2A4BF859E}" srcId="{008D3E54-F5B4-474F-A76A-9FE99283910B}" destId="{49342C63-2E1A-458B-A5A3-BDA4DE9A8EEF}" srcOrd="0" destOrd="0" parTransId="{697B1144-4793-4D4B-B4C1-6DE9F2A1D948}" sibTransId="{ADEFBFF0-32C1-489A-985E-6780CAC5BA6E}"/>
    <dgm:cxn modelId="{1E49E626-49C0-45F9-A2BB-843800D5A5AB}" type="presOf" srcId="{008D3E54-F5B4-474F-A76A-9FE99283910B}" destId="{DEB4882D-298C-4333-9508-84724491C984}" srcOrd="0" destOrd="0" presId="urn:microsoft.com/office/officeart/2005/8/layout/radial1"/>
    <dgm:cxn modelId="{8B2E7169-82E4-4BEB-8536-66D69B463320}" type="presOf" srcId="{3B5BB791-D356-4088-AA8A-EEBAEEA13022}" destId="{3C0E8851-D5A3-445D-9730-A8BA55B40A39}" srcOrd="0" destOrd="0" presId="urn:microsoft.com/office/officeart/2005/8/layout/radial1"/>
    <dgm:cxn modelId="{209745F9-1BE4-4CBD-9F34-2E81F0D72339}" type="presOf" srcId="{A7AACAEB-8248-4E34-8EAA-79CF92955B44}" destId="{AFFCB006-0362-4BFD-9F43-44A7EA20B40C}" srcOrd="0" destOrd="0" presId="urn:microsoft.com/office/officeart/2005/8/layout/radial1"/>
    <dgm:cxn modelId="{97FCFB57-A7E0-43C3-8BA2-129117552273}" type="presOf" srcId="{A7AACAEB-8248-4E34-8EAA-79CF92955B44}" destId="{D7AEBC30-16F5-44E6-8353-F4B5EF7D4336}" srcOrd="1" destOrd="0" presId="urn:microsoft.com/office/officeart/2005/8/layout/radial1"/>
    <dgm:cxn modelId="{AE39FFF2-D23F-4797-AA7B-9C27827FB495}" type="presOf" srcId="{7A7C3CF7-D30F-4103-9BFA-B56F9CCD8711}" destId="{BEE085A2-FAE6-4017-B096-88AE6BD1BBF5}" srcOrd="1" destOrd="0" presId="urn:microsoft.com/office/officeart/2005/8/layout/radial1"/>
    <dgm:cxn modelId="{BD973B45-8358-4C11-83D7-AB04FBEC3C40}" type="presOf" srcId="{7A7C3CF7-D30F-4103-9BFA-B56F9CCD8711}" destId="{FE146202-E8AE-46C7-A41C-9534A4BC85F3}" srcOrd="0" destOrd="0" presId="urn:microsoft.com/office/officeart/2005/8/layout/radial1"/>
    <dgm:cxn modelId="{6B8CB024-FEB8-439E-80D7-8316C6CDAC6E}" type="presOf" srcId="{096D810D-7A92-4A90-8812-EFF1B659812C}" destId="{02C71275-0684-4516-9AA3-46858F08DCBE}" srcOrd="0" destOrd="0" presId="urn:microsoft.com/office/officeart/2005/8/layout/radial1"/>
    <dgm:cxn modelId="{28A8615B-418D-4058-8CAA-B4C299DE7B54}" type="presOf" srcId="{096D810D-7A92-4A90-8812-EFF1B659812C}" destId="{BE59E8A3-8AD0-45C9-B3A8-056554F06502}" srcOrd="1" destOrd="0" presId="urn:microsoft.com/office/officeart/2005/8/layout/radial1"/>
    <dgm:cxn modelId="{E0E21619-CE16-44AC-87A9-2C0CF9DA19B0}" type="presOf" srcId="{0EE88AB2-E15A-45A2-BB38-CABB3C94E15A}" destId="{F74BA298-0F0B-4A6D-8F5D-73868D39E912}" srcOrd="0" destOrd="0" presId="urn:microsoft.com/office/officeart/2005/8/layout/radial1"/>
    <dgm:cxn modelId="{E80621D9-70BE-46CD-A9F2-05B74A90D71B}" type="presOf" srcId="{49342C63-2E1A-458B-A5A3-BDA4DE9A8EEF}" destId="{53F6FB27-7B41-40AB-9741-4CC2B1961BAD}" srcOrd="0" destOrd="0" presId="urn:microsoft.com/office/officeart/2005/8/layout/radial1"/>
    <dgm:cxn modelId="{D5F1A6C6-690A-40AE-AE9B-2239C13DB5D8}" type="presParOf" srcId="{DEB4882D-298C-4333-9508-84724491C984}" destId="{53F6FB27-7B41-40AB-9741-4CC2B1961BAD}" srcOrd="0" destOrd="0" presId="urn:microsoft.com/office/officeart/2005/8/layout/radial1"/>
    <dgm:cxn modelId="{F2064D45-0A6E-4FB5-BF60-F1FE6C227C9C}" type="presParOf" srcId="{DEB4882D-298C-4333-9508-84724491C984}" destId="{FE146202-E8AE-46C7-A41C-9534A4BC85F3}" srcOrd="1" destOrd="0" presId="urn:microsoft.com/office/officeart/2005/8/layout/radial1"/>
    <dgm:cxn modelId="{685A33A6-C97A-48B5-ADE6-F4B1D061A247}" type="presParOf" srcId="{FE146202-E8AE-46C7-A41C-9534A4BC85F3}" destId="{BEE085A2-FAE6-4017-B096-88AE6BD1BBF5}" srcOrd="0" destOrd="0" presId="urn:microsoft.com/office/officeart/2005/8/layout/radial1"/>
    <dgm:cxn modelId="{4697F58D-EEE5-4F69-B160-715FD830616D}" type="presParOf" srcId="{DEB4882D-298C-4333-9508-84724491C984}" destId="{067756AB-F4FC-4724-985A-52D4DE2509DE}" srcOrd="2" destOrd="0" presId="urn:microsoft.com/office/officeart/2005/8/layout/radial1"/>
    <dgm:cxn modelId="{1BF39539-C5EF-442E-8955-C022CF6E453D}" type="presParOf" srcId="{DEB4882D-298C-4333-9508-84724491C984}" destId="{02C71275-0684-4516-9AA3-46858F08DCBE}" srcOrd="3" destOrd="0" presId="urn:microsoft.com/office/officeart/2005/8/layout/radial1"/>
    <dgm:cxn modelId="{438A4EAC-4E90-451D-9748-7A92D5049116}" type="presParOf" srcId="{02C71275-0684-4516-9AA3-46858F08DCBE}" destId="{BE59E8A3-8AD0-45C9-B3A8-056554F06502}" srcOrd="0" destOrd="0" presId="urn:microsoft.com/office/officeart/2005/8/layout/radial1"/>
    <dgm:cxn modelId="{90F20C1B-0FFD-4A85-929C-5055A70D30E7}" type="presParOf" srcId="{DEB4882D-298C-4333-9508-84724491C984}" destId="{3C0E8851-D5A3-445D-9730-A8BA55B40A39}" srcOrd="4" destOrd="0" presId="urn:microsoft.com/office/officeart/2005/8/layout/radial1"/>
    <dgm:cxn modelId="{1B52A55E-E4E5-454F-989C-22AD43D91459}" type="presParOf" srcId="{DEB4882D-298C-4333-9508-84724491C984}" destId="{AFFCB006-0362-4BFD-9F43-44A7EA20B40C}" srcOrd="5" destOrd="0" presId="urn:microsoft.com/office/officeart/2005/8/layout/radial1"/>
    <dgm:cxn modelId="{43393CB1-9CAE-4DDC-A32A-4266F63A3005}" type="presParOf" srcId="{AFFCB006-0362-4BFD-9F43-44A7EA20B40C}" destId="{D7AEBC30-16F5-44E6-8353-F4B5EF7D4336}" srcOrd="0" destOrd="0" presId="urn:microsoft.com/office/officeart/2005/8/layout/radial1"/>
    <dgm:cxn modelId="{2FCAF616-307E-47EA-A97B-657B6B3383EA}" type="presParOf" srcId="{DEB4882D-298C-4333-9508-84724491C984}" destId="{F74BA298-0F0B-4A6D-8F5D-73868D39E912}" srcOrd="6" destOrd="0" presId="urn:microsoft.com/office/officeart/2005/8/layout/radial1"/>
    <dgm:cxn modelId="{B54859E9-3A60-437C-9D73-810B2B7D1BD5}" type="presParOf" srcId="{DEB4882D-298C-4333-9508-84724491C984}" destId="{72C06FAB-8A72-4AE1-A1DF-A325868D6DF0}" srcOrd="7" destOrd="0" presId="urn:microsoft.com/office/officeart/2005/8/layout/radial1"/>
    <dgm:cxn modelId="{E2B67345-37FF-4429-BCA1-E3B546980C39}" type="presParOf" srcId="{72C06FAB-8A72-4AE1-A1DF-A325868D6DF0}" destId="{754AE711-0823-435E-A11D-BD43F508ACAD}" srcOrd="0" destOrd="0" presId="urn:microsoft.com/office/officeart/2005/8/layout/radial1"/>
    <dgm:cxn modelId="{DDA7CD69-C3CA-4182-B2E8-F844C98ED43E}" type="presParOf" srcId="{DEB4882D-298C-4333-9508-84724491C984}" destId="{3400A846-83AC-4BF7-9C44-23F7D12C674C}"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33089-C981-43EF-83AC-D68283E9563C}">
      <dsp:nvSpPr>
        <dsp:cNvPr id="0" name=""/>
        <dsp:cNvSpPr/>
      </dsp:nvSpPr>
      <dsp:spPr>
        <a:xfrm>
          <a:off x="0" y="324041"/>
          <a:ext cx="6096000"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4B23FE-A595-4F5E-9633-CDC9D316D52D}">
      <dsp:nvSpPr>
        <dsp:cNvPr id="0" name=""/>
        <dsp:cNvSpPr/>
      </dsp:nvSpPr>
      <dsp:spPr>
        <a:xfrm>
          <a:off x="214314" y="68635"/>
          <a:ext cx="5781757"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tx1"/>
              </a:solidFill>
              <a:latin typeface="Baskerville Old Face" pitchFamily="18" charset="0"/>
            </a:rPr>
            <a:t>Identificar los tipos de agresividad que presentan los niños.</a:t>
          </a:r>
          <a:endParaRPr lang="es-EC" sz="1800" b="1" kern="1200" dirty="0">
            <a:solidFill>
              <a:schemeClr val="tx1"/>
            </a:solidFill>
            <a:latin typeface="Baskerville Old Face" pitchFamily="18" charset="0"/>
          </a:endParaRPr>
        </a:p>
      </dsp:txBody>
      <dsp:txXfrm>
        <a:off x="238812" y="93133"/>
        <a:ext cx="5732761" cy="452844"/>
      </dsp:txXfrm>
    </dsp:sp>
    <dsp:sp modelId="{65522379-8279-4ED1-8D59-2D52D4CB653D}">
      <dsp:nvSpPr>
        <dsp:cNvPr id="0" name=""/>
        <dsp:cNvSpPr/>
      </dsp:nvSpPr>
      <dsp:spPr>
        <a:xfrm>
          <a:off x="0" y="1347953"/>
          <a:ext cx="6096000" cy="428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E9D09-8D63-4FC8-B942-F24F652E5EBD}">
      <dsp:nvSpPr>
        <dsp:cNvPr id="0" name=""/>
        <dsp:cNvSpPr/>
      </dsp:nvSpPr>
      <dsp:spPr>
        <a:xfrm>
          <a:off x="212848" y="841466"/>
          <a:ext cx="5791182" cy="7546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tx1"/>
              </a:solidFill>
              <a:latin typeface="Baskerville Old Face" pitchFamily="18" charset="0"/>
            </a:rPr>
            <a:t>Identificar los factores socio familiares y escolares de los niños para saber cómo estos influyen en su conductas agresivas</a:t>
          </a:r>
          <a:endParaRPr lang="es-EC" sz="1800" b="1" kern="1200" dirty="0">
            <a:solidFill>
              <a:schemeClr val="tx1"/>
            </a:solidFill>
            <a:latin typeface="Baskerville Old Face" pitchFamily="18" charset="0"/>
          </a:endParaRPr>
        </a:p>
      </dsp:txBody>
      <dsp:txXfrm>
        <a:off x="249686" y="878304"/>
        <a:ext cx="5717506" cy="680955"/>
      </dsp:txXfrm>
    </dsp:sp>
    <dsp:sp modelId="{31EB061E-F6BA-4920-A446-FC6A409DDE45}">
      <dsp:nvSpPr>
        <dsp:cNvPr id="0" name=""/>
        <dsp:cNvSpPr/>
      </dsp:nvSpPr>
      <dsp:spPr>
        <a:xfrm>
          <a:off x="0" y="2408845"/>
          <a:ext cx="6096000" cy="428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12B042-0B1C-4E4E-84ED-976A50D29ED4}">
      <dsp:nvSpPr>
        <dsp:cNvPr id="0" name=""/>
        <dsp:cNvSpPr/>
      </dsp:nvSpPr>
      <dsp:spPr>
        <a:xfrm>
          <a:off x="208244" y="1867089"/>
          <a:ext cx="5795604" cy="7916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tx1"/>
              </a:solidFill>
              <a:latin typeface="Baskerville Old Face" pitchFamily="18" charset="0"/>
            </a:rPr>
            <a:t>Conocer  las necesidades de los niños a nivel educativo, familiar y social para analizar el efecto que causan en el desarrollo del aprendizaje.</a:t>
          </a:r>
          <a:endParaRPr lang="es-EC" sz="1800" b="1" kern="1200" dirty="0">
            <a:solidFill>
              <a:schemeClr val="tx1"/>
            </a:solidFill>
            <a:latin typeface="Baskerville Old Face" pitchFamily="18" charset="0"/>
          </a:endParaRPr>
        </a:p>
      </dsp:txBody>
      <dsp:txXfrm>
        <a:off x="246887" y="1905732"/>
        <a:ext cx="5718318" cy="714326"/>
      </dsp:txXfrm>
    </dsp:sp>
    <dsp:sp modelId="{BC74E801-0978-4DFA-B062-C7949ADB396E}">
      <dsp:nvSpPr>
        <dsp:cNvPr id="0" name=""/>
        <dsp:cNvSpPr/>
      </dsp:nvSpPr>
      <dsp:spPr>
        <a:xfrm>
          <a:off x="0" y="3562478"/>
          <a:ext cx="6096000" cy="428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3FA456-7C63-41C6-BB69-B7C8B00FBAE5}">
      <dsp:nvSpPr>
        <dsp:cNvPr id="0" name=""/>
        <dsp:cNvSpPr/>
      </dsp:nvSpPr>
      <dsp:spPr>
        <a:xfrm>
          <a:off x="137293" y="2901379"/>
          <a:ext cx="5799231" cy="88435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tx1"/>
              </a:solidFill>
              <a:latin typeface="Baskerville Old Face" pitchFamily="18" charset="0"/>
            </a:rPr>
            <a:t>Socializar y concientizar a la comunidad educativa de los problemas encontrados en la investigación para ayudar a  mitigar los muchos factores que causan la agresividad </a:t>
          </a:r>
          <a:r>
            <a:rPr lang="es-EC" sz="1600" b="1" kern="1200" dirty="0" smtClean="0">
              <a:solidFill>
                <a:schemeClr val="tx1"/>
              </a:solidFill>
              <a:latin typeface="Baskerville Old Face" pitchFamily="18" charset="0"/>
            </a:rPr>
            <a:t>infantil.</a:t>
          </a:r>
          <a:endParaRPr lang="es-EC" sz="1600" b="1" kern="1200" dirty="0">
            <a:solidFill>
              <a:schemeClr val="tx1"/>
            </a:solidFill>
            <a:latin typeface="Baskerville Old Face" pitchFamily="18" charset="0"/>
          </a:endParaRPr>
        </a:p>
      </dsp:txBody>
      <dsp:txXfrm>
        <a:off x="180464" y="2944550"/>
        <a:ext cx="5712889" cy="79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6662A-EAF4-4C10-B619-76E246415CB3}">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2EDFF-89BB-4A21-8A52-3CC57DD7B9BF}">
      <dsp:nvSpPr>
        <dsp:cNvPr id="0" name=""/>
        <dsp:cNvSpPr/>
      </dsp:nvSpPr>
      <dsp:spPr>
        <a:xfrm>
          <a:off x="304502" y="6459"/>
          <a:ext cx="5785574"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s-EC" sz="2000" b="1" kern="1200" dirty="0" smtClean="0">
              <a:solidFill>
                <a:schemeClr val="tx1"/>
              </a:solidFill>
              <a:latin typeface="Baskerville Old Face" pitchFamily="18" charset="0"/>
            </a:rPr>
            <a:t>Conocer las estrategias que utilizan las maestras con los niños agresivos y si estas ayudan o no a mejorar las conductas agresivas en los niños.</a:t>
          </a:r>
          <a:endParaRPr lang="es-EC" sz="2000" b="1" kern="1200" dirty="0">
            <a:solidFill>
              <a:schemeClr val="tx1"/>
            </a:solidFill>
            <a:latin typeface="Baskerville Old Face" pitchFamily="18" charset="0"/>
          </a:endParaRPr>
        </a:p>
      </dsp:txBody>
      <dsp:txXfrm>
        <a:off x="349174" y="51131"/>
        <a:ext cx="5696230" cy="825776"/>
      </dsp:txXfrm>
    </dsp:sp>
    <dsp:sp modelId="{662DEAF2-F133-4EF5-8475-763DF4947F88}">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381937-8473-4615-B495-ABE7DE40BEA0}">
      <dsp:nvSpPr>
        <dsp:cNvPr id="0" name=""/>
        <dsp:cNvSpPr/>
      </dsp:nvSpPr>
      <dsp:spPr>
        <a:xfrm>
          <a:off x="304502" y="1412619"/>
          <a:ext cx="5785574" cy="915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s-EC" sz="2000" b="1" kern="1200" dirty="0" smtClean="0">
              <a:solidFill>
                <a:schemeClr val="tx1"/>
              </a:solidFill>
              <a:latin typeface="Baskerville Old Face" pitchFamily="18" charset="0"/>
            </a:rPr>
            <a:t>Determinar las principales formas de violencia contra los niños con problemas de agresividad</a:t>
          </a:r>
          <a:endParaRPr lang="es-EC" sz="2000" b="1" kern="1200" dirty="0">
            <a:solidFill>
              <a:schemeClr val="tx1"/>
            </a:solidFill>
            <a:latin typeface="Baskerville Old Face" pitchFamily="18" charset="0"/>
          </a:endParaRPr>
        </a:p>
      </dsp:txBody>
      <dsp:txXfrm>
        <a:off x="349174" y="1457291"/>
        <a:ext cx="5696230" cy="825776"/>
      </dsp:txXfrm>
    </dsp:sp>
    <dsp:sp modelId="{3805E104-1398-4660-9210-C33259649701}">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F479A-CD9F-441A-9D6D-E2411A664677}">
      <dsp:nvSpPr>
        <dsp:cNvPr id="0" name=""/>
        <dsp:cNvSpPr/>
      </dsp:nvSpPr>
      <dsp:spPr>
        <a:xfrm>
          <a:off x="304502" y="2818780"/>
          <a:ext cx="5785574" cy="9151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s-EC" sz="2000" b="1" kern="1200" dirty="0" smtClean="0">
              <a:solidFill>
                <a:schemeClr val="tx1"/>
              </a:solidFill>
              <a:latin typeface="Baskerville Old Face" pitchFamily="18" charset="0"/>
            </a:rPr>
            <a:t>Diseñar la propuesta de creación de  escuela para padres a ser implementada en los centros investigados</a:t>
          </a:r>
          <a:endParaRPr lang="es-EC" sz="2000" b="1" kern="1200" dirty="0">
            <a:solidFill>
              <a:schemeClr val="tx1"/>
            </a:solidFill>
            <a:latin typeface="Baskerville Old Face" pitchFamily="18" charset="0"/>
          </a:endParaRPr>
        </a:p>
      </dsp:txBody>
      <dsp:txXfrm>
        <a:off x="349174" y="2863452"/>
        <a:ext cx="5696230"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0C0EE-E036-4C06-A1EB-59EF2EAC37E1}" type="datetimeFigureOut">
              <a:rPr lang="es-EC" smtClean="0"/>
              <a:pPr/>
              <a:t>17/05/2012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4425C-028F-496B-80FD-4CA7AA1534E6}" type="slidenum">
              <a:rPr lang="es-EC" smtClean="0"/>
              <a:pPr/>
              <a:t>‹Nº›</a:t>
            </a:fld>
            <a:endParaRPr lang="es-EC"/>
          </a:p>
        </p:txBody>
      </p:sp>
    </p:spTree>
    <p:extLst>
      <p:ext uri="{BB962C8B-B14F-4D97-AF65-F5344CB8AC3E}">
        <p14:creationId xmlns:p14="http://schemas.microsoft.com/office/powerpoint/2010/main" val="328953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2F55CF5-D858-4CA9-BF93-759333273434}" type="datetimeFigureOut">
              <a:rPr lang="es-EC" smtClean="0"/>
              <a:pPr/>
              <a:t>17/05/2012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56712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2F55CF5-D858-4CA9-BF93-759333273434}" type="datetimeFigureOut">
              <a:rPr lang="es-EC" smtClean="0"/>
              <a:pPr/>
              <a:t>17/05/2012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410170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2F55CF5-D858-4CA9-BF93-759333273434}" type="datetimeFigureOut">
              <a:rPr lang="es-EC" smtClean="0"/>
              <a:pPr/>
              <a:t>17/05/2012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1119618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sp>
        <p:nvSpPr>
          <p:cNvPr id="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pic>
        <p:nvPicPr>
          <p:cNvPr id="6" name="Picture 48" descr="bannner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S" dirty="0"/>
          </a:p>
        </p:txBody>
      </p:sp>
      <p:pic>
        <p:nvPicPr>
          <p:cNvPr id="8" name="Picture 49" descr="LOGO ESPE ORIGINAL copi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049431"/>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2F55CF5-D858-4CA9-BF93-759333273434}" type="datetimeFigureOut">
              <a:rPr lang="es-EC" smtClean="0"/>
              <a:pPr/>
              <a:t>17/05/2012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272958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2F55CF5-D858-4CA9-BF93-759333273434}" type="datetimeFigureOut">
              <a:rPr lang="es-EC" smtClean="0"/>
              <a:pPr/>
              <a:t>17/05/2012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251604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2F55CF5-D858-4CA9-BF93-759333273434}" type="datetimeFigureOut">
              <a:rPr lang="es-EC" smtClean="0"/>
              <a:pPr/>
              <a:t>17/05/2012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128779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2F55CF5-D858-4CA9-BF93-759333273434}" type="datetimeFigureOut">
              <a:rPr lang="es-EC" smtClean="0"/>
              <a:pPr/>
              <a:t>17/05/2012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194865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2F55CF5-D858-4CA9-BF93-759333273434}" type="datetimeFigureOut">
              <a:rPr lang="es-EC" smtClean="0"/>
              <a:pPr/>
              <a:t>17/05/2012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653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2F55CF5-D858-4CA9-BF93-759333273434}" type="datetimeFigureOut">
              <a:rPr lang="es-EC" smtClean="0"/>
              <a:pPr/>
              <a:t>17/05/2012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194828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2F55CF5-D858-4CA9-BF93-759333273434}" type="datetimeFigureOut">
              <a:rPr lang="es-EC" smtClean="0"/>
              <a:pPr/>
              <a:t>17/05/2012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233791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2F55CF5-D858-4CA9-BF93-759333273434}" type="datetimeFigureOut">
              <a:rPr lang="es-EC" smtClean="0"/>
              <a:pPr/>
              <a:t>17/05/2012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48F6E8-C40F-404A-884E-187650D1CDA3}" type="slidenum">
              <a:rPr lang="es-EC" smtClean="0"/>
              <a:pPr/>
              <a:t>‹Nº›</a:t>
            </a:fld>
            <a:endParaRPr lang="es-EC"/>
          </a:p>
        </p:txBody>
      </p:sp>
    </p:spTree>
    <p:extLst>
      <p:ext uri="{BB962C8B-B14F-4D97-AF65-F5344CB8AC3E}">
        <p14:creationId xmlns:p14="http://schemas.microsoft.com/office/powerpoint/2010/main" val="383881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5CF5-D858-4CA9-BF93-759333273434}" type="datetimeFigureOut">
              <a:rPr lang="es-EC" smtClean="0"/>
              <a:pPr/>
              <a:t>17/05/2012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8F6E8-C40F-404A-884E-187650D1CDA3}" type="slidenum">
              <a:rPr lang="es-EC" smtClean="0"/>
              <a:pPr/>
              <a:t>‹Nº›</a:t>
            </a:fld>
            <a:endParaRPr lang="es-EC"/>
          </a:p>
        </p:txBody>
      </p:sp>
    </p:spTree>
    <p:extLst>
      <p:ext uri="{BB962C8B-B14F-4D97-AF65-F5344CB8AC3E}">
        <p14:creationId xmlns:p14="http://schemas.microsoft.com/office/powerpoint/2010/main" val="3957072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6.xml"/><Relationship Id="rId7" Type="http://schemas.openxmlformats.org/officeDocument/2006/relationships/slide" Target="slide25.xml"/><Relationship Id="rId2" Type="http://schemas.openxmlformats.org/officeDocument/2006/relationships/slide" Target="slide28.xml"/><Relationship Id="rId1" Type="http://schemas.openxmlformats.org/officeDocument/2006/relationships/slideLayout" Target="../slideLayouts/slideLayout12.xml"/><Relationship Id="rId6" Type="http://schemas.openxmlformats.org/officeDocument/2006/relationships/slide" Target="slide13.xml"/><Relationship Id="rId5" Type="http://schemas.openxmlformats.org/officeDocument/2006/relationships/slide" Target="slide14.xml"/><Relationship Id="rId4"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2.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xml"/><Relationship Id="rId2" Type="http://schemas.openxmlformats.org/officeDocument/2006/relationships/slide" Target="slide9.xml"/><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slide" Target="slide11.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12.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slide" Target="slide36.xml"/><Relationship Id="rId2" Type="http://schemas.openxmlformats.org/officeDocument/2006/relationships/slide" Target="slide42.xml"/><Relationship Id="rId1" Type="http://schemas.openxmlformats.org/officeDocument/2006/relationships/slideLayout" Target="../slideLayouts/slideLayout12.xml"/><Relationship Id="rId6" Type="http://schemas.openxmlformats.org/officeDocument/2006/relationships/slide" Target="slide41.xml"/><Relationship Id="rId5" Type="http://schemas.openxmlformats.org/officeDocument/2006/relationships/slide" Target="slide30.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6.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755576" y="1180792"/>
            <a:ext cx="7920880" cy="42484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s-ES" sz="2000" dirty="0" smtClean="0">
                <a:latin typeface="Berlin Sans FB Demi" pitchFamily="34" charset="0"/>
              </a:rPr>
              <a:t>DEPARTAMENTO DE CIENCIAS HUMANAS Y SOCIALES</a:t>
            </a:r>
          </a:p>
          <a:p>
            <a:pPr algn="ctr">
              <a:lnSpc>
                <a:spcPct val="150000"/>
              </a:lnSpc>
            </a:pPr>
            <a:r>
              <a:rPr lang="es-ES" sz="2000" dirty="0" smtClean="0">
                <a:latin typeface="Berlin Sans FB Demi" pitchFamily="34" charset="0"/>
              </a:rPr>
              <a:t>LICENCIATURA EN CIENCIAS DE LA EDUCACIÓN, MENCIÓN EDUCACIÓN INFANTIL</a:t>
            </a:r>
          </a:p>
          <a:p>
            <a:pPr algn="ctr">
              <a:lnSpc>
                <a:spcPct val="150000"/>
              </a:lnSpc>
            </a:pPr>
            <a:endParaRPr lang="es-ES" sz="2000" dirty="0" smtClean="0">
              <a:latin typeface="Berlin Sans FB Demi" pitchFamily="34" charset="0"/>
            </a:endParaRPr>
          </a:p>
          <a:p>
            <a:pPr algn="ctr">
              <a:lnSpc>
                <a:spcPct val="150000"/>
              </a:lnSpc>
            </a:pPr>
            <a:r>
              <a:rPr lang="es-ES" sz="2000" dirty="0" smtClean="0">
                <a:latin typeface="Berlin Sans FB Demi" pitchFamily="34" charset="0"/>
              </a:rPr>
              <a:t>AUTORA: </a:t>
            </a:r>
          </a:p>
          <a:p>
            <a:pPr algn="ctr">
              <a:lnSpc>
                <a:spcPct val="150000"/>
              </a:lnSpc>
            </a:pPr>
            <a:r>
              <a:rPr lang="es-ES" sz="2000" dirty="0" smtClean="0">
                <a:latin typeface="Berlin Sans FB Demi" pitchFamily="34" charset="0"/>
              </a:rPr>
              <a:t>ELIZABETH  TAPIA</a:t>
            </a:r>
          </a:p>
          <a:p>
            <a:pPr algn="ctr">
              <a:lnSpc>
                <a:spcPct val="150000"/>
              </a:lnSpc>
            </a:pPr>
            <a:r>
              <a:rPr lang="es-ES" sz="2000" dirty="0" smtClean="0">
                <a:latin typeface="Berlin Sans FB Demi" pitchFamily="34" charset="0"/>
              </a:rPr>
              <a:t>SANGOLQUI – ECUADOR </a:t>
            </a:r>
          </a:p>
          <a:p>
            <a:pPr algn="ctr">
              <a:lnSpc>
                <a:spcPct val="150000"/>
              </a:lnSpc>
            </a:pPr>
            <a:r>
              <a:rPr lang="es-ES" sz="2000" smtClean="0">
                <a:latin typeface="Berlin Sans FB Demi" pitchFamily="34" charset="0"/>
              </a:rPr>
              <a:t>2012</a:t>
            </a:r>
            <a:endParaRPr lang="es-ES" sz="2000" dirty="0">
              <a:latin typeface="Berlin Sans FB Demi" pitchFamily="34" charset="0"/>
            </a:endParaRPr>
          </a:p>
        </p:txBody>
      </p:sp>
    </p:spTree>
    <p:extLst>
      <p:ext uri="{BB962C8B-B14F-4D97-AF65-F5344CB8AC3E}">
        <p14:creationId xmlns:p14="http://schemas.microsoft.com/office/powerpoint/2010/main" val="2444730593"/>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857620" y="500042"/>
            <a:ext cx="2071702"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400" dirty="0" smtClean="0">
                <a:latin typeface="Baskerville Old Face" pitchFamily="18" charset="0"/>
                <a:hlinkClick r:id="rId2" action="ppaction://hlinksldjump"/>
              </a:rPr>
              <a:t>VARIABLES</a:t>
            </a:r>
            <a:endParaRPr lang="es-EC" sz="2400" dirty="0">
              <a:latin typeface="Baskerville Old Face" pitchFamily="18" charset="0"/>
            </a:endParaRPr>
          </a:p>
        </p:txBody>
      </p:sp>
      <p:sp>
        <p:nvSpPr>
          <p:cNvPr id="5" name="4 Flecha izquierda, derecha y arriba"/>
          <p:cNvSpPr/>
          <p:nvPr/>
        </p:nvSpPr>
        <p:spPr>
          <a:xfrm>
            <a:off x="3428992" y="1500174"/>
            <a:ext cx="2714644" cy="1500198"/>
          </a:xfrm>
          <a:prstGeom prst="leftRigh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6" name="5 Proceso"/>
          <p:cNvSpPr/>
          <p:nvPr/>
        </p:nvSpPr>
        <p:spPr>
          <a:xfrm>
            <a:off x="285720" y="1643050"/>
            <a:ext cx="3000396" cy="3357586"/>
          </a:xfrm>
          <a:prstGeom prst="flowChartProcess">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latin typeface="Baskerville Old Face" pitchFamily="18" charset="0"/>
              </a:rPr>
              <a:t>VARIABLE  DEPENDIENTE </a:t>
            </a:r>
          </a:p>
          <a:p>
            <a:pPr algn="ctr"/>
            <a:endParaRPr lang="es-EC" dirty="0" smtClean="0">
              <a:latin typeface="Baskerville Old Face" pitchFamily="18" charset="0"/>
            </a:endParaRPr>
          </a:p>
          <a:p>
            <a:pPr algn="ctr"/>
            <a:r>
              <a:rPr lang="es-EC" sz="2000" dirty="0" smtClean="0">
                <a:latin typeface="Baskerville Old Face" pitchFamily="18" charset="0"/>
              </a:rPr>
              <a:t>Aprendizaje de los niños</a:t>
            </a:r>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r>
              <a:rPr lang="es-EC" dirty="0" smtClean="0"/>
              <a:t> </a:t>
            </a:r>
          </a:p>
          <a:p>
            <a:pPr algn="ctr"/>
            <a:endParaRPr lang="es-EC" dirty="0"/>
          </a:p>
        </p:txBody>
      </p:sp>
      <p:sp>
        <p:nvSpPr>
          <p:cNvPr id="7" name="6 Proceso"/>
          <p:cNvSpPr/>
          <p:nvPr/>
        </p:nvSpPr>
        <p:spPr>
          <a:xfrm>
            <a:off x="6215074" y="1571612"/>
            <a:ext cx="2786082" cy="3286148"/>
          </a:xfrm>
          <a:prstGeom prst="flowChartProcess">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latin typeface="Baskerville Old Face" pitchFamily="18" charset="0"/>
              </a:rPr>
              <a:t>      VARIABLE      INDEPENDIENTE</a:t>
            </a:r>
            <a:endParaRPr lang="es-EC" dirty="0" smtClean="0">
              <a:latin typeface="Baskerville Old Face" pitchFamily="18" charset="0"/>
            </a:endParaRPr>
          </a:p>
          <a:p>
            <a:endParaRPr lang="es-EC" dirty="0" smtClean="0">
              <a:latin typeface="Baskerville Old Face" pitchFamily="18" charset="0"/>
            </a:endParaRPr>
          </a:p>
          <a:p>
            <a:pPr algn="ctr"/>
            <a:r>
              <a:rPr lang="es-EC" dirty="0" smtClean="0">
                <a:latin typeface="Baskerville Old Face" pitchFamily="18" charset="0"/>
              </a:rPr>
              <a:t> </a:t>
            </a:r>
            <a:r>
              <a:rPr lang="es-EC" sz="2000" dirty="0" smtClean="0">
                <a:latin typeface="Baskerville Old Face" pitchFamily="18" charset="0"/>
              </a:rPr>
              <a:t> La agresividad de los niños </a:t>
            </a:r>
          </a:p>
          <a:p>
            <a:endParaRPr lang="es-EC" dirty="0" smtClean="0"/>
          </a:p>
          <a:p>
            <a:endParaRPr lang="es-EC" dirty="0" smtClean="0"/>
          </a:p>
          <a:p>
            <a:endParaRPr lang="es-EC" dirty="0" smtClean="0"/>
          </a:p>
          <a:p>
            <a:endParaRPr lang="es-EC" dirty="0" smtClean="0"/>
          </a:p>
          <a:p>
            <a:endParaRPr lang="es-EC" dirty="0" smtClean="0"/>
          </a:p>
          <a:p>
            <a:endParaRPr lang="es-EC" dirty="0" smtClean="0"/>
          </a:p>
          <a:p>
            <a:pPr algn="ctr"/>
            <a:endParaRPr lang="es-EC" dirty="0"/>
          </a:p>
        </p:txBody>
      </p:sp>
      <p:pic>
        <p:nvPicPr>
          <p:cNvPr id="8" name="7 Imagen" descr="https://encrypted-tbn2.google.com/images?q=tbn:ANd9GcRoWdOUTkgNtfX4mTGU35KX_-st19HHtv6dCvnwChFA7R0Y0QFWew"/>
          <p:cNvPicPr/>
          <p:nvPr/>
        </p:nvPicPr>
        <p:blipFill>
          <a:blip r:embed="rId3" cstate="print"/>
          <a:srcRect/>
          <a:stretch>
            <a:fillRect/>
          </a:stretch>
        </p:blipFill>
        <p:spPr bwMode="auto">
          <a:xfrm>
            <a:off x="6429388" y="3071810"/>
            <a:ext cx="2286016" cy="1643074"/>
          </a:xfrm>
          <a:prstGeom prst="rect">
            <a:avLst/>
          </a:prstGeom>
          <a:ln>
            <a:noFill/>
          </a:ln>
          <a:effectLst>
            <a:softEdge rad="112500"/>
          </a:effectLst>
        </p:spPr>
      </p:pic>
      <p:pic>
        <p:nvPicPr>
          <p:cNvPr id="9" name="8 Imagen" descr="https://encrypted-tbn0.google.com/images?q=tbn:ANd9GcQUagZzKHqNEwTFin2SQdUW-h5U6Ez2MGfSrQPSVdLObri1rx5eWA"/>
          <p:cNvPicPr/>
          <p:nvPr/>
        </p:nvPicPr>
        <p:blipFill>
          <a:blip r:embed="rId4" cstate="print"/>
          <a:srcRect/>
          <a:stretch>
            <a:fillRect/>
          </a:stretch>
        </p:blipFill>
        <p:spPr bwMode="auto">
          <a:xfrm>
            <a:off x="714348" y="3143248"/>
            <a:ext cx="2136774" cy="1764981"/>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000232" y="10001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Flecha derecha"/>
          <p:cNvSpPr/>
          <p:nvPr/>
        </p:nvSpPr>
        <p:spPr>
          <a:xfrm>
            <a:off x="285720" y="2428868"/>
            <a:ext cx="1357322" cy="92869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hlinkClick r:id="rId7" action="ppaction://hlinksldjump"/>
              </a:rPr>
              <a:t>ALCANCE</a:t>
            </a:r>
            <a:endParaRPr lang="es-EC" b="1" dirty="0"/>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3428992" y="2500306"/>
            <a:ext cx="2286016" cy="11430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600" b="1" dirty="0" smtClean="0">
                <a:latin typeface="Baskerville Old Face" pitchFamily="18" charset="0"/>
              </a:rPr>
              <a:t>AGRESIVIDAD</a:t>
            </a:r>
            <a:endParaRPr lang="es-EC" sz="1600" b="1" dirty="0">
              <a:latin typeface="Baskerville Old Face" pitchFamily="18" charset="0"/>
            </a:endParaRPr>
          </a:p>
        </p:txBody>
      </p:sp>
      <p:sp>
        <p:nvSpPr>
          <p:cNvPr id="4" name="3 Elipse"/>
          <p:cNvSpPr/>
          <p:nvPr/>
        </p:nvSpPr>
        <p:spPr>
          <a:xfrm>
            <a:off x="1285852" y="1714488"/>
            <a:ext cx="1857388" cy="10715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2" action="ppaction://hlinksldjump"/>
              </a:rPr>
              <a:t>Tratamiento</a:t>
            </a:r>
            <a:endParaRPr lang="es-EC" b="1" dirty="0">
              <a:latin typeface="Baskerville Old Face" pitchFamily="18" charset="0"/>
            </a:endParaRPr>
          </a:p>
        </p:txBody>
      </p:sp>
      <p:sp>
        <p:nvSpPr>
          <p:cNvPr id="5" name="4 Elipse"/>
          <p:cNvSpPr/>
          <p:nvPr/>
        </p:nvSpPr>
        <p:spPr>
          <a:xfrm>
            <a:off x="1285852" y="3643314"/>
            <a:ext cx="1785950" cy="11430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3" action="ppaction://hlinksldjump"/>
              </a:rPr>
              <a:t>Prevención</a:t>
            </a:r>
            <a:endParaRPr lang="es-EC" b="1" dirty="0">
              <a:latin typeface="Baskerville Old Face" pitchFamily="18" charset="0"/>
            </a:endParaRPr>
          </a:p>
        </p:txBody>
      </p:sp>
      <p:sp>
        <p:nvSpPr>
          <p:cNvPr id="7" name="6 Elipse"/>
          <p:cNvSpPr/>
          <p:nvPr/>
        </p:nvSpPr>
        <p:spPr>
          <a:xfrm>
            <a:off x="6215074" y="2928934"/>
            <a:ext cx="1714512" cy="11430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4" action="ppaction://hlinksldjump"/>
              </a:rPr>
              <a:t>Factores</a:t>
            </a:r>
            <a:r>
              <a:rPr lang="es-EC" b="1" dirty="0" smtClean="0">
                <a:latin typeface="Baskerville Old Face" pitchFamily="18" charset="0"/>
              </a:rPr>
              <a:t> </a:t>
            </a:r>
            <a:endParaRPr lang="es-EC" b="1" dirty="0">
              <a:latin typeface="Baskerville Old Face" pitchFamily="18" charset="0"/>
            </a:endParaRPr>
          </a:p>
        </p:txBody>
      </p:sp>
      <p:sp>
        <p:nvSpPr>
          <p:cNvPr id="8" name="7 Elipse"/>
          <p:cNvSpPr/>
          <p:nvPr/>
        </p:nvSpPr>
        <p:spPr>
          <a:xfrm>
            <a:off x="5786446" y="1357298"/>
            <a:ext cx="1714512" cy="12001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5" action="ppaction://hlinksldjump"/>
              </a:rPr>
              <a:t>Tipos</a:t>
            </a:r>
            <a:r>
              <a:rPr lang="es-EC" b="1" dirty="0" smtClean="0">
                <a:latin typeface="Baskerville Old Face" pitchFamily="18" charset="0"/>
              </a:rPr>
              <a:t> </a:t>
            </a:r>
            <a:endParaRPr lang="es-EC" b="1" dirty="0">
              <a:latin typeface="Baskerville Old Face" pitchFamily="18" charset="0"/>
            </a:endParaRPr>
          </a:p>
        </p:txBody>
      </p:sp>
      <p:sp>
        <p:nvSpPr>
          <p:cNvPr id="10" name="9 Elipse"/>
          <p:cNvSpPr/>
          <p:nvPr/>
        </p:nvSpPr>
        <p:spPr>
          <a:xfrm>
            <a:off x="3643306" y="642918"/>
            <a:ext cx="1571636" cy="12144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6" action="ppaction://hlinksldjump"/>
              </a:rPr>
              <a:t>Concepto</a:t>
            </a:r>
            <a:r>
              <a:rPr lang="es-EC" b="1" dirty="0" smtClean="0">
                <a:latin typeface="Baskerville Old Face" pitchFamily="18" charset="0"/>
              </a:rPr>
              <a:t> </a:t>
            </a:r>
            <a:endParaRPr lang="es-EC" b="1" dirty="0">
              <a:latin typeface="Baskerville Old Face" pitchFamily="18" charset="0"/>
            </a:endParaRPr>
          </a:p>
        </p:txBody>
      </p:sp>
      <p:sp>
        <p:nvSpPr>
          <p:cNvPr id="11" name="10 Elipse"/>
          <p:cNvSpPr/>
          <p:nvPr/>
        </p:nvSpPr>
        <p:spPr>
          <a:xfrm>
            <a:off x="3357554" y="4286256"/>
            <a:ext cx="1785950" cy="11430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7" action="ppaction://hlinksldjump"/>
              </a:rPr>
              <a:t>Síntomas</a:t>
            </a:r>
            <a:endParaRPr lang="es-EC" b="1" dirty="0">
              <a:latin typeface="Baskerville Old Face" pitchFamily="18" charset="0"/>
            </a:endParaRPr>
          </a:p>
        </p:txBody>
      </p:sp>
      <p:cxnSp>
        <p:nvCxnSpPr>
          <p:cNvPr id="15" name="14 Conector recto de flecha"/>
          <p:cNvCxnSpPr/>
          <p:nvPr/>
        </p:nvCxnSpPr>
        <p:spPr>
          <a:xfrm rot="5400000" flipH="1" flipV="1">
            <a:off x="4357686" y="221455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V="1">
            <a:off x="5500694" y="2428868"/>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endCxn id="7" idx="2"/>
          </p:cNvCxnSpPr>
          <p:nvPr/>
        </p:nvCxnSpPr>
        <p:spPr>
          <a:xfrm>
            <a:off x="5643570" y="3143248"/>
            <a:ext cx="57150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16200000" flipH="1">
            <a:off x="4321962" y="3964780"/>
            <a:ext cx="642942" cy="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rot="10800000" flipV="1">
            <a:off x="2928926" y="3429000"/>
            <a:ext cx="64294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10800000">
            <a:off x="3143240" y="2500306"/>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Elipse"/>
          <p:cNvSpPr/>
          <p:nvPr/>
        </p:nvSpPr>
        <p:spPr>
          <a:xfrm>
            <a:off x="5500694" y="4286256"/>
            <a:ext cx="1928826" cy="10715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600" b="1" dirty="0" smtClean="0">
                <a:latin typeface="Baskerville Old Face" pitchFamily="18" charset="0"/>
                <a:hlinkClick r:id="rId8" action="ppaction://hlinksldjump"/>
              </a:rPr>
              <a:t>Características</a:t>
            </a:r>
            <a:endParaRPr lang="es-EC" sz="1600" b="1" dirty="0">
              <a:latin typeface="Baskerville Old Face" pitchFamily="18" charset="0"/>
            </a:endParaRPr>
          </a:p>
        </p:txBody>
      </p:sp>
      <p:cxnSp>
        <p:nvCxnSpPr>
          <p:cNvPr id="18" name="17 Conector recto de flecha"/>
          <p:cNvCxnSpPr/>
          <p:nvPr/>
        </p:nvCxnSpPr>
        <p:spPr>
          <a:xfrm rot="16200000" flipH="1">
            <a:off x="5179223" y="3607595"/>
            <a:ext cx="71438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xplosión 1"/>
          <p:cNvSpPr/>
          <p:nvPr/>
        </p:nvSpPr>
        <p:spPr>
          <a:xfrm>
            <a:off x="3143240" y="357166"/>
            <a:ext cx="6000760" cy="5572164"/>
          </a:xfrm>
          <a:prstGeom prst="irregularSeal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2000" dirty="0" smtClean="0">
              <a:latin typeface="Baskerville Old Face" pitchFamily="18" charset="0"/>
            </a:endParaRPr>
          </a:p>
          <a:p>
            <a:pPr algn="ctr"/>
            <a:r>
              <a:rPr lang="es-EC" sz="2400" b="1" dirty="0" smtClean="0">
                <a:latin typeface="Baskerville Old Face" pitchFamily="18" charset="0"/>
              </a:rPr>
              <a:t>La </a:t>
            </a:r>
            <a:r>
              <a:rPr lang="es-EC" sz="2400" b="1" dirty="0" smtClean="0">
                <a:latin typeface="Baskerville Old Face" pitchFamily="18" charset="0"/>
                <a:hlinkClick r:id="rId2" action="ppaction://hlinksldjump"/>
              </a:rPr>
              <a:t>agresividad</a:t>
            </a:r>
            <a:r>
              <a:rPr lang="es-EC" sz="2400" b="1" dirty="0" smtClean="0">
                <a:latin typeface="Baskerville Old Face" pitchFamily="18" charset="0"/>
              </a:rPr>
              <a:t> es el hecho de causar daño de forma directa como indirecta a otro niño u objeto, se puede presentar ya sea verbal, y físicamente.</a:t>
            </a:r>
          </a:p>
          <a:p>
            <a:pPr algn="ctr"/>
            <a:endParaRPr lang="es-EC" b="1" dirty="0"/>
          </a:p>
        </p:txBody>
      </p:sp>
      <p:pic>
        <p:nvPicPr>
          <p:cNvPr id="3" name="2 Imagen" descr="http://belenserrano.blogia.com/upload/20120228225154-agresivo.jpg"/>
          <p:cNvPicPr/>
          <p:nvPr/>
        </p:nvPicPr>
        <p:blipFill>
          <a:blip r:embed="rId3" cstate="print"/>
          <a:srcRect/>
          <a:stretch>
            <a:fillRect/>
          </a:stretch>
        </p:blipFill>
        <p:spPr bwMode="auto">
          <a:xfrm>
            <a:off x="642910" y="1785926"/>
            <a:ext cx="3214710" cy="3357586"/>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00364" y="1071546"/>
            <a:ext cx="3500462"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3200" b="1" dirty="0" smtClean="0">
                <a:latin typeface="Baskerville Old Face" pitchFamily="18" charset="0"/>
                <a:hlinkClick r:id="rId2" action="ppaction://hlinksldjump"/>
              </a:rPr>
              <a:t>Agresividad</a:t>
            </a:r>
            <a:r>
              <a:rPr lang="es-EC" sz="3200" b="1" dirty="0" smtClean="0">
                <a:latin typeface="Baskerville Old Face" pitchFamily="18" charset="0"/>
              </a:rPr>
              <a:t>  Activa</a:t>
            </a:r>
            <a:endParaRPr lang="es-EC" sz="3200" b="1" dirty="0">
              <a:latin typeface="Baskerville Old Face" pitchFamily="18" charset="0"/>
            </a:endParaRPr>
          </a:p>
        </p:txBody>
      </p:sp>
      <p:sp>
        <p:nvSpPr>
          <p:cNvPr id="7" name="6 Rectángulo"/>
          <p:cNvSpPr/>
          <p:nvPr/>
        </p:nvSpPr>
        <p:spPr>
          <a:xfrm>
            <a:off x="5143504" y="2285992"/>
            <a:ext cx="3357586" cy="32861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8" name="7 Rectángulo"/>
          <p:cNvSpPr/>
          <p:nvPr/>
        </p:nvSpPr>
        <p:spPr>
          <a:xfrm>
            <a:off x="785786" y="2285992"/>
            <a:ext cx="3571900" cy="33575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C" sz="3600" dirty="0" smtClean="0">
                <a:latin typeface="Baskerville Old Face" pitchFamily="18" charset="0"/>
              </a:rPr>
              <a:t>Se ejecuta a través de una conducta violenta directa</a:t>
            </a:r>
            <a:endParaRPr lang="es-EC" sz="3600" dirty="0">
              <a:latin typeface="Baskerville Old Face" pitchFamily="18" charset="0"/>
            </a:endParaRPr>
          </a:p>
        </p:txBody>
      </p:sp>
      <p:pic>
        <p:nvPicPr>
          <p:cNvPr id="9" name="8 Imagen" descr="http://1.bp.blogspot.com/_PBhrCFKCR4o/TCJX5mruHEI/AAAAAAAAAKc/I1WgJ-bOTuc/s400/kidsfighting+2222.gif"/>
          <p:cNvPicPr/>
          <p:nvPr/>
        </p:nvPicPr>
        <p:blipFill>
          <a:blip r:embed="rId3" cstate="print"/>
          <a:srcRect/>
          <a:stretch>
            <a:fillRect/>
          </a:stretch>
        </p:blipFill>
        <p:spPr bwMode="auto">
          <a:xfrm>
            <a:off x="5214942" y="2357430"/>
            <a:ext cx="3214710" cy="3071834"/>
          </a:xfrm>
          <a:prstGeom prst="rect">
            <a:avLst/>
          </a:prstGeom>
          <a:noFill/>
          <a:ln w="9525">
            <a:noFill/>
            <a:miter lim="800000"/>
            <a:headEnd/>
            <a:tailEnd/>
          </a:ln>
        </p:spPr>
      </p:pic>
      <p:cxnSp>
        <p:nvCxnSpPr>
          <p:cNvPr id="13" name="12 Conector recto de flecha"/>
          <p:cNvCxnSpPr/>
          <p:nvPr/>
        </p:nvCxnSpPr>
        <p:spPr>
          <a:xfrm rot="5400000">
            <a:off x="3321835" y="2035959"/>
            <a:ext cx="142876"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5429256" y="2000240"/>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428992" y="3429000"/>
            <a:ext cx="4357718" cy="235745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3" name="2 Elipse"/>
          <p:cNvSpPr/>
          <p:nvPr/>
        </p:nvSpPr>
        <p:spPr>
          <a:xfrm>
            <a:off x="3714744" y="642918"/>
            <a:ext cx="4143404" cy="250033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3200" dirty="0" smtClean="0">
                <a:latin typeface="Baskerville Old Face" pitchFamily="18" charset="0"/>
              </a:rPr>
              <a:t>Se practica mediante una forma de sabotaje.  </a:t>
            </a:r>
          </a:p>
          <a:p>
            <a:pPr algn="ctr"/>
            <a:endParaRPr lang="es-EC" dirty="0"/>
          </a:p>
        </p:txBody>
      </p:sp>
      <p:sp>
        <p:nvSpPr>
          <p:cNvPr id="4" name="3 Elipse"/>
          <p:cNvSpPr/>
          <p:nvPr/>
        </p:nvSpPr>
        <p:spPr>
          <a:xfrm>
            <a:off x="428596" y="2500306"/>
            <a:ext cx="2286016" cy="164307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400" dirty="0" smtClean="0">
                <a:latin typeface="Baskerville Old Face" pitchFamily="18" charset="0"/>
                <a:hlinkClick r:id="rId2" action="ppaction://hlinksldjump"/>
              </a:rPr>
              <a:t>Agresividad </a:t>
            </a:r>
          </a:p>
          <a:p>
            <a:pPr algn="ctr"/>
            <a:r>
              <a:rPr lang="es-EC" sz="2400" dirty="0" smtClean="0">
                <a:latin typeface="Baskerville Old Face" pitchFamily="18" charset="0"/>
                <a:hlinkClick r:id="rId2" action="ppaction://hlinksldjump"/>
              </a:rPr>
              <a:t>Pasiva</a:t>
            </a:r>
            <a:endParaRPr lang="es-EC" sz="2400" dirty="0">
              <a:latin typeface="Baskerville Old Face" pitchFamily="18" charset="0"/>
            </a:endParaRPr>
          </a:p>
        </p:txBody>
      </p:sp>
      <p:pic>
        <p:nvPicPr>
          <p:cNvPr id="2050" name="Picture 2" descr="http://4.bp.blogspot.com/-VBKQ6dUrhaI/Txc2zfSO3gI/AAAAAAAAAZw/mKwS2SZAnRU/s1600/violencia1.jpg"/>
          <p:cNvPicPr>
            <a:picLocks noChangeAspect="1" noChangeArrowheads="1"/>
          </p:cNvPicPr>
          <p:nvPr/>
        </p:nvPicPr>
        <p:blipFill>
          <a:blip r:embed="rId3" cstate="print"/>
          <a:srcRect/>
          <a:stretch>
            <a:fillRect/>
          </a:stretch>
        </p:blipFill>
        <p:spPr bwMode="auto">
          <a:xfrm>
            <a:off x="3643306" y="3442827"/>
            <a:ext cx="3929090" cy="2272189"/>
          </a:xfrm>
          <a:prstGeom prst="ellipse">
            <a:avLst/>
          </a:prstGeom>
          <a:ln>
            <a:noFill/>
          </a:ln>
          <a:effectLst>
            <a:softEdge rad="112500"/>
          </a:effectLst>
        </p:spPr>
      </p:pic>
      <p:cxnSp>
        <p:nvCxnSpPr>
          <p:cNvPr id="7" name="6 Conector curvado"/>
          <p:cNvCxnSpPr/>
          <p:nvPr/>
        </p:nvCxnSpPr>
        <p:spPr>
          <a:xfrm flipV="1">
            <a:off x="2357422" y="1928802"/>
            <a:ext cx="1214446" cy="428628"/>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8 Conector curvado"/>
          <p:cNvCxnSpPr/>
          <p:nvPr/>
        </p:nvCxnSpPr>
        <p:spPr>
          <a:xfrm>
            <a:off x="2714612" y="3714752"/>
            <a:ext cx="857256" cy="285752"/>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571868" y="714356"/>
            <a:ext cx="1928826" cy="107157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hlinkClick r:id="rId2" action="ppaction://hlinksldjump"/>
              </a:rPr>
              <a:t>Agresividad  Secuencial</a:t>
            </a:r>
            <a:endParaRPr lang="es-EC" dirty="0"/>
          </a:p>
        </p:txBody>
      </p:sp>
      <p:sp>
        <p:nvSpPr>
          <p:cNvPr id="3" name="2 Rectángulo redondeado"/>
          <p:cNvSpPr/>
          <p:nvPr/>
        </p:nvSpPr>
        <p:spPr>
          <a:xfrm>
            <a:off x="5072066" y="2285992"/>
            <a:ext cx="2357454" cy="31432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4" name="3 Rectángulo redondeado"/>
          <p:cNvSpPr/>
          <p:nvPr/>
        </p:nvSpPr>
        <p:spPr>
          <a:xfrm>
            <a:off x="1571604" y="2285992"/>
            <a:ext cx="2571768" cy="321471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C" dirty="0" smtClean="0"/>
              <a:t>Aparece cuando una persona se comporta de forma tranquila y parece renunciar a sus derechos, pero después muestra un comportamiento agresivo cuando advierte que no consigue resultados</a:t>
            </a:r>
            <a:endParaRPr lang="es-EC" dirty="0"/>
          </a:p>
        </p:txBody>
      </p:sp>
      <p:cxnSp>
        <p:nvCxnSpPr>
          <p:cNvPr id="6" name="5 Conector angular"/>
          <p:cNvCxnSpPr/>
          <p:nvPr/>
        </p:nvCxnSpPr>
        <p:spPr>
          <a:xfrm rot="16200000" flipH="1">
            <a:off x="5214942" y="1785926"/>
            <a:ext cx="428628" cy="4286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angular"/>
          <p:cNvCxnSpPr/>
          <p:nvPr/>
        </p:nvCxnSpPr>
        <p:spPr>
          <a:xfrm rot="5400000">
            <a:off x="3464711" y="1821645"/>
            <a:ext cx="500066" cy="4286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6 Imagen" descr="http://www.encuentos.com/wp-content/uploads/2008/04/angeles1.jpg"/>
          <p:cNvPicPr/>
          <p:nvPr/>
        </p:nvPicPr>
        <p:blipFill>
          <a:blip r:embed="rId3" cstate="print"/>
          <a:srcRect/>
          <a:stretch>
            <a:fillRect/>
          </a:stretch>
        </p:blipFill>
        <p:spPr bwMode="auto">
          <a:xfrm>
            <a:off x="6000760" y="2285992"/>
            <a:ext cx="1405569" cy="2453328"/>
          </a:xfrm>
          <a:prstGeom prst="rect">
            <a:avLst/>
          </a:prstGeom>
          <a:ln>
            <a:noFill/>
          </a:ln>
          <a:effectLst>
            <a:softEdge rad="112500"/>
          </a:effectLst>
        </p:spPr>
      </p:pic>
      <p:pic>
        <p:nvPicPr>
          <p:cNvPr id="9" name="8 Imagen" descr="http://t0.gstatic.com/images?q=tbn:ANd9GcR4F_5BQxy1LqRfX-Wthba3ROKQ1bvpo30Lw5qugWjbF8ysxM5OFta0hq86"/>
          <p:cNvPicPr/>
          <p:nvPr/>
        </p:nvPicPr>
        <p:blipFill>
          <a:blip r:embed="rId4" cstate="print"/>
          <a:srcRect/>
          <a:stretch>
            <a:fillRect/>
          </a:stretch>
        </p:blipFill>
        <p:spPr bwMode="auto">
          <a:xfrm>
            <a:off x="5072067" y="3714752"/>
            <a:ext cx="1428760" cy="1571636"/>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strella de 7 puntas"/>
          <p:cNvSpPr/>
          <p:nvPr/>
        </p:nvSpPr>
        <p:spPr>
          <a:xfrm>
            <a:off x="2714612" y="428604"/>
            <a:ext cx="3000396" cy="2071702"/>
          </a:xfrm>
          <a:prstGeom prst="star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hlinkClick r:id="rId2" action="ppaction://hlinksldjump"/>
              </a:rPr>
              <a:t>Agresividad Depredadora</a:t>
            </a:r>
            <a:endParaRPr lang="es-EC" b="1" dirty="0"/>
          </a:p>
        </p:txBody>
      </p:sp>
      <p:sp>
        <p:nvSpPr>
          <p:cNvPr id="3" name="2 Estrella de 7 puntas"/>
          <p:cNvSpPr/>
          <p:nvPr/>
        </p:nvSpPr>
        <p:spPr>
          <a:xfrm>
            <a:off x="5286380" y="2285992"/>
            <a:ext cx="3214710" cy="3214710"/>
          </a:xfrm>
          <a:prstGeom prst="star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dirty="0" smtClean="0"/>
          </a:p>
          <a:p>
            <a:pPr algn="ctr"/>
            <a:endParaRPr lang="es-EC" dirty="0" smtClean="0"/>
          </a:p>
          <a:p>
            <a:pPr algn="ctr"/>
            <a:endParaRPr lang="es-EC" dirty="0" smtClean="0"/>
          </a:p>
          <a:p>
            <a:pPr algn="ctr"/>
            <a:r>
              <a:rPr lang="es-EC" sz="1600" dirty="0" smtClean="0">
                <a:latin typeface="Baskerville Old Face" pitchFamily="18" charset="0"/>
              </a:rPr>
              <a:t>Es aquella que usa el  instinto básico de conseguir alimento, por ejemplo; la necesidad de infringir daño a la presa.</a:t>
            </a:r>
          </a:p>
          <a:p>
            <a:pPr algn="ctr"/>
            <a:endParaRPr lang="es-EC" sz="1600" dirty="0">
              <a:latin typeface="Baskerville Old Face" pitchFamily="18" charset="0"/>
            </a:endParaRPr>
          </a:p>
        </p:txBody>
      </p:sp>
      <p:sp>
        <p:nvSpPr>
          <p:cNvPr id="4" name="3 Estrella de 7 puntas"/>
          <p:cNvSpPr/>
          <p:nvPr/>
        </p:nvSpPr>
        <p:spPr>
          <a:xfrm>
            <a:off x="428596" y="2500306"/>
            <a:ext cx="3143272" cy="2857520"/>
          </a:xfrm>
          <a:prstGeom prst="star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5" name="4 Imagen" descr="http://1.bp.blogspot.com/-muRsNqAPKNQ/Tj1dKg-dpUI/AAAAAAAAiZI/s9H8s6AOopI/s1600/ni%25C3%25B1os+malcriados.jpg"/>
          <p:cNvPicPr/>
          <p:nvPr/>
        </p:nvPicPr>
        <p:blipFill>
          <a:blip r:embed="rId3" cstate="print"/>
          <a:srcRect/>
          <a:stretch>
            <a:fillRect/>
          </a:stretch>
        </p:blipFill>
        <p:spPr bwMode="auto">
          <a:xfrm>
            <a:off x="714348" y="3357562"/>
            <a:ext cx="2643206" cy="1333895"/>
          </a:xfrm>
          <a:prstGeom prst="rect">
            <a:avLst/>
          </a:prstGeom>
          <a:ln>
            <a:noFill/>
          </a:ln>
          <a:effectLst>
            <a:softEdge rad="112500"/>
          </a:effectLst>
        </p:spPr>
      </p:pic>
      <p:cxnSp>
        <p:nvCxnSpPr>
          <p:cNvPr id="7" name="6 Conector curvado"/>
          <p:cNvCxnSpPr/>
          <p:nvPr/>
        </p:nvCxnSpPr>
        <p:spPr>
          <a:xfrm rot="5400000">
            <a:off x="2571736" y="2143116"/>
            <a:ext cx="714380" cy="57150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curvado"/>
          <p:cNvCxnSpPr/>
          <p:nvPr/>
        </p:nvCxnSpPr>
        <p:spPr>
          <a:xfrm>
            <a:off x="5286380" y="2000240"/>
            <a:ext cx="714380" cy="50006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Llamada de nube"/>
          <p:cNvSpPr/>
          <p:nvPr/>
        </p:nvSpPr>
        <p:spPr>
          <a:xfrm>
            <a:off x="4143372" y="142852"/>
            <a:ext cx="3500462" cy="264320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smtClean="0"/>
              <a:t>Es la que estimula una conducta violenta para definir su territorio; en los niños muchas veces se da cuando aparece un nuevo hermanito</a:t>
            </a:r>
            <a:endParaRPr lang="es-EC" dirty="0"/>
          </a:p>
        </p:txBody>
      </p:sp>
      <p:pic>
        <p:nvPicPr>
          <p:cNvPr id="6" name="5 Imagen" descr="http://4.bp.blogspot.com/-2TnHaUSMySQ/TpIwAV9f0NI/AAAAAAAAC9I/du7g8OKZSeM/s1600/bebe+reflexionando+copia.jpg"/>
          <p:cNvPicPr/>
          <p:nvPr/>
        </p:nvPicPr>
        <p:blipFill>
          <a:blip r:embed="rId2" cstate="print"/>
          <a:srcRect/>
          <a:stretch>
            <a:fillRect/>
          </a:stretch>
        </p:blipFill>
        <p:spPr bwMode="auto">
          <a:xfrm>
            <a:off x="1500166" y="3143248"/>
            <a:ext cx="3414035" cy="24288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6 Corchetes"/>
          <p:cNvSpPr/>
          <p:nvPr/>
        </p:nvSpPr>
        <p:spPr>
          <a:xfrm>
            <a:off x="1571604" y="2428868"/>
            <a:ext cx="2357454" cy="914400"/>
          </a:xfrm>
          <a:prstGeom prst="bracketPai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0">
            <a:schemeClr val="accent3"/>
          </a:fillRef>
          <a:effectRef idx="0">
            <a:schemeClr val="accent3"/>
          </a:effectRef>
          <a:fontRef idx="minor">
            <a:schemeClr val="tx1"/>
          </a:fontRef>
        </p:style>
        <p:txBody>
          <a:bodyPr rtlCol="0" anchor="ctr"/>
          <a:lstStyle/>
          <a:p>
            <a:pPr algn="ctr"/>
            <a:r>
              <a:rPr lang="es-EC" dirty="0" smtClean="0">
                <a:hlinkClick r:id="rId3" action="ppaction://hlinksldjump"/>
              </a:rPr>
              <a:t>Agresividad</a:t>
            </a:r>
            <a:r>
              <a:rPr lang="es-EC" dirty="0" smtClean="0"/>
              <a:t> Ofensiva</a:t>
            </a:r>
            <a:endParaRPr lang="es-EC" dirty="0"/>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derecha"/>
          <p:cNvSpPr/>
          <p:nvPr/>
        </p:nvSpPr>
        <p:spPr>
          <a:xfrm>
            <a:off x="3857620" y="2786058"/>
            <a:ext cx="928694" cy="92869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4" name="3 Elipse"/>
          <p:cNvSpPr/>
          <p:nvPr/>
        </p:nvSpPr>
        <p:spPr>
          <a:xfrm>
            <a:off x="571472" y="1500174"/>
            <a:ext cx="3143272" cy="3214710"/>
          </a:xfrm>
          <a:prstGeom prst="ellipse">
            <a:avLst/>
          </a:prstGeom>
        </p:spPr>
        <p:style>
          <a:lnRef idx="2">
            <a:schemeClr val="dk1"/>
          </a:lnRef>
          <a:fillRef idx="1001">
            <a:schemeClr val="lt1"/>
          </a:fillRef>
          <a:effectRef idx="0">
            <a:schemeClr val="dk1"/>
          </a:effectRef>
          <a:fontRef idx="minor">
            <a:schemeClr val="dk1"/>
          </a:fontRef>
        </p:style>
        <p:txBody>
          <a:bodyPr rtlCol="0" anchor="ctr"/>
          <a:lstStyle/>
          <a:p>
            <a:pPr algn="ctr"/>
            <a:r>
              <a:rPr lang="es-EC" b="1" dirty="0" smtClean="0">
                <a:hlinkClick r:id="rId2" action="ppaction://hlinksldjump"/>
              </a:rPr>
              <a:t>Agresividad  Defensiva</a:t>
            </a:r>
            <a:endParaRPr lang="es-EC" b="1" dirty="0" smtClean="0"/>
          </a:p>
          <a:p>
            <a:pPr algn="ctr"/>
            <a:endParaRPr lang="es-EC" dirty="0" smtClean="0"/>
          </a:p>
          <a:p>
            <a:pPr algn="just"/>
            <a:r>
              <a:rPr lang="es-EC" dirty="0" smtClean="0">
                <a:latin typeface="Baskerville Old Face" pitchFamily="18" charset="0"/>
              </a:rPr>
              <a:t>Es la más común en los niños y es para defender lo que ellos piensan les pertenece, sus juguetes, sus amigos, sus padres.</a:t>
            </a:r>
          </a:p>
          <a:p>
            <a:pPr algn="ctr"/>
            <a:endParaRPr lang="es-EC" dirty="0">
              <a:latin typeface="Baskerville Old Face" pitchFamily="18" charset="0"/>
            </a:endParaRPr>
          </a:p>
        </p:txBody>
      </p:sp>
      <p:pic>
        <p:nvPicPr>
          <p:cNvPr id="6" name="5 Imagen" descr="http://www.circulohuggies.com.ar/sites/default/files/imagecache/460x310/stk104636cor.jpg"/>
          <p:cNvPicPr/>
          <p:nvPr/>
        </p:nvPicPr>
        <p:blipFill>
          <a:blip r:embed="rId3" cstate="print"/>
          <a:srcRect/>
          <a:stretch>
            <a:fillRect/>
          </a:stretch>
        </p:blipFill>
        <p:spPr bwMode="auto">
          <a:xfrm>
            <a:off x="4929190" y="1714488"/>
            <a:ext cx="3500237" cy="3143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714348" y="2428868"/>
            <a:ext cx="2214578" cy="157163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latin typeface="Baskerville Old Face" pitchFamily="18" charset="0"/>
                <a:hlinkClick r:id="rId2" action="ppaction://hlinksldjump"/>
              </a:rPr>
              <a:t>HIPÓTESIS</a:t>
            </a:r>
            <a:r>
              <a:rPr lang="es-EC" dirty="0" smtClean="0">
                <a:latin typeface="Baskerville Old Face" pitchFamily="18" charset="0"/>
              </a:rPr>
              <a:t> </a:t>
            </a:r>
          </a:p>
          <a:p>
            <a:pPr algn="ctr"/>
            <a:r>
              <a:rPr lang="es-EC" dirty="0" smtClean="0">
                <a:latin typeface="Baskerville Old Face" pitchFamily="18" charset="0"/>
              </a:rPr>
              <a:t>Y </a:t>
            </a:r>
          </a:p>
          <a:p>
            <a:pPr algn="ctr"/>
            <a:r>
              <a:rPr lang="es-EC" dirty="0" smtClean="0">
                <a:latin typeface="Baskerville Old Face" pitchFamily="18" charset="0"/>
              </a:rPr>
              <a:t>VARIABLES</a:t>
            </a:r>
            <a:endParaRPr lang="es-EC" dirty="0">
              <a:latin typeface="Baskerville Old Face" pitchFamily="18" charset="0"/>
            </a:endParaRPr>
          </a:p>
        </p:txBody>
      </p:sp>
      <p:sp>
        <p:nvSpPr>
          <p:cNvPr id="3" name="2 Elipse"/>
          <p:cNvSpPr/>
          <p:nvPr/>
        </p:nvSpPr>
        <p:spPr>
          <a:xfrm>
            <a:off x="2357422" y="4429132"/>
            <a:ext cx="2071702" cy="15716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atin typeface="Baskerville Old Face" pitchFamily="18" charset="0"/>
                <a:hlinkClick r:id="rId3" action="ppaction://hlinksldjump"/>
              </a:rPr>
              <a:t>OBJETIVOS</a:t>
            </a:r>
            <a:endParaRPr lang="es-EC" dirty="0">
              <a:latin typeface="Baskerville Old Face" pitchFamily="18" charset="0"/>
            </a:endParaRPr>
          </a:p>
        </p:txBody>
      </p:sp>
      <p:sp>
        <p:nvSpPr>
          <p:cNvPr id="4" name="3 Elipse"/>
          <p:cNvSpPr/>
          <p:nvPr/>
        </p:nvSpPr>
        <p:spPr>
          <a:xfrm>
            <a:off x="5572132" y="3786190"/>
            <a:ext cx="2571768" cy="157163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smtClean="0">
                <a:latin typeface="Baskerville Old Face" pitchFamily="18" charset="0"/>
                <a:hlinkClick r:id="rId4" action="ppaction://hlinksldjump"/>
              </a:rPr>
              <a:t>JUSTIFICACIÓN</a:t>
            </a:r>
            <a:endParaRPr lang="es-EC" sz="1600" dirty="0">
              <a:latin typeface="Baskerville Old Face" pitchFamily="18" charset="0"/>
            </a:endParaRPr>
          </a:p>
        </p:txBody>
      </p:sp>
      <p:sp>
        <p:nvSpPr>
          <p:cNvPr id="5" name="4 Elipse"/>
          <p:cNvSpPr/>
          <p:nvPr/>
        </p:nvSpPr>
        <p:spPr>
          <a:xfrm>
            <a:off x="2571736" y="0"/>
            <a:ext cx="2214578" cy="157163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latin typeface="Baskerville Old Face" pitchFamily="18" charset="0"/>
                <a:hlinkClick r:id="rId5" action="ppaction://hlinksldjump"/>
              </a:rPr>
              <a:t>ALCANCE</a:t>
            </a:r>
            <a:endParaRPr lang="es-EC" dirty="0">
              <a:latin typeface="Baskerville Old Face" pitchFamily="18" charset="0"/>
            </a:endParaRPr>
          </a:p>
        </p:txBody>
      </p:sp>
      <p:sp>
        <p:nvSpPr>
          <p:cNvPr id="6" name="5 Elipse"/>
          <p:cNvSpPr/>
          <p:nvPr/>
        </p:nvSpPr>
        <p:spPr>
          <a:xfrm>
            <a:off x="5857884" y="857232"/>
            <a:ext cx="2643206" cy="157163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smtClean="0">
                <a:latin typeface="Baskerville Old Face" pitchFamily="18" charset="0"/>
                <a:hlinkClick r:id="rId6" action="ppaction://hlinksldjump"/>
              </a:rPr>
              <a:t>INTRODUCCION</a:t>
            </a:r>
            <a:endParaRPr lang="es-EC" sz="1600" dirty="0">
              <a:latin typeface="Baskerville Old Face" pitchFamily="18" charset="0"/>
            </a:endParaRPr>
          </a:p>
        </p:txBody>
      </p:sp>
      <p:sp>
        <p:nvSpPr>
          <p:cNvPr id="7" name="6 Elipse"/>
          <p:cNvSpPr/>
          <p:nvPr/>
        </p:nvSpPr>
        <p:spPr>
          <a:xfrm>
            <a:off x="3643306" y="2214554"/>
            <a:ext cx="1857388" cy="157163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latin typeface="Baskerville Old Face" pitchFamily="18" charset="0"/>
                <a:hlinkClick r:id="rId7" action="ppaction://hlinksldjump"/>
              </a:rPr>
              <a:t>TEMA</a:t>
            </a:r>
            <a:endParaRPr lang="es-EC" dirty="0">
              <a:latin typeface="Baskerville Old Face" pitchFamily="18" charset="0"/>
            </a:endParaRPr>
          </a:p>
        </p:txBody>
      </p:sp>
      <p:sp>
        <p:nvSpPr>
          <p:cNvPr id="8" name="7 Flecha abajo"/>
          <p:cNvSpPr/>
          <p:nvPr/>
        </p:nvSpPr>
        <p:spPr>
          <a:xfrm rot="14558852">
            <a:off x="5573518" y="2075920"/>
            <a:ext cx="484632" cy="780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abajo"/>
          <p:cNvSpPr/>
          <p:nvPr/>
        </p:nvSpPr>
        <p:spPr>
          <a:xfrm rot="18388455">
            <a:off x="5430541" y="3322687"/>
            <a:ext cx="484632" cy="780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abajo"/>
          <p:cNvSpPr/>
          <p:nvPr/>
        </p:nvSpPr>
        <p:spPr>
          <a:xfrm rot="9454542">
            <a:off x="4067817" y="1461529"/>
            <a:ext cx="484632" cy="737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abajo"/>
          <p:cNvSpPr/>
          <p:nvPr/>
        </p:nvSpPr>
        <p:spPr>
          <a:xfrm rot="5400000">
            <a:off x="3043800" y="2742622"/>
            <a:ext cx="48463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abajo"/>
          <p:cNvSpPr/>
          <p:nvPr/>
        </p:nvSpPr>
        <p:spPr>
          <a:xfrm rot="1776745">
            <a:off x="3807049" y="3747404"/>
            <a:ext cx="484632" cy="735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4214810" y="142852"/>
            <a:ext cx="2071702" cy="571504"/>
          </a:xfrm>
          <a:prstGeom prst="round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Baskerville Old Face" pitchFamily="18" charset="0"/>
                <a:hlinkClick r:id="rId2" action="ppaction://hlinksldjump"/>
              </a:rPr>
              <a:t>Factores de la agresividad</a:t>
            </a:r>
            <a:endParaRPr lang="es-EC" dirty="0">
              <a:latin typeface="Baskerville Old Face" pitchFamily="18" charset="0"/>
            </a:endParaRPr>
          </a:p>
        </p:txBody>
      </p:sp>
      <p:sp>
        <p:nvSpPr>
          <p:cNvPr id="4" name="3 Flecha derecha"/>
          <p:cNvSpPr/>
          <p:nvPr/>
        </p:nvSpPr>
        <p:spPr>
          <a:xfrm>
            <a:off x="1571604" y="1285860"/>
            <a:ext cx="5500726" cy="10001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Baskerville Old Face" pitchFamily="18" charset="0"/>
              </a:rPr>
              <a:t>Bandura y su teoría de aprendizaje social afirma que las conductas agresivas pueden aprenderse por imitación  </a:t>
            </a:r>
            <a:endParaRPr lang="es-EC" dirty="0">
              <a:latin typeface="Baskerville Old Face" pitchFamily="18" charset="0"/>
            </a:endParaRPr>
          </a:p>
        </p:txBody>
      </p:sp>
      <p:sp>
        <p:nvSpPr>
          <p:cNvPr id="5" name="4 Flecha derecha"/>
          <p:cNvSpPr/>
          <p:nvPr/>
        </p:nvSpPr>
        <p:spPr>
          <a:xfrm>
            <a:off x="2285984" y="2428868"/>
            <a:ext cx="5500726" cy="107157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Baskerville Old Face" pitchFamily="18" charset="0"/>
              </a:rPr>
              <a:t>El principal modelado es la familia,  de las relaciones  de padres a hijos depende  la conducta agresiva o no.</a:t>
            </a:r>
            <a:endParaRPr lang="es-EC" dirty="0">
              <a:latin typeface="Baskerville Old Face" pitchFamily="18" charset="0"/>
            </a:endParaRPr>
          </a:p>
        </p:txBody>
      </p:sp>
      <p:sp>
        <p:nvSpPr>
          <p:cNvPr id="6" name="5 Flecha derecha"/>
          <p:cNvSpPr/>
          <p:nvPr/>
        </p:nvSpPr>
        <p:spPr>
          <a:xfrm>
            <a:off x="2786050" y="3929066"/>
            <a:ext cx="5643602" cy="92869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Baskerville Old Face" pitchFamily="18" charset="0"/>
              </a:rPr>
              <a:t>El ambiente sociocultural  violento  propicia  la conducta agresiva  en los niños </a:t>
            </a:r>
            <a:endParaRPr lang="es-EC" dirty="0">
              <a:latin typeface="Baskerville Old Face" pitchFamily="18" charset="0"/>
            </a:endParaRPr>
          </a:p>
        </p:txBody>
      </p:sp>
      <p:sp>
        <p:nvSpPr>
          <p:cNvPr id="9" name="8 Proceso alternativo"/>
          <p:cNvSpPr/>
          <p:nvPr/>
        </p:nvSpPr>
        <p:spPr>
          <a:xfrm>
            <a:off x="142844" y="3000372"/>
            <a:ext cx="1643074" cy="64294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latin typeface="Baskerville Old Face" pitchFamily="18" charset="0"/>
              </a:rPr>
              <a:t>MODELADO  </a:t>
            </a:r>
            <a:endParaRPr lang="es-EC"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a la derecha con muesca"/>
          <p:cNvSpPr/>
          <p:nvPr/>
        </p:nvSpPr>
        <p:spPr>
          <a:xfrm>
            <a:off x="2500298" y="571480"/>
            <a:ext cx="6215106" cy="1500198"/>
          </a:xfrm>
          <a:prstGeom prst="notch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dirty="0" smtClean="0">
                <a:latin typeface="Baskerville Old Face" pitchFamily="18" charset="0"/>
              </a:rPr>
              <a:t>Desempeña un papel importante en la  expresión de la agresión </a:t>
            </a:r>
            <a:endParaRPr lang="es-EC" sz="2400" dirty="0">
              <a:latin typeface="Baskerville Old Face" pitchFamily="18" charset="0"/>
            </a:endParaRPr>
          </a:p>
        </p:txBody>
      </p:sp>
      <p:sp>
        <p:nvSpPr>
          <p:cNvPr id="4" name="3 Flecha a la derecha con muesca"/>
          <p:cNvSpPr/>
          <p:nvPr/>
        </p:nvSpPr>
        <p:spPr>
          <a:xfrm>
            <a:off x="2500298" y="3071810"/>
            <a:ext cx="6215106" cy="2643206"/>
          </a:xfrm>
          <a:prstGeom prst="notch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2400" dirty="0" smtClean="0">
              <a:latin typeface="Baskerville Old Face" pitchFamily="18" charset="0"/>
            </a:endParaRPr>
          </a:p>
          <a:p>
            <a:pPr algn="ctr"/>
            <a:r>
              <a:rPr lang="es-EC" sz="2400" dirty="0" smtClean="0">
                <a:latin typeface="Baskerville Old Face" pitchFamily="18" charset="0"/>
              </a:rPr>
              <a:t>Si el niño descubre que con la agresividad puede conseguir algo lo hará ya por costumbre.</a:t>
            </a:r>
            <a:endParaRPr lang="es-EC" sz="2400" dirty="0">
              <a:latin typeface="Baskerville Old Face" pitchFamily="18" charset="0"/>
            </a:endParaRPr>
          </a:p>
        </p:txBody>
      </p:sp>
      <p:sp>
        <p:nvSpPr>
          <p:cNvPr id="6" name="5 Flecha arriba y abajo"/>
          <p:cNvSpPr/>
          <p:nvPr/>
        </p:nvSpPr>
        <p:spPr>
          <a:xfrm>
            <a:off x="714348" y="1000108"/>
            <a:ext cx="1357322" cy="4643470"/>
          </a:xfrm>
          <a:prstGeom prst="up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latin typeface="Baskerville Old Face" pitchFamily="18" charset="0"/>
              </a:rPr>
              <a:t>R</a:t>
            </a:r>
          </a:p>
          <a:p>
            <a:pPr algn="ctr"/>
            <a:r>
              <a:rPr lang="es-EC" b="1" dirty="0" smtClean="0">
                <a:latin typeface="Baskerville Old Face" pitchFamily="18" charset="0"/>
              </a:rPr>
              <a:t>E</a:t>
            </a:r>
          </a:p>
          <a:p>
            <a:pPr algn="ctr"/>
            <a:r>
              <a:rPr lang="es-EC" b="1" dirty="0" smtClean="0">
                <a:latin typeface="Baskerville Old Face" pitchFamily="18" charset="0"/>
              </a:rPr>
              <a:t>F</a:t>
            </a:r>
          </a:p>
          <a:p>
            <a:pPr algn="ctr"/>
            <a:r>
              <a:rPr lang="es-EC" b="1" dirty="0" smtClean="0">
                <a:latin typeface="Baskerville Old Face" pitchFamily="18" charset="0"/>
              </a:rPr>
              <a:t>O</a:t>
            </a:r>
          </a:p>
          <a:p>
            <a:pPr algn="ctr"/>
            <a:r>
              <a:rPr lang="es-EC" b="1" dirty="0" smtClean="0">
                <a:latin typeface="Baskerville Old Face" pitchFamily="18" charset="0"/>
              </a:rPr>
              <a:t>R</a:t>
            </a:r>
          </a:p>
          <a:p>
            <a:pPr algn="ctr"/>
            <a:r>
              <a:rPr lang="es-EC" b="1" dirty="0" smtClean="0">
                <a:latin typeface="Baskerville Old Face" pitchFamily="18" charset="0"/>
              </a:rPr>
              <a:t>Z</a:t>
            </a:r>
          </a:p>
          <a:p>
            <a:pPr algn="ctr"/>
            <a:r>
              <a:rPr lang="es-EC" b="1" dirty="0" smtClean="0">
                <a:latin typeface="Baskerville Old Face" pitchFamily="18" charset="0"/>
              </a:rPr>
              <a:t>A</a:t>
            </a:r>
          </a:p>
          <a:p>
            <a:pPr algn="ctr"/>
            <a:r>
              <a:rPr lang="es-EC" b="1" dirty="0" smtClean="0">
                <a:latin typeface="Baskerville Old Face" pitchFamily="18" charset="0"/>
              </a:rPr>
              <a:t>M</a:t>
            </a:r>
          </a:p>
          <a:p>
            <a:pPr algn="ctr"/>
            <a:r>
              <a:rPr lang="es-EC" b="1" dirty="0" smtClean="0">
                <a:latin typeface="Baskerville Old Face" pitchFamily="18" charset="0"/>
              </a:rPr>
              <a:t>I</a:t>
            </a:r>
          </a:p>
          <a:p>
            <a:pPr algn="ctr"/>
            <a:r>
              <a:rPr lang="es-EC" b="1" dirty="0" smtClean="0">
                <a:latin typeface="Baskerville Old Face" pitchFamily="18" charset="0"/>
              </a:rPr>
              <a:t>E</a:t>
            </a:r>
          </a:p>
          <a:p>
            <a:pPr algn="ctr"/>
            <a:r>
              <a:rPr lang="es-EC" b="1" dirty="0" smtClean="0">
                <a:latin typeface="Baskerville Old Face" pitchFamily="18" charset="0"/>
              </a:rPr>
              <a:t>N</a:t>
            </a:r>
          </a:p>
          <a:p>
            <a:pPr algn="ctr"/>
            <a:r>
              <a:rPr lang="es-EC" b="1" dirty="0" smtClean="0">
                <a:latin typeface="Baskerville Old Face" pitchFamily="18" charset="0"/>
              </a:rPr>
              <a:t>T</a:t>
            </a:r>
          </a:p>
          <a:p>
            <a:pPr algn="ctr"/>
            <a:r>
              <a:rPr lang="es-EC" b="1" dirty="0" smtClean="0">
                <a:latin typeface="Baskerville Old Face" pitchFamily="18" charset="0"/>
              </a:rPr>
              <a:t>O</a:t>
            </a:r>
            <a:endParaRPr lang="es-EC" b="1" dirty="0">
              <a:latin typeface="Baskerville Old Face" pitchFamily="18" charset="0"/>
            </a:endParaRPr>
          </a:p>
        </p:txBody>
      </p:sp>
      <p:pic>
        <p:nvPicPr>
          <p:cNvPr id="7" name="6 Imagen" descr="http://www.psicoactiva.com/blog/wp-content/uploads/2012/02/agresivos.jpg"/>
          <p:cNvPicPr/>
          <p:nvPr/>
        </p:nvPicPr>
        <p:blipFill>
          <a:blip r:embed="rId2" cstate="print"/>
          <a:srcRect/>
          <a:stretch>
            <a:fillRect/>
          </a:stretch>
        </p:blipFill>
        <p:spPr bwMode="auto">
          <a:xfrm>
            <a:off x="4000496" y="2214554"/>
            <a:ext cx="2096774" cy="137922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a la derecha con bandas"/>
          <p:cNvSpPr/>
          <p:nvPr/>
        </p:nvSpPr>
        <p:spPr>
          <a:xfrm>
            <a:off x="357158" y="2000240"/>
            <a:ext cx="2571768" cy="1428760"/>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400" dirty="0" smtClean="0">
                <a:latin typeface="Baskerville Old Face" pitchFamily="18" charset="0"/>
              </a:rPr>
              <a:t>Factores Situacionales</a:t>
            </a:r>
            <a:endParaRPr lang="es-EC" sz="2400" dirty="0">
              <a:latin typeface="Baskerville Old Face" pitchFamily="18" charset="0"/>
            </a:endParaRPr>
          </a:p>
        </p:txBody>
      </p:sp>
      <p:sp>
        <p:nvSpPr>
          <p:cNvPr id="3" name="2 Proceso alternativo"/>
          <p:cNvSpPr/>
          <p:nvPr/>
        </p:nvSpPr>
        <p:spPr>
          <a:xfrm>
            <a:off x="2928926" y="928670"/>
            <a:ext cx="6000792" cy="450059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buFont typeface="Arial" pitchFamily="34" charset="0"/>
              <a:buChar char="•"/>
            </a:pPr>
            <a:r>
              <a:rPr lang="es-EC" sz="2000" dirty="0" smtClean="0">
                <a:latin typeface="Baskerville Old Face" pitchFamily="18" charset="0"/>
              </a:rPr>
              <a:t> </a:t>
            </a:r>
            <a:r>
              <a:rPr lang="es-EC" sz="2800" dirty="0" smtClean="0">
                <a:latin typeface="Baskerville Old Face" pitchFamily="18" charset="0"/>
              </a:rPr>
              <a:t>La conducta agresiva varia con el ambiente social.</a:t>
            </a:r>
          </a:p>
          <a:p>
            <a:pPr algn="just"/>
            <a:endParaRPr lang="es-EC" sz="2800" dirty="0" smtClean="0">
              <a:latin typeface="Baskerville Old Face" pitchFamily="18" charset="0"/>
            </a:endParaRPr>
          </a:p>
          <a:p>
            <a:pPr algn="just">
              <a:buFont typeface="Arial" pitchFamily="34" charset="0"/>
              <a:buChar char="•"/>
            </a:pPr>
            <a:r>
              <a:rPr lang="es-EC" sz="2800" dirty="0" smtClean="0">
                <a:latin typeface="Baskerville Old Face" pitchFamily="18" charset="0"/>
              </a:rPr>
              <a:t> Si el niño es agredido o ve agresión es muy probable que sea un agresor en potencia.</a:t>
            </a:r>
          </a:p>
          <a:p>
            <a:pPr algn="just">
              <a:buFont typeface="Arial" pitchFamily="34" charset="0"/>
              <a:buChar char="•"/>
            </a:pPr>
            <a:endParaRPr lang="es-EC" sz="2800" dirty="0" smtClean="0">
              <a:latin typeface="Baskerville Old Face" pitchFamily="18" charset="0"/>
            </a:endParaRPr>
          </a:p>
          <a:p>
            <a:pPr algn="just"/>
            <a:endParaRPr lang="es-EC" sz="2800" dirty="0" smtClean="0">
              <a:latin typeface="Baskerville Old Face" pitchFamily="18" charset="0"/>
            </a:endParaRPr>
          </a:p>
          <a:p>
            <a:pPr algn="just">
              <a:buFont typeface="Arial" pitchFamily="34" charset="0"/>
              <a:buChar char="•"/>
            </a:pPr>
            <a:r>
              <a:rPr lang="es-EC" sz="2800" dirty="0" smtClean="0">
                <a:latin typeface="Baskerville Old Face" pitchFamily="18" charset="0"/>
              </a:rPr>
              <a:t> El niño constantemente recibe mensajes negativos  de su alrededor.</a:t>
            </a:r>
          </a:p>
          <a:p>
            <a:pPr algn="just"/>
            <a:endParaRPr lang="es-EC" dirty="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3108" y="2357430"/>
            <a:ext cx="5500726" cy="29289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buFont typeface="Wingdings" pitchFamily="2" charset="2"/>
              <a:buChar char="v"/>
            </a:pPr>
            <a:r>
              <a:rPr lang="es-EC" sz="2800" dirty="0" smtClean="0">
                <a:latin typeface="Baskerville Old Face" pitchFamily="18" charset="0"/>
              </a:rPr>
              <a:t>Pueden ayudar al niño a autorregularse, al observar, recordar, e incluso ensayar  mentalmente  como debe enfrentar dicha situación.</a:t>
            </a:r>
          </a:p>
          <a:p>
            <a:pPr algn="just">
              <a:buFont typeface="Wingdings" pitchFamily="2" charset="2"/>
              <a:buChar char="v"/>
            </a:pPr>
            <a:r>
              <a:rPr lang="es-EC" sz="2800" smtClean="0">
                <a:latin typeface="Baskerville Old Face" pitchFamily="18" charset="0"/>
              </a:rPr>
              <a:t>Medios </a:t>
            </a:r>
            <a:r>
              <a:rPr lang="es-EC" sz="2800" dirty="0" smtClean="0">
                <a:latin typeface="Baskerville Old Face" pitchFamily="18" charset="0"/>
              </a:rPr>
              <a:t>de comunicación </a:t>
            </a:r>
          </a:p>
          <a:p>
            <a:pPr algn="ctr"/>
            <a:endParaRPr lang="es-EC" dirty="0" smtClean="0"/>
          </a:p>
          <a:p>
            <a:pPr algn="ctr">
              <a:buFont typeface="Wingdings" pitchFamily="2" charset="2"/>
              <a:buChar char="v"/>
            </a:pPr>
            <a:endParaRPr lang="es-EC" dirty="0"/>
          </a:p>
        </p:txBody>
      </p:sp>
      <p:sp>
        <p:nvSpPr>
          <p:cNvPr id="3" name="2 Rectángulo redondeado"/>
          <p:cNvSpPr/>
          <p:nvPr/>
        </p:nvSpPr>
        <p:spPr>
          <a:xfrm>
            <a:off x="3714744" y="857232"/>
            <a:ext cx="2500330" cy="914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400" dirty="0" smtClean="0">
                <a:latin typeface="Baskerville Old Face" pitchFamily="18" charset="0"/>
                <a:hlinkClick r:id="rId2" action="ppaction://hlinksldjump"/>
              </a:rPr>
              <a:t>Factores Cognoscitivos</a:t>
            </a:r>
            <a:endParaRPr lang="es-EC" sz="2400" dirty="0">
              <a:latin typeface="Baskerville Old Face" pitchFamily="18" charset="0"/>
            </a:endParaRPr>
          </a:p>
        </p:txBody>
      </p:sp>
      <p:sp>
        <p:nvSpPr>
          <p:cNvPr id="10" name="9 Flecha abajo"/>
          <p:cNvSpPr/>
          <p:nvPr/>
        </p:nvSpPr>
        <p:spPr>
          <a:xfrm>
            <a:off x="4714876" y="1785926"/>
            <a:ext cx="484632" cy="571504"/>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strella de 6 puntas"/>
          <p:cNvSpPr/>
          <p:nvPr/>
        </p:nvSpPr>
        <p:spPr>
          <a:xfrm>
            <a:off x="1071538" y="1071546"/>
            <a:ext cx="1214446" cy="1200152"/>
          </a:xfrm>
          <a:prstGeom prst="star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dirty="0" smtClean="0">
                <a:latin typeface="Baskerville Old Face" pitchFamily="18" charset="0"/>
              </a:rPr>
              <a:t>Pleitos</a:t>
            </a:r>
            <a:endParaRPr lang="es-EC" sz="1600" dirty="0">
              <a:latin typeface="Baskerville Old Face" pitchFamily="18" charset="0"/>
            </a:endParaRPr>
          </a:p>
        </p:txBody>
      </p:sp>
      <p:sp>
        <p:nvSpPr>
          <p:cNvPr id="4" name="3 Estrella de 6 puntas"/>
          <p:cNvSpPr/>
          <p:nvPr/>
        </p:nvSpPr>
        <p:spPr>
          <a:xfrm>
            <a:off x="4500562" y="214290"/>
            <a:ext cx="1571636" cy="1643074"/>
          </a:xfrm>
          <a:prstGeom prst="star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A</a:t>
            </a:r>
            <a:r>
              <a:rPr lang="es-EC" sz="1600" dirty="0" smtClean="0">
                <a:latin typeface="Baskerville Old Face" pitchFamily="18" charset="0"/>
              </a:rPr>
              <a:t>menazas verbales y físicas</a:t>
            </a:r>
            <a:endParaRPr lang="es-EC" sz="1600" dirty="0">
              <a:latin typeface="Baskerville Old Face" pitchFamily="18" charset="0"/>
            </a:endParaRPr>
          </a:p>
        </p:txBody>
      </p:sp>
      <p:sp>
        <p:nvSpPr>
          <p:cNvPr id="5" name="4 Estrella de 6 puntas"/>
          <p:cNvSpPr/>
          <p:nvPr/>
        </p:nvSpPr>
        <p:spPr>
          <a:xfrm>
            <a:off x="7572396" y="3714752"/>
            <a:ext cx="1571604" cy="1357322"/>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latin typeface="Baskerville Old Face" pitchFamily="18" charset="0"/>
              </a:rPr>
              <a:t>Se distraen con facilidad</a:t>
            </a:r>
            <a:endParaRPr lang="es-EC" sz="1400" dirty="0">
              <a:latin typeface="Baskerville Old Face" pitchFamily="18" charset="0"/>
            </a:endParaRPr>
          </a:p>
        </p:txBody>
      </p:sp>
      <p:sp>
        <p:nvSpPr>
          <p:cNvPr id="7" name="6 Rectángulo"/>
          <p:cNvSpPr/>
          <p:nvPr/>
        </p:nvSpPr>
        <p:spPr>
          <a:xfrm>
            <a:off x="2428860" y="2357430"/>
            <a:ext cx="914400"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smtClean="0">
                <a:latin typeface="Baskerville Old Face" pitchFamily="18" charset="0"/>
              </a:rPr>
              <a:t>Molestar a otros</a:t>
            </a:r>
            <a:endParaRPr lang="es-EC" sz="1600" dirty="0">
              <a:latin typeface="Baskerville Old Face" pitchFamily="18" charset="0"/>
            </a:endParaRPr>
          </a:p>
        </p:txBody>
      </p:sp>
      <p:sp>
        <p:nvSpPr>
          <p:cNvPr id="8" name="7 Rectángulo"/>
          <p:cNvSpPr/>
          <p:nvPr/>
        </p:nvSpPr>
        <p:spPr>
          <a:xfrm>
            <a:off x="3357554" y="4572008"/>
            <a:ext cx="107157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600" dirty="0" smtClean="0">
                <a:latin typeface="Baskerville Old Face" pitchFamily="18" charset="0"/>
              </a:rPr>
              <a:t>Problemas escolares</a:t>
            </a:r>
            <a:endParaRPr lang="es-EC" sz="1600" dirty="0">
              <a:latin typeface="Baskerville Old Face" pitchFamily="18" charset="0"/>
            </a:endParaRPr>
          </a:p>
        </p:txBody>
      </p:sp>
      <p:sp>
        <p:nvSpPr>
          <p:cNvPr id="9" name="8 Rectángulo"/>
          <p:cNvSpPr/>
          <p:nvPr/>
        </p:nvSpPr>
        <p:spPr>
          <a:xfrm>
            <a:off x="7643834" y="1857364"/>
            <a:ext cx="1214446"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smtClean="0">
                <a:latin typeface="Baskerville Old Face" pitchFamily="18" charset="0"/>
              </a:rPr>
              <a:t>Actos de desobediencia</a:t>
            </a:r>
            <a:endParaRPr lang="es-EC" sz="1400" dirty="0">
              <a:latin typeface="Baskerville Old Face" pitchFamily="18" charset="0"/>
            </a:endParaRPr>
          </a:p>
        </p:txBody>
      </p:sp>
      <p:sp>
        <p:nvSpPr>
          <p:cNvPr id="11" name="10 Placa"/>
          <p:cNvSpPr/>
          <p:nvPr/>
        </p:nvSpPr>
        <p:spPr>
          <a:xfrm>
            <a:off x="6072198" y="2285992"/>
            <a:ext cx="1071570" cy="1057276"/>
          </a:xfrm>
          <a:prstGeom prst="plaqu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600" dirty="0" smtClean="0">
                <a:latin typeface="Baskerville Old Face" pitchFamily="18" charset="0"/>
              </a:rPr>
              <a:t>muerde</a:t>
            </a:r>
            <a:endParaRPr lang="es-EC" sz="1600" dirty="0">
              <a:latin typeface="Baskerville Old Face" pitchFamily="18" charset="0"/>
            </a:endParaRPr>
          </a:p>
        </p:txBody>
      </p:sp>
      <p:sp>
        <p:nvSpPr>
          <p:cNvPr id="12" name="11 Placa"/>
          <p:cNvSpPr/>
          <p:nvPr/>
        </p:nvSpPr>
        <p:spPr>
          <a:xfrm>
            <a:off x="928662" y="2643182"/>
            <a:ext cx="1271590" cy="1128714"/>
          </a:xfrm>
          <a:prstGeom prst="plaque">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C" sz="1500" dirty="0" smtClean="0">
                <a:latin typeface="Baskerville Old Face" pitchFamily="18" charset="0"/>
              </a:rPr>
              <a:t>Daños a cosas materiales</a:t>
            </a:r>
            <a:endParaRPr lang="es-EC" sz="1500" dirty="0">
              <a:latin typeface="Baskerville Old Face" pitchFamily="18" charset="0"/>
            </a:endParaRPr>
          </a:p>
        </p:txBody>
      </p:sp>
      <p:sp>
        <p:nvSpPr>
          <p:cNvPr id="13" name="12 Placa"/>
          <p:cNvSpPr/>
          <p:nvPr/>
        </p:nvSpPr>
        <p:spPr>
          <a:xfrm>
            <a:off x="3071802" y="857232"/>
            <a:ext cx="1214446" cy="1057276"/>
          </a:xfrm>
          <a:prstGeom prst="plaqu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smtClean="0"/>
              <a:t>Inquietos</a:t>
            </a:r>
            <a:endParaRPr lang="es-EC" sz="1600" dirty="0"/>
          </a:p>
        </p:txBody>
      </p:sp>
      <p:sp>
        <p:nvSpPr>
          <p:cNvPr id="14" name="13 Hexágono"/>
          <p:cNvSpPr/>
          <p:nvPr/>
        </p:nvSpPr>
        <p:spPr>
          <a:xfrm>
            <a:off x="1285852" y="4286256"/>
            <a:ext cx="1203580" cy="1057276"/>
          </a:xfrm>
          <a:prstGeom prst="hex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smtClean="0">
                <a:latin typeface="Baskerville Old Face" pitchFamily="18" charset="0"/>
              </a:rPr>
              <a:t>Escasas habilidades sociales</a:t>
            </a:r>
            <a:endParaRPr lang="es-EC" sz="1600" dirty="0">
              <a:latin typeface="Baskerville Old Face" pitchFamily="18" charset="0"/>
            </a:endParaRPr>
          </a:p>
        </p:txBody>
      </p:sp>
      <p:sp>
        <p:nvSpPr>
          <p:cNvPr id="15" name="14 Hexágono"/>
          <p:cNvSpPr/>
          <p:nvPr/>
        </p:nvSpPr>
        <p:spPr>
          <a:xfrm>
            <a:off x="5500694" y="4357694"/>
            <a:ext cx="1203580" cy="985838"/>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dirty="0" smtClean="0">
                <a:latin typeface="Baskerville Old Face" pitchFamily="18" charset="0"/>
              </a:rPr>
              <a:t>mentir</a:t>
            </a:r>
            <a:endParaRPr lang="es-EC" sz="1600" dirty="0">
              <a:latin typeface="Baskerville Old Face" pitchFamily="18" charset="0"/>
            </a:endParaRPr>
          </a:p>
        </p:txBody>
      </p:sp>
      <p:sp>
        <p:nvSpPr>
          <p:cNvPr id="16" name="15 Hexágono"/>
          <p:cNvSpPr/>
          <p:nvPr/>
        </p:nvSpPr>
        <p:spPr>
          <a:xfrm>
            <a:off x="6572264" y="500042"/>
            <a:ext cx="1203580" cy="98583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Baskerville Old Face" pitchFamily="18" charset="0"/>
              </a:rPr>
              <a:t>Pega</a:t>
            </a:r>
            <a:endParaRPr lang="es-EC" dirty="0">
              <a:latin typeface="Baskerville Old Face" pitchFamily="18" charset="0"/>
            </a:endParaRPr>
          </a:p>
        </p:txBody>
      </p:sp>
      <p:pic>
        <p:nvPicPr>
          <p:cNvPr id="1026" name="Picture 2" descr="pelea-final"/>
          <p:cNvPicPr>
            <a:picLocks noChangeAspect="1" noChangeArrowheads="1"/>
          </p:cNvPicPr>
          <p:nvPr/>
        </p:nvPicPr>
        <p:blipFill>
          <a:blip r:embed="rId2" cstate="print"/>
          <a:srcRect/>
          <a:stretch>
            <a:fillRect/>
          </a:stretch>
        </p:blipFill>
        <p:spPr bwMode="auto">
          <a:xfrm>
            <a:off x="3571868" y="2214554"/>
            <a:ext cx="2214578" cy="2291831"/>
          </a:xfrm>
          <a:prstGeom prst="rect">
            <a:avLst/>
          </a:prstGeom>
          <a:ln>
            <a:noFill/>
          </a:ln>
          <a:effectLst>
            <a:softEdge rad="112500"/>
          </a:effectLst>
        </p:spPr>
      </p:pic>
      <p:sp>
        <p:nvSpPr>
          <p:cNvPr id="18" name="17 Cerrar corchete"/>
          <p:cNvSpPr/>
          <p:nvPr/>
        </p:nvSpPr>
        <p:spPr>
          <a:xfrm>
            <a:off x="428596" y="1000108"/>
            <a:ext cx="428628" cy="457203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s-EC" sz="2000" b="1" dirty="0" smtClean="0">
                <a:latin typeface="Baskerville Old Face" pitchFamily="18" charset="0"/>
                <a:hlinkClick r:id="rId3" action="ppaction://hlinksldjump"/>
              </a:rPr>
              <a:t>CARACTERISTICAS</a:t>
            </a:r>
            <a:endParaRPr lang="es-EC" sz="2000" b="1"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357554" y="500042"/>
            <a:ext cx="3500462"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000" b="1" dirty="0" smtClean="0">
                <a:latin typeface="Baskerville Old Face" pitchFamily="18" charset="0"/>
                <a:hlinkClick r:id="rId2" action="ppaction://hlinksldjump"/>
              </a:rPr>
              <a:t>Cuando y Cómo se presenta la agresividad?</a:t>
            </a:r>
            <a:endParaRPr lang="es-EC" sz="2000" b="1" dirty="0">
              <a:latin typeface="Baskerville Old Face" pitchFamily="18" charset="0"/>
            </a:endParaRPr>
          </a:p>
        </p:txBody>
      </p:sp>
      <p:sp>
        <p:nvSpPr>
          <p:cNvPr id="3" name="2 Rectángulo redondeado"/>
          <p:cNvSpPr/>
          <p:nvPr/>
        </p:nvSpPr>
        <p:spPr>
          <a:xfrm>
            <a:off x="1571604" y="1714488"/>
            <a:ext cx="6500858" cy="38576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Wingdings" pitchFamily="2" charset="2"/>
              <a:buChar char="ü"/>
            </a:pPr>
            <a:endParaRPr lang="es-EC" dirty="0" smtClean="0"/>
          </a:p>
          <a:p>
            <a:pPr algn="just">
              <a:buFont typeface="Wingdings" pitchFamily="2" charset="2"/>
              <a:buChar char="ü"/>
            </a:pPr>
            <a:endParaRPr lang="es-EC" dirty="0" smtClean="0"/>
          </a:p>
          <a:p>
            <a:pPr algn="just">
              <a:buFont typeface="Wingdings" pitchFamily="2" charset="2"/>
              <a:buChar char="ü"/>
            </a:pPr>
            <a:r>
              <a:rPr lang="es-EC" dirty="0" smtClean="0"/>
              <a:t> </a:t>
            </a:r>
            <a:r>
              <a:rPr lang="es-ES" sz="2000" dirty="0" smtClean="0">
                <a:latin typeface="Baskerville Old Face" pitchFamily="18" charset="0"/>
              </a:rPr>
              <a:t>Evaluar antecedentes y consecuencias no es suficiente para lograr un diagnóstico completo de la conducta agresiva que tiene un niño.</a:t>
            </a:r>
          </a:p>
          <a:p>
            <a:pPr algn="just"/>
            <a:r>
              <a:rPr lang="es-ES" sz="2000" dirty="0" smtClean="0">
                <a:latin typeface="Baskerville Old Face" pitchFamily="18" charset="0"/>
              </a:rPr>
              <a:t> </a:t>
            </a:r>
          </a:p>
          <a:p>
            <a:pPr algn="just"/>
            <a:endParaRPr lang="es-ES" sz="2000" dirty="0" smtClean="0">
              <a:latin typeface="Baskerville Old Face" pitchFamily="18" charset="0"/>
            </a:endParaRPr>
          </a:p>
          <a:p>
            <a:pPr algn="just">
              <a:buFont typeface="Wingdings" pitchFamily="2" charset="2"/>
              <a:buChar char="ü"/>
            </a:pPr>
            <a:r>
              <a:rPr lang="es-ES" sz="2000" dirty="0" smtClean="0">
                <a:latin typeface="Baskerville Old Face" pitchFamily="18" charset="0"/>
              </a:rPr>
              <a:t>Es importante interpretar una situación y preveer la reacción del niños.</a:t>
            </a:r>
          </a:p>
          <a:p>
            <a:pPr algn="just"/>
            <a:endParaRPr lang="es-ES" sz="2000" dirty="0" smtClean="0">
              <a:latin typeface="Baskerville Old Face" pitchFamily="18" charset="0"/>
            </a:endParaRPr>
          </a:p>
          <a:p>
            <a:pPr algn="just"/>
            <a:endParaRPr lang="es-ES" sz="2000" dirty="0" smtClean="0">
              <a:latin typeface="Baskerville Old Face" pitchFamily="18" charset="0"/>
            </a:endParaRPr>
          </a:p>
          <a:p>
            <a:pPr algn="just">
              <a:buFont typeface="Wingdings" pitchFamily="2" charset="2"/>
              <a:buChar char="ü"/>
            </a:pPr>
            <a:r>
              <a:rPr lang="es-ES" sz="2000" dirty="0" smtClean="0">
                <a:latin typeface="Baskerville Old Face" pitchFamily="18" charset="0"/>
              </a:rPr>
              <a:t>  Correcta evaluación  múltiples instrumentos técnicos para  determinar la posterior terapia  a seguir.</a:t>
            </a:r>
          </a:p>
          <a:p>
            <a:pPr algn="ctr">
              <a:buFont typeface="Wingdings" pitchFamily="2" charset="2"/>
              <a:buChar char="ü"/>
            </a:pPr>
            <a:endParaRPr lang="es-EC" sz="2000" dirty="0" smtClean="0">
              <a:latin typeface="Baskerville Old Face" pitchFamily="18" charset="0"/>
            </a:endParaRPr>
          </a:p>
          <a:p>
            <a:pPr algn="ctr">
              <a:buFont typeface="Wingdings" pitchFamily="2" charset="2"/>
              <a:buChar char="ü"/>
            </a:pPr>
            <a:endParaRPr lang="es-EC" dirty="0"/>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571472" y="1428736"/>
          <a:ext cx="8572528" cy="3603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428992" y="1071546"/>
            <a:ext cx="2000264" cy="5572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latin typeface="Baskerville Old Face" pitchFamily="18" charset="0"/>
                <a:hlinkClick r:id="rId7" action="ppaction://hlinksldjump"/>
              </a:rPr>
              <a:t>PREVENCIÓN </a:t>
            </a:r>
            <a:endParaRPr lang="es-EC" sz="2000" b="1"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derecha"/>
          <p:cNvSpPr/>
          <p:nvPr/>
        </p:nvSpPr>
        <p:spPr>
          <a:xfrm>
            <a:off x="928662" y="285728"/>
            <a:ext cx="7858180" cy="5500726"/>
          </a:xfrm>
          <a:prstGeom prst="rightArrow">
            <a:avLst/>
          </a:prstGeom>
          <a:ln w="76200">
            <a:solidFill>
              <a:schemeClr val="accent6">
                <a:lumMod val="75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lvl="0" algn="ctr"/>
            <a:endParaRPr lang="es-EC" sz="2400" b="1" dirty="0" smtClean="0">
              <a:latin typeface="Baskerville Old Face" pitchFamily="18" charset="0"/>
            </a:endParaRPr>
          </a:p>
          <a:p>
            <a:pPr lvl="0" algn="ctr"/>
            <a:r>
              <a:rPr lang="es-EC" sz="2800" b="1" dirty="0" smtClean="0">
                <a:latin typeface="Baskerville Old Face" pitchFamily="18" charset="0"/>
              </a:rPr>
              <a:t>Estrategias de trabajo en el aula:</a:t>
            </a:r>
            <a:endParaRPr lang="es-EC" sz="2800" dirty="0" smtClean="0">
              <a:latin typeface="Baskerville Old Face" pitchFamily="18" charset="0"/>
            </a:endParaRPr>
          </a:p>
          <a:p>
            <a:pPr lvl="0" algn="just">
              <a:buFont typeface="Arial" pitchFamily="34" charset="0"/>
              <a:buChar char="•"/>
            </a:pPr>
            <a:r>
              <a:rPr lang="es-EC" sz="2400" dirty="0" smtClean="0">
                <a:latin typeface="Baskerville Old Face" pitchFamily="18" charset="0"/>
              </a:rPr>
              <a:t>Código de convivencia.</a:t>
            </a:r>
          </a:p>
          <a:p>
            <a:pPr lvl="0" algn="just">
              <a:buFont typeface="Arial" pitchFamily="34" charset="0"/>
              <a:buChar char="•"/>
            </a:pPr>
            <a:r>
              <a:rPr lang="es-EC" sz="2400" dirty="0" smtClean="0">
                <a:latin typeface="Baskerville Old Face" pitchFamily="18" charset="0"/>
              </a:rPr>
              <a:t>Sistema de premios y castigos.</a:t>
            </a:r>
          </a:p>
          <a:p>
            <a:pPr lvl="0" algn="just">
              <a:buFont typeface="Arial" pitchFamily="34" charset="0"/>
              <a:buChar char="•"/>
            </a:pPr>
            <a:r>
              <a:rPr lang="es-EC" sz="2400" dirty="0" smtClean="0">
                <a:latin typeface="Baskerville Old Face" pitchFamily="18" charset="0"/>
              </a:rPr>
              <a:t>Registro de buenas y malas acciones.</a:t>
            </a:r>
          </a:p>
          <a:p>
            <a:pPr lvl="0" algn="just">
              <a:buFont typeface="Arial" pitchFamily="34" charset="0"/>
              <a:buChar char="•"/>
            </a:pPr>
            <a:r>
              <a:rPr lang="es-EC" sz="2400" dirty="0" smtClean="0">
                <a:latin typeface="Baskerville Old Face" pitchFamily="18" charset="0"/>
              </a:rPr>
              <a:t>Autocontrol del propio grupo.</a:t>
            </a:r>
          </a:p>
          <a:p>
            <a:pPr lvl="0" algn="just">
              <a:buFont typeface="Arial" pitchFamily="34" charset="0"/>
              <a:buChar char="•"/>
            </a:pPr>
            <a:r>
              <a:rPr lang="es-EC" sz="2400" dirty="0" smtClean="0">
                <a:latin typeface="Baskerville Old Face" pitchFamily="18" charset="0"/>
              </a:rPr>
              <a:t>Juegos cooperativos que pongan a prueba el cambio de actitud.</a:t>
            </a:r>
          </a:p>
          <a:p>
            <a:pPr lvl="0" algn="just"/>
            <a:endParaRPr lang="es-EC" sz="2400" dirty="0" smtClean="0">
              <a:latin typeface="Baskerville Old Face" pitchFamily="18" charset="0"/>
            </a:endParaRPr>
          </a:p>
          <a:p>
            <a:pPr algn="ctr"/>
            <a:endParaRPr lang="es-EC" dirty="0"/>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laca"/>
          <p:cNvSpPr/>
          <p:nvPr/>
        </p:nvSpPr>
        <p:spPr>
          <a:xfrm>
            <a:off x="1000100" y="928670"/>
            <a:ext cx="7286676" cy="4500594"/>
          </a:xfrm>
          <a:prstGeom prst="plaque">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b="1" dirty="0" smtClean="0">
                <a:latin typeface="Baskerville Old Face" pitchFamily="18" charset="0"/>
                <a:hlinkClick r:id="rId2" action="ppaction://hlinksldjump"/>
              </a:rPr>
              <a:t>Tratar no significa eliminar SINO  fortalecer comportamientos alternativos.</a:t>
            </a:r>
            <a:endParaRPr lang="es-EC" sz="2400" b="1" dirty="0" smtClean="0">
              <a:latin typeface="Baskerville Old Face" pitchFamily="18" charset="0"/>
            </a:endParaRPr>
          </a:p>
          <a:p>
            <a:pPr algn="ctr"/>
            <a:endParaRPr lang="es-EC" sz="2400" b="1" dirty="0" smtClean="0">
              <a:latin typeface="Baskerville Old Face" pitchFamily="18" charset="0"/>
            </a:endParaRPr>
          </a:p>
          <a:p>
            <a:pPr algn="just">
              <a:buFont typeface="Wingdings" pitchFamily="2" charset="2"/>
              <a:buChar char="Ø"/>
            </a:pPr>
            <a:r>
              <a:rPr lang="es-ES" sz="2400" dirty="0" smtClean="0">
                <a:latin typeface="Baskerville Old Face" pitchFamily="18" charset="0"/>
              </a:rPr>
              <a:t>Reducción de estímulos discriminativos</a:t>
            </a:r>
          </a:p>
          <a:p>
            <a:pPr algn="just"/>
            <a:endParaRPr lang="es-EC" sz="2400" dirty="0" smtClean="0">
              <a:latin typeface="Baskerville Old Face" pitchFamily="18" charset="0"/>
            </a:endParaRPr>
          </a:p>
          <a:p>
            <a:pPr algn="just">
              <a:buFont typeface="Wingdings" pitchFamily="2" charset="2"/>
              <a:buChar char="Ø"/>
            </a:pPr>
            <a:r>
              <a:rPr lang="es-EC" sz="2400" dirty="0" smtClean="0">
                <a:latin typeface="Baskerville Old Face" pitchFamily="18" charset="0"/>
              </a:rPr>
              <a:t>Modelamiento de comportamiento no agresivo</a:t>
            </a:r>
          </a:p>
          <a:p>
            <a:pPr algn="just"/>
            <a:endParaRPr lang="es-EC" sz="2400" dirty="0" smtClean="0">
              <a:latin typeface="Baskerville Old Face" pitchFamily="18" charset="0"/>
            </a:endParaRPr>
          </a:p>
          <a:p>
            <a:pPr algn="just">
              <a:buFont typeface="Wingdings" pitchFamily="2" charset="2"/>
              <a:buChar char="Ø"/>
            </a:pPr>
            <a:r>
              <a:rPr lang="es-ES" sz="2400" dirty="0" smtClean="0">
                <a:latin typeface="Baskerville Old Face" pitchFamily="18" charset="0"/>
              </a:rPr>
              <a:t>Reducir la exposición a modelos agresivos</a:t>
            </a:r>
          </a:p>
          <a:p>
            <a:pPr algn="just">
              <a:buFont typeface="Wingdings" pitchFamily="2" charset="2"/>
              <a:buChar char="Ø"/>
            </a:pPr>
            <a:endParaRPr lang="es-ES" sz="2400" dirty="0" smtClean="0">
              <a:latin typeface="Baskerville Old Face" pitchFamily="18" charset="0"/>
            </a:endParaRPr>
          </a:p>
          <a:p>
            <a:pPr marL="0" lvl="3" algn="just">
              <a:buFont typeface="Wingdings" pitchFamily="2" charset="2"/>
              <a:buChar char="Ø"/>
            </a:pPr>
            <a:r>
              <a:rPr lang="es-ES" sz="2400" dirty="0" smtClean="0">
                <a:latin typeface="Baskerville Old Face" pitchFamily="18" charset="0"/>
              </a:rPr>
              <a:t>Reducción y  estimulación aversiva</a:t>
            </a:r>
            <a:endParaRPr lang="es-EC" sz="2400" dirty="0" smtClean="0">
              <a:latin typeface="Baskerville Old Face" pitchFamily="18" charset="0"/>
            </a:endParaRPr>
          </a:p>
          <a:p>
            <a:pPr algn="ctr">
              <a:buFont typeface="Wingdings" pitchFamily="2" charset="2"/>
              <a:buChar char="Ø"/>
            </a:pPr>
            <a:endParaRPr lang="es-EC" sz="1600" dirty="0" smtClean="0"/>
          </a:p>
          <a:p>
            <a:pPr algn="ctr"/>
            <a:endParaRPr lang="es-EC" sz="1600" dirty="0"/>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3428992" y="2500306"/>
            <a:ext cx="2286016" cy="11430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600" b="1" dirty="0" smtClean="0">
                <a:latin typeface="Baskerville Old Face" pitchFamily="18" charset="0"/>
              </a:rPr>
              <a:t>APRENDIZAJE</a:t>
            </a:r>
            <a:endParaRPr lang="es-EC" sz="1600" b="1" dirty="0">
              <a:latin typeface="Baskerville Old Face" pitchFamily="18" charset="0"/>
            </a:endParaRPr>
          </a:p>
        </p:txBody>
      </p:sp>
      <p:sp>
        <p:nvSpPr>
          <p:cNvPr id="5" name="4 Elipse"/>
          <p:cNvSpPr/>
          <p:nvPr/>
        </p:nvSpPr>
        <p:spPr>
          <a:xfrm>
            <a:off x="1357290" y="1714488"/>
            <a:ext cx="1785950" cy="11430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2" action="ppaction://hlinksldjump"/>
              </a:rPr>
              <a:t>Técnicas </a:t>
            </a:r>
            <a:endParaRPr lang="es-EC" b="1" dirty="0">
              <a:latin typeface="Baskerville Old Face" pitchFamily="18" charset="0"/>
            </a:endParaRPr>
          </a:p>
        </p:txBody>
      </p:sp>
      <p:sp>
        <p:nvSpPr>
          <p:cNvPr id="7" name="6 Elipse"/>
          <p:cNvSpPr/>
          <p:nvPr/>
        </p:nvSpPr>
        <p:spPr>
          <a:xfrm>
            <a:off x="6215074" y="3071810"/>
            <a:ext cx="1714512" cy="11430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3" action="ppaction://hlinksldjump"/>
              </a:rPr>
              <a:t>Factores</a:t>
            </a:r>
            <a:r>
              <a:rPr lang="es-EC" b="1" dirty="0" smtClean="0">
                <a:latin typeface="Baskerville Old Face" pitchFamily="18" charset="0"/>
              </a:rPr>
              <a:t> </a:t>
            </a:r>
            <a:endParaRPr lang="es-EC" b="1" dirty="0">
              <a:latin typeface="Baskerville Old Face" pitchFamily="18" charset="0"/>
            </a:endParaRPr>
          </a:p>
        </p:txBody>
      </p:sp>
      <p:sp>
        <p:nvSpPr>
          <p:cNvPr id="8" name="7 Elipse"/>
          <p:cNvSpPr/>
          <p:nvPr/>
        </p:nvSpPr>
        <p:spPr>
          <a:xfrm>
            <a:off x="5786446" y="1357298"/>
            <a:ext cx="1714512" cy="12001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4" action="ppaction://hlinksldjump"/>
              </a:rPr>
              <a:t>Tipos</a:t>
            </a:r>
            <a:r>
              <a:rPr lang="es-EC" b="1" dirty="0" smtClean="0">
                <a:latin typeface="Baskerville Old Face" pitchFamily="18" charset="0"/>
              </a:rPr>
              <a:t> </a:t>
            </a:r>
            <a:endParaRPr lang="es-EC" b="1" dirty="0">
              <a:latin typeface="Baskerville Old Face" pitchFamily="18" charset="0"/>
            </a:endParaRPr>
          </a:p>
        </p:txBody>
      </p:sp>
      <p:sp>
        <p:nvSpPr>
          <p:cNvPr id="10" name="9 Elipse"/>
          <p:cNvSpPr/>
          <p:nvPr/>
        </p:nvSpPr>
        <p:spPr>
          <a:xfrm>
            <a:off x="3643306" y="642918"/>
            <a:ext cx="1571636" cy="12144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5" action="ppaction://hlinksldjump"/>
              </a:rPr>
              <a:t>Concepto </a:t>
            </a:r>
            <a:endParaRPr lang="es-EC" b="1" dirty="0">
              <a:latin typeface="Baskerville Old Face" pitchFamily="18" charset="0"/>
            </a:endParaRPr>
          </a:p>
        </p:txBody>
      </p:sp>
      <p:sp>
        <p:nvSpPr>
          <p:cNvPr id="11" name="10 Elipse"/>
          <p:cNvSpPr/>
          <p:nvPr/>
        </p:nvSpPr>
        <p:spPr>
          <a:xfrm>
            <a:off x="1428728" y="3786190"/>
            <a:ext cx="1785950" cy="11430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6" action="ppaction://hlinksldjump"/>
              </a:rPr>
              <a:t>Influencia</a:t>
            </a:r>
            <a:endParaRPr lang="es-EC" b="1" dirty="0">
              <a:latin typeface="Baskerville Old Face" pitchFamily="18" charset="0"/>
            </a:endParaRPr>
          </a:p>
        </p:txBody>
      </p:sp>
      <p:cxnSp>
        <p:nvCxnSpPr>
          <p:cNvPr id="15" name="14 Conector recto de flecha"/>
          <p:cNvCxnSpPr/>
          <p:nvPr/>
        </p:nvCxnSpPr>
        <p:spPr>
          <a:xfrm rot="5400000" flipH="1" flipV="1">
            <a:off x="4357686" y="221455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V="1">
            <a:off x="5500694" y="2428868"/>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endCxn id="7" idx="2"/>
          </p:cNvCxnSpPr>
          <p:nvPr/>
        </p:nvCxnSpPr>
        <p:spPr>
          <a:xfrm>
            <a:off x="5643570" y="3286124"/>
            <a:ext cx="57150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16200000" flipH="1">
            <a:off x="4321962" y="3964780"/>
            <a:ext cx="642942" cy="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rot="10800000" flipV="1">
            <a:off x="2928926" y="3429000"/>
            <a:ext cx="64294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10800000">
            <a:off x="3143240" y="2500306"/>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Elipse"/>
          <p:cNvSpPr/>
          <p:nvPr/>
        </p:nvSpPr>
        <p:spPr>
          <a:xfrm>
            <a:off x="4071934" y="4286256"/>
            <a:ext cx="1928826" cy="12144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600" b="1" dirty="0" smtClean="0">
                <a:latin typeface="Baskerville Old Face" pitchFamily="18" charset="0"/>
                <a:hlinkClick r:id="rId7" action="ppaction://hlinksldjump"/>
              </a:rPr>
              <a:t>Tendencias</a:t>
            </a:r>
            <a:endParaRPr lang="es-EC" sz="1600" b="1"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500430" y="1071546"/>
            <a:ext cx="2000264"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hlinkClick r:id="rId2" action="ppaction://hlinksldjump"/>
              </a:rPr>
              <a:t>TEMA</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endParaRPr>
          </a:p>
        </p:txBody>
      </p:sp>
      <p:sp>
        <p:nvSpPr>
          <p:cNvPr id="3" name="2 Rectángulo redondeado"/>
          <p:cNvSpPr/>
          <p:nvPr/>
        </p:nvSpPr>
        <p:spPr>
          <a:xfrm>
            <a:off x="1428728" y="2214554"/>
            <a:ext cx="6215106" cy="32861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2400" b="1" dirty="0" smtClean="0">
                <a:latin typeface="Baskerville Old Face" pitchFamily="18" charset="0"/>
                <a:ea typeface="Arial Unicode MS" pitchFamily="34" charset="-128"/>
                <a:cs typeface="Arial Unicode MS" pitchFamily="34" charset="-128"/>
              </a:rPr>
              <a:t>LA AGRESIVIDAD Y SUS CONSECUENCIAS EN EL DESARROLLO DEL APRENDIZAJE DE LOS NIÑOS  DE 5 A 6 AÑOS DE LOS CENTROS INFANTILES DE LA PARROQUIA DE PIFO, CANTÓN QUITO. PROPUESTA ALTERNATIVA.</a:t>
            </a:r>
            <a:endParaRPr lang="es-EC" sz="2400" dirty="0" smtClean="0">
              <a:latin typeface="Baskerville Old Face" pitchFamily="18" charset="0"/>
              <a:ea typeface="Arial Unicode MS" pitchFamily="34" charset="-128"/>
              <a:cs typeface="Arial Unicode MS" pitchFamily="34" charset="-128"/>
            </a:endParaRPr>
          </a:p>
          <a:p>
            <a:pPr algn="ctr"/>
            <a:endParaRPr lang="es-EC" dirty="0"/>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214678" y="1285860"/>
            <a:ext cx="4857784" cy="32861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smtClean="0"/>
              <a:t>Es un proceso mediante el cual el niño o niña  adquiere, procesa, comprende y aplica la información recibida del medio que lo rodea, de tal forma que este puede  modificar y formar nuevos  conocimientos, habilidades, y destrezas.</a:t>
            </a:r>
          </a:p>
          <a:p>
            <a:pPr algn="just"/>
            <a:endParaRPr lang="es-EC" dirty="0"/>
          </a:p>
        </p:txBody>
      </p:sp>
      <p:pic>
        <p:nvPicPr>
          <p:cNvPr id="2050" name="Picture 2" descr="http://4.bp.blogspot.com/_NB4P2mj9vWc/Ss08JWWnjDI/AAAAAAAAAAU/lvEfY7Z7i9k/S700/nino20.jpg"/>
          <p:cNvPicPr>
            <a:picLocks noChangeAspect="1" noChangeArrowheads="1"/>
          </p:cNvPicPr>
          <p:nvPr/>
        </p:nvPicPr>
        <p:blipFill>
          <a:blip r:embed="rId2" cstate="print"/>
          <a:srcRect/>
          <a:stretch>
            <a:fillRect/>
          </a:stretch>
        </p:blipFill>
        <p:spPr bwMode="auto">
          <a:xfrm>
            <a:off x="736120" y="1503574"/>
            <a:ext cx="3143272" cy="3092024"/>
          </a:xfrm>
          <a:prstGeom prst="rect">
            <a:avLst/>
          </a:prstGeom>
          <a:ln>
            <a:noFill/>
          </a:ln>
          <a:effectLst>
            <a:softEdge rad="112500"/>
          </a:effectLst>
        </p:spPr>
      </p:pic>
      <p:sp>
        <p:nvSpPr>
          <p:cNvPr id="5" name="4 Elipse"/>
          <p:cNvSpPr/>
          <p:nvPr/>
        </p:nvSpPr>
        <p:spPr>
          <a:xfrm>
            <a:off x="1000100" y="1000108"/>
            <a:ext cx="2214578" cy="78581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600" dirty="0" smtClean="0">
                <a:latin typeface="Baskerville Old Face" pitchFamily="18" charset="0"/>
                <a:hlinkClick r:id="rId3" action="ppaction://hlinksldjump"/>
              </a:rPr>
              <a:t>APRENDIZAJE</a:t>
            </a:r>
            <a:endParaRPr lang="es-EC" sz="1600"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strella de 6 puntas"/>
          <p:cNvSpPr/>
          <p:nvPr/>
        </p:nvSpPr>
        <p:spPr>
          <a:xfrm>
            <a:off x="3428992" y="285728"/>
            <a:ext cx="2286016" cy="1785950"/>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b="1" dirty="0" smtClean="0">
                <a:latin typeface="Baskerville Old Face" pitchFamily="18" charset="0"/>
              </a:rPr>
              <a:t>Aprendizaje por descubrimiento</a:t>
            </a:r>
            <a:endParaRPr lang="es-EC" sz="1600" dirty="0">
              <a:latin typeface="Baskerville Old Face" pitchFamily="18" charset="0"/>
            </a:endParaRPr>
          </a:p>
        </p:txBody>
      </p:sp>
      <p:sp>
        <p:nvSpPr>
          <p:cNvPr id="4" name="3 Estrella de 6 puntas"/>
          <p:cNvSpPr/>
          <p:nvPr/>
        </p:nvSpPr>
        <p:spPr>
          <a:xfrm>
            <a:off x="5500694" y="1643050"/>
            <a:ext cx="3357586" cy="3429024"/>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5" name="4 Estrella de 6 puntas"/>
          <p:cNvSpPr/>
          <p:nvPr/>
        </p:nvSpPr>
        <p:spPr>
          <a:xfrm>
            <a:off x="214282" y="1357298"/>
            <a:ext cx="3571900" cy="3857652"/>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endParaRPr lang="es-ES" sz="1400" dirty="0" smtClean="0">
              <a:latin typeface="Baskerville Old Face" pitchFamily="18" charset="0"/>
            </a:endParaRPr>
          </a:p>
          <a:p>
            <a:pPr lvl="0" algn="ctr"/>
            <a:r>
              <a:rPr lang="es-ES" sz="1600" dirty="0" smtClean="0">
                <a:latin typeface="Baskerville Old Face" pitchFamily="18" charset="0"/>
              </a:rPr>
              <a:t>Involucra que el niño debe reordenar la información, integrarla con la estructura cognitiva y reorganizar o transformar la combinación integrada de manera que se produzca el aprendizaje deseado.</a:t>
            </a:r>
            <a:endParaRPr lang="es-EC" sz="1600" dirty="0" smtClean="0">
              <a:latin typeface="Baskerville Old Face" pitchFamily="18" charset="0"/>
            </a:endParaRPr>
          </a:p>
          <a:p>
            <a:pPr algn="ctr"/>
            <a:endParaRPr lang="es-EC" sz="1400" dirty="0">
              <a:latin typeface="Baskerville Old Face" pitchFamily="18" charset="0"/>
            </a:endParaRPr>
          </a:p>
        </p:txBody>
      </p:sp>
      <p:pic>
        <p:nvPicPr>
          <p:cNvPr id="49155" name="Picture 3" descr="ANd9GcRP4feevZlcjcQCbSYe9xr74WV8ePcDzxrWXm5MJYwse0USD6Ua8g"/>
          <p:cNvPicPr>
            <a:picLocks noChangeAspect="1" noChangeArrowheads="1"/>
          </p:cNvPicPr>
          <p:nvPr/>
        </p:nvPicPr>
        <p:blipFill>
          <a:blip r:embed="rId2" cstate="print"/>
          <a:srcRect/>
          <a:stretch>
            <a:fillRect/>
          </a:stretch>
        </p:blipFill>
        <p:spPr bwMode="auto">
          <a:xfrm>
            <a:off x="6215074" y="2571744"/>
            <a:ext cx="2190274" cy="1634282"/>
          </a:xfrm>
          <a:prstGeom prst="rect">
            <a:avLst/>
          </a:prstGeom>
          <a:ln>
            <a:noFill/>
          </a:ln>
          <a:effectLst>
            <a:softEdge rad="112500"/>
          </a:effectLst>
        </p:spPr>
      </p:pic>
      <p:cxnSp>
        <p:nvCxnSpPr>
          <p:cNvPr id="7" name="6 Conector angular"/>
          <p:cNvCxnSpPr/>
          <p:nvPr/>
        </p:nvCxnSpPr>
        <p:spPr>
          <a:xfrm>
            <a:off x="5286380" y="1714488"/>
            <a:ext cx="642942" cy="571504"/>
          </a:xfrm>
          <a:prstGeom prst="bent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8 Conector angular"/>
          <p:cNvCxnSpPr/>
          <p:nvPr/>
        </p:nvCxnSpPr>
        <p:spPr>
          <a:xfrm rot="10800000" flipV="1">
            <a:off x="3143240" y="1714488"/>
            <a:ext cx="714380" cy="428628"/>
          </a:xfrm>
          <a:prstGeom prst="bent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alternativo"/>
          <p:cNvSpPr/>
          <p:nvPr/>
        </p:nvSpPr>
        <p:spPr>
          <a:xfrm>
            <a:off x="1142976" y="1071546"/>
            <a:ext cx="3286148" cy="250033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a:r>
              <a:rPr lang="es-ES" dirty="0" smtClean="0">
                <a:latin typeface="Baskerville Old Face" pitchFamily="18" charset="0"/>
              </a:rPr>
              <a:t>El contenido o motivo de aprendizaje se presenta al alumno en su forma final, sólo se le exige que internalice o incorpore lo dado.</a:t>
            </a:r>
            <a:endParaRPr lang="es-EC" dirty="0" smtClean="0">
              <a:latin typeface="Baskerville Old Face" pitchFamily="18" charset="0"/>
            </a:endParaRPr>
          </a:p>
          <a:p>
            <a:pPr algn="just"/>
            <a:endParaRPr lang="es-EC" dirty="0">
              <a:latin typeface="Baskerville Old Face" pitchFamily="18" charset="0"/>
            </a:endParaRPr>
          </a:p>
        </p:txBody>
      </p:sp>
      <p:sp>
        <p:nvSpPr>
          <p:cNvPr id="3" name="2 Proceso alternativo"/>
          <p:cNvSpPr/>
          <p:nvPr/>
        </p:nvSpPr>
        <p:spPr>
          <a:xfrm>
            <a:off x="5429256" y="2928934"/>
            <a:ext cx="2214578" cy="107157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t>Aprendizaje receptivo</a:t>
            </a:r>
            <a:r>
              <a:rPr lang="es-EC" dirty="0" smtClean="0"/>
              <a:t>  </a:t>
            </a:r>
            <a:endParaRPr lang="es-EC" dirty="0"/>
          </a:p>
        </p:txBody>
      </p:sp>
      <p:sp>
        <p:nvSpPr>
          <p:cNvPr id="4" name="3 Proceso alternativo"/>
          <p:cNvSpPr/>
          <p:nvPr/>
        </p:nvSpPr>
        <p:spPr>
          <a:xfrm>
            <a:off x="1142976" y="3714752"/>
            <a:ext cx="3143272" cy="228601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0178" name="Picture 2" descr="http://educacion.laguia2000.com/wp-content/uploads/2010/08/evaluacion-y-aprendizaje-300x275.jpg"/>
          <p:cNvPicPr>
            <a:picLocks noChangeAspect="1" noChangeArrowheads="1"/>
          </p:cNvPicPr>
          <p:nvPr/>
        </p:nvPicPr>
        <p:blipFill>
          <a:blip r:embed="rId2" cstate="print"/>
          <a:srcRect/>
          <a:stretch>
            <a:fillRect/>
          </a:stretch>
        </p:blipFill>
        <p:spPr bwMode="auto">
          <a:xfrm>
            <a:off x="1357290" y="3786190"/>
            <a:ext cx="2714644" cy="2017641"/>
          </a:xfrm>
          <a:prstGeom prst="rect">
            <a:avLst/>
          </a:prstGeom>
          <a:ln>
            <a:noFill/>
          </a:ln>
          <a:effectLst>
            <a:softEdge rad="112500"/>
          </a:effectLst>
        </p:spPr>
      </p:pic>
      <p:cxnSp>
        <p:nvCxnSpPr>
          <p:cNvPr id="7" name="6 Conector angular"/>
          <p:cNvCxnSpPr/>
          <p:nvPr/>
        </p:nvCxnSpPr>
        <p:spPr>
          <a:xfrm>
            <a:off x="4500562" y="2500306"/>
            <a:ext cx="914400" cy="9144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8 Conector angular"/>
          <p:cNvCxnSpPr/>
          <p:nvPr/>
        </p:nvCxnSpPr>
        <p:spPr>
          <a:xfrm rot="10800000" flipV="1">
            <a:off x="4500562" y="3786190"/>
            <a:ext cx="857256" cy="71438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alternativo"/>
          <p:cNvSpPr/>
          <p:nvPr/>
        </p:nvSpPr>
        <p:spPr>
          <a:xfrm>
            <a:off x="357158" y="2285992"/>
            <a:ext cx="3643338" cy="2786082"/>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s-ES" sz="2400" b="1" dirty="0" smtClean="0">
                <a:latin typeface="Baskerville Old Face" pitchFamily="18" charset="0"/>
                <a:hlinkClick r:id="rId2" action="ppaction://hlinksldjump"/>
              </a:rPr>
              <a:t>Aprendizaje significativo</a:t>
            </a:r>
            <a:endParaRPr lang="es-ES" sz="2400" b="1" dirty="0" smtClean="0">
              <a:latin typeface="Baskerville Old Face" pitchFamily="18" charset="0"/>
            </a:endParaRPr>
          </a:p>
          <a:p>
            <a:pPr lvl="0" algn="ctr"/>
            <a:endParaRPr lang="es-ES" sz="2000" b="1" dirty="0" smtClean="0">
              <a:latin typeface="Baskerville Old Face" pitchFamily="18" charset="0"/>
            </a:endParaRPr>
          </a:p>
          <a:p>
            <a:pPr lvl="0" algn="just"/>
            <a:r>
              <a:rPr lang="es-ES" sz="2000" dirty="0" smtClean="0">
                <a:latin typeface="Baskerville Old Face" pitchFamily="18" charset="0"/>
              </a:rPr>
              <a:t> Cuando el niño conecta lo aprendido con la nueva información y lo integra  como un nuevo y sólido conocimiento.</a:t>
            </a:r>
            <a:endParaRPr lang="es-EC" sz="2000" dirty="0" smtClean="0">
              <a:latin typeface="Baskerville Old Face" pitchFamily="18" charset="0"/>
            </a:endParaRPr>
          </a:p>
          <a:p>
            <a:pPr algn="ctr"/>
            <a:endParaRPr lang="es-EC" dirty="0"/>
          </a:p>
        </p:txBody>
      </p:sp>
      <p:sp>
        <p:nvSpPr>
          <p:cNvPr id="3" name="2 Proceso alternativo"/>
          <p:cNvSpPr/>
          <p:nvPr/>
        </p:nvSpPr>
        <p:spPr>
          <a:xfrm>
            <a:off x="5357818" y="2428868"/>
            <a:ext cx="3571900" cy="2571768"/>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dirty="0"/>
          </a:p>
        </p:txBody>
      </p:sp>
      <p:pic>
        <p:nvPicPr>
          <p:cNvPr id="52227" name="Picture 3" descr="1284740704_121706415_1-PSICOLOGO-INFANTIL-PROBLEMAS-DEL-APRENDIZAJE-Shyris-y-Rio-Coca-Fiesta-Mall-2o-Piso"/>
          <p:cNvPicPr>
            <a:picLocks noChangeAspect="1" noChangeArrowheads="1"/>
          </p:cNvPicPr>
          <p:nvPr/>
        </p:nvPicPr>
        <p:blipFill>
          <a:blip r:embed="rId3" cstate="print"/>
          <a:srcRect/>
          <a:stretch>
            <a:fillRect/>
          </a:stretch>
        </p:blipFill>
        <p:spPr bwMode="auto">
          <a:xfrm>
            <a:off x="5715008" y="2500306"/>
            <a:ext cx="2928958" cy="2357454"/>
          </a:xfrm>
          <a:prstGeom prst="rect">
            <a:avLst/>
          </a:prstGeom>
          <a:noFill/>
          <a:ln w="9525">
            <a:noFill/>
            <a:miter lim="800000"/>
            <a:headEnd/>
            <a:tailEnd/>
          </a:ln>
        </p:spPr>
      </p:pic>
      <p:sp>
        <p:nvSpPr>
          <p:cNvPr id="7" name="6 Flecha izquierda y derecha"/>
          <p:cNvSpPr/>
          <p:nvPr/>
        </p:nvSpPr>
        <p:spPr>
          <a:xfrm>
            <a:off x="4071934" y="3214686"/>
            <a:ext cx="1216152" cy="627508"/>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derecha"/>
          <p:cNvSpPr/>
          <p:nvPr/>
        </p:nvSpPr>
        <p:spPr>
          <a:xfrm>
            <a:off x="1000100" y="2714620"/>
            <a:ext cx="1714512" cy="121444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hlinkClick r:id="rId2" action="ppaction://hlinksldjump"/>
              </a:rPr>
              <a:t>Aprendizaje repetitivo</a:t>
            </a:r>
            <a:r>
              <a:rPr lang="es-EC" dirty="0" smtClean="0">
                <a:latin typeface="Baskerville Old Face" pitchFamily="18" charset="0"/>
                <a:hlinkClick r:id="rId2" action="ppaction://hlinksldjump"/>
              </a:rPr>
              <a:t> </a:t>
            </a:r>
            <a:endParaRPr lang="es-EC" dirty="0">
              <a:latin typeface="Baskerville Old Face" pitchFamily="18" charset="0"/>
            </a:endParaRPr>
          </a:p>
        </p:txBody>
      </p:sp>
      <p:sp>
        <p:nvSpPr>
          <p:cNvPr id="4" name="3 Rectángulo redondeado"/>
          <p:cNvSpPr/>
          <p:nvPr/>
        </p:nvSpPr>
        <p:spPr>
          <a:xfrm>
            <a:off x="3428992" y="1000108"/>
            <a:ext cx="4929222" cy="42148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sz="2000" dirty="0" smtClean="0">
              <a:latin typeface="Baskerville Old Face" pitchFamily="18" charset="0"/>
            </a:endParaRPr>
          </a:p>
          <a:p>
            <a:pPr algn="ctr"/>
            <a:r>
              <a:rPr lang="es-EC" sz="2000" dirty="0" smtClean="0">
                <a:latin typeface="Baskerville Old Face" pitchFamily="18" charset="0"/>
              </a:rPr>
              <a:t>Producido cuando se memorizan los datos sin entenderlos ni vincularlos con conocimientos anteriores.</a:t>
            </a:r>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smtClean="0"/>
          </a:p>
          <a:p>
            <a:pPr algn="ctr"/>
            <a:endParaRPr lang="es-EC" dirty="0"/>
          </a:p>
        </p:txBody>
      </p:sp>
      <p:pic>
        <p:nvPicPr>
          <p:cNvPr id="51201" name="Picture 1" descr="el-aprendizaje"/>
          <p:cNvPicPr>
            <a:picLocks noChangeAspect="1" noChangeArrowheads="1"/>
          </p:cNvPicPr>
          <p:nvPr/>
        </p:nvPicPr>
        <p:blipFill>
          <a:blip r:embed="rId3" cstate="print"/>
          <a:srcRect/>
          <a:stretch>
            <a:fillRect/>
          </a:stretch>
        </p:blipFill>
        <p:spPr bwMode="auto">
          <a:xfrm>
            <a:off x="4714876" y="2143116"/>
            <a:ext cx="2990850" cy="265747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derecha"/>
          <p:cNvSpPr/>
          <p:nvPr/>
        </p:nvSpPr>
        <p:spPr>
          <a:xfrm>
            <a:off x="285720" y="2285992"/>
            <a:ext cx="2000264" cy="157163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3200" b="1" dirty="0" smtClean="0">
                <a:latin typeface="Baskerville Old Face" pitchFamily="18" charset="0"/>
                <a:hlinkClick r:id="rId2" action="ppaction://hlinksldjump"/>
              </a:rPr>
              <a:t>Factores</a:t>
            </a:r>
            <a:r>
              <a:rPr lang="es-EC" sz="3200" b="1" dirty="0" smtClean="0">
                <a:latin typeface="Baskerville Old Face" pitchFamily="18" charset="0"/>
              </a:rPr>
              <a:t>   </a:t>
            </a:r>
            <a:endParaRPr lang="es-EC" sz="3200" b="1" dirty="0">
              <a:latin typeface="Baskerville Old Face" pitchFamily="18" charset="0"/>
            </a:endParaRPr>
          </a:p>
        </p:txBody>
      </p:sp>
      <p:sp>
        <p:nvSpPr>
          <p:cNvPr id="13" name="12 Elipse"/>
          <p:cNvSpPr/>
          <p:nvPr/>
        </p:nvSpPr>
        <p:spPr>
          <a:xfrm>
            <a:off x="1214414" y="1071546"/>
            <a:ext cx="1785950"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latin typeface="Baskerville Old Face" pitchFamily="18" charset="0"/>
              </a:rPr>
              <a:t>Motivación</a:t>
            </a:r>
            <a:endParaRPr lang="es-EC" dirty="0">
              <a:latin typeface="Baskerville Old Face" pitchFamily="18" charset="0"/>
            </a:endParaRPr>
          </a:p>
        </p:txBody>
      </p:sp>
      <p:sp>
        <p:nvSpPr>
          <p:cNvPr id="14" name="13 Elipse"/>
          <p:cNvSpPr/>
          <p:nvPr/>
        </p:nvSpPr>
        <p:spPr>
          <a:xfrm>
            <a:off x="4214810" y="357166"/>
            <a:ext cx="1928826" cy="98583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endParaRPr lang="es-EC" dirty="0" smtClean="0">
              <a:latin typeface="Baskerville Old Face" pitchFamily="18" charset="0"/>
            </a:endParaRPr>
          </a:p>
          <a:p>
            <a:pPr lvl="0" algn="ctr"/>
            <a:r>
              <a:rPr lang="es-EC" dirty="0" smtClean="0">
                <a:latin typeface="Baskerville Old Face" pitchFamily="18" charset="0"/>
              </a:rPr>
              <a:t>Normas y valores</a:t>
            </a:r>
          </a:p>
          <a:p>
            <a:pPr algn="ctr"/>
            <a:endParaRPr lang="es-EC" dirty="0"/>
          </a:p>
        </p:txBody>
      </p:sp>
      <p:sp>
        <p:nvSpPr>
          <p:cNvPr id="15" name="14 Elipse"/>
          <p:cNvSpPr/>
          <p:nvPr/>
        </p:nvSpPr>
        <p:spPr>
          <a:xfrm>
            <a:off x="2428860" y="2500306"/>
            <a:ext cx="1785950" cy="10715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latin typeface="Baskerville Old Face" pitchFamily="18" charset="0"/>
              </a:rPr>
              <a:t>Experiencia</a:t>
            </a:r>
            <a:endParaRPr lang="es-EC" dirty="0">
              <a:latin typeface="Baskerville Old Face" pitchFamily="18" charset="0"/>
            </a:endParaRPr>
          </a:p>
        </p:txBody>
      </p:sp>
      <p:sp>
        <p:nvSpPr>
          <p:cNvPr id="16" name="15 Elipse"/>
          <p:cNvSpPr/>
          <p:nvPr/>
        </p:nvSpPr>
        <p:spPr>
          <a:xfrm>
            <a:off x="1714480" y="4214818"/>
            <a:ext cx="1928826"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latin typeface="Baskerville Old Face" pitchFamily="18" charset="0"/>
              </a:rPr>
              <a:t>Información</a:t>
            </a:r>
            <a:endParaRPr lang="es-EC" dirty="0">
              <a:latin typeface="Baskerville Old Face" pitchFamily="18" charset="0"/>
            </a:endParaRPr>
          </a:p>
        </p:txBody>
      </p:sp>
      <p:sp>
        <p:nvSpPr>
          <p:cNvPr id="17" name="16 Elipse"/>
          <p:cNvSpPr/>
          <p:nvPr/>
        </p:nvSpPr>
        <p:spPr>
          <a:xfrm>
            <a:off x="4286248" y="4000504"/>
            <a:ext cx="1928826"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s-EC" dirty="0" smtClean="0">
              <a:solidFill>
                <a:schemeClr val="tx1"/>
              </a:solidFill>
              <a:latin typeface="Baskerville Old Face" pitchFamily="18" charset="0"/>
            </a:endParaRPr>
          </a:p>
          <a:p>
            <a:pPr lvl="0" algn="ctr"/>
            <a:r>
              <a:rPr lang="es-EC" dirty="0" smtClean="0">
                <a:solidFill>
                  <a:schemeClr val="tx1"/>
                </a:solidFill>
                <a:latin typeface="Baskerville Old Face" pitchFamily="18" charset="0"/>
              </a:rPr>
              <a:t>Ambiente apropiado</a:t>
            </a:r>
          </a:p>
          <a:p>
            <a:pPr algn="ctr"/>
            <a:endParaRPr lang="es-EC" dirty="0"/>
          </a:p>
        </p:txBody>
      </p:sp>
      <p:sp>
        <p:nvSpPr>
          <p:cNvPr id="18" name="17 Elipse"/>
          <p:cNvSpPr/>
          <p:nvPr/>
        </p:nvSpPr>
        <p:spPr>
          <a:xfrm>
            <a:off x="6858016" y="4286256"/>
            <a:ext cx="2000264" cy="105727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dirty="0" smtClean="0">
              <a:latin typeface="Baskerville Old Face" pitchFamily="18" charset="0"/>
            </a:endParaRPr>
          </a:p>
          <a:p>
            <a:pPr algn="ctr"/>
            <a:r>
              <a:rPr lang="es-EC" dirty="0" smtClean="0">
                <a:latin typeface="Baskerville Old Face" pitchFamily="18" charset="0"/>
              </a:rPr>
              <a:t>Colaboración</a:t>
            </a:r>
          </a:p>
          <a:p>
            <a:pPr algn="ctr"/>
            <a:endParaRPr lang="es-EC" dirty="0"/>
          </a:p>
        </p:txBody>
      </p:sp>
      <p:sp>
        <p:nvSpPr>
          <p:cNvPr id="19" name="18 Elipse"/>
          <p:cNvSpPr/>
          <p:nvPr/>
        </p:nvSpPr>
        <p:spPr>
          <a:xfrm>
            <a:off x="4643438" y="2000240"/>
            <a:ext cx="1928826" cy="105727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es-EC" dirty="0" smtClean="0">
              <a:latin typeface="Baskerville Old Face" pitchFamily="18" charset="0"/>
            </a:endParaRPr>
          </a:p>
          <a:p>
            <a:pPr lvl="0" algn="ctr"/>
            <a:r>
              <a:rPr lang="es-EC" dirty="0" smtClean="0">
                <a:latin typeface="Baskerville Old Face" pitchFamily="18" charset="0"/>
              </a:rPr>
              <a:t>Experiencias significativas</a:t>
            </a:r>
          </a:p>
          <a:p>
            <a:pPr algn="ctr"/>
            <a:endParaRPr lang="es-EC" dirty="0"/>
          </a:p>
        </p:txBody>
      </p:sp>
      <p:sp>
        <p:nvSpPr>
          <p:cNvPr id="20" name="19 Elipse"/>
          <p:cNvSpPr/>
          <p:nvPr/>
        </p:nvSpPr>
        <p:spPr>
          <a:xfrm>
            <a:off x="6858016" y="2500306"/>
            <a:ext cx="2071702" cy="120015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s-EC" dirty="0" smtClean="0">
                <a:latin typeface="Baskerville Old Face" pitchFamily="18" charset="0"/>
              </a:rPr>
              <a:t>Buenas Condiciones físicas</a:t>
            </a:r>
          </a:p>
          <a:p>
            <a:pPr algn="ctr"/>
            <a:endParaRPr lang="es-EC" dirty="0"/>
          </a:p>
        </p:txBody>
      </p:sp>
      <p:sp>
        <p:nvSpPr>
          <p:cNvPr id="21" name="20 Elipse"/>
          <p:cNvSpPr/>
          <p:nvPr/>
        </p:nvSpPr>
        <p:spPr>
          <a:xfrm>
            <a:off x="6715140" y="785794"/>
            <a:ext cx="2214578" cy="92869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endParaRPr lang="es-EC" dirty="0" smtClean="0">
              <a:latin typeface="Baskerville Old Face" pitchFamily="18" charset="0"/>
            </a:endParaRPr>
          </a:p>
          <a:p>
            <a:pPr lvl="0" algn="ctr"/>
            <a:r>
              <a:rPr lang="es-EC" dirty="0" smtClean="0">
                <a:latin typeface="Baskerville Old Face" pitchFamily="18" charset="0"/>
              </a:rPr>
              <a:t>Predisposición</a:t>
            </a:r>
          </a:p>
          <a:p>
            <a:pPr algn="ctr"/>
            <a:endParaRPr lang="es-EC" dirty="0"/>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214414" y="928670"/>
          <a:ext cx="7643866"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1C51C54F-050E-4CD1-9248-2B5FFD85D9D2}"/>
                                            </p:graphicEl>
                                          </p:spTgt>
                                        </p:tgtEl>
                                        <p:attrNameLst>
                                          <p:attrName>style.visibility</p:attrName>
                                        </p:attrNameLst>
                                      </p:cBhvr>
                                      <p:to>
                                        <p:strVal val="visible"/>
                                      </p:to>
                                    </p:set>
                                    <p:animEffect transition="in" filter="fade">
                                      <p:cBhvr>
                                        <p:cTn id="7" dur="2000"/>
                                        <p:tgtEl>
                                          <p:spTgt spid="2">
                                            <p:graphicEl>
                                              <a:dgm id="{1C51C54F-050E-4CD1-9248-2B5FFD85D9D2}"/>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graphicEl>
                                              <a:dgm id="{50583A36-8FDB-4823-A048-88D0AA2151C8}"/>
                                            </p:graphicEl>
                                          </p:spTgt>
                                        </p:tgtEl>
                                        <p:attrNameLst>
                                          <p:attrName>style.visibility</p:attrName>
                                        </p:attrNameLst>
                                      </p:cBhvr>
                                      <p:to>
                                        <p:strVal val="visible"/>
                                      </p:to>
                                    </p:set>
                                    <p:animEffect transition="in" filter="fade">
                                      <p:cBhvr>
                                        <p:cTn id="11" dur="2000"/>
                                        <p:tgtEl>
                                          <p:spTgt spid="2">
                                            <p:graphicEl>
                                              <a:dgm id="{50583A36-8FDB-4823-A048-88D0AA2151C8}"/>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F2B0C71F-E377-4008-B1D6-912AEE54FBF9}"/>
                                            </p:graphicEl>
                                          </p:spTgt>
                                        </p:tgtEl>
                                        <p:attrNameLst>
                                          <p:attrName>style.visibility</p:attrName>
                                        </p:attrNameLst>
                                      </p:cBhvr>
                                      <p:to>
                                        <p:strVal val="visible"/>
                                      </p:to>
                                    </p:set>
                                    <p:animEffect transition="in" filter="fade">
                                      <p:cBhvr>
                                        <p:cTn id="15" dur="2000"/>
                                        <p:tgtEl>
                                          <p:spTgt spid="2">
                                            <p:graphicEl>
                                              <a:dgm id="{F2B0C71F-E377-4008-B1D6-912AEE54FBF9}"/>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2E37CCD2-F6F7-4BD5-9BC6-2AE2C080DA56}"/>
                                            </p:graphicEl>
                                          </p:spTgt>
                                        </p:tgtEl>
                                        <p:attrNameLst>
                                          <p:attrName>style.visibility</p:attrName>
                                        </p:attrNameLst>
                                      </p:cBhvr>
                                      <p:to>
                                        <p:strVal val="visible"/>
                                      </p:to>
                                    </p:set>
                                    <p:animEffect transition="in" filter="fade">
                                      <p:cBhvr>
                                        <p:cTn id="19" dur="2000"/>
                                        <p:tgtEl>
                                          <p:spTgt spid="2">
                                            <p:graphicEl>
                                              <a:dgm id="{2E37CCD2-F6F7-4BD5-9BC6-2AE2C080DA56}"/>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995CE216-57B0-41B4-A9CE-9919D037D301}"/>
                                            </p:graphicEl>
                                          </p:spTgt>
                                        </p:tgtEl>
                                        <p:attrNameLst>
                                          <p:attrName>style.visibility</p:attrName>
                                        </p:attrNameLst>
                                      </p:cBhvr>
                                      <p:to>
                                        <p:strVal val="visible"/>
                                      </p:to>
                                    </p:set>
                                    <p:animEffect transition="in" filter="fade">
                                      <p:cBhvr>
                                        <p:cTn id="23" dur="2000"/>
                                        <p:tgtEl>
                                          <p:spTgt spid="2">
                                            <p:graphicEl>
                                              <a:dgm id="{995CE216-57B0-41B4-A9CE-9919D037D301}"/>
                                            </p:graphic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2">
                                            <p:graphicEl>
                                              <a:dgm id="{669D1DBF-A116-404F-81ED-43C5268ABB14}"/>
                                            </p:graphicEl>
                                          </p:spTgt>
                                        </p:tgtEl>
                                        <p:attrNameLst>
                                          <p:attrName>style.visibility</p:attrName>
                                        </p:attrNameLst>
                                      </p:cBhvr>
                                      <p:to>
                                        <p:strVal val="visible"/>
                                      </p:to>
                                    </p:set>
                                    <p:animEffect transition="in" filter="fade">
                                      <p:cBhvr>
                                        <p:cTn id="27" dur="2000"/>
                                        <p:tgtEl>
                                          <p:spTgt spid="2">
                                            <p:graphicEl>
                                              <a:dgm id="{669D1DBF-A116-404F-81ED-43C5268ABB14}"/>
                                            </p:graphic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BB55FDA7-A0BC-4582-A55F-4117D5B172FB}"/>
                                            </p:graphicEl>
                                          </p:spTgt>
                                        </p:tgtEl>
                                        <p:attrNameLst>
                                          <p:attrName>style.visibility</p:attrName>
                                        </p:attrNameLst>
                                      </p:cBhvr>
                                      <p:to>
                                        <p:strVal val="visible"/>
                                      </p:to>
                                    </p:set>
                                    <p:animEffect transition="in" filter="fade">
                                      <p:cBhvr>
                                        <p:cTn id="31" dur="2000"/>
                                        <p:tgtEl>
                                          <p:spTgt spid="2">
                                            <p:graphicEl>
                                              <a:dgm id="{BB55FDA7-A0BC-4582-A55F-4117D5B172FB}"/>
                                            </p:graphic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2">
                                            <p:graphicEl>
                                              <a:dgm id="{2F805FAE-1886-4676-BCD2-660E7E35409C}"/>
                                            </p:graphicEl>
                                          </p:spTgt>
                                        </p:tgtEl>
                                        <p:attrNameLst>
                                          <p:attrName>style.visibility</p:attrName>
                                        </p:attrNameLst>
                                      </p:cBhvr>
                                      <p:to>
                                        <p:strVal val="visible"/>
                                      </p:to>
                                    </p:set>
                                    <p:animEffect transition="in" filter="fade">
                                      <p:cBhvr>
                                        <p:cTn id="35" dur="2000"/>
                                        <p:tgtEl>
                                          <p:spTgt spid="2">
                                            <p:graphicEl>
                                              <a:dgm id="{2F805FAE-1886-4676-BCD2-660E7E35409C}"/>
                                            </p:graphic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2">
                                            <p:graphicEl>
                                              <a:dgm id="{414A0672-2E71-41FA-B046-EA648143A999}"/>
                                            </p:graphicEl>
                                          </p:spTgt>
                                        </p:tgtEl>
                                        <p:attrNameLst>
                                          <p:attrName>style.visibility</p:attrName>
                                        </p:attrNameLst>
                                      </p:cBhvr>
                                      <p:to>
                                        <p:strVal val="visible"/>
                                      </p:to>
                                    </p:set>
                                    <p:animEffect transition="in" filter="fade">
                                      <p:cBhvr>
                                        <p:cTn id="39" dur="2000"/>
                                        <p:tgtEl>
                                          <p:spTgt spid="2">
                                            <p:graphicEl>
                                              <a:dgm id="{414A0672-2E71-41FA-B046-EA648143A9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00166" y="857232"/>
            <a:ext cx="6715172" cy="4339650"/>
          </a:xfrm>
          <a:prstGeom prst="rect">
            <a:avLst/>
          </a:prstGeom>
          <a:noFill/>
        </p:spPr>
        <p:txBody>
          <a:bodyPr wrap="square" rtlCol="0">
            <a:spAutoFit/>
          </a:bodyPr>
          <a:lstStyle/>
          <a:p>
            <a:pPr algn="just"/>
            <a:endParaRPr lang="es-ES" sz="4000" dirty="0" smtClean="0">
              <a:solidFill>
                <a:srgbClr val="FF0000"/>
              </a:solidFill>
              <a:latin typeface="Arial Rounded MT Bold" pitchFamily="34" charset="0"/>
            </a:endParaRPr>
          </a:p>
          <a:p>
            <a:pPr algn="just"/>
            <a:r>
              <a:rPr lang="es-ES" sz="4000" dirty="0" smtClean="0">
                <a:solidFill>
                  <a:schemeClr val="accent3"/>
                </a:solidFill>
                <a:latin typeface="Arial Rounded MT Bold" pitchFamily="34" charset="0"/>
              </a:rPr>
              <a:t>Organización:</a:t>
            </a:r>
          </a:p>
          <a:p>
            <a:pPr algn="just"/>
            <a:r>
              <a:rPr lang="es-ES" sz="4000" dirty="0" smtClean="0">
                <a:latin typeface="Baskerville Old Face" pitchFamily="18" charset="0"/>
              </a:rPr>
              <a:t>Proceso permanente de ordenamiento de la información y la experiencia en sistemas o categorías mentales .</a:t>
            </a:r>
          </a:p>
          <a:p>
            <a:pPr algn="just"/>
            <a:r>
              <a:rPr lang="es-ES" dirty="0">
                <a:latin typeface="Baskerville Old Face" pitchFamily="18" charset="0"/>
              </a:rPr>
              <a:t> </a:t>
            </a:r>
          </a:p>
          <a:p>
            <a:pPr algn="just"/>
            <a:endParaRPr lang="es-ES" dirty="0">
              <a:latin typeface="Baskerville Old Face" pitchFamily="18" charset="0"/>
            </a:endParaRPr>
          </a:p>
        </p:txBody>
      </p:sp>
      <p:sp>
        <p:nvSpPr>
          <p:cNvPr id="3" name="2 Elipse">
            <a:hlinkClick r:id="rId2" action="ppaction://hlinksldjump"/>
          </p:cNvPr>
          <p:cNvSpPr/>
          <p:nvPr/>
        </p:nvSpPr>
        <p:spPr>
          <a:xfrm>
            <a:off x="5786446" y="3929066"/>
            <a:ext cx="1857388"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par>
                          <p:cTn id="16" fill="hold">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785794"/>
            <a:ext cx="7286676" cy="3724096"/>
          </a:xfrm>
          <a:prstGeom prst="rect">
            <a:avLst/>
          </a:prstGeom>
          <a:noFill/>
        </p:spPr>
        <p:txBody>
          <a:bodyPr wrap="square" rtlCol="0">
            <a:spAutoFit/>
          </a:bodyPr>
          <a:lstStyle/>
          <a:p>
            <a:pPr algn="just">
              <a:buFont typeface="Arial" pitchFamily="34" charset="0"/>
              <a:buChar char="•"/>
            </a:pPr>
            <a:r>
              <a:rPr lang="es-ES" sz="4000" dirty="0" smtClean="0">
                <a:latin typeface="Baskerville Old Face" pitchFamily="18" charset="0"/>
              </a:rPr>
              <a:t>Solemos  </a:t>
            </a:r>
            <a:r>
              <a:rPr lang="es-ES" sz="4000" dirty="0">
                <a:latin typeface="Baskerville Old Face" pitchFamily="18" charset="0"/>
              </a:rPr>
              <a:t>por herencia </a:t>
            </a:r>
            <a:r>
              <a:rPr lang="es-ES" sz="4000" dirty="0" smtClean="0">
                <a:latin typeface="Baskerville Old Face" pitchFamily="18" charset="0"/>
              </a:rPr>
              <a:t>adaptarnos  al  </a:t>
            </a:r>
            <a:r>
              <a:rPr lang="es-ES" sz="4000" dirty="0">
                <a:latin typeface="Baskerville Old Face" pitchFamily="18" charset="0"/>
              </a:rPr>
              <a:t>ambiente. </a:t>
            </a:r>
            <a:endParaRPr lang="es-ES" sz="4000" dirty="0" smtClean="0">
              <a:latin typeface="Baskerville Old Face" pitchFamily="18" charset="0"/>
            </a:endParaRPr>
          </a:p>
          <a:p>
            <a:pPr algn="just">
              <a:buFont typeface="Arial" pitchFamily="34" charset="0"/>
              <a:buChar char="•"/>
            </a:pPr>
            <a:r>
              <a:rPr lang="es-ES" sz="4000" dirty="0" smtClean="0">
                <a:latin typeface="Baskerville Old Face" pitchFamily="18" charset="0"/>
              </a:rPr>
              <a:t>Y </a:t>
            </a:r>
            <a:r>
              <a:rPr lang="es-ES" sz="4000" dirty="0">
                <a:latin typeface="Baskerville Old Face" pitchFamily="18" charset="0"/>
              </a:rPr>
              <a:t>en la adaptación participan </a:t>
            </a:r>
            <a:r>
              <a:rPr lang="es-ES" sz="4000" dirty="0" smtClean="0">
                <a:latin typeface="Baskerville Old Face" pitchFamily="18" charset="0"/>
              </a:rPr>
              <a:t>dos </a:t>
            </a:r>
            <a:r>
              <a:rPr lang="es-ES" sz="4000" dirty="0">
                <a:latin typeface="Baskerville Old Face" pitchFamily="18" charset="0"/>
              </a:rPr>
              <a:t>procesos básicos: la </a:t>
            </a:r>
            <a:r>
              <a:rPr lang="es-ES" sz="4000" dirty="0" smtClean="0">
                <a:latin typeface="Baskerville Old Face" pitchFamily="18" charset="0"/>
              </a:rPr>
              <a:t>asimilación </a:t>
            </a:r>
            <a:r>
              <a:rPr lang="es-ES" sz="4000" dirty="0">
                <a:latin typeface="Baskerville Old Face" pitchFamily="18" charset="0"/>
              </a:rPr>
              <a:t>y la acomodación.</a:t>
            </a:r>
          </a:p>
          <a:p>
            <a:pPr algn="just"/>
            <a:r>
              <a:rPr lang="es-ES" dirty="0">
                <a:latin typeface="Baskerville Old Face" pitchFamily="18" charset="0"/>
              </a:rPr>
              <a:t> </a:t>
            </a:r>
          </a:p>
          <a:p>
            <a:endParaRPr lang="es-ES" dirty="0"/>
          </a:p>
        </p:txBody>
      </p:sp>
      <p:sp>
        <p:nvSpPr>
          <p:cNvPr id="3" name="2 Elipse">
            <a:hlinkClick r:id="rId2" action="ppaction://hlinksldjump"/>
          </p:cNvPr>
          <p:cNvSpPr/>
          <p:nvPr/>
        </p:nvSpPr>
        <p:spPr>
          <a:xfrm>
            <a:off x="1500166" y="4214818"/>
            <a:ext cx="1500198"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Elipse"/>
          <p:cNvSpPr/>
          <p:nvPr/>
        </p:nvSpPr>
        <p:spPr>
          <a:xfrm>
            <a:off x="4071934" y="4214818"/>
            <a:ext cx="2857520" cy="1357322"/>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000"/>
                                        <p:tgtEl>
                                          <p:spTgt spid="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childTnLst>
                          </p:cTn>
                        </p:par>
                        <p:par>
                          <p:cTn id="16" fill="hold">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6500"/>
                            </p:stCondLst>
                            <p:childTnLst>
                              <p:par>
                                <p:cTn id="22" presetID="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85852" y="714356"/>
            <a:ext cx="7286676" cy="2492990"/>
          </a:xfrm>
          <a:prstGeom prst="rect">
            <a:avLst/>
          </a:prstGeom>
          <a:noFill/>
        </p:spPr>
        <p:txBody>
          <a:bodyPr wrap="square" rtlCol="0">
            <a:spAutoFit/>
          </a:bodyPr>
          <a:lstStyle/>
          <a:p>
            <a:pPr algn="just">
              <a:buFont typeface="Arial" pitchFamily="34" charset="0"/>
              <a:buChar char="•"/>
            </a:pPr>
            <a:r>
              <a:rPr lang="es-ES" sz="4000" dirty="0">
                <a:latin typeface="Baskerville Old Face" pitchFamily="18" charset="0"/>
              </a:rPr>
              <a:t>Incluye el proceso interno de entender algo nuevo y de ajustarlo a lo que ya se conoce. </a:t>
            </a:r>
          </a:p>
          <a:p>
            <a:pPr algn="just"/>
            <a:r>
              <a:rPr lang="es-ES" dirty="0">
                <a:latin typeface="Baskerville Old Face" pitchFamily="18" charset="0"/>
              </a:rPr>
              <a:t> </a:t>
            </a:r>
          </a:p>
          <a:p>
            <a:pPr algn="just"/>
            <a:endParaRPr lang="es-ES" dirty="0">
              <a:latin typeface="Baskerville Old Face" pitchFamily="18" charset="0"/>
            </a:endParaRPr>
          </a:p>
        </p:txBody>
      </p:sp>
      <p:sp>
        <p:nvSpPr>
          <p:cNvPr id="3" name="2 Rectángulo"/>
          <p:cNvSpPr/>
          <p:nvPr/>
        </p:nvSpPr>
        <p:spPr>
          <a:xfrm>
            <a:off x="1500166" y="2714620"/>
            <a:ext cx="1643074" cy="14287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Elipse">
            <a:hlinkClick r:id="rId2" action="ppaction://hlinksldjump"/>
          </p:cNvPr>
          <p:cNvSpPr/>
          <p:nvPr/>
        </p:nvSpPr>
        <p:spPr>
          <a:xfrm>
            <a:off x="3714744" y="2714620"/>
            <a:ext cx="1643074" cy="150019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Triángulo isósceles"/>
          <p:cNvSpPr/>
          <p:nvPr/>
        </p:nvSpPr>
        <p:spPr>
          <a:xfrm>
            <a:off x="6072198" y="2643182"/>
            <a:ext cx="1857388" cy="1428760"/>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3"/>
          <p:cNvPicPr>
            <a:picLocks noChangeAspect="1" noChangeArrowheads="1"/>
          </p:cNvPicPr>
          <p:nvPr/>
        </p:nvPicPr>
        <p:blipFill>
          <a:blip r:embed="rId3" cstate="print"/>
          <a:srcRect/>
          <a:stretch>
            <a:fillRect/>
          </a:stretch>
        </p:blipFill>
        <p:spPr bwMode="auto">
          <a:xfrm>
            <a:off x="1500166" y="4357694"/>
            <a:ext cx="1643074" cy="1571636"/>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3786182" y="4357694"/>
            <a:ext cx="1785950" cy="1571636"/>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6143636" y="4357694"/>
            <a:ext cx="1857388" cy="1571636"/>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000"/>
                                        <p:tgtEl>
                                          <p:spTgt spid="2">
                                            <p:txEl>
                                              <p:pRg st="1" end="1"/>
                                            </p:txEl>
                                          </p:spTgt>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2" presetClass="entr" presetSubtype="4"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2" presetClass="entr" presetSubtype="4"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6500"/>
                            </p:stCondLst>
                            <p:childTnLst>
                              <p:par>
                                <p:cTn id="38" presetID="2" presetClass="entr" presetSubtype="4"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ergamino horizontal"/>
          <p:cNvSpPr/>
          <p:nvPr/>
        </p:nvSpPr>
        <p:spPr>
          <a:xfrm>
            <a:off x="2143108" y="857232"/>
            <a:ext cx="4929222" cy="1033272"/>
          </a:xfrm>
          <a:prstGeom prst="horizontalScroll">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3200" b="1" dirty="0" smtClean="0">
                <a:latin typeface="Baskerville Old Face" pitchFamily="18" charset="0"/>
                <a:hlinkClick r:id="rId2" action="ppaction://hlinksldjump"/>
              </a:rPr>
              <a:t>INTRODUCCIÓN</a:t>
            </a:r>
            <a:r>
              <a:rPr lang="es-EC" sz="3200" b="1" dirty="0" smtClean="0">
                <a:latin typeface="Baskerville Old Face" pitchFamily="18" charset="0"/>
              </a:rPr>
              <a:t> </a:t>
            </a:r>
            <a:endParaRPr lang="es-EC" sz="3200" b="1" dirty="0">
              <a:latin typeface="Baskerville Old Face" pitchFamily="18" charset="0"/>
            </a:endParaRPr>
          </a:p>
        </p:txBody>
      </p:sp>
      <p:sp>
        <p:nvSpPr>
          <p:cNvPr id="3" name="2 Flecha abajo"/>
          <p:cNvSpPr/>
          <p:nvPr/>
        </p:nvSpPr>
        <p:spPr>
          <a:xfrm>
            <a:off x="4429124" y="1857364"/>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redondeado"/>
          <p:cNvSpPr/>
          <p:nvPr/>
        </p:nvSpPr>
        <p:spPr>
          <a:xfrm>
            <a:off x="785786" y="2357430"/>
            <a:ext cx="7858180" cy="3500462"/>
          </a:xfrm>
          <a:prstGeom prst="roundRect">
            <a:avLst/>
          </a:prstGeom>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2800" dirty="0" smtClean="0">
                <a:latin typeface="Baskerville Old Face" pitchFamily="18" charset="0"/>
              </a:rPr>
              <a:t>La presente investigación  tiene como objetivo concienciar tanto a padres como a maestros de la labor tan noble que es educar a los niños y niñas para poder permitirles crecer en un ambiente de amor,  paz y respeto; con  diferencias individuales,  fortaleciendo y cuidando   su   integridad física, sicológica e intelectual.</a:t>
            </a:r>
          </a:p>
          <a:p>
            <a:pPr algn="just"/>
            <a:endParaRPr lang="es-EC" dirty="0"/>
          </a:p>
        </p:txBody>
      </p:sp>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357166"/>
            <a:ext cx="7286676" cy="3970318"/>
          </a:xfrm>
          <a:prstGeom prst="rect">
            <a:avLst/>
          </a:prstGeom>
          <a:noFill/>
        </p:spPr>
        <p:txBody>
          <a:bodyPr wrap="square" rtlCol="0">
            <a:spAutoFit/>
          </a:bodyPr>
          <a:lstStyle/>
          <a:p>
            <a:pPr algn="just">
              <a:buFont typeface="Arial" pitchFamily="34" charset="0"/>
              <a:buChar char="•"/>
            </a:pPr>
            <a:endParaRPr lang="es-ES" sz="3600" dirty="0" smtClean="0">
              <a:solidFill>
                <a:srgbClr val="D357FF"/>
              </a:solidFill>
              <a:latin typeface="Baskerville Old Face" pitchFamily="18" charset="0"/>
            </a:endParaRPr>
          </a:p>
          <a:p>
            <a:pPr algn="just"/>
            <a:r>
              <a:rPr lang="es-ES" sz="3600" dirty="0" smtClean="0">
                <a:solidFill>
                  <a:srgbClr val="D357FF"/>
                </a:solidFill>
                <a:latin typeface="Baskerville Old Face" pitchFamily="18" charset="0"/>
              </a:rPr>
              <a:t>En </a:t>
            </a:r>
            <a:r>
              <a:rPr lang="es-ES" sz="3600" dirty="0">
                <a:solidFill>
                  <a:srgbClr val="D357FF"/>
                </a:solidFill>
                <a:latin typeface="Baskerville Old Face" pitchFamily="18" charset="0"/>
              </a:rPr>
              <a:t>lugar de ajustar la información para adecuarla a nuestro pensamiento, cambiamos nuestro pensamiento para adecuarlo a la nueva información.  </a:t>
            </a:r>
          </a:p>
          <a:p>
            <a:pPr algn="just"/>
            <a:r>
              <a:rPr lang="es-ES" sz="3600" dirty="0">
                <a:latin typeface="Baskerville Old Face" pitchFamily="18" charset="0"/>
              </a:rPr>
              <a:t> </a:t>
            </a:r>
          </a:p>
          <a:p>
            <a:pPr algn="just"/>
            <a:endParaRPr lang="es-ES" sz="3600" dirty="0">
              <a:latin typeface="Baskerville Old Face" pitchFamily="18" charset="0"/>
            </a:endParaRPr>
          </a:p>
        </p:txBody>
      </p:sp>
      <p:pic>
        <p:nvPicPr>
          <p:cNvPr id="3" name="Picture 4"/>
          <p:cNvPicPr>
            <a:picLocks noChangeAspect="1" noChangeArrowheads="1"/>
          </p:cNvPicPr>
          <p:nvPr/>
        </p:nvPicPr>
        <p:blipFill>
          <a:blip r:embed="rId2" cstate="print"/>
          <a:srcRect/>
          <a:stretch>
            <a:fillRect/>
          </a:stretch>
        </p:blipFill>
        <p:spPr bwMode="auto">
          <a:xfrm>
            <a:off x="1285852" y="3571876"/>
            <a:ext cx="2000264" cy="1707122"/>
          </a:xfrm>
          <a:prstGeom prst="rect">
            <a:avLst/>
          </a:prstGeom>
          <a:ln>
            <a:noFill/>
          </a:ln>
          <a:effectLst>
            <a:softEdge rad="112500"/>
          </a:effectLst>
        </p:spPr>
      </p:pic>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3500430" y="3643314"/>
            <a:ext cx="2270140" cy="1714512"/>
          </a:xfrm>
          <a:prstGeom prst="rect">
            <a:avLst/>
          </a:prstGeom>
          <a:ln>
            <a:noFill/>
          </a:ln>
          <a:effectLst>
            <a:softEdge rad="112500"/>
          </a:effectLst>
        </p:spPr>
      </p:pic>
      <p:pic>
        <p:nvPicPr>
          <p:cNvPr id="5" name="Picture 5"/>
          <p:cNvPicPr>
            <a:picLocks noChangeAspect="1" noChangeArrowheads="1"/>
          </p:cNvPicPr>
          <p:nvPr/>
        </p:nvPicPr>
        <p:blipFill>
          <a:blip r:embed="rId5" cstate="print"/>
          <a:srcRect/>
          <a:stretch>
            <a:fillRect/>
          </a:stretch>
        </p:blipFill>
        <p:spPr bwMode="auto">
          <a:xfrm>
            <a:off x="6429388" y="3571876"/>
            <a:ext cx="1928826" cy="1721316"/>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derecha"/>
          <p:cNvSpPr/>
          <p:nvPr/>
        </p:nvSpPr>
        <p:spPr>
          <a:xfrm>
            <a:off x="285720" y="2428868"/>
            <a:ext cx="2214578" cy="142876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latin typeface="Baskerville Old Face" pitchFamily="18" charset="0"/>
                <a:hlinkClick r:id="rId2" action="ppaction://hlinksldjump"/>
              </a:rPr>
              <a:t>INFLUENCIA FAMILIAR</a:t>
            </a:r>
            <a:endParaRPr lang="es-EC" dirty="0">
              <a:latin typeface="Baskerville Old Face" pitchFamily="18" charset="0"/>
            </a:endParaRPr>
          </a:p>
        </p:txBody>
      </p:sp>
      <p:sp>
        <p:nvSpPr>
          <p:cNvPr id="4" name="3 Rectángulo"/>
          <p:cNvSpPr/>
          <p:nvPr/>
        </p:nvSpPr>
        <p:spPr>
          <a:xfrm>
            <a:off x="2928926" y="1428736"/>
            <a:ext cx="5572164" cy="10715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C" dirty="0" smtClean="0">
                <a:latin typeface="Baskerville Old Face" pitchFamily="18" charset="0"/>
              </a:rPr>
              <a:t>Constituye el lugar donde los niños aprenden a comportarse consigo mismo y los demás </a:t>
            </a:r>
            <a:r>
              <a:rPr lang="es-EC" b="1" dirty="0" smtClean="0">
                <a:latin typeface="Baskerville Old Face" pitchFamily="18" charset="0"/>
              </a:rPr>
              <a:t>(agente de sociabilización infantil)</a:t>
            </a:r>
            <a:endParaRPr lang="es-EC" b="1" dirty="0">
              <a:latin typeface="Baskerville Old Face" pitchFamily="18" charset="0"/>
            </a:endParaRPr>
          </a:p>
        </p:txBody>
      </p:sp>
      <p:sp>
        <p:nvSpPr>
          <p:cNvPr id="7" name="6 Rectángulo"/>
          <p:cNvSpPr/>
          <p:nvPr/>
        </p:nvSpPr>
        <p:spPr>
          <a:xfrm>
            <a:off x="2928926" y="4429132"/>
            <a:ext cx="5643602"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C" dirty="0" smtClean="0">
                <a:latin typeface="Baskerville Old Face" pitchFamily="18" charset="0"/>
              </a:rPr>
              <a:t>Aparte de los aspectos biologicos la familia influye en el aprendizaje por el ambiente familiar y la dinámica de interacción.</a:t>
            </a:r>
            <a:endParaRPr lang="es-EC" dirty="0">
              <a:latin typeface="Baskerville Old Face" pitchFamily="18" charset="0"/>
            </a:endParaRPr>
          </a:p>
        </p:txBody>
      </p:sp>
      <p:sp>
        <p:nvSpPr>
          <p:cNvPr id="8" name="7 Rectángulo"/>
          <p:cNvSpPr/>
          <p:nvPr/>
        </p:nvSpPr>
        <p:spPr>
          <a:xfrm>
            <a:off x="2928926" y="2928934"/>
            <a:ext cx="5715040" cy="10715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C" dirty="0" smtClean="0">
                <a:latin typeface="Baskerville Old Face" pitchFamily="18" charset="0"/>
              </a:rPr>
              <a:t>Un mal modelado acarrea problemas como: conductas antisociales, alcoholismo, dificultades a la adaptación al trabajo o familia, falta de interés por el estudios, frustración, sentimientos de inferioridad, etc.</a:t>
            </a:r>
            <a:endParaRPr lang="es-EC"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571868" y="428604"/>
            <a:ext cx="2143140" cy="6429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400" b="1" dirty="0" smtClean="0">
                <a:latin typeface="Baskerville Old Face" pitchFamily="18" charset="0"/>
                <a:hlinkClick r:id="rId2" action="ppaction://hlinksldjump"/>
              </a:rPr>
              <a:t>TÉCNICAS </a:t>
            </a:r>
            <a:endParaRPr lang="es-EC" sz="2400" b="1" dirty="0">
              <a:latin typeface="Baskerville Old Face" pitchFamily="18" charset="0"/>
            </a:endParaRPr>
          </a:p>
        </p:txBody>
      </p:sp>
      <p:sp>
        <p:nvSpPr>
          <p:cNvPr id="4" name="3 Rectángulo redondeado"/>
          <p:cNvSpPr/>
          <p:nvPr/>
        </p:nvSpPr>
        <p:spPr>
          <a:xfrm>
            <a:off x="642910" y="1071546"/>
            <a:ext cx="7715304" cy="46434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b="1" dirty="0" smtClean="0"/>
          </a:p>
          <a:p>
            <a:pPr algn="ctr"/>
            <a:endParaRPr lang="es-EC" b="1" dirty="0" smtClean="0"/>
          </a:p>
          <a:p>
            <a:pPr algn="ctr"/>
            <a:r>
              <a:rPr lang="es-EC" b="1" dirty="0" smtClean="0">
                <a:latin typeface="Baskerville Old Face" pitchFamily="18" charset="0"/>
              </a:rPr>
              <a:t>EL JUEGO Y EL ARTE</a:t>
            </a:r>
          </a:p>
          <a:p>
            <a:pPr algn="just">
              <a:buFont typeface="Wingdings" pitchFamily="2" charset="2"/>
              <a:buChar char="ü"/>
            </a:pPr>
            <a:r>
              <a:rPr lang="es-EC" b="1" dirty="0" smtClean="0">
                <a:latin typeface="Baskerville Old Face" pitchFamily="18" charset="0"/>
              </a:rPr>
              <a:t> </a:t>
            </a:r>
            <a:r>
              <a:rPr lang="es-EC" sz="2000" dirty="0" smtClean="0">
                <a:latin typeface="Baskerville Old Face" pitchFamily="18" charset="0"/>
              </a:rPr>
              <a:t>Forma exclusiva de enseñanza= aprendizaje </a:t>
            </a:r>
          </a:p>
          <a:p>
            <a:pPr algn="just">
              <a:buFont typeface="Wingdings" pitchFamily="2" charset="2"/>
              <a:buChar char="ü"/>
            </a:pPr>
            <a:r>
              <a:rPr lang="es-EC" sz="2000" b="1" dirty="0" smtClean="0">
                <a:latin typeface="Baskerville Old Face" pitchFamily="18" charset="0"/>
              </a:rPr>
              <a:t> </a:t>
            </a:r>
            <a:r>
              <a:rPr lang="es-EC" sz="2000" dirty="0" smtClean="0">
                <a:latin typeface="Baskerville Old Face" pitchFamily="18" charset="0"/>
              </a:rPr>
              <a:t>facilita la asimilación de conocimientos.</a:t>
            </a:r>
          </a:p>
          <a:p>
            <a:pPr algn="just">
              <a:buFont typeface="Wingdings" pitchFamily="2" charset="2"/>
              <a:buChar char="ü"/>
            </a:pPr>
            <a:r>
              <a:rPr lang="es-EC" sz="2000" dirty="0" smtClean="0">
                <a:latin typeface="Baskerville Old Face" pitchFamily="18" charset="0"/>
              </a:rPr>
              <a:t>Es la mejor experiencia motivadora y creadora del desarrollo del aprendizaje.</a:t>
            </a:r>
          </a:p>
          <a:p>
            <a:pPr algn="just">
              <a:buFont typeface="Wingdings" pitchFamily="2" charset="2"/>
              <a:buChar char="ü"/>
            </a:pPr>
            <a:r>
              <a:rPr lang="es-EC" sz="2000" dirty="0" smtClean="0">
                <a:latin typeface="Baskerville Old Face" pitchFamily="18" charset="0"/>
              </a:rPr>
              <a:t>Son  esenciales para el crecimiento mental</a:t>
            </a:r>
          </a:p>
          <a:p>
            <a:pPr algn="just">
              <a:buFont typeface="Wingdings" pitchFamily="2" charset="2"/>
              <a:buChar char="ü"/>
            </a:pPr>
            <a:r>
              <a:rPr lang="es-EC" sz="2000" dirty="0" smtClean="0">
                <a:latin typeface="Baskerville Old Face" pitchFamily="18" charset="0"/>
              </a:rPr>
              <a:t>Ayudan a generar y fortalecer vínculos de afecto, comunicación, respeto.</a:t>
            </a:r>
          </a:p>
          <a:p>
            <a:pPr algn="just">
              <a:buFont typeface="Wingdings" pitchFamily="2" charset="2"/>
              <a:buChar char="ü"/>
            </a:pPr>
            <a:r>
              <a:rPr lang="es-EC" sz="2000" dirty="0" smtClean="0">
                <a:latin typeface="Baskerville Old Face" pitchFamily="18" charset="0"/>
              </a:rPr>
              <a:t> Desarrollan el pensamiento crítico </a:t>
            </a:r>
          </a:p>
          <a:p>
            <a:pPr algn="just">
              <a:buFont typeface="Wingdings" pitchFamily="2" charset="2"/>
              <a:buChar char="ü"/>
            </a:pPr>
            <a:r>
              <a:rPr lang="es-EC" sz="2000" dirty="0" smtClean="0">
                <a:latin typeface="Baskerville Old Face" pitchFamily="18" charset="0"/>
              </a:rPr>
              <a:t>Ayuda a desarrollar el lenguaje</a:t>
            </a:r>
          </a:p>
          <a:p>
            <a:pPr algn="just">
              <a:buFont typeface="Wingdings" pitchFamily="2" charset="2"/>
              <a:buChar char="ü"/>
            </a:pPr>
            <a:r>
              <a:rPr lang="es-EC" sz="2000" dirty="0" smtClean="0">
                <a:latin typeface="Baskerville Old Face" pitchFamily="18" charset="0"/>
              </a:rPr>
              <a:t>Desarrolla la psicomotricidad</a:t>
            </a:r>
          </a:p>
          <a:p>
            <a:pPr algn="just">
              <a:buFont typeface="Wingdings" pitchFamily="2" charset="2"/>
              <a:buChar char="ü"/>
            </a:pPr>
            <a:r>
              <a:rPr lang="es-EC" sz="2000" dirty="0" smtClean="0">
                <a:latin typeface="Baskerville Old Face" pitchFamily="18" charset="0"/>
              </a:rPr>
              <a:t>Desarrollan la creatividad</a:t>
            </a:r>
          </a:p>
          <a:p>
            <a:pPr algn="just">
              <a:buFont typeface="Wingdings" pitchFamily="2" charset="2"/>
              <a:buChar char="ü"/>
            </a:pPr>
            <a:r>
              <a:rPr lang="es-EC" sz="2000" dirty="0" smtClean="0">
                <a:latin typeface="Baskerville Old Face" pitchFamily="18" charset="0"/>
              </a:rPr>
              <a:t>Permiten expresar emociones, sentimientos </a:t>
            </a:r>
          </a:p>
          <a:p>
            <a:pPr algn="just">
              <a:buFont typeface="Wingdings" pitchFamily="2" charset="2"/>
              <a:buChar char="ü"/>
            </a:pPr>
            <a:endParaRPr lang="es-EC" sz="2000" dirty="0" smtClean="0">
              <a:latin typeface="Baskerville Old Face" pitchFamily="18" charset="0"/>
            </a:endParaRPr>
          </a:p>
          <a:p>
            <a:pPr algn="just"/>
            <a:endParaRPr lang="es-EC" sz="2000" dirty="0" smtClean="0">
              <a:latin typeface="Baskerville Old Face" pitchFamily="18" charset="0"/>
            </a:endParaRPr>
          </a:p>
          <a:p>
            <a:pPr algn="just"/>
            <a:endParaRPr lang="es-EC" sz="2000"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alternativo"/>
          <p:cNvSpPr/>
          <p:nvPr/>
        </p:nvSpPr>
        <p:spPr>
          <a:xfrm>
            <a:off x="1500166" y="1142984"/>
            <a:ext cx="6143668" cy="3643338"/>
          </a:xfrm>
          <a:prstGeom prst="flowChartAlternateProcess">
            <a:avLst/>
          </a:prstGeom>
          <a:solidFill>
            <a:schemeClr val="accent3">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2000" b="1" i="1" dirty="0" smtClean="0">
                <a:latin typeface="Baskerville Old Face" pitchFamily="18" charset="0"/>
              </a:rPr>
              <a:t>“</a:t>
            </a:r>
          </a:p>
          <a:p>
            <a:pPr algn="just"/>
            <a:r>
              <a:rPr lang="es-EC" sz="2800" i="1" dirty="0" smtClean="0">
                <a:latin typeface="Baskerville Old Face" pitchFamily="18" charset="0"/>
              </a:rPr>
              <a:t>Además de ir a la escuela, ayudar en casa y hacer las actividades extraescolares, el niño ha de jugar; si no juega, o no juega el tiempo suficiente o suficientemente bien, no se convertirá en un buen adulto."</a:t>
            </a:r>
            <a:endParaRPr lang="es-EC" sz="2800" dirty="0" smtClean="0">
              <a:latin typeface="Baskerville Old Face" pitchFamily="18" charset="0"/>
            </a:endParaRPr>
          </a:p>
          <a:p>
            <a:pPr algn="just"/>
            <a:r>
              <a:rPr lang="es-EC" sz="2800" i="1" dirty="0" smtClean="0">
                <a:latin typeface="Baskerville Old Face" pitchFamily="18" charset="0"/>
              </a:rPr>
              <a:t> </a:t>
            </a:r>
            <a:r>
              <a:rPr lang="es-EC" sz="2000" i="1" dirty="0" smtClean="0">
                <a:latin typeface="Baskerville Old Face" pitchFamily="18" charset="0"/>
              </a:rPr>
              <a:t>                                   Francesco </a:t>
            </a:r>
            <a:r>
              <a:rPr lang="es-EC" sz="2000" i="1" dirty="0" err="1" smtClean="0">
                <a:latin typeface="Baskerville Old Face" pitchFamily="18" charset="0"/>
              </a:rPr>
              <a:t>Tonucci</a:t>
            </a:r>
            <a:r>
              <a:rPr lang="es-EC" sz="2000" i="1" dirty="0" smtClean="0">
                <a:latin typeface="Baskerville Old Face" pitchFamily="18" charset="0"/>
              </a:rPr>
              <a:t>. </a:t>
            </a:r>
            <a:r>
              <a:rPr lang="es-EC" sz="2000" i="1" dirty="0" err="1" smtClean="0">
                <a:latin typeface="Baskerville Old Face" pitchFamily="18" charset="0"/>
              </a:rPr>
              <a:t>Graó</a:t>
            </a:r>
            <a:r>
              <a:rPr lang="es-EC" sz="2000" i="1" dirty="0" smtClean="0">
                <a:latin typeface="Baskerville Old Face" pitchFamily="18" charset="0"/>
              </a:rPr>
              <a:t>, </a:t>
            </a:r>
            <a:endParaRPr lang="es-EC" sz="2000" dirty="0" smtClean="0">
              <a:latin typeface="Baskerville Old Face" pitchFamily="18" charset="0"/>
            </a:endParaRPr>
          </a:p>
          <a:p>
            <a:r>
              <a:rPr lang="es-ES" i="1" dirty="0" smtClean="0"/>
              <a:t> </a:t>
            </a:r>
            <a:endParaRPr lang="es-EC" dirty="0" smtClean="0"/>
          </a:p>
          <a:p>
            <a:pPr algn="ctr"/>
            <a:endParaRPr lang="es-EC" dirty="0"/>
          </a:p>
        </p:txBody>
      </p:sp>
    </p:spTree>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roceso"/>
          <p:cNvSpPr/>
          <p:nvPr/>
        </p:nvSpPr>
        <p:spPr>
          <a:xfrm>
            <a:off x="642910" y="1000108"/>
            <a:ext cx="8215370" cy="464347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t>¿ Los niños que tienen problemas de agresividad comparten tiempo de calidad con sus padres?</a:t>
            </a:r>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dirty="0"/>
          </a:p>
        </p:txBody>
      </p:sp>
      <p:graphicFrame>
        <p:nvGraphicFramePr>
          <p:cNvPr id="4" name="3 Tabla"/>
          <p:cNvGraphicFramePr>
            <a:graphicFrameLocks noGrp="1"/>
          </p:cNvGraphicFramePr>
          <p:nvPr/>
        </p:nvGraphicFramePr>
        <p:xfrm>
          <a:off x="1785918" y="1785927"/>
          <a:ext cx="5214974" cy="1714511"/>
        </p:xfrm>
        <a:graphic>
          <a:graphicData uri="http://schemas.openxmlformats.org/drawingml/2006/table">
            <a:tbl>
              <a:tblPr/>
              <a:tblGrid>
                <a:gridCol w="1652321"/>
                <a:gridCol w="1780957"/>
                <a:gridCol w="1781696"/>
              </a:tblGrid>
              <a:tr h="409701">
                <a:tc>
                  <a:txBody>
                    <a:bodyPr/>
                    <a:lstStyle/>
                    <a:p>
                      <a:pPr algn="ctr">
                        <a:lnSpc>
                          <a:spcPct val="115000"/>
                        </a:lnSpc>
                        <a:spcAft>
                          <a:spcPts val="0"/>
                        </a:spcAft>
                      </a:pPr>
                      <a:r>
                        <a:rPr lang="es-EC" sz="1200" b="1" dirty="0">
                          <a:latin typeface="Arial"/>
                          <a:ea typeface="Calibri"/>
                          <a:cs typeface="Times New Roman"/>
                        </a:rPr>
                        <a:t>RESPUESTAS</a:t>
                      </a:r>
                      <a:endParaRPr lang="es-EC"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Calibri"/>
                          <a:cs typeface="Times New Roman"/>
                        </a:rPr>
                        <a:t>FRECUENCIA   (f)</a:t>
                      </a:r>
                      <a:endParaRPr lang="es-EC"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latin typeface="Arial"/>
                          <a:ea typeface="Calibri"/>
                          <a:cs typeface="Times New Roman"/>
                        </a:rPr>
                        <a:t>PORCENTAJES (%)</a:t>
                      </a:r>
                      <a:endParaRPr lang="es-EC"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01">
                <a:tc>
                  <a:txBody>
                    <a:bodyPr/>
                    <a:lstStyle/>
                    <a:p>
                      <a:pPr algn="just">
                        <a:lnSpc>
                          <a:spcPct val="115000"/>
                        </a:lnSpc>
                        <a:spcAft>
                          <a:spcPts val="0"/>
                        </a:spcAft>
                      </a:pPr>
                      <a:r>
                        <a:rPr lang="es-EC" sz="1200" dirty="0">
                          <a:latin typeface="Arial"/>
                          <a:ea typeface="Calibri"/>
                          <a:cs typeface="Times New Roman"/>
                        </a:rPr>
                        <a:t>SI</a:t>
                      </a:r>
                      <a:endParaRPr lang="es-EC"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Arial"/>
                          <a:ea typeface="Calibri"/>
                          <a:cs typeface="Times New Roman"/>
                        </a:rPr>
                        <a:t>0</a:t>
                      </a:r>
                      <a:endParaRPr lang="es-EC"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Arial"/>
                          <a:ea typeface="Calibri"/>
                          <a:cs typeface="Times New Roman"/>
                        </a:rPr>
                        <a:t>0%</a:t>
                      </a:r>
                      <a:endParaRPr lang="es-EC"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701">
                <a:tc>
                  <a:txBody>
                    <a:bodyPr/>
                    <a:lstStyle/>
                    <a:p>
                      <a:pPr algn="just">
                        <a:lnSpc>
                          <a:spcPct val="115000"/>
                        </a:lnSpc>
                        <a:spcAft>
                          <a:spcPts val="0"/>
                        </a:spcAft>
                      </a:pPr>
                      <a:r>
                        <a:rPr lang="es-EC" sz="1200" dirty="0">
                          <a:latin typeface="Arial"/>
                          <a:ea typeface="Calibri"/>
                          <a:cs typeface="Times New Roman"/>
                        </a:rPr>
                        <a:t>NO</a:t>
                      </a:r>
                      <a:endParaRPr lang="es-EC"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Arial"/>
                          <a:ea typeface="Calibri"/>
                          <a:cs typeface="Times New Roman"/>
                        </a:rPr>
                        <a:t>6</a:t>
                      </a:r>
                      <a:endParaRPr lang="es-EC"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latin typeface="Arial"/>
                          <a:ea typeface="Calibri"/>
                          <a:cs typeface="Times New Roman"/>
                        </a:rPr>
                        <a:t>100%</a:t>
                      </a:r>
                      <a:endParaRPr lang="es-EC"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408">
                <a:tc>
                  <a:txBody>
                    <a:bodyPr/>
                    <a:lstStyle/>
                    <a:p>
                      <a:pPr algn="just">
                        <a:lnSpc>
                          <a:spcPct val="115000"/>
                        </a:lnSpc>
                        <a:spcAft>
                          <a:spcPts val="0"/>
                        </a:spcAft>
                      </a:pPr>
                      <a:r>
                        <a:rPr lang="es-EC" sz="1200" b="1" dirty="0">
                          <a:latin typeface="Arial"/>
                          <a:ea typeface="Calibri"/>
                          <a:cs typeface="Times New Roman"/>
                        </a:rPr>
                        <a:t>TOTAL</a:t>
                      </a:r>
                      <a:endParaRPr lang="es-EC"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latin typeface="Arial"/>
                          <a:ea typeface="Calibri"/>
                          <a:cs typeface="Times New Roman"/>
                        </a:rPr>
                        <a:t>6</a:t>
                      </a:r>
                      <a:endParaRPr lang="es-EC"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latin typeface="Arial"/>
                          <a:ea typeface="Calibri"/>
                          <a:cs typeface="Times New Roman"/>
                        </a:rPr>
                        <a:t>100%</a:t>
                      </a:r>
                      <a:endParaRPr lang="es-EC"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49" name="Gráfico 6"/>
          <p:cNvPicPr>
            <a:picLocks noChangeArrowheads="1"/>
          </p:cNvPicPr>
          <p:nvPr/>
        </p:nvPicPr>
        <p:blipFill>
          <a:blip r:embed="rId2" cstate="print"/>
          <a:srcRect/>
          <a:stretch>
            <a:fillRect/>
          </a:stretch>
        </p:blipFill>
        <p:spPr bwMode="auto">
          <a:xfrm>
            <a:off x="1000100" y="3929066"/>
            <a:ext cx="3857652" cy="1500198"/>
          </a:xfrm>
          <a:prstGeom prst="rect">
            <a:avLst/>
          </a:prstGeom>
          <a:noFill/>
          <a:ln w="9525">
            <a:noFill/>
            <a:miter lim="800000"/>
            <a:headEnd/>
            <a:tailEnd/>
          </a:ln>
        </p:spPr>
      </p:pic>
      <p:sp>
        <p:nvSpPr>
          <p:cNvPr id="6" name="5 Proceso"/>
          <p:cNvSpPr/>
          <p:nvPr/>
        </p:nvSpPr>
        <p:spPr>
          <a:xfrm>
            <a:off x="5072066" y="3929066"/>
            <a:ext cx="3643338" cy="150019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lvl="0" algn="just"/>
            <a:endParaRPr lang="es-ES" dirty="0" smtClean="0">
              <a:latin typeface="Baskerville Old Face" pitchFamily="18" charset="0"/>
            </a:endParaRPr>
          </a:p>
          <a:p>
            <a:pPr lvl="0" algn="just"/>
            <a:r>
              <a:rPr lang="es-ES" b="1" dirty="0" smtClean="0">
                <a:latin typeface="Baskerville Old Face" pitchFamily="18" charset="0"/>
              </a:rPr>
              <a:t>Comprobación de Hipótesis</a:t>
            </a:r>
          </a:p>
          <a:p>
            <a:pPr lvl="0" algn="just"/>
            <a:r>
              <a:rPr lang="es-ES" dirty="0" smtClean="0">
                <a:latin typeface="Baskerville Old Face" pitchFamily="18" charset="0"/>
              </a:rPr>
              <a:t>La agresividad influye en el desarrollo de aprendizaje  por tal motivo  se acepta la hipótesis de trabajo.</a:t>
            </a:r>
            <a:endParaRPr lang="es-EC" dirty="0" smtClean="0">
              <a:latin typeface="Baskerville Old Face" pitchFamily="18" charset="0"/>
            </a:endParaRPr>
          </a:p>
          <a:p>
            <a:pPr algn="just"/>
            <a:r>
              <a:rPr lang="es-ES" b="1" dirty="0" smtClean="0">
                <a:latin typeface="Baskerville Old Face" pitchFamily="18" charset="0"/>
              </a:rPr>
              <a:t> </a:t>
            </a:r>
            <a:endParaRPr lang="es-EC" dirty="0" smtClean="0">
              <a:latin typeface="Baskerville Old Face" pitchFamily="18" charset="0"/>
            </a:endParaRPr>
          </a:p>
          <a:p>
            <a:pPr algn="ctr"/>
            <a:endParaRPr lang="es-EC" dirty="0"/>
          </a:p>
        </p:txBody>
      </p:sp>
      <p:sp>
        <p:nvSpPr>
          <p:cNvPr id="8" name="7 Rectángulo"/>
          <p:cNvSpPr/>
          <p:nvPr/>
        </p:nvSpPr>
        <p:spPr>
          <a:xfrm>
            <a:off x="3929058" y="214290"/>
            <a:ext cx="3214710" cy="6429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400" b="1" dirty="0" smtClean="0">
                <a:latin typeface="Baskerville Old Face" pitchFamily="18" charset="0"/>
              </a:rPr>
              <a:t>MAESTRAS</a:t>
            </a:r>
            <a:endParaRPr lang="es-EC" sz="2400" b="1"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p:cNvSpPr/>
          <p:nvPr/>
        </p:nvSpPr>
        <p:spPr>
          <a:xfrm>
            <a:off x="642910" y="1000108"/>
            <a:ext cx="8215370" cy="464347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r>
              <a:rPr lang="es-EC" b="1" dirty="0" smtClean="0"/>
              <a:t> ¿ Discute con su esposa o esposo frente a  sus hijos?</a:t>
            </a:r>
          </a:p>
          <a:p>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b="1" dirty="0" smtClean="0"/>
          </a:p>
          <a:p>
            <a:pPr algn="ctr"/>
            <a:endParaRPr lang="es-EC" dirty="0"/>
          </a:p>
        </p:txBody>
      </p:sp>
      <p:graphicFrame>
        <p:nvGraphicFramePr>
          <p:cNvPr id="3" name="2 Tabla"/>
          <p:cNvGraphicFramePr>
            <a:graphicFrameLocks noGrp="1"/>
          </p:cNvGraphicFramePr>
          <p:nvPr/>
        </p:nvGraphicFramePr>
        <p:xfrm>
          <a:off x="1500165" y="1397000"/>
          <a:ext cx="6119835" cy="1531935"/>
        </p:xfrm>
        <a:graphic>
          <a:graphicData uri="http://schemas.openxmlformats.org/drawingml/2006/table">
            <a:tbl>
              <a:tblPr firstRow="1" bandRow="1">
                <a:tableStyleId>{5940675A-B579-460E-94D1-54222C63F5DA}</a:tableStyleId>
              </a:tblPr>
              <a:tblGrid>
                <a:gridCol w="2039945"/>
                <a:gridCol w="2039945"/>
                <a:gridCol w="2039945"/>
              </a:tblGrid>
              <a:tr h="306387">
                <a:tc>
                  <a:txBody>
                    <a:bodyPr/>
                    <a:lstStyle/>
                    <a:p>
                      <a:pPr algn="ctr">
                        <a:lnSpc>
                          <a:spcPct val="115000"/>
                        </a:lnSpc>
                        <a:spcAft>
                          <a:spcPts val="0"/>
                        </a:spcAft>
                      </a:pPr>
                      <a:r>
                        <a:rPr lang="es-EC" sz="1600" b="1" dirty="0">
                          <a:latin typeface="Arial"/>
                          <a:ea typeface="Calibri"/>
                          <a:cs typeface="Times New Roman"/>
                        </a:rPr>
                        <a:t>RESPUESTAS</a:t>
                      </a:r>
                      <a:endParaRPr lang="es-EC" sz="1600" dirty="0">
                        <a:latin typeface="Calibri"/>
                        <a:ea typeface="Calibri"/>
                        <a:cs typeface="Times New Roman"/>
                      </a:endParaRPr>
                    </a:p>
                  </a:txBody>
                  <a:tcPr marL="68580" marR="68580" marT="0" marB="0"/>
                </a:tc>
                <a:tc>
                  <a:txBody>
                    <a:bodyPr/>
                    <a:lstStyle/>
                    <a:p>
                      <a:pPr algn="ctr">
                        <a:lnSpc>
                          <a:spcPct val="115000"/>
                        </a:lnSpc>
                        <a:spcAft>
                          <a:spcPts val="0"/>
                        </a:spcAft>
                      </a:pPr>
                      <a:r>
                        <a:rPr lang="es-EC" sz="1600" b="1">
                          <a:latin typeface="Arial"/>
                          <a:ea typeface="Calibri"/>
                          <a:cs typeface="Times New Roman"/>
                        </a:rPr>
                        <a:t>FRECUENCIA   (f)</a:t>
                      </a:r>
                      <a:endParaRPr lang="es-EC" sz="1600">
                        <a:latin typeface="Calibri"/>
                        <a:ea typeface="Calibri"/>
                        <a:cs typeface="Times New Roman"/>
                      </a:endParaRPr>
                    </a:p>
                  </a:txBody>
                  <a:tcPr marL="68580" marR="68580" marT="0" marB="0"/>
                </a:tc>
                <a:tc>
                  <a:txBody>
                    <a:bodyPr/>
                    <a:lstStyle/>
                    <a:p>
                      <a:pPr algn="ctr">
                        <a:lnSpc>
                          <a:spcPct val="115000"/>
                        </a:lnSpc>
                        <a:spcAft>
                          <a:spcPts val="0"/>
                        </a:spcAft>
                      </a:pPr>
                      <a:r>
                        <a:rPr lang="es-EC" sz="1600" b="1" dirty="0">
                          <a:latin typeface="Arial"/>
                          <a:ea typeface="Calibri"/>
                          <a:cs typeface="Times New Roman"/>
                        </a:rPr>
                        <a:t>PORCENTAJES (%)</a:t>
                      </a:r>
                      <a:endParaRPr lang="es-EC" sz="1600" dirty="0">
                        <a:latin typeface="Calibri"/>
                        <a:ea typeface="Calibri"/>
                        <a:cs typeface="Times New Roman"/>
                      </a:endParaRPr>
                    </a:p>
                  </a:txBody>
                  <a:tcPr marL="68580" marR="68580" marT="0" marB="0"/>
                </a:tc>
              </a:tr>
              <a:tr h="306387">
                <a:tc>
                  <a:txBody>
                    <a:bodyPr/>
                    <a:lstStyle/>
                    <a:p>
                      <a:pPr algn="just">
                        <a:lnSpc>
                          <a:spcPct val="115000"/>
                        </a:lnSpc>
                        <a:spcAft>
                          <a:spcPts val="0"/>
                        </a:spcAft>
                      </a:pPr>
                      <a:r>
                        <a:rPr lang="es-EC" sz="1600" dirty="0">
                          <a:latin typeface="Arial"/>
                          <a:ea typeface="Calibri"/>
                          <a:cs typeface="Times New Roman"/>
                        </a:rPr>
                        <a:t>SI</a:t>
                      </a:r>
                      <a:endParaRPr lang="es-EC" sz="1600" dirty="0">
                        <a:latin typeface="Calibri"/>
                        <a:ea typeface="Calibri"/>
                        <a:cs typeface="Times New Roman"/>
                      </a:endParaRPr>
                    </a:p>
                  </a:txBody>
                  <a:tcPr marL="68580" marR="68580" marT="0" marB="0"/>
                </a:tc>
                <a:tc>
                  <a:txBody>
                    <a:bodyPr/>
                    <a:lstStyle/>
                    <a:p>
                      <a:pPr algn="ctr">
                        <a:lnSpc>
                          <a:spcPct val="115000"/>
                        </a:lnSpc>
                        <a:spcAft>
                          <a:spcPts val="0"/>
                        </a:spcAft>
                      </a:pPr>
                      <a:r>
                        <a:rPr lang="es-EC" sz="1600">
                          <a:latin typeface="Arial"/>
                          <a:ea typeface="Calibri"/>
                          <a:cs typeface="Times New Roman"/>
                        </a:rPr>
                        <a:t>6</a:t>
                      </a:r>
                      <a:endParaRPr lang="es-EC" sz="1600">
                        <a:latin typeface="Calibri"/>
                        <a:ea typeface="Calibri"/>
                        <a:cs typeface="Times New Roman"/>
                      </a:endParaRPr>
                    </a:p>
                  </a:txBody>
                  <a:tcPr marL="68580" marR="68580" marT="0" marB="0"/>
                </a:tc>
                <a:tc>
                  <a:txBody>
                    <a:bodyPr/>
                    <a:lstStyle/>
                    <a:p>
                      <a:pPr algn="ctr">
                        <a:lnSpc>
                          <a:spcPct val="115000"/>
                        </a:lnSpc>
                        <a:spcAft>
                          <a:spcPts val="0"/>
                        </a:spcAft>
                      </a:pPr>
                      <a:r>
                        <a:rPr lang="es-EC" sz="1600">
                          <a:latin typeface="Arial"/>
                          <a:ea typeface="Calibri"/>
                          <a:cs typeface="Times New Roman"/>
                        </a:rPr>
                        <a:t>20%</a:t>
                      </a:r>
                      <a:endParaRPr lang="es-EC" sz="1600">
                        <a:latin typeface="Calibri"/>
                        <a:ea typeface="Calibri"/>
                        <a:cs typeface="Times New Roman"/>
                      </a:endParaRPr>
                    </a:p>
                  </a:txBody>
                  <a:tcPr marL="68580" marR="68580" marT="0" marB="0"/>
                </a:tc>
              </a:tr>
              <a:tr h="306387">
                <a:tc>
                  <a:txBody>
                    <a:bodyPr/>
                    <a:lstStyle/>
                    <a:p>
                      <a:pPr algn="just">
                        <a:lnSpc>
                          <a:spcPct val="115000"/>
                        </a:lnSpc>
                        <a:spcAft>
                          <a:spcPts val="0"/>
                        </a:spcAft>
                      </a:pPr>
                      <a:r>
                        <a:rPr lang="es-EC" sz="1600" dirty="0">
                          <a:latin typeface="Arial"/>
                          <a:ea typeface="Calibri"/>
                          <a:cs typeface="Times New Roman"/>
                        </a:rPr>
                        <a:t>NO</a:t>
                      </a:r>
                      <a:endParaRPr lang="es-EC" sz="1600" dirty="0">
                        <a:latin typeface="Calibri"/>
                        <a:ea typeface="Calibri"/>
                        <a:cs typeface="Times New Roman"/>
                      </a:endParaRPr>
                    </a:p>
                  </a:txBody>
                  <a:tcPr marL="68580" marR="68580" marT="0" marB="0"/>
                </a:tc>
                <a:tc>
                  <a:txBody>
                    <a:bodyPr/>
                    <a:lstStyle/>
                    <a:p>
                      <a:pPr algn="ctr">
                        <a:lnSpc>
                          <a:spcPct val="115000"/>
                        </a:lnSpc>
                        <a:spcAft>
                          <a:spcPts val="0"/>
                        </a:spcAft>
                      </a:pPr>
                      <a:r>
                        <a:rPr lang="es-EC" sz="1600">
                          <a:latin typeface="Arial"/>
                          <a:ea typeface="Calibri"/>
                          <a:cs typeface="Times New Roman"/>
                        </a:rPr>
                        <a:t>8</a:t>
                      </a:r>
                      <a:endParaRPr lang="es-EC" sz="1600">
                        <a:latin typeface="Calibri"/>
                        <a:ea typeface="Calibri"/>
                        <a:cs typeface="Times New Roman"/>
                      </a:endParaRPr>
                    </a:p>
                  </a:txBody>
                  <a:tcPr marL="68580" marR="68580" marT="0" marB="0"/>
                </a:tc>
                <a:tc>
                  <a:txBody>
                    <a:bodyPr/>
                    <a:lstStyle/>
                    <a:p>
                      <a:pPr algn="ctr">
                        <a:lnSpc>
                          <a:spcPct val="115000"/>
                        </a:lnSpc>
                        <a:spcAft>
                          <a:spcPts val="0"/>
                        </a:spcAft>
                      </a:pPr>
                      <a:r>
                        <a:rPr lang="es-EC" sz="1600">
                          <a:latin typeface="Arial"/>
                          <a:ea typeface="Calibri"/>
                          <a:cs typeface="Times New Roman"/>
                        </a:rPr>
                        <a:t>26.67%</a:t>
                      </a:r>
                      <a:endParaRPr lang="es-EC" sz="1600">
                        <a:latin typeface="Calibri"/>
                        <a:ea typeface="Calibri"/>
                        <a:cs typeface="Times New Roman"/>
                      </a:endParaRPr>
                    </a:p>
                  </a:txBody>
                  <a:tcPr marL="68580" marR="68580" marT="0" marB="0"/>
                </a:tc>
              </a:tr>
              <a:tr h="306387">
                <a:tc>
                  <a:txBody>
                    <a:bodyPr/>
                    <a:lstStyle/>
                    <a:p>
                      <a:pPr algn="just">
                        <a:lnSpc>
                          <a:spcPct val="115000"/>
                        </a:lnSpc>
                        <a:spcAft>
                          <a:spcPts val="0"/>
                        </a:spcAft>
                      </a:pPr>
                      <a:r>
                        <a:rPr lang="es-EC" sz="1600" dirty="0">
                          <a:latin typeface="Arial"/>
                          <a:ea typeface="Calibri"/>
                          <a:cs typeface="Times New Roman"/>
                        </a:rPr>
                        <a:t>A VECES</a:t>
                      </a:r>
                      <a:endParaRPr lang="es-EC" sz="1600" dirty="0">
                        <a:latin typeface="Calibri"/>
                        <a:ea typeface="Calibri"/>
                        <a:cs typeface="Times New Roman"/>
                      </a:endParaRPr>
                    </a:p>
                  </a:txBody>
                  <a:tcPr marL="68580" marR="68580" marT="0" marB="0"/>
                </a:tc>
                <a:tc>
                  <a:txBody>
                    <a:bodyPr/>
                    <a:lstStyle/>
                    <a:p>
                      <a:pPr algn="ctr">
                        <a:lnSpc>
                          <a:spcPct val="115000"/>
                        </a:lnSpc>
                        <a:spcAft>
                          <a:spcPts val="0"/>
                        </a:spcAft>
                      </a:pPr>
                      <a:r>
                        <a:rPr lang="es-EC" sz="1600">
                          <a:latin typeface="Arial"/>
                          <a:ea typeface="Calibri"/>
                          <a:cs typeface="Times New Roman"/>
                        </a:rPr>
                        <a:t>16</a:t>
                      </a:r>
                      <a:endParaRPr lang="es-EC" sz="1600">
                        <a:latin typeface="Calibri"/>
                        <a:ea typeface="Calibri"/>
                        <a:cs typeface="Times New Roman"/>
                      </a:endParaRPr>
                    </a:p>
                  </a:txBody>
                  <a:tcPr marL="68580" marR="68580" marT="0" marB="0"/>
                </a:tc>
                <a:tc>
                  <a:txBody>
                    <a:bodyPr/>
                    <a:lstStyle/>
                    <a:p>
                      <a:pPr algn="ctr">
                        <a:lnSpc>
                          <a:spcPct val="115000"/>
                        </a:lnSpc>
                        <a:spcAft>
                          <a:spcPts val="0"/>
                        </a:spcAft>
                      </a:pPr>
                      <a:r>
                        <a:rPr lang="es-EC" sz="1600">
                          <a:latin typeface="Arial"/>
                          <a:ea typeface="Calibri"/>
                          <a:cs typeface="Times New Roman"/>
                        </a:rPr>
                        <a:t>53.33%</a:t>
                      </a:r>
                      <a:endParaRPr lang="es-EC" sz="1600">
                        <a:latin typeface="Calibri"/>
                        <a:ea typeface="Calibri"/>
                        <a:cs typeface="Times New Roman"/>
                      </a:endParaRPr>
                    </a:p>
                  </a:txBody>
                  <a:tcPr marL="68580" marR="68580" marT="0" marB="0"/>
                </a:tc>
              </a:tr>
              <a:tr h="306387">
                <a:tc>
                  <a:txBody>
                    <a:bodyPr/>
                    <a:lstStyle/>
                    <a:p>
                      <a:pPr algn="just">
                        <a:lnSpc>
                          <a:spcPct val="115000"/>
                        </a:lnSpc>
                        <a:spcAft>
                          <a:spcPts val="0"/>
                        </a:spcAft>
                      </a:pPr>
                      <a:r>
                        <a:rPr lang="es-EC" sz="1600" b="1" dirty="0">
                          <a:latin typeface="Arial"/>
                          <a:ea typeface="Calibri"/>
                          <a:cs typeface="Times New Roman"/>
                        </a:rPr>
                        <a:t>TOTAL</a:t>
                      </a:r>
                      <a:endParaRPr lang="es-EC" sz="1600" dirty="0">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latin typeface="Arial"/>
                          <a:ea typeface="Calibri"/>
                          <a:cs typeface="Times New Roman"/>
                        </a:rPr>
                        <a:t>30</a:t>
                      </a:r>
                      <a:endParaRPr lang="es-EC" sz="1600" dirty="0">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latin typeface="Arial"/>
                          <a:ea typeface="Calibri"/>
                          <a:cs typeface="Times New Roman"/>
                        </a:rPr>
                        <a:t>100%</a:t>
                      </a:r>
                      <a:endParaRPr lang="es-EC" sz="1600" dirty="0">
                        <a:latin typeface="Calibri"/>
                        <a:ea typeface="Calibri"/>
                        <a:cs typeface="Times New Roman"/>
                      </a:endParaRPr>
                    </a:p>
                  </a:txBody>
                  <a:tcPr marL="68580" marR="68580" marT="0" marB="0"/>
                </a:tc>
              </a:tr>
            </a:tbl>
          </a:graphicData>
        </a:graphic>
      </p:graphicFrame>
      <p:pic>
        <p:nvPicPr>
          <p:cNvPr id="1025" name="Gráfico 8"/>
          <p:cNvPicPr>
            <a:picLocks noChangeArrowheads="1"/>
          </p:cNvPicPr>
          <p:nvPr/>
        </p:nvPicPr>
        <p:blipFill>
          <a:blip r:embed="rId2" cstate="print"/>
          <a:srcRect/>
          <a:stretch>
            <a:fillRect/>
          </a:stretch>
        </p:blipFill>
        <p:spPr bwMode="auto">
          <a:xfrm>
            <a:off x="928662" y="3214686"/>
            <a:ext cx="3429024" cy="2181221"/>
          </a:xfrm>
          <a:prstGeom prst="rect">
            <a:avLst/>
          </a:prstGeom>
          <a:noFill/>
          <a:ln w="9525">
            <a:noFill/>
            <a:miter lim="800000"/>
            <a:headEnd/>
            <a:tailEnd/>
          </a:ln>
        </p:spPr>
      </p:pic>
      <p:sp>
        <p:nvSpPr>
          <p:cNvPr id="5" name="4 Proceso"/>
          <p:cNvSpPr/>
          <p:nvPr/>
        </p:nvSpPr>
        <p:spPr>
          <a:xfrm>
            <a:off x="5000628" y="3357562"/>
            <a:ext cx="3643338" cy="2000264"/>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lvl="0" algn="just"/>
            <a:r>
              <a:rPr lang="es-ES" sz="2000" b="1" dirty="0" smtClean="0">
                <a:latin typeface="Baskerville Old Face" pitchFamily="18" charset="0"/>
              </a:rPr>
              <a:t>Comprobación de Hipótesis</a:t>
            </a:r>
          </a:p>
          <a:p>
            <a:pPr lvl="0" algn="just"/>
            <a:r>
              <a:rPr lang="es-ES" sz="2000" dirty="0" smtClean="0">
                <a:latin typeface="Baskerville Old Face" pitchFamily="18" charset="0"/>
              </a:rPr>
              <a:t>La agresividad influye en el desarrollo de aprendizaje  por tal motivo  se acepta la hipótesis de trabajo.</a:t>
            </a:r>
            <a:endParaRPr lang="es-EC" sz="2000" dirty="0" smtClean="0">
              <a:latin typeface="Baskerville Old Face" pitchFamily="18" charset="0"/>
            </a:endParaRPr>
          </a:p>
          <a:p>
            <a:pPr algn="just"/>
            <a:endParaRPr lang="es-EC" sz="2000" dirty="0"/>
          </a:p>
        </p:txBody>
      </p:sp>
      <p:sp>
        <p:nvSpPr>
          <p:cNvPr id="6" name="5 Proceso"/>
          <p:cNvSpPr/>
          <p:nvPr/>
        </p:nvSpPr>
        <p:spPr>
          <a:xfrm>
            <a:off x="3786182" y="214290"/>
            <a:ext cx="2857520" cy="61264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rPr>
              <a:t>PADRES DE FAMILIA</a:t>
            </a:r>
            <a:endParaRPr lang="es-EC" b="1"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roceso"/>
          <p:cNvSpPr/>
          <p:nvPr/>
        </p:nvSpPr>
        <p:spPr>
          <a:xfrm>
            <a:off x="642910" y="857232"/>
            <a:ext cx="8215370" cy="492922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r>
              <a:rPr lang="es-EC" b="1" dirty="0" smtClean="0"/>
              <a:t>¿Cuándo tus papis te castigan como  lo hacen?</a:t>
            </a:r>
          </a:p>
          <a:p>
            <a:endParaRPr lang="es-EC" b="1" dirty="0" smtClean="0"/>
          </a:p>
          <a:p>
            <a:endParaRPr lang="es-EC" b="1" dirty="0" smtClean="0"/>
          </a:p>
          <a:p>
            <a:endParaRPr lang="es-EC" b="1" dirty="0" smtClean="0"/>
          </a:p>
          <a:p>
            <a:endParaRPr lang="es-EC" b="1" dirty="0" smtClean="0"/>
          </a:p>
          <a:p>
            <a:endParaRPr lang="es-EC" b="1" dirty="0" smtClean="0"/>
          </a:p>
          <a:p>
            <a:endParaRPr lang="es-EC" b="1" dirty="0" smtClean="0"/>
          </a:p>
          <a:p>
            <a:endParaRPr lang="es-EC" b="1" dirty="0" smtClean="0"/>
          </a:p>
          <a:p>
            <a:endParaRPr lang="es-EC" b="1" dirty="0" smtClean="0"/>
          </a:p>
          <a:p>
            <a:endParaRPr lang="es-EC" b="1" dirty="0" smtClean="0"/>
          </a:p>
          <a:p>
            <a:endParaRPr lang="es-EC" b="1" dirty="0" smtClean="0"/>
          </a:p>
          <a:p>
            <a:endParaRPr lang="es-EC" b="1" dirty="0" smtClean="0"/>
          </a:p>
          <a:p>
            <a:endParaRPr lang="es-EC" b="1" dirty="0" smtClean="0"/>
          </a:p>
          <a:p>
            <a:endParaRPr lang="es-EC" b="1" dirty="0" smtClean="0"/>
          </a:p>
          <a:p>
            <a:endParaRPr lang="es-EC" b="1" dirty="0" smtClean="0"/>
          </a:p>
          <a:p>
            <a:endParaRPr lang="es-EC" dirty="0" smtClean="0"/>
          </a:p>
          <a:p>
            <a:r>
              <a:rPr lang="es-EC" b="1" dirty="0" smtClean="0"/>
              <a:t> </a:t>
            </a:r>
            <a:endParaRPr lang="es-EC" dirty="0" smtClean="0"/>
          </a:p>
          <a:p>
            <a:pPr algn="ctr"/>
            <a:endParaRPr lang="es-EC" dirty="0"/>
          </a:p>
        </p:txBody>
      </p:sp>
      <p:graphicFrame>
        <p:nvGraphicFramePr>
          <p:cNvPr id="5" name="4 Tabla"/>
          <p:cNvGraphicFramePr>
            <a:graphicFrameLocks noGrp="1"/>
          </p:cNvGraphicFramePr>
          <p:nvPr/>
        </p:nvGraphicFramePr>
        <p:xfrm>
          <a:off x="714348" y="1142984"/>
          <a:ext cx="6286544" cy="1962912"/>
        </p:xfrm>
        <a:graphic>
          <a:graphicData uri="http://schemas.openxmlformats.org/drawingml/2006/table">
            <a:tbl>
              <a:tblPr firstRow="1" bandRow="1">
                <a:tableStyleId>{5940675A-B579-460E-94D1-54222C63F5DA}</a:tableStyleId>
              </a:tblPr>
              <a:tblGrid>
                <a:gridCol w="2190765"/>
                <a:gridCol w="2190765"/>
                <a:gridCol w="1905014"/>
              </a:tblGrid>
              <a:tr h="244930">
                <a:tc>
                  <a:txBody>
                    <a:bodyPr/>
                    <a:lstStyle/>
                    <a:p>
                      <a:pPr algn="ctr">
                        <a:lnSpc>
                          <a:spcPct val="115000"/>
                        </a:lnSpc>
                        <a:spcAft>
                          <a:spcPts val="0"/>
                        </a:spcAft>
                      </a:pPr>
                      <a:r>
                        <a:rPr lang="es-EC" sz="1600" b="1" dirty="0">
                          <a:latin typeface="Baskerville Old Face" pitchFamily="18" charset="0"/>
                          <a:ea typeface="Calibri"/>
                          <a:cs typeface="Times New Roman"/>
                        </a:rPr>
                        <a:t>RESPUESTAS</a:t>
                      </a:r>
                      <a:endParaRPr lang="es-EC" sz="1600" dirty="0">
                        <a:latin typeface="Baskerville Old Face" pitchFamily="18" charset="0"/>
                        <a:ea typeface="Calibri"/>
                        <a:cs typeface="Times New Roman"/>
                      </a:endParaRPr>
                    </a:p>
                  </a:txBody>
                  <a:tcPr marL="68580" marR="68580" marT="0" marB="0"/>
                </a:tc>
                <a:tc>
                  <a:txBody>
                    <a:bodyPr/>
                    <a:lstStyle/>
                    <a:p>
                      <a:pPr algn="ctr">
                        <a:lnSpc>
                          <a:spcPct val="115000"/>
                        </a:lnSpc>
                        <a:spcAft>
                          <a:spcPts val="0"/>
                        </a:spcAft>
                      </a:pPr>
                      <a:r>
                        <a:rPr lang="es-EC" sz="1600" b="1">
                          <a:latin typeface="Baskerville Old Face" pitchFamily="18" charset="0"/>
                          <a:ea typeface="Calibri"/>
                          <a:cs typeface="Times New Roman"/>
                        </a:rPr>
                        <a:t>FRECUENCIA   (f)</a:t>
                      </a:r>
                      <a:endParaRPr lang="es-EC" sz="1600">
                        <a:latin typeface="Baskerville Old Face" pitchFamily="18" charset="0"/>
                        <a:ea typeface="Calibri"/>
                        <a:cs typeface="Times New Roman"/>
                      </a:endParaRPr>
                    </a:p>
                  </a:txBody>
                  <a:tcPr marL="68580" marR="68580" marT="0" marB="0"/>
                </a:tc>
                <a:tc>
                  <a:txBody>
                    <a:bodyPr/>
                    <a:lstStyle/>
                    <a:p>
                      <a:pPr algn="ctr">
                        <a:lnSpc>
                          <a:spcPct val="115000"/>
                        </a:lnSpc>
                        <a:spcAft>
                          <a:spcPts val="0"/>
                        </a:spcAft>
                      </a:pPr>
                      <a:r>
                        <a:rPr lang="es-EC" sz="1600" b="1" dirty="0">
                          <a:latin typeface="Baskerville Old Face" pitchFamily="18" charset="0"/>
                          <a:ea typeface="Calibri"/>
                          <a:cs typeface="Times New Roman"/>
                        </a:rPr>
                        <a:t>PORCENTAJES (%)</a:t>
                      </a:r>
                      <a:endParaRPr lang="es-EC" sz="1600" dirty="0">
                        <a:latin typeface="Baskerville Old Face" pitchFamily="18" charset="0"/>
                        <a:ea typeface="Calibri"/>
                        <a:cs typeface="Times New Roman"/>
                      </a:endParaRPr>
                    </a:p>
                  </a:txBody>
                  <a:tcPr marL="68580" marR="68580" marT="0" marB="0"/>
                </a:tc>
              </a:tr>
              <a:tr h="244930">
                <a:tc>
                  <a:txBody>
                    <a:bodyPr/>
                    <a:lstStyle/>
                    <a:p>
                      <a:pPr algn="just">
                        <a:lnSpc>
                          <a:spcPct val="115000"/>
                        </a:lnSpc>
                        <a:spcAft>
                          <a:spcPts val="0"/>
                        </a:spcAft>
                      </a:pPr>
                      <a:r>
                        <a:rPr lang="es-EC" sz="1600" dirty="0">
                          <a:latin typeface="Baskerville Old Face" pitchFamily="18" charset="0"/>
                          <a:ea typeface="Calibri"/>
                          <a:cs typeface="Times New Roman"/>
                        </a:rPr>
                        <a:t>Te golpean</a:t>
                      </a:r>
                    </a:p>
                  </a:txBody>
                  <a:tcPr marL="68580" marR="68580" marT="0" marB="0"/>
                </a:tc>
                <a:tc>
                  <a:txBody>
                    <a:bodyPr/>
                    <a:lstStyle/>
                    <a:p>
                      <a:pPr algn="ctr">
                        <a:lnSpc>
                          <a:spcPct val="115000"/>
                        </a:lnSpc>
                        <a:spcAft>
                          <a:spcPts val="0"/>
                        </a:spcAft>
                      </a:pPr>
                      <a:r>
                        <a:rPr lang="es-EC" sz="1600">
                          <a:latin typeface="Baskerville Old Face" pitchFamily="18" charset="0"/>
                          <a:ea typeface="Calibri"/>
                          <a:cs typeface="Times New Roman"/>
                        </a:rPr>
                        <a:t>12</a:t>
                      </a:r>
                    </a:p>
                  </a:txBody>
                  <a:tcPr marL="68580" marR="68580" marT="0" marB="0"/>
                </a:tc>
                <a:tc>
                  <a:txBody>
                    <a:bodyPr/>
                    <a:lstStyle/>
                    <a:p>
                      <a:pPr algn="ctr">
                        <a:lnSpc>
                          <a:spcPct val="115000"/>
                        </a:lnSpc>
                        <a:spcAft>
                          <a:spcPts val="0"/>
                        </a:spcAft>
                      </a:pPr>
                      <a:r>
                        <a:rPr lang="es-EC" sz="1600">
                          <a:latin typeface="Baskerville Old Face" pitchFamily="18" charset="0"/>
                          <a:ea typeface="Calibri"/>
                          <a:cs typeface="Times New Roman"/>
                        </a:rPr>
                        <a:t>40%</a:t>
                      </a:r>
                    </a:p>
                  </a:txBody>
                  <a:tcPr marL="68580" marR="68580" marT="0" marB="0"/>
                </a:tc>
              </a:tr>
              <a:tr h="244930">
                <a:tc>
                  <a:txBody>
                    <a:bodyPr/>
                    <a:lstStyle/>
                    <a:p>
                      <a:pPr algn="just">
                        <a:lnSpc>
                          <a:spcPct val="115000"/>
                        </a:lnSpc>
                        <a:spcAft>
                          <a:spcPts val="0"/>
                        </a:spcAft>
                      </a:pPr>
                      <a:r>
                        <a:rPr lang="es-EC" sz="1600" dirty="0">
                          <a:latin typeface="Baskerville Old Face" pitchFamily="18" charset="0"/>
                          <a:ea typeface="Calibri"/>
                          <a:cs typeface="Times New Roman"/>
                        </a:rPr>
                        <a:t>Te hablan</a:t>
                      </a:r>
                    </a:p>
                  </a:txBody>
                  <a:tcPr marL="68580" marR="68580" marT="0" marB="0"/>
                </a:tc>
                <a:tc>
                  <a:txBody>
                    <a:bodyPr/>
                    <a:lstStyle/>
                    <a:p>
                      <a:pPr algn="ctr">
                        <a:lnSpc>
                          <a:spcPct val="115000"/>
                        </a:lnSpc>
                        <a:spcAft>
                          <a:spcPts val="0"/>
                        </a:spcAft>
                      </a:pPr>
                      <a:r>
                        <a:rPr lang="es-EC" sz="1600">
                          <a:latin typeface="Baskerville Old Face" pitchFamily="18" charset="0"/>
                          <a:ea typeface="Calibri"/>
                          <a:cs typeface="Times New Roman"/>
                        </a:rPr>
                        <a:t>10</a:t>
                      </a:r>
                    </a:p>
                  </a:txBody>
                  <a:tcPr marL="68580" marR="68580" marT="0" marB="0"/>
                </a:tc>
                <a:tc>
                  <a:txBody>
                    <a:bodyPr/>
                    <a:lstStyle/>
                    <a:p>
                      <a:pPr algn="ctr">
                        <a:lnSpc>
                          <a:spcPct val="115000"/>
                        </a:lnSpc>
                        <a:spcAft>
                          <a:spcPts val="0"/>
                        </a:spcAft>
                      </a:pPr>
                      <a:r>
                        <a:rPr lang="es-EC" sz="1600">
                          <a:latin typeface="Baskerville Old Face" pitchFamily="18" charset="0"/>
                          <a:ea typeface="Calibri"/>
                          <a:cs typeface="Times New Roman"/>
                        </a:rPr>
                        <a:t>33.33%</a:t>
                      </a:r>
                    </a:p>
                  </a:txBody>
                  <a:tcPr marL="68580" marR="68580" marT="0" marB="0"/>
                </a:tc>
              </a:tr>
              <a:tr h="489861">
                <a:tc>
                  <a:txBody>
                    <a:bodyPr/>
                    <a:lstStyle/>
                    <a:p>
                      <a:pPr algn="just">
                        <a:lnSpc>
                          <a:spcPct val="115000"/>
                        </a:lnSpc>
                        <a:spcAft>
                          <a:spcPts val="0"/>
                        </a:spcAft>
                      </a:pPr>
                      <a:r>
                        <a:rPr lang="es-EC" sz="1600" dirty="0">
                          <a:latin typeface="Baskerville Old Face" pitchFamily="18" charset="0"/>
                          <a:ea typeface="Calibri"/>
                          <a:cs typeface="Times New Roman"/>
                        </a:rPr>
                        <a:t>Te prohíben hacer algo que te gusta</a:t>
                      </a:r>
                    </a:p>
                  </a:txBody>
                  <a:tcPr marL="68580" marR="68580" marT="0" marB="0"/>
                </a:tc>
                <a:tc>
                  <a:txBody>
                    <a:bodyPr/>
                    <a:lstStyle/>
                    <a:p>
                      <a:pPr algn="ctr">
                        <a:lnSpc>
                          <a:spcPct val="115000"/>
                        </a:lnSpc>
                        <a:spcAft>
                          <a:spcPts val="0"/>
                        </a:spcAft>
                      </a:pPr>
                      <a:r>
                        <a:rPr lang="es-EC" sz="1600">
                          <a:latin typeface="Baskerville Old Face" pitchFamily="18" charset="0"/>
                          <a:ea typeface="Calibri"/>
                          <a:cs typeface="Times New Roman"/>
                        </a:rPr>
                        <a:t>8</a:t>
                      </a:r>
                    </a:p>
                  </a:txBody>
                  <a:tcPr marL="68580" marR="68580" marT="0" marB="0"/>
                </a:tc>
                <a:tc>
                  <a:txBody>
                    <a:bodyPr/>
                    <a:lstStyle/>
                    <a:p>
                      <a:pPr algn="ctr">
                        <a:lnSpc>
                          <a:spcPct val="115000"/>
                        </a:lnSpc>
                        <a:spcAft>
                          <a:spcPts val="0"/>
                        </a:spcAft>
                      </a:pPr>
                      <a:r>
                        <a:rPr lang="es-EC" sz="1600">
                          <a:latin typeface="Baskerville Old Face" pitchFamily="18" charset="0"/>
                          <a:ea typeface="Calibri"/>
                          <a:cs typeface="Times New Roman"/>
                        </a:rPr>
                        <a:t>26.67%</a:t>
                      </a:r>
                    </a:p>
                  </a:txBody>
                  <a:tcPr marL="68580" marR="68580" marT="0" marB="0"/>
                </a:tc>
              </a:tr>
              <a:tr h="244930">
                <a:tc>
                  <a:txBody>
                    <a:bodyPr/>
                    <a:lstStyle/>
                    <a:p>
                      <a:pPr algn="just">
                        <a:lnSpc>
                          <a:spcPct val="115000"/>
                        </a:lnSpc>
                        <a:spcAft>
                          <a:spcPts val="0"/>
                        </a:spcAft>
                      </a:pPr>
                      <a:r>
                        <a:rPr lang="es-EC" sz="1600" dirty="0">
                          <a:latin typeface="Baskerville Old Face" pitchFamily="18" charset="0"/>
                          <a:ea typeface="Calibri"/>
                          <a:cs typeface="Times New Roman"/>
                        </a:rPr>
                        <a:t>Otras</a:t>
                      </a:r>
                    </a:p>
                  </a:txBody>
                  <a:tcPr marL="68580" marR="68580" marT="0" marB="0"/>
                </a:tc>
                <a:tc>
                  <a:txBody>
                    <a:bodyPr/>
                    <a:lstStyle/>
                    <a:p>
                      <a:pPr algn="ctr">
                        <a:lnSpc>
                          <a:spcPct val="115000"/>
                        </a:lnSpc>
                        <a:spcAft>
                          <a:spcPts val="0"/>
                        </a:spcAft>
                      </a:pPr>
                      <a:r>
                        <a:rPr lang="es-EC" sz="1600">
                          <a:latin typeface="Baskerville Old Face" pitchFamily="18" charset="0"/>
                          <a:ea typeface="Calibri"/>
                          <a:cs typeface="Times New Roman"/>
                        </a:rPr>
                        <a:t>0</a:t>
                      </a:r>
                    </a:p>
                  </a:txBody>
                  <a:tcPr marL="68580" marR="68580" marT="0" marB="0"/>
                </a:tc>
                <a:tc>
                  <a:txBody>
                    <a:bodyPr/>
                    <a:lstStyle/>
                    <a:p>
                      <a:pPr algn="ctr">
                        <a:lnSpc>
                          <a:spcPct val="115000"/>
                        </a:lnSpc>
                        <a:spcAft>
                          <a:spcPts val="0"/>
                        </a:spcAft>
                      </a:pPr>
                      <a:r>
                        <a:rPr lang="es-EC" sz="1600">
                          <a:latin typeface="Baskerville Old Face" pitchFamily="18" charset="0"/>
                          <a:ea typeface="Calibri"/>
                          <a:cs typeface="Times New Roman"/>
                        </a:rPr>
                        <a:t>0%</a:t>
                      </a:r>
                    </a:p>
                  </a:txBody>
                  <a:tcPr marL="68580" marR="68580" marT="0" marB="0"/>
                </a:tc>
              </a:tr>
              <a:tr h="244930">
                <a:tc>
                  <a:txBody>
                    <a:bodyPr/>
                    <a:lstStyle/>
                    <a:p>
                      <a:pPr algn="just">
                        <a:lnSpc>
                          <a:spcPct val="115000"/>
                        </a:lnSpc>
                        <a:spcAft>
                          <a:spcPts val="0"/>
                        </a:spcAft>
                      </a:pPr>
                      <a:r>
                        <a:rPr lang="es-EC" sz="1600" b="1" dirty="0">
                          <a:latin typeface="Baskerville Old Face" pitchFamily="18" charset="0"/>
                          <a:ea typeface="Calibri"/>
                          <a:cs typeface="Times New Roman"/>
                        </a:rPr>
                        <a:t>TOTAL</a:t>
                      </a:r>
                      <a:endParaRPr lang="es-EC" sz="1600" dirty="0">
                        <a:latin typeface="Baskerville Old Face" pitchFamily="18" charset="0"/>
                        <a:ea typeface="Calibri"/>
                        <a:cs typeface="Times New Roman"/>
                      </a:endParaRPr>
                    </a:p>
                  </a:txBody>
                  <a:tcPr marL="68580" marR="68580" marT="0" marB="0"/>
                </a:tc>
                <a:tc>
                  <a:txBody>
                    <a:bodyPr/>
                    <a:lstStyle/>
                    <a:p>
                      <a:pPr algn="ctr">
                        <a:lnSpc>
                          <a:spcPct val="115000"/>
                        </a:lnSpc>
                        <a:spcAft>
                          <a:spcPts val="0"/>
                        </a:spcAft>
                      </a:pPr>
                      <a:r>
                        <a:rPr lang="es-EC" sz="1600" b="1" dirty="0">
                          <a:latin typeface="Baskerville Old Face" pitchFamily="18" charset="0"/>
                          <a:ea typeface="Calibri"/>
                          <a:cs typeface="Times New Roman"/>
                        </a:rPr>
                        <a:t>30</a:t>
                      </a:r>
                      <a:endParaRPr lang="es-EC" sz="1600" dirty="0">
                        <a:latin typeface="Baskerville Old Face" pitchFamily="18" charset="0"/>
                        <a:ea typeface="Calibri"/>
                        <a:cs typeface="Times New Roman"/>
                      </a:endParaRPr>
                    </a:p>
                  </a:txBody>
                  <a:tcPr marL="68580" marR="68580" marT="0" marB="0"/>
                </a:tc>
                <a:tc>
                  <a:txBody>
                    <a:bodyPr/>
                    <a:lstStyle/>
                    <a:p>
                      <a:pPr algn="ctr">
                        <a:lnSpc>
                          <a:spcPct val="115000"/>
                        </a:lnSpc>
                        <a:spcAft>
                          <a:spcPts val="0"/>
                        </a:spcAft>
                      </a:pPr>
                      <a:r>
                        <a:rPr lang="es-EC" sz="1600" b="1" dirty="0">
                          <a:latin typeface="Baskerville Old Face" pitchFamily="18" charset="0"/>
                          <a:ea typeface="Calibri"/>
                          <a:cs typeface="Times New Roman"/>
                        </a:rPr>
                        <a:t>100%</a:t>
                      </a:r>
                      <a:endParaRPr lang="es-EC" sz="1600" dirty="0">
                        <a:latin typeface="Baskerville Old Face" pitchFamily="18" charset="0"/>
                        <a:ea typeface="Calibri"/>
                        <a:cs typeface="Times New Roman"/>
                      </a:endParaRPr>
                    </a:p>
                  </a:txBody>
                  <a:tcPr marL="68580" marR="68580" marT="0" marB="0"/>
                </a:tc>
              </a:tr>
            </a:tbl>
          </a:graphicData>
        </a:graphic>
      </p:graphicFrame>
      <p:pic>
        <p:nvPicPr>
          <p:cNvPr id="76802" name="Gráfico 28"/>
          <p:cNvPicPr>
            <a:picLocks noChangeArrowheads="1"/>
          </p:cNvPicPr>
          <p:nvPr/>
        </p:nvPicPr>
        <p:blipFill>
          <a:blip r:embed="rId2" cstate="print"/>
          <a:srcRect/>
          <a:stretch>
            <a:fillRect/>
          </a:stretch>
        </p:blipFill>
        <p:spPr bwMode="auto">
          <a:xfrm>
            <a:off x="785786" y="3357562"/>
            <a:ext cx="3929090" cy="2062175"/>
          </a:xfrm>
          <a:prstGeom prst="rect">
            <a:avLst/>
          </a:prstGeom>
          <a:noFill/>
          <a:ln w="9525">
            <a:noFill/>
            <a:miter lim="800000"/>
            <a:headEnd/>
            <a:tailEnd/>
          </a:ln>
        </p:spPr>
      </p:pic>
      <p:sp>
        <p:nvSpPr>
          <p:cNvPr id="7" name="6 Rectángulo redondeado"/>
          <p:cNvSpPr/>
          <p:nvPr/>
        </p:nvSpPr>
        <p:spPr>
          <a:xfrm>
            <a:off x="5000628" y="3571876"/>
            <a:ext cx="3643338" cy="16430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just"/>
            <a:r>
              <a:rPr lang="es-ES" b="1" dirty="0" smtClean="0">
                <a:latin typeface="Baskerville Old Face" pitchFamily="18" charset="0"/>
              </a:rPr>
              <a:t>Comprobación de Hipótesis</a:t>
            </a:r>
          </a:p>
          <a:p>
            <a:pPr lvl="0" algn="just"/>
            <a:r>
              <a:rPr lang="es-ES" dirty="0" smtClean="0">
                <a:latin typeface="Baskerville Old Face" pitchFamily="18" charset="0"/>
              </a:rPr>
              <a:t>La agresividad influye en el desarrollo de aprendizaje  por tal motivo  se acepta la hipótesis de trabajo.</a:t>
            </a:r>
            <a:endParaRPr lang="es-EC" dirty="0" smtClean="0">
              <a:latin typeface="Baskerville Old Face" pitchFamily="18" charset="0"/>
            </a:endParaRPr>
          </a:p>
          <a:p>
            <a:pPr algn="ctr"/>
            <a:endParaRPr lang="es-EC" dirty="0"/>
          </a:p>
        </p:txBody>
      </p:sp>
      <p:sp>
        <p:nvSpPr>
          <p:cNvPr id="8" name="7 Rectángulo redondeado"/>
          <p:cNvSpPr/>
          <p:nvPr/>
        </p:nvSpPr>
        <p:spPr>
          <a:xfrm>
            <a:off x="4143372" y="142852"/>
            <a:ext cx="2286016" cy="6429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rPr>
              <a:t>NIÑOS</a:t>
            </a:r>
            <a:endParaRPr lang="es-EC" b="1"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3" y="928671"/>
          <a:ext cx="8572560" cy="5971613"/>
        </p:xfrm>
        <a:graphic>
          <a:graphicData uri="http://schemas.openxmlformats.org/drawingml/2006/table">
            <a:tbl>
              <a:tblPr/>
              <a:tblGrid>
                <a:gridCol w="1678214"/>
                <a:gridCol w="2477540"/>
                <a:gridCol w="2477540"/>
                <a:gridCol w="1939266"/>
              </a:tblGrid>
              <a:tr h="470079">
                <a:tc>
                  <a:txBody>
                    <a:bodyPr/>
                    <a:lstStyle/>
                    <a:p>
                      <a:pPr algn="ctr">
                        <a:spcAft>
                          <a:spcPts val="0"/>
                        </a:spcAft>
                      </a:pPr>
                      <a:r>
                        <a:rPr lang="es-EC" sz="1200" b="1" dirty="0">
                          <a:latin typeface="Baskerville Old Face" pitchFamily="18" charset="0"/>
                          <a:ea typeface="Calibri"/>
                          <a:cs typeface="Times New Roman"/>
                        </a:rPr>
                        <a:t>PREGUNTA</a:t>
                      </a: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a:latin typeface="Baskerville Old Face" pitchFamily="18" charset="0"/>
                          <a:ea typeface="Calibri"/>
                          <a:cs typeface="Times New Roman"/>
                        </a:rPr>
                        <a:t>RESPUESTA</a:t>
                      </a: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smtClean="0">
                          <a:latin typeface="Baskerville Old Face" pitchFamily="18" charset="0"/>
                          <a:ea typeface="Calibri"/>
                          <a:cs typeface="Times New Roman"/>
                        </a:rPr>
                        <a:t>PORCENTAJE</a:t>
                      </a:r>
                    </a:p>
                    <a:p>
                      <a:pPr algn="ctr">
                        <a:spcAft>
                          <a:spcPts val="0"/>
                        </a:spcAft>
                      </a:pPr>
                      <a:endParaRPr lang="es-EC" sz="1200" b="1" dirty="0" smtClean="0">
                        <a:latin typeface="Baskerville Old Face" pitchFamily="18" charset="0"/>
                        <a:ea typeface="Calibri"/>
                        <a:cs typeface="Times New Roman"/>
                      </a:endParaRPr>
                    </a:p>
                    <a:p>
                      <a:pPr algn="ctr">
                        <a:spcAft>
                          <a:spcPts val="0"/>
                        </a:spcAft>
                      </a:pPr>
                      <a:endParaRPr lang="es-EC" sz="1200" b="1"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a:latin typeface="Baskerville Old Face" pitchFamily="18" charset="0"/>
                          <a:ea typeface="Calibri"/>
                          <a:cs typeface="Times New Roman"/>
                        </a:rPr>
                        <a:t>RESULTADOS</a:t>
                      </a: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426">
                <a:tc rowSpan="2">
                  <a:txBody>
                    <a:bodyPr/>
                    <a:lstStyle/>
                    <a:p>
                      <a:pPr>
                        <a:spcAft>
                          <a:spcPts val="0"/>
                        </a:spcAft>
                      </a:pPr>
                      <a:r>
                        <a:rPr lang="es-EC" sz="1600" b="1" dirty="0">
                          <a:latin typeface="Baskerville Old Face" pitchFamily="18" charset="0"/>
                          <a:ea typeface="Calibri"/>
                          <a:cs typeface="Arial"/>
                        </a:rPr>
                        <a:t>3.- </a:t>
                      </a:r>
                      <a:r>
                        <a:rPr lang="es-EC" sz="1600" dirty="0">
                          <a:latin typeface="Baskerville Old Face" pitchFamily="18" charset="0"/>
                          <a:ea typeface="Calibri"/>
                          <a:cs typeface="Arial"/>
                        </a:rPr>
                        <a:t>¿Cuántos alumnos tiene?</a:t>
                      </a: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dirty="0">
                          <a:latin typeface="Baskerville Old Face" pitchFamily="18" charset="0"/>
                          <a:ea typeface="Calibri"/>
                          <a:cs typeface="Arial"/>
                        </a:rPr>
                        <a:t>10 a </a:t>
                      </a:r>
                      <a:r>
                        <a:rPr lang="es-EC" sz="1600" dirty="0" smtClean="0">
                          <a:latin typeface="Baskerville Old Face" pitchFamily="18" charset="0"/>
                          <a:ea typeface="Calibri"/>
                          <a:cs typeface="Arial"/>
                        </a:rPr>
                        <a:t>15</a:t>
                      </a:r>
                    </a:p>
                    <a:p>
                      <a:pPr>
                        <a:spcAft>
                          <a:spcPts val="0"/>
                        </a:spcAft>
                      </a:pPr>
                      <a:endParaRPr lang="es-EC" sz="1600" dirty="0" smtClean="0">
                        <a:latin typeface="Baskerville Old Face" pitchFamily="18" charset="0"/>
                        <a:ea typeface="Calibri"/>
                        <a:cs typeface="Arial"/>
                      </a:endParaRPr>
                    </a:p>
                    <a:p>
                      <a:pPr>
                        <a:spcAft>
                          <a:spcPts val="0"/>
                        </a:spcAft>
                      </a:pP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dirty="0">
                          <a:latin typeface="Baskerville Old Face" pitchFamily="18" charset="0"/>
                          <a:ea typeface="Calibri"/>
                          <a:cs typeface="Arial"/>
                        </a:rPr>
                        <a:t>0</a:t>
                      </a:r>
                      <a:r>
                        <a:rPr lang="es-EC" sz="1600" dirty="0" smtClean="0">
                          <a:latin typeface="Baskerville Old Face" pitchFamily="18" charset="0"/>
                          <a:ea typeface="Calibri"/>
                          <a:cs typeface="Arial"/>
                        </a:rPr>
                        <a:t>%</a:t>
                      </a:r>
                    </a:p>
                    <a:p>
                      <a:pPr>
                        <a:spcAft>
                          <a:spcPts val="0"/>
                        </a:spcAft>
                      </a:pPr>
                      <a:endParaRPr lang="es-EC" sz="1600" dirty="0" smtClean="0">
                        <a:latin typeface="Baskerville Old Face" pitchFamily="18" charset="0"/>
                        <a:ea typeface="Calibri"/>
                        <a:cs typeface="Arial"/>
                      </a:endParaRPr>
                    </a:p>
                    <a:p>
                      <a:pPr>
                        <a:spcAft>
                          <a:spcPts val="0"/>
                        </a:spcAft>
                      </a:pP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endParaRPr lang="es-EC" sz="1600" dirty="0">
                        <a:latin typeface="Baskerville Old Face" pitchFamily="18" charset="0"/>
                        <a:ea typeface="Calibri"/>
                        <a:cs typeface="Arial"/>
                      </a:endParaRPr>
                    </a:p>
                    <a:p>
                      <a:pPr>
                        <a:spcAft>
                          <a:spcPts val="0"/>
                        </a:spcAft>
                      </a:pPr>
                      <a:r>
                        <a:rPr lang="es-EC" sz="1600" dirty="0">
                          <a:latin typeface="Baskerville Old Face" pitchFamily="18" charset="0"/>
                          <a:ea typeface="Calibri"/>
                          <a:cs typeface="Arial"/>
                        </a:rPr>
                        <a:t>   Negativo</a:t>
                      </a: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426">
                <a:tc vMerge="1">
                  <a:txBody>
                    <a:bodyPr/>
                    <a:lstStyle/>
                    <a:p>
                      <a:endParaRPr lang="es-EC"/>
                    </a:p>
                  </a:txBody>
                  <a:tcPr/>
                </a:tc>
                <a:tc>
                  <a:txBody>
                    <a:bodyPr/>
                    <a:lstStyle/>
                    <a:p>
                      <a:pPr>
                        <a:spcAft>
                          <a:spcPts val="0"/>
                        </a:spcAft>
                      </a:pPr>
                      <a:r>
                        <a:rPr lang="es-EC" sz="1600" dirty="0">
                          <a:latin typeface="Baskerville Old Face" pitchFamily="18" charset="0"/>
                          <a:ea typeface="Calibri"/>
                          <a:cs typeface="Arial"/>
                        </a:rPr>
                        <a:t>15 a </a:t>
                      </a:r>
                      <a:r>
                        <a:rPr lang="es-EC" sz="1600" dirty="0" smtClean="0">
                          <a:latin typeface="Baskerville Old Face" pitchFamily="18" charset="0"/>
                          <a:ea typeface="Calibri"/>
                          <a:cs typeface="Arial"/>
                        </a:rPr>
                        <a:t>25</a:t>
                      </a:r>
                    </a:p>
                    <a:p>
                      <a:pPr>
                        <a:spcAft>
                          <a:spcPts val="0"/>
                        </a:spcAft>
                      </a:pPr>
                      <a:endParaRPr lang="es-EC" sz="1600" dirty="0" smtClean="0">
                        <a:latin typeface="Baskerville Old Face" pitchFamily="18" charset="0"/>
                        <a:ea typeface="Calibri"/>
                        <a:cs typeface="Arial"/>
                      </a:endParaRPr>
                    </a:p>
                    <a:p>
                      <a:pPr>
                        <a:spcAft>
                          <a:spcPts val="0"/>
                        </a:spcAft>
                      </a:pP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dirty="0">
                          <a:latin typeface="Baskerville Old Face" pitchFamily="18" charset="0"/>
                          <a:ea typeface="Calibri"/>
                          <a:cs typeface="Arial"/>
                        </a:rPr>
                        <a:t>33,33%</a:t>
                      </a: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733978">
                <a:tc rowSpan="2">
                  <a:txBody>
                    <a:bodyPr/>
                    <a:lstStyle/>
                    <a:p>
                      <a:pPr>
                        <a:spcAft>
                          <a:spcPts val="0"/>
                        </a:spcAft>
                      </a:pPr>
                      <a:r>
                        <a:rPr lang="es-EC" sz="1600" b="1" dirty="0">
                          <a:latin typeface="Baskerville Old Face" pitchFamily="18" charset="0"/>
                          <a:ea typeface="Calibri"/>
                          <a:cs typeface="Arial"/>
                        </a:rPr>
                        <a:t>4</a:t>
                      </a:r>
                      <a:r>
                        <a:rPr lang="es-EC" sz="1600" dirty="0">
                          <a:latin typeface="Baskerville Old Face" pitchFamily="18" charset="0"/>
                          <a:ea typeface="Calibri"/>
                          <a:cs typeface="Arial"/>
                        </a:rPr>
                        <a:t>.-Tiene en su aula niños con problemas de agresividad</a:t>
                      </a:r>
                      <a:r>
                        <a:rPr lang="es-EC" sz="1600" dirty="0" smtClean="0">
                          <a:latin typeface="Baskerville Old Face" pitchFamily="18" charset="0"/>
                          <a:ea typeface="Calibri"/>
                          <a:cs typeface="Arial"/>
                        </a:rPr>
                        <a:t>?</a:t>
                      </a: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a:latin typeface="Baskerville Old Face" pitchFamily="18" charset="0"/>
                          <a:ea typeface="Calibri"/>
                          <a:cs typeface="Arial"/>
                        </a:rPr>
                        <a:t>SI</a:t>
                      </a:r>
                      <a:endParaRPr lang="es-EC" sz="160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dirty="0">
                          <a:latin typeface="Baskerville Old Face" pitchFamily="18" charset="0"/>
                          <a:ea typeface="Calibri"/>
                          <a:cs typeface="Arial"/>
                        </a:rPr>
                        <a:t>100</a:t>
                      </a:r>
                      <a:r>
                        <a:rPr lang="es-EC" sz="1600" dirty="0" smtClean="0">
                          <a:latin typeface="Baskerville Old Face" pitchFamily="18" charset="0"/>
                          <a:ea typeface="Calibri"/>
                          <a:cs typeface="Arial"/>
                        </a:rPr>
                        <a:t>% </a:t>
                      </a: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endParaRPr lang="es-EC" sz="1600" dirty="0">
                        <a:latin typeface="Baskerville Old Face" pitchFamily="18" charset="0"/>
                        <a:ea typeface="Calibri"/>
                        <a:cs typeface="Arial"/>
                      </a:endParaRPr>
                    </a:p>
                    <a:p>
                      <a:pPr>
                        <a:spcAft>
                          <a:spcPts val="0"/>
                        </a:spcAft>
                      </a:pPr>
                      <a:r>
                        <a:rPr lang="es-EC" sz="1600" dirty="0">
                          <a:latin typeface="Baskerville Old Face" pitchFamily="18" charset="0"/>
                          <a:ea typeface="Calibri"/>
                          <a:cs typeface="Arial"/>
                        </a:rPr>
                        <a:t>   Negativo</a:t>
                      </a: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09">
                <a:tc vMerge="1">
                  <a:txBody>
                    <a:bodyPr/>
                    <a:lstStyle/>
                    <a:p>
                      <a:endParaRPr lang="es-EC"/>
                    </a:p>
                  </a:txBody>
                  <a:tcPr/>
                </a:tc>
                <a:tc>
                  <a:txBody>
                    <a:bodyPr/>
                    <a:lstStyle/>
                    <a:p>
                      <a:pPr>
                        <a:spcAft>
                          <a:spcPts val="0"/>
                        </a:spcAft>
                      </a:pPr>
                      <a:r>
                        <a:rPr lang="es-EC" sz="1600">
                          <a:latin typeface="Baskerville Old Face" pitchFamily="18" charset="0"/>
                          <a:ea typeface="Calibri"/>
                          <a:cs typeface="Arial"/>
                        </a:rPr>
                        <a:t>NO</a:t>
                      </a:r>
                      <a:endParaRPr lang="es-EC" sz="160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dirty="0">
                          <a:latin typeface="Baskerville Old Face" pitchFamily="18" charset="0"/>
                          <a:ea typeface="Calibri"/>
                          <a:cs typeface="Arial"/>
                        </a:rPr>
                        <a:t>0</a:t>
                      </a:r>
                      <a:r>
                        <a:rPr lang="es-EC" sz="1600" dirty="0" smtClean="0">
                          <a:latin typeface="Baskerville Old Face" pitchFamily="18" charset="0"/>
                          <a:ea typeface="Calibri"/>
                          <a:cs typeface="Arial"/>
                        </a:rPr>
                        <a:t>%</a:t>
                      </a:r>
                    </a:p>
                    <a:p>
                      <a:pPr>
                        <a:spcAft>
                          <a:spcPts val="0"/>
                        </a:spcAft>
                      </a:pPr>
                      <a:endParaRPr lang="es-EC" sz="1600" dirty="0" smtClean="0">
                        <a:latin typeface="Baskerville Old Face" pitchFamily="18" charset="0"/>
                        <a:ea typeface="Calibri"/>
                        <a:cs typeface="Arial"/>
                      </a:endParaRPr>
                    </a:p>
                    <a:p>
                      <a:pPr>
                        <a:spcAft>
                          <a:spcPts val="0"/>
                        </a:spcAft>
                      </a:pP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587182">
                <a:tc rowSpan="2">
                  <a:txBody>
                    <a:bodyPr/>
                    <a:lstStyle/>
                    <a:p>
                      <a:pPr>
                        <a:spcAft>
                          <a:spcPts val="0"/>
                        </a:spcAft>
                      </a:pPr>
                      <a:r>
                        <a:rPr lang="es-EC" sz="1600" b="1" dirty="0">
                          <a:latin typeface="Baskerville Old Face" pitchFamily="18" charset="0"/>
                          <a:ea typeface="Calibri"/>
                          <a:cs typeface="Arial"/>
                        </a:rPr>
                        <a:t>7.- </a:t>
                      </a:r>
                      <a:r>
                        <a:rPr lang="es-EC" sz="1600" dirty="0">
                          <a:latin typeface="Baskerville Old Face" pitchFamily="18" charset="0"/>
                          <a:ea typeface="Calibri"/>
                          <a:cs typeface="Arial"/>
                        </a:rPr>
                        <a:t>Cree usted que las actitudes agresivas de un niño son aprendidas o imitadas de la TV </a:t>
                      </a: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dirty="0" smtClean="0">
                          <a:latin typeface="Baskerville Old Face" pitchFamily="18" charset="0"/>
                          <a:ea typeface="Calibri"/>
                          <a:cs typeface="Arial"/>
                        </a:rPr>
                        <a:t>SI</a:t>
                      </a:r>
                    </a:p>
                    <a:p>
                      <a:pPr>
                        <a:spcAft>
                          <a:spcPts val="0"/>
                        </a:spcAft>
                      </a:pP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dirty="0">
                          <a:latin typeface="Baskerville Old Face" pitchFamily="18" charset="0"/>
                          <a:ea typeface="Calibri"/>
                          <a:cs typeface="Arial"/>
                        </a:rPr>
                        <a:t>100</a:t>
                      </a:r>
                      <a:r>
                        <a:rPr lang="es-EC" sz="1600" dirty="0" smtClean="0">
                          <a:latin typeface="Baskerville Old Face" pitchFamily="18" charset="0"/>
                          <a:ea typeface="Calibri"/>
                          <a:cs typeface="Arial"/>
                        </a:rPr>
                        <a:t>%</a:t>
                      </a: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endParaRPr lang="es-EC" sz="1600" dirty="0">
                        <a:latin typeface="Baskerville Old Face" pitchFamily="18" charset="0"/>
                        <a:ea typeface="Calibri"/>
                        <a:cs typeface="Arial"/>
                      </a:endParaRPr>
                    </a:p>
                    <a:p>
                      <a:pPr>
                        <a:spcAft>
                          <a:spcPts val="0"/>
                        </a:spcAft>
                      </a:pPr>
                      <a:r>
                        <a:rPr lang="es-EC" sz="1600" dirty="0">
                          <a:latin typeface="Baskerville Old Face" pitchFamily="18" charset="0"/>
                          <a:ea typeface="Calibri"/>
                          <a:cs typeface="Arial"/>
                        </a:rPr>
                        <a:t>   Negativo  </a:t>
                      </a: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860">
                <a:tc vMerge="1">
                  <a:txBody>
                    <a:bodyPr/>
                    <a:lstStyle/>
                    <a:p>
                      <a:endParaRPr lang="es-EC"/>
                    </a:p>
                  </a:txBody>
                  <a:tcPr/>
                </a:tc>
                <a:tc>
                  <a:txBody>
                    <a:bodyPr/>
                    <a:lstStyle/>
                    <a:p>
                      <a:pPr>
                        <a:spcAft>
                          <a:spcPts val="0"/>
                        </a:spcAft>
                      </a:pPr>
                      <a:r>
                        <a:rPr lang="es-EC" sz="1600" dirty="0" smtClean="0">
                          <a:latin typeface="Baskerville Old Face" pitchFamily="18" charset="0"/>
                          <a:ea typeface="Calibri"/>
                          <a:cs typeface="Arial"/>
                        </a:rPr>
                        <a:t>NO  </a:t>
                      </a: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dirty="0">
                          <a:latin typeface="Baskerville Old Face" pitchFamily="18" charset="0"/>
                          <a:ea typeface="Calibri"/>
                          <a:cs typeface="Arial"/>
                        </a:rPr>
                        <a:t>0</a:t>
                      </a:r>
                      <a:r>
                        <a:rPr lang="es-EC" sz="1600" dirty="0" smtClean="0">
                          <a:latin typeface="Baskerville Old Face" pitchFamily="18" charset="0"/>
                          <a:ea typeface="Calibri"/>
                          <a:cs typeface="Arial"/>
                        </a:rPr>
                        <a:t>% </a:t>
                      </a: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733978">
                <a:tc rowSpan="2">
                  <a:txBody>
                    <a:bodyPr/>
                    <a:lstStyle/>
                    <a:p>
                      <a:pPr>
                        <a:spcAft>
                          <a:spcPts val="0"/>
                        </a:spcAft>
                      </a:pP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endParaRPr lang="es-EC" sz="16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417">
                <a:tc vMerge="1">
                  <a:txBody>
                    <a:bodyPr/>
                    <a:lstStyle/>
                    <a:p>
                      <a:endParaRPr lang="es-EC"/>
                    </a:p>
                  </a:txBody>
                  <a:tcPr/>
                </a:tc>
                <a:tc>
                  <a:txBody>
                    <a:bodyPr/>
                    <a:lstStyle/>
                    <a:p>
                      <a:pPr>
                        <a:spcAft>
                          <a:spcPts val="0"/>
                        </a:spcAft>
                      </a:pPr>
                      <a:endParaRPr lang="es-EC" sz="11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400" dirty="0">
                        <a:latin typeface="Baskerville Old Face" pitchFamily="18" charset="0"/>
                        <a:ea typeface="Calibri"/>
                        <a:cs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
        <p:nvSpPr>
          <p:cNvPr id="3" name="2 Rectángulo"/>
          <p:cNvSpPr/>
          <p:nvPr/>
        </p:nvSpPr>
        <p:spPr>
          <a:xfrm>
            <a:off x="1071538" y="428604"/>
            <a:ext cx="6929486"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latin typeface="Baskerville Old Face" pitchFamily="18" charset="0"/>
              </a:rPr>
              <a:t>CUADRO RESUMEN DE ENCUESTAS  APLICADAS</a:t>
            </a:r>
            <a:endParaRPr lang="es-EC" dirty="0">
              <a:latin typeface="Baskerville Old Face" pitchFamily="18" charset="0"/>
            </a:endParaRPr>
          </a:p>
        </p:txBody>
      </p:sp>
    </p:spTree>
  </p:cSld>
  <p:clrMapOvr>
    <a:masterClrMapping/>
  </p:clrMapOvr>
  <p:transition spd="med">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5" y="1000107"/>
          <a:ext cx="8429683" cy="5916742"/>
        </p:xfrm>
        <a:graphic>
          <a:graphicData uri="http://schemas.openxmlformats.org/drawingml/2006/table">
            <a:tbl>
              <a:tblPr/>
              <a:tblGrid>
                <a:gridCol w="3055114"/>
                <a:gridCol w="1853528"/>
                <a:gridCol w="216683"/>
                <a:gridCol w="1853528"/>
                <a:gridCol w="1450830"/>
              </a:tblGrid>
              <a:tr h="188335">
                <a:tc rowSpan="2">
                  <a:txBody>
                    <a:bodyPr/>
                    <a:lstStyle/>
                    <a:p>
                      <a:pPr>
                        <a:spcAft>
                          <a:spcPts val="0"/>
                        </a:spcAft>
                      </a:pPr>
                      <a:r>
                        <a:rPr lang="es-EC" sz="1400" b="1" dirty="0">
                          <a:latin typeface="Baskerville Old Face"/>
                          <a:ea typeface="Calibri"/>
                          <a:cs typeface="Arial"/>
                        </a:rPr>
                        <a:t>8.</a:t>
                      </a:r>
                      <a:r>
                        <a:rPr lang="es-EC" sz="1400" dirty="0">
                          <a:latin typeface="Baskerville Old Face"/>
                          <a:ea typeface="Calibri"/>
                          <a:cs typeface="Arial"/>
                        </a:rPr>
                        <a:t>- </a:t>
                      </a:r>
                      <a:r>
                        <a:rPr lang="es-EC" sz="1400" dirty="0" smtClean="0">
                          <a:latin typeface="Baskerville Old Face"/>
                          <a:ea typeface="Calibri"/>
                          <a:cs typeface="Arial"/>
                        </a:rPr>
                        <a:t>¿Los </a:t>
                      </a:r>
                      <a:r>
                        <a:rPr lang="es-EC" sz="1400" dirty="0">
                          <a:latin typeface="Baskerville Old Face"/>
                          <a:ea typeface="Calibri"/>
                          <a:cs typeface="Arial"/>
                        </a:rPr>
                        <a:t>niños que tienen problemas de agresividad comparten tiempo de calidad con sus padres?</a:t>
                      </a:r>
                      <a:endParaRPr lang="es-EC" sz="1400" dirty="0">
                        <a:latin typeface="Calibri"/>
                        <a:ea typeface="Calibri"/>
                        <a:cs typeface="Times New Roman"/>
                      </a:endParaRPr>
                    </a:p>
                    <a:p>
                      <a:pPr>
                        <a:spcAft>
                          <a:spcPts val="0"/>
                        </a:spcAft>
                      </a:pPr>
                      <a:r>
                        <a:rPr lang="es-EC" sz="1400" dirty="0">
                          <a:latin typeface="Baskerville Old Face"/>
                          <a:ea typeface="Calibri"/>
                          <a:cs typeface="Arial"/>
                        </a:rPr>
                        <a:t>   </a:t>
                      </a:r>
                      <a:endParaRPr lang="es-EC" sz="1400" dirty="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1400">
                          <a:latin typeface="Baskerville Old Face"/>
                          <a:ea typeface="Calibri"/>
                          <a:cs typeface="Arial"/>
                        </a:rPr>
                        <a:t>SI</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Arial"/>
                        </a:rPr>
                        <a:t>0%</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s-EC" sz="1400">
                          <a:latin typeface="Baskerville Old Face"/>
                          <a:ea typeface="Calibri"/>
                          <a:cs typeface="Arial"/>
                        </a:rPr>
                        <a:t>    </a:t>
                      </a:r>
                      <a:endParaRPr lang="es-EC" sz="1400">
                        <a:latin typeface="Calibri"/>
                        <a:ea typeface="Calibri"/>
                        <a:cs typeface="Times New Roman"/>
                      </a:endParaRPr>
                    </a:p>
                    <a:p>
                      <a:pPr>
                        <a:spcAft>
                          <a:spcPts val="0"/>
                        </a:spcAft>
                      </a:pPr>
                      <a:r>
                        <a:rPr lang="es-EC" sz="1400">
                          <a:latin typeface="Baskerville Old Face"/>
                          <a:ea typeface="Calibri"/>
                          <a:cs typeface="Arial"/>
                        </a:rPr>
                        <a:t>     Negativo </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014">
                <a:tc vMerge="1">
                  <a:txBody>
                    <a:bodyPr/>
                    <a:lstStyle/>
                    <a:p>
                      <a:endParaRPr lang="es-EC"/>
                    </a:p>
                  </a:txBody>
                  <a:tcPr/>
                </a:tc>
                <a:tc gridSpan="2">
                  <a:txBody>
                    <a:bodyPr/>
                    <a:lstStyle/>
                    <a:p>
                      <a:pPr>
                        <a:spcAft>
                          <a:spcPts val="0"/>
                        </a:spcAft>
                      </a:pPr>
                      <a:r>
                        <a:rPr lang="es-EC" sz="1400">
                          <a:latin typeface="Baskerville Old Face"/>
                          <a:ea typeface="Calibri"/>
                          <a:cs typeface="Arial"/>
                        </a:rPr>
                        <a:t>NO    </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Arial"/>
                        </a:rPr>
                        <a:t>100% </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97689">
                <a:tc rowSpan="2">
                  <a:txBody>
                    <a:bodyPr/>
                    <a:lstStyle/>
                    <a:p>
                      <a:pPr>
                        <a:spcAft>
                          <a:spcPts val="0"/>
                        </a:spcAft>
                      </a:pPr>
                      <a:r>
                        <a:rPr lang="es-EC" sz="1400" spc="-75" dirty="0">
                          <a:latin typeface="Baskerville Old Face"/>
                          <a:ea typeface="Calibri"/>
                          <a:cs typeface="Arial"/>
                        </a:rPr>
                        <a:t>20</a:t>
                      </a:r>
                      <a:r>
                        <a:rPr lang="es-EC" sz="1400" spc="-75" dirty="0" smtClean="0">
                          <a:latin typeface="Baskerville Old Face"/>
                          <a:ea typeface="Calibri"/>
                          <a:cs typeface="Arial"/>
                        </a:rPr>
                        <a:t>.-</a:t>
                      </a:r>
                      <a:r>
                        <a:rPr lang="es-EC" sz="1400" dirty="0" smtClean="0">
                          <a:latin typeface="Baskerville Old Face"/>
                          <a:ea typeface="Calibri"/>
                          <a:cs typeface="Arial"/>
                        </a:rPr>
                        <a:t>¿</a:t>
                      </a:r>
                      <a:r>
                        <a:rPr lang="es-EC" sz="1400" spc="-75" dirty="0" smtClean="0">
                          <a:latin typeface="Baskerville Old Face"/>
                          <a:ea typeface="Calibri"/>
                          <a:cs typeface="Arial"/>
                        </a:rPr>
                        <a:t> </a:t>
                      </a:r>
                      <a:r>
                        <a:rPr lang="es-EC" sz="1400" dirty="0">
                          <a:latin typeface="Baskerville Old Face"/>
                          <a:ea typeface="Calibri"/>
                          <a:cs typeface="Arial"/>
                        </a:rPr>
                        <a:t>Piensa usted que el brindarles más cariño a los niños problemas de agresividad puede cambiar su actitud.</a:t>
                      </a:r>
                      <a:endParaRPr lang="es-EC" sz="1400" dirty="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1400">
                          <a:latin typeface="Baskerville Old Face"/>
                          <a:ea typeface="Calibri"/>
                          <a:cs typeface="Times New Roman"/>
                        </a:rPr>
                        <a:t>SI</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Times New Roman"/>
                        </a:rPr>
                        <a:t>83,33%</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endParaRPr lang="es-EC" sz="1400" dirty="0">
                        <a:latin typeface="Baskerville Old Face"/>
                        <a:ea typeface="Calibri"/>
                        <a:cs typeface="Times New Roman"/>
                      </a:endParaRPr>
                    </a:p>
                    <a:p>
                      <a:pPr>
                        <a:spcAft>
                          <a:spcPts val="0"/>
                        </a:spcAft>
                      </a:pPr>
                      <a:r>
                        <a:rPr lang="es-EC" sz="1400" dirty="0">
                          <a:latin typeface="Baskerville Old Face"/>
                          <a:ea typeface="Calibri"/>
                          <a:cs typeface="Times New Roman"/>
                        </a:rPr>
                        <a:t>    </a:t>
                      </a:r>
                      <a:r>
                        <a:rPr lang="es-EC" sz="1400" dirty="0" smtClean="0">
                          <a:latin typeface="Baskerville Old Face"/>
                          <a:ea typeface="Calibri"/>
                          <a:cs typeface="Times New Roman"/>
                        </a:rPr>
                        <a:t>  </a:t>
                      </a:r>
                      <a:r>
                        <a:rPr lang="es-EC" sz="1400" dirty="0">
                          <a:latin typeface="Baskerville Old Face"/>
                          <a:ea typeface="Calibri"/>
                          <a:cs typeface="Times New Roman"/>
                        </a:rPr>
                        <a:t>Negativo</a:t>
                      </a:r>
                      <a:endParaRPr lang="es-EC" sz="1400" dirty="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659">
                <a:tc vMerge="1">
                  <a:txBody>
                    <a:bodyPr/>
                    <a:lstStyle/>
                    <a:p>
                      <a:endParaRPr lang="es-EC"/>
                    </a:p>
                  </a:txBody>
                  <a:tcPr/>
                </a:tc>
                <a:tc gridSpan="2">
                  <a:txBody>
                    <a:bodyPr/>
                    <a:lstStyle/>
                    <a:p>
                      <a:pPr>
                        <a:spcAft>
                          <a:spcPts val="0"/>
                        </a:spcAft>
                      </a:pPr>
                      <a:r>
                        <a:rPr lang="es-EC" sz="1400">
                          <a:latin typeface="Baskerville Old Face"/>
                          <a:ea typeface="Calibri"/>
                          <a:cs typeface="Times New Roman"/>
                        </a:rPr>
                        <a:t>NO</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Times New Roman"/>
                        </a:rPr>
                        <a:t>16.67%</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99339">
                <a:tc rowSpan="8">
                  <a:txBody>
                    <a:bodyPr/>
                    <a:lstStyle/>
                    <a:p>
                      <a:pPr>
                        <a:spcAft>
                          <a:spcPts val="0"/>
                        </a:spcAft>
                      </a:pPr>
                      <a:endParaRPr lang="es-EC" sz="1400" spc="-75" dirty="0" smtClean="0">
                        <a:latin typeface="Baskerville Old Face"/>
                        <a:ea typeface="Calibri"/>
                        <a:cs typeface="Arial"/>
                      </a:endParaRPr>
                    </a:p>
                    <a:p>
                      <a:pPr>
                        <a:spcAft>
                          <a:spcPts val="0"/>
                        </a:spcAft>
                      </a:pPr>
                      <a:endParaRPr lang="es-EC" sz="1400" spc="-75" dirty="0" smtClean="0">
                        <a:latin typeface="Baskerville Old Face"/>
                        <a:ea typeface="Calibri"/>
                        <a:cs typeface="Arial"/>
                      </a:endParaRPr>
                    </a:p>
                    <a:p>
                      <a:pPr>
                        <a:spcAft>
                          <a:spcPts val="0"/>
                        </a:spcAft>
                      </a:pPr>
                      <a:endParaRPr lang="es-EC" sz="1400" spc="-75" dirty="0" smtClean="0">
                        <a:latin typeface="Baskerville Old Face"/>
                        <a:ea typeface="Calibri"/>
                        <a:cs typeface="Arial"/>
                      </a:endParaRPr>
                    </a:p>
                    <a:p>
                      <a:pPr>
                        <a:spcAft>
                          <a:spcPts val="0"/>
                        </a:spcAft>
                      </a:pPr>
                      <a:endParaRPr lang="es-EC" sz="1400" spc="-75" dirty="0">
                        <a:latin typeface="Baskerville Old Face"/>
                        <a:ea typeface="Calibri"/>
                        <a:cs typeface="Arial"/>
                      </a:endParaRPr>
                    </a:p>
                    <a:p>
                      <a:pPr>
                        <a:spcAft>
                          <a:spcPts val="0"/>
                        </a:spcAft>
                      </a:pPr>
                      <a:r>
                        <a:rPr lang="es-EC" sz="1400" dirty="0" smtClean="0">
                          <a:latin typeface="Baskerville Old Face"/>
                          <a:ea typeface="Calibri"/>
                          <a:cs typeface="Arial"/>
                        </a:rPr>
                        <a:t>3.-¿Cuál </a:t>
                      </a:r>
                      <a:r>
                        <a:rPr lang="es-EC" sz="1400" dirty="0">
                          <a:latin typeface="Baskerville Old Face"/>
                          <a:ea typeface="Calibri"/>
                          <a:cs typeface="Arial"/>
                        </a:rPr>
                        <a:t>es su ocupación?</a:t>
                      </a:r>
                      <a:endParaRPr lang="es-EC" sz="1400" dirty="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1400">
                          <a:latin typeface="Baskerville Old Face"/>
                          <a:ea typeface="Calibri"/>
                          <a:cs typeface="Arial"/>
                        </a:rPr>
                        <a:t>Quehacer doméstico</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Arial"/>
                        </a:rPr>
                        <a:t>26.67%</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spcAft>
                          <a:spcPts val="0"/>
                        </a:spcAft>
                      </a:pPr>
                      <a:endParaRPr lang="es-EC" sz="1400" dirty="0">
                        <a:latin typeface="Baskerville Old Face"/>
                        <a:ea typeface="Calibri"/>
                        <a:cs typeface="Times New Roman"/>
                      </a:endParaRPr>
                    </a:p>
                    <a:p>
                      <a:pPr>
                        <a:spcAft>
                          <a:spcPts val="0"/>
                        </a:spcAft>
                      </a:pPr>
                      <a:r>
                        <a:rPr lang="es-EC" sz="1400" dirty="0" smtClean="0">
                          <a:latin typeface="Baskerville Old Face"/>
                          <a:ea typeface="Calibri"/>
                          <a:cs typeface="Times New Roman"/>
                        </a:rPr>
                        <a:t>    </a:t>
                      </a:r>
                    </a:p>
                    <a:p>
                      <a:pPr>
                        <a:spcAft>
                          <a:spcPts val="0"/>
                        </a:spcAft>
                      </a:pPr>
                      <a:endParaRPr lang="es-EC" sz="1400" dirty="0" smtClean="0">
                        <a:latin typeface="Baskerville Old Face"/>
                        <a:ea typeface="Calibri"/>
                        <a:cs typeface="Times New Roman"/>
                      </a:endParaRPr>
                    </a:p>
                    <a:p>
                      <a:pPr>
                        <a:spcAft>
                          <a:spcPts val="0"/>
                        </a:spcAft>
                      </a:pPr>
                      <a:endParaRPr lang="es-EC" sz="1400" dirty="0" smtClean="0">
                        <a:latin typeface="Baskerville Old Face"/>
                        <a:ea typeface="Calibri"/>
                        <a:cs typeface="Times New Roman"/>
                      </a:endParaRPr>
                    </a:p>
                    <a:p>
                      <a:pPr>
                        <a:spcAft>
                          <a:spcPts val="0"/>
                        </a:spcAft>
                      </a:pPr>
                      <a:r>
                        <a:rPr lang="es-EC" sz="1400" dirty="0" smtClean="0">
                          <a:latin typeface="Baskerville Old Face"/>
                          <a:ea typeface="Calibri"/>
                          <a:cs typeface="Times New Roman"/>
                        </a:rPr>
                        <a:t>       Negativo</a:t>
                      </a:r>
                      <a:endParaRPr lang="es-EC" sz="1400" dirty="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39">
                <a:tc vMerge="1">
                  <a:txBody>
                    <a:bodyPr/>
                    <a:lstStyle/>
                    <a:p>
                      <a:endParaRPr lang="es-EC"/>
                    </a:p>
                  </a:txBody>
                  <a:tcPr/>
                </a:tc>
                <a:tc gridSpan="2">
                  <a:txBody>
                    <a:bodyPr/>
                    <a:lstStyle/>
                    <a:p>
                      <a:pPr>
                        <a:spcAft>
                          <a:spcPts val="0"/>
                        </a:spcAft>
                      </a:pPr>
                      <a:r>
                        <a:rPr lang="es-EC" sz="1400">
                          <a:latin typeface="Baskerville Old Face"/>
                          <a:ea typeface="Calibri"/>
                          <a:cs typeface="Arial"/>
                        </a:rPr>
                        <a:t>Empleado/a público</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Arial"/>
                        </a:rPr>
                        <a:t>0%</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99339">
                <a:tc vMerge="1">
                  <a:txBody>
                    <a:bodyPr/>
                    <a:lstStyle/>
                    <a:p>
                      <a:endParaRPr lang="es-EC"/>
                    </a:p>
                  </a:txBody>
                  <a:tcPr/>
                </a:tc>
                <a:tc gridSpan="2">
                  <a:txBody>
                    <a:bodyPr/>
                    <a:lstStyle/>
                    <a:p>
                      <a:pPr>
                        <a:spcAft>
                          <a:spcPts val="0"/>
                        </a:spcAft>
                      </a:pPr>
                      <a:r>
                        <a:rPr lang="es-EC" sz="1400">
                          <a:latin typeface="Baskerville Old Face"/>
                          <a:ea typeface="Calibri"/>
                          <a:cs typeface="Arial"/>
                        </a:rPr>
                        <a:t>Empleado/a privada</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Arial"/>
                        </a:rPr>
                        <a:t>16.67%</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58594">
                <a:tc vMerge="1">
                  <a:txBody>
                    <a:bodyPr/>
                    <a:lstStyle/>
                    <a:p>
                      <a:endParaRPr lang="es-EC"/>
                    </a:p>
                  </a:txBody>
                  <a:tcPr/>
                </a:tc>
                <a:tc gridSpan="2">
                  <a:txBody>
                    <a:bodyPr/>
                    <a:lstStyle/>
                    <a:p>
                      <a:pPr>
                        <a:spcAft>
                          <a:spcPts val="0"/>
                        </a:spcAft>
                      </a:pPr>
                      <a:r>
                        <a:rPr lang="es-EC" sz="1400">
                          <a:latin typeface="Baskerville Old Face"/>
                          <a:ea typeface="Calibri"/>
                          <a:cs typeface="Arial"/>
                        </a:rPr>
                        <a:t>Comerciante</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Arial"/>
                        </a:rPr>
                        <a:t>10%</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58594">
                <a:tc vMerge="1">
                  <a:txBody>
                    <a:bodyPr/>
                    <a:lstStyle/>
                    <a:p>
                      <a:endParaRPr lang="es-EC"/>
                    </a:p>
                  </a:txBody>
                  <a:tcPr/>
                </a:tc>
                <a:tc gridSpan="2">
                  <a:txBody>
                    <a:bodyPr/>
                    <a:lstStyle/>
                    <a:p>
                      <a:pPr>
                        <a:spcAft>
                          <a:spcPts val="0"/>
                        </a:spcAft>
                      </a:pPr>
                      <a:r>
                        <a:rPr lang="es-EC" sz="1400">
                          <a:latin typeface="Baskerville Old Face"/>
                          <a:ea typeface="Calibri"/>
                          <a:cs typeface="Arial"/>
                        </a:rPr>
                        <a:t>Costurera</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Arial"/>
                        </a:rPr>
                        <a:t>0%</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58594">
                <a:tc vMerge="1">
                  <a:txBody>
                    <a:bodyPr/>
                    <a:lstStyle/>
                    <a:p>
                      <a:endParaRPr lang="es-EC"/>
                    </a:p>
                  </a:txBody>
                  <a:tcPr/>
                </a:tc>
                <a:tc gridSpan="2">
                  <a:txBody>
                    <a:bodyPr/>
                    <a:lstStyle/>
                    <a:p>
                      <a:pPr>
                        <a:spcAft>
                          <a:spcPts val="0"/>
                        </a:spcAft>
                      </a:pPr>
                      <a:r>
                        <a:rPr lang="es-EC" sz="1400">
                          <a:latin typeface="Baskerville Old Face"/>
                          <a:ea typeface="Calibri"/>
                          <a:cs typeface="Arial"/>
                        </a:rPr>
                        <a:t>Maestra</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Arial"/>
                        </a:rPr>
                        <a:t>6.67%</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58594">
                <a:tc vMerge="1">
                  <a:txBody>
                    <a:bodyPr/>
                    <a:lstStyle/>
                    <a:p>
                      <a:endParaRPr lang="es-EC"/>
                    </a:p>
                  </a:txBody>
                  <a:tcPr/>
                </a:tc>
                <a:tc gridSpan="2">
                  <a:txBody>
                    <a:bodyPr/>
                    <a:lstStyle/>
                    <a:p>
                      <a:pPr>
                        <a:spcAft>
                          <a:spcPts val="0"/>
                        </a:spcAft>
                      </a:pPr>
                      <a:r>
                        <a:rPr lang="es-EC" sz="1400">
                          <a:latin typeface="Baskerville Old Face"/>
                          <a:ea typeface="Calibri"/>
                          <a:cs typeface="Arial"/>
                        </a:rPr>
                        <a:t>Albañil</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Arial"/>
                        </a:rPr>
                        <a:t>16.67%</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58594">
                <a:tc vMerge="1">
                  <a:txBody>
                    <a:bodyPr/>
                    <a:lstStyle/>
                    <a:p>
                      <a:endParaRPr lang="es-EC"/>
                    </a:p>
                  </a:txBody>
                  <a:tcPr/>
                </a:tc>
                <a:tc gridSpan="2">
                  <a:txBody>
                    <a:bodyPr/>
                    <a:lstStyle/>
                    <a:p>
                      <a:pPr>
                        <a:spcAft>
                          <a:spcPts val="0"/>
                        </a:spcAft>
                      </a:pPr>
                      <a:r>
                        <a:rPr lang="es-EC" sz="1400">
                          <a:latin typeface="Baskerville Old Face"/>
                          <a:ea typeface="Calibri"/>
                          <a:cs typeface="Arial"/>
                        </a:rPr>
                        <a:t>Otras</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a:latin typeface="Baskerville Old Face"/>
                          <a:ea typeface="Calibri"/>
                          <a:cs typeface="Arial"/>
                        </a:rPr>
                        <a:t>23.33%</a:t>
                      </a:r>
                      <a:endParaRPr lang="es-EC" sz="1400">
                        <a:latin typeface="Calibri"/>
                        <a:ea typeface="Calibri"/>
                        <a:cs typeface="Times New Roman"/>
                      </a:endParaRPr>
                    </a:p>
                  </a:txBody>
                  <a:tcPr marL="51777" marR="51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58594">
                <a:tc rowSpan="4">
                  <a:txBody>
                    <a:bodyPr/>
                    <a:lstStyle/>
                    <a:p>
                      <a:pPr>
                        <a:spcAft>
                          <a:spcPts val="0"/>
                        </a:spcAft>
                      </a:pPr>
                      <a:endParaRPr lang="es-EC" sz="1400" dirty="0" smtClean="0">
                        <a:latin typeface="Baskerville Old Face"/>
                        <a:ea typeface="Calibri"/>
                        <a:cs typeface="Arial"/>
                      </a:endParaRPr>
                    </a:p>
                    <a:p>
                      <a:pPr>
                        <a:spcAft>
                          <a:spcPts val="0"/>
                        </a:spcAft>
                      </a:pPr>
                      <a:r>
                        <a:rPr lang="es-EC" sz="1400" dirty="0" smtClean="0">
                          <a:latin typeface="Baskerville Old Face"/>
                          <a:ea typeface="Calibri"/>
                          <a:cs typeface="Arial"/>
                        </a:rPr>
                        <a:t>8</a:t>
                      </a:r>
                      <a:r>
                        <a:rPr lang="es-EC" sz="1400" dirty="0">
                          <a:latin typeface="Baskerville Old Face"/>
                          <a:ea typeface="Calibri"/>
                          <a:cs typeface="Arial"/>
                        </a:rPr>
                        <a:t>.- ¿Discute con su esposa/o delante de sus hijos?</a:t>
                      </a:r>
                      <a:endParaRPr lang="es-EC" sz="1400" dirty="0">
                        <a:latin typeface="Calibri"/>
                        <a:ea typeface="Calibri"/>
                        <a:cs typeface="Times New Roman"/>
                      </a:endParaRPr>
                    </a:p>
                  </a:txBody>
                  <a:tcPr marL="33559" marR="3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1400" dirty="0">
                          <a:latin typeface="Baskerville Old Face"/>
                          <a:ea typeface="Calibri"/>
                          <a:cs typeface="Arial"/>
                        </a:rPr>
                        <a:t>SI</a:t>
                      </a:r>
                      <a:endParaRPr lang="es-EC" sz="1400" dirty="0">
                        <a:latin typeface="Calibri"/>
                        <a:ea typeface="Calibri"/>
                        <a:cs typeface="Times New Roman"/>
                      </a:endParaRPr>
                    </a:p>
                  </a:txBody>
                  <a:tcPr marL="33559" marR="3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dirty="0">
                          <a:latin typeface="Baskerville Old Face"/>
                          <a:ea typeface="Calibri"/>
                          <a:cs typeface="Arial"/>
                        </a:rPr>
                        <a:t>20%</a:t>
                      </a:r>
                      <a:endParaRPr lang="es-EC" sz="1400" dirty="0">
                        <a:latin typeface="Calibri"/>
                        <a:ea typeface="Calibri"/>
                        <a:cs typeface="Times New Roman"/>
                      </a:endParaRPr>
                    </a:p>
                  </a:txBody>
                  <a:tcPr marL="33559" marR="3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spcAft>
                          <a:spcPts val="0"/>
                        </a:spcAft>
                      </a:pPr>
                      <a:r>
                        <a:rPr lang="es-EC" sz="1400" dirty="0" smtClean="0">
                          <a:latin typeface="Baskerville Old Face"/>
                          <a:ea typeface="Calibri"/>
                          <a:cs typeface="Arial"/>
                        </a:rPr>
                        <a:t>     </a:t>
                      </a:r>
                    </a:p>
                    <a:p>
                      <a:pPr>
                        <a:spcAft>
                          <a:spcPts val="0"/>
                        </a:spcAft>
                      </a:pPr>
                      <a:endParaRPr lang="es-EC" sz="1400" dirty="0" smtClean="0">
                        <a:latin typeface="Baskerville Old Face"/>
                        <a:ea typeface="Calibri"/>
                        <a:cs typeface="Arial"/>
                      </a:endParaRPr>
                    </a:p>
                    <a:p>
                      <a:pPr>
                        <a:spcAft>
                          <a:spcPts val="0"/>
                        </a:spcAft>
                      </a:pPr>
                      <a:r>
                        <a:rPr lang="es-EC" sz="1400" dirty="0" smtClean="0">
                          <a:latin typeface="Baskerville Old Face"/>
                          <a:ea typeface="Calibri"/>
                          <a:cs typeface="Arial"/>
                        </a:rPr>
                        <a:t>       Negativo</a:t>
                      </a:r>
                      <a:endParaRPr lang="es-EC" sz="1400" dirty="0">
                        <a:latin typeface="Calibri"/>
                        <a:ea typeface="Calibri"/>
                        <a:cs typeface="Times New Roman"/>
                      </a:endParaRPr>
                    </a:p>
                  </a:txBody>
                  <a:tcPr marL="33559" marR="3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94">
                <a:tc vMerge="1">
                  <a:txBody>
                    <a:bodyPr/>
                    <a:lstStyle/>
                    <a:p>
                      <a:endParaRPr lang="es-EC"/>
                    </a:p>
                  </a:txBody>
                  <a:tcPr/>
                </a:tc>
                <a:tc gridSpan="2">
                  <a:txBody>
                    <a:bodyPr/>
                    <a:lstStyle/>
                    <a:p>
                      <a:pPr>
                        <a:spcAft>
                          <a:spcPts val="0"/>
                        </a:spcAft>
                      </a:pPr>
                      <a:r>
                        <a:rPr lang="es-EC" sz="1400">
                          <a:latin typeface="Baskerville Old Face"/>
                          <a:ea typeface="Calibri"/>
                          <a:cs typeface="Arial"/>
                        </a:rPr>
                        <a:t>NO</a:t>
                      </a:r>
                      <a:endParaRPr lang="es-EC" sz="1400">
                        <a:latin typeface="Calibri"/>
                        <a:ea typeface="Calibri"/>
                        <a:cs typeface="Times New Roman"/>
                      </a:endParaRPr>
                    </a:p>
                  </a:txBody>
                  <a:tcPr marL="33559" marR="3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dirty="0">
                          <a:latin typeface="Baskerville Old Face"/>
                          <a:ea typeface="Calibri"/>
                          <a:cs typeface="Arial"/>
                        </a:rPr>
                        <a:t>26.67%</a:t>
                      </a:r>
                      <a:endParaRPr lang="es-EC" sz="1400" dirty="0">
                        <a:latin typeface="Calibri"/>
                        <a:ea typeface="Calibri"/>
                        <a:cs typeface="Times New Roman"/>
                      </a:endParaRPr>
                    </a:p>
                  </a:txBody>
                  <a:tcPr marL="33559" marR="3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58594">
                <a:tc vMerge="1">
                  <a:txBody>
                    <a:bodyPr/>
                    <a:lstStyle/>
                    <a:p>
                      <a:endParaRPr lang="es-EC"/>
                    </a:p>
                  </a:txBody>
                  <a:tcPr/>
                </a:tc>
                <a:tc gridSpan="2">
                  <a:txBody>
                    <a:bodyPr/>
                    <a:lstStyle/>
                    <a:p>
                      <a:pPr>
                        <a:spcAft>
                          <a:spcPts val="0"/>
                        </a:spcAft>
                      </a:pPr>
                      <a:r>
                        <a:rPr lang="es-EC" sz="1400">
                          <a:latin typeface="Baskerville Old Face"/>
                          <a:ea typeface="Calibri"/>
                          <a:cs typeface="Arial"/>
                        </a:rPr>
                        <a:t>A VECES</a:t>
                      </a:r>
                      <a:endParaRPr lang="es-EC" sz="1400">
                        <a:latin typeface="Calibri"/>
                        <a:ea typeface="Calibri"/>
                        <a:cs typeface="Times New Roman"/>
                      </a:endParaRPr>
                    </a:p>
                  </a:txBody>
                  <a:tcPr marL="33559" marR="3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1400" dirty="0">
                          <a:latin typeface="Baskerville Old Face"/>
                          <a:ea typeface="Calibri"/>
                          <a:cs typeface="Arial"/>
                        </a:rPr>
                        <a:t>53.33%</a:t>
                      </a:r>
                      <a:endParaRPr lang="es-EC" sz="1400" dirty="0">
                        <a:latin typeface="Calibri"/>
                        <a:ea typeface="Calibri"/>
                        <a:cs typeface="Times New Roman"/>
                      </a:endParaRPr>
                    </a:p>
                  </a:txBody>
                  <a:tcPr marL="33559" marR="3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598679">
                <a:tc vMerge="1">
                  <a:txBody>
                    <a:bodyPr/>
                    <a:lstStyle/>
                    <a:p>
                      <a:endParaRPr lang="es-EC"/>
                    </a:p>
                  </a:txBody>
                  <a:tcPr/>
                </a:tc>
                <a:tc gridSpan="2">
                  <a:txBody>
                    <a:bodyPr/>
                    <a:lstStyle/>
                    <a:p>
                      <a:endParaRPr lang="es-EC"/>
                    </a:p>
                  </a:txBody>
                  <a:tcPr marL="33559" marR="3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endParaRPr lang="es-EC" sz="800">
                        <a:latin typeface="Baskerville Old Face"/>
                        <a:ea typeface="Calibri"/>
                        <a:cs typeface="Times New Roman"/>
                      </a:endParaRPr>
                    </a:p>
                  </a:txBody>
                  <a:tcPr marL="33559" marR="3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095707">
                <a:tc>
                  <a:txBody>
                    <a:bodyPr/>
                    <a:lstStyle/>
                    <a:p>
                      <a:pPr>
                        <a:spcAft>
                          <a:spcPts val="0"/>
                        </a:spcAft>
                      </a:pPr>
                      <a:endParaRPr lang="es-EC" sz="800">
                        <a:latin typeface="Baskerville Old Face"/>
                        <a:ea typeface="Calibri"/>
                        <a:cs typeface="Arial"/>
                      </a:endParaRPr>
                    </a:p>
                  </a:txBody>
                  <a:tcPr marL="33559" marR="3355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a:p>
                  </a:txBody>
                  <a:tcPr marL="33559" marR="33559"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pPr>
                      <a:endParaRPr lang="es-EC" sz="800">
                        <a:latin typeface="Baskerville Old Face"/>
                        <a:ea typeface="Calibri"/>
                        <a:cs typeface="Times New Roman"/>
                      </a:endParaRPr>
                    </a:p>
                  </a:txBody>
                  <a:tcPr marL="33559" marR="33559"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spcAft>
                          <a:spcPts val="0"/>
                        </a:spcAft>
                      </a:pPr>
                      <a:endParaRPr lang="es-EC" sz="800" dirty="0">
                        <a:latin typeface="Baskerville Old Face"/>
                        <a:ea typeface="Calibri"/>
                        <a:cs typeface="Times New Roman"/>
                      </a:endParaRPr>
                    </a:p>
                  </a:txBody>
                  <a:tcPr marL="33559" marR="33559"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3" name="2 Rectángulo"/>
          <p:cNvSpPr/>
          <p:nvPr/>
        </p:nvSpPr>
        <p:spPr>
          <a:xfrm>
            <a:off x="1071538" y="428604"/>
            <a:ext cx="6929486"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latin typeface="Baskerville Old Face" pitchFamily="18" charset="0"/>
              </a:rPr>
              <a:t>CUADRO RESUMEN DE ENCUESTAS  APLICADAS</a:t>
            </a:r>
            <a:endParaRPr lang="es-EC" dirty="0">
              <a:latin typeface="Baskerville Old Face" pitchFamily="18" charset="0"/>
            </a:endParaRPr>
          </a:p>
        </p:txBody>
      </p:sp>
    </p:spTree>
  </p:cSld>
  <p:clrMapOvr>
    <a:masterClrMapping/>
  </p:clrMapOvr>
  <p:transition spd="med">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1285860"/>
            <a:ext cx="7858180" cy="4286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ES" b="1" dirty="0" smtClean="0"/>
          </a:p>
          <a:p>
            <a:endParaRPr lang="es-ES" b="1" dirty="0" smtClean="0"/>
          </a:p>
          <a:p>
            <a:pPr algn="ctr"/>
            <a:r>
              <a:rPr lang="es-ES" sz="2400" b="1" u="sng" dirty="0" smtClean="0">
                <a:latin typeface="Baskerville Old Face" pitchFamily="18" charset="0"/>
              </a:rPr>
              <a:t>CONCLUSIÓN DE HIPÓTESIS </a:t>
            </a:r>
          </a:p>
          <a:p>
            <a:endParaRPr lang="es-ES" b="1" dirty="0" smtClean="0"/>
          </a:p>
          <a:p>
            <a:pPr lvl="0"/>
            <a:endParaRPr lang="es-ES" dirty="0" smtClean="0"/>
          </a:p>
          <a:p>
            <a:pPr lvl="0" algn="just">
              <a:buFont typeface="Wingdings" pitchFamily="2" charset="2"/>
              <a:buChar char="Ø"/>
            </a:pPr>
            <a:r>
              <a:rPr lang="es-ES" sz="2400" dirty="0" smtClean="0">
                <a:latin typeface="Baskerville Old Face" pitchFamily="18" charset="0"/>
              </a:rPr>
              <a:t>Una vez analizado la respuesta obtenidas  en la tabulación de los resultados  se puede llegar a la conclusión de que la agresividad  influye en el desarrollo del aprendizaje por lo tanto se rechaza la hipótesis Nula.</a:t>
            </a:r>
          </a:p>
          <a:p>
            <a:pPr lvl="0" algn="just"/>
            <a:endParaRPr lang="es-EC" sz="2400" dirty="0" smtClean="0">
              <a:latin typeface="Baskerville Old Face" pitchFamily="18" charset="0"/>
            </a:endParaRPr>
          </a:p>
          <a:p>
            <a:pPr lvl="0" algn="just">
              <a:buFont typeface="Wingdings" pitchFamily="2" charset="2"/>
              <a:buChar char="Ø"/>
            </a:pPr>
            <a:r>
              <a:rPr lang="es-ES" sz="2400" dirty="0" smtClean="0">
                <a:latin typeface="Baskerville Old Face" pitchFamily="18" charset="0"/>
              </a:rPr>
              <a:t>La agresividad influye en el desarrollo de aprendizaje  por tal motivo  se acepta la hipótesis de trabajo.</a:t>
            </a:r>
            <a:endParaRPr lang="es-EC" sz="2400" dirty="0" smtClean="0">
              <a:latin typeface="Baskerville Old Face" pitchFamily="18" charset="0"/>
            </a:endParaRPr>
          </a:p>
          <a:p>
            <a:pPr algn="ctr"/>
            <a:endParaRPr lang="es-EC" sz="2400"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dondear rectángulo de esquina diagonal"/>
          <p:cNvSpPr/>
          <p:nvPr/>
        </p:nvSpPr>
        <p:spPr>
          <a:xfrm>
            <a:off x="3357554" y="428604"/>
            <a:ext cx="3214710" cy="914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dirty="0" smtClean="0">
                <a:latin typeface="Baskerville Old Face" pitchFamily="18" charset="0"/>
                <a:hlinkClick r:id="rId2" action="ppaction://hlinksldjump"/>
              </a:rPr>
              <a:t>JUSTIFICACIÓN</a:t>
            </a:r>
            <a:endParaRPr lang="es-EC" sz="2800" b="1" dirty="0">
              <a:latin typeface="Baskerville Old Face" pitchFamily="18" charset="0"/>
            </a:endParaRPr>
          </a:p>
        </p:txBody>
      </p:sp>
      <p:sp>
        <p:nvSpPr>
          <p:cNvPr id="3" name="2 Rectángulo redondeado"/>
          <p:cNvSpPr/>
          <p:nvPr/>
        </p:nvSpPr>
        <p:spPr>
          <a:xfrm>
            <a:off x="571472" y="1785926"/>
            <a:ext cx="8215370" cy="392909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2400" dirty="0" smtClean="0">
                <a:latin typeface="Baskerville Old Face" pitchFamily="18" charset="0"/>
              </a:rPr>
              <a:t>Debido a que existe un gran número de casos de niños con diferente tipo  de agresividad ya sea de tipo físico o psicológico que no son tratados de una  manera adecuada. Son considerados como niños inquietos, malcriados o mal educados. </a:t>
            </a:r>
            <a:r>
              <a:rPr lang="es-EC" sz="2400" b="1" dirty="0" smtClean="0">
                <a:latin typeface="Baskerville Old Face" pitchFamily="18" charset="0"/>
              </a:rPr>
              <a:t>La pregunta es: cuanto afecta esto en su</a:t>
            </a:r>
            <a:r>
              <a:rPr lang="es-MX" sz="2400" b="1" dirty="0" smtClean="0">
                <a:latin typeface="Baskerville Old Face" pitchFamily="18" charset="0"/>
              </a:rPr>
              <a:t> proceso de aprendizaje? </a:t>
            </a:r>
            <a:r>
              <a:rPr lang="es-MX" sz="2400" dirty="0" smtClean="0">
                <a:latin typeface="Baskerville Old Face" pitchFamily="18" charset="0"/>
              </a:rPr>
              <a:t>la falta de  autoestima, la desconfianza en el contacto con otros, niños poco sociables, sentimientos de inferioridad, baja motivacional al realizar sus tareas escolares, bajo rendimiento escolar. </a:t>
            </a:r>
            <a:endParaRPr lang="es-EC" sz="2400" dirty="0" smtClean="0">
              <a:latin typeface="Baskerville Old Face" pitchFamily="18" charset="0"/>
            </a:endParaRPr>
          </a:p>
          <a:p>
            <a:pPr algn="ctr"/>
            <a:endParaRPr lang="es-EC" dirty="0"/>
          </a:p>
        </p:txBody>
      </p:sp>
    </p:spTree>
  </p:cSld>
  <p:clrMapOvr>
    <a:masterClrMapping/>
  </p:clrMapOvr>
  <p:transition spd="med">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642918"/>
            <a:ext cx="8643998" cy="29289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buFont typeface="Wingdings" pitchFamily="2" charset="2"/>
              <a:buChar char="ü"/>
            </a:pPr>
            <a:endParaRPr lang="es-EC" dirty="0" smtClean="0"/>
          </a:p>
          <a:p>
            <a:pPr lvl="0">
              <a:buFont typeface="Wingdings" pitchFamily="2" charset="2"/>
              <a:buChar char="ü"/>
            </a:pPr>
            <a:endParaRPr lang="es-EC" dirty="0" smtClean="0"/>
          </a:p>
          <a:p>
            <a:pPr lvl="0"/>
            <a:endParaRPr lang="es-EC" dirty="0" smtClean="0"/>
          </a:p>
          <a:p>
            <a:pPr lvl="0"/>
            <a:endParaRPr lang="es-EC" dirty="0" smtClean="0"/>
          </a:p>
          <a:p>
            <a:pPr lvl="0"/>
            <a:endParaRPr lang="es-EC" dirty="0" smtClean="0"/>
          </a:p>
          <a:p>
            <a:pPr>
              <a:buFont typeface="Wingdings" pitchFamily="2" charset="2"/>
              <a:buChar char="ü"/>
            </a:pPr>
            <a:endParaRPr lang="es-EC" dirty="0" smtClean="0"/>
          </a:p>
          <a:p>
            <a:pPr algn="just">
              <a:buFont typeface="Wingdings" pitchFamily="2" charset="2"/>
              <a:buChar char="ü"/>
            </a:pPr>
            <a:r>
              <a:rPr lang="es-EC" sz="1600" dirty="0" smtClean="0">
                <a:latin typeface="Baskerville Old Face" pitchFamily="18" charset="0"/>
              </a:rPr>
              <a:t>Las maestras   deben preocuparse un poco más  acerca de que o cuales son los factores que ocasiona agresividad en los niños para así poder  sobrellevar este  problema.</a:t>
            </a:r>
          </a:p>
          <a:p>
            <a:pPr algn="just"/>
            <a:endParaRPr lang="es-EC" sz="1600" dirty="0" smtClean="0">
              <a:latin typeface="Baskerville Old Face" pitchFamily="18" charset="0"/>
            </a:endParaRPr>
          </a:p>
          <a:p>
            <a:pPr lvl="0" algn="just">
              <a:buFont typeface="Wingdings" pitchFamily="2" charset="2"/>
              <a:buChar char="ü"/>
            </a:pPr>
            <a:r>
              <a:rPr lang="es-EC" sz="1600" dirty="0" smtClean="0">
                <a:latin typeface="Baskerville Old Face" pitchFamily="18" charset="0"/>
              </a:rPr>
              <a:t>Las maestras de los centros infantiles investigados, deben dedicarse a  ayudar a los niños que presentan algún tipo de agresividad, lo que no es factible  debido a que en los dos de los tres  centros infantiles existe un   elevado número de niños  en  cada aula,  lo que impide que se les dé una atención  más personalizada.</a:t>
            </a:r>
          </a:p>
          <a:p>
            <a:pPr lvl="0" algn="just"/>
            <a:endParaRPr lang="es-EC" sz="1600" dirty="0" smtClean="0">
              <a:latin typeface="Baskerville Old Face" pitchFamily="18" charset="0"/>
            </a:endParaRPr>
          </a:p>
          <a:p>
            <a:pPr lvl="0" algn="just">
              <a:buFont typeface="Wingdings" pitchFamily="2" charset="2"/>
              <a:buChar char="ü"/>
            </a:pPr>
            <a:r>
              <a:rPr lang="es-EC" sz="1600" dirty="0" smtClean="0">
                <a:latin typeface="Baskerville Old Face" pitchFamily="18" charset="0"/>
              </a:rPr>
              <a:t>Mirar televisión es en la mayoría de niños, la principal actividad que desarrollan por las tardes, siendo ellos mismos quienes escogen sus propios programas  sin la supervisión; ni el criterio de un adulto.</a:t>
            </a:r>
          </a:p>
          <a:p>
            <a:pPr lvl="0"/>
            <a:endParaRPr lang="es-EC" dirty="0" smtClean="0"/>
          </a:p>
          <a:p>
            <a:pPr lvl="0">
              <a:buFont typeface="Wingdings" pitchFamily="2" charset="2"/>
              <a:buChar char="ü"/>
            </a:pPr>
            <a:endParaRPr lang="es-EC" dirty="0" smtClean="0"/>
          </a:p>
          <a:p>
            <a:pPr lvl="0"/>
            <a:endParaRPr lang="es-EC" dirty="0" smtClean="0"/>
          </a:p>
          <a:p>
            <a:pPr lvl="0">
              <a:buFont typeface="Wingdings" pitchFamily="2" charset="2"/>
              <a:buChar char="ü"/>
            </a:pPr>
            <a:endParaRPr lang="es-EC" dirty="0" smtClean="0"/>
          </a:p>
          <a:p>
            <a:pPr lvl="0"/>
            <a:endParaRPr lang="es-EC" dirty="0" smtClean="0"/>
          </a:p>
        </p:txBody>
      </p:sp>
      <p:sp>
        <p:nvSpPr>
          <p:cNvPr id="4" name="3 Rectángulo"/>
          <p:cNvSpPr/>
          <p:nvPr/>
        </p:nvSpPr>
        <p:spPr>
          <a:xfrm>
            <a:off x="214282" y="4071942"/>
            <a:ext cx="8643998" cy="27860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Wingdings" pitchFamily="2" charset="2"/>
              <a:buChar char="Ø"/>
            </a:pPr>
            <a:endParaRPr lang="es-EC" dirty="0" smtClean="0">
              <a:latin typeface="Baskerville Old Face" pitchFamily="18" charset="0"/>
            </a:endParaRPr>
          </a:p>
          <a:p>
            <a:pPr algn="just">
              <a:buFont typeface="Wingdings" pitchFamily="2" charset="2"/>
              <a:buChar char="Ø"/>
            </a:pPr>
            <a:endParaRPr lang="es-EC" dirty="0" smtClean="0">
              <a:latin typeface="Baskerville Old Face" pitchFamily="18" charset="0"/>
            </a:endParaRPr>
          </a:p>
          <a:p>
            <a:pPr algn="just">
              <a:buFont typeface="Wingdings" pitchFamily="2" charset="2"/>
              <a:buChar char="Ø"/>
            </a:pPr>
            <a:endParaRPr lang="es-EC" dirty="0" smtClean="0">
              <a:latin typeface="Baskerville Old Face" pitchFamily="18" charset="0"/>
            </a:endParaRPr>
          </a:p>
          <a:p>
            <a:pPr algn="just">
              <a:buFont typeface="Wingdings" pitchFamily="2" charset="2"/>
              <a:buChar char="Ø"/>
            </a:pPr>
            <a:endParaRPr lang="es-EC" dirty="0" smtClean="0">
              <a:latin typeface="Baskerville Old Face" pitchFamily="18" charset="0"/>
            </a:endParaRPr>
          </a:p>
          <a:p>
            <a:pPr algn="just">
              <a:buFont typeface="Wingdings" pitchFamily="2" charset="2"/>
              <a:buChar char="Ø"/>
            </a:pPr>
            <a:r>
              <a:rPr lang="es-EC" sz="1600" dirty="0" smtClean="0">
                <a:latin typeface="Baskerville Old Face" pitchFamily="18" charset="0"/>
              </a:rPr>
              <a:t>Deberían tratar de mantener una comunicación constante con los padres para poder conocer cual es el ambiente en el que el niño se desarrolla y poder ayudarlo en conjunto.</a:t>
            </a:r>
          </a:p>
          <a:p>
            <a:pPr lvl="0" algn="just"/>
            <a:endParaRPr lang="es-EC" sz="1600" dirty="0" smtClean="0">
              <a:latin typeface="Baskerville Old Face" pitchFamily="18" charset="0"/>
            </a:endParaRPr>
          </a:p>
          <a:p>
            <a:pPr lvl="0" algn="just">
              <a:buFont typeface="Wingdings" pitchFamily="2" charset="2"/>
              <a:buChar char="Ø"/>
            </a:pPr>
            <a:r>
              <a:rPr lang="es-EC" sz="1600" dirty="0" smtClean="0">
                <a:latin typeface="Baskerville Old Face" pitchFamily="18" charset="0"/>
              </a:rPr>
              <a:t>Las  maestras deberían tomar medidas con respecto a cómo combatir la agresividad,  ya es un factor difícil de tratar y de entender buscando la ayuda profesional para mejorar la calidad de vida de los niños y niñas que la padecen.</a:t>
            </a:r>
          </a:p>
          <a:p>
            <a:pPr lvl="0" algn="just"/>
            <a:endParaRPr lang="es-EC" sz="1600" dirty="0" smtClean="0">
              <a:latin typeface="Baskerville Old Face" pitchFamily="18" charset="0"/>
            </a:endParaRPr>
          </a:p>
          <a:p>
            <a:pPr algn="just">
              <a:buFont typeface="Wingdings" pitchFamily="2" charset="2"/>
              <a:buChar char="Ø"/>
            </a:pPr>
            <a:r>
              <a:rPr lang="es-EC" sz="1600" dirty="0" smtClean="0"/>
              <a:t>Los padres y maestros deberían tomar medidas con respecto a cómo combatir la agresividad ( Organizando su tiempo y el de sus hijos para evitar que ellos estén expuestos a factores que refuercen su agresividad)  </a:t>
            </a:r>
          </a:p>
          <a:p>
            <a:pPr lvl="0" algn="just">
              <a:buFont typeface="Wingdings" pitchFamily="2" charset="2"/>
              <a:buChar char="Ø"/>
            </a:pPr>
            <a:endParaRPr lang="es-EC" dirty="0" smtClean="0">
              <a:latin typeface="Baskerville Old Face" pitchFamily="18" charset="0"/>
            </a:endParaRPr>
          </a:p>
          <a:p>
            <a:pPr lvl="0" algn="just">
              <a:buFont typeface="Wingdings" pitchFamily="2" charset="2"/>
              <a:buChar char="Ø"/>
            </a:pPr>
            <a:endParaRPr lang="es-EC" dirty="0" smtClean="0">
              <a:latin typeface="Baskerville Old Face" pitchFamily="18" charset="0"/>
            </a:endParaRPr>
          </a:p>
          <a:p>
            <a:pPr lvl="0" algn="just">
              <a:buFont typeface="Wingdings" pitchFamily="2" charset="2"/>
              <a:buChar char="Ø"/>
            </a:pPr>
            <a:endParaRPr lang="es-EC" dirty="0" smtClean="0">
              <a:latin typeface="Baskerville Old Face" pitchFamily="18" charset="0"/>
            </a:endParaRPr>
          </a:p>
          <a:p>
            <a:pPr lvl="0" algn="just"/>
            <a:endParaRPr lang="es-EC" dirty="0" smtClean="0">
              <a:latin typeface="Baskerville Old Face" pitchFamily="18" charset="0"/>
            </a:endParaRPr>
          </a:p>
        </p:txBody>
      </p:sp>
      <p:sp>
        <p:nvSpPr>
          <p:cNvPr id="7" name="6 Rectángulo"/>
          <p:cNvSpPr/>
          <p:nvPr/>
        </p:nvSpPr>
        <p:spPr>
          <a:xfrm>
            <a:off x="1785918" y="142852"/>
            <a:ext cx="5786478" cy="485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latin typeface="Baskerville Old Face" pitchFamily="18" charset="0"/>
              </a:rPr>
              <a:t>CONCLUSIONES GENRALES</a:t>
            </a:r>
            <a:endParaRPr lang="es-EC" sz="2000" b="1" dirty="0">
              <a:latin typeface="Baskerville Old Face" pitchFamily="18" charset="0"/>
            </a:endParaRPr>
          </a:p>
        </p:txBody>
      </p:sp>
      <p:sp>
        <p:nvSpPr>
          <p:cNvPr id="8" name="7 Rectángulo"/>
          <p:cNvSpPr/>
          <p:nvPr/>
        </p:nvSpPr>
        <p:spPr>
          <a:xfrm>
            <a:off x="1785918" y="3643314"/>
            <a:ext cx="6072230" cy="485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latin typeface="Baskerville Old Face" pitchFamily="18" charset="0"/>
              </a:rPr>
              <a:t>RECOMENDACIONES GENERALES</a:t>
            </a:r>
            <a:endParaRPr lang="es-EC" sz="2000" b="1" dirty="0">
              <a:latin typeface="Baskerville Old Face" pitchFamily="18" charset="0"/>
            </a:endParaRPr>
          </a:p>
        </p:txBody>
      </p:sp>
    </p:spTree>
  </p:cSld>
  <p:clrMapOvr>
    <a:masterClrMapping/>
  </p:clrMapOvr>
  <p:transition spd="med">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642918"/>
            <a:ext cx="8572560" cy="2714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buFont typeface="Wingdings" pitchFamily="2" charset="2"/>
              <a:buChar char="Ø"/>
            </a:pPr>
            <a:endParaRPr lang="es-EC" dirty="0" smtClean="0"/>
          </a:p>
          <a:p>
            <a:pPr lvl="0">
              <a:buFont typeface="Wingdings" pitchFamily="2" charset="2"/>
              <a:buChar char="Ø"/>
            </a:pPr>
            <a:endParaRPr lang="es-EC" dirty="0" smtClean="0"/>
          </a:p>
          <a:p>
            <a:pPr lvl="0">
              <a:buFont typeface="Wingdings" pitchFamily="2" charset="2"/>
              <a:buChar char="Ø"/>
            </a:pPr>
            <a:endParaRPr lang="es-EC" dirty="0" smtClean="0"/>
          </a:p>
          <a:p>
            <a:pPr lvl="0" algn="just">
              <a:buFont typeface="Wingdings" pitchFamily="2" charset="2"/>
              <a:buChar char="Ø"/>
            </a:pPr>
            <a:r>
              <a:rPr lang="es-EC" dirty="0" smtClean="0">
                <a:latin typeface="Baskerville Old Face" pitchFamily="18" charset="0"/>
              </a:rPr>
              <a:t>Por las características de sus trabajos, deben permanecer fuera de su hogar por jornadas largas, lo cual afecta notablemente a la relación con su familia ya que no existe el tiempo necesario para dedicar  a pasar  con los niños y niñas.</a:t>
            </a:r>
          </a:p>
          <a:p>
            <a:pPr lvl="0" algn="just">
              <a:buFont typeface="Wingdings" pitchFamily="2" charset="2"/>
              <a:buChar char="Ø"/>
            </a:pPr>
            <a:endParaRPr lang="es-EC" dirty="0" smtClean="0">
              <a:latin typeface="Baskerville Old Face" pitchFamily="18" charset="0"/>
            </a:endParaRPr>
          </a:p>
          <a:p>
            <a:pPr algn="just">
              <a:buFont typeface="Wingdings" pitchFamily="2" charset="2"/>
              <a:buChar char="Ø"/>
            </a:pPr>
            <a:r>
              <a:rPr lang="es-EC" dirty="0" smtClean="0">
                <a:latin typeface="Baskerville Old Face" pitchFamily="18" charset="0"/>
              </a:rPr>
              <a:t>La mayoría de los niños encuestados provienen de un estrato social y económico bajo. </a:t>
            </a:r>
          </a:p>
          <a:p>
            <a:pPr algn="just">
              <a:buFont typeface="Wingdings" pitchFamily="2" charset="2"/>
              <a:buChar char="Ø"/>
            </a:pPr>
            <a:endParaRPr lang="es-EC" dirty="0" smtClean="0">
              <a:latin typeface="Baskerville Old Face" pitchFamily="18" charset="0"/>
            </a:endParaRPr>
          </a:p>
          <a:p>
            <a:pPr lvl="0" algn="just">
              <a:buFont typeface="Wingdings" pitchFamily="2" charset="2"/>
              <a:buChar char="Ø"/>
            </a:pPr>
            <a:r>
              <a:rPr lang="es-EC" dirty="0" smtClean="0">
                <a:latin typeface="Baskerville Old Face" pitchFamily="18" charset="0"/>
              </a:rPr>
              <a:t>Los padres son los principales causantes de las tendencias agresivas en los niños  debido al modelado  recibido  y algunas de las características a modelar  son de tipos físicas, psicológicas, verbales que los niños desarrollan a lo largo de su vida por lo observado en casa.</a:t>
            </a:r>
          </a:p>
          <a:p>
            <a:endParaRPr lang="es-EC" dirty="0" smtClean="0"/>
          </a:p>
          <a:p>
            <a:pPr lvl="0"/>
            <a:endParaRPr lang="es-EC" dirty="0" smtClean="0"/>
          </a:p>
          <a:p>
            <a:pPr lvl="0">
              <a:buFont typeface="Wingdings" pitchFamily="2" charset="2"/>
              <a:buChar char="Ø"/>
            </a:pPr>
            <a:endParaRPr lang="es-EC" dirty="0" smtClean="0"/>
          </a:p>
        </p:txBody>
      </p:sp>
      <p:sp>
        <p:nvSpPr>
          <p:cNvPr id="4" name="3 Rectángulo"/>
          <p:cNvSpPr/>
          <p:nvPr/>
        </p:nvSpPr>
        <p:spPr>
          <a:xfrm>
            <a:off x="214282" y="4000504"/>
            <a:ext cx="8643998" cy="26432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just">
              <a:buFont typeface="Wingdings" pitchFamily="2" charset="2"/>
              <a:buChar char="Ø"/>
            </a:pPr>
            <a:endParaRPr lang="es-EC" dirty="0" smtClean="0">
              <a:latin typeface="Baskerville Old Face" pitchFamily="18" charset="0"/>
            </a:endParaRPr>
          </a:p>
          <a:p>
            <a:pPr lvl="0" algn="just">
              <a:buFont typeface="Wingdings" pitchFamily="2" charset="2"/>
              <a:buChar char="Ø"/>
            </a:pPr>
            <a:endParaRPr lang="es-EC" sz="1900" dirty="0" smtClean="0">
              <a:latin typeface="Baskerville Old Face" pitchFamily="18" charset="0"/>
            </a:endParaRPr>
          </a:p>
          <a:p>
            <a:pPr lvl="0" algn="just"/>
            <a:endParaRPr lang="es-EC" dirty="0" smtClean="0">
              <a:latin typeface="Baskerville Old Face" pitchFamily="18" charset="0"/>
            </a:endParaRPr>
          </a:p>
          <a:p>
            <a:pPr lvl="0" algn="just"/>
            <a:endParaRPr lang="es-EC" dirty="0" smtClean="0">
              <a:latin typeface="Baskerville Old Face" pitchFamily="18" charset="0"/>
            </a:endParaRPr>
          </a:p>
          <a:p>
            <a:pPr lvl="0" algn="just">
              <a:buFont typeface="Wingdings" pitchFamily="2" charset="2"/>
              <a:buChar char="Ø"/>
            </a:pPr>
            <a:r>
              <a:rPr lang="es-EC" dirty="0" smtClean="0">
                <a:latin typeface="Baskerville Old Face" pitchFamily="18" charset="0"/>
              </a:rPr>
              <a:t>La agresividad de los niños es una forma de llamar la atención y ser tomados en cuenta tanto por sus padres, maestros e incluso sus propios compañeros de clase. </a:t>
            </a:r>
          </a:p>
          <a:p>
            <a:pPr lvl="0" algn="just">
              <a:buFont typeface="Wingdings" pitchFamily="2" charset="2"/>
              <a:buChar char="Ø"/>
            </a:pPr>
            <a:endParaRPr lang="es-EC" dirty="0" smtClean="0">
              <a:latin typeface="Baskerville Old Face" pitchFamily="18" charset="0"/>
            </a:endParaRPr>
          </a:p>
          <a:p>
            <a:pPr lvl="0" algn="just">
              <a:buFont typeface="Wingdings" pitchFamily="2" charset="2"/>
              <a:buChar char="Ø"/>
            </a:pPr>
            <a:r>
              <a:rPr lang="es-ES" dirty="0" smtClean="0">
                <a:latin typeface="Baskerville Old Face" pitchFamily="18" charset="0"/>
              </a:rPr>
              <a:t>A los padres de familia, planificar cuando y cuántos hijos tener de acuerdo a sus posibilidades para que los niños no carezcan de necesidades ocasionadas por la falta de recursos económicos .</a:t>
            </a:r>
          </a:p>
          <a:p>
            <a:pPr algn="just">
              <a:buFont typeface="Wingdings" pitchFamily="2" charset="2"/>
              <a:buChar char="Ø"/>
            </a:pPr>
            <a:r>
              <a:rPr lang="es-EC" dirty="0" smtClean="0">
                <a:latin typeface="Baskerville Old Face" pitchFamily="18" charset="0"/>
              </a:rPr>
              <a:t>A los padres concienciar acerca de que todo lo que ellos hagan frente de sus hijos serán reproducidas de la misma forma en sus hijos, de los padres depende las actitudes, costumbres, ideología pensamientos que sus niños formen y desarrollen.</a:t>
            </a:r>
          </a:p>
          <a:p>
            <a:pPr lvl="0">
              <a:buFont typeface="Wingdings" pitchFamily="2" charset="2"/>
              <a:buChar char="Ø"/>
            </a:pPr>
            <a:endParaRPr lang="es-EC" dirty="0" smtClean="0"/>
          </a:p>
          <a:p>
            <a:r>
              <a:rPr lang="es-EC" dirty="0" smtClean="0"/>
              <a:t> </a:t>
            </a:r>
          </a:p>
          <a:p>
            <a:pPr lvl="0">
              <a:buFont typeface="Wingdings" pitchFamily="2" charset="2"/>
              <a:buChar char="Ø"/>
            </a:pPr>
            <a:endParaRPr lang="es-EC" dirty="0" smtClean="0"/>
          </a:p>
          <a:p>
            <a:pPr algn="ctr"/>
            <a:endParaRPr lang="es-EC" dirty="0"/>
          </a:p>
        </p:txBody>
      </p:sp>
      <p:sp>
        <p:nvSpPr>
          <p:cNvPr id="7" name="6 Rectángulo"/>
          <p:cNvSpPr/>
          <p:nvPr/>
        </p:nvSpPr>
        <p:spPr>
          <a:xfrm>
            <a:off x="1785918" y="142852"/>
            <a:ext cx="5786478" cy="485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latin typeface="Baskerville Old Face" pitchFamily="18" charset="0"/>
              </a:rPr>
              <a:t>CONCLUSIONES GENRALES</a:t>
            </a:r>
            <a:endParaRPr lang="es-EC" sz="2000" b="1" dirty="0">
              <a:latin typeface="Baskerville Old Face" pitchFamily="18" charset="0"/>
            </a:endParaRPr>
          </a:p>
        </p:txBody>
      </p:sp>
      <p:sp>
        <p:nvSpPr>
          <p:cNvPr id="8" name="7 Rectángulo"/>
          <p:cNvSpPr/>
          <p:nvPr/>
        </p:nvSpPr>
        <p:spPr>
          <a:xfrm>
            <a:off x="1785918" y="3500438"/>
            <a:ext cx="6072230" cy="485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latin typeface="Baskerville Old Face" pitchFamily="18" charset="0"/>
              </a:rPr>
              <a:t>RECOMENDACIONES GENERALES</a:t>
            </a:r>
            <a:endParaRPr lang="es-EC" sz="2000" b="1" dirty="0">
              <a:latin typeface="Baskerville Old Face" pitchFamily="18" charset="0"/>
            </a:endParaRPr>
          </a:p>
        </p:txBody>
      </p:sp>
    </p:spTree>
  </p:cSld>
  <p:clrMapOvr>
    <a:masterClrMapping/>
  </p:clrMapOvr>
  <p:transition spd="med">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abajo"/>
          <p:cNvSpPr/>
          <p:nvPr/>
        </p:nvSpPr>
        <p:spPr>
          <a:xfrm>
            <a:off x="4214810" y="357166"/>
            <a:ext cx="1285884" cy="1643074"/>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7" name="6 Rectángulo"/>
          <p:cNvSpPr/>
          <p:nvPr/>
        </p:nvSpPr>
        <p:spPr>
          <a:xfrm>
            <a:off x="2071670" y="2214554"/>
            <a:ext cx="5572164" cy="292895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7200" dirty="0" smtClean="0">
                <a:latin typeface="Forte" pitchFamily="66" charset="0"/>
              </a:rPr>
              <a:t>PROPUESTA</a:t>
            </a:r>
            <a:endParaRPr lang="es-EC" sz="7200" dirty="0">
              <a:latin typeface="Forte" pitchFamily="66" charset="0"/>
            </a:endParaRPr>
          </a:p>
        </p:txBody>
      </p:sp>
    </p:spTree>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071538" y="285728"/>
          <a:ext cx="7286676" cy="517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ucar-en-familia"/>
          <p:cNvPicPr>
            <a:picLocks noChangeAspect="1" noChangeArrowheads="1"/>
          </p:cNvPicPr>
          <p:nvPr/>
        </p:nvPicPr>
        <p:blipFill>
          <a:blip r:embed="rId2" cstate="print"/>
          <a:srcRect/>
          <a:stretch>
            <a:fillRect/>
          </a:stretch>
        </p:blipFill>
        <p:spPr bwMode="auto">
          <a:xfrm>
            <a:off x="357158" y="2428868"/>
            <a:ext cx="3246942" cy="3295646"/>
          </a:xfrm>
          <a:prstGeom prst="rect">
            <a:avLst/>
          </a:prstGeom>
          <a:noFill/>
          <a:ln w="9525">
            <a:noFill/>
            <a:miter lim="800000"/>
            <a:headEnd/>
            <a:tailEnd/>
          </a:ln>
        </p:spPr>
      </p:pic>
      <p:sp>
        <p:nvSpPr>
          <p:cNvPr id="3" name="2 Llamada de nube"/>
          <p:cNvSpPr/>
          <p:nvPr/>
        </p:nvSpPr>
        <p:spPr>
          <a:xfrm>
            <a:off x="3500430" y="0"/>
            <a:ext cx="5286412" cy="421481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b="1" dirty="0" smtClean="0"/>
              <a:t>               </a:t>
            </a:r>
          </a:p>
          <a:p>
            <a:endParaRPr lang="es-EC" sz="2000" b="1" dirty="0" smtClean="0">
              <a:latin typeface="Baskerville Old Face" pitchFamily="18" charset="0"/>
            </a:endParaRPr>
          </a:p>
          <a:p>
            <a:r>
              <a:rPr lang="es-EC" sz="2000" b="1" dirty="0" smtClean="0">
                <a:latin typeface="Baskerville Old Face" pitchFamily="18" charset="0"/>
              </a:rPr>
              <a:t>         </a:t>
            </a:r>
            <a:endParaRPr lang="es-EC" sz="2800" b="1" dirty="0" smtClean="0">
              <a:latin typeface="Baskerville Old Face" pitchFamily="18" charset="0"/>
            </a:endParaRPr>
          </a:p>
          <a:p>
            <a:pPr algn="just"/>
            <a:r>
              <a:rPr lang="es-EC" sz="2000" dirty="0" smtClean="0">
                <a:latin typeface="Baskerville Old Face" pitchFamily="18" charset="0"/>
                <a:hlinkClick r:id="rId3" action="ppaction://hlinksldjump"/>
              </a:rPr>
              <a:t>ESCUELA</a:t>
            </a:r>
            <a:r>
              <a:rPr lang="es-EC" sz="2000" dirty="0" smtClean="0">
                <a:latin typeface="Baskerville Old Face" pitchFamily="18" charset="0"/>
              </a:rPr>
              <a:t>  PARA PADRES, COMO PROPUESTA DE MITIGACION DE LA AGRESIVIDAD INFANTIL Y SU INFLUENCIA EN EL APRENDIZAJE  EN LOS CENTROS INFANTILES DE LA PARROQUIA DE PIFO.</a:t>
            </a:r>
          </a:p>
          <a:p>
            <a:pPr algn="just"/>
            <a:r>
              <a:rPr lang="es-EC" sz="2000" b="1" dirty="0" smtClean="0">
                <a:latin typeface="Baskerville Old Face" pitchFamily="18" charset="0"/>
              </a:rPr>
              <a:t> </a:t>
            </a:r>
            <a:endParaRPr lang="es-EC" sz="2000" dirty="0" smtClean="0">
              <a:latin typeface="Baskerville Old Face" pitchFamily="18" charset="0"/>
            </a:endParaRPr>
          </a:p>
          <a:p>
            <a:pPr algn="ctr"/>
            <a:endParaRPr lang="es-EC" dirty="0"/>
          </a:p>
        </p:txBody>
      </p:sp>
    </p:spTree>
  </p:cSld>
  <p:clrMapOvr>
    <a:masterClrMapping/>
  </p:clrMapOvr>
  <p:transition spd="med">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1785926"/>
            <a:ext cx="8286808" cy="39290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2800" dirty="0" smtClean="0">
                <a:latin typeface="Baskerville Old Face" pitchFamily="18" charset="0"/>
              </a:rPr>
              <a:t>Es un lugar de aprendizaje, de reflexión tanto de tipo individual como  grupal  en el cual se  intercambia  experiencias entre  padres y  madres , con el único fin de buscar, compartir y mejorar la educación de los hijos y su calidad de vida. </a:t>
            </a:r>
          </a:p>
          <a:p>
            <a:pPr algn="just"/>
            <a:endParaRPr lang="es-EC" sz="2400" dirty="0" smtClean="0">
              <a:latin typeface="Baskerville Old Face" pitchFamily="18" charset="0"/>
            </a:endParaRPr>
          </a:p>
          <a:p>
            <a:pPr algn="ctr"/>
            <a:endParaRPr lang="es-EC" dirty="0"/>
          </a:p>
        </p:txBody>
      </p:sp>
      <p:pic>
        <p:nvPicPr>
          <p:cNvPr id="3" name="2 Imagen" descr="http://isfi.edu.ar/wp-content/uploads/ESCUELA_PARA_PADRES.gif"/>
          <p:cNvPicPr/>
          <p:nvPr/>
        </p:nvPicPr>
        <p:blipFill>
          <a:blip r:embed="rId2" cstate="print"/>
          <a:srcRect/>
          <a:stretch>
            <a:fillRect/>
          </a:stretch>
        </p:blipFill>
        <p:spPr bwMode="auto">
          <a:xfrm>
            <a:off x="3357554" y="571480"/>
            <a:ext cx="2860040" cy="1492250"/>
          </a:xfrm>
          <a:prstGeom prst="rect">
            <a:avLst/>
          </a:prstGeom>
          <a:noFill/>
          <a:ln w="9525">
            <a:noFill/>
            <a:miter lim="800000"/>
            <a:headEnd/>
            <a:tailEnd/>
          </a:ln>
        </p:spPr>
      </p:pic>
      <p:sp>
        <p:nvSpPr>
          <p:cNvPr id="4" name="3 Explosión 2">
            <a:hlinkClick r:id="rId3" action="ppaction://hlinksldjump"/>
          </p:cNvPr>
          <p:cNvSpPr/>
          <p:nvPr/>
        </p:nvSpPr>
        <p:spPr>
          <a:xfrm>
            <a:off x="3357554" y="4071942"/>
            <a:ext cx="914400" cy="914400"/>
          </a:xfrm>
          <a:prstGeom prst="irregularSeal2">
            <a:avLst/>
          </a:prstGeom>
          <a:solidFill>
            <a:schemeClr val="accent3">
              <a:lumMod val="20000"/>
              <a:lumOff val="80000"/>
            </a:schemeClr>
          </a:solidFill>
          <a:ln>
            <a:solidFill>
              <a:schemeClr val="accent1"/>
            </a:solid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Tree>
  </p:cSld>
  <p:clrMapOvr>
    <a:masterClrMapping/>
  </p:clrMapOvr>
  <p:transition spd="med">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857224" y="1285860"/>
            <a:ext cx="7500990" cy="42148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C" sz="2400" dirty="0" smtClean="0">
                <a:latin typeface="Baskerville Old Face" pitchFamily="18" charset="0"/>
              </a:rPr>
              <a:t>Una escuela para padres es necesaria en la parroquia de Pifo, debido a que en los centros infantiles se ve mucha agresividad entre compañeros y muchas veces los padres y maestros no sabemos cómo enfrentar estos problemas.</a:t>
            </a:r>
          </a:p>
          <a:p>
            <a:pPr algn="just"/>
            <a:endParaRPr lang="es-EC" sz="2400" dirty="0" smtClean="0">
              <a:latin typeface="Baskerville Old Face" pitchFamily="18" charset="0"/>
            </a:endParaRPr>
          </a:p>
          <a:p>
            <a:pPr algn="just"/>
            <a:endParaRPr lang="es-EC" sz="2400" dirty="0" smtClean="0">
              <a:latin typeface="Baskerville Old Face" pitchFamily="18" charset="0"/>
            </a:endParaRPr>
          </a:p>
          <a:p>
            <a:pPr algn="ctr"/>
            <a:endParaRPr lang="es-EC" dirty="0"/>
          </a:p>
        </p:txBody>
      </p:sp>
      <p:sp>
        <p:nvSpPr>
          <p:cNvPr id="4" name="3 Cara sonriente">
            <a:hlinkClick r:id="rId2" action="ppaction://hlinksldjump"/>
          </p:cNvPr>
          <p:cNvSpPr/>
          <p:nvPr/>
        </p:nvSpPr>
        <p:spPr>
          <a:xfrm>
            <a:off x="7000892" y="4500570"/>
            <a:ext cx="914400" cy="914400"/>
          </a:xfrm>
          <a:prstGeom prst="smileyFac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cSld>
  <p:clrMapOvr>
    <a:masterClrMapping/>
  </p:clrMapOvr>
  <p:transition spd="med">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1285860"/>
            <a:ext cx="8286808" cy="47149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buFont typeface="Wingdings" pitchFamily="2" charset="2"/>
              <a:buChar char="ü"/>
            </a:pPr>
            <a:endParaRPr lang="es-EC" sz="2000" dirty="0" smtClean="0">
              <a:latin typeface="Baskerville Old Face" pitchFamily="18" charset="0"/>
            </a:endParaRPr>
          </a:p>
          <a:p>
            <a:endParaRPr lang="es-EC" sz="2000" dirty="0" smtClean="0">
              <a:latin typeface="Baskerville Old Face" pitchFamily="18" charset="0"/>
            </a:endParaRPr>
          </a:p>
          <a:p>
            <a:pPr>
              <a:buFont typeface="Wingdings" pitchFamily="2" charset="2"/>
              <a:buChar char="ü"/>
            </a:pPr>
            <a:r>
              <a:rPr lang="es-EC" sz="2200" dirty="0" smtClean="0">
                <a:latin typeface="Baskerville Old Face" pitchFamily="18" charset="0"/>
              </a:rPr>
              <a:t>Nace en Paris en el siglo XX, debido a la preocupación de la sociedad por la infancia.</a:t>
            </a:r>
          </a:p>
          <a:p>
            <a:endParaRPr lang="es-EC" sz="2200" dirty="0" smtClean="0">
              <a:latin typeface="Baskerville Old Face" pitchFamily="18" charset="0"/>
            </a:endParaRPr>
          </a:p>
          <a:p>
            <a:pPr>
              <a:buFont typeface="Wingdings" pitchFamily="2" charset="2"/>
              <a:buChar char="ü"/>
            </a:pPr>
            <a:r>
              <a:rPr lang="es-EC" sz="2200" dirty="0" smtClean="0">
                <a:latin typeface="Baskerville Old Face" pitchFamily="18" charset="0"/>
              </a:rPr>
              <a:t>Tiene la finalidad de integrar personas interesadas en la infancia</a:t>
            </a:r>
          </a:p>
          <a:p>
            <a:endParaRPr lang="es-EC" sz="2200" dirty="0" smtClean="0">
              <a:latin typeface="Baskerville Old Face" pitchFamily="18" charset="0"/>
            </a:endParaRPr>
          </a:p>
          <a:p>
            <a:pPr>
              <a:buFont typeface="Wingdings" pitchFamily="2" charset="2"/>
              <a:buChar char="ü"/>
            </a:pPr>
            <a:r>
              <a:rPr lang="es-EC" sz="2200" dirty="0" smtClean="0">
                <a:latin typeface="Baskerville Old Face" pitchFamily="18" charset="0"/>
              </a:rPr>
              <a:t>Estaba integrada por personas con amplios conocimientos en el tema</a:t>
            </a:r>
          </a:p>
          <a:p>
            <a:endParaRPr lang="es-EC" sz="2200" dirty="0" smtClean="0">
              <a:latin typeface="Baskerville Old Face" pitchFamily="18" charset="0"/>
            </a:endParaRPr>
          </a:p>
          <a:p>
            <a:pPr>
              <a:buFont typeface="Wingdings" pitchFamily="2" charset="2"/>
              <a:buChar char="ü"/>
            </a:pPr>
            <a:r>
              <a:rPr lang="es-EC" sz="2200" dirty="0" smtClean="0">
                <a:latin typeface="Baskerville Old Face" pitchFamily="18" charset="0"/>
              </a:rPr>
              <a:t>En 1984 se crea la primera escuela para padres en Colombia.</a:t>
            </a:r>
          </a:p>
          <a:p>
            <a:endParaRPr lang="es-EC" sz="2200" dirty="0" smtClean="0">
              <a:latin typeface="Baskerville Old Face" pitchFamily="18" charset="0"/>
            </a:endParaRPr>
          </a:p>
          <a:p>
            <a:pPr>
              <a:buFont typeface="Wingdings" pitchFamily="2" charset="2"/>
              <a:buChar char="ü"/>
            </a:pPr>
            <a:r>
              <a:rPr lang="es-EC" sz="2200" dirty="0" smtClean="0">
                <a:latin typeface="Baskerville Old Face" pitchFamily="18" charset="0"/>
              </a:rPr>
              <a:t>Los primeros talleres fueron realizados por los propios niños al imitar a sus padres.</a:t>
            </a:r>
          </a:p>
          <a:p>
            <a:endParaRPr lang="es-EC" sz="2200" dirty="0" smtClean="0">
              <a:latin typeface="Baskerville Old Face" pitchFamily="18" charset="0"/>
            </a:endParaRPr>
          </a:p>
          <a:p>
            <a:pPr>
              <a:buFont typeface="Wingdings" pitchFamily="2" charset="2"/>
              <a:buChar char="ü"/>
            </a:pPr>
            <a:r>
              <a:rPr lang="es-EC" sz="2200" dirty="0" smtClean="0">
                <a:latin typeface="Baskerville Old Face" pitchFamily="18" charset="0"/>
              </a:rPr>
              <a:t>Por su gran acogida de a poco se fueron implementando en varios establecimientos educativos en muchos países.</a:t>
            </a:r>
          </a:p>
          <a:p>
            <a:endParaRPr lang="es-EC" sz="2000" dirty="0" smtClean="0">
              <a:latin typeface="Baskerville Old Face" pitchFamily="18" charset="0"/>
            </a:endParaRPr>
          </a:p>
          <a:p>
            <a:r>
              <a:rPr lang="es-EC" sz="2000" dirty="0" smtClean="0">
                <a:latin typeface="Baskerville Old Face" pitchFamily="18" charset="0"/>
              </a:rPr>
              <a:t> </a:t>
            </a:r>
            <a:endParaRPr lang="es-EC" sz="2000" dirty="0">
              <a:latin typeface="Baskerville Old Face" pitchFamily="18" charset="0"/>
            </a:endParaRPr>
          </a:p>
        </p:txBody>
      </p:sp>
      <p:sp>
        <p:nvSpPr>
          <p:cNvPr id="3" name="2 Rectángulo"/>
          <p:cNvSpPr/>
          <p:nvPr/>
        </p:nvSpPr>
        <p:spPr>
          <a:xfrm>
            <a:off x="1000100" y="214290"/>
            <a:ext cx="7000924" cy="10001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2400" b="1" dirty="0" smtClean="0">
                <a:latin typeface="Baskerville Old Face" pitchFamily="18" charset="0"/>
              </a:rPr>
              <a:t>Breve Historia de la Escuela para Padres</a:t>
            </a:r>
            <a:endParaRPr lang="es-EC" sz="2400" b="1" dirty="0">
              <a:latin typeface="Baskerville Old Face" pitchFamily="18" charset="0"/>
            </a:endParaRPr>
          </a:p>
        </p:txBody>
      </p:sp>
    </p:spTree>
  </p:cSld>
  <p:clrMapOvr>
    <a:masterClrMapping/>
  </p:clrMapOvr>
  <p:transition spd="med">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57390" y="1285860"/>
            <a:ext cx="6500890" cy="4286280"/>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a:r>
              <a:rPr lang="es-EC" sz="2000" dirty="0" smtClean="0">
                <a:latin typeface="Baskerville Old Face" pitchFamily="18" charset="0"/>
              </a:rPr>
              <a:t> El ser humano a lo largo de su vida nunca deja de aprender, en el caso de quienes son padres de familia no existe un manual en donde se les dice cual es la forma correcta de educar a un hijo, es por esto que se ve la importancia de implementar una escuela para padres donde a través de unos talleres en los  cuales los padres y madres de familia de  los centros infantiles investigados  puedan mejorar y aprender del resto de  personas ya sea con vivencias, experiencias,  testimonios, actividades, a como ejercer una correcta forma de educar a sus hijos, a cómo crear y fortalecer  vínculos de afecto.</a:t>
            </a:r>
          </a:p>
          <a:p>
            <a:pPr algn="just"/>
            <a:endParaRPr lang="es-EC" sz="2000" dirty="0">
              <a:latin typeface="Baskerville Old Face" pitchFamily="18" charset="0"/>
            </a:endParaRPr>
          </a:p>
        </p:txBody>
      </p:sp>
      <p:pic>
        <p:nvPicPr>
          <p:cNvPr id="1026" name="Picture 2" descr="http://3.bp.blogspot.com/-rDdCzK3-5Xs/TkhOdamD28I/AAAAAAAAADw/ubd2XB-aSqk/s320/padres.gif"/>
          <p:cNvPicPr>
            <a:picLocks noChangeAspect="1" noChangeArrowheads="1"/>
          </p:cNvPicPr>
          <p:nvPr/>
        </p:nvPicPr>
        <p:blipFill>
          <a:blip r:embed="rId2" cstate="print"/>
          <a:srcRect/>
          <a:stretch>
            <a:fillRect/>
          </a:stretch>
        </p:blipFill>
        <p:spPr bwMode="auto">
          <a:xfrm>
            <a:off x="0" y="1643050"/>
            <a:ext cx="2238375" cy="3643338"/>
          </a:xfrm>
          <a:prstGeom prst="rect">
            <a:avLst/>
          </a:prstGeom>
          <a:ln>
            <a:noFill/>
          </a:ln>
          <a:effectLst>
            <a:softEdge rad="112500"/>
          </a:effectLst>
        </p:spPr>
      </p:pic>
      <p:sp>
        <p:nvSpPr>
          <p:cNvPr id="5" name="4 Cinta hacia arriba"/>
          <p:cNvSpPr/>
          <p:nvPr/>
        </p:nvSpPr>
        <p:spPr>
          <a:xfrm>
            <a:off x="3500430" y="571480"/>
            <a:ext cx="4429156" cy="826962"/>
          </a:xfrm>
          <a:prstGeom prst="ribbon2">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latin typeface="Baskerville Old Face" pitchFamily="18" charset="0"/>
                <a:hlinkClick r:id="rId3" action="ppaction://hlinksldjump"/>
              </a:rPr>
              <a:t>IMPORTANCIA</a:t>
            </a:r>
            <a:endParaRPr lang="es-EC"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57554" y="142852"/>
            <a:ext cx="264320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b="1" dirty="0" smtClean="0">
                <a:latin typeface="Baskerville Old Face" pitchFamily="18" charset="0"/>
                <a:hlinkClick r:id="rId2" action="ppaction://hlinksldjump"/>
              </a:rPr>
              <a:t>OBJETIVOS</a:t>
            </a:r>
            <a:endParaRPr lang="es-EC" sz="2800" b="1" dirty="0">
              <a:latin typeface="Baskerville Old Face" pitchFamily="18" charset="0"/>
            </a:endParaRPr>
          </a:p>
        </p:txBody>
      </p:sp>
      <p:sp>
        <p:nvSpPr>
          <p:cNvPr id="5" name="4 Rectángulo"/>
          <p:cNvSpPr/>
          <p:nvPr/>
        </p:nvSpPr>
        <p:spPr>
          <a:xfrm>
            <a:off x="5143504" y="1142984"/>
            <a:ext cx="3786214" cy="4500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2000" b="1" dirty="0" smtClean="0">
                <a:latin typeface="Baskerville Old Face" pitchFamily="18" charset="0"/>
              </a:rPr>
              <a:t>               </a:t>
            </a:r>
            <a:r>
              <a:rPr lang="es-EC" sz="2000" b="1" u="sng" dirty="0" smtClean="0">
                <a:latin typeface="Baskerville Old Face" pitchFamily="18" charset="0"/>
              </a:rPr>
              <a:t>ESPECÍFICOS</a:t>
            </a:r>
          </a:p>
          <a:p>
            <a:pPr lvl="0" algn="just">
              <a:buFont typeface="Wingdings" pitchFamily="2" charset="2"/>
              <a:buChar char="v"/>
            </a:pPr>
            <a:r>
              <a:rPr lang="es-EC" sz="2000" dirty="0" smtClean="0">
                <a:latin typeface="Baskerville Old Face" pitchFamily="18" charset="0"/>
              </a:rPr>
              <a:t>Diseñar el proyecto de escuela para padres y maestros</a:t>
            </a:r>
          </a:p>
          <a:p>
            <a:pPr lvl="0" algn="just">
              <a:buFont typeface="Wingdings" pitchFamily="2" charset="2"/>
              <a:buChar char="v"/>
            </a:pPr>
            <a:r>
              <a:rPr lang="es-EC" sz="2000" dirty="0" smtClean="0">
                <a:latin typeface="Baskerville Old Face" pitchFamily="18" charset="0"/>
              </a:rPr>
              <a:t>Diseñar el marco teórico de la propuesta de mitigación de la agresividad Infantil</a:t>
            </a:r>
          </a:p>
          <a:p>
            <a:pPr lvl="0" algn="just">
              <a:buFont typeface="Wingdings" pitchFamily="2" charset="2"/>
              <a:buChar char="v"/>
            </a:pPr>
            <a:r>
              <a:rPr lang="es-EC" sz="2000" dirty="0" smtClean="0">
                <a:latin typeface="Baskerville Old Face" pitchFamily="18" charset="0"/>
              </a:rPr>
              <a:t>Socializar el plan de acción en todas las instituciones involucradas</a:t>
            </a:r>
          </a:p>
          <a:p>
            <a:pPr lvl="0" algn="just">
              <a:buFont typeface="Wingdings" pitchFamily="2" charset="2"/>
              <a:buChar char="v"/>
            </a:pPr>
            <a:r>
              <a:rPr lang="es-EC" sz="2000" dirty="0" smtClean="0">
                <a:latin typeface="Baskerville Old Face" pitchFamily="18" charset="0"/>
              </a:rPr>
              <a:t>Implementar  el programa de escuelas para padres en las Instituciones  Educativas involucradas de parroquia un programa de escuela para padres </a:t>
            </a:r>
          </a:p>
          <a:p>
            <a:pPr algn="ctr"/>
            <a:endParaRPr lang="es-EC" dirty="0"/>
          </a:p>
        </p:txBody>
      </p:sp>
      <p:sp>
        <p:nvSpPr>
          <p:cNvPr id="6" name="5 Rectángulo"/>
          <p:cNvSpPr/>
          <p:nvPr/>
        </p:nvSpPr>
        <p:spPr>
          <a:xfrm>
            <a:off x="428596" y="1142984"/>
            <a:ext cx="3786214" cy="4500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u="sng" dirty="0" smtClean="0">
                <a:latin typeface="Baskerville Old Face" pitchFamily="18" charset="0"/>
              </a:rPr>
              <a:t>GENERAL</a:t>
            </a:r>
          </a:p>
          <a:p>
            <a:pPr algn="ctr"/>
            <a:endParaRPr lang="es-EC" dirty="0" smtClean="0"/>
          </a:p>
          <a:p>
            <a:pPr algn="just">
              <a:buFont typeface="Wingdings" pitchFamily="2" charset="2"/>
              <a:buChar char="v"/>
            </a:pPr>
            <a:r>
              <a:rPr lang="es-EC" sz="2000" dirty="0" smtClean="0">
                <a:latin typeface="Baskerville Old Face" pitchFamily="18" charset="0"/>
              </a:rPr>
              <a:t> Facilitar a los padres y maestros algunas  estrategias para ayudar, apoyar y compartir tiempo de calidad disminuyendo los factores que inciden en la agresividad de los hijos, además de  crear en ellos vínculos de afecto  fortaleciendo al ser humano  en todas sus áreas de desarrollo  para que sea capaz de desenvolverse en la sociedad a la cual pertenece.</a:t>
            </a:r>
          </a:p>
          <a:p>
            <a:pPr algn="ctr">
              <a:buFont typeface="Wingdings" pitchFamily="2" charset="2"/>
              <a:buChar char="v"/>
            </a:pPr>
            <a:endParaRPr lang="es-EC" dirty="0"/>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0 Marcador de contenido" descr="http://cuidadoinfantil.net/wp-content/uploads/nino_corriendo.jpg"/>
          <p:cNvPicPr>
            <a:picLocks/>
          </p:cNvPicPr>
          <p:nvPr/>
        </p:nvPicPr>
        <p:blipFill>
          <a:blip r:embed="rId2" cstate="print"/>
          <a:stretch>
            <a:fillRect/>
          </a:stretch>
        </p:blipFill>
        <p:spPr bwMode="auto">
          <a:xfrm>
            <a:off x="1204912" y="2000240"/>
            <a:ext cx="2795584" cy="4214841"/>
          </a:xfrm>
          <a:prstGeom prst="rect">
            <a:avLst/>
          </a:prstGeom>
          <a:noFill/>
          <a:ln w="9525">
            <a:noFill/>
            <a:miter lim="800000"/>
            <a:headEnd/>
            <a:tailEnd/>
          </a:ln>
        </p:spPr>
      </p:pic>
      <p:sp>
        <p:nvSpPr>
          <p:cNvPr id="3" name="2 Llamada de nube"/>
          <p:cNvSpPr/>
          <p:nvPr/>
        </p:nvSpPr>
        <p:spPr>
          <a:xfrm>
            <a:off x="3071802" y="285728"/>
            <a:ext cx="3214710" cy="1714512"/>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b="1" dirty="0" smtClean="0">
                <a:latin typeface="Baskerville Old Face" pitchFamily="18" charset="0"/>
                <a:hlinkClick r:id="rId3" action="ppaction://hlinksldjump"/>
              </a:rPr>
              <a:t>OBJETIVO   GENERAL</a:t>
            </a:r>
            <a:endParaRPr lang="es-EC" sz="2000" b="1" dirty="0">
              <a:latin typeface="Baskerville Old Face" pitchFamily="18" charset="0"/>
            </a:endParaRPr>
          </a:p>
        </p:txBody>
      </p:sp>
      <p:sp>
        <p:nvSpPr>
          <p:cNvPr id="4" name="12 Marcador de contenido"/>
          <p:cNvSpPr txBox="1">
            <a:spLocks/>
          </p:cNvSpPr>
          <p:nvPr/>
        </p:nvSpPr>
        <p:spPr>
          <a:xfrm>
            <a:off x="4572000" y="2143116"/>
            <a:ext cx="4038600" cy="4525963"/>
          </a:xfrm>
          <a:prstGeom prst="rect">
            <a:avLst/>
          </a:prstGeom>
        </p:spPr>
        <p:txBody>
          <a:bodyPr>
            <a:noAutofit/>
          </a:bodyPr>
          <a:lstStyle/>
          <a:p>
            <a:pPr marL="342900" indent="-342900" algn="just">
              <a:spcBef>
                <a:spcPct val="20000"/>
              </a:spcBef>
              <a:defRPr/>
            </a:pPr>
            <a:r>
              <a:rPr lang="es-EC" sz="2000" dirty="0" smtClean="0">
                <a:latin typeface="Baskerville Old Face" pitchFamily="18" charset="0"/>
              </a:rPr>
              <a:t>      Conocer  cómo influye la  agresividad  en el desarrollo del aprendizaje  de los  niños y niñas de 5 a 6 años  de pre escolar de los centros infantiles de la parroquia de Pifo, para  enseñar  estrategias  de solución tanto a  padres, madres y maestras, mejorando la calidad de vida de los infantes de la comunidad.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a:ln>
                <a:noFill/>
              </a:ln>
              <a:solidFill>
                <a:schemeClr val="tx1"/>
              </a:solidFill>
              <a:effectLst/>
              <a:uLnTx/>
              <a:uFillTx/>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pitchFamily="34" charset="0"/>
                <a:ea typeface="Calibri" pitchFamily="34" charset="0"/>
                <a:cs typeface="Arial" pitchFamily="34" charset="0"/>
              </a:rPr>
              <a:t>PLAN DE ACCION</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3 Rectángulo"/>
          <p:cNvSpPr/>
          <p:nvPr/>
        </p:nvSpPr>
        <p:spPr>
          <a:xfrm>
            <a:off x="3786182" y="285728"/>
            <a:ext cx="2857520" cy="571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Baskerville Old Face" pitchFamily="18" charset="0"/>
              </a:rPr>
              <a:t>PLAN DE ACCION</a:t>
            </a:r>
            <a:endParaRPr lang="es-EC" b="1" dirty="0">
              <a:latin typeface="Baskerville Old Face" pitchFamily="18" charset="0"/>
            </a:endParaRPr>
          </a:p>
        </p:txBody>
      </p:sp>
      <p:graphicFrame>
        <p:nvGraphicFramePr>
          <p:cNvPr id="5" name="4 Tabla"/>
          <p:cNvGraphicFramePr>
            <a:graphicFrameLocks noGrp="1"/>
          </p:cNvGraphicFramePr>
          <p:nvPr/>
        </p:nvGraphicFramePr>
        <p:xfrm>
          <a:off x="928662" y="1000109"/>
          <a:ext cx="7858179" cy="5240152"/>
        </p:xfrm>
        <a:graphic>
          <a:graphicData uri="http://schemas.openxmlformats.org/drawingml/2006/table">
            <a:tbl>
              <a:tblPr/>
              <a:tblGrid>
                <a:gridCol w="2725268"/>
                <a:gridCol w="2789325"/>
                <a:gridCol w="2343586"/>
              </a:tblGrid>
              <a:tr h="668691">
                <a:tc>
                  <a:txBody>
                    <a:bodyPr/>
                    <a:lstStyle/>
                    <a:p>
                      <a:pPr algn="ctr">
                        <a:lnSpc>
                          <a:spcPct val="150000"/>
                        </a:lnSpc>
                        <a:spcAft>
                          <a:spcPts val="0"/>
                        </a:spcAft>
                      </a:pPr>
                      <a:r>
                        <a:rPr lang="es-EC" sz="1600" b="1" dirty="0">
                          <a:latin typeface="Baskerville Old Face" pitchFamily="18" charset="0"/>
                          <a:ea typeface="Calibri"/>
                          <a:cs typeface="Times New Roman"/>
                        </a:rPr>
                        <a:t>ACTIVIDADES</a:t>
                      </a:r>
                      <a:endParaRPr lang="es-EC" sz="1600" dirty="0">
                        <a:latin typeface="Baskerville Old Fac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dirty="0">
                          <a:latin typeface="Baskerville Old Face" pitchFamily="18" charset="0"/>
                          <a:ea typeface="Calibri"/>
                          <a:cs typeface="Times New Roman"/>
                        </a:rPr>
                        <a:t>RESPONSABLES</a:t>
                      </a:r>
                      <a:endParaRPr lang="es-EC" sz="1600" dirty="0">
                        <a:latin typeface="Baskerville Old Fac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dirty="0">
                          <a:latin typeface="Baskerville Old Face" pitchFamily="18" charset="0"/>
                          <a:ea typeface="Calibri"/>
                          <a:cs typeface="Times New Roman"/>
                        </a:rPr>
                        <a:t>TIEMPO  DE  DURACION</a:t>
                      </a:r>
                      <a:endParaRPr lang="es-EC" sz="1600" dirty="0">
                        <a:latin typeface="Baskerville Old Fac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808">
                <a:tc>
                  <a:txBody>
                    <a:bodyPr/>
                    <a:lstStyle/>
                    <a:p>
                      <a:pPr algn="just">
                        <a:lnSpc>
                          <a:spcPct val="150000"/>
                        </a:lnSpc>
                        <a:spcAft>
                          <a:spcPts val="0"/>
                        </a:spcAft>
                      </a:pPr>
                      <a:r>
                        <a:rPr lang="es-EC" sz="1500" dirty="0">
                          <a:latin typeface="Baskerville Old Face" pitchFamily="18" charset="0"/>
                          <a:ea typeface="Calibri"/>
                          <a:cs typeface="Times New Roman"/>
                        </a:rPr>
                        <a:t> </a:t>
                      </a:r>
                      <a:r>
                        <a:rPr lang="es-EC" sz="1500" b="1" dirty="0">
                          <a:latin typeface="Baskerville Old Face" pitchFamily="18" charset="0"/>
                          <a:ea typeface="Calibri"/>
                          <a:cs typeface="Times New Roman"/>
                        </a:rPr>
                        <a:t>TALLER N° 1 </a:t>
                      </a:r>
                      <a:endParaRPr lang="es-EC" sz="1500" dirty="0">
                        <a:latin typeface="Baskerville Old Face" pitchFamily="18" charset="0"/>
                        <a:ea typeface="Calibri"/>
                        <a:cs typeface="Times New Roman"/>
                      </a:endParaRPr>
                    </a:p>
                    <a:p>
                      <a:pPr algn="just">
                        <a:lnSpc>
                          <a:spcPct val="150000"/>
                        </a:lnSpc>
                        <a:spcAft>
                          <a:spcPts val="0"/>
                        </a:spcAft>
                      </a:pPr>
                      <a:r>
                        <a:rPr lang="es-EC" sz="1500" dirty="0">
                          <a:latin typeface="Baskerville Old Face" pitchFamily="18" charset="0"/>
                          <a:ea typeface="Calibri"/>
                          <a:cs typeface="Times New Roman"/>
                        </a:rPr>
                        <a:t>Mañana deportiva/ Compartir experiencias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dirty="0">
                          <a:latin typeface="Baskerville Old Face" pitchFamily="18" charset="0"/>
                          <a:ea typeface="Calibri"/>
                          <a:cs typeface="Times New Roman"/>
                        </a:rPr>
                        <a:t>Directora/maestras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dirty="0">
                          <a:latin typeface="Baskerville Old Face" pitchFamily="18" charset="0"/>
                          <a:ea typeface="Calibri"/>
                          <a:cs typeface="Times New Roman"/>
                        </a:rPr>
                        <a:t>5 horas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910">
                <a:tc>
                  <a:txBody>
                    <a:bodyPr/>
                    <a:lstStyle/>
                    <a:p>
                      <a:pPr algn="just">
                        <a:lnSpc>
                          <a:spcPct val="150000"/>
                        </a:lnSpc>
                        <a:spcAft>
                          <a:spcPts val="0"/>
                        </a:spcAft>
                      </a:pPr>
                      <a:r>
                        <a:rPr lang="es-EC" sz="1500" b="1" dirty="0">
                          <a:latin typeface="Baskerville Old Face" pitchFamily="18" charset="0"/>
                          <a:ea typeface="Calibri"/>
                          <a:cs typeface="Times New Roman"/>
                        </a:rPr>
                        <a:t>TALLER N° 2</a:t>
                      </a:r>
                      <a:endParaRPr lang="es-EC" sz="1500" dirty="0">
                        <a:latin typeface="Baskerville Old Face" pitchFamily="18" charset="0"/>
                        <a:ea typeface="Calibri"/>
                        <a:cs typeface="Times New Roman"/>
                      </a:endParaRPr>
                    </a:p>
                    <a:p>
                      <a:pPr algn="just">
                        <a:lnSpc>
                          <a:spcPct val="150000"/>
                        </a:lnSpc>
                        <a:spcAft>
                          <a:spcPts val="0"/>
                        </a:spcAft>
                      </a:pPr>
                      <a:r>
                        <a:rPr lang="es-EC" sz="1500" dirty="0">
                          <a:latin typeface="Baskerville Old Face" pitchFamily="18" charset="0"/>
                          <a:ea typeface="Calibri"/>
                          <a:cs typeface="Times New Roman"/>
                        </a:rPr>
                        <a:t>Charlas / Conferencia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dirty="0">
                          <a:latin typeface="Baskerville Old Face" pitchFamily="18" charset="0"/>
                          <a:ea typeface="Calibri"/>
                          <a:cs typeface="Times New Roman"/>
                        </a:rPr>
                        <a:t>Directora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dirty="0">
                          <a:latin typeface="Baskerville Old Face" pitchFamily="18" charset="0"/>
                          <a:ea typeface="Calibri"/>
                          <a:cs typeface="Times New Roman"/>
                        </a:rPr>
                        <a:t>2 horas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860">
                <a:tc>
                  <a:txBody>
                    <a:bodyPr/>
                    <a:lstStyle/>
                    <a:p>
                      <a:pPr algn="just">
                        <a:lnSpc>
                          <a:spcPct val="150000"/>
                        </a:lnSpc>
                        <a:spcAft>
                          <a:spcPts val="0"/>
                        </a:spcAft>
                      </a:pPr>
                      <a:r>
                        <a:rPr lang="es-EC" sz="1500" b="1" dirty="0">
                          <a:latin typeface="Baskerville Old Face" pitchFamily="18" charset="0"/>
                          <a:ea typeface="Calibri"/>
                          <a:cs typeface="Times New Roman"/>
                        </a:rPr>
                        <a:t>TALLER N° 3</a:t>
                      </a:r>
                      <a:endParaRPr lang="es-EC" sz="1500" dirty="0">
                        <a:latin typeface="Baskerville Old Face" pitchFamily="18" charset="0"/>
                        <a:ea typeface="Calibri"/>
                        <a:cs typeface="Times New Roman"/>
                      </a:endParaRPr>
                    </a:p>
                    <a:p>
                      <a:pPr algn="just">
                        <a:lnSpc>
                          <a:spcPct val="150000"/>
                        </a:lnSpc>
                        <a:spcAft>
                          <a:spcPts val="0"/>
                        </a:spcAft>
                      </a:pPr>
                      <a:r>
                        <a:rPr lang="es-EC" sz="1500" dirty="0">
                          <a:latin typeface="Baskerville Old Face" pitchFamily="18" charset="0"/>
                          <a:ea typeface="Calibri"/>
                          <a:cs typeface="Times New Roman"/>
                        </a:rPr>
                        <a:t>Charlas /vivencia de experiencias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dirty="0">
                          <a:latin typeface="Baskerville Old Face" pitchFamily="18" charset="0"/>
                          <a:ea typeface="Calibri"/>
                          <a:cs typeface="Times New Roman"/>
                        </a:rPr>
                        <a:t>Maestras/padres de familia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dirty="0">
                          <a:latin typeface="Baskerville Old Face" pitchFamily="18" charset="0"/>
                          <a:ea typeface="Calibri"/>
                          <a:cs typeface="Times New Roman"/>
                        </a:rPr>
                        <a:t>2 horas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112">
                <a:tc>
                  <a:txBody>
                    <a:bodyPr/>
                    <a:lstStyle/>
                    <a:p>
                      <a:pPr algn="just">
                        <a:lnSpc>
                          <a:spcPct val="150000"/>
                        </a:lnSpc>
                        <a:spcAft>
                          <a:spcPts val="0"/>
                        </a:spcAft>
                      </a:pPr>
                      <a:r>
                        <a:rPr lang="es-EC" sz="1500" b="1" dirty="0">
                          <a:latin typeface="Baskerville Old Face" pitchFamily="18" charset="0"/>
                          <a:ea typeface="Calibri"/>
                          <a:cs typeface="Times New Roman"/>
                        </a:rPr>
                        <a:t>TALLER N° 4</a:t>
                      </a:r>
                      <a:endParaRPr lang="es-EC" sz="1500" dirty="0">
                        <a:latin typeface="Baskerville Old Face" pitchFamily="18" charset="0"/>
                        <a:ea typeface="Calibri"/>
                        <a:cs typeface="Times New Roman"/>
                      </a:endParaRPr>
                    </a:p>
                    <a:p>
                      <a:pPr algn="just">
                        <a:lnSpc>
                          <a:spcPct val="150000"/>
                        </a:lnSpc>
                        <a:spcAft>
                          <a:spcPts val="0"/>
                        </a:spcAft>
                      </a:pPr>
                      <a:r>
                        <a:rPr lang="es-EC" sz="1500" dirty="0">
                          <a:latin typeface="Baskerville Old Face" pitchFamily="18" charset="0"/>
                          <a:ea typeface="Calibri"/>
                          <a:cs typeface="Times New Roman"/>
                        </a:rPr>
                        <a:t>talleres/ socio dramas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dirty="0">
                          <a:latin typeface="Baskerville Old Face" pitchFamily="18" charset="0"/>
                          <a:ea typeface="Calibri"/>
                          <a:cs typeface="Times New Roman"/>
                        </a:rPr>
                        <a:t>Maestras/investigadora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lnSpc>
                          <a:spcPct val="150000"/>
                        </a:lnSpc>
                        <a:spcAft>
                          <a:spcPts val="0"/>
                        </a:spcAft>
                        <a:buFont typeface="+mj-lt"/>
                        <a:buNone/>
                      </a:pPr>
                      <a:r>
                        <a:rPr lang="es-EC" sz="1500" dirty="0">
                          <a:latin typeface="Baskerville Old Face" pitchFamily="18" charset="0"/>
                          <a:ea typeface="Calibri"/>
                          <a:cs typeface="Times New Roman"/>
                        </a:rPr>
                        <a:t> 2 horas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65">
                <a:tc>
                  <a:txBody>
                    <a:bodyPr/>
                    <a:lstStyle/>
                    <a:p>
                      <a:pPr algn="just">
                        <a:lnSpc>
                          <a:spcPct val="150000"/>
                        </a:lnSpc>
                        <a:spcAft>
                          <a:spcPts val="0"/>
                        </a:spcAft>
                      </a:pPr>
                      <a:r>
                        <a:rPr lang="es-EC" sz="1500" b="1" dirty="0">
                          <a:latin typeface="Baskerville Old Face" pitchFamily="18" charset="0"/>
                          <a:ea typeface="Calibri"/>
                          <a:cs typeface="Times New Roman"/>
                        </a:rPr>
                        <a:t>TALLER N° </a:t>
                      </a:r>
                      <a:r>
                        <a:rPr lang="es-EC" sz="1500" b="1" dirty="0" smtClean="0">
                          <a:latin typeface="Baskerville Old Face" pitchFamily="18" charset="0"/>
                          <a:ea typeface="Calibri"/>
                          <a:cs typeface="Times New Roman"/>
                        </a:rPr>
                        <a:t>5</a:t>
                      </a:r>
                      <a:endParaRPr lang="es-EC" sz="1500" dirty="0">
                        <a:latin typeface="Baskerville Old Face" pitchFamily="18" charset="0"/>
                        <a:ea typeface="Calibri"/>
                        <a:cs typeface="Times New Roman"/>
                      </a:endParaRPr>
                    </a:p>
                    <a:p>
                      <a:pPr algn="just">
                        <a:lnSpc>
                          <a:spcPct val="150000"/>
                        </a:lnSpc>
                        <a:spcAft>
                          <a:spcPts val="0"/>
                        </a:spcAft>
                      </a:pPr>
                      <a:r>
                        <a:rPr lang="es-EC" sz="1500" dirty="0">
                          <a:latin typeface="Baskerville Old Face" pitchFamily="18" charset="0"/>
                          <a:ea typeface="Calibri"/>
                          <a:cs typeface="Times New Roman"/>
                        </a:rPr>
                        <a:t>Plenaria/</a:t>
                      </a:r>
                    </a:p>
                    <a:p>
                      <a:pPr algn="just">
                        <a:lnSpc>
                          <a:spcPct val="150000"/>
                        </a:lnSpc>
                        <a:spcAft>
                          <a:spcPts val="0"/>
                        </a:spcAft>
                      </a:pPr>
                      <a:r>
                        <a:rPr lang="es-EC" sz="1500" dirty="0">
                          <a:latin typeface="Baskerville Old Face" pitchFamily="18" charset="0"/>
                          <a:ea typeface="Calibri"/>
                          <a:cs typeface="Times New Roman"/>
                        </a:rPr>
                        <a:t>Actividades de  distracción/ talleres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500" dirty="0" smtClean="0">
                          <a:latin typeface="Baskerville Old Face" pitchFamily="18" charset="0"/>
                          <a:ea typeface="Calibri"/>
                          <a:cs typeface="Times New Roman"/>
                        </a:rPr>
                        <a:t>Maestras/investigadora/padres</a:t>
                      </a:r>
                      <a:r>
                        <a:rPr lang="es-EC" sz="1500" baseline="0" dirty="0" smtClean="0">
                          <a:latin typeface="Baskerville Old Face" pitchFamily="18" charset="0"/>
                          <a:ea typeface="Calibri"/>
                          <a:cs typeface="Times New Roman"/>
                        </a:rPr>
                        <a:t> de familia.</a:t>
                      </a:r>
                      <a:endParaRPr lang="es-EC" sz="1500" dirty="0">
                        <a:latin typeface="Baskerville Old Fac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lnSpc>
                          <a:spcPct val="150000"/>
                        </a:lnSpc>
                        <a:spcAft>
                          <a:spcPts val="0"/>
                        </a:spcAft>
                        <a:buFont typeface="+mj-lt"/>
                        <a:buNone/>
                      </a:pPr>
                      <a:r>
                        <a:rPr lang="es-EC" sz="1500" dirty="0">
                          <a:latin typeface="Baskerville Old Face" pitchFamily="18" charset="0"/>
                          <a:ea typeface="Calibri"/>
                          <a:cs typeface="Times New Roman"/>
                        </a:rPr>
                        <a:t>2 horas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l+educativa"/>
          <p:cNvPicPr>
            <a:picLocks noChangeAspect="1" noChangeArrowheads="1"/>
          </p:cNvPicPr>
          <p:nvPr/>
        </p:nvPicPr>
        <p:blipFill>
          <a:blip r:embed="rId2" cstate="print"/>
          <a:srcRect/>
          <a:stretch>
            <a:fillRect/>
          </a:stretch>
        </p:blipFill>
        <p:spPr bwMode="auto">
          <a:xfrm>
            <a:off x="714348" y="1785926"/>
            <a:ext cx="3048000" cy="3405190"/>
          </a:xfrm>
          <a:prstGeom prst="rect">
            <a:avLst/>
          </a:prstGeom>
          <a:noFill/>
          <a:ln w="9525">
            <a:noFill/>
            <a:miter lim="800000"/>
            <a:headEnd/>
            <a:tailEnd/>
          </a:ln>
        </p:spPr>
      </p:pic>
      <p:sp>
        <p:nvSpPr>
          <p:cNvPr id="7" name="6 Llamada ovalada"/>
          <p:cNvSpPr/>
          <p:nvPr/>
        </p:nvSpPr>
        <p:spPr>
          <a:xfrm>
            <a:off x="3571868" y="357166"/>
            <a:ext cx="5072098" cy="2286016"/>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 </a:t>
            </a:r>
            <a:r>
              <a:rPr lang="es-EC" sz="2800" dirty="0" smtClean="0">
                <a:latin typeface="Baskerville Old Face" pitchFamily="18" charset="0"/>
              </a:rPr>
              <a:t>TALLERES DE IMPLEMENTACIÓN</a:t>
            </a:r>
            <a:endParaRPr lang="es-EC" sz="2800" dirty="0">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642918"/>
            <a:ext cx="8572560" cy="26432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buFont typeface="Wingdings" pitchFamily="2" charset="2"/>
              <a:buChar char="Ø"/>
            </a:pPr>
            <a:endParaRPr lang="es-EC" dirty="0" smtClean="0"/>
          </a:p>
          <a:p>
            <a:pPr lvl="0">
              <a:buFont typeface="Wingdings" pitchFamily="2" charset="2"/>
              <a:buChar char="Ø"/>
            </a:pPr>
            <a:endParaRPr lang="es-EC" dirty="0" smtClean="0"/>
          </a:p>
          <a:p>
            <a:pPr lvl="0" algn="just">
              <a:buFont typeface="Wingdings" pitchFamily="2" charset="2"/>
              <a:buChar char="Ø"/>
            </a:pPr>
            <a:r>
              <a:rPr lang="es-EC" sz="1900" dirty="0" smtClean="0">
                <a:latin typeface="Baskerville Old Face" pitchFamily="18" charset="0"/>
              </a:rPr>
              <a:t>El propósito principal fue hacer reaccionar a los padres y maestros frente a la inestabilidad  que el niño atraviesa tanto en el hogar como en la escuela  logrando la  comunicación entre padres e hijos, maestros y alumnos; ya que es la base fundamental de una buena relación entre los mismos  enseñando a los padres a escuchar las necesidades de sus hijos.</a:t>
            </a:r>
          </a:p>
          <a:p>
            <a:pPr algn="just"/>
            <a:r>
              <a:rPr lang="es-EC" sz="1900" b="1" dirty="0" smtClean="0">
                <a:latin typeface="Baskerville Old Face" pitchFamily="18" charset="0"/>
              </a:rPr>
              <a:t> </a:t>
            </a:r>
            <a:endParaRPr lang="es-EC" sz="1900" dirty="0" smtClean="0">
              <a:latin typeface="Baskerville Old Face" pitchFamily="18" charset="0"/>
            </a:endParaRPr>
          </a:p>
          <a:p>
            <a:pPr lvl="0" algn="just">
              <a:buFont typeface="Wingdings" pitchFamily="2" charset="2"/>
              <a:buChar char="Ø"/>
            </a:pPr>
            <a:r>
              <a:rPr lang="es-EC" sz="1900" dirty="0" smtClean="0">
                <a:latin typeface="Baskerville Old Face" pitchFamily="18" charset="0"/>
              </a:rPr>
              <a:t>Programas como este se debe implementar y difundirlo en otras instituciones ya que los resultados obtenidos han sido satisfactorios y de gran ayuda tanto a maestros, niños,  padres y comunidad en general.</a:t>
            </a:r>
          </a:p>
          <a:p>
            <a:r>
              <a:rPr lang="es-EC" sz="1900" dirty="0" smtClean="0"/>
              <a:t> </a:t>
            </a:r>
          </a:p>
          <a:p>
            <a:pPr lvl="0"/>
            <a:endParaRPr lang="es-EC" dirty="0" smtClean="0"/>
          </a:p>
        </p:txBody>
      </p:sp>
      <p:sp>
        <p:nvSpPr>
          <p:cNvPr id="4" name="3 Rectángulo"/>
          <p:cNvSpPr/>
          <p:nvPr/>
        </p:nvSpPr>
        <p:spPr>
          <a:xfrm>
            <a:off x="214282" y="4000504"/>
            <a:ext cx="8643998" cy="26432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just">
              <a:buFont typeface="Wingdings" pitchFamily="2" charset="2"/>
              <a:buChar char="Ø"/>
            </a:pPr>
            <a:endParaRPr lang="es-EC" dirty="0" smtClean="0">
              <a:latin typeface="Baskerville Old Face" pitchFamily="18" charset="0"/>
            </a:endParaRPr>
          </a:p>
          <a:p>
            <a:pPr lvl="0" algn="just">
              <a:buFont typeface="Wingdings" pitchFamily="2" charset="2"/>
              <a:buChar char="Ø"/>
            </a:pPr>
            <a:endParaRPr lang="es-EC" sz="1900" dirty="0" smtClean="0">
              <a:latin typeface="Baskerville Old Face" pitchFamily="18" charset="0"/>
            </a:endParaRPr>
          </a:p>
          <a:p>
            <a:pPr lvl="0" algn="just">
              <a:buFont typeface="Wingdings" pitchFamily="2" charset="2"/>
              <a:buChar char="Ø"/>
            </a:pPr>
            <a:r>
              <a:rPr lang="es-EC" sz="1900" dirty="0" smtClean="0">
                <a:latin typeface="Baskerville Old Face" pitchFamily="18" charset="0"/>
              </a:rPr>
              <a:t>A los padres los mismos que deben  mantener una  comunicación constante con sus hijos sin importar la edad que estos tengan, así lograran fortalecer la confianza y formar seres con una  buena autoestima e independientes.</a:t>
            </a:r>
          </a:p>
          <a:p>
            <a:pPr lvl="0" algn="just">
              <a:buFont typeface="Wingdings" pitchFamily="2" charset="2"/>
              <a:buChar char="Ø"/>
            </a:pPr>
            <a:endParaRPr lang="es-EC" sz="1900" dirty="0" smtClean="0">
              <a:latin typeface="Baskerville Old Face" pitchFamily="18" charset="0"/>
            </a:endParaRPr>
          </a:p>
          <a:p>
            <a:pPr lvl="0" algn="just">
              <a:buFont typeface="Wingdings" pitchFamily="2" charset="2"/>
              <a:buChar char="Ø"/>
            </a:pPr>
            <a:r>
              <a:rPr lang="es-EC" sz="1900" dirty="0" smtClean="0">
                <a:latin typeface="Baskerville Old Face" pitchFamily="18" charset="0"/>
              </a:rPr>
              <a:t>Es importante que el taller no lo compartan las mismas personas,  debe ser  impartido por varias para que  cada quien comparta sus experiencias y aporte con ideas para mejorarlo cada vez más en bienestar de los niños con agresividad.</a:t>
            </a:r>
          </a:p>
          <a:p>
            <a:pPr lvl="0" algn="just">
              <a:buFont typeface="Wingdings" pitchFamily="2" charset="2"/>
              <a:buChar char="Ø"/>
            </a:pPr>
            <a:endParaRPr lang="es-EC" dirty="0" smtClean="0">
              <a:latin typeface="Baskerville Old Face" pitchFamily="18" charset="0"/>
            </a:endParaRPr>
          </a:p>
          <a:p>
            <a:pPr lvl="0" algn="just">
              <a:buFont typeface="Wingdings" pitchFamily="2" charset="2"/>
              <a:buChar char="Ø"/>
            </a:pPr>
            <a:endParaRPr lang="es-EC" dirty="0" smtClean="0">
              <a:latin typeface="Baskerville Old Face" pitchFamily="18" charset="0"/>
            </a:endParaRPr>
          </a:p>
          <a:p>
            <a:pPr algn="ctr"/>
            <a:endParaRPr lang="es-EC" dirty="0"/>
          </a:p>
        </p:txBody>
      </p:sp>
      <p:sp>
        <p:nvSpPr>
          <p:cNvPr id="7" name="6 Rectángulo"/>
          <p:cNvSpPr/>
          <p:nvPr/>
        </p:nvSpPr>
        <p:spPr>
          <a:xfrm>
            <a:off x="1785918" y="142852"/>
            <a:ext cx="5786478" cy="485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latin typeface="Baskerville Old Face" pitchFamily="18" charset="0"/>
              </a:rPr>
              <a:t>CONCLUSIONES DEL TALLER APLICADO</a:t>
            </a:r>
            <a:endParaRPr lang="es-EC" sz="2000" b="1" dirty="0">
              <a:latin typeface="Baskerville Old Face" pitchFamily="18" charset="0"/>
            </a:endParaRPr>
          </a:p>
        </p:txBody>
      </p:sp>
      <p:sp>
        <p:nvSpPr>
          <p:cNvPr id="8" name="7 Rectángulo"/>
          <p:cNvSpPr/>
          <p:nvPr/>
        </p:nvSpPr>
        <p:spPr>
          <a:xfrm>
            <a:off x="1785918" y="3500438"/>
            <a:ext cx="6072230" cy="485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latin typeface="Baskerville Old Face" pitchFamily="18" charset="0"/>
              </a:rPr>
              <a:t>RECOMENDACIONES DEL TALLER APLICADO</a:t>
            </a:r>
            <a:endParaRPr lang="es-EC" sz="2000" b="1" dirty="0">
              <a:latin typeface="Baskerville Old Face" pitchFamily="18" charset="0"/>
            </a:endParaRPr>
          </a:p>
        </p:txBody>
      </p:sp>
    </p:spTree>
  </p:cSld>
  <p:clrMapOvr>
    <a:masterClrMapping/>
  </p:clrMapOvr>
  <p:transition spd="med">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714356"/>
            <a:ext cx="8572560" cy="25717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endParaRPr lang="es-EC" dirty="0" smtClean="0"/>
          </a:p>
          <a:p>
            <a:pPr lvl="0"/>
            <a:endParaRPr lang="es-EC" dirty="0" smtClean="0"/>
          </a:p>
          <a:p>
            <a:pPr lvl="0" algn="just">
              <a:buFont typeface="Wingdings" pitchFamily="2" charset="2"/>
              <a:buChar char="Ø"/>
            </a:pPr>
            <a:endParaRPr lang="es-EC" sz="1900" dirty="0" smtClean="0">
              <a:latin typeface="Baskerville Old Face" pitchFamily="18" charset="0"/>
            </a:endParaRPr>
          </a:p>
          <a:p>
            <a:pPr lvl="0" algn="just">
              <a:buFont typeface="Wingdings" pitchFamily="2" charset="2"/>
              <a:buChar char="Ø"/>
            </a:pPr>
            <a:r>
              <a:rPr lang="es-EC" sz="1900" dirty="0" smtClean="0">
                <a:latin typeface="Baskerville Old Face" pitchFamily="18" charset="0"/>
              </a:rPr>
              <a:t>Al proponer este programa  de escuelas para padres se  pudo comprobar que en las instituciones involucradas no se había realizado en ocasiones anteriores programa alguno en el cual se involucre directamente a los padres e hijos, todo esto  con el fin de dar solución a los problemas de agresividad por los que atraviesan los niños de 5 a 6 años. </a:t>
            </a:r>
          </a:p>
          <a:p>
            <a:pPr lvl="0" algn="just">
              <a:buFont typeface="Wingdings" pitchFamily="2" charset="2"/>
              <a:buChar char="Ø"/>
            </a:pPr>
            <a:r>
              <a:rPr lang="es-EC" sz="1900" dirty="0" smtClean="0">
                <a:latin typeface="Baskerville Old Face" pitchFamily="18" charset="0"/>
              </a:rPr>
              <a:t>Al Implementar este programa de escuela para padres se logró concienciar en ellos y los maestros  los varios problemas por los que atraviesan los niños dándoles  solución a los mismos.</a:t>
            </a:r>
          </a:p>
          <a:p>
            <a:pPr algn="just"/>
            <a:r>
              <a:rPr lang="es-EC" sz="1900" dirty="0" smtClean="0">
                <a:latin typeface="Baskerville Old Face" pitchFamily="18" charset="0"/>
              </a:rPr>
              <a:t> </a:t>
            </a:r>
          </a:p>
          <a:p>
            <a:pPr algn="ctr"/>
            <a:endParaRPr lang="es-EC" dirty="0"/>
          </a:p>
        </p:txBody>
      </p:sp>
      <p:sp>
        <p:nvSpPr>
          <p:cNvPr id="4" name="3 Rectángulo"/>
          <p:cNvSpPr/>
          <p:nvPr/>
        </p:nvSpPr>
        <p:spPr>
          <a:xfrm>
            <a:off x="214282" y="4000504"/>
            <a:ext cx="8715436" cy="26432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endParaRPr lang="es-EC" dirty="0" smtClean="0"/>
          </a:p>
          <a:p>
            <a:pPr lvl="0">
              <a:buFont typeface="Wingdings" pitchFamily="2" charset="2"/>
              <a:buChar char="Ø"/>
            </a:pPr>
            <a:endParaRPr lang="es-EC" dirty="0" smtClean="0"/>
          </a:p>
          <a:p>
            <a:pPr lvl="0"/>
            <a:endParaRPr lang="es-EC" dirty="0" smtClean="0"/>
          </a:p>
          <a:p>
            <a:pPr lvl="0" algn="just">
              <a:buFont typeface="Wingdings" pitchFamily="2" charset="2"/>
              <a:buChar char="Ø"/>
            </a:pPr>
            <a:endParaRPr lang="es-EC" sz="2000" dirty="0" smtClean="0">
              <a:latin typeface="Baskerville Old Face" pitchFamily="18" charset="0"/>
            </a:endParaRPr>
          </a:p>
          <a:p>
            <a:pPr lvl="0" algn="just">
              <a:buFont typeface="Wingdings" pitchFamily="2" charset="2"/>
              <a:buChar char="Ø"/>
            </a:pPr>
            <a:r>
              <a:rPr lang="es-EC" sz="1900" dirty="0" smtClean="0">
                <a:latin typeface="Baskerville Old Face" pitchFamily="18" charset="0"/>
              </a:rPr>
              <a:t>Programas como este se debe difundir e implementar en varias instituciones para ayudar a solucionar la agresividad en los niños de tal forma que toda la comunidad educativa tenga accesibilidad a programas educativos como este.</a:t>
            </a:r>
          </a:p>
          <a:p>
            <a:pPr lvl="0" algn="just">
              <a:buFont typeface="Wingdings" pitchFamily="2" charset="2"/>
              <a:buChar char="Ø"/>
            </a:pPr>
            <a:endParaRPr lang="es-EC" sz="1900" dirty="0" smtClean="0">
              <a:latin typeface="Baskerville Old Face" pitchFamily="18" charset="0"/>
            </a:endParaRPr>
          </a:p>
          <a:p>
            <a:pPr lvl="0" algn="just">
              <a:buFont typeface="Wingdings" pitchFamily="2" charset="2"/>
              <a:buChar char="Ø"/>
            </a:pPr>
            <a:r>
              <a:rPr lang="es-EC" sz="1900" dirty="0" smtClean="0">
                <a:latin typeface="Baskerville Old Face" pitchFamily="18" charset="0"/>
              </a:rPr>
              <a:t> A los Padres y maestros concienciar en  la importancia de  brindarles cariño, estar pendientes de las actividades que realizan sus hijos y las necesidades básicas de su edad.</a:t>
            </a:r>
          </a:p>
          <a:p>
            <a:pPr algn="just"/>
            <a:r>
              <a:rPr lang="es-EC" sz="1900" dirty="0" smtClean="0">
                <a:latin typeface="Baskerville Old Face" pitchFamily="18" charset="0"/>
              </a:rPr>
              <a:t> </a:t>
            </a:r>
          </a:p>
          <a:p>
            <a:pPr lvl="0">
              <a:buFont typeface="Wingdings" pitchFamily="2" charset="2"/>
              <a:buChar char="Ø"/>
            </a:pPr>
            <a:endParaRPr lang="es-EC" dirty="0" smtClean="0"/>
          </a:p>
          <a:p>
            <a:pPr lvl="0">
              <a:buFont typeface="Wingdings" pitchFamily="2" charset="2"/>
              <a:buChar char="Ø"/>
            </a:pPr>
            <a:endParaRPr lang="es-EC" dirty="0" smtClean="0">
              <a:latin typeface="Baskerville Old Face" pitchFamily="18" charset="0"/>
            </a:endParaRPr>
          </a:p>
          <a:p>
            <a:pPr lvl="0">
              <a:buFont typeface="Wingdings" pitchFamily="2" charset="2"/>
              <a:buChar char="Ø"/>
            </a:pPr>
            <a:endParaRPr lang="es-EC" dirty="0" smtClean="0">
              <a:latin typeface="Baskerville Old Face" pitchFamily="18" charset="0"/>
            </a:endParaRPr>
          </a:p>
          <a:p>
            <a:pPr algn="ctr"/>
            <a:endParaRPr lang="es-EC" dirty="0"/>
          </a:p>
        </p:txBody>
      </p:sp>
      <p:sp>
        <p:nvSpPr>
          <p:cNvPr id="7" name="6 Rectángulo"/>
          <p:cNvSpPr/>
          <p:nvPr/>
        </p:nvSpPr>
        <p:spPr>
          <a:xfrm>
            <a:off x="1714480" y="214290"/>
            <a:ext cx="6215106" cy="485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latin typeface="Baskerville Old Face" pitchFamily="18" charset="0"/>
              </a:rPr>
              <a:t>CONCLUSIONES DEL TALLER APLICADO</a:t>
            </a:r>
            <a:endParaRPr lang="es-EC" sz="2000" b="1" dirty="0">
              <a:latin typeface="Baskerville Old Face" pitchFamily="18" charset="0"/>
            </a:endParaRPr>
          </a:p>
        </p:txBody>
      </p:sp>
      <p:sp>
        <p:nvSpPr>
          <p:cNvPr id="8" name="7 Rectángulo"/>
          <p:cNvSpPr/>
          <p:nvPr/>
        </p:nvSpPr>
        <p:spPr>
          <a:xfrm>
            <a:off x="1643042" y="3500438"/>
            <a:ext cx="6072230" cy="4858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2000" b="1" dirty="0" smtClean="0">
                <a:latin typeface="Baskerville Old Face" pitchFamily="18" charset="0"/>
              </a:rPr>
              <a:t>RECOMENDACIONES DEL TALLER APLICADO</a:t>
            </a:r>
            <a:endParaRPr lang="es-EC" sz="2000" b="1" dirty="0">
              <a:latin typeface="Baskerville Old Face" pitchFamily="18" charset="0"/>
            </a:endParaRPr>
          </a:p>
        </p:txBody>
      </p:sp>
    </p:spTree>
  </p:cSld>
  <p:clrMapOvr>
    <a:masterClrMapping/>
  </p:clrMapOvr>
  <p:transition spd="med">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85918" y="2000240"/>
            <a:ext cx="5786478" cy="227754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rPr>
              <a:t>ANEXOS</a:t>
            </a:r>
          </a:p>
          <a:p>
            <a:pPr algn="ct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user\Pictures\fotos tesis\recuerdos 092.JPG"/>
          <p:cNvPicPr/>
          <p:nvPr/>
        </p:nvPicPr>
        <p:blipFill>
          <a:blip r:embed="rId2" cstate="print"/>
          <a:srcRect/>
          <a:stretch>
            <a:fillRect/>
          </a:stretch>
        </p:blipFill>
        <p:spPr bwMode="auto">
          <a:xfrm>
            <a:off x="1071538" y="1214423"/>
            <a:ext cx="3429023" cy="22860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2 Imagen" descr="C:\Users\user\Pictures\fotos tesis\recuerdos 095.JPG"/>
          <p:cNvPicPr/>
          <p:nvPr/>
        </p:nvPicPr>
        <p:blipFill>
          <a:blip r:embed="rId3" cstate="print"/>
          <a:srcRect/>
          <a:stretch>
            <a:fillRect/>
          </a:stretch>
        </p:blipFill>
        <p:spPr bwMode="auto">
          <a:xfrm>
            <a:off x="4714876" y="500042"/>
            <a:ext cx="3929090" cy="342383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3 Imagen" descr="C:\Users\user\Pictures\Mi primer trabajo Buen Pastor\PICT0106.JPG"/>
          <p:cNvPicPr/>
          <p:nvPr/>
        </p:nvPicPr>
        <p:blipFill>
          <a:blip r:embed="rId4" cstate="print"/>
          <a:srcRect/>
          <a:stretch>
            <a:fillRect/>
          </a:stretch>
        </p:blipFill>
        <p:spPr bwMode="auto">
          <a:xfrm rot="5400000">
            <a:off x="3393273" y="2536025"/>
            <a:ext cx="2714644" cy="4071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user\Pictures\fotos tesis\recuerdos 097.JPG"/>
          <p:cNvPicPr/>
          <p:nvPr/>
        </p:nvPicPr>
        <p:blipFill>
          <a:blip r:embed="rId2" cstate="print"/>
          <a:srcRect/>
          <a:stretch>
            <a:fillRect/>
          </a:stretch>
        </p:blipFill>
        <p:spPr bwMode="auto">
          <a:xfrm>
            <a:off x="857224" y="1000108"/>
            <a:ext cx="4071966" cy="29289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2 Imagen" descr="C:\Users\user\Pictures\2012-03-20 tesis\tesis 066.JPG"/>
          <p:cNvPicPr/>
          <p:nvPr/>
        </p:nvPicPr>
        <p:blipFill>
          <a:blip r:embed="rId3" cstate="print"/>
          <a:srcRect/>
          <a:stretch>
            <a:fillRect/>
          </a:stretch>
        </p:blipFill>
        <p:spPr bwMode="auto">
          <a:xfrm>
            <a:off x="3714744" y="3429000"/>
            <a:ext cx="3786214" cy="28532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3 Imagen" descr="C:\Users\user\Pictures\2012-03-20 tesis\tesis 064.JPG"/>
          <p:cNvPicPr/>
          <p:nvPr/>
        </p:nvPicPr>
        <p:blipFill>
          <a:blip r:embed="rId4" cstate="print"/>
          <a:srcRect/>
          <a:stretch>
            <a:fillRect/>
          </a:stretch>
        </p:blipFill>
        <p:spPr bwMode="auto">
          <a:xfrm>
            <a:off x="4786314" y="1000108"/>
            <a:ext cx="3591883" cy="228601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user\Pictures\2012-03-20 tesis\tesis 073.JPG"/>
          <p:cNvPicPr/>
          <p:nvPr/>
        </p:nvPicPr>
        <p:blipFill>
          <a:blip r:embed="rId2" cstate="print"/>
          <a:srcRect/>
          <a:stretch>
            <a:fillRect/>
          </a:stretch>
        </p:blipFill>
        <p:spPr bwMode="auto">
          <a:xfrm>
            <a:off x="214282" y="857232"/>
            <a:ext cx="4429156" cy="29289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2 Imagen" descr="C:\Users\user\Pictures\2012-03-20 tesis\tesis 067.JPG"/>
          <p:cNvPicPr/>
          <p:nvPr/>
        </p:nvPicPr>
        <p:blipFill>
          <a:blip r:embed="rId3" cstate="print"/>
          <a:srcRect/>
          <a:stretch>
            <a:fillRect/>
          </a:stretch>
        </p:blipFill>
        <p:spPr bwMode="auto">
          <a:xfrm>
            <a:off x="3786182" y="1785926"/>
            <a:ext cx="4857752" cy="42108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med">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1.bp.blogspot.com/_SkU3RI1Oogg/StaOBYfXaMI/AAAAAAAAADA/nHeop5IKsXU/s320/11.gif"/>
          <p:cNvPicPr/>
          <p:nvPr/>
        </p:nvPicPr>
        <p:blipFill>
          <a:blip r:embed="rId2" cstate="print"/>
          <a:srcRect/>
          <a:stretch>
            <a:fillRect/>
          </a:stretch>
        </p:blipFill>
        <p:spPr bwMode="auto">
          <a:xfrm>
            <a:off x="1643042" y="928670"/>
            <a:ext cx="6357982" cy="428628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500166" y="135729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3500430" y="357166"/>
            <a:ext cx="3071834" cy="914400"/>
          </a:xfrm>
          <a:prstGeom prst="rect">
            <a:avLst/>
          </a:prstGeom>
          <a:ln>
            <a:solidFill>
              <a:schemeClr val="tx1"/>
            </a:solidFill>
          </a:ln>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sz="2400" b="1" dirty="0" smtClean="0">
                <a:solidFill>
                  <a:schemeClr val="tx1"/>
                </a:solidFill>
                <a:latin typeface="Baskerville Old Face" pitchFamily="18" charset="0"/>
              </a:rPr>
              <a:t>ESPECÍFICOS </a:t>
            </a:r>
            <a:endParaRPr lang="es-EC" sz="2400" b="1" dirty="0">
              <a:solidFill>
                <a:schemeClr val="tx1"/>
              </a:solidFill>
              <a:latin typeface="Baskerville Old Face" pitchFamily="18" charset="0"/>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ara sonriente">
            <a:hlinkClick r:id="rId7" action="ppaction://hlinksldjump"/>
          </p:cNvPr>
          <p:cNvSpPr/>
          <p:nvPr/>
        </p:nvSpPr>
        <p:spPr>
          <a:xfrm>
            <a:off x="8001024" y="4643446"/>
            <a:ext cx="914400" cy="914400"/>
          </a:xfrm>
          <a:prstGeom prst="smileyFac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857620" y="357166"/>
            <a:ext cx="2643206" cy="9144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400" b="1" dirty="0" smtClean="0">
                <a:latin typeface="Baskerville Old Face" pitchFamily="18" charset="0"/>
                <a:hlinkClick r:id="rId2" action="ppaction://hlinksldjump"/>
              </a:rPr>
              <a:t>HIPÓTESIS</a:t>
            </a:r>
            <a:endParaRPr lang="es-EC" sz="2400" b="1" dirty="0">
              <a:latin typeface="Baskerville Old Face" pitchFamily="18" charset="0"/>
            </a:endParaRPr>
          </a:p>
        </p:txBody>
      </p:sp>
      <p:sp>
        <p:nvSpPr>
          <p:cNvPr id="3" name="2 Rectángulo redondeado"/>
          <p:cNvSpPr/>
          <p:nvPr/>
        </p:nvSpPr>
        <p:spPr>
          <a:xfrm>
            <a:off x="785786" y="1857364"/>
            <a:ext cx="2714644" cy="378621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000" b="1" dirty="0" smtClean="0">
                <a:latin typeface="Baskerville Old Face" pitchFamily="18" charset="0"/>
              </a:rPr>
              <a:t>Hipótesis Trabajo</a:t>
            </a:r>
          </a:p>
          <a:p>
            <a:endParaRPr lang="es-EC" sz="2000" b="1" dirty="0" smtClean="0">
              <a:latin typeface="Baskerville Old Face" pitchFamily="18" charset="0"/>
            </a:endParaRPr>
          </a:p>
          <a:p>
            <a:pPr algn="just"/>
            <a:r>
              <a:rPr lang="es-EC" sz="2000" dirty="0" smtClean="0">
                <a:latin typeface="Baskerville Old Face" pitchFamily="18" charset="0"/>
              </a:rPr>
              <a:t>El alto índice de agresividad que existe en los niños y niñas de 5 a 6 años de los centros infantiles de la Parroquia de Pifo, afecta en el desarrollo de su aprendizaje.</a:t>
            </a:r>
          </a:p>
          <a:p>
            <a:pPr algn="ctr"/>
            <a:endParaRPr lang="es-EC" dirty="0"/>
          </a:p>
        </p:txBody>
      </p:sp>
      <p:sp>
        <p:nvSpPr>
          <p:cNvPr id="4" name="3 Rectángulo redondeado"/>
          <p:cNvSpPr/>
          <p:nvPr/>
        </p:nvSpPr>
        <p:spPr>
          <a:xfrm>
            <a:off x="6357950" y="1785926"/>
            <a:ext cx="2500330" cy="385765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endParaRPr lang="es-EC" b="1" dirty="0" smtClean="0"/>
          </a:p>
          <a:p>
            <a:r>
              <a:rPr lang="es-EC" sz="2000" b="1" dirty="0" smtClean="0">
                <a:latin typeface="Baskerville Old Face" pitchFamily="18" charset="0"/>
              </a:rPr>
              <a:t>    </a:t>
            </a:r>
          </a:p>
          <a:p>
            <a:r>
              <a:rPr lang="es-EC" sz="2000" b="1" dirty="0" smtClean="0">
                <a:latin typeface="Baskerville Old Face" pitchFamily="18" charset="0"/>
              </a:rPr>
              <a:t>Hipótesis Nula</a:t>
            </a:r>
          </a:p>
          <a:p>
            <a:endParaRPr lang="es-EC" sz="2000" b="1" dirty="0" smtClean="0">
              <a:latin typeface="Baskerville Old Face" pitchFamily="18" charset="0"/>
            </a:endParaRPr>
          </a:p>
          <a:p>
            <a:pPr algn="just"/>
            <a:r>
              <a:rPr lang="es-EC" sz="2000" dirty="0" smtClean="0">
                <a:latin typeface="Baskerville Old Face" pitchFamily="18" charset="0"/>
              </a:rPr>
              <a:t>El alto índice de agresividad que existe en los niños y niñas de 5 a 6 años de los centros infantiles de la Parroquia de Pifo, no afecta en el desarrollo de su aprendizaje.</a:t>
            </a:r>
          </a:p>
          <a:p>
            <a:pPr algn="ctr"/>
            <a:endParaRPr lang="es-EC" dirty="0">
              <a:latin typeface="Baskerville Old Face" pitchFamily="18" charset="0"/>
            </a:endParaRPr>
          </a:p>
        </p:txBody>
      </p:sp>
      <p:cxnSp>
        <p:nvCxnSpPr>
          <p:cNvPr id="6" name="5 Conector angular"/>
          <p:cNvCxnSpPr/>
          <p:nvPr/>
        </p:nvCxnSpPr>
        <p:spPr>
          <a:xfrm rot="10800000" flipV="1">
            <a:off x="3357554" y="1214422"/>
            <a:ext cx="1000132" cy="71438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angular"/>
          <p:cNvCxnSpPr/>
          <p:nvPr/>
        </p:nvCxnSpPr>
        <p:spPr>
          <a:xfrm>
            <a:off x="5500694" y="1214422"/>
            <a:ext cx="1000132" cy="78581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1974</TotalTime>
  <Words>3191</Words>
  <Application>Microsoft Office PowerPoint</Application>
  <PresentationFormat>Presentación en pantalla (4:3)</PresentationFormat>
  <Paragraphs>591</Paragraphs>
  <Slides>68</Slides>
  <Notes>0</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269</cp:revision>
  <dcterms:created xsi:type="dcterms:W3CDTF">2012-03-01T02:03:17Z</dcterms:created>
  <dcterms:modified xsi:type="dcterms:W3CDTF">2012-05-18T01:19:29Z</dcterms:modified>
</cp:coreProperties>
</file>