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charts/chart7.xml" ContentType="application/vnd.openxmlformats-officedocument.drawingml.chart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charts/chart5.xml" ContentType="application/vnd.openxmlformats-officedocument.drawingml.chart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53"/>
  </p:notesMasterIdLst>
  <p:sldIdLst>
    <p:sldId id="261" r:id="rId2"/>
    <p:sldId id="324" r:id="rId3"/>
    <p:sldId id="328" r:id="rId4"/>
    <p:sldId id="322" r:id="rId5"/>
    <p:sldId id="323" r:id="rId6"/>
    <p:sldId id="325" r:id="rId7"/>
    <p:sldId id="331" r:id="rId8"/>
    <p:sldId id="264" r:id="rId9"/>
    <p:sldId id="332" r:id="rId10"/>
    <p:sldId id="352" r:id="rId11"/>
    <p:sldId id="342" r:id="rId12"/>
    <p:sldId id="344" r:id="rId13"/>
    <p:sldId id="345" r:id="rId14"/>
    <p:sldId id="349" r:id="rId15"/>
    <p:sldId id="348" r:id="rId16"/>
    <p:sldId id="351" r:id="rId17"/>
    <p:sldId id="353" r:id="rId18"/>
    <p:sldId id="354" r:id="rId19"/>
    <p:sldId id="356" r:id="rId20"/>
    <p:sldId id="357" r:id="rId21"/>
    <p:sldId id="355" r:id="rId22"/>
    <p:sldId id="362" r:id="rId23"/>
    <p:sldId id="333" r:id="rId24"/>
    <p:sldId id="338" r:id="rId25"/>
    <p:sldId id="358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4" r:id="rId42"/>
    <p:sldId id="339" r:id="rId43"/>
    <p:sldId id="361" r:id="rId44"/>
    <p:sldId id="360" r:id="rId45"/>
    <p:sldId id="363" r:id="rId46"/>
    <p:sldId id="364" r:id="rId47"/>
    <p:sldId id="365" r:id="rId48"/>
    <p:sldId id="385" r:id="rId49"/>
    <p:sldId id="386" r:id="rId50"/>
    <p:sldId id="387" r:id="rId51"/>
    <p:sldId id="388" r:id="rId52"/>
  </p:sldIdLst>
  <p:sldSz cx="12801600" cy="9601200" type="A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400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801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202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5603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20040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84048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48056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12064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2D69A"/>
    <a:srgbClr val="C9D8B0"/>
    <a:srgbClr val="FFFFCC"/>
    <a:srgbClr val="B5CD85"/>
    <a:srgbClr val="D3E0B6"/>
    <a:srgbClr val="E1EACC"/>
    <a:srgbClr val="016719"/>
    <a:srgbClr val="3366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>
        <p:scale>
          <a:sx n="66" d="100"/>
          <a:sy n="66" d="100"/>
        </p:scale>
        <p:origin x="-726" y="-7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MIRO\Desktop\GRAFIC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ATO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ATO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MIRO\Desktop\curva%20de%20reacci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MIRO\Desktop\curva%20de%20reacc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MIRO\Desktop\GRAFIC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MIRO\Desktop\GRAFIC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AT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AT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ntenimiento\Desktop\VICTOR%20WORD\DAT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AT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ntenimiento\Desktop\VICTOR%20WORD\DATO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A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Controlador Proporcional</a:t>
            </a:r>
          </a:p>
          <a:p>
            <a:pPr>
              <a:defRPr sz="2400"/>
            </a:pPr>
            <a:r>
              <a:rPr lang="en-US" sz="2400"/>
              <a:t>kp=400</a:t>
            </a:r>
          </a:p>
          <a:p>
            <a:pPr>
              <a:defRPr sz="2400"/>
            </a:pPr>
            <a:r>
              <a:rPr lang="en-US" sz="2400"/>
              <a:t>e=0.84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PRESIÓN</c:v>
          </c:tx>
          <c:spPr>
            <a:ln w="57150"/>
          </c:spPr>
          <c:marker>
            <c:symbol val="none"/>
          </c:marker>
          <c:val>
            <c:numRef>
              <c:f>[Book1.xls]Sheet2!$C$140:$C$210</c:f>
              <c:numCache>
                <c:formatCode>General</c:formatCode>
                <c:ptCount val="71"/>
                <c:pt idx="0">
                  <c:v>25.23</c:v>
                </c:pt>
                <c:pt idx="1">
                  <c:v>29.49</c:v>
                </c:pt>
                <c:pt idx="2">
                  <c:v>29.49</c:v>
                </c:pt>
                <c:pt idx="3">
                  <c:v>29.49</c:v>
                </c:pt>
                <c:pt idx="4">
                  <c:v>29.49</c:v>
                </c:pt>
                <c:pt idx="5">
                  <c:v>29.49</c:v>
                </c:pt>
                <c:pt idx="6">
                  <c:v>29.49</c:v>
                </c:pt>
                <c:pt idx="7">
                  <c:v>29.49</c:v>
                </c:pt>
                <c:pt idx="8">
                  <c:v>29.49</c:v>
                </c:pt>
                <c:pt idx="9">
                  <c:v>29.49</c:v>
                </c:pt>
                <c:pt idx="10">
                  <c:v>29.49</c:v>
                </c:pt>
                <c:pt idx="11">
                  <c:v>29.49</c:v>
                </c:pt>
                <c:pt idx="12">
                  <c:v>29.49</c:v>
                </c:pt>
                <c:pt idx="13">
                  <c:v>29.49</c:v>
                </c:pt>
                <c:pt idx="14">
                  <c:v>29.49</c:v>
                </c:pt>
                <c:pt idx="15">
                  <c:v>29.49</c:v>
                </c:pt>
                <c:pt idx="16">
                  <c:v>29.49</c:v>
                </c:pt>
                <c:pt idx="17">
                  <c:v>28.05</c:v>
                </c:pt>
                <c:pt idx="18">
                  <c:v>28.05</c:v>
                </c:pt>
                <c:pt idx="19">
                  <c:v>28.05</c:v>
                </c:pt>
                <c:pt idx="20">
                  <c:v>28.05</c:v>
                </c:pt>
                <c:pt idx="21">
                  <c:v>26.002499999999689</c:v>
                </c:pt>
                <c:pt idx="22">
                  <c:v>26.002499999999689</c:v>
                </c:pt>
                <c:pt idx="23">
                  <c:v>26.002499999999689</c:v>
                </c:pt>
                <c:pt idx="24">
                  <c:v>26.002499999999689</c:v>
                </c:pt>
                <c:pt idx="25">
                  <c:v>26.002499999999689</c:v>
                </c:pt>
                <c:pt idx="26">
                  <c:v>24.630000000000031</c:v>
                </c:pt>
                <c:pt idx="27">
                  <c:v>24.630000000000031</c:v>
                </c:pt>
                <c:pt idx="28">
                  <c:v>24.630000000000031</c:v>
                </c:pt>
                <c:pt idx="29">
                  <c:v>24.630000000000031</c:v>
                </c:pt>
                <c:pt idx="30">
                  <c:v>24.630000000000031</c:v>
                </c:pt>
                <c:pt idx="31">
                  <c:v>24.630000000000031</c:v>
                </c:pt>
                <c:pt idx="32">
                  <c:v>24.630000000000031</c:v>
                </c:pt>
                <c:pt idx="33">
                  <c:v>24.630000000000031</c:v>
                </c:pt>
                <c:pt idx="34">
                  <c:v>24.630000000000031</c:v>
                </c:pt>
                <c:pt idx="35">
                  <c:v>24.630000000000031</c:v>
                </c:pt>
                <c:pt idx="36">
                  <c:v>27.675000000000001</c:v>
                </c:pt>
                <c:pt idx="37">
                  <c:v>27.675000000000001</c:v>
                </c:pt>
                <c:pt idx="38">
                  <c:v>27.675000000000001</c:v>
                </c:pt>
                <c:pt idx="39">
                  <c:v>27.675000000000001</c:v>
                </c:pt>
                <c:pt idx="40">
                  <c:v>27.675000000000001</c:v>
                </c:pt>
                <c:pt idx="41">
                  <c:v>27.675000000000001</c:v>
                </c:pt>
                <c:pt idx="42">
                  <c:v>27.675000000000001</c:v>
                </c:pt>
                <c:pt idx="43">
                  <c:v>27.675000000000001</c:v>
                </c:pt>
                <c:pt idx="44">
                  <c:v>27.675000000000001</c:v>
                </c:pt>
                <c:pt idx="45">
                  <c:v>27.675000000000001</c:v>
                </c:pt>
                <c:pt idx="46">
                  <c:v>27.675000000000001</c:v>
                </c:pt>
                <c:pt idx="47">
                  <c:v>27.675000000000001</c:v>
                </c:pt>
                <c:pt idx="48">
                  <c:v>27.675000000000001</c:v>
                </c:pt>
                <c:pt idx="49">
                  <c:v>27.675000000000001</c:v>
                </c:pt>
                <c:pt idx="50">
                  <c:v>27.675000000000001</c:v>
                </c:pt>
                <c:pt idx="51">
                  <c:v>27.675000000000001</c:v>
                </c:pt>
                <c:pt idx="52">
                  <c:v>27.675000000000001</c:v>
                </c:pt>
                <c:pt idx="53">
                  <c:v>27.675000000000001</c:v>
                </c:pt>
                <c:pt idx="54">
                  <c:v>27.675000000000001</c:v>
                </c:pt>
                <c:pt idx="55">
                  <c:v>27.675000000000001</c:v>
                </c:pt>
                <c:pt idx="56">
                  <c:v>27.675000000000001</c:v>
                </c:pt>
                <c:pt idx="57">
                  <c:v>26.002499999999689</c:v>
                </c:pt>
                <c:pt idx="58">
                  <c:v>26.002499999999689</c:v>
                </c:pt>
                <c:pt idx="59">
                  <c:v>26.002499999999689</c:v>
                </c:pt>
                <c:pt idx="60">
                  <c:v>26.002499999999689</c:v>
                </c:pt>
                <c:pt idx="61">
                  <c:v>26.002499999999689</c:v>
                </c:pt>
                <c:pt idx="62">
                  <c:v>26.002499999999689</c:v>
                </c:pt>
                <c:pt idx="63">
                  <c:v>26.002499999999689</c:v>
                </c:pt>
                <c:pt idx="64">
                  <c:v>26.002499999999689</c:v>
                </c:pt>
                <c:pt idx="65">
                  <c:v>26.002499999999689</c:v>
                </c:pt>
                <c:pt idx="66">
                  <c:v>26.002499999999689</c:v>
                </c:pt>
                <c:pt idx="67">
                  <c:v>26.002499999999689</c:v>
                </c:pt>
                <c:pt idx="68">
                  <c:v>26.002499999999689</c:v>
                </c:pt>
                <c:pt idx="69">
                  <c:v>26.002499999999689</c:v>
                </c:pt>
                <c:pt idx="70">
                  <c:v>26.002499999999689</c:v>
                </c:pt>
              </c:numCache>
            </c:numRef>
          </c:val>
        </c:ser>
        <c:ser>
          <c:idx val="1"/>
          <c:order val="1"/>
          <c:tx>
            <c:v>REFERENCIA</c:v>
          </c:tx>
          <c:spPr>
            <a:ln w="57150"/>
          </c:spPr>
          <c:marker>
            <c:symbol val="none"/>
          </c:marker>
          <c:val>
            <c:numRef>
              <c:f>[Book1.xls]Sheet2!$F$140:$F$210</c:f>
              <c:numCache>
                <c:formatCode>General</c:formatCode>
                <c:ptCount val="71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  <c:pt idx="9">
                  <c:v>27</c:v>
                </c:pt>
                <c:pt idx="10">
                  <c:v>27</c:v>
                </c:pt>
                <c:pt idx="11">
                  <c:v>27</c:v>
                </c:pt>
                <c:pt idx="12">
                  <c:v>27</c:v>
                </c:pt>
                <c:pt idx="13">
                  <c:v>27</c:v>
                </c:pt>
                <c:pt idx="14">
                  <c:v>27</c:v>
                </c:pt>
                <c:pt idx="15">
                  <c:v>27</c:v>
                </c:pt>
                <c:pt idx="16">
                  <c:v>27</c:v>
                </c:pt>
                <c:pt idx="17">
                  <c:v>27</c:v>
                </c:pt>
                <c:pt idx="18">
                  <c:v>27</c:v>
                </c:pt>
                <c:pt idx="19">
                  <c:v>27</c:v>
                </c:pt>
                <c:pt idx="20">
                  <c:v>27</c:v>
                </c:pt>
                <c:pt idx="21">
                  <c:v>27</c:v>
                </c:pt>
                <c:pt idx="22">
                  <c:v>27</c:v>
                </c:pt>
                <c:pt idx="23">
                  <c:v>27</c:v>
                </c:pt>
                <c:pt idx="24">
                  <c:v>27</c:v>
                </c:pt>
                <c:pt idx="25">
                  <c:v>27</c:v>
                </c:pt>
                <c:pt idx="26">
                  <c:v>27</c:v>
                </c:pt>
                <c:pt idx="27">
                  <c:v>27</c:v>
                </c:pt>
                <c:pt idx="28">
                  <c:v>27</c:v>
                </c:pt>
                <c:pt idx="29">
                  <c:v>27</c:v>
                </c:pt>
                <c:pt idx="30">
                  <c:v>27</c:v>
                </c:pt>
                <c:pt idx="31">
                  <c:v>27</c:v>
                </c:pt>
                <c:pt idx="32">
                  <c:v>27</c:v>
                </c:pt>
                <c:pt idx="33">
                  <c:v>27</c:v>
                </c:pt>
                <c:pt idx="34">
                  <c:v>27</c:v>
                </c:pt>
                <c:pt idx="35">
                  <c:v>27</c:v>
                </c:pt>
                <c:pt idx="36">
                  <c:v>27</c:v>
                </c:pt>
                <c:pt idx="37">
                  <c:v>27</c:v>
                </c:pt>
                <c:pt idx="38">
                  <c:v>27</c:v>
                </c:pt>
                <c:pt idx="39">
                  <c:v>27</c:v>
                </c:pt>
                <c:pt idx="40">
                  <c:v>27</c:v>
                </c:pt>
                <c:pt idx="41">
                  <c:v>27</c:v>
                </c:pt>
                <c:pt idx="42">
                  <c:v>27</c:v>
                </c:pt>
                <c:pt idx="43">
                  <c:v>27</c:v>
                </c:pt>
                <c:pt idx="44">
                  <c:v>27</c:v>
                </c:pt>
                <c:pt idx="45">
                  <c:v>27</c:v>
                </c:pt>
                <c:pt idx="46">
                  <c:v>27</c:v>
                </c:pt>
                <c:pt idx="47">
                  <c:v>27</c:v>
                </c:pt>
                <c:pt idx="48">
                  <c:v>27</c:v>
                </c:pt>
                <c:pt idx="49">
                  <c:v>27</c:v>
                </c:pt>
                <c:pt idx="50">
                  <c:v>27</c:v>
                </c:pt>
                <c:pt idx="51">
                  <c:v>27</c:v>
                </c:pt>
                <c:pt idx="52">
                  <c:v>27</c:v>
                </c:pt>
                <c:pt idx="53">
                  <c:v>27</c:v>
                </c:pt>
                <c:pt idx="54">
                  <c:v>27</c:v>
                </c:pt>
                <c:pt idx="55">
                  <c:v>27</c:v>
                </c:pt>
                <c:pt idx="56">
                  <c:v>27</c:v>
                </c:pt>
                <c:pt idx="57">
                  <c:v>27</c:v>
                </c:pt>
                <c:pt idx="58">
                  <c:v>27</c:v>
                </c:pt>
                <c:pt idx="59">
                  <c:v>27</c:v>
                </c:pt>
                <c:pt idx="60">
                  <c:v>27</c:v>
                </c:pt>
                <c:pt idx="61">
                  <c:v>27</c:v>
                </c:pt>
                <c:pt idx="62">
                  <c:v>27</c:v>
                </c:pt>
                <c:pt idx="63">
                  <c:v>27</c:v>
                </c:pt>
                <c:pt idx="64">
                  <c:v>27</c:v>
                </c:pt>
                <c:pt idx="65">
                  <c:v>27</c:v>
                </c:pt>
                <c:pt idx="66">
                  <c:v>27</c:v>
                </c:pt>
                <c:pt idx="67">
                  <c:v>27</c:v>
                </c:pt>
                <c:pt idx="68">
                  <c:v>27</c:v>
                </c:pt>
                <c:pt idx="69">
                  <c:v>27</c:v>
                </c:pt>
                <c:pt idx="70">
                  <c:v>27</c:v>
                </c:pt>
              </c:numCache>
            </c:numRef>
          </c:val>
        </c:ser>
        <c:marker val="1"/>
        <c:axId val="139574656"/>
        <c:axId val="143140352"/>
      </c:lineChart>
      <c:catAx>
        <c:axId val="1395746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TIEMPO (0.5 seg)</a:t>
                </a:r>
              </a:p>
            </c:rich>
          </c:tx>
        </c:title>
        <c:maj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43140352"/>
        <c:crosses val="autoZero"/>
        <c:auto val="1"/>
        <c:lblAlgn val="ctr"/>
        <c:lblOffset val="100"/>
      </c:catAx>
      <c:valAx>
        <c:axId val="1431403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PRESIÓN (psi)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39574656"/>
        <c:crosses val="autoZero"/>
        <c:crossBetween val="between"/>
      </c:valAx>
    </c:plotArea>
    <c:legend>
      <c:legendPos val="r"/>
      <c:txPr>
        <a:bodyPr/>
        <a:lstStyle/>
        <a:p>
          <a:pPr>
            <a:defRPr sz="1800"/>
          </a:pPr>
          <a:endParaRPr lang="es-ES"/>
        </a:p>
      </c:txPr>
    </c:legend>
    <c:plotVisOnly val="1"/>
  </c:chart>
  <c:txPr>
    <a:bodyPr/>
    <a:lstStyle/>
    <a:p>
      <a:pPr>
        <a:defRPr sz="2400">
          <a:latin typeface="Arial" pitchFamily="34" charset="0"/>
          <a:cs typeface="Arial" pitchFamily="34" charset="0"/>
        </a:defRPr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800"/>
            </a:pPr>
            <a:r>
              <a:rPr lang="es-ES" sz="1800"/>
              <a:t>ENERO 2012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BOMBA 1</c:v>
          </c:tx>
          <c:spPr>
            <a:ln w="57150"/>
          </c:spPr>
          <c:marker>
            <c:symbol val="none"/>
          </c:marker>
          <c:val>
            <c:numRef>
              <c:f>Hoja1!$C$94:$C$120</c:f>
              <c:numCache>
                <c:formatCode>General</c:formatCode>
                <c:ptCount val="27"/>
                <c:pt idx="0">
                  <c:v>300</c:v>
                </c:pt>
                <c:pt idx="1">
                  <c:v>300</c:v>
                </c:pt>
                <c:pt idx="2">
                  <c:v>301</c:v>
                </c:pt>
                <c:pt idx="3">
                  <c:v>302</c:v>
                </c:pt>
                <c:pt idx="4">
                  <c:v>302</c:v>
                </c:pt>
                <c:pt idx="5">
                  <c:v>302</c:v>
                </c:pt>
                <c:pt idx="6">
                  <c:v>302</c:v>
                </c:pt>
                <c:pt idx="7">
                  <c:v>306</c:v>
                </c:pt>
                <c:pt idx="8">
                  <c:v>309</c:v>
                </c:pt>
                <c:pt idx="9">
                  <c:v>318</c:v>
                </c:pt>
                <c:pt idx="10">
                  <c:v>328</c:v>
                </c:pt>
                <c:pt idx="11">
                  <c:v>337</c:v>
                </c:pt>
                <c:pt idx="12">
                  <c:v>342</c:v>
                </c:pt>
                <c:pt idx="13">
                  <c:v>342</c:v>
                </c:pt>
                <c:pt idx="14">
                  <c:v>342</c:v>
                </c:pt>
                <c:pt idx="15">
                  <c:v>342</c:v>
                </c:pt>
                <c:pt idx="16">
                  <c:v>350</c:v>
                </c:pt>
                <c:pt idx="17">
                  <c:v>356</c:v>
                </c:pt>
                <c:pt idx="18">
                  <c:v>356</c:v>
                </c:pt>
                <c:pt idx="19">
                  <c:v>356</c:v>
                </c:pt>
                <c:pt idx="20">
                  <c:v>394</c:v>
                </c:pt>
                <c:pt idx="21">
                  <c:v>406</c:v>
                </c:pt>
                <c:pt idx="22">
                  <c:v>407</c:v>
                </c:pt>
                <c:pt idx="23">
                  <c:v>408</c:v>
                </c:pt>
                <c:pt idx="24">
                  <c:v>424</c:v>
                </c:pt>
                <c:pt idx="25">
                  <c:v>445</c:v>
                </c:pt>
                <c:pt idx="26">
                  <c:v>451</c:v>
                </c:pt>
              </c:numCache>
            </c:numRef>
          </c:val>
        </c:ser>
        <c:ser>
          <c:idx val="1"/>
          <c:order val="1"/>
          <c:tx>
            <c:v>BOMBA 2</c:v>
          </c:tx>
          <c:spPr>
            <a:ln w="57150"/>
          </c:spPr>
          <c:marker>
            <c:symbol val="none"/>
          </c:marker>
          <c:val>
            <c:numRef>
              <c:f>Hoja1!$E$94:$E$120</c:f>
              <c:numCache>
                <c:formatCode>General</c:formatCode>
                <c:ptCount val="27"/>
                <c:pt idx="0">
                  <c:v>293</c:v>
                </c:pt>
                <c:pt idx="1">
                  <c:v>293</c:v>
                </c:pt>
                <c:pt idx="2">
                  <c:v>298</c:v>
                </c:pt>
                <c:pt idx="3">
                  <c:v>300</c:v>
                </c:pt>
                <c:pt idx="4">
                  <c:v>306</c:v>
                </c:pt>
                <c:pt idx="5">
                  <c:v>313</c:v>
                </c:pt>
                <c:pt idx="6">
                  <c:v>319</c:v>
                </c:pt>
                <c:pt idx="7">
                  <c:v>324</c:v>
                </c:pt>
                <c:pt idx="8">
                  <c:v>324</c:v>
                </c:pt>
                <c:pt idx="9">
                  <c:v>325</c:v>
                </c:pt>
                <c:pt idx="10">
                  <c:v>326</c:v>
                </c:pt>
                <c:pt idx="11">
                  <c:v>327</c:v>
                </c:pt>
                <c:pt idx="12">
                  <c:v>328</c:v>
                </c:pt>
                <c:pt idx="13">
                  <c:v>333</c:v>
                </c:pt>
                <c:pt idx="14">
                  <c:v>334</c:v>
                </c:pt>
                <c:pt idx="15">
                  <c:v>334</c:v>
                </c:pt>
                <c:pt idx="16">
                  <c:v>357</c:v>
                </c:pt>
                <c:pt idx="17">
                  <c:v>378</c:v>
                </c:pt>
                <c:pt idx="18">
                  <c:v>399</c:v>
                </c:pt>
                <c:pt idx="19">
                  <c:v>410</c:v>
                </c:pt>
                <c:pt idx="20">
                  <c:v>410</c:v>
                </c:pt>
                <c:pt idx="21">
                  <c:v>410</c:v>
                </c:pt>
                <c:pt idx="22">
                  <c:v>410</c:v>
                </c:pt>
                <c:pt idx="23">
                  <c:v>410</c:v>
                </c:pt>
                <c:pt idx="24">
                  <c:v>413</c:v>
                </c:pt>
                <c:pt idx="25">
                  <c:v>418</c:v>
                </c:pt>
                <c:pt idx="26">
                  <c:v>423</c:v>
                </c:pt>
              </c:numCache>
            </c:numRef>
          </c:val>
        </c:ser>
        <c:ser>
          <c:idx val="2"/>
          <c:order val="2"/>
          <c:tx>
            <c:v>BOMBA 3</c:v>
          </c:tx>
          <c:spPr>
            <a:ln w="57150"/>
          </c:spPr>
          <c:marker>
            <c:symbol val="none"/>
          </c:marker>
          <c:val>
            <c:numRef>
              <c:f>Hoja1!$G$94:$G$120</c:f>
              <c:numCache>
                <c:formatCode>General</c:formatCode>
                <c:ptCount val="27"/>
                <c:pt idx="0">
                  <c:v>291</c:v>
                </c:pt>
                <c:pt idx="1">
                  <c:v>291</c:v>
                </c:pt>
                <c:pt idx="2">
                  <c:v>295</c:v>
                </c:pt>
                <c:pt idx="3">
                  <c:v>308</c:v>
                </c:pt>
                <c:pt idx="4">
                  <c:v>325</c:v>
                </c:pt>
                <c:pt idx="5">
                  <c:v>334</c:v>
                </c:pt>
                <c:pt idx="6">
                  <c:v>344</c:v>
                </c:pt>
                <c:pt idx="7">
                  <c:v>350</c:v>
                </c:pt>
                <c:pt idx="8">
                  <c:v>350</c:v>
                </c:pt>
                <c:pt idx="9">
                  <c:v>350</c:v>
                </c:pt>
                <c:pt idx="10">
                  <c:v>350</c:v>
                </c:pt>
                <c:pt idx="11">
                  <c:v>350</c:v>
                </c:pt>
                <c:pt idx="12">
                  <c:v>351</c:v>
                </c:pt>
                <c:pt idx="13">
                  <c:v>351</c:v>
                </c:pt>
                <c:pt idx="14">
                  <c:v>351</c:v>
                </c:pt>
                <c:pt idx="15">
                  <c:v>351</c:v>
                </c:pt>
                <c:pt idx="16">
                  <c:v>352</c:v>
                </c:pt>
                <c:pt idx="17">
                  <c:v>358</c:v>
                </c:pt>
                <c:pt idx="18">
                  <c:v>362</c:v>
                </c:pt>
                <c:pt idx="19">
                  <c:v>367</c:v>
                </c:pt>
                <c:pt idx="20">
                  <c:v>373</c:v>
                </c:pt>
                <c:pt idx="21">
                  <c:v>395</c:v>
                </c:pt>
                <c:pt idx="22">
                  <c:v>416</c:v>
                </c:pt>
                <c:pt idx="23">
                  <c:v>437</c:v>
                </c:pt>
                <c:pt idx="24">
                  <c:v>450</c:v>
                </c:pt>
                <c:pt idx="25">
                  <c:v>450</c:v>
                </c:pt>
                <c:pt idx="26">
                  <c:v>450</c:v>
                </c:pt>
              </c:numCache>
            </c:numRef>
          </c:val>
        </c:ser>
        <c:ser>
          <c:idx val="3"/>
          <c:order val="3"/>
          <c:tx>
            <c:v>BOMBA 4</c:v>
          </c:tx>
          <c:spPr>
            <a:ln w="57150"/>
          </c:spPr>
          <c:marker>
            <c:symbol val="none"/>
          </c:marker>
          <c:val>
            <c:numRef>
              <c:f>Hoja1!$I$94:$I$120</c:f>
              <c:numCache>
                <c:formatCode>General</c:formatCode>
                <c:ptCount val="27"/>
                <c:pt idx="0">
                  <c:v>292</c:v>
                </c:pt>
                <c:pt idx="1">
                  <c:v>292</c:v>
                </c:pt>
                <c:pt idx="2">
                  <c:v>299</c:v>
                </c:pt>
                <c:pt idx="3">
                  <c:v>300</c:v>
                </c:pt>
                <c:pt idx="4">
                  <c:v>300</c:v>
                </c:pt>
                <c:pt idx="5">
                  <c:v>302</c:v>
                </c:pt>
                <c:pt idx="6">
                  <c:v>302</c:v>
                </c:pt>
                <c:pt idx="7">
                  <c:v>305</c:v>
                </c:pt>
                <c:pt idx="8">
                  <c:v>306</c:v>
                </c:pt>
                <c:pt idx="9">
                  <c:v>313</c:v>
                </c:pt>
                <c:pt idx="10">
                  <c:v>318</c:v>
                </c:pt>
                <c:pt idx="11">
                  <c:v>323</c:v>
                </c:pt>
                <c:pt idx="12">
                  <c:v>324</c:v>
                </c:pt>
                <c:pt idx="13">
                  <c:v>340</c:v>
                </c:pt>
                <c:pt idx="14">
                  <c:v>368</c:v>
                </c:pt>
                <c:pt idx="15">
                  <c:v>390</c:v>
                </c:pt>
                <c:pt idx="16">
                  <c:v>396</c:v>
                </c:pt>
                <c:pt idx="17">
                  <c:v>396</c:v>
                </c:pt>
                <c:pt idx="18">
                  <c:v>396</c:v>
                </c:pt>
                <c:pt idx="19">
                  <c:v>397</c:v>
                </c:pt>
                <c:pt idx="20">
                  <c:v>398</c:v>
                </c:pt>
                <c:pt idx="21">
                  <c:v>401</c:v>
                </c:pt>
                <c:pt idx="22">
                  <c:v>401</c:v>
                </c:pt>
                <c:pt idx="23">
                  <c:v>408</c:v>
                </c:pt>
                <c:pt idx="24">
                  <c:v>412</c:v>
                </c:pt>
                <c:pt idx="25">
                  <c:v>413</c:v>
                </c:pt>
                <c:pt idx="26">
                  <c:v>435</c:v>
                </c:pt>
              </c:numCache>
            </c:numRef>
          </c:val>
        </c:ser>
        <c:hiLowLines/>
        <c:marker val="1"/>
        <c:axId val="143369728"/>
        <c:axId val="143371648"/>
      </c:lineChart>
      <c:catAx>
        <c:axId val="1433697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DÍAS</a:t>
                </a:r>
              </a:p>
            </c:rich>
          </c:tx>
        </c:title>
        <c:majorTickMark val="none"/>
        <c:tickLblPos val="nextTo"/>
        <c:crossAx val="143371648"/>
        <c:crosses val="autoZero"/>
        <c:auto val="1"/>
        <c:lblAlgn val="ctr"/>
        <c:lblOffset val="100"/>
      </c:catAx>
      <c:valAx>
        <c:axId val="143371648"/>
        <c:scaling>
          <c:orientation val="minMax"/>
          <c:max val="460"/>
          <c:min val="29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HORAS DE OPERACIÓN</a:t>
                </a:r>
              </a:p>
            </c:rich>
          </c:tx>
        </c:title>
        <c:numFmt formatCode="General" sourceLinked="1"/>
        <c:tickLblPos val="nextTo"/>
        <c:crossAx val="14336972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E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S"/>
              <a:t>ENERO 2012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BOMBA 6</c:v>
          </c:tx>
          <c:spPr>
            <a:ln w="57150"/>
          </c:spPr>
          <c:marker>
            <c:symbol val="none"/>
          </c:marker>
          <c:val>
            <c:numRef>
              <c:f>Hoja3!$C$97:$C$124</c:f>
              <c:numCache>
                <c:formatCode>General</c:formatCode>
                <c:ptCount val="28"/>
                <c:pt idx="0">
                  <c:v>226</c:v>
                </c:pt>
                <c:pt idx="1">
                  <c:v>226</c:v>
                </c:pt>
                <c:pt idx="2">
                  <c:v>226</c:v>
                </c:pt>
                <c:pt idx="3">
                  <c:v>227</c:v>
                </c:pt>
                <c:pt idx="4">
                  <c:v>232</c:v>
                </c:pt>
                <c:pt idx="5">
                  <c:v>237</c:v>
                </c:pt>
                <c:pt idx="6">
                  <c:v>241</c:v>
                </c:pt>
                <c:pt idx="7">
                  <c:v>246</c:v>
                </c:pt>
                <c:pt idx="8">
                  <c:v>248</c:v>
                </c:pt>
                <c:pt idx="9">
                  <c:v>252</c:v>
                </c:pt>
                <c:pt idx="10">
                  <c:v>252</c:v>
                </c:pt>
                <c:pt idx="11">
                  <c:v>258</c:v>
                </c:pt>
                <c:pt idx="12">
                  <c:v>262</c:v>
                </c:pt>
                <c:pt idx="13">
                  <c:v>267</c:v>
                </c:pt>
                <c:pt idx="14">
                  <c:v>272</c:v>
                </c:pt>
                <c:pt idx="15">
                  <c:v>273</c:v>
                </c:pt>
                <c:pt idx="16">
                  <c:v>278</c:v>
                </c:pt>
                <c:pt idx="17">
                  <c:v>280</c:v>
                </c:pt>
                <c:pt idx="18">
                  <c:v>280</c:v>
                </c:pt>
                <c:pt idx="19">
                  <c:v>281</c:v>
                </c:pt>
                <c:pt idx="20">
                  <c:v>281</c:v>
                </c:pt>
                <c:pt idx="21">
                  <c:v>281</c:v>
                </c:pt>
                <c:pt idx="22">
                  <c:v>281</c:v>
                </c:pt>
                <c:pt idx="23">
                  <c:v>282</c:v>
                </c:pt>
                <c:pt idx="24">
                  <c:v>282</c:v>
                </c:pt>
                <c:pt idx="25">
                  <c:v>282</c:v>
                </c:pt>
                <c:pt idx="26">
                  <c:v>283</c:v>
                </c:pt>
                <c:pt idx="27">
                  <c:v>287</c:v>
                </c:pt>
              </c:numCache>
            </c:numRef>
          </c:val>
        </c:ser>
        <c:ser>
          <c:idx val="1"/>
          <c:order val="1"/>
          <c:tx>
            <c:v>BOMBA 7</c:v>
          </c:tx>
          <c:spPr>
            <a:ln w="57150"/>
          </c:spPr>
          <c:marker>
            <c:symbol val="none"/>
          </c:marker>
          <c:val>
            <c:numRef>
              <c:f>Hoja3!$E$97:$E$124</c:f>
              <c:numCache>
                <c:formatCode>General</c:formatCode>
                <c:ptCount val="28"/>
                <c:pt idx="0">
                  <c:v>243</c:v>
                </c:pt>
                <c:pt idx="1">
                  <c:v>243</c:v>
                </c:pt>
                <c:pt idx="2">
                  <c:v>247</c:v>
                </c:pt>
                <c:pt idx="3">
                  <c:v>252</c:v>
                </c:pt>
                <c:pt idx="4">
                  <c:v>252</c:v>
                </c:pt>
                <c:pt idx="5">
                  <c:v>252</c:v>
                </c:pt>
                <c:pt idx="6">
                  <c:v>252</c:v>
                </c:pt>
                <c:pt idx="7">
                  <c:v>252</c:v>
                </c:pt>
                <c:pt idx="8">
                  <c:v>252</c:v>
                </c:pt>
                <c:pt idx="9">
                  <c:v>254</c:v>
                </c:pt>
                <c:pt idx="10">
                  <c:v>258</c:v>
                </c:pt>
                <c:pt idx="11">
                  <c:v>258</c:v>
                </c:pt>
                <c:pt idx="12">
                  <c:v>258</c:v>
                </c:pt>
                <c:pt idx="13">
                  <c:v>258</c:v>
                </c:pt>
                <c:pt idx="14">
                  <c:v>258</c:v>
                </c:pt>
                <c:pt idx="15">
                  <c:v>258</c:v>
                </c:pt>
                <c:pt idx="16">
                  <c:v>258</c:v>
                </c:pt>
                <c:pt idx="17">
                  <c:v>263</c:v>
                </c:pt>
                <c:pt idx="18">
                  <c:v>268</c:v>
                </c:pt>
                <c:pt idx="19">
                  <c:v>274</c:v>
                </c:pt>
                <c:pt idx="20">
                  <c:v>280</c:v>
                </c:pt>
                <c:pt idx="21">
                  <c:v>285</c:v>
                </c:pt>
                <c:pt idx="22">
                  <c:v>285</c:v>
                </c:pt>
                <c:pt idx="23">
                  <c:v>291</c:v>
                </c:pt>
                <c:pt idx="24">
                  <c:v>296</c:v>
                </c:pt>
                <c:pt idx="25">
                  <c:v>301</c:v>
                </c:pt>
                <c:pt idx="26">
                  <c:v>307</c:v>
                </c:pt>
                <c:pt idx="27">
                  <c:v>308</c:v>
                </c:pt>
              </c:numCache>
            </c:numRef>
          </c:val>
        </c:ser>
        <c:hiLowLines/>
        <c:marker val="1"/>
        <c:axId val="143390976"/>
        <c:axId val="144454016"/>
      </c:lineChart>
      <c:catAx>
        <c:axId val="143390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DÍAS</a:t>
                </a:r>
              </a:p>
            </c:rich>
          </c:tx>
        </c:title>
        <c:majorTickMark val="none"/>
        <c:tickLblPos val="nextTo"/>
        <c:crossAx val="144454016"/>
        <c:crosses val="autoZero"/>
        <c:auto val="1"/>
        <c:lblAlgn val="ctr"/>
        <c:lblOffset val="100"/>
      </c:catAx>
      <c:valAx>
        <c:axId val="144454016"/>
        <c:scaling>
          <c:orientation val="minMax"/>
          <c:min val="225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HORAS DE OPERACIÓN</a:t>
                </a:r>
              </a:p>
            </c:rich>
          </c:tx>
        </c:title>
        <c:numFmt formatCode="General" sourceLinked="1"/>
        <c:tickLblPos val="nextTo"/>
        <c:crossAx val="14339097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/>
    <c:plotArea>
      <c:layout/>
      <c:lineChart>
        <c:grouping val="standard"/>
        <c:ser>
          <c:idx val="0"/>
          <c:order val="0"/>
          <c:tx>
            <c:v>VELOCIDAD</c:v>
          </c:tx>
          <c:marker>
            <c:symbol val="none"/>
          </c:marker>
          <c:val>
            <c:numRef>
              <c:f>Hoja1!$E$1:$E$10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1728</c:v>
                </c:pt>
                <c:pt idx="3">
                  <c:v>1728</c:v>
                </c:pt>
                <c:pt idx="4">
                  <c:v>1730</c:v>
                </c:pt>
                <c:pt idx="5">
                  <c:v>1730</c:v>
                </c:pt>
                <c:pt idx="6">
                  <c:v>1730</c:v>
                </c:pt>
                <c:pt idx="7">
                  <c:v>1730</c:v>
                </c:pt>
                <c:pt idx="8">
                  <c:v>1730</c:v>
                </c:pt>
                <c:pt idx="9">
                  <c:v>1730</c:v>
                </c:pt>
              </c:numCache>
            </c:numRef>
          </c:val>
        </c:ser>
        <c:dropLines/>
        <c:marker val="1"/>
        <c:axId val="144524416"/>
        <c:axId val="144526336"/>
      </c:lineChart>
      <c:catAx>
        <c:axId val="144524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Tiempo  (seg)</a:t>
                </a:r>
              </a:p>
            </c:rich>
          </c:tx>
        </c:title>
        <c:majorTickMark val="none"/>
        <c:tickLblPos val="nextTo"/>
        <c:crossAx val="144526336"/>
        <c:crosses val="autoZero"/>
        <c:auto val="1"/>
        <c:lblAlgn val="ctr"/>
        <c:lblOffset val="100"/>
      </c:catAx>
      <c:valAx>
        <c:axId val="1445263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Velocidad (rpm)</a:t>
                </a:r>
              </a:p>
            </c:rich>
          </c:tx>
        </c:title>
        <c:numFmt formatCode="General" sourceLinked="1"/>
        <c:tickLblPos val="nextTo"/>
        <c:crossAx val="14452441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2000"/>
      </a:pPr>
      <a:endParaRPr lang="es-E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/>
    <c:plotArea>
      <c:layout/>
      <c:lineChart>
        <c:grouping val="standard"/>
        <c:ser>
          <c:idx val="0"/>
          <c:order val="0"/>
          <c:tx>
            <c:v>PRESIÓN</c:v>
          </c:tx>
          <c:marker>
            <c:symbol val="none"/>
          </c:marker>
          <c:val>
            <c:numRef>
              <c:f>Hoja1!$B$1:$B$10</c:f>
              <c:numCache>
                <c:formatCode>General</c:formatCode>
                <c:ptCount val="10"/>
                <c:pt idx="0">
                  <c:v>10.41</c:v>
                </c:pt>
                <c:pt idx="1">
                  <c:v>10.41</c:v>
                </c:pt>
                <c:pt idx="2">
                  <c:v>13.0875</c:v>
                </c:pt>
                <c:pt idx="3">
                  <c:v>19.350000000000001</c:v>
                </c:pt>
                <c:pt idx="4">
                  <c:v>25.042499999999489</c:v>
                </c:pt>
                <c:pt idx="5">
                  <c:v>28.162499999999689</c:v>
                </c:pt>
                <c:pt idx="6">
                  <c:v>29.962499999998727</c:v>
                </c:pt>
                <c:pt idx="7">
                  <c:v>29.962499999998727</c:v>
                </c:pt>
                <c:pt idx="8">
                  <c:v>31.5</c:v>
                </c:pt>
                <c:pt idx="9">
                  <c:v>31.5</c:v>
                </c:pt>
              </c:numCache>
            </c:numRef>
          </c:val>
        </c:ser>
        <c:dropLines/>
        <c:marker val="1"/>
        <c:axId val="144551296"/>
        <c:axId val="144561664"/>
      </c:lineChart>
      <c:catAx>
        <c:axId val="1445512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Datos</a:t>
                </a:r>
              </a:p>
            </c:rich>
          </c:tx>
        </c:title>
        <c:majorTickMark val="none"/>
        <c:tickLblPos val="nextTo"/>
        <c:crossAx val="144561664"/>
        <c:crosses val="autoZero"/>
        <c:auto val="1"/>
        <c:lblAlgn val="ctr"/>
        <c:lblOffset val="100"/>
      </c:catAx>
      <c:valAx>
        <c:axId val="1445616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PRESIÓN (psi)</a:t>
                </a:r>
              </a:p>
            </c:rich>
          </c:tx>
        </c:title>
        <c:numFmt formatCode="General" sourceLinked="1"/>
        <c:tickLblPos val="nextTo"/>
        <c:crossAx val="14455129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20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 algn="ctr">
              <a:defRPr/>
            </a:pPr>
            <a:r>
              <a:rPr lang="en-US"/>
              <a:t>C. Proporcional - Integral</a:t>
            </a:r>
          </a:p>
          <a:p>
            <a:pPr algn="ctr">
              <a:defRPr/>
            </a:pPr>
            <a:r>
              <a:rPr lang="en-US"/>
              <a:t>kp= 356 ti=2.278 </a:t>
            </a:r>
          </a:p>
          <a:p>
            <a:pPr algn="ctr">
              <a:defRPr/>
            </a:pPr>
            <a:r>
              <a:rPr lang="en-US"/>
              <a:t>e=0.73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PRESIÓN</c:v>
          </c:tx>
          <c:spPr>
            <a:ln w="57150"/>
          </c:spPr>
          <c:marker>
            <c:symbol val="none"/>
          </c:marker>
          <c:val>
            <c:numRef>
              <c:f>[datos.xls]Sheet2!$C$145:$C$282</c:f>
              <c:numCache>
                <c:formatCode>General</c:formatCode>
                <c:ptCount val="138"/>
                <c:pt idx="0">
                  <c:v>24.817499999999999</c:v>
                </c:pt>
                <c:pt idx="1">
                  <c:v>24.817499999999999</c:v>
                </c:pt>
                <c:pt idx="2">
                  <c:v>24.817499999999999</c:v>
                </c:pt>
                <c:pt idx="3">
                  <c:v>24.817499999999999</c:v>
                </c:pt>
                <c:pt idx="4">
                  <c:v>24.817499999999999</c:v>
                </c:pt>
                <c:pt idx="5">
                  <c:v>24.817499999999999</c:v>
                </c:pt>
                <c:pt idx="6">
                  <c:v>24.817499999999999</c:v>
                </c:pt>
                <c:pt idx="7">
                  <c:v>24.817499999999999</c:v>
                </c:pt>
                <c:pt idx="8">
                  <c:v>24.817499999999999</c:v>
                </c:pt>
                <c:pt idx="9">
                  <c:v>24.817499999999999</c:v>
                </c:pt>
                <c:pt idx="10">
                  <c:v>24.817499999999999</c:v>
                </c:pt>
                <c:pt idx="11">
                  <c:v>24.817499999999999</c:v>
                </c:pt>
                <c:pt idx="12">
                  <c:v>24.817499999999999</c:v>
                </c:pt>
                <c:pt idx="13">
                  <c:v>24.817499999999999</c:v>
                </c:pt>
                <c:pt idx="14">
                  <c:v>24.817499999999999</c:v>
                </c:pt>
                <c:pt idx="15">
                  <c:v>24.817499999999999</c:v>
                </c:pt>
                <c:pt idx="16">
                  <c:v>24.817499999999999</c:v>
                </c:pt>
                <c:pt idx="17">
                  <c:v>24.817499999999999</c:v>
                </c:pt>
                <c:pt idx="18">
                  <c:v>26.024999999999999</c:v>
                </c:pt>
                <c:pt idx="19">
                  <c:v>26.024999999999999</c:v>
                </c:pt>
                <c:pt idx="20">
                  <c:v>26.024999999999999</c:v>
                </c:pt>
                <c:pt idx="21">
                  <c:v>26.024999999999999</c:v>
                </c:pt>
                <c:pt idx="22">
                  <c:v>26.024999999999999</c:v>
                </c:pt>
                <c:pt idx="23">
                  <c:v>26.024999999999999</c:v>
                </c:pt>
                <c:pt idx="24">
                  <c:v>26.024999999999999</c:v>
                </c:pt>
                <c:pt idx="25">
                  <c:v>26.024999999999999</c:v>
                </c:pt>
                <c:pt idx="26">
                  <c:v>27.45</c:v>
                </c:pt>
                <c:pt idx="27">
                  <c:v>27.45</c:v>
                </c:pt>
                <c:pt idx="28">
                  <c:v>27.45</c:v>
                </c:pt>
                <c:pt idx="29">
                  <c:v>27.45</c:v>
                </c:pt>
                <c:pt idx="30">
                  <c:v>27.45</c:v>
                </c:pt>
                <c:pt idx="31">
                  <c:v>27.45</c:v>
                </c:pt>
                <c:pt idx="32">
                  <c:v>25.155000000000001</c:v>
                </c:pt>
                <c:pt idx="33">
                  <c:v>25.155000000000001</c:v>
                </c:pt>
                <c:pt idx="34">
                  <c:v>25.155000000000001</c:v>
                </c:pt>
                <c:pt idx="35">
                  <c:v>25.155000000000001</c:v>
                </c:pt>
                <c:pt idx="36">
                  <c:v>25.155000000000001</c:v>
                </c:pt>
                <c:pt idx="37">
                  <c:v>25.155000000000001</c:v>
                </c:pt>
                <c:pt idx="38">
                  <c:v>25.155000000000001</c:v>
                </c:pt>
                <c:pt idx="39">
                  <c:v>25.155000000000001</c:v>
                </c:pt>
                <c:pt idx="40">
                  <c:v>25.155000000000001</c:v>
                </c:pt>
                <c:pt idx="41">
                  <c:v>25.155000000000001</c:v>
                </c:pt>
                <c:pt idx="42">
                  <c:v>26.73</c:v>
                </c:pt>
                <c:pt idx="43">
                  <c:v>26.73</c:v>
                </c:pt>
                <c:pt idx="44">
                  <c:v>26.73</c:v>
                </c:pt>
                <c:pt idx="45">
                  <c:v>26.73</c:v>
                </c:pt>
                <c:pt idx="46">
                  <c:v>26.73</c:v>
                </c:pt>
                <c:pt idx="47">
                  <c:v>26.73</c:v>
                </c:pt>
                <c:pt idx="48">
                  <c:v>26.73</c:v>
                </c:pt>
                <c:pt idx="49">
                  <c:v>26.73</c:v>
                </c:pt>
                <c:pt idx="50">
                  <c:v>26.73</c:v>
                </c:pt>
                <c:pt idx="51">
                  <c:v>26.73</c:v>
                </c:pt>
                <c:pt idx="52">
                  <c:v>26.73</c:v>
                </c:pt>
                <c:pt idx="53">
                  <c:v>26.73</c:v>
                </c:pt>
                <c:pt idx="54">
                  <c:v>26.73</c:v>
                </c:pt>
                <c:pt idx="55">
                  <c:v>26.73</c:v>
                </c:pt>
                <c:pt idx="56">
                  <c:v>26.73</c:v>
                </c:pt>
                <c:pt idx="57">
                  <c:v>26.73</c:v>
                </c:pt>
                <c:pt idx="58">
                  <c:v>26.73</c:v>
                </c:pt>
                <c:pt idx="59">
                  <c:v>26.73</c:v>
                </c:pt>
                <c:pt idx="60">
                  <c:v>26.73</c:v>
                </c:pt>
                <c:pt idx="61">
                  <c:v>26.73</c:v>
                </c:pt>
                <c:pt idx="62">
                  <c:v>26.73</c:v>
                </c:pt>
                <c:pt idx="63">
                  <c:v>26.73</c:v>
                </c:pt>
                <c:pt idx="64">
                  <c:v>26.73</c:v>
                </c:pt>
                <c:pt idx="65">
                  <c:v>26.73</c:v>
                </c:pt>
                <c:pt idx="66">
                  <c:v>26.73</c:v>
                </c:pt>
                <c:pt idx="67">
                  <c:v>26.73</c:v>
                </c:pt>
                <c:pt idx="68">
                  <c:v>26.73</c:v>
                </c:pt>
                <c:pt idx="69">
                  <c:v>26.73</c:v>
                </c:pt>
                <c:pt idx="70">
                  <c:v>26.73</c:v>
                </c:pt>
                <c:pt idx="71">
                  <c:v>26.73</c:v>
                </c:pt>
                <c:pt idx="72">
                  <c:v>26.73</c:v>
                </c:pt>
                <c:pt idx="73">
                  <c:v>26.73</c:v>
                </c:pt>
                <c:pt idx="74">
                  <c:v>26.73</c:v>
                </c:pt>
                <c:pt idx="75">
                  <c:v>26.73</c:v>
                </c:pt>
                <c:pt idx="76">
                  <c:v>26.73</c:v>
                </c:pt>
                <c:pt idx="77">
                  <c:v>26.73</c:v>
                </c:pt>
                <c:pt idx="78">
                  <c:v>26.73</c:v>
                </c:pt>
                <c:pt idx="79">
                  <c:v>26.73</c:v>
                </c:pt>
                <c:pt idx="80">
                  <c:v>26.73</c:v>
                </c:pt>
                <c:pt idx="81">
                  <c:v>26.73</c:v>
                </c:pt>
                <c:pt idx="82">
                  <c:v>26.73</c:v>
                </c:pt>
                <c:pt idx="83">
                  <c:v>26.73</c:v>
                </c:pt>
                <c:pt idx="84">
                  <c:v>26.73</c:v>
                </c:pt>
                <c:pt idx="85">
                  <c:v>26.73</c:v>
                </c:pt>
                <c:pt idx="86">
                  <c:v>26.73</c:v>
                </c:pt>
                <c:pt idx="87">
                  <c:v>26.73</c:v>
                </c:pt>
                <c:pt idx="88">
                  <c:v>26.73</c:v>
                </c:pt>
                <c:pt idx="89">
                  <c:v>26.73</c:v>
                </c:pt>
                <c:pt idx="90">
                  <c:v>26.73</c:v>
                </c:pt>
                <c:pt idx="91">
                  <c:v>26.73</c:v>
                </c:pt>
                <c:pt idx="92">
                  <c:v>26.73</c:v>
                </c:pt>
                <c:pt idx="93">
                  <c:v>26.73</c:v>
                </c:pt>
                <c:pt idx="94">
                  <c:v>26.73</c:v>
                </c:pt>
                <c:pt idx="95">
                  <c:v>26.73</c:v>
                </c:pt>
                <c:pt idx="96">
                  <c:v>26.73</c:v>
                </c:pt>
                <c:pt idx="97">
                  <c:v>26.73</c:v>
                </c:pt>
                <c:pt idx="98">
                  <c:v>26.73</c:v>
                </c:pt>
                <c:pt idx="99">
                  <c:v>26.73</c:v>
                </c:pt>
                <c:pt idx="100">
                  <c:v>26.73</c:v>
                </c:pt>
                <c:pt idx="101">
                  <c:v>26.73</c:v>
                </c:pt>
                <c:pt idx="102">
                  <c:v>26.73</c:v>
                </c:pt>
                <c:pt idx="103">
                  <c:v>26.73</c:v>
                </c:pt>
                <c:pt idx="104">
                  <c:v>26.73</c:v>
                </c:pt>
                <c:pt idx="105">
                  <c:v>26.73</c:v>
                </c:pt>
                <c:pt idx="106">
                  <c:v>26.73</c:v>
                </c:pt>
                <c:pt idx="107">
                  <c:v>26.73</c:v>
                </c:pt>
                <c:pt idx="108">
                  <c:v>26.73</c:v>
                </c:pt>
                <c:pt idx="109">
                  <c:v>26.73</c:v>
                </c:pt>
                <c:pt idx="110">
                  <c:v>26.73</c:v>
                </c:pt>
                <c:pt idx="111">
                  <c:v>26.73</c:v>
                </c:pt>
                <c:pt idx="112">
                  <c:v>26.73</c:v>
                </c:pt>
                <c:pt idx="113">
                  <c:v>26.73</c:v>
                </c:pt>
                <c:pt idx="114">
                  <c:v>26.73</c:v>
                </c:pt>
                <c:pt idx="115">
                  <c:v>26.73</c:v>
                </c:pt>
                <c:pt idx="116">
                  <c:v>26.73</c:v>
                </c:pt>
                <c:pt idx="117">
                  <c:v>26.73</c:v>
                </c:pt>
                <c:pt idx="118">
                  <c:v>26.73</c:v>
                </c:pt>
                <c:pt idx="119">
                  <c:v>26.73</c:v>
                </c:pt>
                <c:pt idx="120">
                  <c:v>26.73</c:v>
                </c:pt>
                <c:pt idx="121">
                  <c:v>26.73</c:v>
                </c:pt>
                <c:pt idx="122">
                  <c:v>26.73</c:v>
                </c:pt>
                <c:pt idx="123">
                  <c:v>26.73</c:v>
                </c:pt>
                <c:pt idx="124">
                  <c:v>26.73</c:v>
                </c:pt>
                <c:pt idx="125">
                  <c:v>26.73</c:v>
                </c:pt>
                <c:pt idx="126">
                  <c:v>26.73</c:v>
                </c:pt>
                <c:pt idx="127">
                  <c:v>26.73</c:v>
                </c:pt>
                <c:pt idx="128">
                  <c:v>26.73</c:v>
                </c:pt>
                <c:pt idx="129">
                  <c:v>26.73</c:v>
                </c:pt>
                <c:pt idx="130">
                  <c:v>26.73</c:v>
                </c:pt>
                <c:pt idx="131">
                  <c:v>26.73</c:v>
                </c:pt>
                <c:pt idx="132">
                  <c:v>26.73</c:v>
                </c:pt>
                <c:pt idx="133">
                  <c:v>26.73</c:v>
                </c:pt>
                <c:pt idx="134">
                  <c:v>26.73</c:v>
                </c:pt>
                <c:pt idx="135">
                  <c:v>26.73</c:v>
                </c:pt>
                <c:pt idx="136">
                  <c:v>26.73</c:v>
                </c:pt>
                <c:pt idx="137">
                  <c:v>26.73</c:v>
                </c:pt>
              </c:numCache>
            </c:numRef>
          </c:val>
        </c:ser>
        <c:ser>
          <c:idx val="1"/>
          <c:order val="1"/>
          <c:tx>
            <c:v>REFERENCIA</c:v>
          </c:tx>
          <c:spPr>
            <a:ln w="57150"/>
          </c:spPr>
          <c:marker>
            <c:symbol val="none"/>
          </c:marker>
          <c:val>
            <c:numRef>
              <c:f>[datos.xls]Sheet2!$F$145:$F$282</c:f>
              <c:numCache>
                <c:formatCode>General</c:formatCode>
                <c:ptCount val="138"/>
                <c:pt idx="0">
                  <c:v>26.024999999999999</c:v>
                </c:pt>
                <c:pt idx="1">
                  <c:v>26.024999999999999</c:v>
                </c:pt>
                <c:pt idx="2">
                  <c:v>26.024999999999999</c:v>
                </c:pt>
                <c:pt idx="3">
                  <c:v>26.024999999999999</c:v>
                </c:pt>
                <c:pt idx="4">
                  <c:v>26.024999999999999</c:v>
                </c:pt>
                <c:pt idx="5">
                  <c:v>26.024999999999999</c:v>
                </c:pt>
                <c:pt idx="6">
                  <c:v>26.024999999999999</c:v>
                </c:pt>
                <c:pt idx="7">
                  <c:v>26.024999999999999</c:v>
                </c:pt>
                <c:pt idx="8">
                  <c:v>26.024999999999999</c:v>
                </c:pt>
                <c:pt idx="9">
                  <c:v>26.024999999999999</c:v>
                </c:pt>
                <c:pt idx="10">
                  <c:v>26.024999999999999</c:v>
                </c:pt>
                <c:pt idx="11">
                  <c:v>26.024999999999999</c:v>
                </c:pt>
                <c:pt idx="12">
                  <c:v>26.024999999999999</c:v>
                </c:pt>
                <c:pt idx="13">
                  <c:v>26.024999999999999</c:v>
                </c:pt>
                <c:pt idx="14">
                  <c:v>26.024999999999999</c:v>
                </c:pt>
                <c:pt idx="15">
                  <c:v>26.024999999999999</c:v>
                </c:pt>
                <c:pt idx="16">
                  <c:v>26.024999999999999</c:v>
                </c:pt>
                <c:pt idx="17">
                  <c:v>26.024999999999999</c:v>
                </c:pt>
                <c:pt idx="18">
                  <c:v>26.024999999999999</c:v>
                </c:pt>
                <c:pt idx="19">
                  <c:v>26.024999999999999</c:v>
                </c:pt>
                <c:pt idx="20">
                  <c:v>26.024999999999999</c:v>
                </c:pt>
                <c:pt idx="21">
                  <c:v>26.024999999999999</c:v>
                </c:pt>
                <c:pt idx="22">
                  <c:v>26.024999999999999</c:v>
                </c:pt>
                <c:pt idx="23">
                  <c:v>26.024999999999999</c:v>
                </c:pt>
                <c:pt idx="24">
                  <c:v>26.024999999999999</c:v>
                </c:pt>
                <c:pt idx="25">
                  <c:v>26.024999999999999</c:v>
                </c:pt>
                <c:pt idx="26">
                  <c:v>26.024999999999999</c:v>
                </c:pt>
                <c:pt idx="27">
                  <c:v>26.024999999999999</c:v>
                </c:pt>
                <c:pt idx="28">
                  <c:v>26.024999999999999</c:v>
                </c:pt>
                <c:pt idx="29">
                  <c:v>26.024999999999999</c:v>
                </c:pt>
                <c:pt idx="30">
                  <c:v>26.024999999999999</c:v>
                </c:pt>
                <c:pt idx="31">
                  <c:v>26.024999999999999</c:v>
                </c:pt>
                <c:pt idx="32">
                  <c:v>26.024999999999999</c:v>
                </c:pt>
                <c:pt idx="33">
                  <c:v>26.024999999999999</c:v>
                </c:pt>
                <c:pt idx="34">
                  <c:v>26.024999999999999</c:v>
                </c:pt>
                <c:pt idx="35">
                  <c:v>26.024999999999999</c:v>
                </c:pt>
                <c:pt idx="36">
                  <c:v>26.024999999999999</c:v>
                </c:pt>
                <c:pt idx="37">
                  <c:v>26.024999999999999</c:v>
                </c:pt>
                <c:pt idx="38">
                  <c:v>26.024999999999999</c:v>
                </c:pt>
                <c:pt idx="39">
                  <c:v>26.024999999999999</c:v>
                </c:pt>
                <c:pt idx="40">
                  <c:v>26.024999999999999</c:v>
                </c:pt>
                <c:pt idx="41">
                  <c:v>26.024999999999999</c:v>
                </c:pt>
                <c:pt idx="42">
                  <c:v>26.024999999999999</c:v>
                </c:pt>
                <c:pt idx="43">
                  <c:v>26.024999999999999</c:v>
                </c:pt>
                <c:pt idx="44">
                  <c:v>26.024999999999999</c:v>
                </c:pt>
                <c:pt idx="45">
                  <c:v>26.024999999999999</c:v>
                </c:pt>
                <c:pt idx="46">
                  <c:v>26.024999999999999</c:v>
                </c:pt>
                <c:pt idx="47">
                  <c:v>26.024999999999999</c:v>
                </c:pt>
                <c:pt idx="48">
                  <c:v>26.024999999999999</c:v>
                </c:pt>
                <c:pt idx="49">
                  <c:v>26.024999999999999</c:v>
                </c:pt>
                <c:pt idx="50">
                  <c:v>26.024999999999999</c:v>
                </c:pt>
                <c:pt idx="51">
                  <c:v>26.024999999999999</c:v>
                </c:pt>
                <c:pt idx="52">
                  <c:v>26.024999999999999</c:v>
                </c:pt>
                <c:pt idx="53">
                  <c:v>26.024999999999999</c:v>
                </c:pt>
                <c:pt idx="54">
                  <c:v>26.024999999999999</c:v>
                </c:pt>
                <c:pt idx="55">
                  <c:v>26.024999999999999</c:v>
                </c:pt>
                <c:pt idx="56">
                  <c:v>26.024999999999999</c:v>
                </c:pt>
                <c:pt idx="57">
                  <c:v>26.024999999999999</c:v>
                </c:pt>
                <c:pt idx="58">
                  <c:v>26.024999999999999</c:v>
                </c:pt>
                <c:pt idx="59">
                  <c:v>26.024999999999999</c:v>
                </c:pt>
                <c:pt idx="60">
                  <c:v>26.024999999999999</c:v>
                </c:pt>
                <c:pt idx="61">
                  <c:v>26.024999999999999</c:v>
                </c:pt>
                <c:pt idx="62">
                  <c:v>26.024999999999999</c:v>
                </c:pt>
                <c:pt idx="63">
                  <c:v>26.024999999999999</c:v>
                </c:pt>
                <c:pt idx="64">
                  <c:v>26.024999999999999</c:v>
                </c:pt>
                <c:pt idx="65">
                  <c:v>26.024999999999999</c:v>
                </c:pt>
                <c:pt idx="66">
                  <c:v>26.024999999999999</c:v>
                </c:pt>
                <c:pt idx="67">
                  <c:v>26.024999999999999</c:v>
                </c:pt>
                <c:pt idx="68">
                  <c:v>26.024999999999999</c:v>
                </c:pt>
                <c:pt idx="69">
                  <c:v>26.024999999999999</c:v>
                </c:pt>
                <c:pt idx="70">
                  <c:v>26.024999999999999</c:v>
                </c:pt>
                <c:pt idx="71">
                  <c:v>26.024999999999999</c:v>
                </c:pt>
                <c:pt idx="72">
                  <c:v>26.024999999999999</c:v>
                </c:pt>
                <c:pt idx="73">
                  <c:v>26.024999999999999</c:v>
                </c:pt>
                <c:pt idx="74">
                  <c:v>26.024999999999999</c:v>
                </c:pt>
                <c:pt idx="75">
                  <c:v>26.024999999999999</c:v>
                </c:pt>
                <c:pt idx="76">
                  <c:v>26.024999999999999</c:v>
                </c:pt>
                <c:pt idx="77">
                  <c:v>26.024999999999999</c:v>
                </c:pt>
                <c:pt idx="78">
                  <c:v>26.024999999999999</c:v>
                </c:pt>
                <c:pt idx="79">
                  <c:v>26.024999999999999</c:v>
                </c:pt>
                <c:pt idx="80">
                  <c:v>26.024999999999999</c:v>
                </c:pt>
                <c:pt idx="81">
                  <c:v>26.024999999999999</c:v>
                </c:pt>
                <c:pt idx="82">
                  <c:v>26.024999999999999</c:v>
                </c:pt>
                <c:pt idx="83">
                  <c:v>26.024999999999999</c:v>
                </c:pt>
                <c:pt idx="84">
                  <c:v>26.024999999999999</c:v>
                </c:pt>
                <c:pt idx="85">
                  <c:v>26.024999999999999</c:v>
                </c:pt>
                <c:pt idx="86">
                  <c:v>26.024999999999999</c:v>
                </c:pt>
                <c:pt idx="87">
                  <c:v>26.024999999999999</c:v>
                </c:pt>
                <c:pt idx="88">
                  <c:v>26.024999999999999</c:v>
                </c:pt>
                <c:pt idx="89">
                  <c:v>26.024999999999999</c:v>
                </c:pt>
                <c:pt idx="90">
                  <c:v>26.024999999999999</c:v>
                </c:pt>
                <c:pt idx="91">
                  <c:v>26.024999999999999</c:v>
                </c:pt>
                <c:pt idx="92">
                  <c:v>26.024999999999999</c:v>
                </c:pt>
                <c:pt idx="93">
                  <c:v>26.024999999999999</c:v>
                </c:pt>
                <c:pt idx="94">
                  <c:v>26.024999999999999</c:v>
                </c:pt>
                <c:pt idx="95">
                  <c:v>26.024999999999999</c:v>
                </c:pt>
                <c:pt idx="96">
                  <c:v>26.024999999999999</c:v>
                </c:pt>
                <c:pt idx="97">
                  <c:v>26.024999999999999</c:v>
                </c:pt>
                <c:pt idx="98">
                  <c:v>26.024999999999999</c:v>
                </c:pt>
                <c:pt idx="99">
                  <c:v>26.024999999999999</c:v>
                </c:pt>
                <c:pt idx="100">
                  <c:v>26.024999999999999</c:v>
                </c:pt>
                <c:pt idx="101">
                  <c:v>26.024999999999999</c:v>
                </c:pt>
                <c:pt idx="102">
                  <c:v>26.024999999999999</c:v>
                </c:pt>
                <c:pt idx="103">
                  <c:v>26.024999999999999</c:v>
                </c:pt>
                <c:pt idx="104">
                  <c:v>26.024999999999999</c:v>
                </c:pt>
                <c:pt idx="105">
                  <c:v>26.024999999999999</c:v>
                </c:pt>
                <c:pt idx="106">
                  <c:v>26.024999999999999</c:v>
                </c:pt>
                <c:pt idx="107">
                  <c:v>26.024999999999999</c:v>
                </c:pt>
                <c:pt idx="108">
                  <c:v>26.024999999999999</c:v>
                </c:pt>
                <c:pt idx="109">
                  <c:v>26.024999999999999</c:v>
                </c:pt>
                <c:pt idx="110">
                  <c:v>26.024999999999999</c:v>
                </c:pt>
                <c:pt idx="111">
                  <c:v>26.024999999999999</c:v>
                </c:pt>
                <c:pt idx="112">
                  <c:v>26.024999999999999</c:v>
                </c:pt>
                <c:pt idx="113">
                  <c:v>26.024999999999999</c:v>
                </c:pt>
                <c:pt idx="114">
                  <c:v>26.024999999999999</c:v>
                </c:pt>
                <c:pt idx="115">
                  <c:v>26.024999999999999</c:v>
                </c:pt>
                <c:pt idx="116">
                  <c:v>26.024999999999999</c:v>
                </c:pt>
                <c:pt idx="117">
                  <c:v>26.024999999999999</c:v>
                </c:pt>
                <c:pt idx="118">
                  <c:v>26.024999999999999</c:v>
                </c:pt>
                <c:pt idx="119">
                  <c:v>26.024999999999999</c:v>
                </c:pt>
                <c:pt idx="120">
                  <c:v>26.024999999999999</c:v>
                </c:pt>
                <c:pt idx="121">
                  <c:v>26.024999999999999</c:v>
                </c:pt>
                <c:pt idx="122">
                  <c:v>26.024999999999999</c:v>
                </c:pt>
                <c:pt idx="123">
                  <c:v>26.024999999999999</c:v>
                </c:pt>
                <c:pt idx="124">
                  <c:v>26.024999999999999</c:v>
                </c:pt>
                <c:pt idx="125">
                  <c:v>26.024999999999999</c:v>
                </c:pt>
                <c:pt idx="126">
                  <c:v>26.024999999999999</c:v>
                </c:pt>
                <c:pt idx="127">
                  <c:v>26.024999999999999</c:v>
                </c:pt>
                <c:pt idx="128">
                  <c:v>26.024999999999999</c:v>
                </c:pt>
                <c:pt idx="129">
                  <c:v>26.024999999999999</c:v>
                </c:pt>
                <c:pt idx="130">
                  <c:v>26.024999999999999</c:v>
                </c:pt>
                <c:pt idx="131">
                  <c:v>26.024999999999999</c:v>
                </c:pt>
                <c:pt idx="132">
                  <c:v>26.024999999999999</c:v>
                </c:pt>
                <c:pt idx="133">
                  <c:v>26.024999999999999</c:v>
                </c:pt>
                <c:pt idx="134">
                  <c:v>26.024999999999999</c:v>
                </c:pt>
                <c:pt idx="135">
                  <c:v>26.024999999999999</c:v>
                </c:pt>
                <c:pt idx="136">
                  <c:v>26.024999999999999</c:v>
                </c:pt>
                <c:pt idx="137">
                  <c:v>26.024999999999999</c:v>
                </c:pt>
              </c:numCache>
            </c:numRef>
          </c:val>
        </c:ser>
        <c:marker val="1"/>
        <c:axId val="143154176"/>
        <c:axId val="143172736"/>
      </c:lineChart>
      <c:catAx>
        <c:axId val="143154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DATOS</a:t>
                </a:r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s-ES"/>
          </a:p>
        </c:txPr>
        <c:crossAx val="143172736"/>
        <c:crosses val="autoZero"/>
        <c:auto val="1"/>
        <c:lblAlgn val="ctr"/>
        <c:lblOffset val="100"/>
      </c:catAx>
      <c:valAx>
        <c:axId val="1431727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PRESIÓN (psi)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43154176"/>
        <c:crosses val="autoZero"/>
        <c:crossBetween val="between"/>
      </c:valAx>
    </c:plotArea>
    <c:legend>
      <c:legendPos val="r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</c:chart>
  <c:txPr>
    <a:bodyPr/>
    <a:lstStyle/>
    <a:p>
      <a:pPr>
        <a:defRPr sz="2000">
          <a:latin typeface="Arial" pitchFamily="34" charset="0"/>
          <a:cs typeface="Arial" pitchFamily="34" charset="0"/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/>
              <a:t>C. Proporcional - Integral </a:t>
            </a:r>
          </a:p>
          <a:p>
            <a:pPr>
              <a:defRPr/>
            </a:pPr>
            <a:r>
              <a:rPr lang="en-US"/>
              <a:t>kp= 0.8 ti= 2.278 </a:t>
            </a:r>
          </a:p>
          <a:p>
            <a:pPr>
              <a:defRPr/>
            </a:pPr>
            <a:r>
              <a:rPr lang="en-US"/>
              <a:t>e=0.2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PRESIÓN</c:v>
          </c:tx>
          <c:spPr>
            <a:ln w="57150"/>
          </c:spPr>
          <c:marker>
            <c:symbol val="none"/>
          </c:marker>
          <c:val>
            <c:numRef>
              <c:f>[datos.xls]Sheet2!$I$80:$I$182</c:f>
              <c:numCache>
                <c:formatCode>General</c:formatCode>
                <c:ptCount val="103"/>
                <c:pt idx="0">
                  <c:v>20.49</c:v>
                </c:pt>
                <c:pt idx="1">
                  <c:v>22.41</c:v>
                </c:pt>
                <c:pt idx="2">
                  <c:v>22.41</c:v>
                </c:pt>
                <c:pt idx="3">
                  <c:v>23.752499999999689</c:v>
                </c:pt>
                <c:pt idx="4">
                  <c:v>23.752499999999689</c:v>
                </c:pt>
                <c:pt idx="5">
                  <c:v>23.752499999999689</c:v>
                </c:pt>
                <c:pt idx="6">
                  <c:v>23.752499999999689</c:v>
                </c:pt>
                <c:pt idx="7">
                  <c:v>23.752499999999689</c:v>
                </c:pt>
                <c:pt idx="8">
                  <c:v>23.752499999999689</c:v>
                </c:pt>
                <c:pt idx="9">
                  <c:v>25.364999999999988</c:v>
                </c:pt>
                <c:pt idx="10">
                  <c:v>25.364999999999988</c:v>
                </c:pt>
                <c:pt idx="11">
                  <c:v>25.364999999999988</c:v>
                </c:pt>
                <c:pt idx="12">
                  <c:v>25.364999999999988</c:v>
                </c:pt>
                <c:pt idx="13">
                  <c:v>25.364999999999988</c:v>
                </c:pt>
                <c:pt idx="14">
                  <c:v>25.364999999999988</c:v>
                </c:pt>
                <c:pt idx="15">
                  <c:v>25.364999999999988</c:v>
                </c:pt>
                <c:pt idx="16">
                  <c:v>25.364999999999988</c:v>
                </c:pt>
                <c:pt idx="17">
                  <c:v>25.364999999999988</c:v>
                </c:pt>
                <c:pt idx="18">
                  <c:v>25.364999999999988</c:v>
                </c:pt>
                <c:pt idx="19">
                  <c:v>25.364999999999988</c:v>
                </c:pt>
                <c:pt idx="20">
                  <c:v>25.364999999999988</c:v>
                </c:pt>
                <c:pt idx="21">
                  <c:v>25.364999999999988</c:v>
                </c:pt>
                <c:pt idx="22">
                  <c:v>25.364999999999988</c:v>
                </c:pt>
                <c:pt idx="23">
                  <c:v>25.364999999999988</c:v>
                </c:pt>
                <c:pt idx="24">
                  <c:v>25.364999999999988</c:v>
                </c:pt>
                <c:pt idx="25">
                  <c:v>25.364999999999988</c:v>
                </c:pt>
                <c:pt idx="26">
                  <c:v>25.364999999999988</c:v>
                </c:pt>
                <c:pt idx="27">
                  <c:v>25.364999999999988</c:v>
                </c:pt>
                <c:pt idx="28">
                  <c:v>25.364999999999988</c:v>
                </c:pt>
                <c:pt idx="29">
                  <c:v>25.364999999999988</c:v>
                </c:pt>
                <c:pt idx="30">
                  <c:v>25.364999999999988</c:v>
                </c:pt>
                <c:pt idx="31">
                  <c:v>25.364999999999988</c:v>
                </c:pt>
                <c:pt idx="32">
                  <c:v>25.364999999999988</c:v>
                </c:pt>
                <c:pt idx="33">
                  <c:v>25.364999999999988</c:v>
                </c:pt>
                <c:pt idx="34">
                  <c:v>25.364999999999988</c:v>
                </c:pt>
                <c:pt idx="35">
                  <c:v>25.364999999999988</c:v>
                </c:pt>
                <c:pt idx="36">
                  <c:v>25.364999999999988</c:v>
                </c:pt>
                <c:pt idx="37">
                  <c:v>25.364999999999988</c:v>
                </c:pt>
                <c:pt idx="38">
                  <c:v>25.364999999999988</c:v>
                </c:pt>
                <c:pt idx="39">
                  <c:v>25.364999999999988</c:v>
                </c:pt>
                <c:pt idx="40">
                  <c:v>25.364999999999988</c:v>
                </c:pt>
                <c:pt idx="41">
                  <c:v>25.364999999999988</c:v>
                </c:pt>
                <c:pt idx="42">
                  <c:v>25.364999999999988</c:v>
                </c:pt>
                <c:pt idx="43">
                  <c:v>25.364999999999988</c:v>
                </c:pt>
                <c:pt idx="44">
                  <c:v>25.364999999999988</c:v>
                </c:pt>
                <c:pt idx="45">
                  <c:v>25.364999999999988</c:v>
                </c:pt>
                <c:pt idx="46">
                  <c:v>25.364999999999988</c:v>
                </c:pt>
                <c:pt idx="47">
                  <c:v>25.364999999999988</c:v>
                </c:pt>
                <c:pt idx="48">
                  <c:v>25.364999999999988</c:v>
                </c:pt>
                <c:pt idx="49">
                  <c:v>25.364999999999988</c:v>
                </c:pt>
                <c:pt idx="50">
                  <c:v>25.364999999999988</c:v>
                </c:pt>
                <c:pt idx="51">
                  <c:v>25.364999999999988</c:v>
                </c:pt>
                <c:pt idx="52">
                  <c:v>25.364999999999988</c:v>
                </c:pt>
                <c:pt idx="53">
                  <c:v>26.805</c:v>
                </c:pt>
                <c:pt idx="54">
                  <c:v>26.805</c:v>
                </c:pt>
                <c:pt idx="55">
                  <c:v>26.805</c:v>
                </c:pt>
                <c:pt idx="56">
                  <c:v>26.805</c:v>
                </c:pt>
                <c:pt idx="57">
                  <c:v>26.805</c:v>
                </c:pt>
                <c:pt idx="58">
                  <c:v>26.805</c:v>
                </c:pt>
                <c:pt idx="59">
                  <c:v>26.805</c:v>
                </c:pt>
                <c:pt idx="60">
                  <c:v>26.805</c:v>
                </c:pt>
                <c:pt idx="61">
                  <c:v>26.805</c:v>
                </c:pt>
                <c:pt idx="62">
                  <c:v>26.805</c:v>
                </c:pt>
                <c:pt idx="63">
                  <c:v>26.805</c:v>
                </c:pt>
                <c:pt idx="64">
                  <c:v>26.805</c:v>
                </c:pt>
                <c:pt idx="65">
                  <c:v>26.805</c:v>
                </c:pt>
                <c:pt idx="66">
                  <c:v>26.805</c:v>
                </c:pt>
                <c:pt idx="67">
                  <c:v>26.805</c:v>
                </c:pt>
                <c:pt idx="68">
                  <c:v>26.805</c:v>
                </c:pt>
                <c:pt idx="69">
                  <c:v>26.805</c:v>
                </c:pt>
                <c:pt idx="70">
                  <c:v>26.805</c:v>
                </c:pt>
                <c:pt idx="71">
                  <c:v>26.805</c:v>
                </c:pt>
                <c:pt idx="72">
                  <c:v>26.805</c:v>
                </c:pt>
                <c:pt idx="73">
                  <c:v>26.805</c:v>
                </c:pt>
                <c:pt idx="74">
                  <c:v>26.805</c:v>
                </c:pt>
                <c:pt idx="75">
                  <c:v>26.805</c:v>
                </c:pt>
                <c:pt idx="76">
                  <c:v>26.805</c:v>
                </c:pt>
                <c:pt idx="77">
                  <c:v>26.805</c:v>
                </c:pt>
                <c:pt idx="78">
                  <c:v>26.805</c:v>
                </c:pt>
                <c:pt idx="79">
                  <c:v>26.805</c:v>
                </c:pt>
                <c:pt idx="80">
                  <c:v>26.805</c:v>
                </c:pt>
                <c:pt idx="81">
                  <c:v>26.805</c:v>
                </c:pt>
                <c:pt idx="82">
                  <c:v>26.805</c:v>
                </c:pt>
                <c:pt idx="83">
                  <c:v>26.805</c:v>
                </c:pt>
                <c:pt idx="84">
                  <c:v>26.805</c:v>
                </c:pt>
                <c:pt idx="85">
                  <c:v>26.805</c:v>
                </c:pt>
                <c:pt idx="86">
                  <c:v>26.805</c:v>
                </c:pt>
                <c:pt idx="87">
                  <c:v>26.805</c:v>
                </c:pt>
                <c:pt idx="88">
                  <c:v>26.805</c:v>
                </c:pt>
                <c:pt idx="89">
                  <c:v>26.805</c:v>
                </c:pt>
                <c:pt idx="90">
                  <c:v>26.805</c:v>
                </c:pt>
                <c:pt idx="91">
                  <c:v>26.805</c:v>
                </c:pt>
                <c:pt idx="92">
                  <c:v>26.805</c:v>
                </c:pt>
                <c:pt idx="93">
                  <c:v>26.805</c:v>
                </c:pt>
                <c:pt idx="94">
                  <c:v>26.805</c:v>
                </c:pt>
                <c:pt idx="95">
                  <c:v>26.805</c:v>
                </c:pt>
                <c:pt idx="96">
                  <c:v>26.805</c:v>
                </c:pt>
                <c:pt idx="97">
                  <c:v>26.805</c:v>
                </c:pt>
                <c:pt idx="98">
                  <c:v>26.805</c:v>
                </c:pt>
                <c:pt idx="99">
                  <c:v>26.805</c:v>
                </c:pt>
                <c:pt idx="100">
                  <c:v>26.805</c:v>
                </c:pt>
                <c:pt idx="101">
                  <c:v>26.805</c:v>
                </c:pt>
                <c:pt idx="102">
                  <c:v>26.805</c:v>
                </c:pt>
              </c:numCache>
            </c:numRef>
          </c:val>
        </c:ser>
        <c:ser>
          <c:idx val="1"/>
          <c:order val="1"/>
          <c:tx>
            <c:v>REFERENCIA</c:v>
          </c:tx>
          <c:spPr>
            <a:ln w="57150"/>
          </c:spPr>
          <c:marker>
            <c:symbol val="none"/>
          </c:marker>
          <c:val>
            <c:numRef>
              <c:f>[datos.xls]Sheet2!$J$80:$J$182</c:f>
              <c:numCache>
                <c:formatCode>General</c:formatCode>
                <c:ptCount val="103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  <c:pt idx="9">
                  <c:v>27</c:v>
                </c:pt>
                <c:pt idx="10">
                  <c:v>27</c:v>
                </c:pt>
                <c:pt idx="11">
                  <c:v>27</c:v>
                </c:pt>
                <c:pt idx="12">
                  <c:v>27</c:v>
                </c:pt>
                <c:pt idx="13">
                  <c:v>27</c:v>
                </c:pt>
                <c:pt idx="14">
                  <c:v>27</c:v>
                </c:pt>
                <c:pt idx="15">
                  <c:v>27</c:v>
                </c:pt>
                <c:pt idx="16">
                  <c:v>27</c:v>
                </c:pt>
                <c:pt idx="17">
                  <c:v>27</c:v>
                </c:pt>
                <c:pt idx="18">
                  <c:v>27</c:v>
                </c:pt>
                <c:pt idx="19">
                  <c:v>27</c:v>
                </c:pt>
                <c:pt idx="20">
                  <c:v>27</c:v>
                </c:pt>
                <c:pt idx="21">
                  <c:v>27</c:v>
                </c:pt>
                <c:pt idx="22">
                  <c:v>27</c:v>
                </c:pt>
                <c:pt idx="23">
                  <c:v>27</c:v>
                </c:pt>
                <c:pt idx="24">
                  <c:v>27</c:v>
                </c:pt>
                <c:pt idx="25">
                  <c:v>27</c:v>
                </c:pt>
                <c:pt idx="26">
                  <c:v>27</c:v>
                </c:pt>
                <c:pt idx="27">
                  <c:v>27</c:v>
                </c:pt>
                <c:pt idx="28">
                  <c:v>27</c:v>
                </c:pt>
                <c:pt idx="29">
                  <c:v>27</c:v>
                </c:pt>
                <c:pt idx="30">
                  <c:v>27</c:v>
                </c:pt>
                <c:pt idx="31">
                  <c:v>27</c:v>
                </c:pt>
                <c:pt idx="32">
                  <c:v>27</c:v>
                </c:pt>
                <c:pt idx="33">
                  <c:v>27</c:v>
                </c:pt>
                <c:pt idx="34">
                  <c:v>27</c:v>
                </c:pt>
                <c:pt idx="35">
                  <c:v>27</c:v>
                </c:pt>
                <c:pt idx="36">
                  <c:v>27</c:v>
                </c:pt>
                <c:pt idx="37">
                  <c:v>27</c:v>
                </c:pt>
                <c:pt idx="38">
                  <c:v>27</c:v>
                </c:pt>
                <c:pt idx="39">
                  <c:v>27</c:v>
                </c:pt>
                <c:pt idx="40">
                  <c:v>27</c:v>
                </c:pt>
                <c:pt idx="41">
                  <c:v>27</c:v>
                </c:pt>
                <c:pt idx="42">
                  <c:v>27</c:v>
                </c:pt>
                <c:pt idx="43">
                  <c:v>27</c:v>
                </c:pt>
                <c:pt idx="44">
                  <c:v>27</c:v>
                </c:pt>
                <c:pt idx="45">
                  <c:v>27</c:v>
                </c:pt>
                <c:pt idx="46">
                  <c:v>27</c:v>
                </c:pt>
                <c:pt idx="47">
                  <c:v>27</c:v>
                </c:pt>
                <c:pt idx="48">
                  <c:v>27</c:v>
                </c:pt>
                <c:pt idx="49">
                  <c:v>27</c:v>
                </c:pt>
                <c:pt idx="50">
                  <c:v>27</c:v>
                </c:pt>
                <c:pt idx="51">
                  <c:v>27</c:v>
                </c:pt>
                <c:pt idx="52">
                  <c:v>27</c:v>
                </c:pt>
                <c:pt idx="53">
                  <c:v>27</c:v>
                </c:pt>
                <c:pt idx="54">
                  <c:v>27</c:v>
                </c:pt>
                <c:pt idx="55">
                  <c:v>27</c:v>
                </c:pt>
                <c:pt idx="56">
                  <c:v>27</c:v>
                </c:pt>
                <c:pt idx="57">
                  <c:v>27</c:v>
                </c:pt>
                <c:pt idx="58">
                  <c:v>27</c:v>
                </c:pt>
                <c:pt idx="59">
                  <c:v>27</c:v>
                </c:pt>
                <c:pt idx="60">
                  <c:v>27</c:v>
                </c:pt>
                <c:pt idx="61">
                  <c:v>27</c:v>
                </c:pt>
                <c:pt idx="62">
                  <c:v>27</c:v>
                </c:pt>
                <c:pt idx="63">
                  <c:v>27</c:v>
                </c:pt>
                <c:pt idx="64">
                  <c:v>27</c:v>
                </c:pt>
                <c:pt idx="65">
                  <c:v>27</c:v>
                </c:pt>
                <c:pt idx="66">
                  <c:v>27</c:v>
                </c:pt>
                <c:pt idx="67">
                  <c:v>27</c:v>
                </c:pt>
                <c:pt idx="68">
                  <c:v>27</c:v>
                </c:pt>
                <c:pt idx="69">
                  <c:v>27</c:v>
                </c:pt>
                <c:pt idx="70">
                  <c:v>27</c:v>
                </c:pt>
                <c:pt idx="71">
                  <c:v>27</c:v>
                </c:pt>
                <c:pt idx="72">
                  <c:v>27</c:v>
                </c:pt>
                <c:pt idx="73">
                  <c:v>27</c:v>
                </c:pt>
                <c:pt idx="74">
                  <c:v>27</c:v>
                </c:pt>
                <c:pt idx="75">
                  <c:v>27</c:v>
                </c:pt>
                <c:pt idx="76">
                  <c:v>27</c:v>
                </c:pt>
                <c:pt idx="77">
                  <c:v>27</c:v>
                </c:pt>
                <c:pt idx="78">
                  <c:v>27</c:v>
                </c:pt>
                <c:pt idx="79">
                  <c:v>27</c:v>
                </c:pt>
                <c:pt idx="80">
                  <c:v>27</c:v>
                </c:pt>
                <c:pt idx="81">
                  <c:v>27</c:v>
                </c:pt>
                <c:pt idx="82">
                  <c:v>27</c:v>
                </c:pt>
                <c:pt idx="83">
                  <c:v>27</c:v>
                </c:pt>
                <c:pt idx="84">
                  <c:v>27</c:v>
                </c:pt>
                <c:pt idx="85">
                  <c:v>27</c:v>
                </c:pt>
                <c:pt idx="86">
                  <c:v>27</c:v>
                </c:pt>
                <c:pt idx="87">
                  <c:v>27</c:v>
                </c:pt>
                <c:pt idx="88">
                  <c:v>27</c:v>
                </c:pt>
                <c:pt idx="89">
                  <c:v>27</c:v>
                </c:pt>
                <c:pt idx="90">
                  <c:v>27</c:v>
                </c:pt>
                <c:pt idx="91">
                  <c:v>27</c:v>
                </c:pt>
                <c:pt idx="92">
                  <c:v>27</c:v>
                </c:pt>
                <c:pt idx="93">
                  <c:v>27</c:v>
                </c:pt>
                <c:pt idx="94">
                  <c:v>27</c:v>
                </c:pt>
                <c:pt idx="95">
                  <c:v>27</c:v>
                </c:pt>
                <c:pt idx="96">
                  <c:v>27</c:v>
                </c:pt>
                <c:pt idx="97">
                  <c:v>27</c:v>
                </c:pt>
                <c:pt idx="98">
                  <c:v>27</c:v>
                </c:pt>
                <c:pt idx="99">
                  <c:v>27</c:v>
                </c:pt>
                <c:pt idx="100">
                  <c:v>27</c:v>
                </c:pt>
                <c:pt idx="101">
                  <c:v>27</c:v>
                </c:pt>
                <c:pt idx="102">
                  <c:v>27</c:v>
                </c:pt>
              </c:numCache>
            </c:numRef>
          </c:val>
        </c:ser>
        <c:marker val="1"/>
        <c:axId val="143420800"/>
        <c:axId val="143427072"/>
      </c:lineChart>
      <c:catAx>
        <c:axId val="143420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DATOS</a:t>
                </a:r>
              </a:p>
            </c:rich>
          </c:tx>
        </c:title>
        <c:majorTickMark val="none"/>
        <c:tickLblPos val="nextTo"/>
        <c:crossAx val="143427072"/>
        <c:crosses val="autoZero"/>
        <c:auto val="1"/>
        <c:lblAlgn val="ctr"/>
        <c:lblOffset val="100"/>
      </c:catAx>
      <c:valAx>
        <c:axId val="143427072"/>
        <c:scaling>
          <c:orientation val="minMax"/>
          <c:min val="2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PRESIÓN</a:t>
                </a:r>
              </a:p>
            </c:rich>
          </c:tx>
        </c:title>
        <c:numFmt formatCode="General" sourceLinked="1"/>
        <c:tickLblPos val="nextTo"/>
        <c:crossAx val="14342080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S"/>
              <a:t>OCTUBRE 2011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BOMBA 1</c:v>
          </c:tx>
          <c:spPr>
            <a:ln w="57150"/>
          </c:spPr>
          <c:marker>
            <c:symbol val="none"/>
          </c:marker>
          <c:val>
            <c:numRef>
              <c:f>Hoja1!$C$2:$C$27</c:f>
              <c:numCache>
                <c:formatCode>General</c:formatCode>
                <c:ptCount val="2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11</c:v>
                </c:pt>
                <c:pt idx="6">
                  <c:v>16</c:v>
                </c:pt>
                <c:pt idx="7">
                  <c:v>21</c:v>
                </c:pt>
                <c:pt idx="8">
                  <c:v>26</c:v>
                </c:pt>
                <c:pt idx="9">
                  <c:v>29</c:v>
                </c:pt>
                <c:pt idx="10">
                  <c:v>31</c:v>
                </c:pt>
                <c:pt idx="11">
                  <c:v>39</c:v>
                </c:pt>
                <c:pt idx="12">
                  <c:v>39</c:v>
                </c:pt>
                <c:pt idx="13">
                  <c:v>39</c:v>
                </c:pt>
                <c:pt idx="14">
                  <c:v>49</c:v>
                </c:pt>
                <c:pt idx="15">
                  <c:v>50</c:v>
                </c:pt>
                <c:pt idx="16">
                  <c:v>51</c:v>
                </c:pt>
                <c:pt idx="17">
                  <c:v>54</c:v>
                </c:pt>
                <c:pt idx="18">
                  <c:v>55</c:v>
                </c:pt>
                <c:pt idx="19">
                  <c:v>58</c:v>
                </c:pt>
                <c:pt idx="20">
                  <c:v>65</c:v>
                </c:pt>
                <c:pt idx="21">
                  <c:v>73</c:v>
                </c:pt>
                <c:pt idx="22">
                  <c:v>82</c:v>
                </c:pt>
                <c:pt idx="23">
                  <c:v>92</c:v>
                </c:pt>
                <c:pt idx="24">
                  <c:v>92</c:v>
                </c:pt>
              </c:numCache>
            </c:numRef>
          </c:val>
        </c:ser>
        <c:ser>
          <c:idx val="1"/>
          <c:order val="1"/>
          <c:tx>
            <c:v>BOMBA 2</c:v>
          </c:tx>
          <c:spPr>
            <a:ln w="57150"/>
          </c:spPr>
          <c:marker>
            <c:symbol val="none"/>
          </c:marker>
          <c:val>
            <c:numRef>
              <c:f>Hoja1!$E$2:$E$27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13</c:v>
                </c:pt>
                <c:pt idx="7">
                  <c:v>21</c:v>
                </c:pt>
                <c:pt idx="8">
                  <c:v>27</c:v>
                </c:pt>
                <c:pt idx="9">
                  <c:v>30</c:v>
                </c:pt>
                <c:pt idx="10">
                  <c:v>30</c:v>
                </c:pt>
                <c:pt idx="11">
                  <c:v>31</c:v>
                </c:pt>
                <c:pt idx="12">
                  <c:v>40</c:v>
                </c:pt>
                <c:pt idx="13">
                  <c:v>49</c:v>
                </c:pt>
                <c:pt idx="14">
                  <c:v>52</c:v>
                </c:pt>
                <c:pt idx="15">
                  <c:v>52</c:v>
                </c:pt>
                <c:pt idx="16">
                  <c:v>52</c:v>
                </c:pt>
                <c:pt idx="17">
                  <c:v>53</c:v>
                </c:pt>
                <c:pt idx="18">
                  <c:v>59</c:v>
                </c:pt>
                <c:pt idx="19">
                  <c:v>63</c:v>
                </c:pt>
                <c:pt idx="20">
                  <c:v>63</c:v>
                </c:pt>
                <c:pt idx="21">
                  <c:v>63</c:v>
                </c:pt>
                <c:pt idx="22">
                  <c:v>63</c:v>
                </c:pt>
                <c:pt idx="23">
                  <c:v>63</c:v>
                </c:pt>
                <c:pt idx="24">
                  <c:v>72</c:v>
                </c:pt>
              </c:numCache>
            </c:numRef>
          </c:val>
        </c:ser>
        <c:ser>
          <c:idx val="2"/>
          <c:order val="2"/>
          <c:tx>
            <c:v>BOMBA 3</c:v>
          </c:tx>
          <c:spPr>
            <a:ln w="57150"/>
          </c:spPr>
          <c:marker>
            <c:symbol val="none"/>
          </c:marker>
          <c:val>
            <c:numRef>
              <c:f>Hoja1!$G$2:$G$27</c:f>
              <c:numCache>
                <c:formatCode>General</c:formatCode>
                <c:ptCount val="25"/>
                <c:pt idx="0">
                  <c:v>6</c:v>
                </c:pt>
                <c:pt idx="1">
                  <c:v>11</c:v>
                </c:pt>
                <c:pt idx="2">
                  <c:v>16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24</c:v>
                </c:pt>
                <c:pt idx="7">
                  <c:v>26</c:v>
                </c:pt>
                <c:pt idx="8">
                  <c:v>27</c:v>
                </c:pt>
                <c:pt idx="9">
                  <c:v>28</c:v>
                </c:pt>
                <c:pt idx="10">
                  <c:v>29</c:v>
                </c:pt>
                <c:pt idx="11">
                  <c:v>34</c:v>
                </c:pt>
                <c:pt idx="12">
                  <c:v>39</c:v>
                </c:pt>
                <c:pt idx="13">
                  <c:v>44</c:v>
                </c:pt>
                <c:pt idx="14">
                  <c:v>46</c:v>
                </c:pt>
                <c:pt idx="15">
                  <c:v>51</c:v>
                </c:pt>
                <c:pt idx="16">
                  <c:v>51</c:v>
                </c:pt>
                <c:pt idx="17">
                  <c:v>53</c:v>
                </c:pt>
                <c:pt idx="18">
                  <c:v>57</c:v>
                </c:pt>
                <c:pt idx="19">
                  <c:v>58</c:v>
                </c:pt>
                <c:pt idx="20">
                  <c:v>59</c:v>
                </c:pt>
                <c:pt idx="21">
                  <c:v>60</c:v>
                </c:pt>
                <c:pt idx="22">
                  <c:v>62</c:v>
                </c:pt>
                <c:pt idx="23">
                  <c:v>63</c:v>
                </c:pt>
                <c:pt idx="24">
                  <c:v>70</c:v>
                </c:pt>
              </c:numCache>
            </c:numRef>
          </c:val>
        </c:ser>
        <c:ser>
          <c:idx val="3"/>
          <c:order val="3"/>
          <c:tx>
            <c:v>BOMBA 4</c:v>
          </c:tx>
          <c:spPr>
            <a:ln w="57150"/>
          </c:spPr>
          <c:marker>
            <c:symbol val="none"/>
          </c:marker>
          <c:val>
            <c:numRef>
              <c:f>Hoja1!$I$2:$I$27</c:f>
              <c:numCache>
                <c:formatCode>General</c:formatCode>
                <c:ptCount val="25"/>
                <c:pt idx="0">
                  <c:v>8</c:v>
                </c:pt>
                <c:pt idx="1">
                  <c:v>17</c:v>
                </c:pt>
                <c:pt idx="2">
                  <c:v>24</c:v>
                </c:pt>
                <c:pt idx="3">
                  <c:v>32</c:v>
                </c:pt>
                <c:pt idx="4">
                  <c:v>40</c:v>
                </c:pt>
                <c:pt idx="5">
                  <c:v>49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51</c:v>
                </c:pt>
                <c:pt idx="16">
                  <c:v>57</c:v>
                </c:pt>
                <c:pt idx="17">
                  <c:v>66</c:v>
                </c:pt>
                <c:pt idx="18">
                  <c:v>73</c:v>
                </c:pt>
                <c:pt idx="19">
                  <c:v>79</c:v>
                </c:pt>
                <c:pt idx="20">
                  <c:v>87</c:v>
                </c:pt>
                <c:pt idx="21">
                  <c:v>93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</c:numCache>
            </c:numRef>
          </c:val>
        </c:ser>
        <c:marker val="1"/>
        <c:axId val="143544704"/>
        <c:axId val="143546624"/>
      </c:lineChart>
      <c:catAx>
        <c:axId val="143544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DÍAS</a:t>
                </a:r>
              </a:p>
            </c:rich>
          </c:tx>
        </c:title>
        <c:majorTickMark val="none"/>
        <c:tickLblPos val="nextTo"/>
        <c:crossAx val="143546624"/>
        <c:crosses val="autoZero"/>
        <c:auto val="1"/>
        <c:lblAlgn val="ctr"/>
        <c:lblOffset val="100"/>
      </c:catAx>
      <c:valAx>
        <c:axId val="143546624"/>
        <c:scaling>
          <c:orientation val="minMax"/>
          <c:max val="11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HORAS DE OPERACIÓN</a:t>
                </a:r>
              </a:p>
            </c:rich>
          </c:tx>
        </c:title>
        <c:numFmt formatCode="General" sourceLinked="1"/>
        <c:tickLblPos val="nextTo"/>
        <c:crossAx val="14354470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S"/>
              <a:t>OCTUBRE 2011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BOMBA 6</c:v>
          </c:tx>
          <c:spPr>
            <a:ln w="57150"/>
          </c:spPr>
          <c:marker>
            <c:symbol val="none"/>
          </c:marker>
          <c:val>
            <c:numRef>
              <c:f>Hoja3!$C$2:$C$32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11</c:v>
                </c:pt>
                <c:pt idx="11">
                  <c:v>12</c:v>
                </c:pt>
                <c:pt idx="12">
                  <c:v>17</c:v>
                </c:pt>
                <c:pt idx="13">
                  <c:v>22</c:v>
                </c:pt>
                <c:pt idx="14">
                  <c:v>26</c:v>
                </c:pt>
                <c:pt idx="15">
                  <c:v>30</c:v>
                </c:pt>
                <c:pt idx="16">
                  <c:v>30</c:v>
                </c:pt>
                <c:pt idx="17">
                  <c:v>35</c:v>
                </c:pt>
                <c:pt idx="18">
                  <c:v>40</c:v>
                </c:pt>
                <c:pt idx="19">
                  <c:v>42</c:v>
                </c:pt>
                <c:pt idx="20">
                  <c:v>42</c:v>
                </c:pt>
                <c:pt idx="21">
                  <c:v>42</c:v>
                </c:pt>
                <c:pt idx="22">
                  <c:v>42</c:v>
                </c:pt>
                <c:pt idx="23">
                  <c:v>57</c:v>
                </c:pt>
                <c:pt idx="24">
                  <c:v>60</c:v>
                </c:pt>
                <c:pt idx="25">
                  <c:v>64</c:v>
                </c:pt>
                <c:pt idx="26">
                  <c:v>67</c:v>
                </c:pt>
                <c:pt idx="27">
                  <c:v>72</c:v>
                </c:pt>
                <c:pt idx="28">
                  <c:v>77</c:v>
                </c:pt>
                <c:pt idx="29">
                  <c:v>84</c:v>
                </c:pt>
                <c:pt idx="30">
                  <c:v>84</c:v>
                </c:pt>
              </c:numCache>
            </c:numRef>
          </c:val>
        </c:ser>
        <c:ser>
          <c:idx val="1"/>
          <c:order val="1"/>
          <c:tx>
            <c:v>BOMBA 7</c:v>
          </c:tx>
          <c:spPr>
            <a:ln w="57150"/>
          </c:spPr>
          <c:marker>
            <c:symbol val="none"/>
          </c:marker>
          <c:val>
            <c:numRef>
              <c:f>Hoja3!$E$2:$E$32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  <c:pt idx="6">
                  <c:v>11</c:v>
                </c:pt>
                <c:pt idx="7">
                  <c:v>15</c:v>
                </c:pt>
                <c:pt idx="8">
                  <c:v>18</c:v>
                </c:pt>
                <c:pt idx="9">
                  <c:v>21</c:v>
                </c:pt>
                <c:pt idx="10">
                  <c:v>24</c:v>
                </c:pt>
                <c:pt idx="11">
                  <c:v>28</c:v>
                </c:pt>
                <c:pt idx="12">
                  <c:v>29</c:v>
                </c:pt>
                <c:pt idx="13">
                  <c:v>29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33</c:v>
                </c:pt>
                <c:pt idx="20">
                  <c:v>43</c:v>
                </c:pt>
                <c:pt idx="21">
                  <c:v>48</c:v>
                </c:pt>
                <c:pt idx="22">
                  <c:v>49</c:v>
                </c:pt>
                <c:pt idx="23">
                  <c:v>54</c:v>
                </c:pt>
                <c:pt idx="24">
                  <c:v>56</c:v>
                </c:pt>
                <c:pt idx="25">
                  <c:v>56</c:v>
                </c:pt>
                <c:pt idx="26">
                  <c:v>56</c:v>
                </c:pt>
                <c:pt idx="27">
                  <c:v>56</c:v>
                </c:pt>
                <c:pt idx="28">
                  <c:v>56</c:v>
                </c:pt>
                <c:pt idx="29">
                  <c:v>58</c:v>
                </c:pt>
                <c:pt idx="30">
                  <c:v>67</c:v>
                </c:pt>
              </c:numCache>
            </c:numRef>
          </c:val>
        </c:ser>
        <c:hiLowLines/>
        <c:marker val="1"/>
        <c:axId val="143572352"/>
        <c:axId val="143586816"/>
      </c:lineChart>
      <c:catAx>
        <c:axId val="1435723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DÍAS</a:t>
                </a:r>
              </a:p>
            </c:rich>
          </c:tx>
        </c:title>
        <c:majorTickMark val="none"/>
        <c:tickLblPos val="nextTo"/>
        <c:crossAx val="143586816"/>
        <c:crosses val="autoZero"/>
        <c:auto val="1"/>
        <c:lblAlgn val="ctr"/>
        <c:lblOffset val="100"/>
      </c:catAx>
      <c:valAx>
        <c:axId val="1435868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HORAS DE OPERACIÓN</a:t>
                </a:r>
              </a:p>
            </c:rich>
          </c:tx>
        </c:title>
        <c:numFmt formatCode="General" sourceLinked="1"/>
        <c:tickLblPos val="nextTo"/>
        <c:crossAx val="14357235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S"/>
              <a:t>NOVIEMBRE 2011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BOMBA 1</c:v>
          </c:tx>
          <c:spPr>
            <a:ln w="57150"/>
          </c:spPr>
          <c:marker>
            <c:symbol val="none"/>
          </c:marker>
          <c:val>
            <c:numRef>
              <c:f>Hoja1!$C$30:$C$58</c:f>
              <c:numCache>
                <c:formatCode>General</c:formatCode>
                <c:ptCount val="29"/>
                <c:pt idx="0">
                  <c:v>92</c:v>
                </c:pt>
                <c:pt idx="1">
                  <c:v>93</c:v>
                </c:pt>
                <c:pt idx="2">
                  <c:v>93</c:v>
                </c:pt>
                <c:pt idx="3">
                  <c:v>93</c:v>
                </c:pt>
                <c:pt idx="4">
                  <c:v>95</c:v>
                </c:pt>
                <c:pt idx="5">
                  <c:v>97</c:v>
                </c:pt>
                <c:pt idx="6">
                  <c:v>98</c:v>
                </c:pt>
                <c:pt idx="7">
                  <c:v>102</c:v>
                </c:pt>
                <c:pt idx="8">
                  <c:v>103</c:v>
                </c:pt>
                <c:pt idx="9">
                  <c:v>104</c:v>
                </c:pt>
                <c:pt idx="10">
                  <c:v>105</c:v>
                </c:pt>
                <c:pt idx="11">
                  <c:v>107</c:v>
                </c:pt>
                <c:pt idx="12">
                  <c:v>107</c:v>
                </c:pt>
                <c:pt idx="13">
                  <c:v>109</c:v>
                </c:pt>
                <c:pt idx="14">
                  <c:v>116</c:v>
                </c:pt>
                <c:pt idx="15">
                  <c:v>123</c:v>
                </c:pt>
                <c:pt idx="16">
                  <c:v>128</c:v>
                </c:pt>
                <c:pt idx="17">
                  <c:v>132</c:v>
                </c:pt>
                <c:pt idx="18">
                  <c:v>144</c:v>
                </c:pt>
                <c:pt idx="19">
                  <c:v>152</c:v>
                </c:pt>
                <c:pt idx="20">
                  <c:v>153</c:v>
                </c:pt>
                <c:pt idx="21">
                  <c:v>154</c:v>
                </c:pt>
                <c:pt idx="22">
                  <c:v>158</c:v>
                </c:pt>
                <c:pt idx="23">
                  <c:v>166</c:v>
                </c:pt>
                <c:pt idx="24">
                  <c:v>171</c:v>
                </c:pt>
                <c:pt idx="25">
                  <c:v>171</c:v>
                </c:pt>
                <c:pt idx="26">
                  <c:v>171</c:v>
                </c:pt>
                <c:pt idx="27">
                  <c:v>185</c:v>
                </c:pt>
                <c:pt idx="28">
                  <c:v>192</c:v>
                </c:pt>
              </c:numCache>
            </c:numRef>
          </c:val>
        </c:ser>
        <c:ser>
          <c:idx val="1"/>
          <c:order val="1"/>
          <c:tx>
            <c:v>BOMBA 2</c:v>
          </c:tx>
          <c:spPr>
            <a:ln w="57150"/>
          </c:spPr>
          <c:marker>
            <c:symbol val="none"/>
          </c:marker>
          <c:val>
            <c:numRef>
              <c:f>Hoja1!$E$30:$E$58</c:f>
              <c:numCache>
                <c:formatCode>General</c:formatCode>
                <c:ptCount val="29"/>
                <c:pt idx="0">
                  <c:v>82</c:v>
                </c:pt>
                <c:pt idx="1">
                  <c:v>85</c:v>
                </c:pt>
                <c:pt idx="2">
                  <c:v>90</c:v>
                </c:pt>
                <c:pt idx="3">
                  <c:v>97</c:v>
                </c:pt>
                <c:pt idx="4">
                  <c:v>104</c:v>
                </c:pt>
                <c:pt idx="5">
                  <c:v>110</c:v>
                </c:pt>
                <c:pt idx="6">
                  <c:v>118</c:v>
                </c:pt>
                <c:pt idx="7">
                  <c:v>118</c:v>
                </c:pt>
                <c:pt idx="8">
                  <c:v>118</c:v>
                </c:pt>
                <c:pt idx="9">
                  <c:v>118</c:v>
                </c:pt>
                <c:pt idx="10">
                  <c:v>118</c:v>
                </c:pt>
                <c:pt idx="11">
                  <c:v>118</c:v>
                </c:pt>
                <c:pt idx="12">
                  <c:v>118</c:v>
                </c:pt>
                <c:pt idx="13">
                  <c:v>119</c:v>
                </c:pt>
                <c:pt idx="14">
                  <c:v>123</c:v>
                </c:pt>
                <c:pt idx="15">
                  <c:v>127</c:v>
                </c:pt>
                <c:pt idx="16">
                  <c:v>129</c:v>
                </c:pt>
                <c:pt idx="17">
                  <c:v>137</c:v>
                </c:pt>
                <c:pt idx="18">
                  <c:v>150</c:v>
                </c:pt>
                <c:pt idx="19">
                  <c:v>152</c:v>
                </c:pt>
                <c:pt idx="20">
                  <c:v>157</c:v>
                </c:pt>
                <c:pt idx="21">
                  <c:v>157</c:v>
                </c:pt>
                <c:pt idx="22">
                  <c:v>160</c:v>
                </c:pt>
                <c:pt idx="23">
                  <c:v>163</c:v>
                </c:pt>
                <c:pt idx="24">
                  <c:v>166</c:v>
                </c:pt>
                <c:pt idx="25">
                  <c:v>167</c:v>
                </c:pt>
                <c:pt idx="26">
                  <c:v>167</c:v>
                </c:pt>
                <c:pt idx="27">
                  <c:v>177</c:v>
                </c:pt>
                <c:pt idx="28">
                  <c:v>181</c:v>
                </c:pt>
              </c:numCache>
            </c:numRef>
          </c:val>
        </c:ser>
        <c:ser>
          <c:idx val="2"/>
          <c:order val="2"/>
          <c:tx>
            <c:v>BOMBA 3</c:v>
          </c:tx>
          <c:spPr>
            <a:ln w="57150"/>
          </c:spPr>
          <c:marker>
            <c:symbol val="none"/>
          </c:marker>
          <c:val>
            <c:numRef>
              <c:f>Hoja1!$G$30:$G$58</c:f>
              <c:numCache>
                <c:formatCode>General</c:formatCode>
                <c:ptCount val="29"/>
                <c:pt idx="0">
                  <c:v>76</c:v>
                </c:pt>
                <c:pt idx="1">
                  <c:v>83</c:v>
                </c:pt>
                <c:pt idx="2">
                  <c:v>88</c:v>
                </c:pt>
                <c:pt idx="3">
                  <c:v>92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101</c:v>
                </c:pt>
                <c:pt idx="8">
                  <c:v>110</c:v>
                </c:pt>
                <c:pt idx="9">
                  <c:v>115</c:v>
                </c:pt>
                <c:pt idx="10">
                  <c:v>120</c:v>
                </c:pt>
                <c:pt idx="11">
                  <c:v>126</c:v>
                </c:pt>
                <c:pt idx="12">
                  <c:v>127</c:v>
                </c:pt>
                <c:pt idx="13">
                  <c:v>130</c:v>
                </c:pt>
                <c:pt idx="14">
                  <c:v>131</c:v>
                </c:pt>
                <c:pt idx="15">
                  <c:v>132</c:v>
                </c:pt>
                <c:pt idx="16">
                  <c:v>133</c:v>
                </c:pt>
                <c:pt idx="17">
                  <c:v>134</c:v>
                </c:pt>
                <c:pt idx="18">
                  <c:v>140</c:v>
                </c:pt>
                <c:pt idx="19">
                  <c:v>152</c:v>
                </c:pt>
                <c:pt idx="20">
                  <c:v>152</c:v>
                </c:pt>
                <c:pt idx="21">
                  <c:v>156</c:v>
                </c:pt>
                <c:pt idx="22">
                  <c:v>158</c:v>
                </c:pt>
                <c:pt idx="23">
                  <c:v>159</c:v>
                </c:pt>
                <c:pt idx="24">
                  <c:v>162</c:v>
                </c:pt>
                <c:pt idx="25">
                  <c:v>169</c:v>
                </c:pt>
                <c:pt idx="26">
                  <c:v>173</c:v>
                </c:pt>
                <c:pt idx="27">
                  <c:v>176</c:v>
                </c:pt>
                <c:pt idx="28">
                  <c:v>177</c:v>
                </c:pt>
              </c:numCache>
            </c:numRef>
          </c:val>
        </c:ser>
        <c:ser>
          <c:idx val="3"/>
          <c:order val="3"/>
          <c:tx>
            <c:v>BOMBA 4</c:v>
          </c:tx>
          <c:spPr>
            <a:ln w="57150"/>
          </c:spPr>
          <c:marker>
            <c:symbol val="none"/>
          </c:marker>
          <c:val>
            <c:numRef>
              <c:f>Hoja1!$I$30:$I$58</c:f>
              <c:numCache>
                <c:formatCode>General</c:formatCode>
                <c:ptCount val="2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106</c:v>
                </c:pt>
                <c:pt idx="8">
                  <c:v>104</c:v>
                </c:pt>
                <c:pt idx="9">
                  <c:v>113</c:v>
                </c:pt>
                <c:pt idx="10">
                  <c:v>122</c:v>
                </c:pt>
                <c:pt idx="11">
                  <c:v>131</c:v>
                </c:pt>
                <c:pt idx="12">
                  <c:v>136</c:v>
                </c:pt>
                <c:pt idx="13">
                  <c:v>142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150</c:v>
                </c:pt>
                <c:pt idx="19">
                  <c:v>150</c:v>
                </c:pt>
                <c:pt idx="20">
                  <c:v>150</c:v>
                </c:pt>
                <c:pt idx="21">
                  <c:v>150</c:v>
                </c:pt>
                <c:pt idx="22">
                  <c:v>150</c:v>
                </c:pt>
                <c:pt idx="23">
                  <c:v>150</c:v>
                </c:pt>
                <c:pt idx="24">
                  <c:v>150</c:v>
                </c:pt>
                <c:pt idx="25">
                  <c:v>153</c:v>
                </c:pt>
                <c:pt idx="26">
                  <c:v>158</c:v>
                </c:pt>
                <c:pt idx="27">
                  <c:v>163</c:v>
                </c:pt>
                <c:pt idx="28">
                  <c:v>163</c:v>
                </c:pt>
              </c:numCache>
            </c:numRef>
          </c:val>
        </c:ser>
        <c:marker val="1"/>
        <c:axId val="143668736"/>
        <c:axId val="143670656"/>
      </c:lineChart>
      <c:catAx>
        <c:axId val="143668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DÍAS</a:t>
                </a:r>
              </a:p>
            </c:rich>
          </c:tx>
        </c:title>
        <c:majorTickMark val="none"/>
        <c:tickLblPos val="nextTo"/>
        <c:crossAx val="143670656"/>
        <c:crosses val="autoZero"/>
        <c:auto val="1"/>
        <c:lblAlgn val="ctr"/>
        <c:lblOffset val="100"/>
      </c:catAx>
      <c:valAx>
        <c:axId val="143670656"/>
        <c:scaling>
          <c:orientation val="minMax"/>
          <c:min val="10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HORAS DE OPERACIÓN</a:t>
                </a:r>
              </a:p>
            </c:rich>
          </c:tx>
        </c:title>
        <c:numFmt formatCode="General" sourceLinked="1"/>
        <c:tickLblPos val="nextTo"/>
        <c:crossAx val="14366873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S"/>
              <a:t>NOVIEMBRE 2011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BOMBA 6</c:v>
          </c:tx>
          <c:spPr>
            <a:ln w="57150"/>
          </c:spPr>
          <c:marker>
            <c:symbol val="none"/>
          </c:marker>
          <c:val>
            <c:numRef>
              <c:f>Hoja3!$C$34:$C$63</c:f>
              <c:numCache>
                <c:formatCode>General</c:formatCode>
                <c:ptCount val="30"/>
                <c:pt idx="0">
                  <c:v>85</c:v>
                </c:pt>
                <c:pt idx="1">
                  <c:v>85</c:v>
                </c:pt>
                <c:pt idx="2">
                  <c:v>85</c:v>
                </c:pt>
                <c:pt idx="3">
                  <c:v>86</c:v>
                </c:pt>
                <c:pt idx="4">
                  <c:v>90</c:v>
                </c:pt>
                <c:pt idx="5">
                  <c:v>95</c:v>
                </c:pt>
                <c:pt idx="6">
                  <c:v>96</c:v>
                </c:pt>
                <c:pt idx="7">
                  <c:v>101</c:v>
                </c:pt>
                <c:pt idx="8">
                  <c:v>105</c:v>
                </c:pt>
                <c:pt idx="9">
                  <c:v>112</c:v>
                </c:pt>
                <c:pt idx="10">
                  <c:v>112</c:v>
                </c:pt>
                <c:pt idx="11">
                  <c:v>112</c:v>
                </c:pt>
                <c:pt idx="12">
                  <c:v>112</c:v>
                </c:pt>
                <c:pt idx="13">
                  <c:v>113</c:v>
                </c:pt>
                <c:pt idx="14">
                  <c:v>113</c:v>
                </c:pt>
                <c:pt idx="15">
                  <c:v>113</c:v>
                </c:pt>
                <c:pt idx="16">
                  <c:v>118</c:v>
                </c:pt>
                <c:pt idx="17">
                  <c:v>122</c:v>
                </c:pt>
                <c:pt idx="18">
                  <c:v>128</c:v>
                </c:pt>
                <c:pt idx="19">
                  <c:v>135</c:v>
                </c:pt>
                <c:pt idx="20">
                  <c:v>140</c:v>
                </c:pt>
                <c:pt idx="21">
                  <c:v>140</c:v>
                </c:pt>
                <c:pt idx="22">
                  <c:v>140</c:v>
                </c:pt>
                <c:pt idx="23">
                  <c:v>140</c:v>
                </c:pt>
                <c:pt idx="24">
                  <c:v>140</c:v>
                </c:pt>
                <c:pt idx="25">
                  <c:v>140</c:v>
                </c:pt>
                <c:pt idx="26">
                  <c:v>141</c:v>
                </c:pt>
                <c:pt idx="27">
                  <c:v>142</c:v>
                </c:pt>
                <c:pt idx="28">
                  <c:v>146</c:v>
                </c:pt>
                <c:pt idx="29">
                  <c:v>156</c:v>
                </c:pt>
              </c:numCache>
            </c:numRef>
          </c:val>
        </c:ser>
        <c:ser>
          <c:idx val="1"/>
          <c:order val="1"/>
          <c:tx>
            <c:v>BOMBA 7</c:v>
          </c:tx>
          <c:spPr>
            <a:ln w="57150"/>
          </c:spPr>
          <c:marker>
            <c:symbol val="none"/>
          </c:marker>
          <c:val>
            <c:numRef>
              <c:f>Hoja3!$E$34:$E$63</c:f>
              <c:numCache>
                <c:formatCode>General</c:formatCode>
                <c:ptCount val="30"/>
                <c:pt idx="0">
                  <c:v>72</c:v>
                </c:pt>
                <c:pt idx="1">
                  <c:v>77</c:v>
                </c:pt>
                <c:pt idx="2">
                  <c:v>81</c:v>
                </c:pt>
                <c:pt idx="3">
                  <c:v>84</c:v>
                </c:pt>
                <c:pt idx="4">
                  <c:v>84</c:v>
                </c:pt>
                <c:pt idx="5">
                  <c:v>84</c:v>
                </c:pt>
                <c:pt idx="6">
                  <c:v>84</c:v>
                </c:pt>
                <c:pt idx="7">
                  <c:v>84</c:v>
                </c:pt>
                <c:pt idx="8">
                  <c:v>84</c:v>
                </c:pt>
                <c:pt idx="9">
                  <c:v>87</c:v>
                </c:pt>
                <c:pt idx="10">
                  <c:v>93</c:v>
                </c:pt>
                <c:pt idx="11">
                  <c:v>97</c:v>
                </c:pt>
                <c:pt idx="12">
                  <c:v>100</c:v>
                </c:pt>
                <c:pt idx="13">
                  <c:v>102</c:v>
                </c:pt>
                <c:pt idx="14">
                  <c:v>106</c:v>
                </c:pt>
                <c:pt idx="15">
                  <c:v>111</c:v>
                </c:pt>
                <c:pt idx="16">
                  <c:v>111</c:v>
                </c:pt>
                <c:pt idx="17">
                  <c:v>111</c:v>
                </c:pt>
                <c:pt idx="18">
                  <c:v>111</c:v>
                </c:pt>
                <c:pt idx="19">
                  <c:v>111</c:v>
                </c:pt>
                <c:pt idx="20">
                  <c:v>112</c:v>
                </c:pt>
                <c:pt idx="21">
                  <c:v>117</c:v>
                </c:pt>
                <c:pt idx="22">
                  <c:v>120</c:v>
                </c:pt>
                <c:pt idx="23">
                  <c:v>124</c:v>
                </c:pt>
                <c:pt idx="24">
                  <c:v>128</c:v>
                </c:pt>
                <c:pt idx="25">
                  <c:v>132</c:v>
                </c:pt>
                <c:pt idx="26">
                  <c:v>138</c:v>
                </c:pt>
                <c:pt idx="27">
                  <c:v>138</c:v>
                </c:pt>
                <c:pt idx="28">
                  <c:v>140</c:v>
                </c:pt>
                <c:pt idx="29">
                  <c:v>140</c:v>
                </c:pt>
              </c:numCache>
            </c:numRef>
          </c:val>
        </c:ser>
        <c:hiLowLines/>
        <c:marker val="1"/>
        <c:axId val="143700736"/>
        <c:axId val="143702656"/>
      </c:lineChart>
      <c:catAx>
        <c:axId val="143700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DÍAS</a:t>
                </a:r>
              </a:p>
            </c:rich>
          </c:tx>
        </c:title>
        <c:majorTickMark val="none"/>
        <c:tickLblPos val="nextTo"/>
        <c:crossAx val="143702656"/>
        <c:crosses val="autoZero"/>
        <c:auto val="1"/>
        <c:lblAlgn val="ctr"/>
        <c:lblOffset val="100"/>
      </c:catAx>
      <c:valAx>
        <c:axId val="143702656"/>
        <c:scaling>
          <c:orientation val="minMax"/>
          <c:min val="8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HORAS DE OPERACIÓN</a:t>
                </a:r>
              </a:p>
            </c:rich>
          </c:tx>
        </c:title>
        <c:numFmt formatCode="General" sourceLinked="1"/>
        <c:tickLblPos val="nextTo"/>
        <c:crossAx val="14370073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sz="1800"/>
            </a:pPr>
            <a:r>
              <a:rPr lang="es-ES" sz="1800"/>
              <a:t>DICIEMBRE 2011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BOMBA 1</c:v>
          </c:tx>
          <c:spPr>
            <a:ln w="57150"/>
          </c:spPr>
          <c:marker>
            <c:symbol val="none"/>
          </c:marker>
          <c:val>
            <c:numRef>
              <c:f>Hoja1!$C$61:$C$91</c:f>
              <c:numCache>
                <c:formatCode>General</c:formatCode>
                <c:ptCount val="31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202</c:v>
                </c:pt>
                <c:pt idx="8">
                  <c:v>205</c:v>
                </c:pt>
                <c:pt idx="9">
                  <c:v>207</c:v>
                </c:pt>
                <c:pt idx="10">
                  <c:v>210</c:v>
                </c:pt>
                <c:pt idx="11">
                  <c:v>217</c:v>
                </c:pt>
                <c:pt idx="12">
                  <c:v>222</c:v>
                </c:pt>
                <c:pt idx="13">
                  <c:v>223</c:v>
                </c:pt>
                <c:pt idx="14">
                  <c:v>224</c:v>
                </c:pt>
                <c:pt idx="15">
                  <c:v>225</c:v>
                </c:pt>
                <c:pt idx="16">
                  <c:v>226</c:v>
                </c:pt>
                <c:pt idx="17">
                  <c:v>228</c:v>
                </c:pt>
                <c:pt idx="18">
                  <c:v>240</c:v>
                </c:pt>
                <c:pt idx="19">
                  <c:v>249</c:v>
                </c:pt>
                <c:pt idx="20">
                  <c:v>258</c:v>
                </c:pt>
                <c:pt idx="21">
                  <c:v>266</c:v>
                </c:pt>
                <c:pt idx="22">
                  <c:v>266</c:v>
                </c:pt>
                <c:pt idx="23">
                  <c:v>266</c:v>
                </c:pt>
                <c:pt idx="24">
                  <c:v>267</c:v>
                </c:pt>
                <c:pt idx="25">
                  <c:v>267</c:v>
                </c:pt>
                <c:pt idx="26">
                  <c:v>277</c:v>
                </c:pt>
                <c:pt idx="27">
                  <c:v>287</c:v>
                </c:pt>
                <c:pt idx="28">
                  <c:v>300</c:v>
                </c:pt>
                <c:pt idx="29">
                  <c:v>300</c:v>
                </c:pt>
                <c:pt idx="30">
                  <c:v>300</c:v>
                </c:pt>
              </c:numCache>
            </c:numRef>
          </c:val>
        </c:ser>
        <c:ser>
          <c:idx val="1"/>
          <c:order val="1"/>
          <c:tx>
            <c:v>BOMBA 2</c:v>
          </c:tx>
          <c:spPr>
            <a:ln w="57150"/>
          </c:spPr>
          <c:marker>
            <c:symbol val="none"/>
          </c:marker>
          <c:val>
            <c:numRef>
              <c:f>Hoja1!$E$61:$E$90</c:f>
              <c:numCache>
                <c:formatCode>General</c:formatCode>
                <c:ptCount val="30"/>
                <c:pt idx="0">
                  <c:v>184</c:v>
                </c:pt>
                <c:pt idx="1">
                  <c:v>184</c:v>
                </c:pt>
                <c:pt idx="2">
                  <c:v>186</c:v>
                </c:pt>
                <c:pt idx="3">
                  <c:v>186</c:v>
                </c:pt>
                <c:pt idx="4">
                  <c:v>187</c:v>
                </c:pt>
                <c:pt idx="5">
                  <c:v>193</c:v>
                </c:pt>
                <c:pt idx="6">
                  <c:v>198</c:v>
                </c:pt>
                <c:pt idx="7">
                  <c:v>200</c:v>
                </c:pt>
                <c:pt idx="8">
                  <c:v>202</c:v>
                </c:pt>
                <c:pt idx="9">
                  <c:v>211</c:v>
                </c:pt>
                <c:pt idx="10">
                  <c:v>212</c:v>
                </c:pt>
                <c:pt idx="11">
                  <c:v>212</c:v>
                </c:pt>
                <c:pt idx="12">
                  <c:v>213</c:v>
                </c:pt>
                <c:pt idx="13">
                  <c:v>219</c:v>
                </c:pt>
                <c:pt idx="14">
                  <c:v>226</c:v>
                </c:pt>
                <c:pt idx="15">
                  <c:v>233</c:v>
                </c:pt>
                <c:pt idx="16">
                  <c:v>242</c:v>
                </c:pt>
                <c:pt idx="17">
                  <c:v>250</c:v>
                </c:pt>
                <c:pt idx="18">
                  <c:v>250</c:v>
                </c:pt>
                <c:pt idx="19">
                  <c:v>254</c:v>
                </c:pt>
                <c:pt idx="20">
                  <c:v>256</c:v>
                </c:pt>
                <c:pt idx="21">
                  <c:v>261</c:v>
                </c:pt>
                <c:pt idx="22">
                  <c:v>262</c:v>
                </c:pt>
                <c:pt idx="23">
                  <c:v>264</c:v>
                </c:pt>
                <c:pt idx="24">
                  <c:v>266</c:v>
                </c:pt>
                <c:pt idx="25">
                  <c:v>266</c:v>
                </c:pt>
                <c:pt idx="26">
                  <c:v>273</c:v>
                </c:pt>
                <c:pt idx="27">
                  <c:v>279</c:v>
                </c:pt>
                <c:pt idx="28">
                  <c:v>286</c:v>
                </c:pt>
                <c:pt idx="29">
                  <c:v>288</c:v>
                </c:pt>
              </c:numCache>
            </c:numRef>
          </c:val>
        </c:ser>
        <c:ser>
          <c:idx val="2"/>
          <c:order val="2"/>
          <c:tx>
            <c:v>BOMBA 3</c:v>
          </c:tx>
          <c:spPr>
            <a:ln w="57150"/>
          </c:spPr>
          <c:marker>
            <c:symbol val="none"/>
          </c:marker>
          <c:val>
            <c:numRef>
              <c:f>Hoja1!$G$61:$G$90</c:f>
              <c:numCache>
                <c:formatCode>General</c:formatCode>
                <c:ptCount val="30"/>
                <c:pt idx="0">
                  <c:v>177</c:v>
                </c:pt>
                <c:pt idx="1">
                  <c:v>181</c:v>
                </c:pt>
                <c:pt idx="2">
                  <c:v>187</c:v>
                </c:pt>
                <c:pt idx="3">
                  <c:v>190</c:v>
                </c:pt>
                <c:pt idx="4">
                  <c:v>190</c:v>
                </c:pt>
                <c:pt idx="5">
                  <c:v>191</c:v>
                </c:pt>
                <c:pt idx="6">
                  <c:v>193</c:v>
                </c:pt>
                <c:pt idx="7">
                  <c:v>202</c:v>
                </c:pt>
                <c:pt idx="8">
                  <c:v>206</c:v>
                </c:pt>
                <c:pt idx="9">
                  <c:v>207</c:v>
                </c:pt>
                <c:pt idx="10">
                  <c:v>208</c:v>
                </c:pt>
                <c:pt idx="11">
                  <c:v>212</c:v>
                </c:pt>
                <c:pt idx="12">
                  <c:v>218</c:v>
                </c:pt>
                <c:pt idx="13">
                  <c:v>222</c:v>
                </c:pt>
                <c:pt idx="14">
                  <c:v>226</c:v>
                </c:pt>
                <c:pt idx="15">
                  <c:v>231</c:v>
                </c:pt>
                <c:pt idx="16">
                  <c:v>237</c:v>
                </c:pt>
                <c:pt idx="17">
                  <c:v>241</c:v>
                </c:pt>
                <c:pt idx="18">
                  <c:v>248</c:v>
                </c:pt>
                <c:pt idx="19">
                  <c:v>251</c:v>
                </c:pt>
                <c:pt idx="20">
                  <c:v>255</c:v>
                </c:pt>
                <c:pt idx="21">
                  <c:v>256</c:v>
                </c:pt>
                <c:pt idx="22">
                  <c:v>261</c:v>
                </c:pt>
                <c:pt idx="23">
                  <c:v>267</c:v>
                </c:pt>
                <c:pt idx="24">
                  <c:v>271</c:v>
                </c:pt>
                <c:pt idx="25">
                  <c:v>272</c:v>
                </c:pt>
                <c:pt idx="26">
                  <c:v>274</c:v>
                </c:pt>
                <c:pt idx="27">
                  <c:v>276</c:v>
                </c:pt>
                <c:pt idx="28">
                  <c:v>281</c:v>
                </c:pt>
                <c:pt idx="29">
                  <c:v>289</c:v>
                </c:pt>
              </c:numCache>
            </c:numRef>
          </c:val>
        </c:ser>
        <c:ser>
          <c:idx val="3"/>
          <c:order val="3"/>
          <c:tx>
            <c:v>BOMBA 4</c:v>
          </c:tx>
          <c:spPr>
            <a:ln w="57150"/>
          </c:spPr>
          <c:marker>
            <c:symbol val="none"/>
          </c:marker>
          <c:val>
            <c:numRef>
              <c:f>Hoja1!$I$61:$I$91</c:f>
              <c:numCache>
                <c:formatCode>General</c:formatCode>
                <c:ptCount val="31"/>
                <c:pt idx="0">
                  <c:v>163</c:v>
                </c:pt>
                <c:pt idx="1">
                  <c:v>170</c:v>
                </c:pt>
                <c:pt idx="2">
                  <c:v>177</c:v>
                </c:pt>
                <c:pt idx="3">
                  <c:v>178</c:v>
                </c:pt>
                <c:pt idx="4">
                  <c:v>180</c:v>
                </c:pt>
                <c:pt idx="5">
                  <c:v>188</c:v>
                </c:pt>
                <c:pt idx="6">
                  <c:v>195</c:v>
                </c:pt>
                <c:pt idx="7">
                  <c:v>200</c:v>
                </c:pt>
                <c:pt idx="8">
                  <c:v>205</c:v>
                </c:pt>
                <c:pt idx="9">
                  <c:v>224</c:v>
                </c:pt>
                <c:pt idx="10">
                  <c:v>224</c:v>
                </c:pt>
                <c:pt idx="11">
                  <c:v>224</c:v>
                </c:pt>
                <c:pt idx="12">
                  <c:v>224</c:v>
                </c:pt>
                <c:pt idx="13">
                  <c:v>224</c:v>
                </c:pt>
                <c:pt idx="14">
                  <c:v>224</c:v>
                </c:pt>
                <c:pt idx="15">
                  <c:v>224</c:v>
                </c:pt>
                <c:pt idx="16">
                  <c:v>224</c:v>
                </c:pt>
                <c:pt idx="17">
                  <c:v>226</c:v>
                </c:pt>
                <c:pt idx="18">
                  <c:v>252</c:v>
                </c:pt>
                <c:pt idx="19">
                  <c:v>252</c:v>
                </c:pt>
                <c:pt idx="20">
                  <c:v>253</c:v>
                </c:pt>
                <c:pt idx="21">
                  <c:v>253</c:v>
                </c:pt>
                <c:pt idx="22">
                  <c:v>258</c:v>
                </c:pt>
                <c:pt idx="23">
                  <c:v>266</c:v>
                </c:pt>
                <c:pt idx="24">
                  <c:v>272</c:v>
                </c:pt>
                <c:pt idx="25">
                  <c:v>272</c:v>
                </c:pt>
                <c:pt idx="26">
                  <c:v>272</c:v>
                </c:pt>
                <c:pt idx="27">
                  <c:v>272</c:v>
                </c:pt>
                <c:pt idx="28">
                  <c:v>279</c:v>
                </c:pt>
                <c:pt idx="29">
                  <c:v>286</c:v>
                </c:pt>
                <c:pt idx="30">
                  <c:v>286</c:v>
                </c:pt>
              </c:numCache>
            </c:numRef>
          </c:val>
        </c:ser>
        <c:hiLowLines/>
        <c:marker val="1"/>
        <c:axId val="143637888"/>
        <c:axId val="143644160"/>
      </c:lineChart>
      <c:catAx>
        <c:axId val="143637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DÍAS</a:t>
                </a:r>
              </a:p>
            </c:rich>
          </c:tx>
        </c:title>
        <c:majorTickMark val="none"/>
        <c:tickLblPos val="nextTo"/>
        <c:crossAx val="143644160"/>
        <c:crosses val="autoZero"/>
        <c:auto val="1"/>
        <c:lblAlgn val="ctr"/>
        <c:lblOffset val="100"/>
      </c:catAx>
      <c:valAx>
        <c:axId val="143644160"/>
        <c:scaling>
          <c:orientation val="minMax"/>
          <c:min val="19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HORAS DE OPERACIÓN</a:t>
                </a:r>
              </a:p>
            </c:rich>
          </c:tx>
        </c:title>
        <c:numFmt formatCode="General" sourceLinked="1"/>
        <c:tickLblPos val="nextTo"/>
        <c:crossAx val="14363788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E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S"/>
              <a:t>DICIEMBRE 2011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BOMBA 6</c:v>
          </c:tx>
          <c:spPr>
            <a:ln w="57150"/>
          </c:spPr>
          <c:marker>
            <c:symbol val="none"/>
          </c:marker>
          <c:val>
            <c:numRef>
              <c:f>Hoja3!$C$65:$C$95</c:f>
              <c:numCache>
                <c:formatCode>General</c:formatCode>
                <c:ptCount val="31"/>
                <c:pt idx="0">
                  <c:v>159</c:v>
                </c:pt>
                <c:pt idx="1">
                  <c:v>160</c:v>
                </c:pt>
                <c:pt idx="2">
                  <c:v>160</c:v>
                </c:pt>
                <c:pt idx="3">
                  <c:v>160</c:v>
                </c:pt>
                <c:pt idx="4">
                  <c:v>160</c:v>
                </c:pt>
                <c:pt idx="5">
                  <c:v>161</c:v>
                </c:pt>
                <c:pt idx="6">
                  <c:v>161</c:v>
                </c:pt>
                <c:pt idx="7">
                  <c:v>161</c:v>
                </c:pt>
                <c:pt idx="8">
                  <c:v>164</c:v>
                </c:pt>
                <c:pt idx="9">
                  <c:v>168</c:v>
                </c:pt>
                <c:pt idx="10">
                  <c:v>168</c:v>
                </c:pt>
                <c:pt idx="11">
                  <c:v>168</c:v>
                </c:pt>
                <c:pt idx="12">
                  <c:v>169</c:v>
                </c:pt>
                <c:pt idx="13">
                  <c:v>169</c:v>
                </c:pt>
                <c:pt idx="14">
                  <c:v>170</c:v>
                </c:pt>
                <c:pt idx="15">
                  <c:v>174</c:v>
                </c:pt>
                <c:pt idx="16">
                  <c:v>181</c:v>
                </c:pt>
                <c:pt idx="17">
                  <c:v>186</c:v>
                </c:pt>
                <c:pt idx="18">
                  <c:v>194</c:v>
                </c:pt>
                <c:pt idx="19">
                  <c:v>196</c:v>
                </c:pt>
                <c:pt idx="20">
                  <c:v>197</c:v>
                </c:pt>
                <c:pt idx="21">
                  <c:v>202</c:v>
                </c:pt>
                <c:pt idx="22">
                  <c:v>207</c:v>
                </c:pt>
                <c:pt idx="23">
                  <c:v>213</c:v>
                </c:pt>
                <c:pt idx="24">
                  <c:v>218</c:v>
                </c:pt>
                <c:pt idx="25">
                  <c:v>220</c:v>
                </c:pt>
                <c:pt idx="26">
                  <c:v>224</c:v>
                </c:pt>
                <c:pt idx="27">
                  <c:v>224</c:v>
                </c:pt>
                <c:pt idx="28">
                  <c:v>225</c:v>
                </c:pt>
                <c:pt idx="29">
                  <c:v>226</c:v>
                </c:pt>
                <c:pt idx="30">
                  <c:v>226</c:v>
                </c:pt>
              </c:numCache>
            </c:numRef>
          </c:val>
        </c:ser>
        <c:ser>
          <c:idx val="1"/>
          <c:order val="1"/>
          <c:tx>
            <c:v>BOMBA 7</c:v>
          </c:tx>
          <c:spPr>
            <a:ln w="57150"/>
          </c:spPr>
          <c:marker>
            <c:symbol val="none"/>
          </c:marker>
          <c:val>
            <c:numRef>
              <c:f>Hoja3!$E$65:$E$95</c:f>
              <c:numCache>
                <c:formatCode>General</c:formatCode>
                <c:ptCount val="31"/>
                <c:pt idx="0">
                  <c:v>140</c:v>
                </c:pt>
                <c:pt idx="1">
                  <c:v>142</c:v>
                </c:pt>
                <c:pt idx="2">
                  <c:v>146</c:v>
                </c:pt>
                <c:pt idx="3">
                  <c:v>150</c:v>
                </c:pt>
                <c:pt idx="4">
                  <c:v>151</c:v>
                </c:pt>
                <c:pt idx="5">
                  <c:v>156</c:v>
                </c:pt>
                <c:pt idx="6">
                  <c:v>159</c:v>
                </c:pt>
                <c:pt idx="7">
                  <c:v>165</c:v>
                </c:pt>
                <c:pt idx="8">
                  <c:v>168</c:v>
                </c:pt>
                <c:pt idx="9">
                  <c:v>177</c:v>
                </c:pt>
                <c:pt idx="10">
                  <c:v>179</c:v>
                </c:pt>
                <c:pt idx="11">
                  <c:v>183</c:v>
                </c:pt>
                <c:pt idx="12">
                  <c:v>188</c:v>
                </c:pt>
                <c:pt idx="13">
                  <c:v>192</c:v>
                </c:pt>
                <c:pt idx="14">
                  <c:v>196</c:v>
                </c:pt>
                <c:pt idx="15">
                  <c:v>196</c:v>
                </c:pt>
                <c:pt idx="16">
                  <c:v>196</c:v>
                </c:pt>
                <c:pt idx="17">
                  <c:v>196</c:v>
                </c:pt>
                <c:pt idx="18">
                  <c:v>197</c:v>
                </c:pt>
                <c:pt idx="19">
                  <c:v>201</c:v>
                </c:pt>
                <c:pt idx="20">
                  <c:v>205</c:v>
                </c:pt>
                <c:pt idx="21">
                  <c:v>205</c:v>
                </c:pt>
                <c:pt idx="22">
                  <c:v>206</c:v>
                </c:pt>
                <c:pt idx="23">
                  <c:v>206</c:v>
                </c:pt>
                <c:pt idx="24">
                  <c:v>207</c:v>
                </c:pt>
                <c:pt idx="25">
                  <c:v>207</c:v>
                </c:pt>
                <c:pt idx="26">
                  <c:v>211</c:v>
                </c:pt>
                <c:pt idx="27">
                  <c:v>218</c:v>
                </c:pt>
                <c:pt idx="28">
                  <c:v>230</c:v>
                </c:pt>
                <c:pt idx="29">
                  <c:v>237</c:v>
                </c:pt>
                <c:pt idx="30">
                  <c:v>237</c:v>
                </c:pt>
              </c:numCache>
            </c:numRef>
          </c:val>
        </c:ser>
        <c:hiLowLines/>
        <c:marker val="1"/>
        <c:axId val="143735424"/>
        <c:axId val="143737600"/>
      </c:lineChart>
      <c:catAx>
        <c:axId val="1437354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DÍAS</a:t>
                </a:r>
              </a:p>
            </c:rich>
          </c:tx>
        </c:title>
        <c:majorTickMark val="none"/>
        <c:tickLblPos val="nextTo"/>
        <c:crossAx val="143737600"/>
        <c:crosses val="autoZero"/>
        <c:auto val="1"/>
        <c:lblAlgn val="ctr"/>
        <c:lblOffset val="100"/>
      </c:catAx>
      <c:valAx>
        <c:axId val="143737600"/>
        <c:scaling>
          <c:orientation val="minMax"/>
          <c:min val="14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HORAS DE OPERACIÓN</a:t>
                </a:r>
              </a:p>
            </c:rich>
          </c:tx>
        </c:title>
        <c:numFmt formatCode="General" sourceLinked="1"/>
        <c:tickLblPos val="nextTo"/>
        <c:crossAx val="14373542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s-E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slide" Target="../slides/slide9.xml"/><Relationship Id="rId1" Type="http://schemas.openxmlformats.org/officeDocument/2006/relationships/slide" Target="../slides/slide3.xml"/><Relationship Id="rId5" Type="http://schemas.openxmlformats.org/officeDocument/2006/relationships/slide" Target="../slides/slide41.xml"/><Relationship Id="rId4" Type="http://schemas.openxmlformats.org/officeDocument/2006/relationships/slide" Target="../slides/slide26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ANEXOS/Diagrama%20de%20Instrumentacion_SUPER_PLANO2b.pdf" TargetMode="External"/><Relationship Id="rId7" Type="http://schemas.openxmlformats.org/officeDocument/2006/relationships/hyperlink" Target="ANEXOS/Diagrama%20de%20conexion%20electrica%20motor_arranque%20directo_variador.pdf" TargetMode="External"/><Relationship Id="rId2" Type="http://schemas.openxmlformats.org/officeDocument/2006/relationships/hyperlink" Target="ANEXOS/Diagrama%20de%20Instrumentacion_EXTRA_PLANO2a.pdf" TargetMode="External"/><Relationship Id="rId1" Type="http://schemas.openxmlformats.org/officeDocument/2006/relationships/hyperlink" Target="ANEXOS/ANEXO7_%20PLANOS/PLANO%20ISOM&#201;TRICO/Imported%20Components/PLANO%20ISOM&#201;TRICO.iam" TargetMode="External"/><Relationship Id="rId6" Type="http://schemas.openxmlformats.org/officeDocument/2006/relationships/hyperlink" Target="ANEXOS/Diagrama%20de%20conexion%20electrica%20motor_variador.pdf" TargetMode="External"/><Relationship Id="rId5" Type="http://schemas.openxmlformats.org/officeDocument/2006/relationships/hyperlink" Target="ANEXOS/Diagrama%20de%20Flujo%20de%20Proceso_SUPER_PLANO3b.pdf" TargetMode="External"/><Relationship Id="rId4" Type="http://schemas.openxmlformats.org/officeDocument/2006/relationships/hyperlink" Target="ANEXOS/Diagrama%20de%20Flujo%20de%20Proceso_EXTRA_PLANO3a.pdf" TargetMode="Externa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slide" Target="../slides/slide49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hyperlink" Target="ANEXOS/Diagrama%20de%20zonas%20clasificadas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8ACC9-74BD-46E2-A7EA-626BABC33A3A}" type="doc">
      <dgm:prSet loTypeId="urn:microsoft.com/office/officeart/2005/8/layout/chevron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88360191-2AEA-400D-B845-AB1676EF6B6E}">
      <dgm:prSet phldrT="[Texto]"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1.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E3452111-48D6-444F-89D2-2219316E7B67}" type="parTrans" cxnId="{C328ABA7-F75B-4CEF-ADE5-79B3FE02C6D3}">
      <dgm:prSet/>
      <dgm:spPr/>
      <dgm:t>
        <a:bodyPr/>
        <a:lstStyle/>
        <a:p>
          <a:endParaRPr lang="es-EC"/>
        </a:p>
      </dgm:t>
    </dgm:pt>
    <dgm:pt modelId="{7C72A1C0-1B3E-4444-B573-975565EC03A4}" type="sibTrans" cxnId="{C328ABA7-F75B-4CEF-ADE5-79B3FE02C6D3}">
      <dgm:prSet/>
      <dgm:spPr/>
      <dgm:t>
        <a:bodyPr/>
        <a:lstStyle/>
        <a:p>
          <a:endParaRPr lang="es-EC"/>
        </a:p>
      </dgm:t>
    </dgm:pt>
    <dgm:pt modelId="{0931FB3F-E692-46B9-B6DD-8FFFFE44ABE0}">
      <dgm:prSet phldrT="[Texto]"/>
      <dgm:spPr/>
      <dgm:t>
        <a:bodyPr/>
        <a:lstStyle/>
        <a:p>
          <a:r>
            <a:rPr lang="es-EC" b="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Introducción</a:t>
          </a:r>
          <a:endParaRPr lang="es-EC" b="0" dirty="0">
            <a:latin typeface="Arial" pitchFamily="34" charset="0"/>
            <a:cs typeface="Arial" pitchFamily="34" charset="0"/>
          </a:endParaRPr>
        </a:p>
      </dgm:t>
    </dgm:pt>
    <dgm:pt modelId="{4B6D4081-10B6-4226-97CB-50A6D6C62EFC}" type="parTrans" cxnId="{9A2EABC3-3D03-4585-9F8D-25A7398B558C}">
      <dgm:prSet/>
      <dgm:spPr/>
      <dgm:t>
        <a:bodyPr/>
        <a:lstStyle/>
        <a:p>
          <a:endParaRPr lang="es-EC"/>
        </a:p>
      </dgm:t>
    </dgm:pt>
    <dgm:pt modelId="{60AF6AE8-A221-4222-8C87-91093A97CE68}" type="sibTrans" cxnId="{9A2EABC3-3D03-4585-9F8D-25A7398B558C}">
      <dgm:prSet/>
      <dgm:spPr/>
      <dgm:t>
        <a:bodyPr/>
        <a:lstStyle/>
        <a:p>
          <a:endParaRPr lang="es-EC"/>
        </a:p>
      </dgm:t>
    </dgm:pt>
    <dgm:pt modelId="{6FD4B02D-9E59-4905-AC15-CEEF28781567}">
      <dgm:prSet phldrT="[Texto]"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2.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73A161FF-1403-42F0-9AE7-73B08BE9FF62}" type="parTrans" cxnId="{0AE7DB71-05C7-4BA0-8ABE-556681783482}">
      <dgm:prSet/>
      <dgm:spPr/>
      <dgm:t>
        <a:bodyPr/>
        <a:lstStyle/>
        <a:p>
          <a:endParaRPr lang="es-EC"/>
        </a:p>
      </dgm:t>
    </dgm:pt>
    <dgm:pt modelId="{632A038F-2F33-4154-8111-2A5C5273727B}" type="sibTrans" cxnId="{0AE7DB71-05C7-4BA0-8ABE-556681783482}">
      <dgm:prSet/>
      <dgm:spPr/>
      <dgm:t>
        <a:bodyPr/>
        <a:lstStyle/>
        <a:p>
          <a:endParaRPr lang="es-EC"/>
        </a:p>
      </dgm:t>
    </dgm:pt>
    <dgm:pt modelId="{186FF3AF-295D-4B6F-A305-51193450BD1E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2" action="ppaction://hlinksldjump"/>
            </a:rPr>
            <a:t>Optimización del software de control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A49AF8B0-63E8-4F38-8691-4FF994429024}" type="parTrans" cxnId="{9A85E081-F594-41C3-AAFE-7378C8307B4D}">
      <dgm:prSet/>
      <dgm:spPr/>
      <dgm:t>
        <a:bodyPr/>
        <a:lstStyle/>
        <a:p>
          <a:endParaRPr lang="es-EC"/>
        </a:p>
      </dgm:t>
    </dgm:pt>
    <dgm:pt modelId="{DB83542D-9B4F-4A33-8400-5F08266157FA}" type="sibTrans" cxnId="{9A85E081-F594-41C3-AAFE-7378C8307B4D}">
      <dgm:prSet/>
      <dgm:spPr/>
      <dgm:t>
        <a:bodyPr/>
        <a:lstStyle/>
        <a:p>
          <a:endParaRPr lang="es-EC"/>
        </a:p>
      </dgm:t>
    </dgm:pt>
    <dgm:pt modelId="{AD771171-725B-4992-811D-88088F2F4A8A}">
      <dgm:prSet phldrT="[Texto]"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3.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8B3E1441-DE89-4BD8-A5F0-7C62E2A6475E}" type="parTrans" cxnId="{AC488182-3D40-417E-A16E-5558BF7638F6}">
      <dgm:prSet/>
      <dgm:spPr/>
      <dgm:t>
        <a:bodyPr/>
        <a:lstStyle/>
        <a:p>
          <a:endParaRPr lang="es-EC"/>
        </a:p>
      </dgm:t>
    </dgm:pt>
    <dgm:pt modelId="{9FF5F07F-C574-4BAB-9AD1-74A7761104DE}" type="sibTrans" cxnId="{AC488182-3D40-417E-A16E-5558BF7638F6}">
      <dgm:prSet/>
      <dgm:spPr/>
      <dgm:t>
        <a:bodyPr/>
        <a:lstStyle/>
        <a:p>
          <a:endParaRPr lang="es-EC"/>
        </a:p>
      </dgm:t>
    </dgm:pt>
    <dgm:pt modelId="{2E8748C6-050A-4D34-9035-F3F05F9743B6}">
      <dgm:prSet phldrT="[Texto]"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3" action="ppaction://hlinksldjump"/>
            </a:rPr>
            <a:t>Ingenierías Básica y de Detalle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4A665516-2400-4A49-B2F4-79F525DC0C46}" type="parTrans" cxnId="{28A6BCFC-6D5A-45E3-975F-24E61D2A1588}">
      <dgm:prSet/>
      <dgm:spPr/>
      <dgm:t>
        <a:bodyPr/>
        <a:lstStyle/>
        <a:p>
          <a:endParaRPr lang="es-EC"/>
        </a:p>
      </dgm:t>
    </dgm:pt>
    <dgm:pt modelId="{6E28DCA4-05F5-4ED7-B7E1-64DF5450F367}" type="sibTrans" cxnId="{28A6BCFC-6D5A-45E3-975F-24E61D2A1588}">
      <dgm:prSet/>
      <dgm:spPr/>
      <dgm:t>
        <a:bodyPr/>
        <a:lstStyle/>
        <a:p>
          <a:endParaRPr lang="es-EC"/>
        </a:p>
      </dgm:t>
    </dgm:pt>
    <dgm:pt modelId="{BA308C64-945E-46E8-8835-1C4D72708B19}">
      <dgm:prSet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4.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CADAEB24-E3EE-4BC4-9751-ECC19DDF3BB9}" type="parTrans" cxnId="{FC7CCFF5-DBE4-4104-A846-4907616D68B7}">
      <dgm:prSet/>
      <dgm:spPr/>
      <dgm:t>
        <a:bodyPr/>
        <a:lstStyle/>
        <a:p>
          <a:endParaRPr lang="es-EC"/>
        </a:p>
      </dgm:t>
    </dgm:pt>
    <dgm:pt modelId="{C4CC75E4-E64F-44C2-AD2B-83FCD19EE902}" type="sibTrans" cxnId="{FC7CCFF5-DBE4-4104-A846-4907616D68B7}">
      <dgm:prSet/>
      <dgm:spPr/>
      <dgm:t>
        <a:bodyPr/>
        <a:lstStyle/>
        <a:p>
          <a:endParaRPr lang="es-EC"/>
        </a:p>
      </dgm:t>
    </dgm:pt>
    <dgm:pt modelId="{BB9A5C1C-788A-4101-A65D-619306F77926}">
      <dgm:prSet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4" action="ppaction://hlinksldjump"/>
            </a:rPr>
            <a:t>Pruebas y Resultados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D0624658-4C07-4DDC-83D5-1D0A27BDA2DB}" type="parTrans" cxnId="{94B0806F-7D3E-439E-BFE5-59E8B69F34C2}">
      <dgm:prSet/>
      <dgm:spPr/>
      <dgm:t>
        <a:bodyPr/>
        <a:lstStyle/>
        <a:p>
          <a:endParaRPr lang="es-EC"/>
        </a:p>
      </dgm:t>
    </dgm:pt>
    <dgm:pt modelId="{97D69306-6EE6-4514-B2A4-2D029CF09EDB}" type="sibTrans" cxnId="{94B0806F-7D3E-439E-BFE5-59E8B69F34C2}">
      <dgm:prSet/>
      <dgm:spPr/>
      <dgm:t>
        <a:bodyPr/>
        <a:lstStyle/>
        <a:p>
          <a:endParaRPr lang="es-EC"/>
        </a:p>
      </dgm:t>
    </dgm:pt>
    <dgm:pt modelId="{01A4EE62-B96B-49C3-86D1-DD2E6118146A}">
      <dgm:prSet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5.</a:t>
          </a:r>
          <a:endParaRPr lang="es-EC" b="1" dirty="0">
            <a:latin typeface="Arial" pitchFamily="34" charset="0"/>
            <a:cs typeface="Arial" pitchFamily="34" charset="0"/>
          </a:endParaRPr>
        </a:p>
      </dgm:t>
    </dgm:pt>
    <dgm:pt modelId="{C76A0E7B-C0AA-45EB-86C6-16C8CAF61EFB}" type="parTrans" cxnId="{ECB7142C-2B41-4C2E-877A-1CBDF9CC198F}">
      <dgm:prSet/>
      <dgm:spPr/>
    </dgm:pt>
    <dgm:pt modelId="{C3F95303-674C-4188-A6D6-4A75A522AC95}" type="sibTrans" cxnId="{ECB7142C-2B41-4C2E-877A-1CBDF9CC198F}">
      <dgm:prSet/>
      <dgm:spPr/>
    </dgm:pt>
    <dgm:pt modelId="{C4290588-88CA-45EC-9B5C-E08A955EAD68}">
      <dgm:prSet/>
      <dgm:spPr/>
      <dgm:t>
        <a:bodyPr/>
        <a:lstStyle/>
        <a:p>
          <a:r>
            <a:rPr lang="es-EC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5" action="ppaction://hlinksldjump"/>
            </a:rPr>
            <a:t>Conclusiones y Recomendaciones</a:t>
          </a:r>
          <a:endParaRPr lang="es-EC" dirty="0">
            <a:latin typeface="Arial" pitchFamily="34" charset="0"/>
            <a:cs typeface="Arial" pitchFamily="34" charset="0"/>
          </a:endParaRPr>
        </a:p>
      </dgm:t>
    </dgm:pt>
    <dgm:pt modelId="{6EF56962-326B-4222-A069-A7AF3108536C}" type="parTrans" cxnId="{5E9BB2A1-0A96-4D3E-A855-326C0A2E904A}">
      <dgm:prSet/>
      <dgm:spPr/>
    </dgm:pt>
    <dgm:pt modelId="{18763E77-5421-43AD-83A3-87C69DF5F9CD}" type="sibTrans" cxnId="{5E9BB2A1-0A96-4D3E-A855-326C0A2E904A}">
      <dgm:prSet/>
      <dgm:spPr/>
    </dgm:pt>
    <dgm:pt modelId="{D1EDEF87-BF8B-4E42-AA9D-457E72D3B6AA}" type="pres">
      <dgm:prSet presAssocID="{3CD8ACC9-74BD-46E2-A7EA-626BABC33A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D65E9AF-EB76-4483-BCD3-F379DEA48245}" type="pres">
      <dgm:prSet presAssocID="{88360191-2AEA-400D-B845-AB1676EF6B6E}" presName="composite" presStyleCnt="0"/>
      <dgm:spPr/>
    </dgm:pt>
    <dgm:pt modelId="{3ABD177C-4D33-40FF-9423-A2CE70576481}" type="pres">
      <dgm:prSet presAssocID="{88360191-2AEA-400D-B845-AB1676EF6B6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5D0ED2-EDE0-4CA1-B68C-5172EFCA5970}" type="pres">
      <dgm:prSet presAssocID="{88360191-2AEA-400D-B845-AB1676EF6B6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F3D92A-7EF8-4733-AD76-A75F02A30B84}" type="pres">
      <dgm:prSet presAssocID="{7C72A1C0-1B3E-4444-B573-975565EC03A4}" presName="sp" presStyleCnt="0"/>
      <dgm:spPr/>
    </dgm:pt>
    <dgm:pt modelId="{A0033A3D-7151-430B-82EC-88EAD9842113}" type="pres">
      <dgm:prSet presAssocID="{6FD4B02D-9E59-4905-AC15-CEEF28781567}" presName="composite" presStyleCnt="0"/>
      <dgm:spPr/>
    </dgm:pt>
    <dgm:pt modelId="{C8E5B697-7CF8-49A7-B147-DC51B5A47547}" type="pres">
      <dgm:prSet presAssocID="{6FD4B02D-9E59-4905-AC15-CEEF2878156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4F8376-4CE3-4CA1-BBE3-F8CC5F6085DB}" type="pres">
      <dgm:prSet presAssocID="{6FD4B02D-9E59-4905-AC15-CEEF2878156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675215-58EE-40B4-9C78-59CB1BE9EC07}" type="pres">
      <dgm:prSet presAssocID="{632A038F-2F33-4154-8111-2A5C5273727B}" presName="sp" presStyleCnt="0"/>
      <dgm:spPr/>
    </dgm:pt>
    <dgm:pt modelId="{95187314-A084-4CD7-89C9-E948978B8702}" type="pres">
      <dgm:prSet presAssocID="{AD771171-725B-4992-811D-88088F2F4A8A}" presName="composite" presStyleCnt="0"/>
      <dgm:spPr/>
    </dgm:pt>
    <dgm:pt modelId="{FDACFF8F-A448-4D2B-B2CC-51A8CD944734}" type="pres">
      <dgm:prSet presAssocID="{AD771171-725B-4992-811D-88088F2F4A8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42E408-7234-4E15-8369-21C31A6F2D64}" type="pres">
      <dgm:prSet presAssocID="{AD771171-725B-4992-811D-88088F2F4A8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5C59E8-D95A-4E1D-9F1B-4CB63E7BAA9A}" type="pres">
      <dgm:prSet presAssocID="{9FF5F07F-C574-4BAB-9AD1-74A7761104DE}" presName="sp" presStyleCnt="0"/>
      <dgm:spPr/>
    </dgm:pt>
    <dgm:pt modelId="{368FDB6C-5DEF-48F8-90CD-12A1548BB183}" type="pres">
      <dgm:prSet presAssocID="{BA308C64-945E-46E8-8835-1C4D72708B19}" presName="composite" presStyleCnt="0"/>
      <dgm:spPr/>
    </dgm:pt>
    <dgm:pt modelId="{34B541B9-0B4D-4B0B-8D52-D831A7D59DD9}" type="pres">
      <dgm:prSet presAssocID="{BA308C64-945E-46E8-8835-1C4D72708B19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B5FF93-C8ED-45D5-9EBB-932CE79ED18C}" type="pres">
      <dgm:prSet presAssocID="{BA308C64-945E-46E8-8835-1C4D72708B19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5A0031-5C77-4352-BBD4-E1BA6B12D1BD}" type="pres">
      <dgm:prSet presAssocID="{C4CC75E4-E64F-44C2-AD2B-83FCD19EE902}" presName="sp" presStyleCnt="0"/>
      <dgm:spPr/>
    </dgm:pt>
    <dgm:pt modelId="{372E3AEE-D509-4306-943C-160F10480914}" type="pres">
      <dgm:prSet presAssocID="{01A4EE62-B96B-49C3-86D1-DD2E6118146A}" presName="composite" presStyleCnt="0"/>
      <dgm:spPr/>
    </dgm:pt>
    <dgm:pt modelId="{0C8B3F90-B7D2-4203-838F-5B44CF9AD66E}" type="pres">
      <dgm:prSet presAssocID="{01A4EE62-B96B-49C3-86D1-DD2E6118146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0CC0CE-5807-4892-9680-BAAC0A07D77D}" type="pres">
      <dgm:prSet presAssocID="{01A4EE62-B96B-49C3-86D1-DD2E6118146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E9BB2A1-0A96-4D3E-A855-326C0A2E904A}" srcId="{01A4EE62-B96B-49C3-86D1-DD2E6118146A}" destId="{C4290588-88CA-45EC-9B5C-E08A955EAD68}" srcOrd="0" destOrd="0" parTransId="{6EF56962-326B-4222-A069-A7AF3108536C}" sibTransId="{18763E77-5421-43AD-83A3-87C69DF5F9CD}"/>
    <dgm:cxn modelId="{4B80149B-5AD4-463D-A9A6-3966BFBD23D5}" type="presOf" srcId="{0931FB3F-E692-46B9-B6DD-8FFFFE44ABE0}" destId="{AC5D0ED2-EDE0-4CA1-B68C-5172EFCA5970}" srcOrd="0" destOrd="0" presId="urn:microsoft.com/office/officeart/2005/8/layout/chevron2"/>
    <dgm:cxn modelId="{A1719139-65D8-47B4-A839-8179CB1A2C16}" type="presOf" srcId="{88360191-2AEA-400D-B845-AB1676EF6B6E}" destId="{3ABD177C-4D33-40FF-9423-A2CE70576481}" srcOrd="0" destOrd="0" presId="urn:microsoft.com/office/officeart/2005/8/layout/chevron2"/>
    <dgm:cxn modelId="{FC7CCFF5-DBE4-4104-A846-4907616D68B7}" srcId="{3CD8ACC9-74BD-46E2-A7EA-626BABC33A3A}" destId="{BA308C64-945E-46E8-8835-1C4D72708B19}" srcOrd="3" destOrd="0" parTransId="{CADAEB24-E3EE-4BC4-9751-ECC19DDF3BB9}" sibTransId="{C4CC75E4-E64F-44C2-AD2B-83FCD19EE902}"/>
    <dgm:cxn modelId="{9A85E081-F594-41C3-AAFE-7378C8307B4D}" srcId="{6FD4B02D-9E59-4905-AC15-CEEF28781567}" destId="{186FF3AF-295D-4B6F-A305-51193450BD1E}" srcOrd="0" destOrd="0" parTransId="{A49AF8B0-63E8-4F38-8691-4FF994429024}" sibTransId="{DB83542D-9B4F-4A33-8400-5F08266157FA}"/>
    <dgm:cxn modelId="{05AA5BB9-A67B-422F-BFBA-100D483C34CA}" type="presOf" srcId="{2E8748C6-050A-4D34-9035-F3F05F9743B6}" destId="{6D42E408-7234-4E15-8369-21C31A6F2D64}" srcOrd="0" destOrd="0" presId="urn:microsoft.com/office/officeart/2005/8/layout/chevron2"/>
    <dgm:cxn modelId="{5DE16D1D-2607-45DF-8C21-771B021E2F74}" type="presOf" srcId="{C4290588-88CA-45EC-9B5C-E08A955EAD68}" destId="{160CC0CE-5807-4892-9680-BAAC0A07D77D}" srcOrd="0" destOrd="0" presId="urn:microsoft.com/office/officeart/2005/8/layout/chevron2"/>
    <dgm:cxn modelId="{AC488182-3D40-417E-A16E-5558BF7638F6}" srcId="{3CD8ACC9-74BD-46E2-A7EA-626BABC33A3A}" destId="{AD771171-725B-4992-811D-88088F2F4A8A}" srcOrd="2" destOrd="0" parTransId="{8B3E1441-DE89-4BD8-A5F0-7C62E2A6475E}" sibTransId="{9FF5F07F-C574-4BAB-9AD1-74A7761104DE}"/>
    <dgm:cxn modelId="{ECB7142C-2B41-4C2E-877A-1CBDF9CC198F}" srcId="{3CD8ACC9-74BD-46E2-A7EA-626BABC33A3A}" destId="{01A4EE62-B96B-49C3-86D1-DD2E6118146A}" srcOrd="4" destOrd="0" parTransId="{C76A0E7B-C0AA-45EB-86C6-16C8CAF61EFB}" sibTransId="{C3F95303-674C-4188-A6D6-4A75A522AC95}"/>
    <dgm:cxn modelId="{C328ABA7-F75B-4CEF-ADE5-79B3FE02C6D3}" srcId="{3CD8ACC9-74BD-46E2-A7EA-626BABC33A3A}" destId="{88360191-2AEA-400D-B845-AB1676EF6B6E}" srcOrd="0" destOrd="0" parTransId="{E3452111-48D6-444F-89D2-2219316E7B67}" sibTransId="{7C72A1C0-1B3E-4444-B573-975565EC03A4}"/>
    <dgm:cxn modelId="{28A6BCFC-6D5A-45E3-975F-24E61D2A1588}" srcId="{AD771171-725B-4992-811D-88088F2F4A8A}" destId="{2E8748C6-050A-4D34-9035-F3F05F9743B6}" srcOrd="0" destOrd="0" parTransId="{4A665516-2400-4A49-B2F4-79F525DC0C46}" sibTransId="{6E28DCA4-05F5-4ED7-B7E1-64DF5450F367}"/>
    <dgm:cxn modelId="{DFEE35CF-E804-46BB-9ED4-912A7F3C2A48}" type="presOf" srcId="{6FD4B02D-9E59-4905-AC15-CEEF28781567}" destId="{C8E5B697-7CF8-49A7-B147-DC51B5A47547}" srcOrd="0" destOrd="0" presId="urn:microsoft.com/office/officeart/2005/8/layout/chevron2"/>
    <dgm:cxn modelId="{F9AEC806-EC4A-4DAC-86DF-336F7C917793}" type="presOf" srcId="{3CD8ACC9-74BD-46E2-A7EA-626BABC33A3A}" destId="{D1EDEF87-BF8B-4E42-AA9D-457E72D3B6AA}" srcOrd="0" destOrd="0" presId="urn:microsoft.com/office/officeart/2005/8/layout/chevron2"/>
    <dgm:cxn modelId="{0AE7DB71-05C7-4BA0-8ABE-556681783482}" srcId="{3CD8ACC9-74BD-46E2-A7EA-626BABC33A3A}" destId="{6FD4B02D-9E59-4905-AC15-CEEF28781567}" srcOrd="1" destOrd="0" parTransId="{73A161FF-1403-42F0-9AE7-73B08BE9FF62}" sibTransId="{632A038F-2F33-4154-8111-2A5C5273727B}"/>
    <dgm:cxn modelId="{A0FE5054-CB62-4DBC-BAD7-4382FF9CDF0B}" type="presOf" srcId="{BA308C64-945E-46E8-8835-1C4D72708B19}" destId="{34B541B9-0B4D-4B0B-8D52-D831A7D59DD9}" srcOrd="0" destOrd="0" presId="urn:microsoft.com/office/officeart/2005/8/layout/chevron2"/>
    <dgm:cxn modelId="{0C39AA39-59E8-4DA4-AF23-EC3689217A0A}" type="presOf" srcId="{186FF3AF-295D-4B6F-A305-51193450BD1E}" destId="{D04F8376-4CE3-4CA1-BBE3-F8CC5F6085DB}" srcOrd="0" destOrd="0" presId="urn:microsoft.com/office/officeart/2005/8/layout/chevron2"/>
    <dgm:cxn modelId="{75F76240-9F02-4656-890F-B261AC234547}" type="presOf" srcId="{AD771171-725B-4992-811D-88088F2F4A8A}" destId="{FDACFF8F-A448-4D2B-B2CC-51A8CD944734}" srcOrd="0" destOrd="0" presId="urn:microsoft.com/office/officeart/2005/8/layout/chevron2"/>
    <dgm:cxn modelId="{D0D38FCE-519F-4F9B-AB96-3E7E5D95D66E}" type="presOf" srcId="{BB9A5C1C-788A-4101-A65D-619306F77926}" destId="{12B5FF93-C8ED-45D5-9EBB-932CE79ED18C}" srcOrd="0" destOrd="0" presId="urn:microsoft.com/office/officeart/2005/8/layout/chevron2"/>
    <dgm:cxn modelId="{9A2EABC3-3D03-4585-9F8D-25A7398B558C}" srcId="{88360191-2AEA-400D-B845-AB1676EF6B6E}" destId="{0931FB3F-E692-46B9-B6DD-8FFFFE44ABE0}" srcOrd="0" destOrd="0" parTransId="{4B6D4081-10B6-4226-97CB-50A6D6C62EFC}" sibTransId="{60AF6AE8-A221-4222-8C87-91093A97CE68}"/>
    <dgm:cxn modelId="{7D26B412-FE7D-44F8-9178-EB7AA23F18ED}" type="presOf" srcId="{01A4EE62-B96B-49C3-86D1-DD2E6118146A}" destId="{0C8B3F90-B7D2-4203-838F-5B44CF9AD66E}" srcOrd="0" destOrd="0" presId="urn:microsoft.com/office/officeart/2005/8/layout/chevron2"/>
    <dgm:cxn modelId="{94B0806F-7D3E-439E-BFE5-59E8B69F34C2}" srcId="{BA308C64-945E-46E8-8835-1C4D72708B19}" destId="{BB9A5C1C-788A-4101-A65D-619306F77926}" srcOrd="0" destOrd="0" parTransId="{D0624658-4C07-4DDC-83D5-1D0A27BDA2DB}" sibTransId="{97D69306-6EE6-4514-B2A4-2D029CF09EDB}"/>
    <dgm:cxn modelId="{088AA483-E1BF-4DDA-944D-BFF7F45CF8C6}" type="presParOf" srcId="{D1EDEF87-BF8B-4E42-AA9D-457E72D3B6AA}" destId="{3D65E9AF-EB76-4483-BCD3-F379DEA48245}" srcOrd="0" destOrd="0" presId="urn:microsoft.com/office/officeart/2005/8/layout/chevron2"/>
    <dgm:cxn modelId="{77AC2B4E-6458-4A79-9E52-1E355798A3CC}" type="presParOf" srcId="{3D65E9AF-EB76-4483-BCD3-F379DEA48245}" destId="{3ABD177C-4D33-40FF-9423-A2CE70576481}" srcOrd="0" destOrd="0" presId="urn:microsoft.com/office/officeart/2005/8/layout/chevron2"/>
    <dgm:cxn modelId="{C794480F-6A81-4936-B9B7-B071D2E7EFD2}" type="presParOf" srcId="{3D65E9AF-EB76-4483-BCD3-F379DEA48245}" destId="{AC5D0ED2-EDE0-4CA1-B68C-5172EFCA5970}" srcOrd="1" destOrd="0" presId="urn:microsoft.com/office/officeart/2005/8/layout/chevron2"/>
    <dgm:cxn modelId="{4B88AAA1-BBA6-4DEB-A992-AB03E79ACDF7}" type="presParOf" srcId="{D1EDEF87-BF8B-4E42-AA9D-457E72D3B6AA}" destId="{B0F3D92A-7EF8-4733-AD76-A75F02A30B84}" srcOrd="1" destOrd="0" presId="urn:microsoft.com/office/officeart/2005/8/layout/chevron2"/>
    <dgm:cxn modelId="{9C5CD2A2-181D-4BCD-BB54-EE29D6D6B9F3}" type="presParOf" srcId="{D1EDEF87-BF8B-4E42-AA9D-457E72D3B6AA}" destId="{A0033A3D-7151-430B-82EC-88EAD9842113}" srcOrd="2" destOrd="0" presId="urn:microsoft.com/office/officeart/2005/8/layout/chevron2"/>
    <dgm:cxn modelId="{58719297-E933-4AB2-9BA4-403D2AB5F166}" type="presParOf" srcId="{A0033A3D-7151-430B-82EC-88EAD9842113}" destId="{C8E5B697-7CF8-49A7-B147-DC51B5A47547}" srcOrd="0" destOrd="0" presId="urn:microsoft.com/office/officeart/2005/8/layout/chevron2"/>
    <dgm:cxn modelId="{F6A1CDCC-09F8-48A6-ACEB-5987F47B5E2D}" type="presParOf" srcId="{A0033A3D-7151-430B-82EC-88EAD9842113}" destId="{D04F8376-4CE3-4CA1-BBE3-F8CC5F6085DB}" srcOrd="1" destOrd="0" presId="urn:microsoft.com/office/officeart/2005/8/layout/chevron2"/>
    <dgm:cxn modelId="{F64E1130-6956-41EA-BC25-D324F8ABEB67}" type="presParOf" srcId="{D1EDEF87-BF8B-4E42-AA9D-457E72D3B6AA}" destId="{F2675215-58EE-40B4-9C78-59CB1BE9EC07}" srcOrd="3" destOrd="0" presId="urn:microsoft.com/office/officeart/2005/8/layout/chevron2"/>
    <dgm:cxn modelId="{D09C433C-0922-4061-B9BD-396720045E23}" type="presParOf" srcId="{D1EDEF87-BF8B-4E42-AA9D-457E72D3B6AA}" destId="{95187314-A084-4CD7-89C9-E948978B8702}" srcOrd="4" destOrd="0" presId="urn:microsoft.com/office/officeart/2005/8/layout/chevron2"/>
    <dgm:cxn modelId="{C29327D0-9F2B-4AFE-B9BA-510E3C7E56DB}" type="presParOf" srcId="{95187314-A084-4CD7-89C9-E948978B8702}" destId="{FDACFF8F-A448-4D2B-B2CC-51A8CD944734}" srcOrd="0" destOrd="0" presId="urn:microsoft.com/office/officeart/2005/8/layout/chevron2"/>
    <dgm:cxn modelId="{5467881E-15F4-49A1-A473-39C0A562F328}" type="presParOf" srcId="{95187314-A084-4CD7-89C9-E948978B8702}" destId="{6D42E408-7234-4E15-8369-21C31A6F2D64}" srcOrd="1" destOrd="0" presId="urn:microsoft.com/office/officeart/2005/8/layout/chevron2"/>
    <dgm:cxn modelId="{77C3D190-6FA5-4E79-A773-7D00814722EC}" type="presParOf" srcId="{D1EDEF87-BF8B-4E42-AA9D-457E72D3B6AA}" destId="{885C59E8-D95A-4E1D-9F1B-4CB63E7BAA9A}" srcOrd="5" destOrd="0" presId="urn:microsoft.com/office/officeart/2005/8/layout/chevron2"/>
    <dgm:cxn modelId="{6EF9F120-BD80-47DA-AB29-37A0E7532A5A}" type="presParOf" srcId="{D1EDEF87-BF8B-4E42-AA9D-457E72D3B6AA}" destId="{368FDB6C-5DEF-48F8-90CD-12A1548BB183}" srcOrd="6" destOrd="0" presId="urn:microsoft.com/office/officeart/2005/8/layout/chevron2"/>
    <dgm:cxn modelId="{ECBEA137-6F6F-4FEF-8B67-5C7C8E403CB0}" type="presParOf" srcId="{368FDB6C-5DEF-48F8-90CD-12A1548BB183}" destId="{34B541B9-0B4D-4B0B-8D52-D831A7D59DD9}" srcOrd="0" destOrd="0" presId="urn:microsoft.com/office/officeart/2005/8/layout/chevron2"/>
    <dgm:cxn modelId="{C6D59A0B-7FE2-4F48-AAC6-D38EE94981A7}" type="presParOf" srcId="{368FDB6C-5DEF-48F8-90CD-12A1548BB183}" destId="{12B5FF93-C8ED-45D5-9EBB-932CE79ED18C}" srcOrd="1" destOrd="0" presId="urn:microsoft.com/office/officeart/2005/8/layout/chevron2"/>
    <dgm:cxn modelId="{806FFC18-CE5B-4316-B3B5-C600E1C30940}" type="presParOf" srcId="{D1EDEF87-BF8B-4E42-AA9D-457E72D3B6AA}" destId="{585A0031-5C77-4352-BBD4-E1BA6B12D1BD}" srcOrd="7" destOrd="0" presId="urn:microsoft.com/office/officeart/2005/8/layout/chevron2"/>
    <dgm:cxn modelId="{E613FB8D-F563-476E-B7AB-B482B3CBDCD5}" type="presParOf" srcId="{D1EDEF87-BF8B-4E42-AA9D-457E72D3B6AA}" destId="{372E3AEE-D509-4306-943C-160F10480914}" srcOrd="8" destOrd="0" presId="urn:microsoft.com/office/officeart/2005/8/layout/chevron2"/>
    <dgm:cxn modelId="{8D453274-4D77-4EE6-8FFB-596BB5DBC232}" type="presParOf" srcId="{372E3AEE-D509-4306-943C-160F10480914}" destId="{0C8B3F90-B7D2-4203-838F-5B44CF9AD66E}" srcOrd="0" destOrd="0" presId="urn:microsoft.com/office/officeart/2005/8/layout/chevron2"/>
    <dgm:cxn modelId="{EB793BDF-78E5-452F-B0AA-AFEA40A79B3D}" type="presParOf" srcId="{372E3AEE-D509-4306-943C-160F10480914}" destId="{160CC0CE-5807-4892-9680-BAAC0A07D7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E4A5E1-347B-466D-83D1-F26EA5E31C57}" type="doc">
      <dgm:prSet loTypeId="urn:microsoft.com/office/officeart/2005/8/layout/cycle3" loCatId="cycl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EDE60AD1-714D-4B49-B233-E14254D80F91}">
      <dgm:prSet phldrT="[Texto]" custT="1"/>
      <dgm:spPr/>
      <dgm:t>
        <a:bodyPr/>
        <a:lstStyle/>
        <a:p>
          <a:r>
            <a:rPr lang="es-EC" sz="2000" b="1" dirty="0" smtClean="0">
              <a:latin typeface="Arial" pitchFamily="34" charset="0"/>
              <a:cs typeface="Arial" pitchFamily="34" charset="0"/>
            </a:rPr>
            <a:t>Dimensionamiento de equipos</a:t>
          </a:r>
          <a:endParaRPr lang="es-EC" sz="2000" b="1" dirty="0">
            <a:latin typeface="Arial" pitchFamily="34" charset="0"/>
            <a:cs typeface="Arial" pitchFamily="34" charset="0"/>
          </a:endParaRPr>
        </a:p>
      </dgm:t>
    </dgm:pt>
    <dgm:pt modelId="{DC13FDA7-CED3-425F-A7B3-B89C5A9F6630}" type="parTrans" cxnId="{302D287D-C682-478E-A70B-CC2E56FE520A}">
      <dgm:prSet/>
      <dgm:spPr/>
      <dgm:t>
        <a:bodyPr/>
        <a:lstStyle/>
        <a:p>
          <a:endParaRPr lang="es-EC"/>
        </a:p>
      </dgm:t>
    </dgm:pt>
    <dgm:pt modelId="{8283DDA8-BE51-465E-A3BF-8BC881AE652C}" type="sibTrans" cxnId="{302D287D-C682-478E-A70B-CC2E56FE520A}">
      <dgm:prSet/>
      <dgm:spPr/>
      <dgm:t>
        <a:bodyPr/>
        <a:lstStyle/>
        <a:p>
          <a:endParaRPr lang="es-EC"/>
        </a:p>
      </dgm:t>
    </dgm:pt>
    <dgm:pt modelId="{58861C26-1ABC-41AD-B897-B03BFB61F44A}">
      <dgm:prSet phldrT="[Texto]" custT="1"/>
      <dgm:spPr/>
      <dgm:t>
        <a:bodyPr/>
        <a:lstStyle/>
        <a:p>
          <a:r>
            <a:rPr lang="es-EC" sz="2000" b="1" dirty="0" smtClean="0">
              <a:latin typeface="Arial" pitchFamily="34" charset="0"/>
              <a:cs typeface="Arial" pitchFamily="34" charset="0"/>
            </a:rPr>
            <a:t>Dimensionamiento del cableado</a:t>
          </a:r>
          <a:endParaRPr lang="es-EC" sz="2000" b="1" dirty="0">
            <a:latin typeface="Arial" pitchFamily="34" charset="0"/>
            <a:cs typeface="Arial" pitchFamily="34" charset="0"/>
          </a:endParaRPr>
        </a:p>
      </dgm:t>
    </dgm:pt>
    <dgm:pt modelId="{2B45A057-2A8F-4FD3-932A-93BB13F606DA}" type="parTrans" cxnId="{927F2775-5F8A-4DDE-9C68-411F61E6A71A}">
      <dgm:prSet/>
      <dgm:spPr/>
      <dgm:t>
        <a:bodyPr/>
        <a:lstStyle/>
        <a:p>
          <a:endParaRPr lang="es-EC"/>
        </a:p>
      </dgm:t>
    </dgm:pt>
    <dgm:pt modelId="{6FE90F89-5F92-44B4-8DBE-817A038B89A8}" type="sibTrans" cxnId="{927F2775-5F8A-4DDE-9C68-411F61E6A71A}">
      <dgm:prSet/>
      <dgm:spPr/>
      <dgm:t>
        <a:bodyPr/>
        <a:lstStyle/>
        <a:p>
          <a:endParaRPr lang="es-EC"/>
        </a:p>
      </dgm:t>
    </dgm:pt>
    <dgm:pt modelId="{591CF2B0-AAE0-4BA5-9B8D-CD131B0032D3}">
      <dgm:prSet custT="1"/>
      <dgm:spPr/>
      <dgm:t>
        <a:bodyPr/>
        <a:lstStyle/>
        <a:p>
          <a:r>
            <a:rPr lang="es-EC" sz="2000" dirty="0" smtClean="0">
              <a:latin typeface="Arial" pitchFamily="34" charset="0"/>
              <a:cs typeface="Arial" pitchFamily="34" charset="0"/>
            </a:rPr>
            <a:t>Variador de velocidad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9AA43EB9-8A69-4B9C-80BF-CC33D2A1149B}" type="parTrans" cxnId="{377E6457-B637-4D39-A2E5-B116D5D1CF17}">
      <dgm:prSet/>
      <dgm:spPr/>
      <dgm:t>
        <a:bodyPr/>
        <a:lstStyle/>
        <a:p>
          <a:endParaRPr lang="es-EC"/>
        </a:p>
      </dgm:t>
    </dgm:pt>
    <dgm:pt modelId="{935C7FAE-B952-40CC-9833-81EF884F50B1}" type="sibTrans" cxnId="{377E6457-B637-4D39-A2E5-B116D5D1CF17}">
      <dgm:prSet/>
      <dgm:spPr/>
      <dgm:t>
        <a:bodyPr/>
        <a:lstStyle/>
        <a:p>
          <a:endParaRPr lang="es-EC"/>
        </a:p>
      </dgm:t>
    </dgm:pt>
    <dgm:pt modelId="{B896B747-A8F6-4A45-851C-6924593F644B}">
      <dgm:prSet custT="1"/>
      <dgm:spPr/>
      <dgm:t>
        <a:bodyPr/>
        <a:lstStyle/>
        <a:p>
          <a:r>
            <a:rPr lang="es-EC" sz="2000" dirty="0" smtClean="0">
              <a:latin typeface="Arial" pitchFamily="34" charset="0"/>
              <a:cs typeface="Arial" pitchFamily="34" charset="0"/>
            </a:rPr>
            <a:t>Contactor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F68A0054-9A91-4330-B79D-4D832CE56081}" type="parTrans" cxnId="{B9DABD22-7399-4536-9033-ED229B6D65C3}">
      <dgm:prSet/>
      <dgm:spPr/>
      <dgm:t>
        <a:bodyPr/>
        <a:lstStyle/>
        <a:p>
          <a:endParaRPr lang="es-EC"/>
        </a:p>
      </dgm:t>
    </dgm:pt>
    <dgm:pt modelId="{1F2E36EF-FB66-4D4D-A4FC-4D09A03887C0}" type="sibTrans" cxnId="{B9DABD22-7399-4536-9033-ED229B6D65C3}">
      <dgm:prSet/>
      <dgm:spPr/>
      <dgm:t>
        <a:bodyPr/>
        <a:lstStyle/>
        <a:p>
          <a:endParaRPr lang="es-EC"/>
        </a:p>
      </dgm:t>
    </dgm:pt>
    <dgm:pt modelId="{032C34FD-4C45-48A7-BAAC-E003EB13F40D}">
      <dgm:prSet custT="1"/>
      <dgm:spPr/>
      <dgm:t>
        <a:bodyPr/>
        <a:lstStyle/>
        <a:p>
          <a:r>
            <a:rPr lang="es-EC" sz="2000" dirty="0" smtClean="0">
              <a:latin typeface="Arial" pitchFamily="34" charset="0"/>
              <a:cs typeface="Arial" pitchFamily="34" charset="0"/>
            </a:rPr>
            <a:t>Protecciones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DC7F906B-2A3C-415B-B296-8110864BBB3C}" type="parTrans" cxnId="{CEE10E32-AF45-4154-8F7C-9D2FB4D15F89}">
      <dgm:prSet/>
      <dgm:spPr/>
      <dgm:t>
        <a:bodyPr/>
        <a:lstStyle/>
        <a:p>
          <a:endParaRPr lang="es-EC"/>
        </a:p>
      </dgm:t>
    </dgm:pt>
    <dgm:pt modelId="{C016BD56-C329-46F3-ADB3-C4C20B6B166D}" type="sibTrans" cxnId="{CEE10E32-AF45-4154-8F7C-9D2FB4D15F89}">
      <dgm:prSet/>
      <dgm:spPr/>
      <dgm:t>
        <a:bodyPr/>
        <a:lstStyle/>
        <a:p>
          <a:endParaRPr lang="es-EC"/>
        </a:p>
      </dgm:t>
    </dgm:pt>
    <dgm:pt modelId="{83E6D6D7-AB03-4365-9FB2-E0D69DC14AC1}">
      <dgm:prSet/>
      <dgm:spPr/>
      <dgm:t>
        <a:bodyPr/>
        <a:lstStyle/>
        <a:p>
          <a:r>
            <a:rPr lang="es-EC" sz="2000" b="0" dirty="0" smtClean="0">
              <a:latin typeface="Arial" pitchFamily="34" charset="0"/>
              <a:cs typeface="Arial" pitchFamily="34" charset="0"/>
            </a:rPr>
            <a:t>Motores</a:t>
          </a:r>
          <a:endParaRPr lang="es-EC" sz="2000" b="0" dirty="0">
            <a:latin typeface="Arial" pitchFamily="34" charset="0"/>
            <a:cs typeface="Arial" pitchFamily="34" charset="0"/>
          </a:endParaRPr>
        </a:p>
      </dgm:t>
    </dgm:pt>
    <dgm:pt modelId="{78C3F807-D651-4676-8725-6A96540AD6A1}" type="parTrans" cxnId="{DB6ACD43-3BAD-42BD-B7C9-28178BD67378}">
      <dgm:prSet/>
      <dgm:spPr/>
      <dgm:t>
        <a:bodyPr/>
        <a:lstStyle/>
        <a:p>
          <a:endParaRPr lang="es-EC"/>
        </a:p>
      </dgm:t>
    </dgm:pt>
    <dgm:pt modelId="{B6E7616F-D1BA-4093-9DD7-8249F560BF00}" type="sibTrans" cxnId="{DB6ACD43-3BAD-42BD-B7C9-28178BD67378}">
      <dgm:prSet/>
      <dgm:spPr/>
      <dgm:t>
        <a:bodyPr/>
        <a:lstStyle/>
        <a:p>
          <a:endParaRPr lang="es-EC"/>
        </a:p>
      </dgm:t>
    </dgm:pt>
    <dgm:pt modelId="{3B1600CE-65A7-4A48-96F0-82706D912BE2}">
      <dgm:prSet/>
      <dgm:spPr/>
      <dgm:t>
        <a:bodyPr/>
        <a:lstStyle/>
        <a:p>
          <a:r>
            <a:rPr lang="es-EC" sz="2000" b="0" dirty="0" smtClean="0">
              <a:latin typeface="Arial" pitchFamily="34" charset="0"/>
              <a:cs typeface="Arial" pitchFamily="34" charset="0"/>
            </a:rPr>
            <a:t>Actuadores</a:t>
          </a:r>
          <a:endParaRPr lang="es-EC" sz="2000" b="0" dirty="0">
            <a:latin typeface="Arial" pitchFamily="34" charset="0"/>
            <a:cs typeface="Arial" pitchFamily="34" charset="0"/>
          </a:endParaRPr>
        </a:p>
      </dgm:t>
    </dgm:pt>
    <dgm:pt modelId="{9A3A5B11-A82D-4DDD-93B6-17EC3A6C3454}" type="parTrans" cxnId="{083AEE59-90A9-409C-972E-5328B75E8213}">
      <dgm:prSet/>
      <dgm:spPr/>
      <dgm:t>
        <a:bodyPr/>
        <a:lstStyle/>
        <a:p>
          <a:endParaRPr lang="es-EC"/>
        </a:p>
      </dgm:t>
    </dgm:pt>
    <dgm:pt modelId="{A3A2FDF2-520A-40E7-8FB6-E86FB4239E85}" type="sibTrans" cxnId="{083AEE59-90A9-409C-972E-5328B75E8213}">
      <dgm:prSet/>
      <dgm:spPr/>
      <dgm:t>
        <a:bodyPr/>
        <a:lstStyle/>
        <a:p>
          <a:endParaRPr lang="es-EC"/>
        </a:p>
      </dgm:t>
    </dgm:pt>
    <dgm:pt modelId="{53A556D1-E8C6-4F78-A883-262B9256770C}">
      <dgm:prSet/>
      <dgm:spPr/>
      <dgm:t>
        <a:bodyPr/>
        <a:lstStyle/>
        <a:p>
          <a:endParaRPr lang="es-EC" sz="2000" b="0" dirty="0">
            <a:latin typeface="Arial" pitchFamily="34" charset="0"/>
            <a:cs typeface="Arial" pitchFamily="34" charset="0"/>
          </a:endParaRPr>
        </a:p>
      </dgm:t>
    </dgm:pt>
    <dgm:pt modelId="{A447A08A-E851-4EBD-8784-BC19FA47CB54}" type="parTrans" cxnId="{A883779E-E2E3-4A74-8634-EF75EC519CD5}">
      <dgm:prSet/>
      <dgm:spPr/>
      <dgm:t>
        <a:bodyPr/>
        <a:lstStyle/>
        <a:p>
          <a:endParaRPr lang="es-EC"/>
        </a:p>
      </dgm:t>
    </dgm:pt>
    <dgm:pt modelId="{F13D9573-1124-4824-B230-1F0D8E26275C}" type="sibTrans" cxnId="{A883779E-E2E3-4A74-8634-EF75EC519CD5}">
      <dgm:prSet/>
      <dgm:spPr/>
      <dgm:t>
        <a:bodyPr/>
        <a:lstStyle/>
        <a:p>
          <a:endParaRPr lang="es-EC"/>
        </a:p>
      </dgm:t>
    </dgm:pt>
    <dgm:pt modelId="{2DA03723-6925-491A-89B2-8B9F4BC93E07}">
      <dgm:prSet/>
      <dgm:spPr/>
      <dgm:t>
        <a:bodyPr/>
        <a:lstStyle/>
        <a:p>
          <a:r>
            <a:rPr lang="es-EC" sz="2000" b="0" dirty="0" smtClean="0">
              <a:latin typeface="Arial" pitchFamily="34" charset="0"/>
              <a:cs typeface="Arial" pitchFamily="34" charset="0"/>
            </a:rPr>
            <a:t>Transmisor de presión</a:t>
          </a:r>
          <a:endParaRPr lang="es-EC" sz="2000" b="0" dirty="0">
            <a:latin typeface="Arial" pitchFamily="34" charset="0"/>
            <a:cs typeface="Arial" pitchFamily="34" charset="0"/>
          </a:endParaRPr>
        </a:p>
      </dgm:t>
    </dgm:pt>
    <dgm:pt modelId="{CA3DF85A-A20A-4B9A-80D2-52511A65B10A}" type="parTrans" cxnId="{42A8A6AB-A112-4FF9-AFBD-835B78FB409D}">
      <dgm:prSet/>
      <dgm:spPr/>
      <dgm:t>
        <a:bodyPr/>
        <a:lstStyle/>
        <a:p>
          <a:endParaRPr lang="es-EC"/>
        </a:p>
      </dgm:t>
    </dgm:pt>
    <dgm:pt modelId="{A0326B0E-44AC-4E89-BB85-9331B883A8EA}" type="sibTrans" cxnId="{42A8A6AB-A112-4FF9-AFBD-835B78FB409D}">
      <dgm:prSet/>
      <dgm:spPr/>
      <dgm:t>
        <a:bodyPr/>
        <a:lstStyle/>
        <a:p>
          <a:endParaRPr lang="es-EC"/>
        </a:p>
      </dgm:t>
    </dgm:pt>
    <dgm:pt modelId="{F757534F-3E55-40C3-9D7F-3967FB535F53}">
      <dgm:prSet/>
      <dgm:spPr/>
      <dgm:t>
        <a:bodyPr/>
        <a:lstStyle/>
        <a:p>
          <a:r>
            <a:rPr lang="es-EC" sz="2000" b="0" dirty="0" smtClean="0">
              <a:latin typeface="Arial" pitchFamily="34" charset="0"/>
              <a:cs typeface="Arial" pitchFamily="34" charset="0"/>
            </a:rPr>
            <a:t>Botonera</a:t>
          </a:r>
          <a:endParaRPr lang="es-EC" sz="2000" b="0" dirty="0">
            <a:latin typeface="Arial" pitchFamily="34" charset="0"/>
            <a:cs typeface="Arial" pitchFamily="34" charset="0"/>
          </a:endParaRPr>
        </a:p>
      </dgm:t>
    </dgm:pt>
    <dgm:pt modelId="{89158F18-6738-455F-9A24-53E94BB5CB90}" type="parTrans" cxnId="{027F8D99-12D5-4D41-890B-07094A3DD83B}">
      <dgm:prSet/>
      <dgm:spPr/>
      <dgm:t>
        <a:bodyPr/>
        <a:lstStyle/>
        <a:p>
          <a:endParaRPr lang="es-EC"/>
        </a:p>
      </dgm:t>
    </dgm:pt>
    <dgm:pt modelId="{89A3FD26-EFCD-4F5F-8D80-8C04C39C7324}" type="sibTrans" cxnId="{027F8D99-12D5-4D41-890B-07094A3DD83B}">
      <dgm:prSet/>
      <dgm:spPr/>
      <dgm:t>
        <a:bodyPr/>
        <a:lstStyle/>
        <a:p>
          <a:endParaRPr lang="es-EC"/>
        </a:p>
      </dgm:t>
    </dgm:pt>
    <dgm:pt modelId="{BFFABFA5-5DB9-4931-AA5A-FFB7223D9AFA}">
      <dgm:prSet phldrT="[Texto]" custT="1"/>
      <dgm:spPr/>
      <dgm:t>
        <a:bodyPr/>
        <a:lstStyle/>
        <a:p>
          <a:r>
            <a:rPr lang="es-EC" sz="2000" b="1" dirty="0" smtClean="0">
              <a:latin typeface="Arial" pitchFamily="34" charset="0"/>
              <a:cs typeface="Arial" pitchFamily="34" charset="0"/>
            </a:rPr>
            <a:t>Dimensionamiento</a:t>
          </a:r>
          <a:endParaRPr lang="es-EC" sz="2000" b="1" dirty="0">
            <a:latin typeface="Arial" pitchFamily="34" charset="0"/>
            <a:cs typeface="Arial" pitchFamily="34" charset="0"/>
          </a:endParaRPr>
        </a:p>
      </dgm:t>
    </dgm:pt>
    <dgm:pt modelId="{10453FAA-D765-4092-8555-E68E60A28102}" type="sibTrans" cxnId="{D77A8477-8047-45DA-866B-E92FD89A2320}">
      <dgm:prSet/>
      <dgm:spPr/>
      <dgm:t>
        <a:bodyPr/>
        <a:lstStyle/>
        <a:p>
          <a:endParaRPr lang="es-EC"/>
        </a:p>
      </dgm:t>
    </dgm:pt>
    <dgm:pt modelId="{F41A1CC3-5646-4727-B342-4D4665623F93}" type="parTrans" cxnId="{D77A8477-8047-45DA-866B-E92FD89A2320}">
      <dgm:prSet/>
      <dgm:spPr/>
      <dgm:t>
        <a:bodyPr/>
        <a:lstStyle/>
        <a:p>
          <a:endParaRPr lang="es-EC"/>
        </a:p>
      </dgm:t>
    </dgm:pt>
    <dgm:pt modelId="{4F6A6575-56F9-42D8-8B93-402218BBF17A}">
      <dgm:prSet phldrT="[Texto]" custT="1"/>
      <dgm:spPr/>
      <dgm:t>
        <a:bodyPr/>
        <a:lstStyle/>
        <a:p>
          <a:r>
            <a:rPr lang="es-EC" sz="2000" dirty="0" smtClean="0">
              <a:latin typeface="Arial" pitchFamily="34" charset="0"/>
              <a:cs typeface="Arial" pitchFamily="34" charset="0"/>
            </a:rPr>
            <a:t>Soportes estructurales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9C2300DA-8C3E-4F19-A669-123CFEFBCE91}" type="parTrans" cxnId="{6C329A09-4427-4604-A03C-AC9234202603}">
      <dgm:prSet/>
      <dgm:spPr/>
      <dgm:t>
        <a:bodyPr/>
        <a:lstStyle/>
        <a:p>
          <a:endParaRPr lang="es-EC"/>
        </a:p>
      </dgm:t>
    </dgm:pt>
    <dgm:pt modelId="{2D447581-B0A6-4341-A8DE-ECE6C056952F}" type="sibTrans" cxnId="{6C329A09-4427-4604-A03C-AC9234202603}">
      <dgm:prSet/>
      <dgm:spPr/>
      <dgm:t>
        <a:bodyPr/>
        <a:lstStyle/>
        <a:p>
          <a:endParaRPr lang="es-EC"/>
        </a:p>
      </dgm:t>
    </dgm:pt>
    <dgm:pt modelId="{56FF8E09-8EC0-4A87-9D3E-6E977ACB07C6}">
      <dgm:prSet phldrT="[Texto]" custT="1"/>
      <dgm:spPr/>
      <dgm:t>
        <a:bodyPr/>
        <a:lstStyle/>
        <a:p>
          <a:r>
            <a:rPr lang="es-EC" sz="2000" smtClean="0">
              <a:latin typeface="Arial" pitchFamily="34" charset="0"/>
              <a:cs typeface="Arial" pitchFamily="34" charset="0"/>
            </a:rPr>
            <a:t>Bandejas </a:t>
          </a:r>
          <a:r>
            <a:rPr lang="es-EC" sz="2000" dirty="0" err="1" smtClean="0">
              <a:latin typeface="Arial" pitchFamily="34" charset="0"/>
              <a:cs typeface="Arial" pitchFamily="34" charset="0"/>
            </a:rPr>
            <a:t>portacables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D92D032A-EEC4-4D04-9292-84BB06EAA8F4}" type="parTrans" cxnId="{C2D3826B-8FAC-4C78-98ED-7A32143644F3}">
      <dgm:prSet/>
      <dgm:spPr/>
      <dgm:t>
        <a:bodyPr/>
        <a:lstStyle/>
        <a:p>
          <a:endParaRPr lang="es-EC"/>
        </a:p>
      </dgm:t>
    </dgm:pt>
    <dgm:pt modelId="{FD093E53-F89D-4CF5-8423-6F14C8944145}" type="sibTrans" cxnId="{C2D3826B-8FAC-4C78-98ED-7A32143644F3}">
      <dgm:prSet/>
      <dgm:spPr/>
      <dgm:t>
        <a:bodyPr/>
        <a:lstStyle/>
        <a:p>
          <a:endParaRPr lang="es-EC"/>
        </a:p>
      </dgm:t>
    </dgm:pt>
    <dgm:pt modelId="{DEE19CCA-9157-4759-82E2-670428EC22DE}">
      <dgm:prSet phldrT="[Texto]" custT="1"/>
      <dgm:spPr/>
      <dgm:t>
        <a:bodyPr/>
        <a:lstStyle/>
        <a:p>
          <a:r>
            <a:rPr lang="es-EC" sz="2000" dirty="0" smtClean="0">
              <a:latin typeface="Arial" pitchFamily="34" charset="0"/>
              <a:cs typeface="Arial" pitchFamily="34" charset="0"/>
            </a:rPr>
            <a:t>Tubería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6B0C123B-1252-4648-8431-A7079028DA19}" type="parTrans" cxnId="{2E4367B9-CB8C-4FCB-AFA9-240CF536276B}">
      <dgm:prSet/>
      <dgm:spPr/>
      <dgm:t>
        <a:bodyPr/>
        <a:lstStyle/>
        <a:p>
          <a:endParaRPr lang="es-EC"/>
        </a:p>
      </dgm:t>
    </dgm:pt>
    <dgm:pt modelId="{66EAA12F-9C95-47DD-940F-FA159D8A6B60}" type="sibTrans" cxnId="{2E4367B9-CB8C-4FCB-AFA9-240CF536276B}">
      <dgm:prSet/>
      <dgm:spPr/>
      <dgm:t>
        <a:bodyPr/>
        <a:lstStyle/>
        <a:p>
          <a:endParaRPr lang="es-EC"/>
        </a:p>
      </dgm:t>
    </dgm:pt>
    <dgm:pt modelId="{9D56653A-99F0-4A55-A851-71BCA3C99657}">
      <dgm:prSet phldrT="[Texto]" custT="1"/>
      <dgm:spPr/>
      <dgm:t>
        <a:bodyPr/>
        <a:lstStyle/>
        <a:p>
          <a:r>
            <a:rPr lang="es-EC" sz="2000" b="1" dirty="0" smtClean="0">
              <a:latin typeface="Arial" pitchFamily="34" charset="0"/>
              <a:cs typeface="Arial" pitchFamily="34" charset="0"/>
            </a:rPr>
            <a:t>Equipos complementarios del sistema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AE43A0D9-EBF1-49DE-B86B-6B365D646317}" type="parTrans" cxnId="{B5BC29E0-B77A-4548-A630-14E08A147AAE}">
      <dgm:prSet/>
      <dgm:spPr/>
      <dgm:t>
        <a:bodyPr/>
        <a:lstStyle/>
        <a:p>
          <a:endParaRPr lang="es-EC"/>
        </a:p>
      </dgm:t>
    </dgm:pt>
    <dgm:pt modelId="{5CD37975-A423-4C64-82D1-62A9D99D36F1}" type="sibTrans" cxnId="{B5BC29E0-B77A-4548-A630-14E08A147AAE}">
      <dgm:prSet/>
      <dgm:spPr/>
      <dgm:t>
        <a:bodyPr/>
        <a:lstStyle/>
        <a:p>
          <a:endParaRPr lang="es-EC"/>
        </a:p>
      </dgm:t>
    </dgm:pt>
    <dgm:pt modelId="{A7337E10-D0DE-41B4-B0F3-7C331BA8B5AF}">
      <dgm:prSet phldrT="[Texto]" custT="1"/>
      <dgm:spPr/>
      <dgm:t>
        <a:bodyPr/>
        <a:lstStyle/>
        <a:p>
          <a:r>
            <a:rPr lang="es-EC" sz="2000" b="0" dirty="0" smtClean="0">
              <a:latin typeface="Arial" pitchFamily="34" charset="0"/>
              <a:cs typeface="Arial" pitchFamily="34" charset="0"/>
            </a:rPr>
            <a:t>Sistema de gestión de motores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86BD017E-3FDD-4431-A9BD-4707C66E1C31}" type="parTrans" cxnId="{064F9FC7-4EEE-4649-B14F-8D9C5B298838}">
      <dgm:prSet/>
      <dgm:spPr/>
      <dgm:t>
        <a:bodyPr/>
        <a:lstStyle/>
        <a:p>
          <a:endParaRPr lang="es-EC"/>
        </a:p>
      </dgm:t>
    </dgm:pt>
    <dgm:pt modelId="{81B3B965-DD61-4708-BAD3-B9A6D4708DD5}" type="sibTrans" cxnId="{064F9FC7-4EEE-4649-B14F-8D9C5B298838}">
      <dgm:prSet/>
      <dgm:spPr/>
      <dgm:t>
        <a:bodyPr/>
        <a:lstStyle/>
        <a:p>
          <a:endParaRPr lang="es-EC"/>
        </a:p>
      </dgm:t>
    </dgm:pt>
    <dgm:pt modelId="{85AB2FC6-6BC3-4699-918A-0F44236E2453}">
      <dgm:prSet phldrT="[Texto]" custT="1"/>
      <dgm:spPr/>
      <dgm:t>
        <a:bodyPr/>
        <a:lstStyle/>
        <a:p>
          <a:r>
            <a:rPr lang="es-EC" sz="2000" b="0" dirty="0" smtClean="0">
              <a:latin typeface="Arial" pitchFamily="34" charset="0"/>
              <a:cs typeface="Arial" pitchFamily="34" charset="0"/>
            </a:rPr>
            <a:t>Corrección de factor de potencia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5BEED94E-6E7E-4AF6-AC2C-D1DD835098E3}" type="parTrans" cxnId="{047D98E7-E468-4789-BC86-2B4F61E5744C}">
      <dgm:prSet/>
      <dgm:spPr/>
      <dgm:t>
        <a:bodyPr/>
        <a:lstStyle/>
        <a:p>
          <a:endParaRPr lang="es-EC"/>
        </a:p>
      </dgm:t>
    </dgm:pt>
    <dgm:pt modelId="{F9FDEBC1-1E5E-40B1-A603-8CF9FD687078}" type="sibTrans" cxnId="{047D98E7-E468-4789-BC86-2B4F61E5744C}">
      <dgm:prSet/>
      <dgm:spPr/>
      <dgm:t>
        <a:bodyPr/>
        <a:lstStyle/>
        <a:p>
          <a:endParaRPr lang="es-EC"/>
        </a:p>
      </dgm:t>
    </dgm:pt>
    <dgm:pt modelId="{2A8BBABA-06E4-4CD6-BC88-107858842A3E}">
      <dgm:prSet phldrT="[Texto]" custT="1"/>
      <dgm:spPr/>
      <dgm:t>
        <a:bodyPr/>
        <a:lstStyle/>
        <a:p>
          <a:r>
            <a:rPr lang="es-EC" sz="2000" b="1" dirty="0" smtClean="0">
              <a:latin typeface="Arial" pitchFamily="34" charset="0"/>
              <a:cs typeface="Arial" pitchFamily="34" charset="0"/>
            </a:rPr>
            <a:t>Diagramas y planos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F1C7BBF0-EA4E-4D73-8EC4-CF35F943B1C0}" type="parTrans" cxnId="{268494A5-E7C5-4998-9825-0FEBF2880B1D}">
      <dgm:prSet/>
      <dgm:spPr/>
      <dgm:t>
        <a:bodyPr/>
        <a:lstStyle/>
        <a:p>
          <a:endParaRPr lang="es-EC"/>
        </a:p>
      </dgm:t>
    </dgm:pt>
    <dgm:pt modelId="{595F4B68-E22F-4138-87BA-562910F83E90}" type="sibTrans" cxnId="{268494A5-E7C5-4998-9825-0FEBF2880B1D}">
      <dgm:prSet/>
      <dgm:spPr/>
      <dgm:t>
        <a:bodyPr/>
        <a:lstStyle/>
        <a:p>
          <a:endParaRPr lang="es-EC"/>
        </a:p>
      </dgm:t>
    </dgm:pt>
    <dgm:pt modelId="{3BEE3502-272C-4439-808F-2C617DBBDBF5}">
      <dgm:prSet phldrT="[Texto]" custT="1"/>
      <dgm:spPr/>
      <dgm:t>
        <a:bodyPr/>
        <a:lstStyle/>
        <a:p>
          <a:r>
            <a:rPr lang="es-EC" sz="2000" b="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file"/>
            </a:rPr>
            <a:t>Diagrama Isométrico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A42F7C27-67D3-4CCA-867F-06E7641A53FE}" type="parTrans" cxnId="{9FE6C3F3-39CC-49A3-8618-0DA2E7D3B5A0}">
      <dgm:prSet/>
      <dgm:spPr/>
      <dgm:t>
        <a:bodyPr/>
        <a:lstStyle/>
        <a:p>
          <a:endParaRPr lang="es-EC"/>
        </a:p>
      </dgm:t>
    </dgm:pt>
    <dgm:pt modelId="{48C26E48-094C-4CDC-A8AC-AE9BDEC01E57}" type="sibTrans" cxnId="{9FE6C3F3-39CC-49A3-8618-0DA2E7D3B5A0}">
      <dgm:prSet/>
      <dgm:spPr/>
      <dgm:t>
        <a:bodyPr/>
        <a:lstStyle/>
        <a:p>
          <a:endParaRPr lang="es-EC"/>
        </a:p>
      </dgm:t>
    </dgm:pt>
    <dgm:pt modelId="{8342F594-65B5-45D4-8D0C-27938E986BFE}">
      <dgm:prSet phldrT="[Texto]" custT="1"/>
      <dgm:spPr/>
      <dgm:t>
        <a:bodyPr/>
        <a:lstStyle/>
        <a:p>
          <a:r>
            <a:rPr lang="es-EC" sz="2000" b="0" dirty="0" smtClean="0">
              <a:latin typeface="Arial" pitchFamily="34" charset="0"/>
              <a:cs typeface="Arial" pitchFamily="34" charset="0"/>
            </a:rPr>
            <a:t>Diagrama de instrumentación (</a:t>
          </a:r>
          <a:r>
            <a:rPr lang="es-EC" sz="2000" b="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2" action="ppaction://hlinkfile"/>
            </a:rPr>
            <a:t>Extra</a:t>
          </a:r>
          <a:r>
            <a:rPr lang="es-EC" sz="2000" b="0" dirty="0" smtClean="0">
              <a:latin typeface="Arial" pitchFamily="34" charset="0"/>
              <a:cs typeface="Arial" pitchFamily="34" charset="0"/>
            </a:rPr>
            <a:t> - </a:t>
          </a:r>
          <a:r>
            <a:rPr lang="es-EC" sz="2000" b="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3" action="ppaction://hlinkfile"/>
            </a:rPr>
            <a:t>Súper</a:t>
          </a:r>
          <a:r>
            <a:rPr lang="es-EC" sz="2000" b="0" dirty="0" smtClean="0">
              <a:latin typeface="Arial" pitchFamily="34" charset="0"/>
              <a:cs typeface="Arial" pitchFamily="34" charset="0"/>
            </a:rPr>
            <a:t>)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D21B670E-BD8D-4EE8-9FDE-26430D2089BE}" type="parTrans" cxnId="{A6DE3647-B405-4DF5-9232-E6BACD963BF5}">
      <dgm:prSet/>
      <dgm:spPr/>
      <dgm:t>
        <a:bodyPr/>
        <a:lstStyle/>
        <a:p>
          <a:endParaRPr lang="es-EC"/>
        </a:p>
      </dgm:t>
    </dgm:pt>
    <dgm:pt modelId="{73F2F7FB-3C9A-44A8-8539-55B850ABEDE2}" type="sibTrans" cxnId="{A6DE3647-B405-4DF5-9232-E6BACD963BF5}">
      <dgm:prSet/>
      <dgm:spPr/>
      <dgm:t>
        <a:bodyPr/>
        <a:lstStyle/>
        <a:p>
          <a:endParaRPr lang="es-EC"/>
        </a:p>
      </dgm:t>
    </dgm:pt>
    <dgm:pt modelId="{7F6FAA08-1790-4823-A819-B54A3D3F1174}">
      <dgm:prSet phldrT="[Texto]" custT="1"/>
      <dgm:spPr/>
      <dgm:t>
        <a:bodyPr/>
        <a:lstStyle/>
        <a:p>
          <a:r>
            <a:rPr lang="es-EC" sz="2000" b="0" dirty="0" smtClean="0">
              <a:latin typeface="Arial" pitchFamily="34" charset="0"/>
              <a:cs typeface="Arial" pitchFamily="34" charset="0"/>
            </a:rPr>
            <a:t>Diagrama de flujo de proceso (</a:t>
          </a:r>
          <a:r>
            <a:rPr lang="es-EC" sz="2000" b="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4" action="ppaction://hlinkfile"/>
            </a:rPr>
            <a:t>Extra</a:t>
          </a:r>
          <a:r>
            <a:rPr lang="es-EC" sz="2000" b="0" dirty="0" smtClean="0">
              <a:latin typeface="Arial" pitchFamily="34" charset="0"/>
              <a:cs typeface="Arial" pitchFamily="34" charset="0"/>
            </a:rPr>
            <a:t> - </a:t>
          </a:r>
          <a:r>
            <a:rPr lang="es-EC" sz="2000" b="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5" action="ppaction://hlinkfile"/>
            </a:rPr>
            <a:t>Súper</a:t>
          </a:r>
          <a:r>
            <a:rPr lang="es-EC" sz="2000" b="0" dirty="0" smtClean="0">
              <a:latin typeface="Arial" pitchFamily="34" charset="0"/>
              <a:cs typeface="Arial" pitchFamily="34" charset="0"/>
            </a:rPr>
            <a:t>)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9E9456D7-2ACB-4247-85B6-7880FD6560F6}" type="parTrans" cxnId="{C778AE1D-CDC6-4457-AF90-AE00C7E71922}">
      <dgm:prSet/>
      <dgm:spPr/>
      <dgm:t>
        <a:bodyPr/>
        <a:lstStyle/>
        <a:p>
          <a:endParaRPr lang="es-EC"/>
        </a:p>
      </dgm:t>
    </dgm:pt>
    <dgm:pt modelId="{069A2DF7-61D8-4CC6-8CBB-D83EBA313FE1}" type="sibTrans" cxnId="{C778AE1D-CDC6-4457-AF90-AE00C7E71922}">
      <dgm:prSet/>
      <dgm:spPr/>
      <dgm:t>
        <a:bodyPr/>
        <a:lstStyle/>
        <a:p>
          <a:endParaRPr lang="es-EC"/>
        </a:p>
      </dgm:t>
    </dgm:pt>
    <dgm:pt modelId="{377D9E23-5DBB-43C6-BFC6-2483FA579375}">
      <dgm:prSet phldrT="[Texto]" custT="1"/>
      <dgm:spPr/>
      <dgm:t>
        <a:bodyPr/>
        <a:lstStyle/>
        <a:p>
          <a:r>
            <a:rPr lang="es-EC" sz="2000" dirty="0" smtClean="0">
              <a:latin typeface="Arial" pitchFamily="34" charset="0"/>
              <a:cs typeface="Arial" pitchFamily="34" charset="0"/>
            </a:rPr>
            <a:t>Diagrama de conexiones eléctricas (</a:t>
          </a:r>
          <a:r>
            <a:rPr lang="es-EC" sz="200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6" action="ppaction://hlinkfile"/>
            </a:rPr>
            <a:t>Variador</a:t>
          </a:r>
          <a:r>
            <a:rPr lang="es-EC" sz="2000" dirty="0" smtClean="0">
              <a:latin typeface="Arial" pitchFamily="34" charset="0"/>
              <a:cs typeface="Arial" pitchFamily="34" charset="0"/>
            </a:rPr>
            <a:t> – </a:t>
          </a:r>
          <a:r>
            <a:rPr lang="es-EC" sz="200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7" action="ppaction://hlinkfile"/>
            </a:rPr>
            <a:t>Arranque directo</a:t>
          </a:r>
          <a:r>
            <a:rPr lang="es-EC" sz="2000" dirty="0" smtClean="0">
              <a:latin typeface="Arial" pitchFamily="34" charset="0"/>
              <a:cs typeface="Arial" pitchFamily="34" charset="0"/>
            </a:rPr>
            <a:t>)</a:t>
          </a:r>
          <a:endParaRPr lang="es-EC" sz="2000" b="0" dirty="0" smtClean="0">
            <a:latin typeface="Arial" pitchFamily="34" charset="0"/>
            <a:cs typeface="Arial" pitchFamily="34" charset="0"/>
          </a:endParaRPr>
        </a:p>
        <a:p>
          <a:r>
            <a:rPr lang="es-EC" sz="2000" b="1" dirty="0" smtClean="0">
              <a:latin typeface="Arial" pitchFamily="34" charset="0"/>
              <a:cs typeface="Arial" pitchFamily="34" charset="0"/>
            </a:rPr>
            <a:t>	</a:t>
          </a:r>
          <a:r>
            <a:rPr lang="es-EC" sz="2000" dirty="0" smtClean="0">
              <a:latin typeface="Arial" pitchFamily="34" charset="0"/>
              <a:cs typeface="Arial" pitchFamily="34" charset="0"/>
            </a:rPr>
            <a:t> </a:t>
          </a:r>
          <a:endParaRPr lang="es-EC" sz="2000" dirty="0">
            <a:latin typeface="Arial" pitchFamily="34" charset="0"/>
            <a:cs typeface="Arial" pitchFamily="34" charset="0"/>
          </a:endParaRPr>
        </a:p>
      </dgm:t>
    </dgm:pt>
    <dgm:pt modelId="{7D223E51-1C03-4CB3-A11F-91518D177369}" type="parTrans" cxnId="{49EF4B51-5D3C-4EF9-A94F-107C8B9BD6B9}">
      <dgm:prSet/>
      <dgm:spPr/>
      <dgm:t>
        <a:bodyPr/>
        <a:lstStyle/>
        <a:p>
          <a:endParaRPr lang="es-EC"/>
        </a:p>
      </dgm:t>
    </dgm:pt>
    <dgm:pt modelId="{2B7F65A4-913C-4987-8FAE-C2D520E1ACD5}" type="sibTrans" cxnId="{49EF4B51-5D3C-4EF9-A94F-107C8B9BD6B9}">
      <dgm:prSet/>
      <dgm:spPr/>
      <dgm:t>
        <a:bodyPr/>
        <a:lstStyle/>
        <a:p>
          <a:endParaRPr lang="es-EC"/>
        </a:p>
      </dgm:t>
    </dgm:pt>
    <dgm:pt modelId="{85621051-B0E8-4687-B72D-2DB353305CDD}" type="pres">
      <dgm:prSet presAssocID="{EBE4A5E1-347B-466D-83D1-F26EA5E31C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33DF257-0817-447E-9934-799E97956F73}" type="pres">
      <dgm:prSet presAssocID="{EBE4A5E1-347B-466D-83D1-F26EA5E31C57}" presName="cycle" presStyleCnt="0"/>
      <dgm:spPr/>
    </dgm:pt>
    <dgm:pt modelId="{E9AAA2A0-7D82-48FE-90FF-EDF3947C520B}" type="pres">
      <dgm:prSet presAssocID="{EDE60AD1-714D-4B49-B233-E14254D80F91}" presName="nodeFirstNode" presStyleLbl="node1" presStyleIdx="0" presStyleCnt="5" custScaleX="89999" custScaleY="1066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F515FF-6AE6-4A94-867B-E43CC06B0017}" type="pres">
      <dgm:prSet presAssocID="{8283DDA8-BE51-465E-A3BF-8BC881AE652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9440CC72-2907-4928-BADF-F30A2B68FB5A}" type="pres">
      <dgm:prSet presAssocID="{58861C26-1ABC-41AD-B897-B03BFB61F44A}" presName="nodeFollowingNodes" presStyleLbl="node1" presStyleIdx="1" presStyleCnt="5" custScaleY="143650" custRadScaleRad="118713" custRadScaleInc="1444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24308C-43FC-47E0-A895-28C1E5FC2A2F}" type="pres">
      <dgm:prSet presAssocID="{BFFABFA5-5DB9-4931-AA5A-FFB7223D9AFA}" presName="nodeFollowingNodes" presStyleLbl="node1" presStyleIdx="2" presStyleCnt="5" custScaleY="114524" custRadScaleRad="102948" custRadScaleInc="-132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E8C97E-CF33-4163-8396-42163CC2F025}" type="pres">
      <dgm:prSet presAssocID="{9D56653A-99F0-4A55-A851-71BCA3C99657}" presName="nodeFollowingNodes" presStyleLbl="node1" presStyleIdx="3" presStyleCnt="5" custScaleY="109945" custRadScaleRad="108988" custRadScaleInc="194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5FFB25-8980-4B55-80F0-0DC2556E29E8}" type="pres">
      <dgm:prSet presAssocID="{2A8BBABA-06E4-4CD6-BC88-107858842A3E}" presName="nodeFollowingNodes" presStyleLbl="node1" presStyleIdx="4" presStyleCnt="5" custScaleX="166778" custScaleY="148082" custRadScaleRad="116451" custRadScaleInc="-141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6DE3647-B405-4DF5-9232-E6BACD963BF5}" srcId="{2A8BBABA-06E4-4CD6-BC88-107858842A3E}" destId="{8342F594-65B5-45D4-8D0C-27938E986BFE}" srcOrd="1" destOrd="0" parTransId="{D21B670E-BD8D-4EE8-9FDE-26430D2089BE}" sibTransId="{73F2F7FB-3C9A-44A8-8539-55B850ABEDE2}"/>
    <dgm:cxn modelId="{C778AE1D-CDC6-4457-AF90-AE00C7E71922}" srcId="{2A8BBABA-06E4-4CD6-BC88-107858842A3E}" destId="{7F6FAA08-1790-4823-A819-B54A3D3F1174}" srcOrd="2" destOrd="0" parTransId="{9E9456D7-2ACB-4247-85B6-7880FD6560F6}" sibTransId="{069A2DF7-61D8-4CC6-8CBB-D83EBA313FE1}"/>
    <dgm:cxn modelId="{083AEE59-90A9-409C-972E-5328B75E8213}" srcId="{58861C26-1ABC-41AD-B897-B03BFB61F44A}" destId="{3B1600CE-65A7-4A48-96F0-82706D912BE2}" srcOrd="1" destOrd="0" parTransId="{9A3A5B11-A82D-4DDD-93B6-17EC3A6C3454}" sibTransId="{A3A2FDF2-520A-40E7-8FB6-E86FB4239E85}"/>
    <dgm:cxn modelId="{DB6ACD43-3BAD-42BD-B7C9-28178BD67378}" srcId="{58861C26-1ABC-41AD-B897-B03BFB61F44A}" destId="{83E6D6D7-AB03-4365-9FB2-E0D69DC14AC1}" srcOrd="0" destOrd="0" parTransId="{78C3F807-D651-4676-8725-6A96540AD6A1}" sibTransId="{B6E7616F-D1BA-4093-9DD7-8249F560BF00}"/>
    <dgm:cxn modelId="{ABBC1666-D8AF-4BD9-B519-D872939C4E8F}" type="presOf" srcId="{8283DDA8-BE51-465E-A3BF-8BC881AE652C}" destId="{ADF515FF-6AE6-4A94-867B-E43CC06B0017}" srcOrd="0" destOrd="0" presId="urn:microsoft.com/office/officeart/2005/8/layout/cycle3"/>
    <dgm:cxn modelId="{CEE10E32-AF45-4154-8F7C-9D2FB4D15F89}" srcId="{EDE60AD1-714D-4B49-B233-E14254D80F91}" destId="{032C34FD-4C45-48A7-BAAC-E003EB13F40D}" srcOrd="2" destOrd="0" parTransId="{DC7F906B-2A3C-415B-B296-8110864BBB3C}" sibTransId="{C016BD56-C329-46F3-ADB3-C4C20B6B166D}"/>
    <dgm:cxn modelId="{302D287D-C682-478E-A70B-CC2E56FE520A}" srcId="{EBE4A5E1-347B-466D-83D1-F26EA5E31C57}" destId="{EDE60AD1-714D-4B49-B233-E14254D80F91}" srcOrd="0" destOrd="0" parTransId="{DC13FDA7-CED3-425F-A7B3-B89C5A9F6630}" sibTransId="{8283DDA8-BE51-465E-A3BF-8BC881AE652C}"/>
    <dgm:cxn modelId="{377E6457-B637-4D39-A2E5-B116D5D1CF17}" srcId="{EDE60AD1-714D-4B49-B233-E14254D80F91}" destId="{591CF2B0-AAE0-4BA5-9B8D-CD131B0032D3}" srcOrd="0" destOrd="0" parTransId="{9AA43EB9-8A69-4B9C-80BF-CC33D2A1149B}" sibTransId="{935C7FAE-B952-40CC-9833-81EF884F50B1}"/>
    <dgm:cxn modelId="{047D98E7-E468-4789-BC86-2B4F61E5744C}" srcId="{9D56653A-99F0-4A55-A851-71BCA3C99657}" destId="{85AB2FC6-6BC3-4699-918A-0F44236E2453}" srcOrd="1" destOrd="0" parTransId="{5BEED94E-6E7E-4AF6-AC2C-D1DD835098E3}" sibTransId="{F9FDEBC1-1E5E-40B1-A603-8CF9FD687078}"/>
    <dgm:cxn modelId="{032EE961-67B9-44EA-BD45-DD5748245641}" type="presOf" srcId="{53A556D1-E8C6-4F78-A883-262B9256770C}" destId="{9440CC72-2907-4928-BADF-F30A2B68FB5A}" srcOrd="0" destOrd="5" presId="urn:microsoft.com/office/officeart/2005/8/layout/cycle3"/>
    <dgm:cxn modelId="{42A8A6AB-A112-4FF9-AFBD-835B78FB409D}" srcId="{58861C26-1ABC-41AD-B897-B03BFB61F44A}" destId="{2DA03723-6925-491A-89B2-8B9F4BC93E07}" srcOrd="2" destOrd="0" parTransId="{CA3DF85A-A20A-4B9A-80D2-52511A65B10A}" sibTransId="{A0326B0E-44AC-4E89-BB85-9331B883A8EA}"/>
    <dgm:cxn modelId="{31FD631C-7217-46E9-A8DD-F7DDA616D7EA}" type="presOf" srcId="{BFFABFA5-5DB9-4931-AA5A-FFB7223D9AFA}" destId="{DE24308C-43FC-47E0-A895-28C1E5FC2A2F}" srcOrd="0" destOrd="0" presId="urn:microsoft.com/office/officeart/2005/8/layout/cycle3"/>
    <dgm:cxn modelId="{B9DABD22-7399-4536-9033-ED229B6D65C3}" srcId="{EDE60AD1-714D-4B49-B233-E14254D80F91}" destId="{B896B747-A8F6-4A45-851C-6924593F644B}" srcOrd="1" destOrd="0" parTransId="{F68A0054-9A91-4330-B79D-4D832CE56081}" sibTransId="{1F2E36EF-FB66-4D4D-A4FC-4D09A03887C0}"/>
    <dgm:cxn modelId="{6C329A09-4427-4604-A03C-AC9234202603}" srcId="{BFFABFA5-5DB9-4931-AA5A-FFB7223D9AFA}" destId="{4F6A6575-56F9-42D8-8B93-402218BBF17A}" srcOrd="1" destOrd="0" parTransId="{9C2300DA-8C3E-4F19-A669-123CFEFBCE91}" sibTransId="{2D447581-B0A6-4341-A8DE-ECE6C056952F}"/>
    <dgm:cxn modelId="{9E6EDE63-26F9-47DE-8B6C-6E931B52042E}" type="presOf" srcId="{9D56653A-99F0-4A55-A851-71BCA3C99657}" destId="{F4E8C97E-CF33-4163-8396-42163CC2F025}" srcOrd="0" destOrd="0" presId="urn:microsoft.com/office/officeart/2005/8/layout/cycle3"/>
    <dgm:cxn modelId="{022496C4-C9FA-48B3-A2F1-A22F2D673EB7}" type="presOf" srcId="{B896B747-A8F6-4A45-851C-6924593F644B}" destId="{E9AAA2A0-7D82-48FE-90FF-EDF3947C520B}" srcOrd="0" destOrd="2" presId="urn:microsoft.com/office/officeart/2005/8/layout/cycle3"/>
    <dgm:cxn modelId="{268494A5-E7C5-4998-9825-0FEBF2880B1D}" srcId="{EBE4A5E1-347B-466D-83D1-F26EA5E31C57}" destId="{2A8BBABA-06E4-4CD6-BC88-107858842A3E}" srcOrd="4" destOrd="0" parTransId="{F1C7BBF0-EA4E-4D73-8EC4-CF35F943B1C0}" sibTransId="{595F4B68-E22F-4138-87BA-562910F83E90}"/>
    <dgm:cxn modelId="{064F9FC7-4EEE-4649-B14F-8D9C5B298838}" srcId="{9D56653A-99F0-4A55-A851-71BCA3C99657}" destId="{A7337E10-D0DE-41B4-B0F3-7C331BA8B5AF}" srcOrd="0" destOrd="0" parTransId="{86BD017E-3FDD-4431-A9BD-4707C66E1C31}" sibTransId="{81B3B965-DD61-4708-BAD3-B9A6D4708DD5}"/>
    <dgm:cxn modelId="{D77A8477-8047-45DA-866B-E92FD89A2320}" srcId="{EBE4A5E1-347B-466D-83D1-F26EA5E31C57}" destId="{BFFABFA5-5DB9-4931-AA5A-FFB7223D9AFA}" srcOrd="2" destOrd="0" parTransId="{F41A1CC3-5646-4727-B342-4D4665623F93}" sibTransId="{10453FAA-D765-4092-8555-E68E60A28102}"/>
    <dgm:cxn modelId="{49EF4B51-5D3C-4EF9-A94F-107C8B9BD6B9}" srcId="{2A8BBABA-06E4-4CD6-BC88-107858842A3E}" destId="{377D9E23-5DBB-43C6-BFC6-2483FA579375}" srcOrd="3" destOrd="0" parTransId="{7D223E51-1C03-4CB3-A11F-91518D177369}" sibTransId="{2B7F65A4-913C-4987-8FAE-C2D520E1ACD5}"/>
    <dgm:cxn modelId="{C2D3826B-8FAC-4C78-98ED-7A32143644F3}" srcId="{BFFABFA5-5DB9-4931-AA5A-FFB7223D9AFA}" destId="{56FF8E09-8EC0-4A87-9D3E-6E977ACB07C6}" srcOrd="0" destOrd="0" parTransId="{D92D032A-EEC4-4D04-9292-84BB06EAA8F4}" sibTransId="{FD093E53-F89D-4CF5-8423-6F14C8944145}"/>
    <dgm:cxn modelId="{A0EC116A-3B00-4A7E-9FF3-FB0118A77A8B}" type="presOf" srcId="{83E6D6D7-AB03-4365-9FB2-E0D69DC14AC1}" destId="{9440CC72-2907-4928-BADF-F30A2B68FB5A}" srcOrd="0" destOrd="1" presId="urn:microsoft.com/office/officeart/2005/8/layout/cycle3"/>
    <dgm:cxn modelId="{F43F67A0-3510-4AC5-901C-D413AAC6B6E1}" type="presOf" srcId="{032C34FD-4C45-48A7-BAAC-E003EB13F40D}" destId="{E9AAA2A0-7D82-48FE-90FF-EDF3947C520B}" srcOrd="0" destOrd="3" presId="urn:microsoft.com/office/officeart/2005/8/layout/cycle3"/>
    <dgm:cxn modelId="{3F4D05C9-7A95-46C5-B63D-4E13D3128E83}" type="presOf" srcId="{85AB2FC6-6BC3-4699-918A-0F44236E2453}" destId="{F4E8C97E-CF33-4163-8396-42163CC2F025}" srcOrd="0" destOrd="2" presId="urn:microsoft.com/office/officeart/2005/8/layout/cycle3"/>
    <dgm:cxn modelId="{2BD00B06-8DB2-42D2-A978-B8478010813E}" type="presOf" srcId="{2A8BBABA-06E4-4CD6-BC88-107858842A3E}" destId="{6F5FFB25-8980-4B55-80F0-0DC2556E29E8}" srcOrd="0" destOrd="0" presId="urn:microsoft.com/office/officeart/2005/8/layout/cycle3"/>
    <dgm:cxn modelId="{C59854D9-15DE-4DEA-B656-FA3FF2B53516}" type="presOf" srcId="{DEE19CCA-9157-4759-82E2-670428EC22DE}" destId="{DE24308C-43FC-47E0-A895-28C1E5FC2A2F}" srcOrd="0" destOrd="3" presId="urn:microsoft.com/office/officeart/2005/8/layout/cycle3"/>
    <dgm:cxn modelId="{D0FA7436-951D-4A8E-AE90-C5C2E7923C43}" type="presOf" srcId="{4F6A6575-56F9-42D8-8B93-402218BBF17A}" destId="{DE24308C-43FC-47E0-A895-28C1E5FC2A2F}" srcOrd="0" destOrd="2" presId="urn:microsoft.com/office/officeart/2005/8/layout/cycle3"/>
    <dgm:cxn modelId="{2E4367B9-CB8C-4FCB-AFA9-240CF536276B}" srcId="{BFFABFA5-5DB9-4931-AA5A-FFB7223D9AFA}" destId="{DEE19CCA-9157-4759-82E2-670428EC22DE}" srcOrd="2" destOrd="0" parTransId="{6B0C123B-1252-4648-8431-A7079028DA19}" sibTransId="{66EAA12F-9C95-47DD-940F-FA159D8A6B60}"/>
    <dgm:cxn modelId="{8E3D0419-6331-47DF-8A95-E5F9A352D93A}" type="presOf" srcId="{377D9E23-5DBB-43C6-BFC6-2483FA579375}" destId="{6F5FFB25-8980-4B55-80F0-0DC2556E29E8}" srcOrd="0" destOrd="4" presId="urn:microsoft.com/office/officeart/2005/8/layout/cycle3"/>
    <dgm:cxn modelId="{A6E23871-9FBC-43C3-A33A-AF26AEF9F93B}" type="presOf" srcId="{58861C26-1ABC-41AD-B897-B03BFB61F44A}" destId="{9440CC72-2907-4928-BADF-F30A2B68FB5A}" srcOrd="0" destOrd="0" presId="urn:microsoft.com/office/officeart/2005/8/layout/cycle3"/>
    <dgm:cxn modelId="{B1CE07D4-9E73-4B6A-B8A4-75B38D044A97}" type="presOf" srcId="{591CF2B0-AAE0-4BA5-9B8D-CD131B0032D3}" destId="{E9AAA2A0-7D82-48FE-90FF-EDF3947C520B}" srcOrd="0" destOrd="1" presId="urn:microsoft.com/office/officeart/2005/8/layout/cycle3"/>
    <dgm:cxn modelId="{027F8D99-12D5-4D41-890B-07094A3DD83B}" srcId="{58861C26-1ABC-41AD-B897-B03BFB61F44A}" destId="{F757534F-3E55-40C3-9D7F-3967FB535F53}" srcOrd="3" destOrd="0" parTransId="{89158F18-6738-455F-9A24-53E94BB5CB90}" sibTransId="{89A3FD26-EFCD-4F5F-8D80-8C04C39C7324}"/>
    <dgm:cxn modelId="{B5BC29E0-B77A-4548-A630-14E08A147AAE}" srcId="{EBE4A5E1-347B-466D-83D1-F26EA5E31C57}" destId="{9D56653A-99F0-4A55-A851-71BCA3C99657}" srcOrd="3" destOrd="0" parTransId="{AE43A0D9-EBF1-49DE-B86B-6B365D646317}" sibTransId="{5CD37975-A423-4C64-82D1-62A9D99D36F1}"/>
    <dgm:cxn modelId="{37360EF8-6126-419B-B9D1-0AF78FCCD396}" type="presOf" srcId="{2DA03723-6925-491A-89B2-8B9F4BC93E07}" destId="{9440CC72-2907-4928-BADF-F30A2B68FB5A}" srcOrd="0" destOrd="3" presId="urn:microsoft.com/office/officeart/2005/8/layout/cycle3"/>
    <dgm:cxn modelId="{920D2FF1-65EB-4600-9A9B-F3AA6AD283B4}" type="presOf" srcId="{56FF8E09-8EC0-4A87-9D3E-6E977ACB07C6}" destId="{DE24308C-43FC-47E0-A895-28C1E5FC2A2F}" srcOrd="0" destOrd="1" presId="urn:microsoft.com/office/officeart/2005/8/layout/cycle3"/>
    <dgm:cxn modelId="{E367EE43-7E0F-4B7F-ADA4-65467A403C54}" type="presOf" srcId="{EDE60AD1-714D-4B49-B233-E14254D80F91}" destId="{E9AAA2A0-7D82-48FE-90FF-EDF3947C520B}" srcOrd="0" destOrd="0" presId="urn:microsoft.com/office/officeart/2005/8/layout/cycle3"/>
    <dgm:cxn modelId="{4F17F999-6FF3-498A-896D-299BDB58D9F3}" type="presOf" srcId="{3BEE3502-272C-4439-808F-2C617DBBDBF5}" destId="{6F5FFB25-8980-4B55-80F0-0DC2556E29E8}" srcOrd="0" destOrd="1" presId="urn:microsoft.com/office/officeart/2005/8/layout/cycle3"/>
    <dgm:cxn modelId="{A883779E-E2E3-4A74-8634-EF75EC519CD5}" srcId="{58861C26-1ABC-41AD-B897-B03BFB61F44A}" destId="{53A556D1-E8C6-4F78-A883-262B9256770C}" srcOrd="4" destOrd="0" parTransId="{A447A08A-E851-4EBD-8784-BC19FA47CB54}" sibTransId="{F13D9573-1124-4824-B230-1F0D8E26275C}"/>
    <dgm:cxn modelId="{927F2775-5F8A-4DDE-9C68-411F61E6A71A}" srcId="{EBE4A5E1-347B-466D-83D1-F26EA5E31C57}" destId="{58861C26-1ABC-41AD-B897-B03BFB61F44A}" srcOrd="1" destOrd="0" parTransId="{2B45A057-2A8F-4FD3-932A-93BB13F606DA}" sibTransId="{6FE90F89-5F92-44B4-8DBE-817A038B89A8}"/>
    <dgm:cxn modelId="{92F32C33-22D0-412B-91AB-1468A8C3D03A}" type="presOf" srcId="{F757534F-3E55-40C3-9D7F-3967FB535F53}" destId="{9440CC72-2907-4928-BADF-F30A2B68FB5A}" srcOrd="0" destOrd="4" presId="urn:microsoft.com/office/officeart/2005/8/layout/cycle3"/>
    <dgm:cxn modelId="{9FE6C3F3-39CC-49A3-8618-0DA2E7D3B5A0}" srcId="{2A8BBABA-06E4-4CD6-BC88-107858842A3E}" destId="{3BEE3502-272C-4439-808F-2C617DBBDBF5}" srcOrd="0" destOrd="0" parTransId="{A42F7C27-67D3-4CCA-867F-06E7641A53FE}" sibTransId="{48C26E48-094C-4CDC-A8AC-AE9BDEC01E57}"/>
    <dgm:cxn modelId="{71D2A0E7-DD9B-49CB-AD93-6C4AD95FDBF0}" type="presOf" srcId="{A7337E10-D0DE-41B4-B0F3-7C331BA8B5AF}" destId="{F4E8C97E-CF33-4163-8396-42163CC2F025}" srcOrd="0" destOrd="1" presId="urn:microsoft.com/office/officeart/2005/8/layout/cycle3"/>
    <dgm:cxn modelId="{5093A572-9632-469E-B548-1DEA21DF4A70}" type="presOf" srcId="{EBE4A5E1-347B-466D-83D1-F26EA5E31C57}" destId="{85621051-B0E8-4687-B72D-2DB353305CDD}" srcOrd="0" destOrd="0" presId="urn:microsoft.com/office/officeart/2005/8/layout/cycle3"/>
    <dgm:cxn modelId="{A630E168-CA97-4C20-BCAB-070C18C902D2}" type="presOf" srcId="{7F6FAA08-1790-4823-A819-B54A3D3F1174}" destId="{6F5FFB25-8980-4B55-80F0-0DC2556E29E8}" srcOrd="0" destOrd="3" presId="urn:microsoft.com/office/officeart/2005/8/layout/cycle3"/>
    <dgm:cxn modelId="{C6A32A09-925E-487D-B7F6-FAC6B0668923}" type="presOf" srcId="{8342F594-65B5-45D4-8D0C-27938E986BFE}" destId="{6F5FFB25-8980-4B55-80F0-0DC2556E29E8}" srcOrd="0" destOrd="2" presId="urn:microsoft.com/office/officeart/2005/8/layout/cycle3"/>
    <dgm:cxn modelId="{751F48B0-5D33-467C-99B4-ABB930195536}" type="presOf" srcId="{3B1600CE-65A7-4A48-96F0-82706D912BE2}" destId="{9440CC72-2907-4928-BADF-F30A2B68FB5A}" srcOrd="0" destOrd="2" presId="urn:microsoft.com/office/officeart/2005/8/layout/cycle3"/>
    <dgm:cxn modelId="{E731C901-CB77-48CD-BC15-B4E1754BF003}" type="presParOf" srcId="{85621051-B0E8-4687-B72D-2DB353305CDD}" destId="{B33DF257-0817-447E-9934-799E97956F73}" srcOrd="0" destOrd="0" presId="urn:microsoft.com/office/officeart/2005/8/layout/cycle3"/>
    <dgm:cxn modelId="{3326AE00-A326-4FF5-9844-2EB24BC476EB}" type="presParOf" srcId="{B33DF257-0817-447E-9934-799E97956F73}" destId="{E9AAA2A0-7D82-48FE-90FF-EDF3947C520B}" srcOrd="0" destOrd="0" presId="urn:microsoft.com/office/officeart/2005/8/layout/cycle3"/>
    <dgm:cxn modelId="{392C1C12-5BC0-430A-BF49-5645CE521F20}" type="presParOf" srcId="{B33DF257-0817-447E-9934-799E97956F73}" destId="{ADF515FF-6AE6-4A94-867B-E43CC06B0017}" srcOrd="1" destOrd="0" presId="urn:microsoft.com/office/officeart/2005/8/layout/cycle3"/>
    <dgm:cxn modelId="{7D430EAC-ACA6-436F-BDC9-151CF47884B1}" type="presParOf" srcId="{B33DF257-0817-447E-9934-799E97956F73}" destId="{9440CC72-2907-4928-BADF-F30A2B68FB5A}" srcOrd="2" destOrd="0" presId="urn:microsoft.com/office/officeart/2005/8/layout/cycle3"/>
    <dgm:cxn modelId="{7E462F0F-7387-46D7-BB8D-1630CC74FB18}" type="presParOf" srcId="{B33DF257-0817-447E-9934-799E97956F73}" destId="{DE24308C-43FC-47E0-A895-28C1E5FC2A2F}" srcOrd="3" destOrd="0" presId="urn:microsoft.com/office/officeart/2005/8/layout/cycle3"/>
    <dgm:cxn modelId="{BAA6DFED-FD3D-4E55-BD73-E630CECEFF07}" type="presParOf" srcId="{B33DF257-0817-447E-9934-799E97956F73}" destId="{F4E8C97E-CF33-4163-8396-42163CC2F025}" srcOrd="4" destOrd="0" presId="urn:microsoft.com/office/officeart/2005/8/layout/cycle3"/>
    <dgm:cxn modelId="{F06C042C-DFAF-43FB-84BF-721E5681630F}" type="presParOf" srcId="{B33DF257-0817-447E-9934-799E97956F73}" destId="{6F5FFB25-8980-4B55-80F0-0DC2556E29E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EF9490-2786-462E-9E21-2D212A48CA59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B4268DE6-C51E-4047-8F6E-923275B6E3C7}">
      <dgm:prSet phldrT="[Texto]" custT="1"/>
      <dgm:spPr/>
      <dgm:t>
        <a:bodyPr/>
        <a:lstStyle/>
        <a:p>
          <a:pPr algn="just"/>
          <a:r>
            <a:rPr lang="es-EC" sz="2600" dirty="0" smtClean="0">
              <a:latin typeface="Arial" pitchFamily="34" charset="0"/>
              <a:cs typeface="Arial" pitchFamily="34" charset="0"/>
            </a:rPr>
            <a:t>Se </a:t>
          </a:r>
          <a:r>
            <a:rPr lang="es-EC" sz="2600" b="0" dirty="0" smtClean="0">
              <a:latin typeface="Arial" pitchFamily="34" charset="0"/>
              <a:cs typeface="Arial" pitchFamily="34" charset="0"/>
            </a:rPr>
            <a:t>realizó</a:t>
          </a:r>
          <a:r>
            <a:rPr lang="es-EC" sz="2600" dirty="0" smtClean="0">
              <a:latin typeface="Arial" pitchFamily="34" charset="0"/>
              <a:cs typeface="Arial" pitchFamily="34" charset="0"/>
            </a:rPr>
            <a:t> el levantamiento de conexiones eléctricas, instrumentación, comunicación e infraestructura del sistema, y descripción del proceso de despacho de las gasolinas Extra y Súper.</a:t>
          </a:r>
          <a:endParaRPr lang="es-EC" sz="2600" dirty="0">
            <a:latin typeface="Arial" pitchFamily="34" charset="0"/>
            <a:cs typeface="Arial" pitchFamily="34" charset="0"/>
          </a:endParaRPr>
        </a:p>
      </dgm:t>
    </dgm:pt>
    <dgm:pt modelId="{66C19058-7E6D-4E56-B75D-F051CB5A7F75}" type="parTrans" cxnId="{4D8258EF-31DE-4AB5-9502-44D254FCE583}">
      <dgm:prSet/>
      <dgm:spPr/>
      <dgm:t>
        <a:bodyPr/>
        <a:lstStyle/>
        <a:p>
          <a:endParaRPr lang="es-EC"/>
        </a:p>
      </dgm:t>
    </dgm:pt>
    <dgm:pt modelId="{2B58E588-03BA-4D8A-951D-B54C1F56427E}" type="sibTrans" cxnId="{4D8258EF-31DE-4AB5-9502-44D254FCE583}">
      <dgm:prSet/>
      <dgm:spPr/>
      <dgm:t>
        <a:bodyPr/>
        <a:lstStyle/>
        <a:p>
          <a:endParaRPr lang="es-EC"/>
        </a:p>
      </dgm:t>
    </dgm:pt>
    <dgm:pt modelId="{06DF877B-8416-4F79-A19D-A558275CA6D5}">
      <dgm:prSet phldrT="[Texto]" custT="1"/>
      <dgm:spPr/>
      <dgm:t>
        <a:bodyPr/>
        <a:lstStyle/>
        <a:p>
          <a:pPr algn="just"/>
          <a:r>
            <a:rPr lang="es-EC" sz="2600" dirty="0" smtClean="0">
              <a:latin typeface="Arial" pitchFamily="34" charset="0"/>
              <a:cs typeface="Arial" pitchFamily="34" charset="0"/>
            </a:rPr>
            <a:t>Se realizó la programación del PLC Quantum requerida para conseguir igualar los tiempos de operación de las electrobombas, con lo cual el desgaste de las mismas es equitativo.</a:t>
          </a:r>
          <a:endParaRPr lang="es-EC" sz="2600" dirty="0">
            <a:latin typeface="Arial" pitchFamily="34" charset="0"/>
            <a:cs typeface="Arial" pitchFamily="34" charset="0"/>
          </a:endParaRPr>
        </a:p>
      </dgm:t>
    </dgm:pt>
    <dgm:pt modelId="{F9D26DC0-B1A5-41CD-BE66-9D8AADE7AE75}" type="parTrans" cxnId="{193A1AF7-044C-4A68-A6A6-8DF49B0D6487}">
      <dgm:prSet/>
      <dgm:spPr/>
      <dgm:t>
        <a:bodyPr/>
        <a:lstStyle/>
        <a:p>
          <a:endParaRPr lang="es-EC"/>
        </a:p>
      </dgm:t>
    </dgm:pt>
    <dgm:pt modelId="{245169B6-592A-4F99-924C-3D4A88131962}" type="sibTrans" cxnId="{193A1AF7-044C-4A68-A6A6-8DF49B0D6487}">
      <dgm:prSet/>
      <dgm:spPr/>
      <dgm:t>
        <a:bodyPr/>
        <a:lstStyle/>
        <a:p>
          <a:endParaRPr lang="es-EC"/>
        </a:p>
      </dgm:t>
    </dgm:pt>
    <dgm:pt modelId="{ACCD8D74-D27B-4EFD-BD65-91E8DC193992}">
      <dgm:prSet custT="1"/>
      <dgm:spPr/>
      <dgm:t>
        <a:bodyPr/>
        <a:lstStyle/>
        <a:p>
          <a:pPr algn="just"/>
          <a:r>
            <a:rPr lang="es-EC" sz="2600" dirty="0" smtClean="0">
              <a:latin typeface="Arial" pitchFamily="34" charset="0"/>
              <a:cs typeface="Arial" pitchFamily="34" charset="0"/>
            </a:rPr>
            <a:t>Se optimizó la interface Hombre – Máquina, tanto en </a:t>
          </a:r>
          <a:r>
            <a:rPr lang="es-EC" sz="2600" dirty="0" err="1" smtClean="0">
              <a:latin typeface="Arial" pitchFamily="34" charset="0"/>
              <a:cs typeface="Arial" pitchFamily="34" charset="0"/>
            </a:rPr>
            <a:t>Intouch</a:t>
          </a:r>
          <a:r>
            <a:rPr lang="es-EC" sz="2600" dirty="0" smtClean="0">
              <a:latin typeface="Arial" pitchFamily="34" charset="0"/>
              <a:cs typeface="Arial" pitchFamily="34" charset="0"/>
            </a:rPr>
            <a:t> como en el panel táctil MAGELIS reflejando condiciones actuales del proceso.</a:t>
          </a:r>
          <a:endParaRPr lang="es-EC" sz="2600" dirty="0">
            <a:latin typeface="Arial" pitchFamily="34" charset="0"/>
            <a:cs typeface="Arial" pitchFamily="34" charset="0"/>
          </a:endParaRPr>
        </a:p>
      </dgm:t>
    </dgm:pt>
    <dgm:pt modelId="{A47693CC-C9C3-41B3-A666-FD2F2C405AF8}" type="parTrans" cxnId="{DB154203-21F9-41A5-AFF4-4389308568C5}">
      <dgm:prSet/>
      <dgm:spPr/>
      <dgm:t>
        <a:bodyPr/>
        <a:lstStyle/>
        <a:p>
          <a:endParaRPr lang="es-EC"/>
        </a:p>
      </dgm:t>
    </dgm:pt>
    <dgm:pt modelId="{9E7529CF-D069-4B05-A8D3-F60332DB5A78}" type="sibTrans" cxnId="{DB154203-21F9-41A5-AFF4-4389308568C5}">
      <dgm:prSet/>
      <dgm:spPr/>
      <dgm:t>
        <a:bodyPr/>
        <a:lstStyle/>
        <a:p>
          <a:endParaRPr lang="es-EC"/>
        </a:p>
      </dgm:t>
    </dgm:pt>
    <dgm:pt modelId="{B1C8CD66-F7C6-4558-9BC4-EE4F91341F92}">
      <dgm:prSet custT="1"/>
      <dgm:spPr/>
      <dgm:t>
        <a:bodyPr/>
        <a:lstStyle/>
        <a:p>
          <a:pPr algn="just"/>
          <a:r>
            <a:rPr lang="es-EC" sz="2600" dirty="0" smtClean="0">
              <a:latin typeface="Arial" pitchFamily="34" charset="0"/>
              <a:cs typeface="Arial" pitchFamily="34" charset="0"/>
            </a:rPr>
            <a:t>Se instaló un equipo medidor y transmisor de presión en la tubería de gasolina extra para diseñar un sistema de control en base a la señal entregada.</a:t>
          </a:r>
          <a:endParaRPr lang="es-EC" sz="2600" dirty="0">
            <a:latin typeface="Arial" pitchFamily="34" charset="0"/>
            <a:cs typeface="Arial" pitchFamily="34" charset="0"/>
          </a:endParaRPr>
        </a:p>
      </dgm:t>
    </dgm:pt>
    <dgm:pt modelId="{FD26DAEF-44B3-4FDA-856F-6A0D6E1C560E}" type="parTrans" cxnId="{E2D80E71-B8AB-4D5C-8ECD-348E227DD4F6}">
      <dgm:prSet/>
      <dgm:spPr/>
      <dgm:t>
        <a:bodyPr/>
        <a:lstStyle/>
        <a:p>
          <a:endParaRPr lang="es-EC"/>
        </a:p>
      </dgm:t>
    </dgm:pt>
    <dgm:pt modelId="{ABBA93EB-443D-490D-9994-AE20192707D7}" type="sibTrans" cxnId="{E2D80E71-B8AB-4D5C-8ECD-348E227DD4F6}">
      <dgm:prSet/>
      <dgm:spPr/>
      <dgm:t>
        <a:bodyPr/>
        <a:lstStyle/>
        <a:p>
          <a:endParaRPr lang="es-EC"/>
        </a:p>
      </dgm:t>
    </dgm:pt>
    <dgm:pt modelId="{8605F844-997B-4315-8D4D-5DB8CB586968}" type="pres">
      <dgm:prSet presAssocID="{3FEF9490-2786-462E-9E21-2D212A48CA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DDF236-C2C3-4310-ABDF-B6494054B42A}" type="pres">
      <dgm:prSet presAssocID="{B4268DE6-C51E-4047-8F6E-923275B6E3C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AC3E9C-CBB2-4B48-B2BE-82551F5A7C46}" type="pres">
      <dgm:prSet presAssocID="{2B58E588-03BA-4D8A-951D-B54C1F56427E}" presName="spacer" presStyleCnt="0"/>
      <dgm:spPr/>
    </dgm:pt>
    <dgm:pt modelId="{674A0897-A40E-4A9B-BD76-E8FCCB91F489}" type="pres">
      <dgm:prSet presAssocID="{06DF877B-8416-4F79-A19D-A558275CA6D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BA6DFF-1804-445B-9A9E-E27BA43F2906}" type="pres">
      <dgm:prSet presAssocID="{245169B6-592A-4F99-924C-3D4A88131962}" presName="spacer" presStyleCnt="0"/>
      <dgm:spPr/>
    </dgm:pt>
    <dgm:pt modelId="{46F52D08-CF44-4206-ACED-3F32423C1BEE}" type="pres">
      <dgm:prSet presAssocID="{ACCD8D74-D27B-4EFD-BD65-91E8DC19399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0A39D6-27C5-4F71-BC70-0DA8257DC64E}" type="pres">
      <dgm:prSet presAssocID="{9E7529CF-D069-4B05-A8D3-F60332DB5A78}" presName="spacer" presStyleCnt="0"/>
      <dgm:spPr/>
    </dgm:pt>
    <dgm:pt modelId="{85F7121A-D5D5-41BE-9149-A3C05EE59CBC}" type="pres">
      <dgm:prSet presAssocID="{B1C8CD66-F7C6-4558-9BC4-EE4F91341F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AE48237-C82A-4E18-8D00-E77B70A8EF4B}" type="presOf" srcId="{3FEF9490-2786-462E-9E21-2D212A48CA59}" destId="{8605F844-997B-4315-8D4D-5DB8CB586968}" srcOrd="0" destOrd="0" presId="urn:microsoft.com/office/officeart/2005/8/layout/vList2"/>
    <dgm:cxn modelId="{DB154203-21F9-41A5-AFF4-4389308568C5}" srcId="{3FEF9490-2786-462E-9E21-2D212A48CA59}" destId="{ACCD8D74-D27B-4EFD-BD65-91E8DC193992}" srcOrd="2" destOrd="0" parTransId="{A47693CC-C9C3-41B3-A666-FD2F2C405AF8}" sibTransId="{9E7529CF-D069-4B05-A8D3-F60332DB5A78}"/>
    <dgm:cxn modelId="{4D8258EF-31DE-4AB5-9502-44D254FCE583}" srcId="{3FEF9490-2786-462E-9E21-2D212A48CA59}" destId="{B4268DE6-C51E-4047-8F6E-923275B6E3C7}" srcOrd="0" destOrd="0" parTransId="{66C19058-7E6D-4E56-B75D-F051CB5A7F75}" sibTransId="{2B58E588-03BA-4D8A-951D-B54C1F56427E}"/>
    <dgm:cxn modelId="{193A1AF7-044C-4A68-A6A6-8DF49B0D6487}" srcId="{3FEF9490-2786-462E-9E21-2D212A48CA59}" destId="{06DF877B-8416-4F79-A19D-A558275CA6D5}" srcOrd="1" destOrd="0" parTransId="{F9D26DC0-B1A5-41CD-BE66-9D8AADE7AE75}" sibTransId="{245169B6-592A-4F99-924C-3D4A88131962}"/>
    <dgm:cxn modelId="{746ABC4A-4313-4D4D-9184-F2A83DE8B107}" type="presOf" srcId="{ACCD8D74-D27B-4EFD-BD65-91E8DC193992}" destId="{46F52D08-CF44-4206-ACED-3F32423C1BEE}" srcOrd="0" destOrd="0" presId="urn:microsoft.com/office/officeart/2005/8/layout/vList2"/>
    <dgm:cxn modelId="{EC2A8456-E98C-4193-99C7-24E44596B891}" type="presOf" srcId="{B4268DE6-C51E-4047-8F6E-923275B6E3C7}" destId="{1CDDF236-C2C3-4310-ABDF-B6494054B42A}" srcOrd="0" destOrd="0" presId="urn:microsoft.com/office/officeart/2005/8/layout/vList2"/>
    <dgm:cxn modelId="{1816B083-605D-4695-A4EA-D01F87729524}" type="presOf" srcId="{B1C8CD66-F7C6-4558-9BC4-EE4F91341F92}" destId="{85F7121A-D5D5-41BE-9149-A3C05EE59CBC}" srcOrd="0" destOrd="0" presId="urn:microsoft.com/office/officeart/2005/8/layout/vList2"/>
    <dgm:cxn modelId="{E2D80E71-B8AB-4D5C-8ECD-348E227DD4F6}" srcId="{3FEF9490-2786-462E-9E21-2D212A48CA59}" destId="{B1C8CD66-F7C6-4558-9BC4-EE4F91341F92}" srcOrd="3" destOrd="0" parTransId="{FD26DAEF-44B3-4FDA-856F-6A0D6E1C560E}" sibTransId="{ABBA93EB-443D-490D-9994-AE20192707D7}"/>
    <dgm:cxn modelId="{3648C77A-2C60-4732-9B5E-7A1696AA4C10}" type="presOf" srcId="{06DF877B-8416-4F79-A19D-A558275CA6D5}" destId="{674A0897-A40E-4A9B-BD76-E8FCCB91F489}" srcOrd="0" destOrd="0" presId="urn:microsoft.com/office/officeart/2005/8/layout/vList2"/>
    <dgm:cxn modelId="{3F07280D-23C3-47F4-8B0F-804854EC551B}" type="presParOf" srcId="{8605F844-997B-4315-8D4D-5DB8CB586968}" destId="{1CDDF236-C2C3-4310-ABDF-B6494054B42A}" srcOrd="0" destOrd="0" presId="urn:microsoft.com/office/officeart/2005/8/layout/vList2"/>
    <dgm:cxn modelId="{3EFA4F58-625A-4C09-9BF3-7FE387F408ED}" type="presParOf" srcId="{8605F844-997B-4315-8D4D-5DB8CB586968}" destId="{0AAC3E9C-CBB2-4B48-B2BE-82551F5A7C46}" srcOrd="1" destOrd="0" presId="urn:microsoft.com/office/officeart/2005/8/layout/vList2"/>
    <dgm:cxn modelId="{462463D2-DF58-455F-BAC1-0D0DA881A2FA}" type="presParOf" srcId="{8605F844-997B-4315-8D4D-5DB8CB586968}" destId="{674A0897-A40E-4A9B-BD76-E8FCCB91F489}" srcOrd="2" destOrd="0" presId="urn:microsoft.com/office/officeart/2005/8/layout/vList2"/>
    <dgm:cxn modelId="{ABA6D829-7FC1-4D02-BE7C-A541C1BF7202}" type="presParOf" srcId="{8605F844-997B-4315-8D4D-5DB8CB586968}" destId="{83BA6DFF-1804-445B-9A9E-E27BA43F2906}" srcOrd="3" destOrd="0" presId="urn:microsoft.com/office/officeart/2005/8/layout/vList2"/>
    <dgm:cxn modelId="{7C2FDA13-BA30-49D5-8D41-39C4D181FBE4}" type="presParOf" srcId="{8605F844-997B-4315-8D4D-5DB8CB586968}" destId="{46F52D08-CF44-4206-ACED-3F32423C1BEE}" srcOrd="4" destOrd="0" presId="urn:microsoft.com/office/officeart/2005/8/layout/vList2"/>
    <dgm:cxn modelId="{23CFBE05-61A6-4A78-A0C5-C8ACB383CF1D}" type="presParOf" srcId="{8605F844-997B-4315-8D4D-5DB8CB586968}" destId="{C60A39D6-27C5-4F71-BC70-0DA8257DC64E}" srcOrd="5" destOrd="0" presId="urn:microsoft.com/office/officeart/2005/8/layout/vList2"/>
    <dgm:cxn modelId="{5A9DB51F-CD01-4330-90B3-32A9055443B6}" type="presParOf" srcId="{8605F844-997B-4315-8D4D-5DB8CB586968}" destId="{85F7121A-D5D5-41BE-9149-A3C05EE59C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FEF9490-2786-462E-9E21-2D212A48CA59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796245BC-F898-44F8-AFDF-79C79C9B46EA}">
      <dgm:prSet custT="1"/>
      <dgm:spPr/>
      <dgm:t>
        <a:bodyPr/>
        <a:lstStyle/>
        <a:p>
          <a:pPr algn="just"/>
          <a:r>
            <a:rPr lang="es-EC" sz="2600" dirty="0" smtClean="0">
              <a:latin typeface="Arial" pitchFamily="34" charset="0"/>
              <a:cs typeface="Arial" pitchFamily="34" charset="0"/>
            </a:rPr>
            <a:t>Se realizó el análisis predictivo de consumo de energía eléctrica cuando todas las electrobombas funcionen con variador de velocidad, obteniendo un porcentaje de ahorro mensual del 33% para gasolina Extra y del 20% para gasolina Súper con respecto al sistema anterior.</a:t>
          </a:r>
          <a:endParaRPr lang="es-EC" sz="2600" dirty="0">
            <a:latin typeface="Arial" pitchFamily="34" charset="0"/>
            <a:cs typeface="Arial" pitchFamily="34" charset="0"/>
          </a:endParaRPr>
        </a:p>
      </dgm:t>
    </dgm:pt>
    <dgm:pt modelId="{DFFB2B38-C44F-4CA0-9532-EC25E045D769}" type="parTrans" cxnId="{05BA787D-30DC-48B6-9FA6-420639789A85}">
      <dgm:prSet/>
      <dgm:spPr/>
      <dgm:t>
        <a:bodyPr/>
        <a:lstStyle/>
        <a:p>
          <a:endParaRPr lang="es-EC"/>
        </a:p>
      </dgm:t>
    </dgm:pt>
    <dgm:pt modelId="{6D48935F-14F8-4365-AA51-371F1CAF786C}" type="sibTrans" cxnId="{05BA787D-30DC-48B6-9FA6-420639789A85}">
      <dgm:prSet/>
      <dgm:spPr/>
      <dgm:t>
        <a:bodyPr/>
        <a:lstStyle/>
        <a:p>
          <a:endParaRPr lang="es-EC"/>
        </a:p>
      </dgm:t>
    </dgm:pt>
    <dgm:pt modelId="{B5D5183A-5DF7-4DBA-BD72-056B0AA34E1D}">
      <dgm:prSet custT="1"/>
      <dgm:spPr/>
      <dgm:t>
        <a:bodyPr/>
        <a:lstStyle/>
        <a:p>
          <a:pPr algn="just"/>
          <a:r>
            <a:rPr lang="es-EC" sz="2600" dirty="0" smtClean="0">
              <a:latin typeface="Arial" pitchFamily="34" charset="0"/>
              <a:cs typeface="Arial" pitchFamily="34" charset="0"/>
            </a:rPr>
            <a:t>Se realizó la ingeniería básica para la repotenciación del sistema de bombeo de gasolina Extra y Súper, identificando los nuevos equipos de control, protección y canalización.</a:t>
          </a:r>
          <a:endParaRPr lang="es-EC" sz="2600" dirty="0">
            <a:latin typeface="Arial" pitchFamily="34" charset="0"/>
            <a:cs typeface="Arial" pitchFamily="34" charset="0"/>
          </a:endParaRPr>
        </a:p>
      </dgm:t>
    </dgm:pt>
    <dgm:pt modelId="{DDDD856B-80E4-499F-ABA8-7D0ECDC912DF}" type="parTrans" cxnId="{E03F3D76-F571-4F70-AD94-EFD44DCE77FD}">
      <dgm:prSet/>
      <dgm:spPr/>
      <dgm:t>
        <a:bodyPr/>
        <a:lstStyle/>
        <a:p>
          <a:endParaRPr lang="es-EC"/>
        </a:p>
      </dgm:t>
    </dgm:pt>
    <dgm:pt modelId="{0BA434A7-8830-48BF-9512-A29E2F661D37}" type="sibTrans" cxnId="{E03F3D76-F571-4F70-AD94-EFD44DCE77FD}">
      <dgm:prSet/>
      <dgm:spPr/>
      <dgm:t>
        <a:bodyPr/>
        <a:lstStyle/>
        <a:p>
          <a:endParaRPr lang="es-EC"/>
        </a:p>
      </dgm:t>
    </dgm:pt>
    <dgm:pt modelId="{DD529AFD-FC92-4D70-99A7-73CEEE76D0DD}">
      <dgm:prSet custT="1"/>
      <dgm:spPr/>
      <dgm:t>
        <a:bodyPr/>
        <a:lstStyle/>
        <a:p>
          <a:pPr algn="just"/>
          <a:r>
            <a:rPr lang="es-EC" sz="2600" dirty="0" smtClean="0">
              <a:latin typeface="Arial" pitchFamily="34" charset="0"/>
              <a:cs typeface="Arial" pitchFamily="34" charset="0"/>
            </a:rPr>
            <a:t>Se realizó la ingeniería de detalle para la repotenciación del sistema de bombeo de gasolina Extra y Súper, presentando al final  las respectivas  proformas y requisiciones de los diferentes  equipos requeridos.</a:t>
          </a:r>
          <a:endParaRPr lang="es-EC" sz="2600" dirty="0">
            <a:latin typeface="Arial" pitchFamily="34" charset="0"/>
            <a:cs typeface="Arial" pitchFamily="34" charset="0"/>
          </a:endParaRPr>
        </a:p>
      </dgm:t>
    </dgm:pt>
    <dgm:pt modelId="{839B59AF-1891-401A-BA43-6BD057E3E696}" type="parTrans" cxnId="{CD8AF65E-3B85-4D5B-98FB-A0D0F083DFCF}">
      <dgm:prSet/>
      <dgm:spPr/>
      <dgm:t>
        <a:bodyPr/>
        <a:lstStyle/>
        <a:p>
          <a:endParaRPr lang="es-EC"/>
        </a:p>
      </dgm:t>
    </dgm:pt>
    <dgm:pt modelId="{9909E247-903B-4044-A79F-853D8A37D56D}" type="sibTrans" cxnId="{CD8AF65E-3B85-4D5B-98FB-A0D0F083DFCF}">
      <dgm:prSet/>
      <dgm:spPr/>
      <dgm:t>
        <a:bodyPr/>
        <a:lstStyle/>
        <a:p>
          <a:endParaRPr lang="es-EC"/>
        </a:p>
      </dgm:t>
    </dgm:pt>
    <dgm:pt modelId="{4049452E-DD6C-40D3-9D7F-5B712D250E92}">
      <dgm:prSet custT="1"/>
      <dgm:spPr/>
      <dgm:t>
        <a:bodyPr/>
        <a:lstStyle/>
        <a:p>
          <a:pPr algn="just"/>
          <a:r>
            <a:rPr lang="es-EC" sz="2600" dirty="0" smtClean="0">
              <a:latin typeface="Arial" pitchFamily="34" charset="0"/>
              <a:cs typeface="Arial" pitchFamily="34" charset="0"/>
            </a:rPr>
            <a:t>Se determinó según las requisiciones entregadas a la empresa que el costo  total estimado del proyecto es de $ 220,000; monto que se justifica por razones como reducción de tareas de  mantenimiento, ahorro de energía, garantía de equipos normados y funcionamiento continuo de electrobombas</a:t>
          </a:r>
          <a:r>
            <a:rPr lang="es-EC" sz="2300" dirty="0" smtClean="0"/>
            <a:t>. </a:t>
          </a:r>
          <a:endParaRPr lang="es-EC" sz="2300" dirty="0"/>
        </a:p>
      </dgm:t>
    </dgm:pt>
    <dgm:pt modelId="{3E59DCA1-D0F3-4611-8153-7A40FF941DBE}" type="parTrans" cxnId="{232871DD-9862-4741-BD1A-068A51D7633D}">
      <dgm:prSet/>
      <dgm:spPr/>
      <dgm:t>
        <a:bodyPr/>
        <a:lstStyle/>
        <a:p>
          <a:endParaRPr lang="es-EC"/>
        </a:p>
      </dgm:t>
    </dgm:pt>
    <dgm:pt modelId="{22634151-CA2F-4BCC-A645-B2C80221EE08}" type="sibTrans" cxnId="{232871DD-9862-4741-BD1A-068A51D7633D}">
      <dgm:prSet/>
      <dgm:spPr/>
      <dgm:t>
        <a:bodyPr/>
        <a:lstStyle/>
        <a:p>
          <a:endParaRPr lang="es-EC"/>
        </a:p>
      </dgm:t>
    </dgm:pt>
    <dgm:pt modelId="{8605F844-997B-4315-8D4D-5DB8CB586968}" type="pres">
      <dgm:prSet presAssocID="{3FEF9490-2786-462E-9E21-2D212A48CA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1AB5934-B8C4-48BE-BE0E-D6D2A08116AD}" type="pres">
      <dgm:prSet presAssocID="{796245BC-F898-44F8-AFDF-79C79C9B46E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1D64C2-41B8-4462-80B5-B6D8137DA4F9}" type="pres">
      <dgm:prSet presAssocID="{6D48935F-14F8-4365-AA51-371F1CAF786C}" presName="spacer" presStyleCnt="0"/>
      <dgm:spPr/>
    </dgm:pt>
    <dgm:pt modelId="{3886D17B-5A82-4AA9-80E5-C17F94D92428}" type="pres">
      <dgm:prSet presAssocID="{B5D5183A-5DF7-4DBA-BD72-056B0AA34E1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519BFF-E0C2-4F94-AA9A-25481AB83400}" type="pres">
      <dgm:prSet presAssocID="{0BA434A7-8830-48BF-9512-A29E2F661D37}" presName="spacer" presStyleCnt="0"/>
      <dgm:spPr/>
    </dgm:pt>
    <dgm:pt modelId="{29050B30-D98F-41F5-AFCA-E66023364C56}" type="pres">
      <dgm:prSet presAssocID="{DD529AFD-FC92-4D70-99A7-73CEEE76D0D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B2CA7B-FD6F-4954-8DE2-A2DE47822DF3}" type="pres">
      <dgm:prSet presAssocID="{9909E247-903B-4044-A79F-853D8A37D56D}" presName="spacer" presStyleCnt="0"/>
      <dgm:spPr/>
    </dgm:pt>
    <dgm:pt modelId="{B082689A-02CC-431A-9D06-9C35281F3DF4}" type="pres">
      <dgm:prSet presAssocID="{4049452E-DD6C-40D3-9D7F-5B712D250E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09DB63-082D-4602-8EA1-20994073E3FF}" type="presOf" srcId="{B5D5183A-5DF7-4DBA-BD72-056B0AA34E1D}" destId="{3886D17B-5A82-4AA9-80E5-C17F94D92428}" srcOrd="0" destOrd="0" presId="urn:microsoft.com/office/officeart/2005/8/layout/vList2"/>
    <dgm:cxn modelId="{232871DD-9862-4741-BD1A-068A51D7633D}" srcId="{3FEF9490-2786-462E-9E21-2D212A48CA59}" destId="{4049452E-DD6C-40D3-9D7F-5B712D250E92}" srcOrd="3" destOrd="0" parTransId="{3E59DCA1-D0F3-4611-8153-7A40FF941DBE}" sibTransId="{22634151-CA2F-4BCC-A645-B2C80221EE08}"/>
    <dgm:cxn modelId="{B59E6CFC-268E-45F5-A9FA-779E1A54251E}" type="presOf" srcId="{4049452E-DD6C-40D3-9D7F-5B712D250E92}" destId="{B082689A-02CC-431A-9D06-9C35281F3DF4}" srcOrd="0" destOrd="0" presId="urn:microsoft.com/office/officeart/2005/8/layout/vList2"/>
    <dgm:cxn modelId="{A37DB0F0-5449-4BF0-8347-CB986E5D81BF}" type="presOf" srcId="{3FEF9490-2786-462E-9E21-2D212A48CA59}" destId="{8605F844-997B-4315-8D4D-5DB8CB586968}" srcOrd="0" destOrd="0" presId="urn:microsoft.com/office/officeart/2005/8/layout/vList2"/>
    <dgm:cxn modelId="{E03F3D76-F571-4F70-AD94-EFD44DCE77FD}" srcId="{3FEF9490-2786-462E-9E21-2D212A48CA59}" destId="{B5D5183A-5DF7-4DBA-BD72-056B0AA34E1D}" srcOrd="1" destOrd="0" parTransId="{DDDD856B-80E4-499F-ABA8-7D0ECDC912DF}" sibTransId="{0BA434A7-8830-48BF-9512-A29E2F661D37}"/>
    <dgm:cxn modelId="{05BA787D-30DC-48B6-9FA6-420639789A85}" srcId="{3FEF9490-2786-462E-9E21-2D212A48CA59}" destId="{796245BC-F898-44F8-AFDF-79C79C9B46EA}" srcOrd="0" destOrd="0" parTransId="{DFFB2B38-C44F-4CA0-9532-EC25E045D769}" sibTransId="{6D48935F-14F8-4365-AA51-371F1CAF786C}"/>
    <dgm:cxn modelId="{CD8AF65E-3B85-4D5B-98FB-A0D0F083DFCF}" srcId="{3FEF9490-2786-462E-9E21-2D212A48CA59}" destId="{DD529AFD-FC92-4D70-99A7-73CEEE76D0DD}" srcOrd="2" destOrd="0" parTransId="{839B59AF-1891-401A-BA43-6BD057E3E696}" sibTransId="{9909E247-903B-4044-A79F-853D8A37D56D}"/>
    <dgm:cxn modelId="{602DD780-6C1A-4995-A8D9-970EFDCD5DB8}" type="presOf" srcId="{DD529AFD-FC92-4D70-99A7-73CEEE76D0DD}" destId="{29050B30-D98F-41F5-AFCA-E66023364C56}" srcOrd="0" destOrd="0" presId="urn:microsoft.com/office/officeart/2005/8/layout/vList2"/>
    <dgm:cxn modelId="{4847D00C-CB75-458D-9E93-FDFE499292A5}" type="presOf" srcId="{796245BC-F898-44F8-AFDF-79C79C9B46EA}" destId="{21AB5934-B8C4-48BE-BE0E-D6D2A08116AD}" srcOrd="0" destOrd="0" presId="urn:microsoft.com/office/officeart/2005/8/layout/vList2"/>
    <dgm:cxn modelId="{3B37B41F-7815-4953-8D35-86FC29BA4622}" type="presParOf" srcId="{8605F844-997B-4315-8D4D-5DB8CB586968}" destId="{21AB5934-B8C4-48BE-BE0E-D6D2A08116AD}" srcOrd="0" destOrd="0" presId="urn:microsoft.com/office/officeart/2005/8/layout/vList2"/>
    <dgm:cxn modelId="{23585E35-54C4-4768-B2BB-4FCAF486FFC4}" type="presParOf" srcId="{8605F844-997B-4315-8D4D-5DB8CB586968}" destId="{741D64C2-41B8-4462-80B5-B6D8137DA4F9}" srcOrd="1" destOrd="0" presId="urn:microsoft.com/office/officeart/2005/8/layout/vList2"/>
    <dgm:cxn modelId="{649BE901-3B33-49CF-A2BA-FA54B0EF7971}" type="presParOf" srcId="{8605F844-997B-4315-8D4D-5DB8CB586968}" destId="{3886D17B-5A82-4AA9-80E5-C17F94D92428}" srcOrd="2" destOrd="0" presId="urn:microsoft.com/office/officeart/2005/8/layout/vList2"/>
    <dgm:cxn modelId="{2303AE09-6B76-4EF8-A86F-64826232BE1D}" type="presParOf" srcId="{8605F844-997B-4315-8D4D-5DB8CB586968}" destId="{63519BFF-E0C2-4F94-AA9A-25481AB83400}" srcOrd="3" destOrd="0" presId="urn:microsoft.com/office/officeart/2005/8/layout/vList2"/>
    <dgm:cxn modelId="{59B90941-E737-4401-80C4-631292C2FCF3}" type="presParOf" srcId="{8605F844-997B-4315-8D4D-5DB8CB586968}" destId="{29050B30-D98F-41F5-AFCA-E66023364C56}" srcOrd="4" destOrd="0" presId="urn:microsoft.com/office/officeart/2005/8/layout/vList2"/>
    <dgm:cxn modelId="{8F188014-503F-4F86-8C2E-994825A350CD}" type="presParOf" srcId="{8605F844-997B-4315-8D4D-5DB8CB586968}" destId="{6AB2CA7B-FD6F-4954-8DE2-A2DE47822DF3}" srcOrd="5" destOrd="0" presId="urn:microsoft.com/office/officeart/2005/8/layout/vList2"/>
    <dgm:cxn modelId="{89AC7B05-53A5-492C-BEE7-F3341672F30A}" type="presParOf" srcId="{8605F844-997B-4315-8D4D-5DB8CB586968}" destId="{B082689A-02CC-431A-9D06-9C35281F3D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FEF9490-2786-462E-9E21-2D212A48CA59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B4268DE6-C51E-4047-8F6E-923275B6E3C7}">
      <dgm:prSet phldrT="[Texto]"/>
      <dgm:spPr/>
      <dgm:t>
        <a:bodyPr/>
        <a:lstStyle/>
        <a:p>
          <a:pPr algn="just"/>
          <a:r>
            <a:rPr lang="es-EC" dirty="0" smtClean="0"/>
            <a:t>Es recomendable realizar un despacho equilibrado desde los tanque FTNK-010003 y FTNK-010014 para conseguir la igualación del tiempo de operación de todas electrobombas.</a:t>
          </a:r>
          <a:endParaRPr lang="es-EC" dirty="0"/>
        </a:p>
      </dgm:t>
    </dgm:pt>
    <dgm:pt modelId="{66C19058-7E6D-4E56-B75D-F051CB5A7F75}" type="parTrans" cxnId="{4D8258EF-31DE-4AB5-9502-44D254FCE583}">
      <dgm:prSet/>
      <dgm:spPr/>
      <dgm:t>
        <a:bodyPr/>
        <a:lstStyle/>
        <a:p>
          <a:endParaRPr lang="es-EC"/>
        </a:p>
      </dgm:t>
    </dgm:pt>
    <dgm:pt modelId="{2B58E588-03BA-4D8A-951D-B54C1F56427E}" type="sibTrans" cxnId="{4D8258EF-31DE-4AB5-9502-44D254FCE583}">
      <dgm:prSet/>
      <dgm:spPr/>
      <dgm:t>
        <a:bodyPr/>
        <a:lstStyle/>
        <a:p>
          <a:endParaRPr lang="es-EC"/>
        </a:p>
      </dgm:t>
    </dgm:pt>
    <dgm:pt modelId="{5B761E64-924E-4D25-B066-F52C373482ED}">
      <dgm:prSet/>
      <dgm:spPr/>
      <dgm:t>
        <a:bodyPr/>
        <a:lstStyle/>
        <a:p>
          <a:pPr algn="just"/>
          <a:r>
            <a:rPr lang="es-EC" dirty="0" smtClean="0"/>
            <a:t>Se recomienda optimizar las líneas de succión y descarga en el patio de bombas mediante tuberías principales para evitar pérdidas de flujo y de esta manera maximizar la eficiencia de las electrobombas.</a:t>
          </a:r>
          <a:endParaRPr lang="es-EC" dirty="0"/>
        </a:p>
      </dgm:t>
    </dgm:pt>
    <dgm:pt modelId="{18CD983D-93D1-4C54-9AA2-39301B2948B1}" type="parTrans" cxnId="{47B0C63E-5586-477D-BF37-F249B1047CFD}">
      <dgm:prSet/>
      <dgm:spPr/>
      <dgm:t>
        <a:bodyPr/>
        <a:lstStyle/>
        <a:p>
          <a:endParaRPr lang="es-EC"/>
        </a:p>
      </dgm:t>
    </dgm:pt>
    <dgm:pt modelId="{737A1257-903C-4B58-8533-2B98CB7C94F8}" type="sibTrans" cxnId="{47B0C63E-5586-477D-BF37-F249B1047CFD}">
      <dgm:prSet/>
      <dgm:spPr/>
      <dgm:t>
        <a:bodyPr/>
        <a:lstStyle/>
        <a:p>
          <a:endParaRPr lang="es-EC"/>
        </a:p>
      </dgm:t>
    </dgm:pt>
    <dgm:pt modelId="{57F9CE3B-ED53-4F3D-80BB-785535C10625}">
      <dgm:prSet/>
      <dgm:spPr/>
      <dgm:t>
        <a:bodyPr/>
        <a:lstStyle/>
        <a:p>
          <a:pPr algn="just"/>
          <a:r>
            <a:rPr lang="es-EC" dirty="0" smtClean="0"/>
            <a:t>Se recomienda cambiar los brazos de carga normal por los de carga ventral para reducir el tiempo de espera y tráfico de auto-tanques, contribuyendo adicionalmente con la eliminación de vapores contaminantes para el medio ambiente.</a:t>
          </a:r>
          <a:endParaRPr lang="es-EC" dirty="0"/>
        </a:p>
      </dgm:t>
    </dgm:pt>
    <dgm:pt modelId="{F33DB9A3-D45E-455D-A017-B2104E90C350}" type="parTrans" cxnId="{708EDDAB-14FD-4D06-9862-1F52DD83E807}">
      <dgm:prSet/>
      <dgm:spPr/>
      <dgm:t>
        <a:bodyPr/>
        <a:lstStyle/>
        <a:p>
          <a:endParaRPr lang="es-EC"/>
        </a:p>
      </dgm:t>
    </dgm:pt>
    <dgm:pt modelId="{6FC8336A-C372-4CAC-86B5-B3B5009292A3}" type="sibTrans" cxnId="{708EDDAB-14FD-4D06-9862-1F52DD83E807}">
      <dgm:prSet/>
      <dgm:spPr/>
      <dgm:t>
        <a:bodyPr/>
        <a:lstStyle/>
        <a:p>
          <a:endParaRPr lang="es-EC"/>
        </a:p>
      </dgm:t>
    </dgm:pt>
    <dgm:pt modelId="{0726FB8B-1417-4C1C-BCF7-D37CEDA2A620}">
      <dgm:prSet/>
      <dgm:spPr/>
      <dgm:t>
        <a:bodyPr/>
        <a:lstStyle/>
        <a:p>
          <a:pPr algn="just"/>
          <a:r>
            <a:rPr lang="es-EC" dirty="0" smtClean="0"/>
            <a:t>El variador Altivar 61 cuenta con un controlador PID integrado, cuyo funcionamiento se recomienda considerar como control alternativo ante algún fallo del PLC.</a:t>
          </a:r>
          <a:endParaRPr lang="es-EC" dirty="0"/>
        </a:p>
      </dgm:t>
    </dgm:pt>
    <dgm:pt modelId="{ADF93BDC-1FB1-43B5-91BE-24DCB31E6B40}" type="parTrans" cxnId="{1612E10C-EA20-46E7-B715-F236AC6129C6}">
      <dgm:prSet/>
      <dgm:spPr/>
      <dgm:t>
        <a:bodyPr/>
        <a:lstStyle/>
        <a:p>
          <a:endParaRPr lang="es-EC"/>
        </a:p>
      </dgm:t>
    </dgm:pt>
    <dgm:pt modelId="{A5BFBD15-E578-44FD-B485-7C331BC1425F}" type="sibTrans" cxnId="{1612E10C-EA20-46E7-B715-F236AC6129C6}">
      <dgm:prSet/>
      <dgm:spPr/>
      <dgm:t>
        <a:bodyPr/>
        <a:lstStyle/>
        <a:p>
          <a:endParaRPr lang="es-EC"/>
        </a:p>
      </dgm:t>
    </dgm:pt>
    <dgm:pt modelId="{EC534EF6-20D6-4485-8A02-1A8F6FCBA9E1}">
      <dgm:prSet/>
      <dgm:spPr/>
      <dgm:t>
        <a:bodyPr/>
        <a:lstStyle/>
        <a:p>
          <a:pPr algn="just"/>
          <a:r>
            <a:rPr lang="es-EC" dirty="0" smtClean="0"/>
            <a:t>Se recomienda instruir al respectivo personal de operación acerca de los diferentes procedimientos implementados en el sistema de despacho.</a:t>
          </a:r>
          <a:endParaRPr lang="es-EC" dirty="0"/>
        </a:p>
      </dgm:t>
    </dgm:pt>
    <dgm:pt modelId="{649498FA-CBEC-4C5B-A2F6-6CABF9109EAC}" type="parTrans" cxnId="{5429D48E-0401-4D3D-8E7D-48D591428D11}">
      <dgm:prSet/>
      <dgm:spPr/>
      <dgm:t>
        <a:bodyPr/>
        <a:lstStyle/>
        <a:p>
          <a:endParaRPr lang="es-EC"/>
        </a:p>
      </dgm:t>
    </dgm:pt>
    <dgm:pt modelId="{663E26B6-E755-41BD-9254-9A6781B90486}" type="sibTrans" cxnId="{5429D48E-0401-4D3D-8E7D-48D591428D11}">
      <dgm:prSet/>
      <dgm:spPr/>
      <dgm:t>
        <a:bodyPr/>
        <a:lstStyle/>
        <a:p>
          <a:endParaRPr lang="es-EC"/>
        </a:p>
      </dgm:t>
    </dgm:pt>
    <dgm:pt modelId="{8605F844-997B-4315-8D4D-5DB8CB586968}" type="pres">
      <dgm:prSet presAssocID="{3FEF9490-2786-462E-9E21-2D212A48CA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CDDF236-C2C3-4310-ABDF-B6494054B42A}" type="pres">
      <dgm:prSet presAssocID="{B4268DE6-C51E-4047-8F6E-923275B6E3C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AC3E9C-CBB2-4B48-B2BE-82551F5A7C46}" type="pres">
      <dgm:prSet presAssocID="{2B58E588-03BA-4D8A-951D-B54C1F56427E}" presName="spacer" presStyleCnt="0"/>
      <dgm:spPr/>
    </dgm:pt>
    <dgm:pt modelId="{EE887C17-4007-4E3A-BB25-E32D72EAA959}" type="pres">
      <dgm:prSet presAssocID="{5B761E64-924E-4D25-B066-F52C373482E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F5ACFD-3671-433C-9263-5125A44905DF}" type="pres">
      <dgm:prSet presAssocID="{737A1257-903C-4B58-8533-2B98CB7C94F8}" presName="spacer" presStyleCnt="0"/>
      <dgm:spPr/>
    </dgm:pt>
    <dgm:pt modelId="{D0FABCA7-E16C-45D2-860A-1F01009A41D8}" type="pres">
      <dgm:prSet presAssocID="{57F9CE3B-ED53-4F3D-80BB-785535C106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74AE30-00EF-442F-A6D0-29603A8B76E1}" type="pres">
      <dgm:prSet presAssocID="{6FC8336A-C372-4CAC-86B5-B3B5009292A3}" presName="spacer" presStyleCnt="0"/>
      <dgm:spPr/>
    </dgm:pt>
    <dgm:pt modelId="{0ECC1A3F-32DD-45F7-9F87-31054E6E78BE}" type="pres">
      <dgm:prSet presAssocID="{0726FB8B-1417-4C1C-BCF7-D37CEDA2A62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75A24A-3EC9-4558-B9DA-44065A82B3FD}" type="pres">
      <dgm:prSet presAssocID="{A5BFBD15-E578-44FD-B485-7C331BC1425F}" presName="spacer" presStyleCnt="0"/>
      <dgm:spPr/>
    </dgm:pt>
    <dgm:pt modelId="{DE039982-2FF2-47FB-9076-5B997079B610}" type="pres">
      <dgm:prSet presAssocID="{EC534EF6-20D6-4485-8A02-1A8F6FCBA9E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39AE720-2CB6-4405-B389-0059117A3690}" type="presOf" srcId="{B4268DE6-C51E-4047-8F6E-923275B6E3C7}" destId="{1CDDF236-C2C3-4310-ABDF-B6494054B42A}" srcOrd="0" destOrd="0" presId="urn:microsoft.com/office/officeart/2005/8/layout/vList2"/>
    <dgm:cxn modelId="{4D8258EF-31DE-4AB5-9502-44D254FCE583}" srcId="{3FEF9490-2786-462E-9E21-2D212A48CA59}" destId="{B4268DE6-C51E-4047-8F6E-923275B6E3C7}" srcOrd="0" destOrd="0" parTransId="{66C19058-7E6D-4E56-B75D-F051CB5A7F75}" sibTransId="{2B58E588-03BA-4D8A-951D-B54C1F56427E}"/>
    <dgm:cxn modelId="{F29327C3-909A-4A71-AED7-910A1A9E58A8}" type="presOf" srcId="{EC534EF6-20D6-4485-8A02-1A8F6FCBA9E1}" destId="{DE039982-2FF2-47FB-9076-5B997079B610}" srcOrd="0" destOrd="0" presId="urn:microsoft.com/office/officeart/2005/8/layout/vList2"/>
    <dgm:cxn modelId="{E7D182D7-DB83-4661-BC1C-DA401D81FB29}" type="presOf" srcId="{3FEF9490-2786-462E-9E21-2D212A48CA59}" destId="{8605F844-997B-4315-8D4D-5DB8CB586968}" srcOrd="0" destOrd="0" presId="urn:microsoft.com/office/officeart/2005/8/layout/vList2"/>
    <dgm:cxn modelId="{708EDDAB-14FD-4D06-9862-1F52DD83E807}" srcId="{3FEF9490-2786-462E-9E21-2D212A48CA59}" destId="{57F9CE3B-ED53-4F3D-80BB-785535C10625}" srcOrd="2" destOrd="0" parTransId="{F33DB9A3-D45E-455D-A017-B2104E90C350}" sibTransId="{6FC8336A-C372-4CAC-86B5-B3B5009292A3}"/>
    <dgm:cxn modelId="{5429D48E-0401-4D3D-8E7D-48D591428D11}" srcId="{3FEF9490-2786-462E-9E21-2D212A48CA59}" destId="{EC534EF6-20D6-4485-8A02-1A8F6FCBA9E1}" srcOrd="4" destOrd="0" parTransId="{649498FA-CBEC-4C5B-A2F6-6CABF9109EAC}" sibTransId="{663E26B6-E755-41BD-9254-9A6781B90486}"/>
    <dgm:cxn modelId="{D01B62D1-B301-4EE8-BD1C-F116A8639A3A}" type="presOf" srcId="{57F9CE3B-ED53-4F3D-80BB-785535C10625}" destId="{D0FABCA7-E16C-45D2-860A-1F01009A41D8}" srcOrd="0" destOrd="0" presId="urn:microsoft.com/office/officeart/2005/8/layout/vList2"/>
    <dgm:cxn modelId="{97AA484F-5FC3-491C-A164-895DCE7AADC2}" type="presOf" srcId="{5B761E64-924E-4D25-B066-F52C373482ED}" destId="{EE887C17-4007-4E3A-BB25-E32D72EAA959}" srcOrd="0" destOrd="0" presId="urn:microsoft.com/office/officeart/2005/8/layout/vList2"/>
    <dgm:cxn modelId="{3C1660A3-4B14-4F4E-9F28-551EC887DFD8}" type="presOf" srcId="{0726FB8B-1417-4C1C-BCF7-D37CEDA2A620}" destId="{0ECC1A3F-32DD-45F7-9F87-31054E6E78BE}" srcOrd="0" destOrd="0" presId="urn:microsoft.com/office/officeart/2005/8/layout/vList2"/>
    <dgm:cxn modelId="{1612E10C-EA20-46E7-B715-F236AC6129C6}" srcId="{3FEF9490-2786-462E-9E21-2D212A48CA59}" destId="{0726FB8B-1417-4C1C-BCF7-D37CEDA2A620}" srcOrd="3" destOrd="0" parTransId="{ADF93BDC-1FB1-43B5-91BE-24DCB31E6B40}" sibTransId="{A5BFBD15-E578-44FD-B485-7C331BC1425F}"/>
    <dgm:cxn modelId="{47B0C63E-5586-477D-BF37-F249B1047CFD}" srcId="{3FEF9490-2786-462E-9E21-2D212A48CA59}" destId="{5B761E64-924E-4D25-B066-F52C373482ED}" srcOrd="1" destOrd="0" parTransId="{18CD983D-93D1-4C54-9AA2-39301B2948B1}" sibTransId="{737A1257-903C-4B58-8533-2B98CB7C94F8}"/>
    <dgm:cxn modelId="{969496B7-ACD5-4F45-8424-78CA7F0E1EB1}" type="presParOf" srcId="{8605F844-997B-4315-8D4D-5DB8CB586968}" destId="{1CDDF236-C2C3-4310-ABDF-B6494054B42A}" srcOrd="0" destOrd="0" presId="urn:microsoft.com/office/officeart/2005/8/layout/vList2"/>
    <dgm:cxn modelId="{59B276CF-ED22-4E8E-B78E-78484D4AB95E}" type="presParOf" srcId="{8605F844-997B-4315-8D4D-5DB8CB586968}" destId="{0AAC3E9C-CBB2-4B48-B2BE-82551F5A7C46}" srcOrd="1" destOrd="0" presId="urn:microsoft.com/office/officeart/2005/8/layout/vList2"/>
    <dgm:cxn modelId="{89ABDB7D-27C8-4A57-BBE2-B16A77655529}" type="presParOf" srcId="{8605F844-997B-4315-8D4D-5DB8CB586968}" destId="{EE887C17-4007-4E3A-BB25-E32D72EAA959}" srcOrd="2" destOrd="0" presId="urn:microsoft.com/office/officeart/2005/8/layout/vList2"/>
    <dgm:cxn modelId="{23A8075C-4A32-40BE-9CD1-C8A8766DCA10}" type="presParOf" srcId="{8605F844-997B-4315-8D4D-5DB8CB586968}" destId="{A7F5ACFD-3671-433C-9263-5125A44905DF}" srcOrd="3" destOrd="0" presId="urn:microsoft.com/office/officeart/2005/8/layout/vList2"/>
    <dgm:cxn modelId="{B53EF955-E1D9-49B5-A9A6-1194C5F7846B}" type="presParOf" srcId="{8605F844-997B-4315-8D4D-5DB8CB586968}" destId="{D0FABCA7-E16C-45D2-860A-1F01009A41D8}" srcOrd="4" destOrd="0" presId="urn:microsoft.com/office/officeart/2005/8/layout/vList2"/>
    <dgm:cxn modelId="{3767C82D-6700-4A52-9992-57224B8812A1}" type="presParOf" srcId="{8605F844-997B-4315-8D4D-5DB8CB586968}" destId="{4974AE30-00EF-442F-A6D0-29603A8B76E1}" srcOrd="5" destOrd="0" presId="urn:microsoft.com/office/officeart/2005/8/layout/vList2"/>
    <dgm:cxn modelId="{34C4DC32-28B2-45E7-96C0-7E327429EED6}" type="presParOf" srcId="{8605F844-997B-4315-8D4D-5DB8CB586968}" destId="{0ECC1A3F-32DD-45F7-9F87-31054E6E78BE}" srcOrd="6" destOrd="0" presId="urn:microsoft.com/office/officeart/2005/8/layout/vList2"/>
    <dgm:cxn modelId="{E5AFB236-9CB1-4164-A01F-1499A565976D}" type="presParOf" srcId="{8605F844-997B-4315-8D4D-5DB8CB586968}" destId="{7675A24A-3EC9-4558-B9DA-44065A82B3FD}" srcOrd="7" destOrd="0" presId="urn:microsoft.com/office/officeart/2005/8/layout/vList2"/>
    <dgm:cxn modelId="{A1553274-7B6A-4463-B1D7-709662356874}" type="presParOf" srcId="{8605F844-997B-4315-8D4D-5DB8CB586968}" destId="{DE039982-2FF2-47FB-9076-5B997079B61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3BC012-FD1C-4D56-AFDA-1C6DFF277ADF}" type="doc">
      <dgm:prSet loTypeId="urn:microsoft.com/office/officeart/2005/8/layout/radial6" loCatId="cycle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A90450C8-2EB2-4CC4-9EBF-E7166CE42200}">
      <dgm:prSet phldrT="[Texto]" custT="1"/>
      <dgm:spPr/>
      <dgm:t>
        <a:bodyPr/>
        <a:lstStyle/>
        <a:p>
          <a:pPr algn="ctr"/>
          <a:r>
            <a:rPr lang="es-ES" sz="1800" b="1" dirty="0" smtClean="0">
              <a:latin typeface="Arial" pitchFamily="34" charset="0"/>
              <a:cs typeface="Arial" pitchFamily="34" charset="0"/>
            </a:rPr>
            <a:t>TANQUES </a:t>
          </a:r>
        </a:p>
        <a:p>
          <a:pPr algn="ctr"/>
          <a:r>
            <a:rPr lang="es-ES" sz="1800" b="1" dirty="0" smtClean="0">
              <a:latin typeface="Arial" pitchFamily="34" charset="0"/>
              <a:cs typeface="Arial" pitchFamily="34" charset="0"/>
            </a:rPr>
            <a:t>DE ALMACENAMIENTO</a:t>
          </a:r>
          <a:endParaRPr lang="es-ES" sz="1800" b="1" dirty="0">
            <a:latin typeface="Arial" pitchFamily="34" charset="0"/>
            <a:cs typeface="Arial" pitchFamily="34" charset="0"/>
          </a:endParaRPr>
        </a:p>
      </dgm:t>
    </dgm:pt>
    <dgm:pt modelId="{B1F534BE-AFD6-41F7-B318-3A6A9D309314}" type="parTrans" cxnId="{D8BD1849-2CEE-4FE8-95A4-42D71DE929E5}">
      <dgm:prSet/>
      <dgm:spPr/>
      <dgm:t>
        <a:bodyPr/>
        <a:lstStyle/>
        <a:p>
          <a:endParaRPr lang="es-ES"/>
        </a:p>
      </dgm:t>
    </dgm:pt>
    <dgm:pt modelId="{C04D6CD9-8689-4C98-A486-71BDAA07A110}" type="sibTrans" cxnId="{D8BD1849-2CEE-4FE8-95A4-42D71DE929E5}">
      <dgm:prSet/>
      <dgm:spPr/>
      <dgm:t>
        <a:bodyPr/>
        <a:lstStyle/>
        <a:p>
          <a:endParaRPr lang="es-ES"/>
        </a:p>
      </dgm:t>
    </dgm:pt>
    <dgm:pt modelId="{15C98976-ED16-4A15-B8FC-7D36F9F23E9B}">
      <dgm:prSet phldrT="[Texto]" custT="1"/>
      <dgm:spPr/>
      <dgm:t>
        <a:bodyPr/>
        <a:lstStyle/>
        <a:p>
          <a:pPr algn="ctr"/>
          <a:r>
            <a:rPr lang="es-ES" sz="1800" b="1" dirty="0" smtClean="0">
              <a:latin typeface="Arial" pitchFamily="34" charset="0"/>
              <a:cs typeface="Arial" pitchFamily="34" charset="0"/>
            </a:rPr>
            <a:t>PATIO DE BOMBAS</a:t>
          </a:r>
          <a:endParaRPr lang="es-ES" sz="1800" b="1" dirty="0">
            <a:latin typeface="Arial" pitchFamily="34" charset="0"/>
            <a:cs typeface="Arial" pitchFamily="34" charset="0"/>
          </a:endParaRPr>
        </a:p>
      </dgm:t>
    </dgm:pt>
    <dgm:pt modelId="{D2DB71F7-42C6-4205-9A2A-4EA1DD0BA107}" type="parTrans" cxnId="{60701017-5CB7-4FED-94B5-E616AAC8D03C}">
      <dgm:prSet/>
      <dgm:spPr/>
      <dgm:t>
        <a:bodyPr/>
        <a:lstStyle/>
        <a:p>
          <a:endParaRPr lang="es-ES"/>
        </a:p>
      </dgm:t>
    </dgm:pt>
    <dgm:pt modelId="{66AD7A59-9CC6-4EC9-8AAE-F66B1025382E}" type="sibTrans" cxnId="{60701017-5CB7-4FED-94B5-E616AAC8D03C}">
      <dgm:prSet/>
      <dgm:spPr/>
      <dgm:t>
        <a:bodyPr/>
        <a:lstStyle/>
        <a:p>
          <a:endParaRPr lang="es-ES"/>
        </a:p>
      </dgm:t>
    </dgm:pt>
    <dgm:pt modelId="{AA3A2EAE-7C37-4992-A45F-FBF60C35B9B9}">
      <dgm:prSet phldrT="[Texto]" custT="1"/>
      <dgm:spPr/>
      <dgm:t>
        <a:bodyPr/>
        <a:lstStyle/>
        <a:p>
          <a:pPr algn="ctr"/>
          <a:r>
            <a:rPr lang="es-ES" sz="1800" b="1" dirty="0" smtClean="0">
              <a:latin typeface="Arial" pitchFamily="34" charset="0"/>
              <a:cs typeface="Arial" pitchFamily="34" charset="0"/>
            </a:rPr>
            <a:t>ISLAS DE CARGA</a:t>
          </a:r>
          <a:endParaRPr lang="es-ES" sz="1800" b="1" dirty="0">
            <a:latin typeface="Arial" pitchFamily="34" charset="0"/>
            <a:cs typeface="Arial" pitchFamily="34" charset="0"/>
          </a:endParaRPr>
        </a:p>
      </dgm:t>
    </dgm:pt>
    <dgm:pt modelId="{11A9CD33-46D8-4D3C-A7BD-31A1EF7144D6}" type="parTrans" cxnId="{08008FC5-A7EE-4B63-B0A3-0109908ACA9A}">
      <dgm:prSet/>
      <dgm:spPr/>
      <dgm:t>
        <a:bodyPr/>
        <a:lstStyle/>
        <a:p>
          <a:endParaRPr lang="es-ES"/>
        </a:p>
      </dgm:t>
    </dgm:pt>
    <dgm:pt modelId="{A5C3B05C-1475-4462-A7B1-2405611B689C}" type="sibTrans" cxnId="{08008FC5-A7EE-4B63-B0A3-0109908ACA9A}">
      <dgm:prSet/>
      <dgm:spPr/>
      <dgm:t>
        <a:bodyPr/>
        <a:lstStyle/>
        <a:p>
          <a:endParaRPr lang="es-ES"/>
        </a:p>
      </dgm:t>
    </dgm:pt>
    <dgm:pt modelId="{E88D9FB2-73C6-47FD-99F5-EBE6E6FF4543}">
      <dgm:prSet phldrT="[Texto]" custT="1"/>
      <dgm:spPr/>
      <dgm:t>
        <a:bodyPr/>
        <a:lstStyle/>
        <a:p>
          <a:pPr algn="ctr"/>
          <a:r>
            <a:rPr lang="es-ES" sz="1800" b="1" dirty="0" smtClean="0">
              <a:latin typeface="Arial" pitchFamily="34" charset="0"/>
              <a:cs typeface="Arial" pitchFamily="34" charset="0"/>
            </a:rPr>
            <a:t>CENTRO DE CONTROL DE MOTORES (M.C.C.)</a:t>
          </a:r>
          <a:endParaRPr lang="es-ES" sz="1800" b="1" dirty="0">
            <a:latin typeface="Arial" pitchFamily="34" charset="0"/>
            <a:cs typeface="Arial" pitchFamily="34" charset="0"/>
          </a:endParaRPr>
        </a:p>
      </dgm:t>
    </dgm:pt>
    <dgm:pt modelId="{B4C91736-2EAC-475F-99A3-A56317A2701B}" type="parTrans" cxnId="{FE7A3423-E856-443D-BD15-095F3B71BE22}">
      <dgm:prSet/>
      <dgm:spPr/>
      <dgm:t>
        <a:bodyPr/>
        <a:lstStyle/>
        <a:p>
          <a:endParaRPr lang="es-ES"/>
        </a:p>
      </dgm:t>
    </dgm:pt>
    <dgm:pt modelId="{5978F9C5-8FFE-47E9-A6EB-19E5E6595854}" type="sibTrans" cxnId="{FE7A3423-E856-443D-BD15-095F3B71BE22}">
      <dgm:prSet/>
      <dgm:spPr/>
      <dgm:t>
        <a:bodyPr/>
        <a:lstStyle/>
        <a:p>
          <a:endParaRPr lang="es-ES"/>
        </a:p>
      </dgm:t>
    </dgm:pt>
    <dgm:pt modelId="{641CBCAD-B3DB-4A23-9D34-66D8DA1BBDF8}">
      <dgm:prSet phldrT="[Texto]"/>
      <dgm:spPr/>
      <dgm:t>
        <a:bodyPr/>
        <a:lstStyle/>
        <a:p>
          <a:r>
            <a:rPr lang="es-ES" dirty="0" smtClean="0"/>
            <a:t>TERMINAL BEATERIO</a:t>
          </a:r>
          <a:endParaRPr lang="es-ES" dirty="0"/>
        </a:p>
      </dgm:t>
    </dgm:pt>
    <dgm:pt modelId="{41EB424E-317F-4859-99EC-2D2EBD5CFAF5}" type="sibTrans" cxnId="{92508709-65D6-47DB-964A-1D195AE1D77C}">
      <dgm:prSet/>
      <dgm:spPr/>
      <dgm:t>
        <a:bodyPr/>
        <a:lstStyle/>
        <a:p>
          <a:endParaRPr lang="es-ES"/>
        </a:p>
      </dgm:t>
    </dgm:pt>
    <dgm:pt modelId="{3001A0D5-FFC3-4DC8-A30D-1809D7AB9421}" type="parTrans" cxnId="{92508709-65D6-47DB-964A-1D195AE1D77C}">
      <dgm:prSet/>
      <dgm:spPr/>
      <dgm:t>
        <a:bodyPr/>
        <a:lstStyle/>
        <a:p>
          <a:endParaRPr lang="es-ES"/>
        </a:p>
      </dgm:t>
    </dgm:pt>
    <dgm:pt modelId="{C2AF05DB-8F2B-4B8B-A7DB-69083B57977E}">
      <dgm:prSet phldrT="[Texto]" custScaleX="79866" custScaleY="66843"/>
      <dgm:spPr/>
      <dgm:t>
        <a:bodyPr/>
        <a:lstStyle/>
        <a:p>
          <a:endParaRPr lang="es-EC"/>
        </a:p>
      </dgm:t>
    </dgm:pt>
    <dgm:pt modelId="{696936C5-AE6A-472A-965E-CD47F23EF17D}" type="parTrans" cxnId="{73AAEB52-B384-4944-A14C-35571EF64218}">
      <dgm:prSet/>
      <dgm:spPr/>
      <dgm:t>
        <a:bodyPr/>
        <a:lstStyle/>
        <a:p>
          <a:endParaRPr lang="es-ES"/>
        </a:p>
      </dgm:t>
    </dgm:pt>
    <dgm:pt modelId="{32D9B145-724D-4A76-8AFE-3B42C4E7AE9A}" type="sibTrans" cxnId="{73AAEB52-B384-4944-A14C-35571EF64218}">
      <dgm:prSet/>
      <dgm:spPr/>
      <dgm:t>
        <a:bodyPr/>
        <a:lstStyle/>
        <a:p>
          <a:endParaRPr lang="es-ES"/>
        </a:p>
      </dgm:t>
    </dgm:pt>
    <dgm:pt modelId="{D30AF2BB-45D4-4368-9AAD-95978903A513}">
      <dgm:prSet phldrT="[Texto]" custT="1"/>
      <dgm:spPr/>
      <dgm:t>
        <a:bodyPr/>
        <a:lstStyle/>
        <a:p>
          <a:pPr algn="l"/>
          <a:r>
            <a:rPr lang="es-ES" sz="1800" dirty="0" smtClean="0">
              <a:latin typeface="Arial" pitchFamily="34" charset="0"/>
              <a:cs typeface="Arial" pitchFamily="34" charset="0"/>
            </a:rPr>
            <a:t>Extra  : 3-7-14-20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A5FD6AAB-2FEC-4E9F-9655-B14FAC7E9F95}" type="parTrans" cxnId="{9213856C-D464-4348-9B07-63D805461B05}">
      <dgm:prSet/>
      <dgm:spPr/>
      <dgm:t>
        <a:bodyPr/>
        <a:lstStyle/>
        <a:p>
          <a:endParaRPr lang="es-ES"/>
        </a:p>
      </dgm:t>
    </dgm:pt>
    <dgm:pt modelId="{B57040A4-B8F8-4F65-AAC2-C4B50C50E249}" type="sibTrans" cxnId="{9213856C-D464-4348-9B07-63D805461B05}">
      <dgm:prSet/>
      <dgm:spPr/>
      <dgm:t>
        <a:bodyPr/>
        <a:lstStyle/>
        <a:p>
          <a:endParaRPr lang="es-ES"/>
        </a:p>
      </dgm:t>
    </dgm:pt>
    <dgm:pt modelId="{38BD007D-977C-4BF6-B1D7-57BABC415EAF}">
      <dgm:prSet phldrT="[Texto]" custT="1"/>
      <dgm:spPr/>
      <dgm:t>
        <a:bodyPr/>
        <a:lstStyle/>
        <a:p>
          <a:pPr algn="l"/>
          <a:r>
            <a:rPr lang="es-ES" sz="1800" dirty="0" smtClean="0">
              <a:latin typeface="Arial" pitchFamily="34" charset="0"/>
              <a:cs typeface="Arial" pitchFamily="34" charset="0"/>
            </a:rPr>
            <a:t>Súper : 1-12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82DD1D78-1289-47F8-9C66-058D568E22EC}" type="parTrans" cxnId="{E25F706C-FE5B-43A5-B6A0-82247CA840CA}">
      <dgm:prSet/>
      <dgm:spPr/>
      <dgm:t>
        <a:bodyPr/>
        <a:lstStyle/>
        <a:p>
          <a:endParaRPr lang="es-ES"/>
        </a:p>
      </dgm:t>
    </dgm:pt>
    <dgm:pt modelId="{65D16CE5-8CA0-4776-9224-36338FBEE4EE}" type="sibTrans" cxnId="{E25F706C-FE5B-43A5-B6A0-82247CA840CA}">
      <dgm:prSet/>
      <dgm:spPr/>
      <dgm:t>
        <a:bodyPr/>
        <a:lstStyle/>
        <a:p>
          <a:endParaRPr lang="es-ES"/>
        </a:p>
      </dgm:t>
    </dgm:pt>
    <dgm:pt modelId="{1EF181AD-FE16-41E2-99B4-30A3B02519FD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itchFamily="34" charset="0"/>
              <a:cs typeface="Arial" pitchFamily="34" charset="0"/>
            </a:rPr>
            <a:t>Extra  : 1-2-3-4-5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90F75788-B92D-4181-86AD-0657468635EB}" type="parTrans" cxnId="{F6EFAC54-852B-4178-B7E5-6E1B36105E27}">
      <dgm:prSet/>
      <dgm:spPr/>
      <dgm:t>
        <a:bodyPr/>
        <a:lstStyle/>
        <a:p>
          <a:endParaRPr lang="es-ES"/>
        </a:p>
      </dgm:t>
    </dgm:pt>
    <dgm:pt modelId="{3E9ECD91-DD3F-4E35-9B5B-CE43F6BD16AD}" type="sibTrans" cxnId="{F6EFAC54-852B-4178-B7E5-6E1B36105E27}">
      <dgm:prSet/>
      <dgm:spPr/>
      <dgm:t>
        <a:bodyPr/>
        <a:lstStyle/>
        <a:p>
          <a:endParaRPr lang="es-ES"/>
        </a:p>
      </dgm:t>
    </dgm:pt>
    <dgm:pt modelId="{5B7EF7E9-6F74-4ABD-AE22-6BCFE8F7AB0D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itchFamily="34" charset="0"/>
              <a:cs typeface="Arial" pitchFamily="34" charset="0"/>
            </a:rPr>
            <a:t>Súper: 6-7-8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AE54D17C-3CDF-4C16-9195-E17104909097}" type="parTrans" cxnId="{55822FD4-7D9C-4BEA-8092-5672A8636E32}">
      <dgm:prSet/>
      <dgm:spPr/>
      <dgm:t>
        <a:bodyPr/>
        <a:lstStyle/>
        <a:p>
          <a:endParaRPr lang="es-ES"/>
        </a:p>
      </dgm:t>
    </dgm:pt>
    <dgm:pt modelId="{EBF48082-1899-4DC9-9833-FFCC1821B19E}" type="sibTrans" cxnId="{55822FD4-7D9C-4BEA-8092-5672A8636E32}">
      <dgm:prSet/>
      <dgm:spPr/>
      <dgm:t>
        <a:bodyPr/>
        <a:lstStyle/>
        <a:p>
          <a:endParaRPr lang="es-ES"/>
        </a:p>
      </dgm:t>
    </dgm:pt>
    <dgm:pt modelId="{21F0B335-A185-4798-A753-7045CD57FCD9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itchFamily="34" charset="0"/>
              <a:cs typeface="Arial" pitchFamily="34" charset="0"/>
            </a:rPr>
            <a:t>Brazos de Extra : 4-5-8-9-11-19-22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8F551FC5-E668-4C0E-9D05-76B967DB2708}" type="parTrans" cxnId="{65342FDC-12B8-44BE-A67F-B1F91857F0D6}">
      <dgm:prSet/>
      <dgm:spPr/>
      <dgm:t>
        <a:bodyPr/>
        <a:lstStyle/>
        <a:p>
          <a:endParaRPr lang="es-ES"/>
        </a:p>
      </dgm:t>
    </dgm:pt>
    <dgm:pt modelId="{667FA8F5-CD62-4B15-A6DC-8779B5E5695D}" type="sibTrans" cxnId="{65342FDC-12B8-44BE-A67F-B1F91857F0D6}">
      <dgm:prSet/>
      <dgm:spPr/>
      <dgm:t>
        <a:bodyPr/>
        <a:lstStyle/>
        <a:p>
          <a:endParaRPr lang="es-ES"/>
        </a:p>
      </dgm:t>
    </dgm:pt>
    <dgm:pt modelId="{E6A09CB2-3E78-4EC6-B800-27617A1699B4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itchFamily="34" charset="0"/>
              <a:cs typeface="Arial" pitchFamily="34" charset="0"/>
            </a:rPr>
            <a:t>Brazos de Súper:1-12-15-16-21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3ACF1CC9-CDA9-4BD0-ADFC-4C9F179FB39B}" type="parTrans" cxnId="{1A9B0E48-06DA-4C48-892B-A138D53928E4}">
      <dgm:prSet/>
      <dgm:spPr/>
      <dgm:t>
        <a:bodyPr/>
        <a:lstStyle/>
        <a:p>
          <a:endParaRPr lang="es-ES"/>
        </a:p>
      </dgm:t>
    </dgm:pt>
    <dgm:pt modelId="{E16E0587-5AE1-4C49-8595-116ADBCA5B42}" type="sibTrans" cxnId="{1A9B0E48-06DA-4C48-892B-A138D53928E4}">
      <dgm:prSet/>
      <dgm:spPr/>
      <dgm:t>
        <a:bodyPr/>
        <a:lstStyle/>
        <a:p>
          <a:endParaRPr lang="es-ES"/>
        </a:p>
      </dgm:t>
    </dgm:pt>
    <dgm:pt modelId="{79821118-FEBE-4B52-B529-4BF7B959142E}">
      <dgm:prSet custT="1"/>
      <dgm:spPr/>
      <dgm:t>
        <a:bodyPr/>
        <a:lstStyle/>
        <a:p>
          <a:pPr algn="just"/>
          <a:r>
            <a:rPr lang="es-ES" sz="1800" b="0" dirty="0" smtClean="0">
              <a:latin typeface="Arial" pitchFamily="34" charset="0"/>
              <a:cs typeface="Arial" pitchFamily="34" charset="0"/>
            </a:rPr>
            <a:t>PLC Central Quantum</a:t>
          </a:r>
          <a:endParaRPr lang="es-ES" sz="1800" b="0" dirty="0">
            <a:latin typeface="Arial" pitchFamily="34" charset="0"/>
            <a:cs typeface="Arial" pitchFamily="34" charset="0"/>
          </a:endParaRPr>
        </a:p>
      </dgm:t>
    </dgm:pt>
    <dgm:pt modelId="{2FB02834-5DF4-4C55-A8E5-334A713EF91D}" type="parTrans" cxnId="{1D92DE1D-4FFC-46EA-956A-FC48CCAC6396}">
      <dgm:prSet/>
      <dgm:spPr/>
      <dgm:t>
        <a:bodyPr/>
        <a:lstStyle/>
        <a:p>
          <a:endParaRPr lang="es-ES"/>
        </a:p>
      </dgm:t>
    </dgm:pt>
    <dgm:pt modelId="{A3008E4D-9D36-4BD6-8D3F-F168FED26184}" type="sibTrans" cxnId="{1D92DE1D-4FFC-46EA-956A-FC48CCAC6396}">
      <dgm:prSet/>
      <dgm:spPr/>
      <dgm:t>
        <a:bodyPr/>
        <a:lstStyle/>
        <a:p>
          <a:endParaRPr lang="es-ES"/>
        </a:p>
      </dgm:t>
    </dgm:pt>
    <dgm:pt modelId="{42166734-1E51-42A8-BE8A-291E29FC2DD3}">
      <dgm:prSet custT="1"/>
      <dgm:spPr/>
      <dgm:t>
        <a:bodyPr/>
        <a:lstStyle/>
        <a:p>
          <a:pPr algn="just"/>
          <a:r>
            <a:rPr lang="es-ES" sz="1800" b="0" dirty="0" smtClean="0">
              <a:latin typeface="Arial" pitchFamily="34" charset="0"/>
              <a:cs typeface="Arial" pitchFamily="34" charset="0"/>
            </a:rPr>
            <a:t>Driver Altivar 61</a:t>
          </a:r>
          <a:endParaRPr lang="es-ES" sz="1800" b="0" dirty="0">
            <a:latin typeface="Arial" pitchFamily="34" charset="0"/>
            <a:cs typeface="Arial" pitchFamily="34" charset="0"/>
          </a:endParaRPr>
        </a:p>
      </dgm:t>
    </dgm:pt>
    <dgm:pt modelId="{0327BE49-4D29-4E63-8F0B-E55EEDCC3EA1}" type="parTrans" cxnId="{F24A3695-44DF-427B-A99F-3C70B91D528F}">
      <dgm:prSet/>
      <dgm:spPr/>
      <dgm:t>
        <a:bodyPr/>
        <a:lstStyle/>
        <a:p>
          <a:endParaRPr lang="es-ES"/>
        </a:p>
      </dgm:t>
    </dgm:pt>
    <dgm:pt modelId="{50FE6A27-F88F-4645-AE07-AB326FD9F7CD}" type="sibTrans" cxnId="{F24A3695-44DF-427B-A99F-3C70B91D528F}">
      <dgm:prSet/>
      <dgm:spPr/>
      <dgm:t>
        <a:bodyPr/>
        <a:lstStyle/>
        <a:p>
          <a:endParaRPr lang="es-ES"/>
        </a:p>
      </dgm:t>
    </dgm:pt>
    <dgm:pt modelId="{47FDE31F-EBD2-45A3-8181-9D7015003A21}">
      <dgm:prSet custT="1"/>
      <dgm:spPr/>
      <dgm:t>
        <a:bodyPr/>
        <a:lstStyle/>
        <a:p>
          <a:pPr algn="just"/>
          <a:r>
            <a:rPr lang="es-ES" sz="1800" b="0" dirty="0" smtClean="0">
              <a:latin typeface="Arial" pitchFamily="34" charset="0"/>
              <a:cs typeface="Arial" pitchFamily="34" charset="0"/>
            </a:rPr>
            <a:t>PLC`S Momentum</a:t>
          </a:r>
          <a:endParaRPr lang="es-ES" sz="1800" b="0" dirty="0">
            <a:latin typeface="Arial" pitchFamily="34" charset="0"/>
            <a:cs typeface="Arial" pitchFamily="34" charset="0"/>
          </a:endParaRPr>
        </a:p>
      </dgm:t>
    </dgm:pt>
    <dgm:pt modelId="{A6B6E5E7-9E28-4F7F-8CFF-AA10BE9AC583}" type="parTrans" cxnId="{DA49AC9A-4757-4FC0-BCB4-86D22705CB35}">
      <dgm:prSet/>
      <dgm:spPr/>
      <dgm:t>
        <a:bodyPr/>
        <a:lstStyle/>
        <a:p>
          <a:endParaRPr lang="es-ES"/>
        </a:p>
      </dgm:t>
    </dgm:pt>
    <dgm:pt modelId="{D64986F2-E5C6-4D22-876C-581DC3A02938}" type="sibTrans" cxnId="{DA49AC9A-4757-4FC0-BCB4-86D22705CB35}">
      <dgm:prSet/>
      <dgm:spPr/>
      <dgm:t>
        <a:bodyPr/>
        <a:lstStyle/>
        <a:p>
          <a:endParaRPr lang="es-ES"/>
        </a:p>
      </dgm:t>
    </dgm:pt>
    <dgm:pt modelId="{D0E91055-C95E-44F7-B876-03628BE32480}">
      <dgm:prSet custT="1"/>
      <dgm:spPr/>
      <dgm:t>
        <a:bodyPr/>
        <a:lstStyle/>
        <a:p>
          <a:pPr algn="just"/>
          <a:r>
            <a:rPr lang="es-ES" sz="1800" b="0" dirty="0" smtClean="0">
              <a:latin typeface="Arial" pitchFamily="34" charset="0"/>
              <a:cs typeface="Arial" pitchFamily="34" charset="0"/>
            </a:rPr>
            <a:t>Touch Panel MAGELIS</a:t>
          </a:r>
          <a:endParaRPr lang="es-ES" sz="1800" b="0" dirty="0">
            <a:latin typeface="Arial" pitchFamily="34" charset="0"/>
            <a:cs typeface="Arial" pitchFamily="34" charset="0"/>
          </a:endParaRPr>
        </a:p>
      </dgm:t>
    </dgm:pt>
    <dgm:pt modelId="{BD64F737-9D84-4B1D-9CC7-E1CDD6268722}" type="parTrans" cxnId="{9715A5AC-5313-495F-BD50-0886BBC67846}">
      <dgm:prSet/>
      <dgm:spPr/>
      <dgm:t>
        <a:bodyPr/>
        <a:lstStyle/>
        <a:p>
          <a:endParaRPr lang="es-ES"/>
        </a:p>
      </dgm:t>
    </dgm:pt>
    <dgm:pt modelId="{22F22539-023C-4589-9920-E86419D00E6F}" type="sibTrans" cxnId="{9715A5AC-5313-495F-BD50-0886BBC67846}">
      <dgm:prSet/>
      <dgm:spPr/>
      <dgm:t>
        <a:bodyPr/>
        <a:lstStyle/>
        <a:p>
          <a:endParaRPr lang="es-ES"/>
        </a:p>
      </dgm:t>
    </dgm:pt>
    <dgm:pt modelId="{6D3C74B9-FBE4-473E-8BD0-D42B71016CD2}" type="pres">
      <dgm:prSet presAssocID="{413BC012-FD1C-4D56-AFDA-1C6DFF277A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62EB229-E01B-47BE-82A7-19FB1CA18114}" type="pres">
      <dgm:prSet presAssocID="{641CBCAD-B3DB-4A23-9D34-66D8DA1BBDF8}" presName="centerShape" presStyleLbl="node0" presStyleIdx="0" presStyleCnt="1" custScaleX="79866" custScaleY="66843"/>
      <dgm:spPr/>
      <dgm:t>
        <a:bodyPr/>
        <a:lstStyle/>
        <a:p>
          <a:endParaRPr lang="es-ES"/>
        </a:p>
      </dgm:t>
    </dgm:pt>
    <dgm:pt modelId="{90B2526E-20EB-425B-83FF-3F5C05C57A1F}" type="pres">
      <dgm:prSet presAssocID="{A90450C8-2EB2-4CC4-9EBF-E7166CE42200}" presName="node" presStyleLbl="node1" presStyleIdx="0" presStyleCnt="4" custScaleX="182985" custScaleY="95490" custRadScaleRad="103399" custRadScaleInc="72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94EE403A-5A7B-4122-B1BF-5ECF58EAD250}" type="pres">
      <dgm:prSet presAssocID="{A90450C8-2EB2-4CC4-9EBF-E7166CE42200}" presName="dummy" presStyleCnt="0"/>
      <dgm:spPr/>
    </dgm:pt>
    <dgm:pt modelId="{E5446447-E9BD-482B-A8CF-ECE0A9C433E5}" type="pres">
      <dgm:prSet presAssocID="{C04D6CD9-8689-4C98-A486-71BDAA07A110}" presName="sibTrans" presStyleLbl="sibTrans2D1" presStyleIdx="0" presStyleCnt="4" custScaleX="118655" custScaleY="93203" custLinFactNeighborX="2686" custLinFactNeighborY="339" custRadScaleRad="200056" custRadScaleInc="-2147483648"/>
      <dgm:spPr/>
      <dgm:t>
        <a:bodyPr/>
        <a:lstStyle/>
        <a:p>
          <a:endParaRPr lang="es-EC"/>
        </a:p>
      </dgm:t>
    </dgm:pt>
    <dgm:pt modelId="{AC5BC944-0F1E-4C74-8870-962C06D82BCC}" type="pres">
      <dgm:prSet presAssocID="{15C98976-ED16-4A15-B8FC-7D36F9F23E9B}" presName="node" presStyleLbl="node1" presStyleIdx="1" presStyleCnt="4" custScaleX="140111" custScaleY="116710" custRadScaleRad="162642" custRadScaleInc="-20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BE5FFB7C-E148-4847-85C9-2B604B840F5E}" type="pres">
      <dgm:prSet presAssocID="{15C98976-ED16-4A15-B8FC-7D36F9F23E9B}" presName="dummy" presStyleCnt="0"/>
      <dgm:spPr/>
    </dgm:pt>
    <dgm:pt modelId="{D63501EF-D0BB-4103-BBEA-4D747D232573}" type="pres">
      <dgm:prSet presAssocID="{66AD7A59-9CC6-4EC9-8AAE-F66B1025382E}" presName="sibTrans" presStyleLbl="sibTrans2D1" presStyleIdx="1" presStyleCnt="4" custScaleX="123495" custScaleY="92705"/>
      <dgm:spPr/>
      <dgm:t>
        <a:bodyPr/>
        <a:lstStyle/>
        <a:p>
          <a:endParaRPr lang="es-EC"/>
        </a:p>
      </dgm:t>
    </dgm:pt>
    <dgm:pt modelId="{27CEBD55-7013-4C4E-808D-45105FEFAC54}" type="pres">
      <dgm:prSet presAssocID="{AA3A2EAE-7C37-4992-A45F-FBF60C35B9B9}" presName="node" presStyleLbl="node1" presStyleIdx="2" presStyleCnt="4" custScaleX="225857" custScaleY="84880" custRadScaleRad="103840" custRadScaleInc="-1885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A8D1D6AB-7362-44B3-B8B9-E9E4076B4B82}" type="pres">
      <dgm:prSet presAssocID="{AA3A2EAE-7C37-4992-A45F-FBF60C35B9B9}" presName="dummy" presStyleCnt="0"/>
      <dgm:spPr/>
    </dgm:pt>
    <dgm:pt modelId="{5951AE86-0A70-4544-BF95-3B6B98F9E9DE}" type="pres">
      <dgm:prSet presAssocID="{A5C3B05C-1475-4462-A7B1-2405611B689C}" presName="sibTrans" presStyleLbl="sibTrans2D1" presStyleIdx="2" presStyleCnt="4" custScaleX="141731" custScaleY="88115" custLinFactNeighborX="25729" custLinFactNeighborY="-10348" custRadScaleRad="199981" custRadScaleInc="-2147483648"/>
      <dgm:spPr/>
      <dgm:t>
        <a:bodyPr/>
        <a:lstStyle/>
        <a:p>
          <a:endParaRPr lang="es-EC"/>
        </a:p>
      </dgm:t>
    </dgm:pt>
    <dgm:pt modelId="{D836C549-7BB1-43BB-8CCD-1DBE551BDD1E}" type="pres">
      <dgm:prSet presAssocID="{E88D9FB2-73C6-47FD-99F5-EBE6E6FF4543}" presName="node" presStyleLbl="node1" presStyleIdx="3" presStyleCnt="4" custScaleX="163869" custScaleY="111404" custRadScaleRad="160135" custRadScaleInc="83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3C01D689-EF1F-48BF-B01A-A6F646A92EFD}" type="pres">
      <dgm:prSet presAssocID="{E88D9FB2-73C6-47FD-99F5-EBE6E6FF4543}" presName="dummy" presStyleCnt="0"/>
      <dgm:spPr/>
    </dgm:pt>
    <dgm:pt modelId="{669C755F-7165-4C50-8B59-FFC6E4159084}" type="pres">
      <dgm:prSet presAssocID="{5978F9C5-8FFE-47E9-A6EB-19E5E6595854}" presName="sibTrans" presStyleLbl="sibTrans2D1" presStyleIdx="3" presStyleCnt="4" custScaleX="104240" custScaleY="98268" custLinFactNeighborX="-163" custLinFactNeighborY="4546"/>
      <dgm:spPr/>
      <dgm:t>
        <a:bodyPr/>
        <a:lstStyle/>
        <a:p>
          <a:endParaRPr lang="es-EC"/>
        </a:p>
      </dgm:t>
    </dgm:pt>
  </dgm:ptLst>
  <dgm:cxnLst>
    <dgm:cxn modelId="{F6EFAC54-852B-4178-B7E5-6E1B36105E27}" srcId="{15C98976-ED16-4A15-B8FC-7D36F9F23E9B}" destId="{1EF181AD-FE16-41E2-99B4-30A3B02519FD}" srcOrd="0" destOrd="0" parTransId="{90F75788-B92D-4181-86AD-0657468635EB}" sibTransId="{3E9ECD91-DD3F-4E35-9B5B-CE43F6BD16AD}"/>
    <dgm:cxn modelId="{FE7A3423-E856-443D-BD15-095F3B71BE22}" srcId="{641CBCAD-B3DB-4A23-9D34-66D8DA1BBDF8}" destId="{E88D9FB2-73C6-47FD-99F5-EBE6E6FF4543}" srcOrd="3" destOrd="0" parTransId="{B4C91736-2EAC-475F-99A3-A56317A2701B}" sibTransId="{5978F9C5-8FFE-47E9-A6EB-19E5E6595854}"/>
    <dgm:cxn modelId="{9AD5D817-6DD0-4B3D-A254-2F010DAF48C4}" type="presOf" srcId="{E88D9FB2-73C6-47FD-99F5-EBE6E6FF4543}" destId="{D836C549-7BB1-43BB-8CCD-1DBE551BDD1E}" srcOrd="0" destOrd="0" presId="urn:microsoft.com/office/officeart/2005/8/layout/radial6"/>
    <dgm:cxn modelId="{3036B2B9-4F83-4A4B-A87C-E13DB7293C70}" type="presOf" srcId="{D0E91055-C95E-44F7-B876-03628BE32480}" destId="{D836C549-7BB1-43BB-8CCD-1DBE551BDD1E}" srcOrd="0" destOrd="3" presId="urn:microsoft.com/office/officeart/2005/8/layout/radial6"/>
    <dgm:cxn modelId="{DFA3DAA4-116F-495F-B2E3-943BD9296931}" type="presOf" srcId="{21F0B335-A185-4798-A753-7045CD57FCD9}" destId="{27CEBD55-7013-4C4E-808D-45105FEFAC54}" srcOrd="0" destOrd="1" presId="urn:microsoft.com/office/officeart/2005/8/layout/radial6"/>
    <dgm:cxn modelId="{51E2ADF7-6C19-4AD9-8FA1-FEB83856C77D}" type="presOf" srcId="{AA3A2EAE-7C37-4992-A45F-FBF60C35B9B9}" destId="{27CEBD55-7013-4C4E-808D-45105FEFAC54}" srcOrd="0" destOrd="0" presId="urn:microsoft.com/office/officeart/2005/8/layout/radial6"/>
    <dgm:cxn modelId="{F24A3695-44DF-427B-A99F-3C70B91D528F}" srcId="{E88D9FB2-73C6-47FD-99F5-EBE6E6FF4543}" destId="{42166734-1E51-42A8-BE8A-291E29FC2DD3}" srcOrd="3" destOrd="0" parTransId="{0327BE49-4D29-4E63-8F0B-E55EEDCC3EA1}" sibTransId="{50FE6A27-F88F-4645-AE07-AB326FD9F7CD}"/>
    <dgm:cxn modelId="{60701017-5CB7-4FED-94B5-E616AAC8D03C}" srcId="{641CBCAD-B3DB-4A23-9D34-66D8DA1BBDF8}" destId="{15C98976-ED16-4A15-B8FC-7D36F9F23E9B}" srcOrd="1" destOrd="0" parTransId="{D2DB71F7-42C6-4205-9A2A-4EA1DD0BA107}" sibTransId="{66AD7A59-9CC6-4EC9-8AAE-F66B1025382E}"/>
    <dgm:cxn modelId="{65342FDC-12B8-44BE-A67F-B1F91857F0D6}" srcId="{AA3A2EAE-7C37-4992-A45F-FBF60C35B9B9}" destId="{21F0B335-A185-4798-A753-7045CD57FCD9}" srcOrd="0" destOrd="0" parTransId="{8F551FC5-E668-4C0E-9D05-76B967DB2708}" sibTransId="{667FA8F5-CD62-4B15-A6DC-8779B5E5695D}"/>
    <dgm:cxn modelId="{D6D5DF96-8FE8-490D-86BA-2F7D1F99005B}" type="presOf" srcId="{C04D6CD9-8689-4C98-A486-71BDAA07A110}" destId="{E5446447-E9BD-482B-A8CF-ECE0A9C433E5}" srcOrd="0" destOrd="0" presId="urn:microsoft.com/office/officeart/2005/8/layout/radial6"/>
    <dgm:cxn modelId="{DA49AC9A-4757-4FC0-BCB4-86D22705CB35}" srcId="{E88D9FB2-73C6-47FD-99F5-EBE6E6FF4543}" destId="{47FDE31F-EBD2-45A3-8181-9D7015003A21}" srcOrd="1" destOrd="0" parTransId="{A6B6E5E7-9E28-4F7F-8CFF-AA10BE9AC583}" sibTransId="{D64986F2-E5C6-4D22-876C-581DC3A02938}"/>
    <dgm:cxn modelId="{C15B1CC2-7871-42CD-B0C1-77F50C3C8B38}" type="presOf" srcId="{641CBCAD-B3DB-4A23-9D34-66D8DA1BBDF8}" destId="{E62EB229-E01B-47BE-82A7-19FB1CA18114}" srcOrd="0" destOrd="0" presId="urn:microsoft.com/office/officeart/2005/8/layout/radial6"/>
    <dgm:cxn modelId="{21BBD13B-DBC1-4AAF-87AF-8979D13963C0}" type="presOf" srcId="{E6A09CB2-3E78-4EC6-B800-27617A1699B4}" destId="{27CEBD55-7013-4C4E-808D-45105FEFAC54}" srcOrd="0" destOrd="2" presId="urn:microsoft.com/office/officeart/2005/8/layout/radial6"/>
    <dgm:cxn modelId="{1A9B0E48-06DA-4C48-892B-A138D53928E4}" srcId="{AA3A2EAE-7C37-4992-A45F-FBF60C35B9B9}" destId="{E6A09CB2-3E78-4EC6-B800-27617A1699B4}" srcOrd="1" destOrd="0" parTransId="{3ACF1CC9-CDA9-4BD0-ADFC-4C9F179FB39B}" sibTransId="{E16E0587-5AE1-4C49-8595-116ADBCA5B42}"/>
    <dgm:cxn modelId="{71773DDE-A966-4235-9AC1-3E5C395D37F5}" type="presOf" srcId="{79821118-FEBE-4B52-B529-4BF7B959142E}" destId="{D836C549-7BB1-43BB-8CCD-1DBE551BDD1E}" srcOrd="0" destOrd="1" presId="urn:microsoft.com/office/officeart/2005/8/layout/radial6"/>
    <dgm:cxn modelId="{5D6F364A-639E-4EA4-BC00-8B110145A124}" type="presOf" srcId="{1EF181AD-FE16-41E2-99B4-30A3B02519FD}" destId="{AC5BC944-0F1E-4C74-8870-962C06D82BCC}" srcOrd="0" destOrd="1" presId="urn:microsoft.com/office/officeart/2005/8/layout/radial6"/>
    <dgm:cxn modelId="{55822FD4-7D9C-4BEA-8092-5672A8636E32}" srcId="{15C98976-ED16-4A15-B8FC-7D36F9F23E9B}" destId="{5B7EF7E9-6F74-4ABD-AE22-6BCFE8F7AB0D}" srcOrd="1" destOrd="0" parTransId="{AE54D17C-3CDF-4C16-9195-E17104909097}" sibTransId="{EBF48082-1899-4DC9-9833-FFCC1821B19E}"/>
    <dgm:cxn modelId="{9213856C-D464-4348-9B07-63D805461B05}" srcId="{A90450C8-2EB2-4CC4-9EBF-E7166CE42200}" destId="{D30AF2BB-45D4-4368-9AAD-95978903A513}" srcOrd="0" destOrd="0" parTransId="{A5FD6AAB-2FEC-4E9F-9655-B14FAC7E9F95}" sibTransId="{B57040A4-B8F8-4F65-AAC2-C4B50C50E249}"/>
    <dgm:cxn modelId="{71782BF8-B3A7-4158-8007-9EDFE571EBD0}" type="presOf" srcId="{5978F9C5-8FFE-47E9-A6EB-19E5E6595854}" destId="{669C755F-7165-4C50-8B59-FFC6E4159084}" srcOrd="0" destOrd="0" presId="urn:microsoft.com/office/officeart/2005/8/layout/radial6"/>
    <dgm:cxn modelId="{A48912BC-765A-4A43-A2E1-04C737EA5908}" type="presOf" srcId="{47FDE31F-EBD2-45A3-8181-9D7015003A21}" destId="{D836C549-7BB1-43BB-8CCD-1DBE551BDD1E}" srcOrd="0" destOrd="2" presId="urn:microsoft.com/office/officeart/2005/8/layout/radial6"/>
    <dgm:cxn modelId="{5C177A22-11BB-4D35-B473-0AA6CFAA2309}" type="presOf" srcId="{A5C3B05C-1475-4462-A7B1-2405611B689C}" destId="{5951AE86-0A70-4544-BF95-3B6B98F9E9DE}" srcOrd="0" destOrd="0" presId="urn:microsoft.com/office/officeart/2005/8/layout/radial6"/>
    <dgm:cxn modelId="{1B2DB1CA-543A-4B62-8D9D-390633007ECF}" type="presOf" srcId="{15C98976-ED16-4A15-B8FC-7D36F9F23E9B}" destId="{AC5BC944-0F1E-4C74-8870-962C06D82BCC}" srcOrd="0" destOrd="0" presId="urn:microsoft.com/office/officeart/2005/8/layout/radial6"/>
    <dgm:cxn modelId="{D07A5B82-2F3C-4E08-BAC4-6B612F0E3768}" type="presOf" srcId="{A90450C8-2EB2-4CC4-9EBF-E7166CE42200}" destId="{90B2526E-20EB-425B-83FF-3F5C05C57A1F}" srcOrd="0" destOrd="0" presId="urn:microsoft.com/office/officeart/2005/8/layout/radial6"/>
    <dgm:cxn modelId="{08008FC5-A7EE-4B63-B0A3-0109908ACA9A}" srcId="{641CBCAD-B3DB-4A23-9D34-66D8DA1BBDF8}" destId="{AA3A2EAE-7C37-4992-A45F-FBF60C35B9B9}" srcOrd="2" destOrd="0" parTransId="{11A9CD33-46D8-4D3C-A7BD-31A1EF7144D6}" sibTransId="{A5C3B05C-1475-4462-A7B1-2405611B689C}"/>
    <dgm:cxn modelId="{B02E1FA6-299B-4455-A758-6DD5FDF0C428}" type="presOf" srcId="{38BD007D-977C-4BF6-B1D7-57BABC415EAF}" destId="{90B2526E-20EB-425B-83FF-3F5C05C57A1F}" srcOrd="0" destOrd="2" presId="urn:microsoft.com/office/officeart/2005/8/layout/radial6"/>
    <dgm:cxn modelId="{EA5BA870-E261-4E1E-9B0E-420A67BB8853}" type="presOf" srcId="{42166734-1E51-42A8-BE8A-291E29FC2DD3}" destId="{D836C549-7BB1-43BB-8CCD-1DBE551BDD1E}" srcOrd="0" destOrd="4" presId="urn:microsoft.com/office/officeart/2005/8/layout/radial6"/>
    <dgm:cxn modelId="{E676FCA4-E478-4B0D-A194-4505651F9E5E}" type="presOf" srcId="{66AD7A59-9CC6-4EC9-8AAE-F66B1025382E}" destId="{D63501EF-D0BB-4103-BBEA-4D747D232573}" srcOrd="0" destOrd="0" presId="urn:microsoft.com/office/officeart/2005/8/layout/radial6"/>
    <dgm:cxn modelId="{1D92DE1D-4FFC-46EA-956A-FC48CCAC6396}" srcId="{E88D9FB2-73C6-47FD-99F5-EBE6E6FF4543}" destId="{79821118-FEBE-4B52-B529-4BF7B959142E}" srcOrd="0" destOrd="0" parTransId="{2FB02834-5DF4-4C55-A8E5-334A713EF91D}" sibTransId="{A3008E4D-9D36-4BD6-8D3F-F168FED26184}"/>
    <dgm:cxn modelId="{9715A5AC-5313-495F-BD50-0886BBC67846}" srcId="{E88D9FB2-73C6-47FD-99F5-EBE6E6FF4543}" destId="{D0E91055-C95E-44F7-B876-03628BE32480}" srcOrd="2" destOrd="0" parTransId="{BD64F737-9D84-4B1D-9CC7-E1CDD6268722}" sibTransId="{22F22539-023C-4589-9920-E86419D00E6F}"/>
    <dgm:cxn modelId="{73AAEB52-B384-4944-A14C-35571EF64218}" srcId="{413BC012-FD1C-4D56-AFDA-1C6DFF277ADF}" destId="{C2AF05DB-8F2B-4B8B-A7DB-69083B57977E}" srcOrd="1" destOrd="0" parTransId="{696936C5-AE6A-472A-965E-CD47F23EF17D}" sibTransId="{32D9B145-724D-4A76-8AFE-3B42C4E7AE9A}"/>
    <dgm:cxn modelId="{731149D5-A9B7-4426-8AE6-41AC3B17E48A}" type="presOf" srcId="{413BC012-FD1C-4D56-AFDA-1C6DFF277ADF}" destId="{6D3C74B9-FBE4-473E-8BD0-D42B71016CD2}" srcOrd="0" destOrd="0" presId="urn:microsoft.com/office/officeart/2005/8/layout/radial6"/>
    <dgm:cxn modelId="{D8BD1849-2CEE-4FE8-95A4-42D71DE929E5}" srcId="{641CBCAD-B3DB-4A23-9D34-66D8DA1BBDF8}" destId="{A90450C8-2EB2-4CC4-9EBF-E7166CE42200}" srcOrd="0" destOrd="0" parTransId="{B1F534BE-AFD6-41F7-B318-3A6A9D309314}" sibTransId="{C04D6CD9-8689-4C98-A486-71BDAA07A110}"/>
    <dgm:cxn modelId="{92508709-65D6-47DB-964A-1D195AE1D77C}" srcId="{413BC012-FD1C-4D56-AFDA-1C6DFF277ADF}" destId="{641CBCAD-B3DB-4A23-9D34-66D8DA1BBDF8}" srcOrd="0" destOrd="0" parTransId="{3001A0D5-FFC3-4DC8-A30D-1809D7AB9421}" sibTransId="{41EB424E-317F-4859-99EC-2D2EBD5CFAF5}"/>
    <dgm:cxn modelId="{CA014B35-AB69-4D0D-A2A0-D0CC041FF041}" type="presOf" srcId="{5B7EF7E9-6F74-4ABD-AE22-6BCFE8F7AB0D}" destId="{AC5BC944-0F1E-4C74-8870-962C06D82BCC}" srcOrd="0" destOrd="2" presId="urn:microsoft.com/office/officeart/2005/8/layout/radial6"/>
    <dgm:cxn modelId="{E25F706C-FE5B-43A5-B6A0-82247CA840CA}" srcId="{A90450C8-2EB2-4CC4-9EBF-E7166CE42200}" destId="{38BD007D-977C-4BF6-B1D7-57BABC415EAF}" srcOrd="1" destOrd="0" parTransId="{82DD1D78-1289-47F8-9C66-058D568E22EC}" sibTransId="{65D16CE5-8CA0-4776-9224-36338FBEE4EE}"/>
    <dgm:cxn modelId="{62661CE0-58E9-47DE-9471-2CE6963B51B2}" type="presOf" srcId="{D30AF2BB-45D4-4368-9AAD-95978903A513}" destId="{90B2526E-20EB-425B-83FF-3F5C05C57A1F}" srcOrd="0" destOrd="1" presId="urn:microsoft.com/office/officeart/2005/8/layout/radial6"/>
    <dgm:cxn modelId="{E688C4E2-908A-414D-A2AF-670EDDA885ED}" type="presParOf" srcId="{6D3C74B9-FBE4-473E-8BD0-D42B71016CD2}" destId="{E62EB229-E01B-47BE-82A7-19FB1CA18114}" srcOrd="0" destOrd="0" presId="urn:microsoft.com/office/officeart/2005/8/layout/radial6"/>
    <dgm:cxn modelId="{76727E87-879F-4113-86E9-D8B448A04C1B}" type="presParOf" srcId="{6D3C74B9-FBE4-473E-8BD0-D42B71016CD2}" destId="{90B2526E-20EB-425B-83FF-3F5C05C57A1F}" srcOrd="1" destOrd="0" presId="urn:microsoft.com/office/officeart/2005/8/layout/radial6"/>
    <dgm:cxn modelId="{C8DBE766-D094-4282-9D84-2A50F0D81D1A}" type="presParOf" srcId="{6D3C74B9-FBE4-473E-8BD0-D42B71016CD2}" destId="{94EE403A-5A7B-4122-B1BF-5ECF58EAD250}" srcOrd="2" destOrd="0" presId="urn:microsoft.com/office/officeart/2005/8/layout/radial6"/>
    <dgm:cxn modelId="{88F0F33E-08EE-430F-8043-97AF478AFC08}" type="presParOf" srcId="{6D3C74B9-FBE4-473E-8BD0-D42B71016CD2}" destId="{E5446447-E9BD-482B-A8CF-ECE0A9C433E5}" srcOrd="3" destOrd="0" presId="urn:microsoft.com/office/officeart/2005/8/layout/radial6"/>
    <dgm:cxn modelId="{A3C9E738-4D26-4769-A4F7-D8CB1A8C2FF8}" type="presParOf" srcId="{6D3C74B9-FBE4-473E-8BD0-D42B71016CD2}" destId="{AC5BC944-0F1E-4C74-8870-962C06D82BCC}" srcOrd="4" destOrd="0" presId="urn:microsoft.com/office/officeart/2005/8/layout/radial6"/>
    <dgm:cxn modelId="{4C798660-69FB-4653-AA59-1D45D32C7B19}" type="presParOf" srcId="{6D3C74B9-FBE4-473E-8BD0-D42B71016CD2}" destId="{BE5FFB7C-E148-4847-85C9-2B604B840F5E}" srcOrd="5" destOrd="0" presId="urn:microsoft.com/office/officeart/2005/8/layout/radial6"/>
    <dgm:cxn modelId="{08B5145C-91A6-48EF-8BEF-4F35C9D1963F}" type="presParOf" srcId="{6D3C74B9-FBE4-473E-8BD0-D42B71016CD2}" destId="{D63501EF-D0BB-4103-BBEA-4D747D232573}" srcOrd="6" destOrd="0" presId="urn:microsoft.com/office/officeart/2005/8/layout/radial6"/>
    <dgm:cxn modelId="{7B5C1ABC-F77E-4B0D-AE7A-F84EA271ED75}" type="presParOf" srcId="{6D3C74B9-FBE4-473E-8BD0-D42B71016CD2}" destId="{27CEBD55-7013-4C4E-808D-45105FEFAC54}" srcOrd="7" destOrd="0" presId="urn:microsoft.com/office/officeart/2005/8/layout/radial6"/>
    <dgm:cxn modelId="{49B2C87C-0C37-4082-AE09-8C48071E880D}" type="presParOf" srcId="{6D3C74B9-FBE4-473E-8BD0-D42B71016CD2}" destId="{A8D1D6AB-7362-44B3-B8B9-E9E4076B4B82}" srcOrd="8" destOrd="0" presId="urn:microsoft.com/office/officeart/2005/8/layout/radial6"/>
    <dgm:cxn modelId="{45B8FA4D-765B-4A48-89C2-4BF672B4F95E}" type="presParOf" srcId="{6D3C74B9-FBE4-473E-8BD0-D42B71016CD2}" destId="{5951AE86-0A70-4544-BF95-3B6B98F9E9DE}" srcOrd="9" destOrd="0" presId="urn:microsoft.com/office/officeart/2005/8/layout/radial6"/>
    <dgm:cxn modelId="{A62081AD-470F-4BF5-A5E8-D400BE104BB3}" type="presParOf" srcId="{6D3C74B9-FBE4-473E-8BD0-D42B71016CD2}" destId="{D836C549-7BB1-43BB-8CCD-1DBE551BDD1E}" srcOrd="10" destOrd="0" presId="urn:microsoft.com/office/officeart/2005/8/layout/radial6"/>
    <dgm:cxn modelId="{F21F4BFC-D3F1-4650-BE68-574868E89826}" type="presParOf" srcId="{6D3C74B9-FBE4-473E-8BD0-D42B71016CD2}" destId="{3C01D689-EF1F-48BF-B01A-A6F646A92EFD}" srcOrd="11" destOrd="0" presId="urn:microsoft.com/office/officeart/2005/8/layout/radial6"/>
    <dgm:cxn modelId="{B496E9E4-F165-4776-BB24-60D315E82486}" type="presParOf" srcId="{6D3C74B9-FBE4-473E-8BD0-D42B71016CD2}" destId="{669C755F-7165-4C50-8B59-FFC6E415908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6555B1-977A-449D-8444-E25F91418726}" type="doc">
      <dgm:prSet loTypeId="urn:microsoft.com/office/officeart/2005/8/layout/orgChart1" loCatId="hierarchy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B5B99C15-2082-4F00-874A-803251EF811C}">
      <dgm:prSet phldrT="[Texto]" custT="1"/>
      <dgm:spPr/>
      <dgm:t>
        <a:bodyPr/>
        <a:lstStyle/>
        <a:p>
          <a:r>
            <a:rPr lang="es-ES" sz="2000" dirty="0" smtClean="0">
              <a:latin typeface="Arial" pitchFamily="34" charset="0"/>
              <a:cs typeface="Arial" pitchFamily="34" charset="0"/>
            </a:rPr>
            <a:t>Topología Mixta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D7BD7886-6E0A-4A9F-9549-27A05B2A89D4}" type="parTrans" cxnId="{EA26E3DA-9690-48EB-B3BD-0595B142D55C}">
      <dgm:prSet/>
      <dgm:spPr/>
      <dgm:t>
        <a:bodyPr/>
        <a:lstStyle/>
        <a:p>
          <a:endParaRPr lang="es-ES" sz="3200"/>
        </a:p>
      </dgm:t>
    </dgm:pt>
    <dgm:pt modelId="{E36AA3E6-36A5-465E-89CE-0D21F591F55A}" type="sibTrans" cxnId="{EA26E3DA-9690-48EB-B3BD-0595B142D55C}">
      <dgm:prSet/>
      <dgm:spPr/>
      <dgm:t>
        <a:bodyPr/>
        <a:lstStyle/>
        <a:p>
          <a:endParaRPr lang="es-ES" sz="3200"/>
        </a:p>
      </dgm:t>
    </dgm:pt>
    <dgm:pt modelId="{E9A47096-092D-4D21-A3B6-82D2D08DDFD1}">
      <dgm:prSet phldrT="[Texto]" custT="1"/>
      <dgm:spPr/>
      <dgm:t>
        <a:bodyPr/>
        <a:lstStyle/>
        <a:p>
          <a:r>
            <a:rPr lang="es-ES" sz="2000" dirty="0" smtClean="0">
              <a:latin typeface="Arial" pitchFamily="34" charset="0"/>
              <a:cs typeface="Arial" pitchFamily="34" charset="0"/>
            </a:rPr>
            <a:t>Tipo Estrella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6091E4C5-969A-4F2C-9B63-A4592218CA3B}" type="parTrans" cxnId="{D1ADC05C-2074-4487-BDD3-C90960C784D4}">
      <dgm:prSet/>
      <dgm:spPr/>
      <dgm:t>
        <a:bodyPr/>
        <a:lstStyle/>
        <a:p>
          <a:endParaRPr lang="es-ES" sz="3200"/>
        </a:p>
      </dgm:t>
    </dgm:pt>
    <dgm:pt modelId="{615145A5-C2B0-4122-AECF-109FB0DE1CD3}" type="sibTrans" cxnId="{D1ADC05C-2074-4487-BDD3-C90960C784D4}">
      <dgm:prSet/>
      <dgm:spPr/>
      <dgm:t>
        <a:bodyPr/>
        <a:lstStyle/>
        <a:p>
          <a:endParaRPr lang="es-ES" sz="3200"/>
        </a:p>
      </dgm:t>
    </dgm:pt>
    <dgm:pt modelId="{E9781417-E1C7-4C23-8215-DA6F39A9DB4F}">
      <dgm:prSet phldrT="[Texto]" custT="1"/>
      <dgm:spPr/>
      <dgm:t>
        <a:bodyPr/>
        <a:lstStyle/>
        <a:p>
          <a:r>
            <a:rPr lang="es-ES" sz="2000" dirty="0" smtClean="0">
              <a:latin typeface="Arial" pitchFamily="34" charset="0"/>
              <a:cs typeface="Arial" pitchFamily="34" charset="0"/>
            </a:rPr>
            <a:t>Se encuentra en el nivel de Gestión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700079DF-C7BB-4493-88E5-5D81FEFAB0D7}" type="parTrans" cxnId="{93F273C4-AF73-4AD5-9863-F13B235F505C}">
      <dgm:prSet/>
      <dgm:spPr/>
      <dgm:t>
        <a:bodyPr/>
        <a:lstStyle/>
        <a:p>
          <a:endParaRPr lang="es-ES" sz="3200"/>
        </a:p>
      </dgm:t>
    </dgm:pt>
    <dgm:pt modelId="{07EBA613-F62D-4BC5-A611-76E4CA5401E3}" type="sibTrans" cxnId="{93F273C4-AF73-4AD5-9863-F13B235F505C}">
      <dgm:prSet/>
      <dgm:spPr/>
      <dgm:t>
        <a:bodyPr/>
        <a:lstStyle/>
        <a:p>
          <a:endParaRPr lang="es-ES" sz="3200"/>
        </a:p>
      </dgm:t>
    </dgm:pt>
    <dgm:pt modelId="{1F0D292A-E462-4EF3-98A1-70BEB44AE6D2}">
      <dgm:prSet phldrT="[Texto]" custT="1"/>
      <dgm:spPr/>
      <dgm:t>
        <a:bodyPr/>
        <a:lstStyle/>
        <a:p>
          <a:r>
            <a:rPr lang="es-ES" sz="2000" dirty="0" smtClean="0">
              <a:latin typeface="Arial" pitchFamily="34" charset="0"/>
              <a:cs typeface="Arial" pitchFamily="34" charset="0"/>
            </a:rPr>
            <a:t>Tipo Bus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A7CA2329-2FAB-46A8-826A-DBEC4E034785}" type="parTrans" cxnId="{B898CAB6-4AFC-4629-BBD0-E1116FF5C03D}">
      <dgm:prSet/>
      <dgm:spPr/>
      <dgm:t>
        <a:bodyPr/>
        <a:lstStyle/>
        <a:p>
          <a:endParaRPr lang="es-ES" sz="3200"/>
        </a:p>
      </dgm:t>
    </dgm:pt>
    <dgm:pt modelId="{22CF098A-1A95-4221-A38C-7078814C8EFA}" type="sibTrans" cxnId="{B898CAB6-4AFC-4629-BBD0-E1116FF5C03D}">
      <dgm:prSet/>
      <dgm:spPr/>
      <dgm:t>
        <a:bodyPr/>
        <a:lstStyle/>
        <a:p>
          <a:endParaRPr lang="es-ES" sz="3200"/>
        </a:p>
      </dgm:t>
    </dgm:pt>
    <dgm:pt modelId="{D9CA80A2-6EAB-4AB9-AB3C-D0B470E8A642}">
      <dgm:prSet phldrT="[Texto]" custT="1"/>
      <dgm:spPr/>
      <dgm:t>
        <a:bodyPr/>
        <a:lstStyle/>
        <a:p>
          <a:r>
            <a:rPr lang="es-ES" sz="2000" dirty="0" smtClean="0">
              <a:latin typeface="Arial" pitchFamily="34" charset="0"/>
              <a:cs typeface="Arial" pitchFamily="34" charset="0"/>
            </a:rPr>
            <a:t>Se encuentra en el nivel de Campo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D27CE8DC-F9BF-4730-8605-A5EC56552AAE}" type="parTrans" cxnId="{42075A71-9BF5-437D-A986-46897FF2F71E}">
      <dgm:prSet/>
      <dgm:spPr/>
      <dgm:t>
        <a:bodyPr/>
        <a:lstStyle/>
        <a:p>
          <a:endParaRPr lang="es-ES" sz="3200"/>
        </a:p>
      </dgm:t>
    </dgm:pt>
    <dgm:pt modelId="{AF59EFE1-25A4-4133-880D-FEC13E9EC5CB}" type="sibTrans" cxnId="{42075A71-9BF5-437D-A986-46897FF2F71E}">
      <dgm:prSet/>
      <dgm:spPr/>
      <dgm:t>
        <a:bodyPr/>
        <a:lstStyle/>
        <a:p>
          <a:endParaRPr lang="es-ES" sz="3200"/>
        </a:p>
      </dgm:t>
    </dgm:pt>
    <dgm:pt modelId="{9FC9407C-6432-4C7B-8716-261E4AF1483B}">
      <dgm:prSet custT="1"/>
      <dgm:spPr/>
      <dgm:t>
        <a:bodyPr/>
        <a:lstStyle/>
        <a:p>
          <a:r>
            <a:rPr lang="es-ES" sz="2000" b="1" dirty="0" smtClean="0">
              <a:latin typeface="Arial" pitchFamily="34" charset="0"/>
              <a:cs typeface="Arial" pitchFamily="34" charset="0"/>
            </a:rPr>
            <a:t>Protocolo </a:t>
          </a:r>
          <a:r>
            <a:rPr lang="es-ES" sz="2000" dirty="0" smtClean="0">
              <a:latin typeface="Arial" pitchFamily="34" charset="0"/>
              <a:cs typeface="Arial" pitchFamily="34" charset="0"/>
            </a:rPr>
            <a:t>Ethernet</a:t>
          </a:r>
        </a:p>
        <a:p>
          <a:r>
            <a:rPr lang="es-ES" sz="2000" dirty="0" smtClean="0">
              <a:latin typeface="Arial" pitchFamily="34" charset="0"/>
              <a:cs typeface="Arial" pitchFamily="34" charset="0"/>
            </a:rPr>
            <a:t>(Cuarto de Control)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8C50319F-88F6-416A-8834-E6D3D2A6F42E}" type="parTrans" cxnId="{8A624F21-4C49-488C-9965-0D75318DF510}">
      <dgm:prSet/>
      <dgm:spPr/>
      <dgm:t>
        <a:bodyPr/>
        <a:lstStyle/>
        <a:p>
          <a:endParaRPr lang="es-ES" sz="3200"/>
        </a:p>
      </dgm:t>
    </dgm:pt>
    <dgm:pt modelId="{6E3CB973-3295-4296-B7A4-A7875520D89E}" type="sibTrans" cxnId="{8A624F21-4C49-488C-9965-0D75318DF510}">
      <dgm:prSet/>
      <dgm:spPr/>
      <dgm:t>
        <a:bodyPr/>
        <a:lstStyle/>
        <a:p>
          <a:endParaRPr lang="es-ES" sz="3200"/>
        </a:p>
      </dgm:t>
    </dgm:pt>
    <dgm:pt modelId="{E3CC9A3D-0C41-4E8D-AED4-0A560A7B3B90}">
      <dgm:prSet custT="1"/>
      <dgm:spPr/>
      <dgm:t>
        <a:bodyPr/>
        <a:lstStyle/>
        <a:p>
          <a:pPr algn="ctr"/>
          <a:r>
            <a:rPr lang="es-ES" sz="2000" b="1" dirty="0" smtClean="0">
              <a:latin typeface="Arial" pitchFamily="34" charset="0"/>
              <a:cs typeface="Arial" pitchFamily="34" charset="0"/>
            </a:rPr>
            <a:t>Protocolos:</a:t>
          </a:r>
        </a:p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* Modbus </a:t>
          </a:r>
        </a:p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(actuadores-Momentum)</a:t>
          </a:r>
        </a:p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*Modbus Plus</a:t>
          </a:r>
        </a:p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(PLC’s - variador)</a:t>
          </a:r>
        </a:p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*Ethernet</a:t>
          </a:r>
        </a:p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(PCs y PLC - Magelis)</a:t>
          </a:r>
        </a:p>
      </dgm:t>
    </dgm:pt>
    <dgm:pt modelId="{524EC820-689B-4892-8FA5-095921725D41}" type="parTrans" cxnId="{F21DF3B1-2698-473C-A34F-FD8F3C3D2C31}">
      <dgm:prSet/>
      <dgm:spPr/>
      <dgm:t>
        <a:bodyPr/>
        <a:lstStyle/>
        <a:p>
          <a:endParaRPr lang="es-ES" sz="3200"/>
        </a:p>
      </dgm:t>
    </dgm:pt>
    <dgm:pt modelId="{19DB2BA5-B63B-4CD4-A968-F2BC37FFD0E7}" type="sibTrans" cxnId="{F21DF3B1-2698-473C-A34F-FD8F3C3D2C31}">
      <dgm:prSet/>
      <dgm:spPr/>
      <dgm:t>
        <a:bodyPr/>
        <a:lstStyle/>
        <a:p>
          <a:endParaRPr lang="es-ES" sz="3200"/>
        </a:p>
      </dgm:t>
    </dgm:pt>
    <dgm:pt modelId="{E57E271F-D658-4C3C-A474-5BB3AEDCAD56}">
      <dgm:prSet custT="1"/>
      <dgm:spPr/>
      <dgm:t>
        <a:bodyPr/>
        <a:lstStyle/>
        <a:p>
          <a:pPr algn="ctr"/>
          <a:r>
            <a:rPr lang="es-ES" sz="2000" b="1" dirty="0" smtClean="0">
              <a:latin typeface="Arial" pitchFamily="34" charset="0"/>
              <a:cs typeface="Arial" pitchFamily="34" charset="0"/>
            </a:rPr>
            <a:t>Técnica de control de acceso al medio:</a:t>
          </a:r>
        </a:p>
        <a:p>
          <a:pPr algn="l"/>
          <a:r>
            <a:rPr lang="es-ES" sz="2000" dirty="0" smtClean="0">
              <a:latin typeface="Arial" pitchFamily="34" charset="0"/>
              <a:cs typeface="Arial" pitchFamily="34" charset="0"/>
            </a:rPr>
            <a:t>Paso de testigo</a:t>
          </a:r>
        </a:p>
        <a:p>
          <a:pPr algn="l"/>
          <a:r>
            <a:rPr lang="es-ES" sz="2000" dirty="0" smtClean="0">
              <a:latin typeface="Arial" pitchFamily="34" charset="0"/>
              <a:cs typeface="Arial" pitchFamily="34" charset="0"/>
            </a:rPr>
            <a:t>Maestro - Esclavo 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26CE85CE-5EE1-46E2-929B-2D0FD4C6FCD3}" type="parTrans" cxnId="{8B1A6478-2027-43DA-A2CF-F3134722AA9F}">
      <dgm:prSet/>
      <dgm:spPr/>
      <dgm:t>
        <a:bodyPr/>
        <a:lstStyle/>
        <a:p>
          <a:endParaRPr lang="es-ES"/>
        </a:p>
      </dgm:t>
    </dgm:pt>
    <dgm:pt modelId="{C386B0FE-DB51-4E50-991A-1432E20DB421}" type="sibTrans" cxnId="{8B1A6478-2027-43DA-A2CF-F3134722AA9F}">
      <dgm:prSet/>
      <dgm:spPr/>
      <dgm:t>
        <a:bodyPr/>
        <a:lstStyle/>
        <a:p>
          <a:endParaRPr lang="es-ES"/>
        </a:p>
      </dgm:t>
    </dgm:pt>
    <dgm:pt modelId="{1C14D54F-2D93-4CCF-9E60-97645DECE098}" type="pres">
      <dgm:prSet presAssocID="{C16555B1-977A-449D-8444-E25F914187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D94C309-79CD-4CEF-B40B-91CD9E83E6EE}" type="pres">
      <dgm:prSet presAssocID="{B5B99C15-2082-4F00-874A-803251EF811C}" presName="hierRoot1" presStyleCnt="0">
        <dgm:presLayoutVars>
          <dgm:hierBranch val="init"/>
        </dgm:presLayoutVars>
      </dgm:prSet>
      <dgm:spPr/>
    </dgm:pt>
    <dgm:pt modelId="{A7C252EC-BCE5-495C-963C-25FF0E4DB522}" type="pres">
      <dgm:prSet presAssocID="{B5B99C15-2082-4F00-874A-803251EF811C}" presName="rootComposite1" presStyleCnt="0"/>
      <dgm:spPr/>
    </dgm:pt>
    <dgm:pt modelId="{82070F11-1641-407F-B8D9-61A5BB31F33F}" type="pres">
      <dgm:prSet presAssocID="{B5B99C15-2082-4F00-874A-803251EF811C}" presName="rootText1" presStyleLbl="node0" presStyleIdx="0" presStyleCnt="1" custScaleY="47163" custLinFactNeighborX="711" custLinFactNeighborY="1118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DD613B5-9FED-4E42-B466-248A81F805D6}" type="pres">
      <dgm:prSet presAssocID="{B5B99C15-2082-4F00-874A-803251EF811C}" presName="rootConnector1" presStyleLbl="node1" presStyleIdx="0" presStyleCnt="0"/>
      <dgm:spPr/>
      <dgm:t>
        <a:bodyPr/>
        <a:lstStyle/>
        <a:p>
          <a:endParaRPr lang="es-EC"/>
        </a:p>
      </dgm:t>
    </dgm:pt>
    <dgm:pt modelId="{EA97B9FE-5DB6-4864-BE22-B3AC5F0C96C4}" type="pres">
      <dgm:prSet presAssocID="{B5B99C15-2082-4F00-874A-803251EF811C}" presName="hierChild2" presStyleCnt="0"/>
      <dgm:spPr/>
    </dgm:pt>
    <dgm:pt modelId="{50022B6B-7FEF-4705-B027-782BCC0ABC3F}" type="pres">
      <dgm:prSet presAssocID="{6091E4C5-969A-4F2C-9B63-A4592218CA3B}" presName="Name37" presStyleLbl="parChTrans1D2" presStyleIdx="0" presStyleCnt="2"/>
      <dgm:spPr/>
      <dgm:t>
        <a:bodyPr/>
        <a:lstStyle/>
        <a:p>
          <a:endParaRPr lang="es-EC"/>
        </a:p>
      </dgm:t>
    </dgm:pt>
    <dgm:pt modelId="{1537C485-E286-4DDA-A6A9-A28588A43474}" type="pres">
      <dgm:prSet presAssocID="{E9A47096-092D-4D21-A3B6-82D2D08DDFD1}" presName="hierRoot2" presStyleCnt="0">
        <dgm:presLayoutVars>
          <dgm:hierBranch val="init"/>
        </dgm:presLayoutVars>
      </dgm:prSet>
      <dgm:spPr/>
    </dgm:pt>
    <dgm:pt modelId="{6D2C6047-50AA-4ADD-A897-3CE967DAFED3}" type="pres">
      <dgm:prSet presAssocID="{E9A47096-092D-4D21-A3B6-82D2D08DDFD1}" presName="rootComposite" presStyleCnt="0"/>
      <dgm:spPr/>
    </dgm:pt>
    <dgm:pt modelId="{80A34017-E81C-4914-9E74-702BCEE4D3D7}" type="pres">
      <dgm:prSet presAssocID="{E9A47096-092D-4D21-A3B6-82D2D08DDFD1}" presName="rootText" presStyleLbl="node2" presStyleIdx="0" presStyleCnt="2" custScaleY="61778" custLinFactNeighborX="748" custLinFactNeighborY="-1082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928BD32-9317-44F3-9D12-495296D6FF95}" type="pres">
      <dgm:prSet presAssocID="{E9A47096-092D-4D21-A3B6-82D2D08DDFD1}" presName="rootConnector" presStyleLbl="node2" presStyleIdx="0" presStyleCnt="2"/>
      <dgm:spPr/>
      <dgm:t>
        <a:bodyPr/>
        <a:lstStyle/>
        <a:p>
          <a:endParaRPr lang="es-EC"/>
        </a:p>
      </dgm:t>
    </dgm:pt>
    <dgm:pt modelId="{F7A456C2-D86F-46EB-8228-65B56EE08F8E}" type="pres">
      <dgm:prSet presAssocID="{E9A47096-092D-4D21-A3B6-82D2D08DDFD1}" presName="hierChild4" presStyleCnt="0"/>
      <dgm:spPr/>
    </dgm:pt>
    <dgm:pt modelId="{96AC14DB-9821-4602-97D9-AC9F3D0F5BDA}" type="pres">
      <dgm:prSet presAssocID="{700079DF-C7BB-4493-88E5-5D81FEFAB0D7}" presName="Name37" presStyleLbl="parChTrans1D3" presStyleIdx="0" presStyleCnt="2"/>
      <dgm:spPr/>
      <dgm:t>
        <a:bodyPr/>
        <a:lstStyle/>
        <a:p>
          <a:endParaRPr lang="es-EC"/>
        </a:p>
      </dgm:t>
    </dgm:pt>
    <dgm:pt modelId="{9E9B3592-A050-4F69-A281-B638E0EDE1F5}" type="pres">
      <dgm:prSet presAssocID="{E9781417-E1C7-4C23-8215-DA6F39A9DB4F}" presName="hierRoot2" presStyleCnt="0">
        <dgm:presLayoutVars>
          <dgm:hierBranch val="init"/>
        </dgm:presLayoutVars>
      </dgm:prSet>
      <dgm:spPr/>
    </dgm:pt>
    <dgm:pt modelId="{BD0AB338-A758-4BAD-A650-6F133B5AF709}" type="pres">
      <dgm:prSet presAssocID="{E9781417-E1C7-4C23-8215-DA6F39A9DB4F}" presName="rootComposite" presStyleCnt="0"/>
      <dgm:spPr/>
    </dgm:pt>
    <dgm:pt modelId="{5D2AB7B5-7059-46D7-9D95-75BD4F0E81C2}" type="pres">
      <dgm:prSet presAssocID="{E9781417-E1C7-4C23-8215-DA6F39A9DB4F}" presName="rootText" presStyleLbl="node3" presStyleIdx="0" presStyleCnt="2" custLinFactNeighborX="748" custLinFactNeighborY="-1798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8931FCD-44CF-497C-9D4B-EEF950C64989}" type="pres">
      <dgm:prSet presAssocID="{E9781417-E1C7-4C23-8215-DA6F39A9DB4F}" presName="rootConnector" presStyleLbl="node3" presStyleIdx="0" presStyleCnt="2"/>
      <dgm:spPr/>
      <dgm:t>
        <a:bodyPr/>
        <a:lstStyle/>
        <a:p>
          <a:endParaRPr lang="es-EC"/>
        </a:p>
      </dgm:t>
    </dgm:pt>
    <dgm:pt modelId="{2F294D01-D353-4D31-B9E6-D0868E9DDD9C}" type="pres">
      <dgm:prSet presAssocID="{E9781417-E1C7-4C23-8215-DA6F39A9DB4F}" presName="hierChild4" presStyleCnt="0"/>
      <dgm:spPr/>
    </dgm:pt>
    <dgm:pt modelId="{30BDBB7C-FD85-4DA5-B570-B3910168F8C2}" type="pres">
      <dgm:prSet presAssocID="{8C50319F-88F6-416A-8834-E6D3D2A6F42E}" presName="Name37" presStyleLbl="parChTrans1D4" presStyleIdx="0" presStyleCnt="3"/>
      <dgm:spPr/>
      <dgm:t>
        <a:bodyPr/>
        <a:lstStyle/>
        <a:p>
          <a:endParaRPr lang="es-EC"/>
        </a:p>
      </dgm:t>
    </dgm:pt>
    <dgm:pt modelId="{46474005-C878-4F70-809A-7457542DC513}" type="pres">
      <dgm:prSet presAssocID="{9FC9407C-6432-4C7B-8716-261E4AF1483B}" presName="hierRoot2" presStyleCnt="0">
        <dgm:presLayoutVars>
          <dgm:hierBranch val="init"/>
        </dgm:presLayoutVars>
      </dgm:prSet>
      <dgm:spPr/>
    </dgm:pt>
    <dgm:pt modelId="{21E07AA1-C4D0-4998-9100-586D3878529F}" type="pres">
      <dgm:prSet presAssocID="{9FC9407C-6432-4C7B-8716-261E4AF1483B}" presName="rootComposite" presStyleCnt="0"/>
      <dgm:spPr/>
    </dgm:pt>
    <dgm:pt modelId="{0CF978C8-1811-44DE-AA14-827D53EA57DF}" type="pres">
      <dgm:prSet presAssocID="{9FC9407C-6432-4C7B-8716-261E4AF1483B}" presName="rootText" presStyleLbl="node4" presStyleIdx="0" presStyleCnt="3" custScaleY="167896" custLinFactNeighborX="-2869" custLinFactNeighborY="-1962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2C9CEA9-FA8A-4452-B7A6-F7768F96F65E}" type="pres">
      <dgm:prSet presAssocID="{9FC9407C-6432-4C7B-8716-261E4AF1483B}" presName="rootConnector" presStyleLbl="node4" presStyleIdx="0" presStyleCnt="3"/>
      <dgm:spPr/>
      <dgm:t>
        <a:bodyPr/>
        <a:lstStyle/>
        <a:p>
          <a:endParaRPr lang="es-EC"/>
        </a:p>
      </dgm:t>
    </dgm:pt>
    <dgm:pt modelId="{63A6D83B-8321-4DB3-9C7B-C71FCA5DC2D8}" type="pres">
      <dgm:prSet presAssocID="{9FC9407C-6432-4C7B-8716-261E4AF1483B}" presName="hierChild4" presStyleCnt="0"/>
      <dgm:spPr/>
    </dgm:pt>
    <dgm:pt modelId="{8D1C7830-1BD3-416A-A30C-39149010C5B3}" type="pres">
      <dgm:prSet presAssocID="{9FC9407C-6432-4C7B-8716-261E4AF1483B}" presName="hierChild5" presStyleCnt="0"/>
      <dgm:spPr/>
    </dgm:pt>
    <dgm:pt modelId="{8B0716F1-0E74-4484-91E2-206683EA5AC4}" type="pres">
      <dgm:prSet presAssocID="{E9781417-E1C7-4C23-8215-DA6F39A9DB4F}" presName="hierChild5" presStyleCnt="0"/>
      <dgm:spPr/>
    </dgm:pt>
    <dgm:pt modelId="{E0C1D0B2-30CB-4A51-94FB-25D2A5ADB840}" type="pres">
      <dgm:prSet presAssocID="{E9A47096-092D-4D21-A3B6-82D2D08DDFD1}" presName="hierChild5" presStyleCnt="0"/>
      <dgm:spPr/>
    </dgm:pt>
    <dgm:pt modelId="{301E692D-20DC-4373-8E54-46B370185FE0}" type="pres">
      <dgm:prSet presAssocID="{A7CA2329-2FAB-46A8-826A-DBEC4E034785}" presName="Name37" presStyleLbl="parChTrans1D2" presStyleIdx="1" presStyleCnt="2"/>
      <dgm:spPr/>
      <dgm:t>
        <a:bodyPr/>
        <a:lstStyle/>
        <a:p>
          <a:endParaRPr lang="es-EC"/>
        </a:p>
      </dgm:t>
    </dgm:pt>
    <dgm:pt modelId="{B82F2AC2-D15A-4CF1-A292-7E1E6B53D354}" type="pres">
      <dgm:prSet presAssocID="{1F0D292A-E462-4EF3-98A1-70BEB44AE6D2}" presName="hierRoot2" presStyleCnt="0">
        <dgm:presLayoutVars>
          <dgm:hierBranch val="init"/>
        </dgm:presLayoutVars>
      </dgm:prSet>
      <dgm:spPr/>
    </dgm:pt>
    <dgm:pt modelId="{6594A564-4A8B-43CF-99B0-B982EC9EBDE9}" type="pres">
      <dgm:prSet presAssocID="{1F0D292A-E462-4EF3-98A1-70BEB44AE6D2}" presName="rootComposite" presStyleCnt="0"/>
      <dgm:spPr/>
    </dgm:pt>
    <dgm:pt modelId="{8CF85A3C-F689-4FF2-B855-50361C04CFB6}" type="pres">
      <dgm:prSet presAssocID="{1F0D292A-E462-4EF3-98A1-70BEB44AE6D2}" presName="rootText" presStyleLbl="node2" presStyleIdx="1" presStyleCnt="2" custScaleY="55140" custLinFactNeighborX="1794" custLinFactNeighborY="-1082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354B184-0552-4ECA-AA19-7C8BC2E4F085}" type="pres">
      <dgm:prSet presAssocID="{1F0D292A-E462-4EF3-98A1-70BEB44AE6D2}" presName="rootConnector" presStyleLbl="node2" presStyleIdx="1" presStyleCnt="2"/>
      <dgm:spPr/>
      <dgm:t>
        <a:bodyPr/>
        <a:lstStyle/>
        <a:p>
          <a:endParaRPr lang="es-EC"/>
        </a:p>
      </dgm:t>
    </dgm:pt>
    <dgm:pt modelId="{1F8C74B7-6A36-4451-B811-DFA8F0D0891B}" type="pres">
      <dgm:prSet presAssocID="{1F0D292A-E462-4EF3-98A1-70BEB44AE6D2}" presName="hierChild4" presStyleCnt="0"/>
      <dgm:spPr/>
    </dgm:pt>
    <dgm:pt modelId="{A644182D-F9BB-4A4E-9B90-1CE6AD0E7784}" type="pres">
      <dgm:prSet presAssocID="{D27CE8DC-F9BF-4730-8605-A5EC56552AAE}" presName="Name37" presStyleLbl="parChTrans1D3" presStyleIdx="1" presStyleCnt="2"/>
      <dgm:spPr/>
      <dgm:t>
        <a:bodyPr/>
        <a:lstStyle/>
        <a:p>
          <a:endParaRPr lang="es-EC"/>
        </a:p>
      </dgm:t>
    </dgm:pt>
    <dgm:pt modelId="{3B10DE05-5EFA-4282-A63D-2B7F783BEB06}" type="pres">
      <dgm:prSet presAssocID="{D9CA80A2-6EAB-4AB9-AB3C-D0B470E8A642}" presName="hierRoot2" presStyleCnt="0">
        <dgm:presLayoutVars>
          <dgm:hierBranch val="init"/>
        </dgm:presLayoutVars>
      </dgm:prSet>
      <dgm:spPr/>
    </dgm:pt>
    <dgm:pt modelId="{A2187A36-06EE-4F1C-8FE2-B00F5BEEA943}" type="pres">
      <dgm:prSet presAssocID="{D9CA80A2-6EAB-4AB9-AB3C-D0B470E8A642}" presName="rootComposite" presStyleCnt="0"/>
      <dgm:spPr/>
    </dgm:pt>
    <dgm:pt modelId="{E169DE6E-6A73-45ED-84ED-1ACAC4D75C09}" type="pres">
      <dgm:prSet presAssocID="{D9CA80A2-6EAB-4AB9-AB3C-D0B470E8A642}" presName="rootText" presStyleLbl="node3" presStyleIdx="1" presStyleCnt="2" custLinFactNeighborX="1794" custLinFactNeighborY="-1134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D1A9C1D-B92A-490A-8B59-571CDE5828E6}" type="pres">
      <dgm:prSet presAssocID="{D9CA80A2-6EAB-4AB9-AB3C-D0B470E8A642}" presName="rootConnector" presStyleLbl="node3" presStyleIdx="1" presStyleCnt="2"/>
      <dgm:spPr/>
      <dgm:t>
        <a:bodyPr/>
        <a:lstStyle/>
        <a:p>
          <a:endParaRPr lang="es-EC"/>
        </a:p>
      </dgm:t>
    </dgm:pt>
    <dgm:pt modelId="{424D3BA6-15F4-4C65-A1D8-848805768662}" type="pres">
      <dgm:prSet presAssocID="{D9CA80A2-6EAB-4AB9-AB3C-D0B470E8A642}" presName="hierChild4" presStyleCnt="0"/>
      <dgm:spPr/>
    </dgm:pt>
    <dgm:pt modelId="{6CC27B11-3EB0-4097-A598-74704471E020}" type="pres">
      <dgm:prSet presAssocID="{524EC820-689B-4892-8FA5-095921725D41}" presName="Name37" presStyleLbl="parChTrans1D4" presStyleIdx="1" presStyleCnt="3"/>
      <dgm:spPr/>
      <dgm:t>
        <a:bodyPr/>
        <a:lstStyle/>
        <a:p>
          <a:endParaRPr lang="es-EC"/>
        </a:p>
      </dgm:t>
    </dgm:pt>
    <dgm:pt modelId="{A93311FF-B02B-4895-B40C-591640121DBB}" type="pres">
      <dgm:prSet presAssocID="{E3CC9A3D-0C41-4E8D-AED4-0A560A7B3B90}" presName="hierRoot2" presStyleCnt="0">
        <dgm:presLayoutVars>
          <dgm:hierBranch val="init"/>
        </dgm:presLayoutVars>
      </dgm:prSet>
      <dgm:spPr/>
    </dgm:pt>
    <dgm:pt modelId="{3BD35442-3388-4523-8348-6375F196C81E}" type="pres">
      <dgm:prSet presAssocID="{E3CC9A3D-0C41-4E8D-AED4-0A560A7B3B90}" presName="rootComposite" presStyleCnt="0"/>
      <dgm:spPr/>
    </dgm:pt>
    <dgm:pt modelId="{BAE433B6-2373-4184-9476-7FB27DBFD2E2}" type="pres">
      <dgm:prSet presAssocID="{E3CC9A3D-0C41-4E8D-AED4-0A560A7B3B90}" presName="rootText" presStyleLbl="node4" presStyleIdx="1" presStyleCnt="3" custScaleX="164508" custScaleY="291667" custLinFactNeighborX="2526" custLinFactNeighborY="-31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832CC8-C1B7-42F2-A6D7-7AFE8D7064ED}" type="pres">
      <dgm:prSet presAssocID="{E3CC9A3D-0C41-4E8D-AED4-0A560A7B3B90}" presName="rootConnector" presStyleLbl="node4" presStyleIdx="1" presStyleCnt="3"/>
      <dgm:spPr/>
      <dgm:t>
        <a:bodyPr/>
        <a:lstStyle/>
        <a:p>
          <a:endParaRPr lang="es-EC"/>
        </a:p>
      </dgm:t>
    </dgm:pt>
    <dgm:pt modelId="{5BCB9E2F-9A2B-4C67-95DB-AA7A1F4F962C}" type="pres">
      <dgm:prSet presAssocID="{E3CC9A3D-0C41-4E8D-AED4-0A560A7B3B90}" presName="hierChild4" presStyleCnt="0"/>
      <dgm:spPr/>
    </dgm:pt>
    <dgm:pt modelId="{ADC8E933-FE0A-4EDA-8845-2BFAFD7A1FB2}" type="pres">
      <dgm:prSet presAssocID="{26CE85CE-5EE1-46E2-929B-2D0FD4C6FCD3}" presName="Name37" presStyleLbl="parChTrans1D4" presStyleIdx="2" presStyleCnt="3"/>
      <dgm:spPr/>
      <dgm:t>
        <a:bodyPr/>
        <a:lstStyle/>
        <a:p>
          <a:endParaRPr lang="es-EC"/>
        </a:p>
      </dgm:t>
    </dgm:pt>
    <dgm:pt modelId="{A952B0AE-58EA-4690-8786-DF99122A49A6}" type="pres">
      <dgm:prSet presAssocID="{E57E271F-D658-4C3C-A474-5BB3AEDCAD56}" presName="hierRoot2" presStyleCnt="0">
        <dgm:presLayoutVars>
          <dgm:hierBranch val="init"/>
        </dgm:presLayoutVars>
      </dgm:prSet>
      <dgm:spPr/>
    </dgm:pt>
    <dgm:pt modelId="{C9FAF1C9-BCC9-4CFA-BA37-739C76469F5E}" type="pres">
      <dgm:prSet presAssocID="{E57E271F-D658-4C3C-A474-5BB3AEDCAD56}" presName="rootComposite" presStyleCnt="0"/>
      <dgm:spPr/>
    </dgm:pt>
    <dgm:pt modelId="{FF98ACFA-6E7A-46A5-8877-0E5F5D146F09}" type="pres">
      <dgm:prSet presAssocID="{E57E271F-D658-4C3C-A474-5BB3AEDCAD56}" presName="rootText" presStyleLbl="node4" presStyleIdx="2" presStyleCnt="3" custScaleX="141239" custScaleY="184343" custLinFactX="-88113" custLinFactNeighborX="-100000" custLinFactNeighborY="-817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4BB86F-CBCE-45B6-AD7E-2E1DEA1D1DE2}" type="pres">
      <dgm:prSet presAssocID="{E57E271F-D658-4C3C-A474-5BB3AEDCAD56}" presName="rootConnector" presStyleLbl="node4" presStyleIdx="2" presStyleCnt="3"/>
      <dgm:spPr/>
      <dgm:t>
        <a:bodyPr/>
        <a:lstStyle/>
        <a:p>
          <a:endParaRPr lang="es-EC"/>
        </a:p>
      </dgm:t>
    </dgm:pt>
    <dgm:pt modelId="{9A8B7F14-106E-49D8-9701-695FDD33B9C6}" type="pres">
      <dgm:prSet presAssocID="{E57E271F-D658-4C3C-A474-5BB3AEDCAD56}" presName="hierChild4" presStyleCnt="0"/>
      <dgm:spPr/>
    </dgm:pt>
    <dgm:pt modelId="{845F46F4-5EE6-4693-8CD5-529C7BAEB789}" type="pres">
      <dgm:prSet presAssocID="{E57E271F-D658-4C3C-A474-5BB3AEDCAD56}" presName="hierChild5" presStyleCnt="0"/>
      <dgm:spPr/>
    </dgm:pt>
    <dgm:pt modelId="{3D9AB280-A237-4E54-BE5D-DB3F7618E09B}" type="pres">
      <dgm:prSet presAssocID="{E3CC9A3D-0C41-4E8D-AED4-0A560A7B3B90}" presName="hierChild5" presStyleCnt="0"/>
      <dgm:spPr/>
    </dgm:pt>
    <dgm:pt modelId="{F994184E-9EA6-41DB-9E1E-85D4D0707EFB}" type="pres">
      <dgm:prSet presAssocID="{D9CA80A2-6EAB-4AB9-AB3C-D0B470E8A642}" presName="hierChild5" presStyleCnt="0"/>
      <dgm:spPr/>
    </dgm:pt>
    <dgm:pt modelId="{91ED5130-CF93-4A27-98B5-FFE9FA4BFE69}" type="pres">
      <dgm:prSet presAssocID="{1F0D292A-E462-4EF3-98A1-70BEB44AE6D2}" presName="hierChild5" presStyleCnt="0"/>
      <dgm:spPr/>
    </dgm:pt>
    <dgm:pt modelId="{B7670B82-BB97-4729-8E51-9DE41A6B89B5}" type="pres">
      <dgm:prSet presAssocID="{B5B99C15-2082-4F00-874A-803251EF811C}" presName="hierChild3" presStyleCnt="0"/>
      <dgm:spPr/>
    </dgm:pt>
  </dgm:ptLst>
  <dgm:cxnLst>
    <dgm:cxn modelId="{6AB53D7F-F7EA-4F6E-B27B-C3F0D63EF3A7}" type="presOf" srcId="{D9CA80A2-6EAB-4AB9-AB3C-D0B470E8A642}" destId="{E169DE6E-6A73-45ED-84ED-1ACAC4D75C09}" srcOrd="0" destOrd="0" presId="urn:microsoft.com/office/officeart/2005/8/layout/orgChart1"/>
    <dgm:cxn modelId="{8A624F21-4C49-488C-9965-0D75318DF510}" srcId="{E9781417-E1C7-4C23-8215-DA6F39A9DB4F}" destId="{9FC9407C-6432-4C7B-8716-261E4AF1483B}" srcOrd="0" destOrd="0" parTransId="{8C50319F-88F6-416A-8834-E6D3D2A6F42E}" sibTransId="{6E3CB973-3295-4296-B7A4-A7875520D89E}"/>
    <dgm:cxn modelId="{0AD4115F-EE2F-43DA-BAF1-6FF47BFA1A75}" type="presOf" srcId="{C16555B1-977A-449D-8444-E25F91418726}" destId="{1C14D54F-2D93-4CCF-9E60-97645DECE098}" srcOrd="0" destOrd="0" presId="urn:microsoft.com/office/officeart/2005/8/layout/orgChart1"/>
    <dgm:cxn modelId="{8B1A6478-2027-43DA-A2CF-F3134722AA9F}" srcId="{E3CC9A3D-0C41-4E8D-AED4-0A560A7B3B90}" destId="{E57E271F-D658-4C3C-A474-5BB3AEDCAD56}" srcOrd="0" destOrd="0" parTransId="{26CE85CE-5EE1-46E2-929B-2D0FD4C6FCD3}" sibTransId="{C386B0FE-DB51-4E50-991A-1432E20DB421}"/>
    <dgm:cxn modelId="{D8E0A2C2-DC63-4590-BE4D-32944FED3F17}" type="presOf" srcId="{D27CE8DC-F9BF-4730-8605-A5EC56552AAE}" destId="{A644182D-F9BB-4A4E-9B90-1CE6AD0E7784}" srcOrd="0" destOrd="0" presId="urn:microsoft.com/office/officeart/2005/8/layout/orgChart1"/>
    <dgm:cxn modelId="{93F273C4-AF73-4AD5-9863-F13B235F505C}" srcId="{E9A47096-092D-4D21-A3B6-82D2D08DDFD1}" destId="{E9781417-E1C7-4C23-8215-DA6F39A9DB4F}" srcOrd="0" destOrd="0" parTransId="{700079DF-C7BB-4493-88E5-5D81FEFAB0D7}" sibTransId="{07EBA613-F62D-4BC5-A611-76E4CA5401E3}"/>
    <dgm:cxn modelId="{8D5D57F9-AAF1-4366-A433-B5345269094E}" type="presOf" srcId="{E9A47096-092D-4D21-A3B6-82D2D08DDFD1}" destId="{80A34017-E81C-4914-9E74-702BCEE4D3D7}" srcOrd="0" destOrd="0" presId="urn:microsoft.com/office/officeart/2005/8/layout/orgChart1"/>
    <dgm:cxn modelId="{D1ADC05C-2074-4487-BDD3-C90960C784D4}" srcId="{B5B99C15-2082-4F00-874A-803251EF811C}" destId="{E9A47096-092D-4D21-A3B6-82D2D08DDFD1}" srcOrd="0" destOrd="0" parTransId="{6091E4C5-969A-4F2C-9B63-A4592218CA3B}" sibTransId="{615145A5-C2B0-4122-AECF-109FB0DE1CD3}"/>
    <dgm:cxn modelId="{6BCAD644-DA4F-40E3-BA33-2180DDAA6D64}" type="presOf" srcId="{9FC9407C-6432-4C7B-8716-261E4AF1483B}" destId="{32C9CEA9-FA8A-4452-B7A6-F7768F96F65E}" srcOrd="1" destOrd="0" presId="urn:microsoft.com/office/officeart/2005/8/layout/orgChart1"/>
    <dgm:cxn modelId="{42075A71-9BF5-437D-A986-46897FF2F71E}" srcId="{1F0D292A-E462-4EF3-98A1-70BEB44AE6D2}" destId="{D9CA80A2-6EAB-4AB9-AB3C-D0B470E8A642}" srcOrd="0" destOrd="0" parTransId="{D27CE8DC-F9BF-4730-8605-A5EC56552AAE}" sibTransId="{AF59EFE1-25A4-4133-880D-FEC13E9EC5CB}"/>
    <dgm:cxn modelId="{9F40EB40-1028-4CA3-989B-7A16C372EB32}" type="presOf" srcId="{A7CA2329-2FAB-46A8-826A-DBEC4E034785}" destId="{301E692D-20DC-4373-8E54-46B370185FE0}" srcOrd="0" destOrd="0" presId="urn:microsoft.com/office/officeart/2005/8/layout/orgChart1"/>
    <dgm:cxn modelId="{8A4FF1D4-04DA-4798-A3E1-6EB3168DD03A}" type="presOf" srcId="{26CE85CE-5EE1-46E2-929B-2D0FD4C6FCD3}" destId="{ADC8E933-FE0A-4EDA-8845-2BFAFD7A1FB2}" srcOrd="0" destOrd="0" presId="urn:microsoft.com/office/officeart/2005/8/layout/orgChart1"/>
    <dgm:cxn modelId="{A0D178C8-3BB5-4126-BF1F-560C51AAC1F7}" type="presOf" srcId="{E3CC9A3D-0C41-4E8D-AED4-0A560A7B3B90}" destId="{BAE433B6-2373-4184-9476-7FB27DBFD2E2}" srcOrd="0" destOrd="0" presId="urn:microsoft.com/office/officeart/2005/8/layout/orgChart1"/>
    <dgm:cxn modelId="{2B551630-6AF0-4E92-A5D6-06652C73C2E5}" type="presOf" srcId="{E3CC9A3D-0C41-4E8D-AED4-0A560A7B3B90}" destId="{F5832CC8-C1B7-42F2-A6D7-7AFE8D7064ED}" srcOrd="1" destOrd="0" presId="urn:microsoft.com/office/officeart/2005/8/layout/orgChart1"/>
    <dgm:cxn modelId="{E30629C2-3A31-408A-BE39-9408BDE57CB6}" type="presOf" srcId="{9FC9407C-6432-4C7B-8716-261E4AF1483B}" destId="{0CF978C8-1811-44DE-AA14-827D53EA57DF}" srcOrd="0" destOrd="0" presId="urn:microsoft.com/office/officeart/2005/8/layout/orgChart1"/>
    <dgm:cxn modelId="{E2128786-26A6-47F7-93AA-E0BE2CE52DB9}" type="presOf" srcId="{E57E271F-D658-4C3C-A474-5BB3AEDCAD56}" destId="{BE4BB86F-CBCE-45B6-AD7E-2E1DEA1D1DE2}" srcOrd="1" destOrd="0" presId="urn:microsoft.com/office/officeart/2005/8/layout/orgChart1"/>
    <dgm:cxn modelId="{241EF65C-0323-41F3-BCD2-6A583F23676A}" type="presOf" srcId="{E9781417-E1C7-4C23-8215-DA6F39A9DB4F}" destId="{5D2AB7B5-7059-46D7-9D95-75BD4F0E81C2}" srcOrd="0" destOrd="0" presId="urn:microsoft.com/office/officeart/2005/8/layout/orgChart1"/>
    <dgm:cxn modelId="{B898CAB6-4AFC-4629-BBD0-E1116FF5C03D}" srcId="{B5B99C15-2082-4F00-874A-803251EF811C}" destId="{1F0D292A-E462-4EF3-98A1-70BEB44AE6D2}" srcOrd="1" destOrd="0" parTransId="{A7CA2329-2FAB-46A8-826A-DBEC4E034785}" sibTransId="{22CF098A-1A95-4221-A38C-7078814C8EFA}"/>
    <dgm:cxn modelId="{D464BEF9-141C-44D8-ADE1-9C8172CE7FC7}" type="presOf" srcId="{1F0D292A-E462-4EF3-98A1-70BEB44AE6D2}" destId="{3354B184-0552-4ECA-AA19-7C8BC2E4F085}" srcOrd="1" destOrd="0" presId="urn:microsoft.com/office/officeart/2005/8/layout/orgChart1"/>
    <dgm:cxn modelId="{4F06F268-6EAF-4A4B-B959-8B7B743F04E6}" type="presOf" srcId="{700079DF-C7BB-4493-88E5-5D81FEFAB0D7}" destId="{96AC14DB-9821-4602-97D9-AC9F3D0F5BDA}" srcOrd="0" destOrd="0" presId="urn:microsoft.com/office/officeart/2005/8/layout/orgChart1"/>
    <dgm:cxn modelId="{78225273-C66E-4932-AEDD-84E5C0F30683}" type="presOf" srcId="{E57E271F-D658-4C3C-A474-5BB3AEDCAD56}" destId="{FF98ACFA-6E7A-46A5-8877-0E5F5D146F09}" srcOrd="0" destOrd="0" presId="urn:microsoft.com/office/officeart/2005/8/layout/orgChart1"/>
    <dgm:cxn modelId="{DF11B1DD-B965-4119-B36D-5B37CEBD06B0}" type="presOf" srcId="{E9A47096-092D-4D21-A3B6-82D2D08DDFD1}" destId="{4928BD32-9317-44F3-9D12-495296D6FF95}" srcOrd="1" destOrd="0" presId="urn:microsoft.com/office/officeart/2005/8/layout/orgChart1"/>
    <dgm:cxn modelId="{AF32FE4F-19A4-43F8-9F70-93183AEABB06}" type="presOf" srcId="{D9CA80A2-6EAB-4AB9-AB3C-D0B470E8A642}" destId="{7D1A9C1D-B92A-490A-8B59-571CDE5828E6}" srcOrd="1" destOrd="0" presId="urn:microsoft.com/office/officeart/2005/8/layout/orgChart1"/>
    <dgm:cxn modelId="{EA26E3DA-9690-48EB-B3BD-0595B142D55C}" srcId="{C16555B1-977A-449D-8444-E25F91418726}" destId="{B5B99C15-2082-4F00-874A-803251EF811C}" srcOrd="0" destOrd="0" parTransId="{D7BD7886-6E0A-4A9F-9549-27A05B2A89D4}" sibTransId="{E36AA3E6-36A5-465E-89CE-0D21F591F55A}"/>
    <dgm:cxn modelId="{882BB89A-6F92-4721-91D5-CDE524ADA3BB}" type="presOf" srcId="{1F0D292A-E462-4EF3-98A1-70BEB44AE6D2}" destId="{8CF85A3C-F689-4FF2-B855-50361C04CFB6}" srcOrd="0" destOrd="0" presId="urn:microsoft.com/office/officeart/2005/8/layout/orgChart1"/>
    <dgm:cxn modelId="{AA2E052D-AFFD-449C-8DB9-2F96D4530366}" type="presOf" srcId="{8C50319F-88F6-416A-8834-E6D3D2A6F42E}" destId="{30BDBB7C-FD85-4DA5-B570-B3910168F8C2}" srcOrd="0" destOrd="0" presId="urn:microsoft.com/office/officeart/2005/8/layout/orgChart1"/>
    <dgm:cxn modelId="{A8C45502-5C49-4617-8186-06C6B531F2EF}" type="presOf" srcId="{524EC820-689B-4892-8FA5-095921725D41}" destId="{6CC27B11-3EB0-4097-A598-74704471E020}" srcOrd="0" destOrd="0" presId="urn:microsoft.com/office/officeart/2005/8/layout/orgChart1"/>
    <dgm:cxn modelId="{F21DF3B1-2698-473C-A34F-FD8F3C3D2C31}" srcId="{D9CA80A2-6EAB-4AB9-AB3C-D0B470E8A642}" destId="{E3CC9A3D-0C41-4E8D-AED4-0A560A7B3B90}" srcOrd="0" destOrd="0" parTransId="{524EC820-689B-4892-8FA5-095921725D41}" sibTransId="{19DB2BA5-B63B-4CD4-A968-F2BC37FFD0E7}"/>
    <dgm:cxn modelId="{9A242CA6-9A9A-4F0A-9750-BFBC5D98C56D}" type="presOf" srcId="{6091E4C5-969A-4F2C-9B63-A4592218CA3B}" destId="{50022B6B-7FEF-4705-B027-782BCC0ABC3F}" srcOrd="0" destOrd="0" presId="urn:microsoft.com/office/officeart/2005/8/layout/orgChart1"/>
    <dgm:cxn modelId="{198AD20E-902D-4336-9B34-26C4B7BBAD13}" type="presOf" srcId="{E9781417-E1C7-4C23-8215-DA6F39A9DB4F}" destId="{18931FCD-44CF-497C-9D4B-EEF950C64989}" srcOrd="1" destOrd="0" presId="urn:microsoft.com/office/officeart/2005/8/layout/orgChart1"/>
    <dgm:cxn modelId="{F3CCFFCF-0519-4599-B688-C4B98A564C90}" type="presOf" srcId="{B5B99C15-2082-4F00-874A-803251EF811C}" destId="{82070F11-1641-407F-B8D9-61A5BB31F33F}" srcOrd="0" destOrd="0" presId="urn:microsoft.com/office/officeart/2005/8/layout/orgChart1"/>
    <dgm:cxn modelId="{42781429-A0FC-4957-AAF8-B9A8689CE3E4}" type="presOf" srcId="{B5B99C15-2082-4F00-874A-803251EF811C}" destId="{8DD613B5-9FED-4E42-B466-248A81F805D6}" srcOrd="1" destOrd="0" presId="urn:microsoft.com/office/officeart/2005/8/layout/orgChart1"/>
    <dgm:cxn modelId="{959BA869-5B42-4006-9076-80F8F3FF1D71}" type="presParOf" srcId="{1C14D54F-2D93-4CCF-9E60-97645DECE098}" destId="{AD94C309-79CD-4CEF-B40B-91CD9E83E6EE}" srcOrd="0" destOrd="0" presId="urn:microsoft.com/office/officeart/2005/8/layout/orgChart1"/>
    <dgm:cxn modelId="{A8AEC214-3228-4023-8914-EC26341D7E15}" type="presParOf" srcId="{AD94C309-79CD-4CEF-B40B-91CD9E83E6EE}" destId="{A7C252EC-BCE5-495C-963C-25FF0E4DB522}" srcOrd="0" destOrd="0" presId="urn:microsoft.com/office/officeart/2005/8/layout/orgChart1"/>
    <dgm:cxn modelId="{C574BC75-9BB5-4F86-878A-A4CF9B088AE5}" type="presParOf" srcId="{A7C252EC-BCE5-495C-963C-25FF0E4DB522}" destId="{82070F11-1641-407F-B8D9-61A5BB31F33F}" srcOrd="0" destOrd="0" presId="urn:microsoft.com/office/officeart/2005/8/layout/orgChart1"/>
    <dgm:cxn modelId="{E6403B6C-8000-4CB3-B099-FA535E9FCE2B}" type="presParOf" srcId="{A7C252EC-BCE5-495C-963C-25FF0E4DB522}" destId="{8DD613B5-9FED-4E42-B466-248A81F805D6}" srcOrd="1" destOrd="0" presId="urn:microsoft.com/office/officeart/2005/8/layout/orgChart1"/>
    <dgm:cxn modelId="{A65D9F3A-BA22-44B2-B9FB-F871C4E9CDCF}" type="presParOf" srcId="{AD94C309-79CD-4CEF-B40B-91CD9E83E6EE}" destId="{EA97B9FE-5DB6-4864-BE22-B3AC5F0C96C4}" srcOrd="1" destOrd="0" presId="urn:microsoft.com/office/officeart/2005/8/layout/orgChart1"/>
    <dgm:cxn modelId="{8A0133E3-0372-43DD-9BCE-142E5640EAAB}" type="presParOf" srcId="{EA97B9FE-5DB6-4864-BE22-B3AC5F0C96C4}" destId="{50022B6B-7FEF-4705-B027-782BCC0ABC3F}" srcOrd="0" destOrd="0" presId="urn:microsoft.com/office/officeart/2005/8/layout/orgChart1"/>
    <dgm:cxn modelId="{F701FE5F-F65C-49F1-A663-DEA6FF67D9C6}" type="presParOf" srcId="{EA97B9FE-5DB6-4864-BE22-B3AC5F0C96C4}" destId="{1537C485-E286-4DDA-A6A9-A28588A43474}" srcOrd="1" destOrd="0" presId="urn:microsoft.com/office/officeart/2005/8/layout/orgChart1"/>
    <dgm:cxn modelId="{D159A47C-5AB9-4159-A24F-0ADFFC6AB019}" type="presParOf" srcId="{1537C485-E286-4DDA-A6A9-A28588A43474}" destId="{6D2C6047-50AA-4ADD-A897-3CE967DAFED3}" srcOrd="0" destOrd="0" presId="urn:microsoft.com/office/officeart/2005/8/layout/orgChart1"/>
    <dgm:cxn modelId="{C0131190-0D12-4250-8F4C-606C8E6106D4}" type="presParOf" srcId="{6D2C6047-50AA-4ADD-A897-3CE967DAFED3}" destId="{80A34017-E81C-4914-9E74-702BCEE4D3D7}" srcOrd="0" destOrd="0" presId="urn:microsoft.com/office/officeart/2005/8/layout/orgChart1"/>
    <dgm:cxn modelId="{DACC6B6A-7C25-446D-A907-45A500F0F32B}" type="presParOf" srcId="{6D2C6047-50AA-4ADD-A897-3CE967DAFED3}" destId="{4928BD32-9317-44F3-9D12-495296D6FF95}" srcOrd="1" destOrd="0" presId="urn:microsoft.com/office/officeart/2005/8/layout/orgChart1"/>
    <dgm:cxn modelId="{15546F3E-2BF3-4435-8141-C370E79BF754}" type="presParOf" srcId="{1537C485-E286-4DDA-A6A9-A28588A43474}" destId="{F7A456C2-D86F-46EB-8228-65B56EE08F8E}" srcOrd="1" destOrd="0" presId="urn:microsoft.com/office/officeart/2005/8/layout/orgChart1"/>
    <dgm:cxn modelId="{8AC63072-1FBF-4241-98AA-7219232238E0}" type="presParOf" srcId="{F7A456C2-D86F-46EB-8228-65B56EE08F8E}" destId="{96AC14DB-9821-4602-97D9-AC9F3D0F5BDA}" srcOrd="0" destOrd="0" presId="urn:microsoft.com/office/officeart/2005/8/layout/orgChart1"/>
    <dgm:cxn modelId="{38CD177E-AEE9-4904-A65C-7101911FEEA3}" type="presParOf" srcId="{F7A456C2-D86F-46EB-8228-65B56EE08F8E}" destId="{9E9B3592-A050-4F69-A281-B638E0EDE1F5}" srcOrd="1" destOrd="0" presId="urn:microsoft.com/office/officeart/2005/8/layout/orgChart1"/>
    <dgm:cxn modelId="{FF0F9D3A-7AC3-41D7-9C14-5ADADD6B812A}" type="presParOf" srcId="{9E9B3592-A050-4F69-A281-B638E0EDE1F5}" destId="{BD0AB338-A758-4BAD-A650-6F133B5AF709}" srcOrd="0" destOrd="0" presId="urn:microsoft.com/office/officeart/2005/8/layout/orgChart1"/>
    <dgm:cxn modelId="{2B2CB393-04BE-4BC6-BEFA-12BFA472D215}" type="presParOf" srcId="{BD0AB338-A758-4BAD-A650-6F133B5AF709}" destId="{5D2AB7B5-7059-46D7-9D95-75BD4F0E81C2}" srcOrd="0" destOrd="0" presId="urn:microsoft.com/office/officeart/2005/8/layout/orgChart1"/>
    <dgm:cxn modelId="{068511FB-E691-4E62-8CC9-ED7849FE9399}" type="presParOf" srcId="{BD0AB338-A758-4BAD-A650-6F133B5AF709}" destId="{18931FCD-44CF-497C-9D4B-EEF950C64989}" srcOrd="1" destOrd="0" presId="urn:microsoft.com/office/officeart/2005/8/layout/orgChart1"/>
    <dgm:cxn modelId="{88964BBC-1A41-4860-B6BD-BACD41A6980D}" type="presParOf" srcId="{9E9B3592-A050-4F69-A281-B638E0EDE1F5}" destId="{2F294D01-D353-4D31-B9E6-D0868E9DDD9C}" srcOrd="1" destOrd="0" presId="urn:microsoft.com/office/officeart/2005/8/layout/orgChart1"/>
    <dgm:cxn modelId="{FB3F9E6D-FA8B-4144-B1C1-27DC159AD007}" type="presParOf" srcId="{2F294D01-D353-4D31-B9E6-D0868E9DDD9C}" destId="{30BDBB7C-FD85-4DA5-B570-B3910168F8C2}" srcOrd="0" destOrd="0" presId="urn:microsoft.com/office/officeart/2005/8/layout/orgChart1"/>
    <dgm:cxn modelId="{903DA859-AF34-47AB-A65B-DAD2A57B4710}" type="presParOf" srcId="{2F294D01-D353-4D31-B9E6-D0868E9DDD9C}" destId="{46474005-C878-4F70-809A-7457542DC513}" srcOrd="1" destOrd="0" presId="urn:microsoft.com/office/officeart/2005/8/layout/orgChart1"/>
    <dgm:cxn modelId="{67B3FE51-6056-49EA-8DF2-3A79BC565CC7}" type="presParOf" srcId="{46474005-C878-4F70-809A-7457542DC513}" destId="{21E07AA1-C4D0-4998-9100-586D3878529F}" srcOrd="0" destOrd="0" presId="urn:microsoft.com/office/officeart/2005/8/layout/orgChart1"/>
    <dgm:cxn modelId="{5AD3AEDC-7F3E-4E36-9493-B004719F5280}" type="presParOf" srcId="{21E07AA1-C4D0-4998-9100-586D3878529F}" destId="{0CF978C8-1811-44DE-AA14-827D53EA57DF}" srcOrd="0" destOrd="0" presId="urn:microsoft.com/office/officeart/2005/8/layout/orgChart1"/>
    <dgm:cxn modelId="{FBE47A06-345A-4326-B6DF-5D9C5493A688}" type="presParOf" srcId="{21E07AA1-C4D0-4998-9100-586D3878529F}" destId="{32C9CEA9-FA8A-4452-B7A6-F7768F96F65E}" srcOrd="1" destOrd="0" presId="urn:microsoft.com/office/officeart/2005/8/layout/orgChart1"/>
    <dgm:cxn modelId="{0CB80CAA-8E7D-437D-AF07-D47ED0513D00}" type="presParOf" srcId="{46474005-C878-4F70-809A-7457542DC513}" destId="{63A6D83B-8321-4DB3-9C7B-C71FCA5DC2D8}" srcOrd="1" destOrd="0" presId="urn:microsoft.com/office/officeart/2005/8/layout/orgChart1"/>
    <dgm:cxn modelId="{D1A38954-D91D-4BCA-BE15-5B18DF81CE97}" type="presParOf" srcId="{46474005-C878-4F70-809A-7457542DC513}" destId="{8D1C7830-1BD3-416A-A30C-39149010C5B3}" srcOrd="2" destOrd="0" presId="urn:microsoft.com/office/officeart/2005/8/layout/orgChart1"/>
    <dgm:cxn modelId="{FBE7C85B-057F-486F-8108-E7A55DC22BE4}" type="presParOf" srcId="{9E9B3592-A050-4F69-A281-B638E0EDE1F5}" destId="{8B0716F1-0E74-4484-91E2-206683EA5AC4}" srcOrd="2" destOrd="0" presId="urn:microsoft.com/office/officeart/2005/8/layout/orgChart1"/>
    <dgm:cxn modelId="{37475FC0-2B64-451D-94BB-53FB2E41ECC8}" type="presParOf" srcId="{1537C485-E286-4DDA-A6A9-A28588A43474}" destId="{E0C1D0B2-30CB-4A51-94FB-25D2A5ADB840}" srcOrd="2" destOrd="0" presId="urn:microsoft.com/office/officeart/2005/8/layout/orgChart1"/>
    <dgm:cxn modelId="{0E6FCC9E-A7E4-4E23-A24D-898E1CC0F494}" type="presParOf" srcId="{EA97B9FE-5DB6-4864-BE22-B3AC5F0C96C4}" destId="{301E692D-20DC-4373-8E54-46B370185FE0}" srcOrd="2" destOrd="0" presId="urn:microsoft.com/office/officeart/2005/8/layout/orgChart1"/>
    <dgm:cxn modelId="{BF4C9F0E-2039-4D87-A6A3-D30710A6C01C}" type="presParOf" srcId="{EA97B9FE-5DB6-4864-BE22-B3AC5F0C96C4}" destId="{B82F2AC2-D15A-4CF1-A292-7E1E6B53D354}" srcOrd="3" destOrd="0" presId="urn:microsoft.com/office/officeart/2005/8/layout/orgChart1"/>
    <dgm:cxn modelId="{258B50CF-2EE7-4F56-9EEC-B8B816690F8F}" type="presParOf" srcId="{B82F2AC2-D15A-4CF1-A292-7E1E6B53D354}" destId="{6594A564-4A8B-43CF-99B0-B982EC9EBDE9}" srcOrd="0" destOrd="0" presId="urn:microsoft.com/office/officeart/2005/8/layout/orgChart1"/>
    <dgm:cxn modelId="{F0004F7E-2D25-4394-88F7-E128B16423BB}" type="presParOf" srcId="{6594A564-4A8B-43CF-99B0-B982EC9EBDE9}" destId="{8CF85A3C-F689-4FF2-B855-50361C04CFB6}" srcOrd="0" destOrd="0" presId="urn:microsoft.com/office/officeart/2005/8/layout/orgChart1"/>
    <dgm:cxn modelId="{59C76678-C6B6-412D-93FD-1A91785A3613}" type="presParOf" srcId="{6594A564-4A8B-43CF-99B0-B982EC9EBDE9}" destId="{3354B184-0552-4ECA-AA19-7C8BC2E4F085}" srcOrd="1" destOrd="0" presId="urn:microsoft.com/office/officeart/2005/8/layout/orgChart1"/>
    <dgm:cxn modelId="{9EAD94DC-C731-42FF-B31A-490903DD085E}" type="presParOf" srcId="{B82F2AC2-D15A-4CF1-A292-7E1E6B53D354}" destId="{1F8C74B7-6A36-4451-B811-DFA8F0D0891B}" srcOrd="1" destOrd="0" presId="urn:microsoft.com/office/officeart/2005/8/layout/orgChart1"/>
    <dgm:cxn modelId="{5076AD87-6E14-4B1E-AD1E-3699310AE3B7}" type="presParOf" srcId="{1F8C74B7-6A36-4451-B811-DFA8F0D0891B}" destId="{A644182D-F9BB-4A4E-9B90-1CE6AD0E7784}" srcOrd="0" destOrd="0" presId="urn:microsoft.com/office/officeart/2005/8/layout/orgChart1"/>
    <dgm:cxn modelId="{0F865AEC-1E3A-4B14-960A-6D4CF5BC358E}" type="presParOf" srcId="{1F8C74B7-6A36-4451-B811-DFA8F0D0891B}" destId="{3B10DE05-5EFA-4282-A63D-2B7F783BEB06}" srcOrd="1" destOrd="0" presId="urn:microsoft.com/office/officeart/2005/8/layout/orgChart1"/>
    <dgm:cxn modelId="{45EA98B8-8C27-47A3-91D2-710104CD58F2}" type="presParOf" srcId="{3B10DE05-5EFA-4282-A63D-2B7F783BEB06}" destId="{A2187A36-06EE-4F1C-8FE2-B00F5BEEA943}" srcOrd="0" destOrd="0" presId="urn:microsoft.com/office/officeart/2005/8/layout/orgChart1"/>
    <dgm:cxn modelId="{837B266C-9CE2-4AF2-AA02-118537B118EE}" type="presParOf" srcId="{A2187A36-06EE-4F1C-8FE2-B00F5BEEA943}" destId="{E169DE6E-6A73-45ED-84ED-1ACAC4D75C09}" srcOrd="0" destOrd="0" presId="urn:microsoft.com/office/officeart/2005/8/layout/orgChart1"/>
    <dgm:cxn modelId="{81106A32-9389-4D35-A922-4FE7CF5C4725}" type="presParOf" srcId="{A2187A36-06EE-4F1C-8FE2-B00F5BEEA943}" destId="{7D1A9C1D-B92A-490A-8B59-571CDE5828E6}" srcOrd="1" destOrd="0" presId="urn:microsoft.com/office/officeart/2005/8/layout/orgChart1"/>
    <dgm:cxn modelId="{A6248D73-131F-41A2-9F29-5975B9950579}" type="presParOf" srcId="{3B10DE05-5EFA-4282-A63D-2B7F783BEB06}" destId="{424D3BA6-15F4-4C65-A1D8-848805768662}" srcOrd="1" destOrd="0" presId="urn:microsoft.com/office/officeart/2005/8/layout/orgChart1"/>
    <dgm:cxn modelId="{F29FA117-75AE-4C72-8298-DD152765DDDB}" type="presParOf" srcId="{424D3BA6-15F4-4C65-A1D8-848805768662}" destId="{6CC27B11-3EB0-4097-A598-74704471E020}" srcOrd="0" destOrd="0" presId="urn:microsoft.com/office/officeart/2005/8/layout/orgChart1"/>
    <dgm:cxn modelId="{31B0CA8F-F38E-4ADC-B2A8-ECE64B07E638}" type="presParOf" srcId="{424D3BA6-15F4-4C65-A1D8-848805768662}" destId="{A93311FF-B02B-4895-B40C-591640121DBB}" srcOrd="1" destOrd="0" presId="urn:microsoft.com/office/officeart/2005/8/layout/orgChart1"/>
    <dgm:cxn modelId="{68DAAE74-75AE-46BE-BD6C-1010DFDDC3E3}" type="presParOf" srcId="{A93311FF-B02B-4895-B40C-591640121DBB}" destId="{3BD35442-3388-4523-8348-6375F196C81E}" srcOrd="0" destOrd="0" presId="urn:microsoft.com/office/officeart/2005/8/layout/orgChart1"/>
    <dgm:cxn modelId="{353DC8B8-4063-4E89-ADCB-1AA227B6AD1E}" type="presParOf" srcId="{3BD35442-3388-4523-8348-6375F196C81E}" destId="{BAE433B6-2373-4184-9476-7FB27DBFD2E2}" srcOrd="0" destOrd="0" presId="urn:microsoft.com/office/officeart/2005/8/layout/orgChart1"/>
    <dgm:cxn modelId="{1779580D-DB56-4A34-9CF3-F9A2DCF632D3}" type="presParOf" srcId="{3BD35442-3388-4523-8348-6375F196C81E}" destId="{F5832CC8-C1B7-42F2-A6D7-7AFE8D7064ED}" srcOrd="1" destOrd="0" presId="urn:microsoft.com/office/officeart/2005/8/layout/orgChart1"/>
    <dgm:cxn modelId="{03029809-7093-41C3-8FB2-6F1B9C3278F9}" type="presParOf" srcId="{A93311FF-B02B-4895-B40C-591640121DBB}" destId="{5BCB9E2F-9A2B-4C67-95DB-AA7A1F4F962C}" srcOrd="1" destOrd="0" presId="urn:microsoft.com/office/officeart/2005/8/layout/orgChart1"/>
    <dgm:cxn modelId="{CCA24199-410F-4439-BE52-B3DD3FD6E9FE}" type="presParOf" srcId="{5BCB9E2F-9A2B-4C67-95DB-AA7A1F4F962C}" destId="{ADC8E933-FE0A-4EDA-8845-2BFAFD7A1FB2}" srcOrd="0" destOrd="0" presId="urn:microsoft.com/office/officeart/2005/8/layout/orgChart1"/>
    <dgm:cxn modelId="{BC22C1A4-67A9-45AC-90E7-8949170B15BE}" type="presParOf" srcId="{5BCB9E2F-9A2B-4C67-95DB-AA7A1F4F962C}" destId="{A952B0AE-58EA-4690-8786-DF99122A49A6}" srcOrd="1" destOrd="0" presId="urn:microsoft.com/office/officeart/2005/8/layout/orgChart1"/>
    <dgm:cxn modelId="{9C6B7829-46D6-40FC-8201-632BC539B789}" type="presParOf" srcId="{A952B0AE-58EA-4690-8786-DF99122A49A6}" destId="{C9FAF1C9-BCC9-4CFA-BA37-739C76469F5E}" srcOrd="0" destOrd="0" presId="urn:microsoft.com/office/officeart/2005/8/layout/orgChart1"/>
    <dgm:cxn modelId="{400AF573-03EC-49CC-AEF3-70E364C94619}" type="presParOf" srcId="{C9FAF1C9-BCC9-4CFA-BA37-739C76469F5E}" destId="{FF98ACFA-6E7A-46A5-8877-0E5F5D146F09}" srcOrd="0" destOrd="0" presId="urn:microsoft.com/office/officeart/2005/8/layout/orgChart1"/>
    <dgm:cxn modelId="{0E0D2630-1070-45B9-82F8-02D7A1690AB9}" type="presParOf" srcId="{C9FAF1C9-BCC9-4CFA-BA37-739C76469F5E}" destId="{BE4BB86F-CBCE-45B6-AD7E-2E1DEA1D1DE2}" srcOrd="1" destOrd="0" presId="urn:microsoft.com/office/officeart/2005/8/layout/orgChart1"/>
    <dgm:cxn modelId="{06234EC8-BF1B-43B5-9C3A-B84F0DAC46B4}" type="presParOf" srcId="{A952B0AE-58EA-4690-8786-DF99122A49A6}" destId="{9A8B7F14-106E-49D8-9701-695FDD33B9C6}" srcOrd="1" destOrd="0" presId="urn:microsoft.com/office/officeart/2005/8/layout/orgChart1"/>
    <dgm:cxn modelId="{BE8DCB9A-FF10-4979-AA1F-D235A9DFFA62}" type="presParOf" srcId="{A952B0AE-58EA-4690-8786-DF99122A49A6}" destId="{845F46F4-5EE6-4693-8CD5-529C7BAEB789}" srcOrd="2" destOrd="0" presId="urn:microsoft.com/office/officeart/2005/8/layout/orgChart1"/>
    <dgm:cxn modelId="{40497DAB-A799-4512-8685-8FE2A608BA40}" type="presParOf" srcId="{A93311FF-B02B-4895-B40C-591640121DBB}" destId="{3D9AB280-A237-4E54-BE5D-DB3F7618E09B}" srcOrd="2" destOrd="0" presId="urn:microsoft.com/office/officeart/2005/8/layout/orgChart1"/>
    <dgm:cxn modelId="{46D12BD9-C154-4CE3-A128-E348043EF401}" type="presParOf" srcId="{3B10DE05-5EFA-4282-A63D-2B7F783BEB06}" destId="{F994184E-9EA6-41DB-9E1E-85D4D0707EFB}" srcOrd="2" destOrd="0" presId="urn:microsoft.com/office/officeart/2005/8/layout/orgChart1"/>
    <dgm:cxn modelId="{283D5536-EEF7-421E-B5BB-C4DA7A4660D7}" type="presParOf" srcId="{B82F2AC2-D15A-4CF1-A292-7E1E6B53D354}" destId="{91ED5130-CF93-4A27-98B5-FFE9FA4BFE69}" srcOrd="2" destOrd="0" presId="urn:microsoft.com/office/officeart/2005/8/layout/orgChart1"/>
    <dgm:cxn modelId="{7851C83B-E425-40EA-B889-7C98EB646018}" type="presParOf" srcId="{AD94C309-79CD-4CEF-B40B-91CD9E83E6EE}" destId="{B7670B82-BB97-4729-8E51-9DE41A6B89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83C782-DECE-45D6-9BFC-9196EA5E55F3}" type="doc">
      <dgm:prSet loTypeId="urn:microsoft.com/office/officeart/2005/8/layout/process4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2873489B-F5E2-4ABB-8E04-6D121C951E6F}">
      <dgm:prSet phldrT="[Texto]" custT="1"/>
      <dgm:spPr/>
      <dgm:t>
        <a:bodyPr/>
        <a:lstStyle/>
        <a:p>
          <a:pPr algn="ctr"/>
          <a:endParaRPr lang="es-EC" sz="1600" b="1" dirty="0" smtClean="0">
            <a:latin typeface="Arial" pitchFamily="34" charset="0"/>
            <a:cs typeface="Arial" pitchFamily="34" charset="0"/>
          </a:endParaRPr>
        </a:p>
        <a:p>
          <a:pPr algn="ctr"/>
          <a:endParaRPr lang="es-EC" sz="1600" b="1" dirty="0" smtClean="0">
            <a:latin typeface="Arial" pitchFamily="34" charset="0"/>
            <a:cs typeface="Arial" pitchFamily="34" charset="0"/>
          </a:endParaRPr>
        </a:p>
        <a:p>
          <a:pPr algn="ctr"/>
          <a:endParaRPr lang="es-EC" sz="1600" b="1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es-EC" sz="2000" b="1" dirty="0" smtClean="0">
              <a:latin typeface="Arial" pitchFamily="34" charset="0"/>
              <a:cs typeface="Arial" pitchFamily="34" charset="0"/>
            </a:rPr>
            <a:t>Problema: </a:t>
          </a:r>
        </a:p>
        <a:p>
          <a:pPr algn="just"/>
          <a:r>
            <a:rPr lang="es-EC" sz="2000" b="0" dirty="0" smtClean="0">
              <a:latin typeface="Arial" pitchFamily="34" charset="0"/>
              <a:cs typeface="Arial" pitchFamily="34" charset="0"/>
            </a:rPr>
            <a:t>* Existe desigualdad en los tiempos de operación de las electrobombas lo que disminuye su vida útil.</a:t>
          </a:r>
        </a:p>
        <a:p>
          <a:pPr algn="just"/>
          <a:endParaRPr lang="es-EC" sz="2000" b="0" dirty="0" smtClean="0">
            <a:latin typeface="Arial" pitchFamily="34" charset="0"/>
            <a:cs typeface="Arial" pitchFamily="34" charset="0"/>
          </a:endParaRPr>
        </a:p>
        <a:p>
          <a:pPr algn="just"/>
          <a:r>
            <a:rPr lang="es-EC" sz="2000" b="0" dirty="0" smtClean="0">
              <a:latin typeface="Arial" pitchFamily="34" charset="0"/>
              <a:cs typeface="Arial" pitchFamily="34" charset="0"/>
            </a:rPr>
            <a:t>* La Interfaz Hombre - Máquina  no muestra las condiciones actuales del funcionamiento e incluso no refleja la  operación de gasolina Súper.</a:t>
          </a:r>
        </a:p>
        <a:p>
          <a:pPr algn="just"/>
          <a:endParaRPr lang="es-EC" sz="2000" b="0" dirty="0" smtClean="0">
            <a:latin typeface="Arial" pitchFamily="34" charset="0"/>
            <a:cs typeface="Arial" pitchFamily="34" charset="0"/>
          </a:endParaRPr>
        </a:p>
        <a:p>
          <a:pPr algn="just"/>
          <a:r>
            <a:rPr lang="es-EC" sz="2000" b="0" dirty="0" smtClean="0">
              <a:latin typeface="Arial" pitchFamily="34" charset="0"/>
              <a:cs typeface="Arial" pitchFamily="34" charset="0"/>
            </a:rPr>
            <a:t>*Desgaste prematuro de la tubería y sus accesorios debido a que no existe  variadores para cada electrobomba y un control de la presión. </a:t>
          </a:r>
        </a:p>
        <a:p>
          <a:pPr algn="just"/>
          <a:endParaRPr lang="es-EC" sz="2000" b="0" dirty="0" smtClean="0">
            <a:latin typeface="Arial" pitchFamily="34" charset="0"/>
            <a:cs typeface="Arial" pitchFamily="34" charset="0"/>
          </a:endParaRPr>
        </a:p>
        <a:p>
          <a:pPr algn="just"/>
          <a:endParaRPr lang="es-EC" sz="2000" b="0" dirty="0" smtClean="0">
            <a:latin typeface="Arial" pitchFamily="34" charset="0"/>
            <a:cs typeface="Arial" pitchFamily="34" charset="0"/>
          </a:endParaRPr>
        </a:p>
        <a:p>
          <a:pPr algn="just"/>
          <a:endParaRPr lang="es-EC" sz="2000" b="0" dirty="0" smtClean="0">
            <a:latin typeface="Arial" pitchFamily="34" charset="0"/>
            <a:cs typeface="Arial" pitchFamily="34" charset="0"/>
          </a:endParaRPr>
        </a:p>
      </dgm:t>
    </dgm:pt>
    <dgm:pt modelId="{9AE39DE2-7E46-43BC-AE64-15C12739A20F}" type="parTrans" cxnId="{52F9CBA7-B177-43F5-A4B7-5E27AB055ACD}">
      <dgm:prSet/>
      <dgm:spPr/>
      <dgm:t>
        <a:bodyPr/>
        <a:lstStyle/>
        <a:p>
          <a:endParaRPr lang="es-EC"/>
        </a:p>
      </dgm:t>
    </dgm:pt>
    <dgm:pt modelId="{1733AB20-495B-4296-956D-42605A9A5479}" type="sibTrans" cxnId="{52F9CBA7-B177-43F5-A4B7-5E27AB055ACD}">
      <dgm:prSet/>
      <dgm:spPr/>
      <dgm:t>
        <a:bodyPr/>
        <a:lstStyle/>
        <a:p>
          <a:endParaRPr lang="es-EC"/>
        </a:p>
      </dgm:t>
    </dgm:pt>
    <dgm:pt modelId="{8C7E701D-E024-4B15-87EC-B8F29220D39A}">
      <dgm:prSet phldrT="[Texto]" custT="1"/>
      <dgm:spPr/>
      <dgm:t>
        <a:bodyPr/>
        <a:lstStyle/>
        <a:p>
          <a:pPr algn="ctr"/>
          <a:endParaRPr lang="es-EC" sz="2000" b="1" dirty="0" smtClean="0">
            <a:latin typeface="Arial" pitchFamily="34" charset="0"/>
            <a:cs typeface="Arial" pitchFamily="34" charset="0"/>
          </a:endParaRPr>
        </a:p>
        <a:p>
          <a:pPr algn="ctr"/>
          <a:endParaRPr lang="es-EC" sz="2000" b="1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es-EC" sz="2000" b="1" dirty="0" smtClean="0">
              <a:latin typeface="Arial" pitchFamily="34" charset="0"/>
              <a:cs typeface="Arial" pitchFamily="34" charset="0"/>
            </a:rPr>
            <a:t>Solución: </a:t>
          </a:r>
        </a:p>
        <a:p>
          <a:pPr algn="just"/>
          <a:r>
            <a:rPr lang="es-EC" sz="2000" b="0" dirty="0" smtClean="0">
              <a:latin typeface="Arial" pitchFamily="34" charset="0"/>
              <a:cs typeface="Arial" pitchFamily="34" charset="0"/>
            </a:rPr>
            <a:t>* Implementar un algoritmo de control que garantice la igualación de tiempos de operación de las electrobombas mediante una configuración automática.</a:t>
          </a:r>
        </a:p>
        <a:p>
          <a:pPr algn="just"/>
          <a:endParaRPr lang="es-EC" sz="2000" b="0" dirty="0" smtClean="0">
            <a:latin typeface="Arial" pitchFamily="34" charset="0"/>
            <a:cs typeface="Arial" pitchFamily="34" charset="0"/>
          </a:endParaRPr>
        </a:p>
        <a:p>
          <a:pPr algn="just"/>
          <a:r>
            <a:rPr lang="es-EC" sz="2000" b="0" dirty="0" smtClean="0">
              <a:latin typeface="Arial" pitchFamily="34" charset="0"/>
              <a:cs typeface="Arial" pitchFamily="34" charset="0"/>
            </a:rPr>
            <a:t>* Mejorar la HMI mostrando condiciones actuales de funcionamiento e identificación normada de equipos</a:t>
          </a:r>
        </a:p>
        <a:p>
          <a:pPr algn="just"/>
          <a:endParaRPr lang="es-EC" sz="2000" b="0" dirty="0" smtClean="0">
            <a:latin typeface="Arial" pitchFamily="34" charset="0"/>
            <a:cs typeface="Arial" pitchFamily="34" charset="0"/>
          </a:endParaRPr>
        </a:p>
        <a:p>
          <a:pPr algn="just"/>
          <a:r>
            <a:rPr lang="es-EC" sz="2000" b="0" dirty="0" smtClean="0">
              <a:latin typeface="Arial" pitchFamily="34" charset="0"/>
              <a:cs typeface="Arial" pitchFamily="34" charset="0"/>
            </a:rPr>
            <a:t>* Diseñar las ingenierías básica y de detalle para la repotenciación del sistema e implementar un sistema de control de presión de la tubería mediante la variación de velocidad de las electrobombas.</a:t>
          </a:r>
        </a:p>
        <a:p>
          <a:pPr algn="just"/>
          <a:endParaRPr lang="es-EC" sz="2000" b="0" dirty="0" smtClean="0">
            <a:latin typeface="Arial" pitchFamily="34" charset="0"/>
            <a:cs typeface="Arial" pitchFamily="34" charset="0"/>
          </a:endParaRPr>
        </a:p>
        <a:p>
          <a:pPr algn="just"/>
          <a:endParaRPr lang="es-EC" sz="1000" b="0" dirty="0" smtClean="0"/>
        </a:p>
        <a:p>
          <a:pPr algn="ctr"/>
          <a:endParaRPr lang="es-EC" sz="1000" b="0" dirty="0"/>
        </a:p>
      </dgm:t>
    </dgm:pt>
    <dgm:pt modelId="{B504F5C2-42A6-43A0-9992-4F9B2F4B5625}" type="parTrans" cxnId="{83A60863-0DC7-4E1F-B4CF-85A23F600DC6}">
      <dgm:prSet/>
      <dgm:spPr/>
      <dgm:t>
        <a:bodyPr/>
        <a:lstStyle/>
        <a:p>
          <a:endParaRPr lang="es-EC"/>
        </a:p>
      </dgm:t>
    </dgm:pt>
    <dgm:pt modelId="{C2BA64CA-3B13-4D2F-8220-DD8001207E0A}" type="sibTrans" cxnId="{83A60863-0DC7-4E1F-B4CF-85A23F600DC6}">
      <dgm:prSet/>
      <dgm:spPr/>
      <dgm:t>
        <a:bodyPr/>
        <a:lstStyle/>
        <a:p>
          <a:endParaRPr lang="es-EC"/>
        </a:p>
      </dgm:t>
    </dgm:pt>
    <dgm:pt modelId="{CA8B1794-01D3-4110-B04C-73A5B9D93E92}" type="pres">
      <dgm:prSet presAssocID="{9483C782-DECE-45D6-9BFC-9196EA5E55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31E26F5-256C-439B-A254-68873B3D19C4}" type="pres">
      <dgm:prSet presAssocID="{8C7E701D-E024-4B15-87EC-B8F29220D39A}" presName="boxAndChildren" presStyleCnt="0"/>
      <dgm:spPr/>
      <dgm:t>
        <a:bodyPr/>
        <a:lstStyle/>
        <a:p>
          <a:endParaRPr lang="es-EC"/>
        </a:p>
      </dgm:t>
    </dgm:pt>
    <dgm:pt modelId="{813504B2-F62A-48D8-88B0-B22B7BF725F5}" type="pres">
      <dgm:prSet presAssocID="{8C7E701D-E024-4B15-87EC-B8F29220D39A}" presName="parentTextBox" presStyleLbl="node1" presStyleIdx="0" presStyleCnt="2" custScaleY="500376"/>
      <dgm:spPr/>
      <dgm:t>
        <a:bodyPr/>
        <a:lstStyle/>
        <a:p>
          <a:endParaRPr lang="es-EC"/>
        </a:p>
      </dgm:t>
    </dgm:pt>
    <dgm:pt modelId="{521ED1E9-E735-44ED-8ED8-AC6692EB154B}" type="pres">
      <dgm:prSet presAssocID="{1733AB20-495B-4296-956D-42605A9A5479}" presName="sp" presStyleCnt="0"/>
      <dgm:spPr/>
      <dgm:t>
        <a:bodyPr/>
        <a:lstStyle/>
        <a:p>
          <a:endParaRPr lang="es-EC"/>
        </a:p>
      </dgm:t>
    </dgm:pt>
    <dgm:pt modelId="{1E6914C2-EDEB-4478-93BF-F8D5C569DDB2}" type="pres">
      <dgm:prSet presAssocID="{2873489B-F5E2-4ABB-8E04-6D121C951E6F}" presName="arrowAndChildren" presStyleCnt="0"/>
      <dgm:spPr/>
      <dgm:t>
        <a:bodyPr/>
        <a:lstStyle/>
        <a:p>
          <a:endParaRPr lang="es-EC"/>
        </a:p>
      </dgm:t>
    </dgm:pt>
    <dgm:pt modelId="{463A8B1D-0641-48DC-917A-84D3F8E918DF}" type="pres">
      <dgm:prSet presAssocID="{2873489B-F5E2-4ABB-8E04-6D121C951E6F}" presName="parentTextArrow" presStyleLbl="node1" presStyleIdx="1" presStyleCnt="2" custScaleY="524770"/>
      <dgm:spPr/>
      <dgm:t>
        <a:bodyPr/>
        <a:lstStyle/>
        <a:p>
          <a:endParaRPr lang="es-EC"/>
        </a:p>
      </dgm:t>
    </dgm:pt>
  </dgm:ptLst>
  <dgm:cxnLst>
    <dgm:cxn modelId="{83A60863-0DC7-4E1F-B4CF-85A23F600DC6}" srcId="{9483C782-DECE-45D6-9BFC-9196EA5E55F3}" destId="{8C7E701D-E024-4B15-87EC-B8F29220D39A}" srcOrd="1" destOrd="0" parTransId="{B504F5C2-42A6-43A0-9992-4F9B2F4B5625}" sibTransId="{C2BA64CA-3B13-4D2F-8220-DD8001207E0A}"/>
    <dgm:cxn modelId="{52F9CBA7-B177-43F5-A4B7-5E27AB055ACD}" srcId="{9483C782-DECE-45D6-9BFC-9196EA5E55F3}" destId="{2873489B-F5E2-4ABB-8E04-6D121C951E6F}" srcOrd="0" destOrd="0" parTransId="{9AE39DE2-7E46-43BC-AE64-15C12739A20F}" sibTransId="{1733AB20-495B-4296-956D-42605A9A5479}"/>
    <dgm:cxn modelId="{5C9FCDDC-25D4-4721-A262-9BD22F1EB28C}" type="presOf" srcId="{2873489B-F5E2-4ABB-8E04-6D121C951E6F}" destId="{463A8B1D-0641-48DC-917A-84D3F8E918DF}" srcOrd="0" destOrd="0" presId="urn:microsoft.com/office/officeart/2005/8/layout/process4"/>
    <dgm:cxn modelId="{7479E20F-F1F2-4760-AEE6-EBC2420AFCA4}" type="presOf" srcId="{9483C782-DECE-45D6-9BFC-9196EA5E55F3}" destId="{CA8B1794-01D3-4110-B04C-73A5B9D93E92}" srcOrd="0" destOrd="0" presId="urn:microsoft.com/office/officeart/2005/8/layout/process4"/>
    <dgm:cxn modelId="{E5D2E4E8-D7A3-42CA-907E-3F6FA2609B99}" type="presOf" srcId="{8C7E701D-E024-4B15-87EC-B8F29220D39A}" destId="{813504B2-F62A-48D8-88B0-B22B7BF725F5}" srcOrd="0" destOrd="0" presId="urn:microsoft.com/office/officeart/2005/8/layout/process4"/>
    <dgm:cxn modelId="{CB96A22E-AAA1-4A23-803D-507B98ECD43B}" type="presParOf" srcId="{CA8B1794-01D3-4110-B04C-73A5B9D93E92}" destId="{B31E26F5-256C-439B-A254-68873B3D19C4}" srcOrd="0" destOrd="0" presId="urn:microsoft.com/office/officeart/2005/8/layout/process4"/>
    <dgm:cxn modelId="{6C3A97FF-BA49-4C6F-806A-F2CBFE5B9EEB}" type="presParOf" srcId="{B31E26F5-256C-439B-A254-68873B3D19C4}" destId="{813504B2-F62A-48D8-88B0-B22B7BF725F5}" srcOrd="0" destOrd="0" presId="urn:microsoft.com/office/officeart/2005/8/layout/process4"/>
    <dgm:cxn modelId="{964E1867-74AF-4C5B-AD81-9B4094E111EB}" type="presParOf" srcId="{CA8B1794-01D3-4110-B04C-73A5B9D93E92}" destId="{521ED1E9-E735-44ED-8ED8-AC6692EB154B}" srcOrd="1" destOrd="0" presId="urn:microsoft.com/office/officeart/2005/8/layout/process4"/>
    <dgm:cxn modelId="{31B01FE8-C1FF-4FA0-BD6A-55A61E9B87B5}" type="presParOf" srcId="{CA8B1794-01D3-4110-B04C-73A5B9D93E92}" destId="{1E6914C2-EDEB-4478-93BF-F8D5C569DDB2}" srcOrd="2" destOrd="0" presId="urn:microsoft.com/office/officeart/2005/8/layout/process4"/>
    <dgm:cxn modelId="{00CDC81B-F729-43D4-959E-FBA6E47FC5E0}" type="presParOf" srcId="{1E6914C2-EDEB-4478-93BF-F8D5C569DDB2}" destId="{463A8B1D-0641-48DC-917A-84D3F8E918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FD6784-E734-42D4-867B-874B20D6021E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D132A76D-E12C-4835-80AC-66EAB1CA9DED}">
      <dgm:prSet phldrT="[Texto]" custT="1"/>
      <dgm:spPr/>
      <dgm:t>
        <a:bodyPr/>
        <a:lstStyle/>
        <a:p>
          <a:pPr algn="ctr"/>
          <a:r>
            <a:rPr lang="es-EC" sz="2200" dirty="0" smtClean="0">
              <a:latin typeface="Arial" pitchFamily="34" charset="0"/>
              <a:cs typeface="Arial" pitchFamily="34" charset="0"/>
            </a:rPr>
            <a:t>OBJETIVO GENERAL</a:t>
          </a:r>
          <a:endParaRPr lang="es-EC" sz="2200" dirty="0">
            <a:latin typeface="Arial" pitchFamily="34" charset="0"/>
            <a:cs typeface="Arial" pitchFamily="34" charset="0"/>
          </a:endParaRPr>
        </a:p>
      </dgm:t>
    </dgm:pt>
    <dgm:pt modelId="{878BD98F-973C-401A-B99F-C5BE9CDB3868}" type="parTrans" cxnId="{58756874-7B7E-4B76-8C00-7908C1AB6EF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D7D60D8-4705-4E42-BD96-81A6933E9F0B}" type="sibTrans" cxnId="{58756874-7B7E-4B76-8C00-7908C1AB6EF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B42E64F-9064-4DD9-B726-F506A4DF4FE0}">
      <dgm:prSet phldrT="[Texto]" custT="1"/>
      <dgm:spPr/>
      <dgm:t>
        <a:bodyPr/>
        <a:lstStyle/>
        <a:p>
          <a:r>
            <a:rPr lang="es-EC" sz="2200" smtClean="0">
              <a:latin typeface="Arial" pitchFamily="34" charset="0"/>
              <a:cs typeface="Arial" pitchFamily="34" charset="0"/>
            </a:rPr>
            <a:t>OBJETIVOS ESPECIFICOS</a:t>
          </a:r>
          <a:endParaRPr lang="es-EC" sz="2200" dirty="0">
            <a:latin typeface="Arial" pitchFamily="34" charset="0"/>
            <a:cs typeface="Arial" pitchFamily="34" charset="0"/>
          </a:endParaRPr>
        </a:p>
      </dgm:t>
    </dgm:pt>
    <dgm:pt modelId="{F21B84C3-83ED-49E2-A6E0-E49C0CA7AE02}" type="parTrans" cxnId="{2896F219-2AB0-401F-BAB6-F037C2DA970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4D82887-D03A-43DB-B00E-A17FD6398C58}" type="sibTrans" cxnId="{2896F219-2AB0-401F-BAB6-F037C2DA970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BC080E3-1607-41A0-B53D-D1AADF4E945C}">
      <dgm:prSet phldrT="[Texto]" custT="1"/>
      <dgm:spPr/>
      <dgm:t>
        <a:bodyPr/>
        <a:lstStyle/>
        <a:p>
          <a:pPr algn="just"/>
          <a:r>
            <a:rPr lang="es-ES" sz="2200" dirty="0" smtClean="0">
              <a:latin typeface="Arial" pitchFamily="34" charset="0"/>
              <a:cs typeface="Arial" pitchFamily="34" charset="0"/>
            </a:rPr>
            <a:t>Diseñar la ingeniería básica y de detalle para la repotenciación del sistema de bombeo de gasolinas Extra y Súper del terminal de productos limpios El Beaterio de EP </a:t>
          </a:r>
          <a:r>
            <a:rPr lang="es-ES" sz="2200" dirty="0" err="1" smtClean="0">
              <a:latin typeface="Arial" pitchFamily="34" charset="0"/>
              <a:cs typeface="Arial" pitchFamily="34" charset="0"/>
            </a:rPr>
            <a:t>Petroecuador</a:t>
          </a:r>
          <a:r>
            <a:rPr lang="es-ES" sz="2200" dirty="0" smtClean="0">
              <a:latin typeface="Arial" pitchFamily="34" charset="0"/>
              <a:cs typeface="Arial" pitchFamily="34" charset="0"/>
            </a:rPr>
            <a:t>. </a:t>
          </a:r>
          <a:endParaRPr lang="es-EC" sz="2200" dirty="0">
            <a:latin typeface="Arial" pitchFamily="34" charset="0"/>
            <a:cs typeface="Arial" pitchFamily="34" charset="0"/>
          </a:endParaRPr>
        </a:p>
      </dgm:t>
    </dgm:pt>
    <dgm:pt modelId="{598D6780-4714-44D1-9606-E88AA3EF7658}" type="parTrans" cxnId="{E3A98862-0C5B-4051-AF3F-007C01D7F0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53BD429-7FE5-4A5F-B6A7-6DF9F1A44428}" type="sibTrans" cxnId="{E3A98862-0C5B-4051-AF3F-007C01D7F0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F4C69BA-1B0A-463E-A8F1-3B58CC31D730}">
      <dgm:prSet phldrT="[Texto]" custT="1"/>
      <dgm:spPr/>
      <dgm:t>
        <a:bodyPr/>
        <a:lstStyle/>
        <a:p>
          <a:pPr algn="just"/>
          <a:r>
            <a:rPr lang="es-ES" sz="2200" dirty="0" smtClean="0">
              <a:latin typeface="Arial" pitchFamily="34" charset="0"/>
              <a:cs typeface="Arial" pitchFamily="34" charset="0"/>
            </a:rPr>
            <a:t>Realizar un levantamiento de conexiones eléctricas, instrumentación, comunicación e infraestructura del sistema, con la descripción del proceso de despacho de gasolina Extra y Súper.</a:t>
          </a:r>
          <a:endParaRPr lang="es-EC" sz="2200" dirty="0">
            <a:latin typeface="Arial" pitchFamily="34" charset="0"/>
            <a:cs typeface="Arial" pitchFamily="34" charset="0"/>
          </a:endParaRPr>
        </a:p>
      </dgm:t>
    </dgm:pt>
    <dgm:pt modelId="{FC72A4C0-E70A-4F9C-93E2-CE9370F96F52}" type="parTrans" cxnId="{426D8E6E-655D-4B95-A52E-8721548335F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A25B0DD-1DD8-4B3B-B648-BB265E552AEF}" type="sibTrans" cxnId="{426D8E6E-655D-4B95-A52E-8721548335F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0B49A62-34C5-4205-B45A-14FBC4E6E761}">
      <dgm:prSet custT="1"/>
      <dgm:spPr/>
      <dgm:t>
        <a:bodyPr/>
        <a:lstStyle/>
        <a:p>
          <a:pPr algn="just"/>
          <a:endParaRPr lang="es-EC" sz="2200" dirty="0">
            <a:latin typeface="Arial" pitchFamily="34" charset="0"/>
            <a:cs typeface="Arial" pitchFamily="34" charset="0"/>
          </a:endParaRPr>
        </a:p>
      </dgm:t>
    </dgm:pt>
    <dgm:pt modelId="{5DFD7037-E0CE-4C7B-B51C-DDE71735C733}" type="parTrans" cxnId="{9C500E37-5526-47B7-B2C3-8B3DF9C0F746}">
      <dgm:prSet/>
      <dgm:spPr/>
      <dgm:t>
        <a:bodyPr/>
        <a:lstStyle/>
        <a:p>
          <a:endParaRPr lang="es-EC"/>
        </a:p>
      </dgm:t>
    </dgm:pt>
    <dgm:pt modelId="{DCDE9179-44C3-48BC-A970-0D2A86B12734}" type="sibTrans" cxnId="{9C500E37-5526-47B7-B2C3-8B3DF9C0F746}">
      <dgm:prSet/>
      <dgm:spPr/>
      <dgm:t>
        <a:bodyPr/>
        <a:lstStyle/>
        <a:p>
          <a:endParaRPr lang="es-EC"/>
        </a:p>
      </dgm:t>
    </dgm:pt>
    <dgm:pt modelId="{F2307316-1BF1-40E9-A903-F2F32E0C02FF}">
      <dgm:prSet custT="1"/>
      <dgm:spPr/>
      <dgm:t>
        <a:bodyPr/>
        <a:lstStyle/>
        <a:p>
          <a:pPr algn="just"/>
          <a:r>
            <a:rPr lang="es-ES" sz="2200" dirty="0" smtClean="0">
              <a:latin typeface="Arial" pitchFamily="34" charset="0"/>
              <a:cs typeface="Arial" pitchFamily="34" charset="0"/>
            </a:rPr>
            <a:t>Optimizar la lógica y mejora de la HMI para  el proceso de control de las  electrobombas de despacho de gasolina Extra y Súper con el fin de igualar los tiempos de operación y extender su vida útil.</a:t>
          </a:r>
          <a:endParaRPr lang="es-EC" sz="2200" dirty="0">
            <a:latin typeface="Arial" pitchFamily="34" charset="0"/>
            <a:cs typeface="Arial" pitchFamily="34" charset="0"/>
          </a:endParaRPr>
        </a:p>
      </dgm:t>
    </dgm:pt>
    <dgm:pt modelId="{72A8509C-9233-47AF-BA47-A16E6A98568C}" type="parTrans" cxnId="{A6C5D8BF-1337-461E-880C-3C3BECD4F5CF}">
      <dgm:prSet/>
      <dgm:spPr/>
      <dgm:t>
        <a:bodyPr/>
        <a:lstStyle/>
        <a:p>
          <a:endParaRPr lang="es-EC"/>
        </a:p>
      </dgm:t>
    </dgm:pt>
    <dgm:pt modelId="{C941AB44-1F39-45F8-8038-4ED146844296}" type="sibTrans" cxnId="{A6C5D8BF-1337-461E-880C-3C3BECD4F5CF}">
      <dgm:prSet/>
      <dgm:spPr/>
      <dgm:t>
        <a:bodyPr/>
        <a:lstStyle/>
        <a:p>
          <a:endParaRPr lang="es-EC"/>
        </a:p>
      </dgm:t>
    </dgm:pt>
    <dgm:pt modelId="{7650FCA4-282D-4F53-BC2D-D3DBA66C7070}">
      <dgm:prSet custT="1"/>
      <dgm:spPr/>
      <dgm:t>
        <a:bodyPr/>
        <a:lstStyle/>
        <a:p>
          <a:pPr algn="just"/>
          <a:endParaRPr lang="es-EC" sz="2200" dirty="0">
            <a:latin typeface="Arial" pitchFamily="34" charset="0"/>
            <a:cs typeface="Arial" pitchFamily="34" charset="0"/>
          </a:endParaRPr>
        </a:p>
      </dgm:t>
    </dgm:pt>
    <dgm:pt modelId="{147FA180-D93F-47EB-8C8E-49E79A8A970B}" type="parTrans" cxnId="{1F57F8FA-7F8B-4413-9682-E6DBF224FFF8}">
      <dgm:prSet/>
      <dgm:spPr/>
      <dgm:t>
        <a:bodyPr/>
        <a:lstStyle/>
        <a:p>
          <a:endParaRPr lang="es-EC"/>
        </a:p>
      </dgm:t>
    </dgm:pt>
    <dgm:pt modelId="{C72633CD-84A2-4145-805A-5C3477F581C4}" type="sibTrans" cxnId="{1F57F8FA-7F8B-4413-9682-E6DBF224FFF8}">
      <dgm:prSet/>
      <dgm:spPr/>
      <dgm:t>
        <a:bodyPr/>
        <a:lstStyle/>
        <a:p>
          <a:endParaRPr lang="es-EC"/>
        </a:p>
      </dgm:t>
    </dgm:pt>
    <dgm:pt modelId="{E7AA974A-FD14-4FF8-9CE5-1D37E812ABBC}">
      <dgm:prSet custT="1"/>
      <dgm:spPr/>
      <dgm:t>
        <a:bodyPr/>
        <a:lstStyle/>
        <a:p>
          <a:pPr algn="just"/>
          <a:r>
            <a:rPr lang="es-ES" sz="2200" dirty="0" smtClean="0">
              <a:latin typeface="Arial" pitchFamily="34" charset="0"/>
              <a:cs typeface="Arial" pitchFamily="34" charset="0"/>
            </a:rPr>
            <a:t>Realizar la ingeniería básica para la repotenciación del sistema de bombeo de gasolina Extra y Súper.</a:t>
          </a:r>
          <a:endParaRPr lang="es-EC" sz="2200" dirty="0">
            <a:latin typeface="Arial" pitchFamily="34" charset="0"/>
            <a:cs typeface="Arial" pitchFamily="34" charset="0"/>
          </a:endParaRPr>
        </a:p>
      </dgm:t>
    </dgm:pt>
    <dgm:pt modelId="{BD6B5590-510B-46A7-9F30-47AF03D982D3}" type="parTrans" cxnId="{A78EE519-14B3-4569-A2B5-92BDE15D27AE}">
      <dgm:prSet/>
      <dgm:spPr/>
      <dgm:t>
        <a:bodyPr/>
        <a:lstStyle/>
        <a:p>
          <a:endParaRPr lang="es-EC"/>
        </a:p>
      </dgm:t>
    </dgm:pt>
    <dgm:pt modelId="{8AFDB76A-42CF-4FBC-8662-490B6B381B83}" type="sibTrans" cxnId="{A78EE519-14B3-4569-A2B5-92BDE15D27AE}">
      <dgm:prSet/>
      <dgm:spPr/>
      <dgm:t>
        <a:bodyPr/>
        <a:lstStyle/>
        <a:p>
          <a:endParaRPr lang="es-EC"/>
        </a:p>
      </dgm:t>
    </dgm:pt>
    <dgm:pt modelId="{C9C47EA9-654C-4B25-87F4-9068C9BC99F9}">
      <dgm:prSet custT="1"/>
      <dgm:spPr/>
      <dgm:t>
        <a:bodyPr/>
        <a:lstStyle/>
        <a:p>
          <a:pPr algn="just"/>
          <a:endParaRPr lang="es-EC" sz="2200" dirty="0">
            <a:latin typeface="Arial" pitchFamily="34" charset="0"/>
            <a:cs typeface="Arial" pitchFamily="34" charset="0"/>
          </a:endParaRPr>
        </a:p>
      </dgm:t>
    </dgm:pt>
    <dgm:pt modelId="{D8A32C9E-1DC2-45A8-9B99-DFD853D01424}" type="parTrans" cxnId="{C7D0D812-A998-4800-9EC0-4D60125F1063}">
      <dgm:prSet/>
      <dgm:spPr/>
      <dgm:t>
        <a:bodyPr/>
        <a:lstStyle/>
        <a:p>
          <a:endParaRPr lang="es-EC"/>
        </a:p>
      </dgm:t>
    </dgm:pt>
    <dgm:pt modelId="{5BFB132B-3BAA-4FCC-A9C5-45A20375942C}" type="sibTrans" cxnId="{C7D0D812-A998-4800-9EC0-4D60125F1063}">
      <dgm:prSet/>
      <dgm:spPr/>
      <dgm:t>
        <a:bodyPr/>
        <a:lstStyle/>
        <a:p>
          <a:endParaRPr lang="es-EC"/>
        </a:p>
      </dgm:t>
    </dgm:pt>
    <dgm:pt modelId="{D7C7AEC5-54FC-40EF-8897-6E67FC306900}">
      <dgm:prSet custT="1"/>
      <dgm:spPr/>
      <dgm:t>
        <a:bodyPr/>
        <a:lstStyle/>
        <a:p>
          <a:pPr algn="just"/>
          <a:r>
            <a:rPr lang="es-ES" sz="2200" dirty="0" smtClean="0">
              <a:latin typeface="Arial" pitchFamily="34" charset="0"/>
              <a:cs typeface="Arial" pitchFamily="34" charset="0"/>
            </a:rPr>
            <a:t>Realizar la ingeniería de detalle  para la repotenciación del sistema de bombeo de gasolina Extra y Súper.</a:t>
          </a:r>
          <a:endParaRPr lang="es-EC" sz="2200" dirty="0">
            <a:latin typeface="Arial" pitchFamily="34" charset="0"/>
            <a:cs typeface="Arial" pitchFamily="34" charset="0"/>
          </a:endParaRPr>
        </a:p>
      </dgm:t>
    </dgm:pt>
    <dgm:pt modelId="{78D46A6E-908A-471F-B6BA-1043144F3721}" type="parTrans" cxnId="{5BDF040D-9BFD-4AE5-8D59-0F60F4A1EAF3}">
      <dgm:prSet/>
      <dgm:spPr/>
      <dgm:t>
        <a:bodyPr/>
        <a:lstStyle/>
        <a:p>
          <a:endParaRPr lang="es-EC"/>
        </a:p>
      </dgm:t>
    </dgm:pt>
    <dgm:pt modelId="{7B2D69DF-F54E-4702-8384-D61ADC1F258C}" type="sibTrans" cxnId="{5BDF040D-9BFD-4AE5-8D59-0F60F4A1EAF3}">
      <dgm:prSet/>
      <dgm:spPr/>
      <dgm:t>
        <a:bodyPr/>
        <a:lstStyle/>
        <a:p>
          <a:endParaRPr lang="es-EC"/>
        </a:p>
      </dgm:t>
    </dgm:pt>
    <dgm:pt modelId="{E72A842B-B2DC-4F69-9118-D095E58BC44E}">
      <dgm:prSet custT="1"/>
      <dgm:spPr/>
      <dgm:t>
        <a:bodyPr/>
        <a:lstStyle/>
        <a:p>
          <a:pPr algn="just"/>
          <a:r>
            <a:rPr lang="es-ES" sz="2200" dirty="0" smtClean="0">
              <a:latin typeface="Arial" pitchFamily="34" charset="0"/>
              <a:cs typeface="Arial" pitchFamily="34" charset="0"/>
            </a:rPr>
            <a:t>Presentar una lista detallada  de materiales con proformas acertadas para facilidad de negociación de la empresa. </a:t>
          </a:r>
          <a:endParaRPr lang="es-EC" sz="2200" dirty="0">
            <a:latin typeface="Arial" pitchFamily="34" charset="0"/>
            <a:cs typeface="Arial" pitchFamily="34" charset="0"/>
          </a:endParaRPr>
        </a:p>
      </dgm:t>
    </dgm:pt>
    <dgm:pt modelId="{DBCF4DC8-E67C-44DF-BFEB-0A2494C59089}" type="parTrans" cxnId="{623255D2-F3FC-4237-BB67-C65B03410FE9}">
      <dgm:prSet/>
      <dgm:spPr/>
      <dgm:t>
        <a:bodyPr/>
        <a:lstStyle/>
        <a:p>
          <a:endParaRPr lang="es-EC"/>
        </a:p>
      </dgm:t>
    </dgm:pt>
    <dgm:pt modelId="{424E04FD-682D-4F9D-B7D0-34A92F0BFBD7}" type="sibTrans" cxnId="{623255D2-F3FC-4237-BB67-C65B03410FE9}">
      <dgm:prSet/>
      <dgm:spPr/>
      <dgm:t>
        <a:bodyPr/>
        <a:lstStyle/>
        <a:p>
          <a:endParaRPr lang="es-EC"/>
        </a:p>
      </dgm:t>
    </dgm:pt>
    <dgm:pt modelId="{75028777-2C78-4451-AFA5-728F09C2A1A7}">
      <dgm:prSet custT="1"/>
      <dgm:spPr/>
      <dgm:t>
        <a:bodyPr/>
        <a:lstStyle/>
        <a:p>
          <a:pPr algn="just"/>
          <a:endParaRPr lang="es-EC" sz="2200" dirty="0">
            <a:latin typeface="Arial" pitchFamily="34" charset="0"/>
            <a:cs typeface="Arial" pitchFamily="34" charset="0"/>
          </a:endParaRPr>
        </a:p>
      </dgm:t>
    </dgm:pt>
    <dgm:pt modelId="{FC517DF9-CAC4-4CF8-9226-F121A8B537BC}" type="parTrans" cxnId="{C4205660-FA47-4C66-864C-DA954E9AF2E5}">
      <dgm:prSet/>
      <dgm:spPr/>
      <dgm:t>
        <a:bodyPr/>
        <a:lstStyle/>
        <a:p>
          <a:endParaRPr lang="es-EC"/>
        </a:p>
      </dgm:t>
    </dgm:pt>
    <dgm:pt modelId="{BFE3522D-3F33-4F36-9575-51046EA5620C}" type="sibTrans" cxnId="{C4205660-FA47-4C66-864C-DA954E9AF2E5}">
      <dgm:prSet/>
      <dgm:spPr/>
      <dgm:t>
        <a:bodyPr/>
        <a:lstStyle/>
        <a:p>
          <a:endParaRPr lang="es-EC"/>
        </a:p>
      </dgm:t>
    </dgm:pt>
    <dgm:pt modelId="{89933325-E257-45AE-805F-426400EC892C}" type="pres">
      <dgm:prSet presAssocID="{AAFD6784-E734-42D4-867B-874B20D602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6AB931-F383-4A90-8E66-F422C437F611}" type="pres">
      <dgm:prSet presAssocID="{D132A76D-E12C-4835-80AC-66EAB1CA9DED}" presName="linNode" presStyleCnt="0"/>
      <dgm:spPr/>
      <dgm:t>
        <a:bodyPr/>
        <a:lstStyle/>
        <a:p>
          <a:endParaRPr lang="es-EC"/>
        </a:p>
      </dgm:t>
    </dgm:pt>
    <dgm:pt modelId="{E750BCA7-761D-44D3-BECE-F97BDE6743C3}" type="pres">
      <dgm:prSet presAssocID="{D132A76D-E12C-4835-80AC-66EAB1CA9DED}" presName="parentText" presStyleLbl="node1" presStyleIdx="0" presStyleCnt="2" custScaleX="90488" custScaleY="4654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855689-D8F9-4455-B50F-55805E8EB2B1}" type="pres">
      <dgm:prSet presAssocID="{D132A76D-E12C-4835-80AC-66EAB1CA9DED}" presName="descendantText" presStyleLbl="alignAccFollowNode1" presStyleIdx="0" presStyleCnt="2" custScaleX="105803" custScaleY="510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B228D3-E34C-4271-A729-9E59D7485309}" type="pres">
      <dgm:prSet presAssocID="{ED7D60D8-4705-4E42-BD96-81A6933E9F0B}" presName="sp" presStyleCnt="0"/>
      <dgm:spPr/>
      <dgm:t>
        <a:bodyPr/>
        <a:lstStyle/>
        <a:p>
          <a:endParaRPr lang="es-EC"/>
        </a:p>
      </dgm:t>
    </dgm:pt>
    <dgm:pt modelId="{8A4E80FF-2FC4-4950-9970-34D5BCDE37AC}" type="pres">
      <dgm:prSet presAssocID="{FB42E64F-9064-4DD9-B726-F506A4DF4FE0}" presName="linNode" presStyleCnt="0"/>
      <dgm:spPr/>
      <dgm:t>
        <a:bodyPr/>
        <a:lstStyle/>
        <a:p>
          <a:endParaRPr lang="es-EC"/>
        </a:p>
      </dgm:t>
    </dgm:pt>
    <dgm:pt modelId="{D7316D64-4B6F-4554-AA8F-1BB494F864E0}" type="pres">
      <dgm:prSet presAssocID="{FB42E64F-9064-4DD9-B726-F506A4DF4FE0}" presName="parentText" presStyleLbl="node1" presStyleIdx="1" presStyleCnt="2" custScaleX="77301" custScaleY="6898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4A763E-E735-4851-A171-E30EA9FFCE14}" type="pres">
      <dgm:prSet presAssocID="{FB42E64F-9064-4DD9-B726-F506A4DF4FE0}" presName="descendantText" presStyleLbl="alignAccFollowNode1" presStyleIdx="1" presStyleCnt="2" custScaleX="113218" custScaleY="1920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D4DBEF1-0B38-41F0-A3DC-A915129B9BEC}" type="presOf" srcId="{D132A76D-E12C-4835-80AC-66EAB1CA9DED}" destId="{E750BCA7-761D-44D3-BECE-F97BDE6743C3}" srcOrd="0" destOrd="0" presId="urn:microsoft.com/office/officeart/2005/8/layout/vList5"/>
    <dgm:cxn modelId="{7060327A-E9C4-4392-B552-CB9EF7470513}" type="presOf" srcId="{F2307316-1BF1-40E9-A903-F2F32E0C02FF}" destId="{EE4A763E-E735-4851-A171-E30EA9FFCE14}" srcOrd="0" destOrd="2" presId="urn:microsoft.com/office/officeart/2005/8/layout/vList5"/>
    <dgm:cxn modelId="{C314B366-6716-4FFC-B18E-75A125A8654B}" type="presOf" srcId="{AAFD6784-E734-42D4-867B-874B20D6021E}" destId="{89933325-E257-45AE-805F-426400EC892C}" srcOrd="0" destOrd="0" presId="urn:microsoft.com/office/officeart/2005/8/layout/vList5"/>
    <dgm:cxn modelId="{623255D2-F3FC-4237-BB67-C65B03410FE9}" srcId="{FB42E64F-9064-4DD9-B726-F506A4DF4FE0}" destId="{E72A842B-B2DC-4F69-9118-D095E58BC44E}" srcOrd="5" destOrd="0" parTransId="{DBCF4DC8-E67C-44DF-BFEB-0A2494C59089}" sibTransId="{424E04FD-682D-4F9D-B7D0-34A92F0BFBD7}"/>
    <dgm:cxn modelId="{3C15B50C-3DDE-414C-AAC0-96FCC05849A1}" type="presOf" srcId="{7650FCA4-282D-4F53-BC2D-D3DBA66C7070}" destId="{EE4A763E-E735-4851-A171-E30EA9FFCE14}" srcOrd="0" destOrd="3" presId="urn:microsoft.com/office/officeart/2005/8/layout/vList5"/>
    <dgm:cxn modelId="{EE45D7E1-F3BD-4C94-ADBC-5CFBA51A0640}" type="presOf" srcId="{D7C7AEC5-54FC-40EF-8897-6E67FC306900}" destId="{EE4A763E-E735-4851-A171-E30EA9FFCE14}" srcOrd="0" destOrd="6" presId="urn:microsoft.com/office/officeart/2005/8/layout/vList5"/>
    <dgm:cxn modelId="{C7D0D812-A998-4800-9EC0-4D60125F1063}" srcId="{E7AA974A-FD14-4FF8-9CE5-1D37E812ABBC}" destId="{C9C47EA9-654C-4B25-87F4-9068C9BC99F9}" srcOrd="0" destOrd="0" parTransId="{D8A32C9E-1DC2-45A8-9B99-DFD853D01424}" sibTransId="{5BFB132B-3BAA-4FCC-A9C5-45A20375942C}"/>
    <dgm:cxn modelId="{2896F219-2AB0-401F-BAB6-F037C2DA970B}" srcId="{AAFD6784-E734-42D4-867B-874B20D6021E}" destId="{FB42E64F-9064-4DD9-B726-F506A4DF4FE0}" srcOrd="1" destOrd="0" parTransId="{F21B84C3-83ED-49E2-A6E0-E49C0CA7AE02}" sibTransId="{64D82887-D03A-43DB-B00E-A17FD6398C58}"/>
    <dgm:cxn modelId="{8CA7D0DF-2B0C-43D6-A5E1-EECA535BDBF4}" type="presOf" srcId="{75028777-2C78-4451-AFA5-728F09C2A1A7}" destId="{EE4A763E-E735-4851-A171-E30EA9FFCE14}" srcOrd="0" destOrd="7" presId="urn:microsoft.com/office/officeart/2005/8/layout/vList5"/>
    <dgm:cxn modelId="{48BA4DC0-9CC5-4BB2-9826-F4FFB93ADC43}" type="presOf" srcId="{E7AA974A-FD14-4FF8-9CE5-1D37E812ABBC}" destId="{EE4A763E-E735-4851-A171-E30EA9FFCE14}" srcOrd="0" destOrd="4" presId="urn:microsoft.com/office/officeart/2005/8/layout/vList5"/>
    <dgm:cxn modelId="{D3E68F2E-1D7F-4728-80F8-F3BB73458083}" type="presOf" srcId="{E72A842B-B2DC-4F69-9118-D095E58BC44E}" destId="{EE4A763E-E735-4851-A171-E30EA9FFCE14}" srcOrd="0" destOrd="8" presId="urn:microsoft.com/office/officeart/2005/8/layout/vList5"/>
    <dgm:cxn modelId="{E3A98862-0C5B-4051-AF3F-007C01D7F091}" srcId="{D132A76D-E12C-4835-80AC-66EAB1CA9DED}" destId="{0BC080E3-1607-41A0-B53D-D1AADF4E945C}" srcOrd="0" destOrd="0" parTransId="{598D6780-4714-44D1-9606-E88AA3EF7658}" sibTransId="{F53BD429-7FE5-4A5F-B6A7-6DF9F1A44428}"/>
    <dgm:cxn modelId="{8E129DC5-029F-4A2A-8AB3-696006C169A7}" type="presOf" srcId="{7F4C69BA-1B0A-463E-A8F1-3B58CC31D730}" destId="{EE4A763E-E735-4851-A171-E30EA9FFCE14}" srcOrd="0" destOrd="0" presId="urn:microsoft.com/office/officeart/2005/8/layout/vList5"/>
    <dgm:cxn modelId="{A6C5D8BF-1337-461E-880C-3C3BECD4F5CF}" srcId="{FB42E64F-9064-4DD9-B726-F506A4DF4FE0}" destId="{F2307316-1BF1-40E9-A903-F2F32E0C02FF}" srcOrd="1" destOrd="0" parTransId="{72A8509C-9233-47AF-BA47-A16E6A98568C}" sibTransId="{C941AB44-1F39-45F8-8038-4ED146844296}"/>
    <dgm:cxn modelId="{5BDF040D-9BFD-4AE5-8D59-0F60F4A1EAF3}" srcId="{FB42E64F-9064-4DD9-B726-F506A4DF4FE0}" destId="{D7C7AEC5-54FC-40EF-8897-6E67FC306900}" srcOrd="3" destOrd="0" parTransId="{78D46A6E-908A-471F-B6BA-1043144F3721}" sibTransId="{7B2D69DF-F54E-4702-8384-D61ADC1F258C}"/>
    <dgm:cxn modelId="{9C500E37-5526-47B7-B2C3-8B3DF9C0F746}" srcId="{7F4C69BA-1B0A-463E-A8F1-3B58CC31D730}" destId="{00B49A62-34C5-4205-B45A-14FBC4E6E761}" srcOrd="0" destOrd="0" parTransId="{5DFD7037-E0CE-4C7B-B51C-DDE71735C733}" sibTransId="{DCDE9179-44C3-48BC-A970-0D2A86B12734}"/>
    <dgm:cxn modelId="{252C9264-ED74-4751-A64A-8B24843364B2}" type="presOf" srcId="{C9C47EA9-654C-4B25-87F4-9068C9BC99F9}" destId="{EE4A763E-E735-4851-A171-E30EA9FFCE14}" srcOrd="0" destOrd="5" presId="urn:microsoft.com/office/officeart/2005/8/layout/vList5"/>
    <dgm:cxn modelId="{740E9C8A-BBD5-40DF-B5FC-2518840EE64F}" type="presOf" srcId="{00B49A62-34C5-4205-B45A-14FBC4E6E761}" destId="{EE4A763E-E735-4851-A171-E30EA9FFCE14}" srcOrd="0" destOrd="1" presId="urn:microsoft.com/office/officeart/2005/8/layout/vList5"/>
    <dgm:cxn modelId="{C4205660-FA47-4C66-864C-DA954E9AF2E5}" srcId="{FB42E64F-9064-4DD9-B726-F506A4DF4FE0}" destId="{75028777-2C78-4451-AFA5-728F09C2A1A7}" srcOrd="4" destOrd="0" parTransId="{FC517DF9-CAC4-4CF8-9226-F121A8B537BC}" sibTransId="{BFE3522D-3F33-4F36-9575-51046EA5620C}"/>
    <dgm:cxn modelId="{909BC20D-4827-4115-99F9-2F49AA86D0A3}" type="presOf" srcId="{FB42E64F-9064-4DD9-B726-F506A4DF4FE0}" destId="{D7316D64-4B6F-4554-AA8F-1BB494F864E0}" srcOrd="0" destOrd="0" presId="urn:microsoft.com/office/officeart/2005/8/layout/vList5"/>
    <dgm:cxn modelId="{1F57F8FA-7F8B-4413-9682-E6DBF224FFF8}" srcId="{F2307316-1BF1-40E9-A903-F2F32E0C02FF}" destId="{7650FCA4-282D-4F53-BC2D-D3DBA66C7070}" srcOrd="0" destOrd="0" parTransId="{147FA180-D93F-47EB-8C8E-49E79A8A970B}" sibTransId="{C72633CD-84A2-4145-805A-5C3477F581C4}"/>
    <dgm:cxn modelId="{58756874-7B7E-4B76-8C00-7908C1AB6EF6}" srcId="{AAFD6784-E734-42D4-867B-874B20D6021E}" destId="{D132A76D-E12C-4835-80AC-66EAB1CA9DED}" srcOrd="0" destOrd="0" parTransId="{878BD98F-973C-401A-B99F-C5BE9CDB3868}" sibTransId="{ED7D60D8-4705-4E42-BD96-81A6933E9F0B}"/>
    <dgm:cxn modelId="{426D8E6E-655D-4B95-A52E-8721548335F7}" srcId="{FB42E64F-9064-4DD9-B726-F506A4DF4FE0}" destId="{7F4C69BA-1B0A-463E-A8F1-3B58CC31D730}" srcOrd="0" destOrd="0" parTransId="{FC72A4C0-E70A-4F9C-93E2-CE9370F96F52}" sibTransId="{1A25B0DD-1DD8-4B3B-B648-BB265E552AEF}"/>
    <dgm:cxn modelId="{6A7A2433-B114-4FA6-95C2-B6A596E021CD}" type="presOf" srcId="{0BC080E3-1607-41A0-B53D-D1AADF4E945C}" destId="{E3855689-D8F9-4455-B50F-55805E8EB2B1}" srcOrd="0" destOrd="0" presId="urn:microsoft.com/office/officeart/2005/8/layout/vList5"/>
    <dgm:cxn modelId="{A78EE519-14B3-4569-A2B5-92BDE15D27AE}" srcId="{FB42E64F-9064-4DD9-B726-F506A4DF4FE0}" destId="{E7AA974A-FD14-4FF8-9CE5-1D37E812ABBC}" srcOrd="2" destOrd="0" parTransId="{BD6B5590-510B-46A7-9F30-47AF03D982D3}" sibTransId="{8AFDB76A-42CF-4FBC-8662-490B6B381B83}"/>
    <dgm:cxn modelId="{F1E64953-2A82-43CB-BA70-4A5A9E381D09}" type="presParOf" srcId="{89933325-E257-45AE-805F-426400EC892C}" destId="{9C6AB931-F383-4A90-8E66-F422C437F611}" srcOrd="0" destOrd="0" presId="urn:microsoft.com/office/officeart/2005/8/layout/vList5"/>
    <dgm:cxn modelId="{86B4ECF1-867C-4FF1-8E09-B2F9BE00BB9B}" type="presParOf" srcId="{9C6AB931-F383-4A90-8E66-F422C437F611}" destId="{E750BCA7-761D-44D3-BECE-F97BDE6743C3}" srcOrd="0" destOrd="0" presId="urn:microsoft.com/office/officeart/2005/8/layout/vList5"/>
    <dgm:cxn modelId="{3E3442EF-3362-497B-AC0A-7C12A637EE2B}" type="presParOf" srcId="{9C6AB931-F383-4A90-8E66-F422C437F611}" destId="{E3855689-D8F9-4455-B50F-55805E8EB2B1}" srcOrd="1" destOrd="0" presId="urn:microsoft.com/office/officeart/2005/8/layout/vList5"/>
    <dgm:cxn modelId="{58877090-1A01-4243-84E9-53A1A9472322}" type="presParOf" srcId="{89933325-E257-45AE-805F-426400EC892C}" destId="{E6B228D3-E34C-4271-A729-9E59D7485309}" srcOrd="1" destOrd="0" presId="urn:microsoft.com/office/officeart/2005/8/layout/vList5"/>
    <dgm:cxn modelId="{A4FFE2A1-4672-406D-BF93-5B1E2C33F8F0}" type="presParOf" srcId="{89933325-E257-45AE-805F-426400EC892C}" destId="{8A4E80FF-2FC4-4950-9970-34D5BCDE37AC}" srcOrd="2" destOrd="0" presId="urn:microsoft.com/office/officeart/2005/8/layout/vList5"/>
    <dgm:cxn modelId="{002F3AE2-6291-4A12-ACB9-EFA7B0621CC9}" type="presParOf" srcId="{8A4E80FF-2FC4-4950-9970-34D5BCDE37AC}" destId="{D7316D64-4B6F-4554-AA8F-1BB494F864E0}" srcOrd="0" destOrd="0" presId="urn:microsoft.com/office/officeart/2005/8/layout/vList5"/>
    <dgm:cxn modelId="{2E1047AC-0047-458F-9993-71E6AC28A62A}" type="presParOf" srcId="{8A4E80FF-2FC4-4950-9970-34D5BCDE37AC}" destId="{EE4A763E-E735-4851-A171-E30EA9FFCE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1E6016-23E7-4D54-9A4D-47FB7E871A64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C298993A-D3B5-4294-9701-237B94DFD250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Gasolina </a:t>
          </a:r>
        </a:p>
        <a:p>
          <a:pPr algn="ctr"/>
          <a:r>
            <a:rPr lang="es-ES" sz="2000" dirty="0" smtClean="0">
              <a:latin typeface="Arial" pitchFamily="34" charset="0"/>
              <a:cs typeface="Arial" pitchFamily="34" charset="0"/>
            </a:rPr>
            <a:t>Extra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DA64FCA9-BFB8-4878-AF0F-31CCC329E749}" type="parTrans" cxnId="{D1F414C2-6090-4F3F-B457-C93E61492F6E}">
      <dgm:prSet/>
      <dgm:spPr/>
      <dgm:t>
        <a:bodyPr/>
        <a:lstStyle/>
        <a:p>
          <a:endParaRPr lang="es-ES"/>
        </a:p>
      </dgm:t>
    </dgm:pt>
    <dgm:pt modelId="{8775C400-727D-4CB3-8462-B13D1BACC5E8}" type="sibTrans" cxnId="{D1F414C2-6090-4F3F-B457-C93E61492F6E}">
      <dgm:prSet/>
      <dgm:spPr/>
      <dgm:t>
        <a:bodyPr/>
        <a:lstStyle/>
        <a:p>
          <a:endParaRPr lang="es-ES"/>
        </a:p>
      </dgm:t>
    </dgm:pt>
    <dgm:pt modelId="{557A2A61-5FDE-4ADA-8698-18EF135B2746}">
      <dgm:prSet phldrT="[Texto]" custT="1"/>
      <dgm:spPr/>
      <dgm:t>
        <a:bodyPr/>
        <a:lstStyle/>
        <a:p>
          <a:pPr algn="ctr"/>
          <a:r>
            <a:rPr lang="es-ES" sz="2000" dirty="0" smtClean="0">
              <a:latin typeface="Arial" pitchFamily="34" charset="0"/>
              <a:cs typeface="Arial" pitchFamily="34" charset="0"/>
            </a:rPr>
            <a:t>Lógica del PLC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B6D4B19F-75CD-4D54-B78D-D514C0515B96}" type="parTrans" cxnId="{56D8F2E4-DE0E-454D-8581-1E46CF052833}">
      <dgm:prSet/>
      <dgm:spPr/>
      <dgm:t>
        <a:bodyPr/>
        <a:lstStyle/>
        <a:p>
          <a:endParaRPr lang="es-ES"/>
        </a:p>
      </dgm:t>
    </dgm:pt>
    <dgm:pt modelId="{850C8936-52AD-4A32-98B1-4DCDE1CEB029}" type="sibTrans" cxnId="{56D8F2E4-DE0E-454D-8581-1E46CF052833}">
      <dgm:prSet/>
      <dgm:spPr/>
      <dgm:t>
        <a:bodyPr/>
        <a:lstStyle/>
        <a:p>
          <a:endParaRPr lang="es-ES"/>
        </a:p>
      </dgm:t>
    </dgm:pt>
    <dgm:pt modelId="{047DEAEC-45C2-4F3D-9DF2-FDE21A9E6E95}">
      <dgm:prSet phldrT="[Texto]" custT="1"/>
      <dgm:spPr/>
      <dgm:t>
        <a:bodyPr/>
        <a:lstStyle/>
        <a:p>
          <a:pPr algn="just"/>
          <a:r>
            <a:rPr lang="es-EC" sz="2000" dirty="0" smtClean="0">
              <a:latin typeface="Arial" pitchFamily="34" charset="0"/>
              <a:cs typeface="Arial" pitchFamily="34" charset="0"/>
            </a:rPr>
            <a:t>Selección automática de electrobombas funcionales (Principal y Auxiliares) en base a su tiempos de operación.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2D097992-0C63-42F2-885F-DFAD9A8CF71E}" type="parTrans" cxnId="{5DA30B21-D734-49A7-A4EA-3C7A478CEE65}">
      <dgm:prSet/>
      <dgm:spPr/>
      <dgm:t>
        <a:bodyPr/>
        <a:lstStyle/>
        <a:p>
          <a:endParaRPr lang="es-ES"/>
        </a:p>
      </dgm:t>
    </dgm:pt>
    <dgm:pt modelId="{B8DB3374-D775-48D5-B30D-40A2FD8163C4}" type="sibTrans" cxnId="{5DA30B21-D734-49A7-A4EA-3C7A478CEE65}">
      <dgm:prSet/>
      <dgm:spPr/>
      <dgm:t>
        <a:bodyPr/>
        <a:lstStyle/>
        <a:p>
          <a:endParaRPr lang="es-ES"/>
        </a:p>
      </dgm:t>
    </dgm:pt>
    <dgm:pt modelId="{68540A31-6091-4B6C-B4D8-77C738174A22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Control de presión en la línea</a:t>
          </a:r>
        </a:p>
        <a:p>
          <a:pPr algn="just"/>
          <a:r>
            <a:rPr lang="es-EC" sz="2000" dirty="0" smtClean="0">
              <a:latin typeface="Arial" pitchFamily="34" charset="0"/>
              <a:cs typeface="Arial" pitchFamily="34" charset="0"/>
            </a:rPr>
            <a:t>corriente de 4 a 20 </a:t>
          </a:r>
          <a:r>
            <a:rPr lang="es-EC" sz="2000" dirty="0" err="1" smtClean="0">
              <a:latin typeface="Arial" pitchFamily="34" charset="0"/>
              <a:cs typeface="Arial" pitchFamily="34" charset="0"/>
            </a:rPr>
            <a:t>mA</a:t>
          </a:r>
          <a:r>
            <a:rPr lang="es-EC" sz="2000" dirty="0" smtClean="0">
              <a:latin typeface="Arial" pitchFamily="34" charset="0"/>
              <a:cs typeface="Arial" pitchFamily="34" charset="0"/>
            </a:rPr>
            <a:t> </a:t>
          </a:r>
        </a:p>
        <a:p>
          <a:pPr algn="just"/>
          <a:r>
            <a:rPr lang="es-EC" sz="2000" dirty="0" smtClean="0">
              <a:latin typeface="Arial" pitchFamily="34" charset="0"/>
              <a:cs typeface="Arial" pitchFamily="34" charset="0"/>
            </a:rPr>
            <a:t>presión de 0 a 120 PSI. 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7AE85913-F78D-4B5E-B0D5-B6C9AD8BA256}" type="parTrans" cxnId="{36495BD2-4FCB-4101-9FC4-F8A2F9D52477}">
      <dgm:prSet/>
      <dgm:spPr/>
      <dgm:t>
        <a:bodyPr/>
        <a:lstStyle/>
        <a:p>
          <a:endParaRPr lang="es-ES"/>
        </a:p>
      </dgm:t>
    </dgm:pt>
    <dgm:pt modelId="{205E509C-2B83-481C-9FA2-8E411501AD38}" type="sibTrans" cxnId="{36495BD2-4FCB-4101-9FC4-F8A2F9D52477}">
      <dgm:prSet/>
      <dgm:spPr/>
      <dgm:t>
        <a:bodyPr/>
        <a:lstStyle/>
        <a:p>
          <a:endParaRPr lang="es-ES"/>
        </a:p>
      </dgm:t>
    </dgm:pt>
    <dgm:pt modelId="{B3A6EF4E-7E4A-45BA-8929-BFF6DB0748C3}">
      <dgm:prSet phldrT="[Texto]" custT="1"/>
      <dgm:spPr/>
      <dgm:t>
        <a:bodyPr/>
        <a:lstStyle/>
        <a:p>
          <a:pPr algn="just"/>
          <a:r>
            <a:rPr lang="es-EC" sz="2000" dirty="0" smtClean="0">
              <a:latin typeface="Arial" pitchFamily="34" charset="0"/>
              <a:cs typeface="Arial" pitchFamily="34" charset="0"/>
            </a:rPr>
            <a:t>Modificación de la HMI.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C95AB3EA-58B3-4F01-83F9-2317A7DE8652}" type="parTrans" cxnId="{B5663EEB-4C6A-456B-B138-3F4ACE47613A}">
      <dgm:prSet/>
      <dgm:spPr/>
      <dgm:t>
        <a:bodyPr/>
        <a:lstStyle/>
        <a:p>
          <a:endParaRPr lang="es-ES"/>
        </a:p>
      </dgm:t>
    </dgm:pt>
    <dgm:pt modelId="{ED0542B8-7636-4D27-AF22-4A66DA8E9D27}" type="sibTrans" cxnId="{B5663EEB-4C6A-456B-B138-3F4ACE47613A}">
      <dgm:prSet/>
      <dgm:spPr/>
      <dgm:t>
        <a:bodyPr/>
        <a:lstStyle/>
        <a:p>
          <a:endParaRPr lang="es-ES"/>
        </a:p>
      </dgm:t>
    </dgm:pt>
    <dgm:pt modelId="{522CC362-D990-478E-A9B0-C501500FC272}">
      <dgm:prSet phldrT="[Texto]" custT="1"/>
      <dgm:spPr/>
      <dgm:t>
        <a:bodyPr/>
        <a:lstStyle/>
        <a:p>
          <a:pPr algn="ctr"/>
          <a:r>
            <a:rPr lang="es-ES" sz="2000" dirty="0" smtClean="0">
              <a:latin typeface="Arial" pitchFamily="34" charset="0"/>
              <a:cs typeface="Arial" pitchFamily="34" charset="0"/>
            </a:rPr>
            <a:t>INTOUCH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47EF1408-F419-43EE-ADFA-AD43ED572179}" type="parTrans" cxnId="{3F6C9077-2E8C-431D-9628-C1D28E307BF7}">
      <dgm:prSet/>
      <dgm:spPr/>
      <dgm:t>
        <a:bodyPr/>
        <a:lstStyle/>
        <a:p>
          <a:endParaRPr lang="es-ES"/>
        </a:p>
      </dgm:t>
    </dgm:pt>
    <dgm:pt modelId="{5006A556-B4EF-43A2-B459-F6FBD4A7295C}" type="sibTrans" cxnId="{3F6C9077-2E8C-431D-9628-C1D28E307BF7}">
      <dgm:prSet/>
      <dgm:spPr/>
      <dgm:t>
        <a:bodyPr/>
        <a:lstStyle/>
        <a:p>
          <a:endParaRPr lang="es-ES"/>
        </a:p>
      </dgm:t>
    </dgm:pt>
    <dgm:pt modelId="{BA9A82FD-039F-4B9C-A035-B0E6586A2DBF}">
      <dgm:prSet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Tiempo de mantenimiento: 2000 h</a:t>
          </a:r>
        </a:p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Tiempo de ciclo: 50 h</a:t>
          </a:r>
        </a:p>
        <a:p>
          <a:pPr algn="just"/>
          <a:r>
            <a:rPr lang="es-EC" sz="2000" dirty="0" smtClean="0">
              <a:latin typeface="Arial" pitchFamily="34" charset="0"/>
              <a:cs typeface="Arial" pitchFamily="34" charset="0"/>
            </a:rPr>
            <a:t>Tiempo de desfase: 500 h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DB0394BD-5DDB-4897-B3C4-7F13A6613445}" type="parTrans" cxnId="{B03BEC3A-DD74-4145-BB47-03C8F87FD531}">
      <dgm:prSet/>
      <dgm:spPr/>
      <dgm:t>
        <a:bodyPr/>
        <a:lstStyle/>
        <a:p>
          <a:endParaRPr lang="es-ES"/>
        </a:p>
      </dgm:t>
    </dgm:pt>
    <dgm:pt modelId="{0CDB6168-53C5-4DC4-99D8-E418558B1E96}" type="sibTrans" cxnId="{B03BEC3A-DD74-4145-BB47-03C8F87FD531}">
      <dgm:prSet/>
      <dgm:spPr/>
      <dgm:t>
        <a:bodyPr/>
        <a:lstStyle/>
        <a:p>
          <a:endParaRPr lang="es-ES"/>
        </a:p>
      </dgm:t>
    </dgm:pt>
    <dgm:pt modelId="{70C4F440-3160-4373-9D54-DD26BFC55AAA}">
      <dgm:prSet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Controlador Proporcional Integral.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5B408ADF-A3FA-4BC6-A028-B42F20E1218D}" type="parTrans" cxnId="{CB72B799-6044-4BF6-8B03-2A25E3F5F279}">
      <dgm:prSet/>
      <dgm:spPr/>
      <dgm:t>
        <a:bodyPr/>
        <a:lstStyle/>
        <a:p>
          <a:endParaRPr lang="es-ES"/>
        </a:p>
      </dgm:t>
    </dgm:pt>
    <dgm:pt modelId="{45EF6224-4071-4C59-9289-28A5F1B90B89}" type="sibTrans" cxnId="{CB72B799-6044-4BF6-8B03-2A25E3F5F279}">
      <dgm:prSet/>
      <dgm:spPr/>
      <dgm:t>
        <a:bodyPr/>
        <a:lstStyle/>
        <a:p>
          <a:endParaRPr lang="es-ES"/>
        </a:p>
      </dgm:t>
    </dgm:pt>
    <dgm:pt modelId="{90B5526D-451B-4179-AC5E-5DA980635DF3}">
      <dgm:prSet custT="1"/>
      <dgm:spPr/>
      <dgm:t>
        <a:bodyPr/>
        <a:lstStyle/>
        <a:p>
          <a:pPr algn="ctr"/>
          <a:r>
            <a:rPr lang="es-ES" sz="2000" dirty="0" smtClean="0">
              <a:latin typeface="Arial" pitchFamily="34" charset="0"/>
              <a:cs typeface="Arial" pitchFamily="34" charset="0"/>
            </a:rPr>
            <a:t>MAGELIS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7D0A2F3E-731F-43EA-8799-0B7EEA9271A3}" type="parTrans" cxnId="{53FCC867-C06A-48B6-A33B-ADDB1C778ED8}">
      <dgm:prSet/>
      <dgm:spPr/>
      <dgm:t>
        <a:bodyPr/>
        <a:lstStyle/>
        <a:p>
          <a:endParaRPr lang="es-ES"/>
        </a:p>
      </dgm:t>
    </dgm:pt>
    <dgm:pt modelId="{AEE8E2D1-09B8-4942-A03E-E804A383CAB5}" type="sibTrans" cxnId="{53FCC867-C06A-48B6-A33B-ADDB1C778ED8}">
      <dgm:prSet/>
      <dgm:spPr/>
      <dgm:t>
        <a:bodyPr/>
        <a:lstStyle/>
        <a:p>
          <a:endParaRPr lang="es-ES"/>
        </a:p>
      </dgm:t>
    </dgm:pt>
    <dgm:pt modelId="{4B7C6935-2CC1-428F-A425-AA5DDFF494EF}">
      <dgm:prSet/>
      <dgm:spPr/>
      <dgm:t>
        <a:bodyPr/>
        <a:lstStyle/>
        <a:p>
          <a:pPr algn="just"/>
          <a:r>
            <a:rPr lang="es-ES" dirty="0" smtClean="0"/>
            <a:t>Identificación de equipos acorde a Manual Beaterio.</a:t>
          </a:r>
        </a:p>
        <a:p>
          <a:pPr algn="just"/>
          <a:endParaRPr lang="es-ES" dirty="0" smtClean="0"/>
        </a:p>
        <a:p>
          <a:pPr algn="just"/>
          <a:r>
            <a:rPr lang="es-ES" dirty="0" smtClean="0"/>
            <a:t>Mejoramiento de pantallas (diseño-animaciones)acorde a condiciones actuales de funcionamiento.</a:t>
          </a:r>
          <a:endParaRPr lang="es-ES" dirty="0"/>
        </a:p>
      </dgm:t>
    </dgm:pt>
    <dgm:pt modelId="{2AA8B2D2-5D34-4301-A851-D1EFC9A82AE0}" type="parTrans" cxnId="{D2EB129B-BF0E-43C5-BDB8-8E4144E815B3}">
      <dgm:prSet/>
      <dgm:spPr/>
      <dgm:t>
        <a:bodyPr/>
        <a:lstStyle/>
        <a:p>
          <a:endParaRPr lang="es-ES"/>
        </a:p>
      </dgm:t>
    </dgm:pt>
    <dgm:pt modelId="{A0D588F7-B525-4ABD-96BF-4F203C28C16D}" type="sibTrans" cxnId="{D2EB129B-BF0E-43C5-BDB8-8E4144E815B3}">
      <dgm:prSet/>
      <dgm:spPr/>
      <dgm:t>
        <a:bodyPr/>
        <a:lstStyle/>
        <a:p>
          <a:endParaRPr lang="es-ES"/>
        </a:p>
      </dgm:t>
    </dgm:pt>
    <dgm:pt modelId="{6D89586D-5A85-449A-972D-2318D142AAF1}">
      <dgm:prSet/>
      <dgm:spPr/>
      <dgm:t>
        <a:bodyPr/>
        <a:lstStyle/>
        <a:p>
          <a:pPr algn="ctr"/>
          <a:r>
            <a:rPr lang="es-EC" dirty="0" smtClean="0"/>
            <a:t>Parar  Despacho </a:t>
          </a:r>
        </a:p>
        <a:p>
          <a:pPr algn="ctr"/>
          <a:r>
            <a:rPr lang="es-EC" dirty="0" smtClean="0"/>
            <a:t>Detener Despacho</a:t>
          </a:r>
          <a:endParaRPr lang="es-EC" dirty="0"/>
        </a:p>
      </dgm:t>
    </dgm:pt>
    <dgm:pt modelId="{4A9874AD-6B78-48D4-9A03-7985262B575C}" type="parTrans" cxnId="{8776E11F-46A3-45B8-A29A-7203967E1F7B}">
      <dgm:prSet/>
      <dgm:spPr/>
      <dgm:t>
        <a:bodyPr/>
        <a:lstStyle/>
        <a:p>
          <a:endParaRPr lang="es-EC"/>
        </a:p>
      </dgm:t>
    </dgm:pt>
    <dgm:pt modelId="{9038B999-5278-4D43-8CA4-AF19847A040F}" type="sibTrans" cxnId="{8776E11F-46A3-45B8-A29A-7203967E1F7B}">
      <dgm:prSet/>
      <dgm:spPr/>
      <dgm:t>
        <a:bodyPr/>
        <a:lstStyle/>
        <a:p>
          <a:endParaRPr lang="es-EC"/>
        </a:p>
      </dgm:t>
    </dgm:pt>
    <dgm:pt modelId="{19DDD027-1677-4B4E-8188-D6B0CE31B770}" type="pres">
      <dgm:prSet presAssocID="{2C1E6016-23E7-4D54-9A4D-47FB7E871A6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7541844-037E-494D-8B9B-6CAC790E75EA}" type="pres">
      <dgm:prSet presAssocID="{C298993A-D3B5-4294-9701-237B94DFD250}" presName="root1" presStyleCnt="0"/>
      <dgm:spPr/>
    </dgm:pt>
    <dgm:pt modelId="{F9203AC4-DB46-424A-A1F6-29F1260A512C}" type="pres">
      <dgm:prSet presAssocID="{C298993A-D3B5-4294-9701-237B94DFD250}" presName="LevelOneTextNode" presStyleLbl="node0" presStyleIdx="0" presStyleCnt="1" custScaleX="72676" custLinFactY="-15828" custLinFactNeighborX="201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DB570-1CAC-4B5A-A557-485819DACBB6}" type="pres">
      <dgm:prSet presAssocID="{C298993A-D3B5-4294-9701-237B94DFD250}" presName="level2hierChild" presStyleCnt="0"/>
      <dgm:spPr/>
    </dgm:pt>
    <dgm:pt modelId="{610F0463-0B2F-42E5-98AE-EF6054C8DCB0}" type="pres">
      <dgm:prSet presAssocID="{B6D4B19F-75CD-4D54-B78D-D514C0515B96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DBFC8B93-AA4B-415F-AD50-ECF7AD0F373C}" type="pres">
      <dgm:prSet presAssocID="{B6D4B19F-75CD-4D54-B78D-D514C0515B96}" presName="connTx" presStyleLbl="parChTrans1D2" presStyleIdx="0" presStyleCnt="2"/>
      <dgm:spPr/>
      <dgm:t>
        <a:bodyPr/>
        <a:lstStyle/>
        <a:p>
          <a:endParaRPr lang="es-EC"/>
        </a:p>
      </dgm:t>
    </dgm:pt>
    <dgm:pt modelId="{CFAD971A-CC7C-4C7E-A0EE-0AAC12269F88}" type="pres">
      <dgm:prSet presAssocID="{557A2A61-5FDE-4ADA-8698-18EF135B2746}" presName="root2" presStyleCnt="0"/>
      <dgm:spPr/>
    </dgm:pt>
    <dgm:pt modelId="{D329AD2B-F2D3-4DC1-A3F0-25ECA3FB133C}" type="pres">
      <dgm:prSet presAssocID="{557A2A61-5FDE-4ADA-8698-18EF135B2746}" presName="LevelTwoTextNode" presStyleLbl="node2" presStyleIdx="0" presStyleCnt="2" custScaleX="89946" custScaleY="89946" custLinFactNeighborX="-16477" custLinFactNeighborY="-687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D88704-45BC-460D-BEB7-DB4C14C18ED0}" type="pres">
      <dgm:prSet presAssocID="{557A2A61-5FDE-4ADA-8698-18EF135B2746}" presName="level3hierChild" presStyleCnt="0"/>
      <dgm:spPr/>
    </dgm:pt>
    <dgm:pt modelId="{7A27726B-6402-493C-98A5-87475AFF279E}" type="pres">
      <dgm:prSet presAssocID="{2D097992-0C63-42F2-885F-DFAD9A8CF71E}" presName="conn2-1" presStyleLbl="parChTrans1D3" presStyleIdx="0" presStyleCnt="5"/>
      <dgm:spPr/>
      <dgm:t>
        <a:bodyPr/>
        <a:lstStyle/>
        <a:p>
          <a:endParaRPr lang="es-EC"/>
        </a:p>
      </dgm:t>
    </dgm:pt>
    <dgm:pt modelId="{E6C21900-DEC2-4766-888F-A180A77BC413}" type="pres">
      <dgm:prSet presAssocID="{2D097992-0C63-42F2-885F-DFAD9A8CF71E}" presName="connTx" presStyleLbl="parChTrans1D3" presStyleIdx="0" presStyleCnt="5"/>
      <dgm:spPr/>
      <dgm:t>
        <a:bodyPr/>
        <a:lstStyle/>
        <a:p>
          <a:endParaRPr lang="es-EC"/>
        </a:p>
      </dgm:t>
    </dgm:pt>
    <dgm:pt modelId="{3BF3550A-B03D-4E92-949A-7A75C0554D6B}" type="pres">
      <dgm:prSet presAssocID="{047DEAEC-45C2-4F3D-9DF2-FDE21A9E6E95}" presName="root2" presStyleCnt="0"/>
      <dgm:spPr/>
    </dgm:pt>
    <dgm:pt modelId="{239522CC-9A1D-444C-8D8C-8E9D0DEFFE41}" type="pres">
      <dgm:prSet presAssocID="{047DEAEC-45C2-4F3D-9DF2-FDE21A9E6E95}" presName="LevelTwoTextNode" presStyleLbl="node3" presStyleIdx="0" presStyleCnt="5" custScaleX="197637" custScaleY="170108" custLinFactNeighborX="-32595" custLinFactNeighborY="-3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A3E547-458B-4C0D-A994-4C4ABF646087}" type="pres">
      <dgm:prSet presAssocID="{047DEAEC-45C2-4F3D-9DF2-FDE21A9E6E95}" presName="level3hierChild" presStyleCnt="0"/>
      <dgm:spPr/>
    </dgm:pt>
    <dgm:pt modelId="{9A1CE736-5BBF-4BFA-8CB4-B421998B7F43}" type="pres">
      <dgm:prSet presAssocID="{DB0394BD-5DDB-4897-B3C4-7F13A6613445}" presName="conn2-1" presStyleLbl="parChTrans1D4" presStyleIdx="0" presStyleCnt="3"/>
      <dgm:spPr/>
      <dgm:t>
        <a:bodyPr/>
        <a:lstStyle/>
        <a:p>
          <a:endParaRPr lang="es-EC"/>
        </a:p>
      </dgm:t>
    </dgm:pt>
    <dgm:pt modelId="{1C2E43D5-1617-4CFC-B770-531A1F6C1240}" type="pres">
      <dgm:prSet presAssocID="{DB0394BD-5DDB-4897-B3C4-7F13A6613445}" presName="connTx" presStyleLbl="parChTrans1D4" presStyleIdx="0" presStyleCnt="3"/>
      <dgm:spPr/>
      <dgm:t>
        <a:bodyPr/>
        <a:lstStyle/>
        <a:p>
          <a:endParaRPr lang="es-EC"/>
        </a:p>
      </dgm:t>
    </dgm:pt>
    <dgm:pt modelId="{26E538FE-0607-4B8C-8268-968D0D9C0660}" type="pres">
      <dgm:prSet presAssocID="{BA9A82FD-039F-4B9C-A035-B0E6586A2DBF}" presName="root2" presStyleCnt="0"/>
      <dgm:spPr/>
    </dgm:pt>
    <dgm:pt modelId="{AE71C323-ACE6-4986-8C8B-4D413F668A30}" type="pres">
      <dgm:prSet presAssocID="{BA9A82FD-039F-4B9C-A035-B0E6586A2DBF}" presName="LevelTwoTextNode" presStyleLbl="node4" presStyleIdx="0" presStyleCnt="3" custScaleX="260067" custScaleY="158524" custLinFactNeighborX="-6206" custLinFactNeighborY="-32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4B6C0-9F41-48EA-8AD9-FF4573C733E6}" type="pres">
      <dgm:prSet presAssocID="{BA9A82FD-039F-4B9C-A035-B0E6586A2DBF}" presName="level3hierChild" presStyleCnt="0"/>
      <dgm:spPr/>
    </dgm:pt>
    <dgm:pt modelId="{3BF6A3C7-1D0E-4E4D-B3E0-7FA025CD8A39}" type="pres">
      <dgm:prSet presAssocID="{7AE85913-F78D-4B5E-B0D5-B6C9AD8BA256}" presName="conn2-1" presStyleLbl="parChTrans1D3" presStyleIdx="1" presStyleCnt="5"/>
      <dgm:spPr/>
      <dgm:t>
        <a:bodyPr/>
        <a:lstStyle/>
        <a:p>
          <a:endParaRPr lang="es-EC"/>
        </a:p>
      </dgm:t>
    </dgm:pt>
    <dgm:pt modelId="{EC56E706-D6EF-47AB-92F5-A628446CC08D}" type="pres">
      <dgm:prSet presAssocID="{7AE85913-F78D-4B5E-B0D5-B6C9AD8BA256}" presName="connTx" presStyleLbl="parChTrans1D3" presStyleIdx="1" presStyleCnt="5"/>
      <dgm:spPr/>
      <dgm:t>
        <a:bodyPr/>
        <a:lstStyle/>
        <a:p>
          <a:endParaRPr lang="es-EC"/>
        </a:p>
      </dgm:t>
    </dgm:pt>
    <dgm:pt modelId="{0029B352-6C85-4EEC-9CDD-54BA254A5126}" type="pres">
      <dgm:prSet presAssocID="{68540A31-6091-4B6C-B4D8-77C738174A22}" presName="root2" presStyleCnt="0"/>
      <dgm:spPr/>
    </dgm:pt>
    <dgm:pt modelId="{CED6B3C3-0AC4-48F7-84B7-36FE09AE8671}" type="pres">
      <dgm:prSet presAssocID="{68540A31-6091-4B6C-B4D8-77C738174A22}" presName="LevelTwoTextNode" presStyleLbl="node3" presStyleIdx="1" presStyleCnt="5" custScaleX="208791" custScaleY="166977" custLinFactNeighborX="-28615" custLinFactNeighborY="45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F898D7-AB6C-475C-9944-5D4937800690}" type="pres">
      <dgm:prSet presAssocID="{68540A31-6091-4B6C-B4D8-77C738174A22}" presName="level3hierChild" presStyleCnt="0"/>
      <dgm:spPr/>
    </dgm:pt>
    <dgm:pt modelId="{50F1C53B-B51B-4260-B46E-9A820EB5CF1E}" type="pres">
      <dgm:prSet presAssocID="{5B408ADF-A3FA-4BC6-A028-B42F20E1218D}" presName="conn2-1" presStyleLbl="parChTrans1D4" presStyleIdx="1" presStyleCnt="3"/>
      <dgm:spPr/>
      <dgm:t>
        <a:bodyPr/>
        <a:lstStyle/>
        <a:p>
          <a:endParaRPr lang="es-EC"/>
        </a:p>
      </dgm:t>
    </dgm:pt>
    <dgm:pt modelId="{FB4130C9-C550-452D-BD8B-AEA0CAEE6C80}" type="pres">
      <dgm:prSet presAssocID="{5B408ADF-A3FA-4BC6-A028-B42F20E1218D}" presName="connTx" presStyleLbl="parChTrans1D4" presStyleIdx="1" presStyleCnt="3"/>
      <dgm:spPr/>
      <dgm:t>
        <a:bodyPr/>
        <a:lstStyle/>
        <a:p>
          <a:endParaRPr lang="es-EC"/>
        </a:p>
      </dgm:t>
    </dgm:pt>
    <dgm:pt modelId="{314C9DE5-84DF-4ACA-A45E-0E7E4C59774C}" type="pres">
      <dgm:prSet presAssocID="{70C4F440-3160-4373-9D54-DD26BFC55AAA}" presName="root2" presStyleCnt="0"/>
      <dgm:spPr/>
    </dgm:pt>
    <dgm:pt modelId="{6C714CD5-1D60-4252-B99A-737C7686BE00}" type="pres">
      <dgm:prSet presAssocID="{70C4F440-3160-4373-9D54-DD26BFC55AAA}" presName="LevelTwoTextNode" presStyleLbl="node4" presStyleIdx="1" presStyleCnt="3" custScaleX="247321" custScaleY="135568" custLinFactNeighborX="-15318" custLinFactNeighborY="2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D4F69-D4AF-4432-B677-CBC9D84AFBC6}" type="pres">
      <dgm:prSet presAssocID="{70C4F440-3160-4373-9D54-DD26BFC55AAA}" presName="level3hierChild" presStyleCnt="0"/>
      <dgm:spPr/>
    </dgm:pt>
    <dgm:pt modelId="{EA7FBB60-0D50-4E39-8163-9C649C890777}" type="pres">
      <dgm:prSet presAssocID="{4A9874AD-6B78-48D4-9A03-7985262B575C}" presName="conn2-1" presStyleLbl="parChTrans1D3" presStyleIdx="2" presStyleCnt="5"/>
      <dgm:spPr/>
      <dgm:t>
        <a:bodyPr/>
        <a:lstStyle/>
        <a:p>
          <a:endParaRPr lang="es-EC"/>
        </a:p>
      </dgm:t>
    </dgm:pt>
    <dgm:pt modelId="{DEA5C706-65D6-475D-BD18-39F669A88AF4}" type="pres">
      <dgm:prSet presAssocID="{4A9874AD-6B78-48D4-9A03-7985262B575C}" presName="connTx" presStyleLbl="parChTrans1D3" presStyleIdx="2" presStyleCnt="5"/>
      <dgm:spPr/>
      <dgm:t>
        <a:bodyPr/>
        <a:lstStyle/>
        <a:p>
          <a:endParaRPr lang="es-EC"/>
        </a:p>
      </dgm:t>
    </dgm:pt>
    <dgm:pt modelId="{8C091D5C-EA5F-46B6-9F50-D227B16E0001}" type="pres">
      <dgm:prSet presAssocID="{6D89586D-5A85-449A-972D-2318D142AAF1}" presName="root2" presStyleCnt="0"/>
      <dgm:spPr/>
    </dgm:pt>
    <dgm:pt modelId="{42FD4431-5E67-467F-8EC9-D517CEC1D0A7}" type="pres">
      <dgm:prSet presAssocID="{6D89586D-5A85-449A-972D-2318D142AAF1}" presName="LevelTwoTextNode" presStyleLbl="node3" presStyleIdx="2" presStyleCnt="5" custScaleX="203209" custScaleY="123621" custLinFactNeighborX="-21340" custLinFactNeighborY="236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DDEDC8A-1ABA-4B30-B6BE-60358D6995FB}" type="pres">
      <dgm:prSet presAssocID="{6D89586D-5A85-449A-972D-2318D142AAF1}" presName="level3hierChild" presStyleCnt="0"/>
      <dgm:spPr/>
    </dgm:pt>
    <dgm:pt modelId="{ABA7BB80-10B8-48CA-91DF-18B87F182103}" type="pres">
      <dgm:prSet presAssocID="{C95AB3EA-58B3-4F01-83F9-2317A7DE8652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7A878D69-6233-4CAA-8442-7A46093642CF}" type="pres">
      <dgm:prSet presAssocID="{C95AB3EA-58B3-4F01-83F9-2317A7DE8652}" presName="connTx" presStyleLbl="parChTrans1D2" presStyleIdx="1" presStyleCnt="2"/>
      <dgm:spPr/>
      <dgm:t>
        <a:bodyPr/>
        <a:lstStyle/>
        <a:p>
          <a:endParaRPr lang="es-EC"/>
        </a:p>
      </dgm:t>
    </dgm:pt>
    <dgm:pt modelId="{0E50198C-E2AD-459C-A2F6-093EAAC49C12}" type="pres">
      <dgm:prSet presAssocID="{B3A6EF4E-7E4A-45BA-8929-BFF6DB0748C3}" presName="root2" presStyleCnt="0"/>
      <dgm:spPr/>
    </dgm:pt>
    <dgm:pt modelId="{231C4BE1-1A56-4263-BCF7-25BF36FB405E}" type="pres">
      <dgm:prSet presAssocID="{B3A6EF4E-7E4A-45BA-8929-BFF6DB0748C3}" presName="LevelTwoTextNode" presStyleLbl="node2" presStyleIdx="1" presStyleCnt="2" custScaleX="174844" custScaleY="119936" custLinFactNeighborX="-26041" custLinFactNeighborY="-386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75972F-B8EE-4CE8-B56E-53F624B83CE0}" type="pres">
      <dgm:prSet presAssocID="{B3A6EF4E-7E4A-45BA-8929-BFF6DB0748C3}" presName="level3hierChild" presStyleCnt="0"/>
      <dgm:spPr/>
    </dgm:pt>
    <dgm:pt modelId="{F0CB5888-1A58-4B66-93F5-CA1F085FBFDE}" type="pres">
      <dgm:prSet presAssocID="{47EF1408-F419-43EE-ADFA-AD43ED572179}" presName="conn2-1" presStyleLbl="parChTrans1D3" presStyleIdx="3" presStyleCnt="5"/>
      <dgm:spPr/>
      <dgm:t>
        <a:bodyPr/>
        <a:lstStyle/>
        <a:p>
          <a:endParaRPr lang="es-EC"/>
        </a:p>
      </dgm:t>
    </dgm:pt>
    <dgm:pt modelId="{49445D71-36DE-4119-BEE9-A52E0D9AF781}" type="pres">
      <dgm:prSet presAssocID="{47EF1408-F419-43EE-ADFA-AD43ED572179}" presName="connTx" presStyleLbl="parChTrans1D3" presStyleIdx="3" presStyleCnt="5"/>
      <dgm:spPr/>
      <dgm:t>
        <a:bodyPr/>
        <a:lstStyle/>
        <a:p>
          <a:endParaRPr lang="es-EC"/>
        </a:p>
      </dgm:t>
    </dgm:pt>
    <dgm:pt modelId="{632E59E0-E77E-431A-840F-A6A24DBB58DD}" type="pres">
      <dgm:prSet presAssocID="{522CC362-D990-478E-A9B0-C501500FC272}" presName="root2" presStyleCnt="0"/>
      <dgm:spPr/>
    </dgm:pt>
    <dgm:pt modelId="{46B8CF27-7074-4D3E-9F40-19E8E0EE34C7}" type="pres">
      <dgm:prSet presAssocID="{522CC362-D990-478E-A9B0-C501500FC272}" presName="LevelTwoTextNode" presStyleLbl="node3" presStyleIdx="3" presStyleCnt="5" custScaleX="122875" custScaleY="106956" custLinFactNeighborX="-14003" custLinFactNeighborY="-33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77D179-16EF-4D69-83A7-DA0C53902C75}" type="pres">
      <dgm:prSet presAssocID="{522CC362-D990-478E-A9B0-C501500FC272}" presName="level3hierChild" presStyleCnt="0"/>
      <dgm:spPr/>
    </dgm:pt>
    <dgm:pt modelId="{7C3DDBEA-0B08-4137-B178-2D35BB7E772F}" type="pres">
      <dgm:prSet presAssocID="{2AA8B2D2-5D34-4301-A851-D1EFC9A82AE0}" presName="conn2-1" presStyleLbl="parChTrans1D4" presStyleIdx="2" presStyleCnt="3"/>
      <dgm:spPr/>
      <dgm:t>
        <a:bodyPr/>
        <a:lstStyle/>
        <a:p>
          <a:endParaRPr lang="es-EC"/>
        </a:p>
      </dgm:t>
    </dgm:pt>
    <dgm:pt modelId="{09014E82-44EF-41D6-996F-E4A69308F331}" type="pres">
      <dgm:prSet presAssocID="{2AA8B2D2-5D34-4301-A851-D1EFC9A82AE0}" presName="connTx" presStyleLbl="parChTrans1D4" presStyleIdx="2" presStyleCnt="3"/>
      <dgm:spPr/>
      <dgm:t>
        <a:bodyPr/>
        <a:lstStyle/>
        <a:p>
          <a:endParaRPr lang="es-EC"/>
        </a:p>
      </dgm:t>
    </dgm:pt>
    <dgm:pt modelId="{F284FD7D-98B8-49EA-ADF6-EEB258B10EF8}" type="pres">
      <dgm:prSet presAssocID="{4B7C6935-2CC1-428F-A425-AA5DDFF494EF}" presName="root2" presStyleCnt="0"/>
      <dgm:spPr/>
    </dgm:pt>
    <dgm:pt modelId="{C7CAE5B6-A032-47A2-86C3-40AA74BE09FC}" type="pres">
      <dgm:prSet presAssocID="{4B7C6935-2CC1-428F-A425-AA5DDFF494EF}" presName="LevelTwoTextNode" presStyleLbl="node4" presStyleIdx="2" presStyleCnt="3" custScaleX="272578" custScaleY="370461" custLinFactNeighborX="-6474" custLinFactNeighborY="7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46BF7F-F772-481E-8B5C-5F3412C1B2C2}" type="pres">
      <dgm:prSet presAssocID="{4B7C6935-2CC1-428F-A425-AA5DDFF494EF}" presName="level3hierChild" presStyleCnt="0"/>
      <dgm:spPr/>
    </dgm:pt>
    <dgm:pt modelId="{E81FC386-4C41-44B7-9BB4-F0E7C1884C2A}" type="pres">
      <dgm:prSet presAssocID="{7D0A2F3E-731F-43EA-8799-0B7EEA9271A3}" presName="conn2-1" presStyleLbl="parChTrans1D3" presStyleIdx="4" presStyleCnt="5"/>
      <dgm:spPr/>
      <dgm:t>
        <a:bodyPr/>
        <a:lstStyle/>
        <a:p>
          <a:endParaRPr lang="es-EC"/>
        </a:p>
      </dgm:t>
    </dgm:pt>
    <dgm:pt modelId="{092DAB9C-BBBD-4B82-89DF-93502A00D108}" type="pres">
      <dgm:prSet presAssocID="{7D0A2F3E-731F-43EA-8799-0B7EEA9271A3}" presName="connTx" presStyleLbl="parChTrans1D3" presStyleIdx="4" presStyleCnt="5"/>
      <dgm:spPr/>
      <dgm:t>
        <a:bodyPr/>
        <a:lstStyle/>
        <a:p>
          <a:endParaRPr lang="es-EC"/>
        </a:p>
      </dgm:t>
    </dgm:pt>
    <dgm:pt modelId="{AA92BA6E-F6F2-476E-8C95-64342555FBA4}" type="pres">
      <dgm:prSet presAssocID="{90B5526D-451B-4179-AC5E-5DA980635DF3}" presName="root2" presStyleCnt="0"/>
      <dgm:spPr/>
    </dgm:pt>
    <dgm:pt modelId="{ECC34369-3C07-4D90-B7AE-94E37BC77DCF}" type="pres">
      <dgm:prSet presAssocID="{90B5526D-451B-4179-AC5E-5DA980635DF3}" presName="LevelTwoTextNode" presStyleLbl="node3" presStyleIdx="4" presStyleCnt="5" custScaleX="115638" custLinFactNeighborX="-10067" custLinFactNeighborY="557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240ED40-7838-4EAB-BB11-31DBA9CC4DE5}" type="pres">
      <dgm:prSet presAssocID="{90B5526D-451B-4179-AC5E-5DA980635DF3}" presName="level3hierChild" presStyleCnt="0"/>
      <dgm:spPr/>
    </dgm:pt>
  </dgm:ptLst>
  <dgm:cxnLst>
    <dgm:cxn modelId="{3AA36A2C-BA22-4E55-AE10-AB29422DE87F}" type="presOf" srcId="{7AE85913-F78D-4B5E-B0D5-B6C9AD8BA256}" destId="{EC56E706-D6EF-47AB-92F5-A628446CC08D}" srcOrd="1" destOrd="0" presId="urn:microsoft.com/office/officeart/2005/8/layout/hierarchy2"/>
    <dgm:cxn modelId="{36495BD2-4FCB-4101-9FC4-F8A2F9D52477}" srcId="{557A2A61-5FDE-4ADA-8698-18EF135B2746}" destId="{68540A31-6091-4B6C-B4D8-77C738174A22}" srcOrd="1" destOrd="0" parTransId="{7AE85913-F78D-4B5E-B0D5-B6C9AD8BA256}" sibTransId="{205E509C-2B83-481C-9FA2-8E411501AD38}"/>
    <dgm:cxn modelId="{D873405E-B4C0-434C-84A7-0F7AF14A5064}" type="presOf" srcId="{522CC362-D990-478E-A9B0-C501500FC272}" destId="{46B8CF27-7074-4D3E-9F40-19E8E0EE34C7}" srcOrd="0" destOrd="0" presId="urn:microsoft.com/office/officeart/2005/8/layout/hierarchy2"/>
    <dgm:cxn modelId="{C0C092E1-49A7-48BC-BBF8-6C42F7173AAB}" type="presOf" srcId="{2C1E6016-23E7-4D54-9A4D-47FB7E871A64}" destId="{19DDD027-1677-4B4E-8188-D6B0CE31B770}" srcOrd="0" destOrd="0" presId="urn:microsoft.com/office/officeart/2005/8/layout/hierarchy2"/>
    <dgm:cxn modelId="{6F93CB63-927D-41D6-8983-142380021C15}" type="presOf" srcId="{4A9874AD-6B78-48D4-9A03-7985262B575C}" destId="{DEA5C706-65D6-475D-BD18-39F669A88AF4}" srcOrd="1" destOrd="0" presId="urn:microsoft.com/office/officeart/2005/8/layout/hierarchy2"/>
    <dgm:cxn modelId="{56D8F2E4-DE0E-454D-8581-1E46CF052833}" srcId="{C298993A-D3B5-4294-9701-237B94DFD250}" destId="{557A2A61-5FDE-4ADA-8698-18EF135B2746}" srcOrd="0" destOrd="0" parTransId="{B6D4B19F-75CD-4D54-B78D-D514C0515B96}" sibTransId="{850C8936-52AD-4A32-98B1-4DCDE1CEB029}"/>
    <dgm:cxn modelId="{8776E11F-46A3-45B8-A29A-7203967E1F7B}" srcId="{557A2A61-5FDE-4ADA-8698-18EF135B2746}" destId="{6D89586D-5A85-449A-972D-2318D142AAF1}" srcOrd="2" destOrd="0" parTransId="{4A9874AD-6B78-48D4-9A03-7985262B575C}" sibTransId="{9038B999-5278-4D43-8CA4-AF19847A040F}"/>
    <dgm:cxn modelId="{F057993F-81C1-4AF5-9DF8-2C842A254E3B}" type="presOf" srcId="{47EF1408-F419-43EE-ADFA-AD43ED572179}" destId="{49445D71-36DE-4119-BEE9-A52E0D9AF781}" srcOrd="1" destOrd="0" presId="urn:microsoft.com/office/officeart/2005/8/layout/hierarchy2"/>
    <dgm:cxn modelId="{CDEB15D1-348D-42B9-96CD-E9AFE1A94439}" type="presOf" srcId="{6D89586D-5A85-449A-972D-2318D142AAF1}" destId="{42FD4431-5E67-467F-8EC9-D517CEC1D0A7}" srcOrd="0" destOrd="0" presId="urn:microsoft.com/office/officeart/2005/8/layout/hierarchy2"/>
    <dgm:cxn modelId="{7F7F8CF5-3EDC-4278-9E3F-067EC2816B08}" type="presOf" srcId="{68540A31-6091-4B6C-B4D8-77C738174A22}" destId="{CED6B3C3-0AC4-48F7-84B7-36FE09AE8671}" srcOrd="0" destOrd="0" presId="urn:microsoft.com/office/officeart/2005/8/layout/hierarchy2"/>
    <dgm:cxn modelId="{25FF40CA-EABB-449C-9269-9FC96F966A4B}" type="presOf" srcId="{557A2A61-5FDE-4ADA-8698-18EF135B2746}" destId="{D329AD2B-F2D3-4DC1-A3F0-25ECA3FB133C}" srcOrd="0" destOrd="0" presId="urn:microsoft.com/office/officeart/2005/8/layout/hierarchy2"/>
    <dgm:cxn modelId="{5F2D95A7-49CE-44BD-89E8-0EB48FE2CD5B}" type="presOf" srcId="{C95AB3EA-58B3-4F01-83F9-2317A7DE8652}" destId="{7A878D69-6233-4CAA-8442-7A46093642CF}" srcOrd="1" destOrd="0" presId="urn:microsoft.com/office/officeart/2005/8/layout/hierarchy2"/>
    <dgm:cxn modelId="{E61380BC-8A2D-4B3F-BCFA-4F494F2CFCC9}" type="presOf" srcId="{90B5526D-451B-4179-AC5E-5DA980635DF3}" destId="{ECC34369-3C07-4D90-B7AE-94E37BC77DCF}" srcOrd="0" destOrd="0" presId="urn:microsoft.com/office/officeart/2005/8/layout/hierarchy2"/>
    <dgm:cxn modelId="{9A8DB693-ED2B-47EB-9EA3-2BCFC1907D39}" type="presOf" srcId="{7D0A2F3E-731F-43EA-8799-0B7EEA9271A3}" destId="{E81FC386-4C41-44B7-9BB4-F0E7C1884C2A}" srcOrd="0" destOrd="0" presId="urn:microsoft.com/office/officeart/2005/8/layout/hierarchy2"/>
    <dgm:cxn modelId="{681A8522-D9F9-4EA2-B721-383E327C4929}" type="presOf" srcId="{2AA8B2D2-5D34-4301-A851-D1EFC9A82AE0}" destId="{09014E82-44EF-41D6-996F-E4A69308F331}" srcOrd="1" destOrd="0" presId="urn:microsoft.com/office/officeart/2005/8/layout/hierarchy2"/>
    <dgm:cxn modelId="{2E9F5CE6-CF53-4D2F-96D8-DFDB52F4AF94}" type="presOf" srcId="{2D097992-0C63-42F2-885F-DFAD9A8CF71E}" destId="{E6C21900-DEC2-4766-888F-A180A77BC413}" srcOrd="1" destOrd="0" presId="urn:microsoft.com/office/officeart/2005/8/layout/hierarchy2"/>
    <dgm:cxn modelId="{B5663EEB-4C6A-456B-B138-3F4ACE47613A}" srcId="{C298993A-D3B5-4294-9701-237B94DFD250}" destId="{B3A6EF4E-7E4A-45BA-8929-BFF6DB0748C3}" srcOrd="1" destOrd="0" parTransId="{C95AB3EA-58B3-4F01-83F9-2317A7DE8652}" sibTransId="{ED0542B8-7636-4D27-AF22-4A66DA8E9D27}"/>
    <dgm:cxn modelId="{D2EB129B-BF0E-43C5-BDB8-8E4144E815B3}" srcId="{522CC362-D990-478E-A9B0-C501500FC272}" destId="{4B7C6935-2CC1-428F-A425-AA5DDFF494EF}" srcOrd="0" destOrd="0" parTransId="{2AA8B2D2-5D34-4301-A851-D1EFC9A82AE0}" sibTransId="{A0D588F7-B525-4ABD-96BF-4F203C28C16D}"/>
    <dgm:cxn modelId="{CCA1603F-66CC-48C2-8457-361F47B986A3}" type="presOf" srcId="{C298993A-D3B5-4294-9701-237B94DFD250}" destId="{F9203AC4-DB46-424A-A1F6-29F1260A512C}" srcOrd="0" destOrd="0" presId="urn:microsoft.com/office/officeart/2005/8/layout/hierarchy2"/>
    <dgm:cxn modelId="{FB06B0A0-FDA9-4D8D-8733-5AC8D9FC0881}" type="presOf" srcId="{5B408ADF-A3FA-4BC6-A028-B42F20E1218D}" destId="{50F1C53B-B51B-4260-B46E-9A820EB5CF1E}" srcOrd="0" destOrd="0" presId="urn:microsoft.com/office/officeart/2005/8/layout/hierarchy2"/>
    <dgm:cxn modelId="{3F6C9077-2E8C-431D-9628-C1D28E307BF7}" srcId="{B3A6EF4E-7E4A-45BA-8929-BFF6DB0748C3}" destId="{522CC362-D990-478E-A9B0-C501500FC272}" srcOrd="0" destOrd="0" parTransId="{47EF1408-F419-43EE-ADFA-AD43ED572179}" sibTransId="{5006A556-B4EF-43A2-B459-F6FBD4A7295C}"/>
    <dgm:cxn modelId="{3778A1CE-202A-40FF-9B87-C9B85393424A}" type="presOf" srcId="{C95AB3EA-58B3-4F01-83F9-2317A7DE8652}" destId="{ABA7BB80-10B8-48CA-91DF-18B87F182103}" srcOrd="0" destOrd="0" presId="urn:microsoft.com/office/officeart/2005/8/layout/hierarchy2"/>
    <dgm:cxn modelId="{BBF20346-3659-43DC-95C4-DD67E15ED521}" type="presOf" srcId="{BA9A82FD-039F-4B9C-A035-B0E6586A2DBF}" destId="{AE71C323-ACE6-4986-8C8B-4D413F668A30}" srcOrd="0" destOrd="0" presId="urn:microsoft.com/office/officeart/2005/8/layout/hierarchy2"/>
    <dgm:cxn modelId="{FCDB6F56-4CD8-49D7-A61B-D3156828B613}" type="presOf" srcId="{4B7C6935-2CC1-428F-A425-AA5DDFF494EF}" destId="{C7CAE5B6-A032-47A2-86C3-40AA74BE09FC}" srcOrd="0" destOrd="0" presId="urn:microsoft.com/office/officeart/2005/8/layout/hierarchy2"/>
    <dgm:cxn modelId="{1B86CD50-4A96-4418-BC0A-5C7291BDB197}" type="presOf" srcId="{DB0394BD-5DDB-4897-B3C4-7F13A6613445}" destId="{9A1CE736-5BBF-4BFA-8CB4-B421998B7F43}" srcOrd="0" destOrd="0" presId="urn:microsoft.com/office/officeart/2005/8/layout/hierarchy2"/>
    <dgm:cxn modelId="{0930A1DA-8E05-4590-B433-95D1BD0B4B10}" type="presOf" srcId="{7AE85913-F78D-4B5E-B0D5-B6C9AD8BA256}" destId="{3BF6A3C7-1D0E-4E4D-B3E0-7FA025CD8A39}" srcOrd="0" destOrd="0" presId="urn:microsoft.com/office/officeart/2005/8/layout/hierarchy2"/>
    <dgm:cxn modelId="{0EBDD77D-C5EF-4FDB-BC99-B26F31C71443}" type="presOf" srcId="{2D097992-0C63-42F2-885F-DFAD9A8CF71E}" destId="{7A27726B-6402-493C-98A5-87475AFF279E}" srcOrd="0" destOrd="0" presId="urn:microsoft.com/office/officeart/2005/8/layout/hierarchy2"/>
    <dgm:cxn modelId="{D1F414C2-6090-4F3F-B457-C93E61492F6E}" srcId="{2C1E6016-23E7-4D54-9A4D-47FB7E871A64}" destId="{C298993A-D3B5-4294-9701-237B94DFD250}" srcOrd="0" destOrd="0" parTransId="{DA64FCA9-BFB8-4878-AF0F-31CCC329E749}" sibTransId="{8775C400-727D-4CB3-8462-B13D1BACC5E8}"/>
    <dgm:cxn modelId="{CB462AD2-BD3C-476F-B344-D84E76B184FD}" type="presOf" srcId="{4A9874AD-6B78-48D4-9A03-7985262B575C}" destId="{EA7FBB60-0D50-4E39-8163-9C649C890777}" srcOrd="0" destOrd="0" presId="urn:microsoft.com/office/officeart/2005/8/layout/hierarchy2"/>
    <dgm:cxn modelId="{8AD82A0C-DC7F-4F19-A929-B0CC1F98F151}" type="presOf" srcId="{B6D4B19F-75CD-4D54-B78D-D514C0515B96}" destId="{DBFC8B93-AA4B-415F-AD50-ECF7AD0F373C}" srcOrd="1" destOrd="0" presId="urn:microsoft.com/office/officeart/2005/8/layout/hierarchy2"/>
    <dgm:cxn modelId="{53FCC867-C06A-48B6-A33B-ADDB1C778ED8}" srcId="{B3A6EF4E-7E4A-45BA-8929-BFF6DB0748C3}" destId="{90B5526D-451B-4179-AC5E-5DA980635DF3}" srcOrd="1" destOrd="0" parTransId="{7D0A2F3E-731F-43EA-8799-0B7EEA9271A3}" sibTransId="{AEE8E2D1-09B8-4942-A03E-E804A383CAB5}"/>
    <dgm:cxn modelId="{DFA56627-EB03-4B90-A481-9A14B16CF327}" type="presOf" srcId="{47EF1408-F419-43EE-ADFA-AD43ED572179}" destId="{F0CB5888-1A58-4B66-93F5-CA1F085FBFDE}" srcOrd="0" destOrd="0" presId="urn:microsoft.com/office/officeart/2005/8/layout/hierarchy2"/>
    <dgm:cxn modelId="{CB72B799-6044-4BF6-8B03-2A25E3F5F279}" srcId="{68540A31-6091-4B6C-B4D8-77C738174A22}" destId="{70C4F440-3160-4373-9D54-DD26BFC55AAA}" srcOrd="0" destOrd="0" parTransId="{5B408ADF-A3FA-4BC6-A028-B42F20E1218D}" sibTransId="{45EF6224-4071-4C59-9289-28A5F1B90B89}"/>
    <dgm:cxn modelId="{0C1EB44F-970C-4D03-ABD7-33631236CA5D}" type="presOf" srcId="{047DEAEC-45C2-4F3D-9DF2-FDE21A9E6E95}" destId="{239522CC-9A1D-444C-8D8C-8E9D0DEFFE41}" srcOrd="0" destOrd="0" presId="urn:microsoft.com/office/officeart/2005/8/layout/hierarchy2"/>
    <dgm:cxn modelId="{9C1153BB-5204-49D2-B13F-30F4BCF2B407}" type="presOf" srcId="{DB0394BD-5DDB-4897-B3C4-7F13A6613445}" destId="{1C2E43D5-1617-4CFC-B770-531A1F6C1240}" srcOrd="1" destOrd="0" presId="urn:microsoft.com/office/officeart/2005/8/layout/hierarchy2"/>
    <dgm:cxn modelId="{D2B4068A-A7C7-4C58-915B-588D174CEC9E}" type="presOf" srcId="{70C4F440-3160-4373-9D54-DD26BFC55AAA}" destId="{6C714CD5-1D60-4252-B99A-737C7686BE00}" srcOrd="0" destOrd="0" presId="urn:microsoft.com/office/officeart/2005/8/layout/hierarchy2"/>
    <dgm:cxn modelId="{7E43EAD3-54CD-404C-A63D-AF4FAC5E9E65}" type="presOf" srcId="{7D0A2F3E-731F-43EA-8799-0B7EEA9271A3}" destId="{092DAB9C-BBBD-4B82-89DF-93502A00D108}" srcOrd="1" destOrd="0" presId="urn:microsoft.com/office/officeart/2005/8/layout/hierarchy2"/>
    <dgm:cxn modelId="{5DA30B21-D734-49A7-A4EA-3C7A478CEE65}" srcId="{557A2A61-5FDE-4ADA-8698-18EF135B2746}" destId="{047DEAEC-45C2-4F3D-9DF2-FDE21A9E6E95}" srcOrd="0" destOrd="0" parTransId="{2D097992-0C63-42F2-885F-DFAD9A8CF71E}" sibTransId="{B8DB3374-D775-48D5-B30D-40A2FD8163C4}"/>
    <dgm:cxn modelId="{75102780-DEC9-44C2-B9E5-B5C97FCCEDFA}" type="presOf" srcId="{B3A6EF4E-7E4A-45BA-8929-BFF6DB0748C3}" destId="{231C4BE1-1A56-4263-BCF7-25BF36FB405E}" srcOrd="0" destOrd="0" presId="urn:microsoft.com/office/officeart/2005/8/layout/hierarchy2"/>
    <dgm:cxn modelId="{B03BEC3A-DD74-4145-BB47-03C8F87FD531}" srcId="{047DEAEC-45C2-4F3D-9DF2-FDE21A9E6E95}" destId="{BA9A82FD-039F-4B9C-A035-B0E6586A2DBF}" srcOrd="0" destOrd="0" parTransId="{DB0394BD-5DDB-4897-B3C4-7F13A6613445}" sibTransId="{0CDB6168-53C5-4DC4-99D8-E418558B1E96}"/>
    <dgm:cxn modelId="{F128C164-1778-4B82-B215-C77C9D745345}" type="presOf" srcId="{2AA8B2D2-5D34-4301-A851-D1EFC9A82AE0}" destId="{7C3DDBEA-0B08-4137-B178-2D35BB7E772F}" srcOrd="0" destOrd="0" presId="urn:microsoft.com/office/officeart/2005/8/layout/hierarchy2"/>
    <dgm:cxn modelId="{481129A9-B5FB-41D9-AD1F-F969A6BFBE01}" type="presOf" srcId="{B6D4B19F-75CD-4D54-B78D-D514C0515B96}" destId="{610F0463-0B2F-42E5-98AE-EF6054C8DCB0}" srcOrd="0" destOrd="0" presId="urn:microsoft.com/office/officeart/2005/8/layout/hierarchy2"/>
    <dgm:cxn modelId="{4D779161-3AD9-40CC-A230-5F382C82AC60}" type="presOf" srcId="{5B408ADF-A3FA-4BC6-A028-B42F20E1218D}" destId="{FB4130C9-C550-452D-BD8B-AEA0CAEE6C80}" srcOrd="1" destOrd="0" presId="urn:microsoft.com/office/officeart/2005/8/layout/hierarchy2"/>
    <dgm:cxn modelId="{1BF5B905-A798-48D1-A04F-B180593FDB46}" type="presParOf" srcId="{19DDD027-1677-4B4E-8188-D6B0CE31B770}" destId="{37541844-037E-494D-8B9B-6CAC790E75EA}" srcOrd="0" destOrd="0" presId="urn:microsoft.com/office/officeart/2005/8/layout/hierarchy2"/>
    <dgm:cxn modelId="{D6729D68-A680-4DD3-83A0-7E287F025B5E}" type="presParOf" srcId="{37541844-037E-494D-8B9B-6CAC790E75EA}" destId="{F9203AC4-DB46-424A-A1F6-29F1260A512C}" srcOrd="0" destOrd="0" presId="urn:microsoft.com/office/officeart/2005/8/layout/hierarchy2"/>
    <dgm:cxn modelId="{4CB2821A-DBA1-43C4-85B5-BBF26097AE50}" type="presParOf" srcId="{37541844-037E-494D-8B9B-6CAC790E75EA}" destId="{FF2DB570-1CAC-4B5A-A557-485819DACBB6}" srcOrd="1" destOrd="0" presId="urn:microsoft.com/office/officeart/2005/8/layout/hierarchy2"/>
    <dgm:cxn modelId="{DD524BF4-ACFC-4B90-AD1D-2A91E7369C7E}" type="presParOf" srcId="{FF2DB570-1CAC-4B5A-A557-485819DACBB6}" destId="{610F0463-0B2F-42E5-98AE-EF6054C8DCB0}" srcOrd="0" destOrd="0" presId="urn:microsoft.com/office/officeart/2005/8/layout/hierarchy2"/>
    <dgm:cxn modelId="{AC6243BA-EA81-40C9-98E5-ED59A98551AA}" type="presParOf" srcId="{610F0463-0B2F-42E5-98AE-EF6054C8DCB0}" destId="{DBFC8B93-AA4B-415F-AD50-ECF7AD0F373C}" srcOrd="0" destOrd="0" presId="urn:microsoft.com/office/officeart/2005/8/layout/hierarchy2"/>
    <dgm:cxn modelId="{30AF04AC-2A17-4AF8-BC3A-6C18E95F0A6C}" type="presParOf" srcId="{FF2DB570-1CAC-4B5A-A557-485819DACBB6}" destId="{CFAD971A-CC7C-4C7E-A0EE-0AAC12269F88}" srcOrd="1" destOrd="0" presId="urn:microsoft.com/office/officeart/2005/8/layout/hierarchy2"/>
    <dgm:cxn modelId="{3D907886-4B4B-4E84-8AD5-65783B28B718}" type="presParOf" srcId="{CFAD971A-CC7C-4C7E-A0EE-0AAC12269F88}" destId="{D329AD2B-F2D3-4DC1-A3F0-25ECA3FB133C}" srcOrd="0" destOrd="0" presId="urn:microsoft.com/office/officeart/2005/8/layout/hierarchy2"/>
    <dgm:cxn modelId="{C4B48C97-1987-471C-AB18-3F22F431F10F}" type="presParOf" srcId="{CFAD971A-CC7C-4C7E-A0EE-0AAC12269F88}" destId="{A0D88704-45BC-460D-BEB7-DB4C14C18ED0}" srcOrd="1" destOrd="0" presId="urn:microsoft.com/office/officeart/2005/8/layout/hierarchy2"/>
    <dgm:cxn modelId="{861E8CC3-8540-46D0-926C-D31C3FB8CD90}" type="presParOf" srcId="{A0D88704-45BC-460D-BEB7-DB4C14C18ED0}" destId="{7A27726B-6402-493C-98A5-87475AFF279E}" srcOrd="0" destOrd="0" presId="urn:microsoft.com/office/officeart/2005/8/layout/hierarchy2"/>
    <dgm:cxn modelId="{7C11C38F-0CB9-4BD0-94DD-C82C7C613B42}" type="presParOf" srcId="{7A27726B-6402-493C-98A5-87475AFF279E}" destId="{E6C21900-DEC2-4766-888F-A180A77BC413}" srcOrd="0" destOrd="0" presId="urn:microsoft.com/office/officeart/2005/8/layout/hierarchy2"/>
    <dgm:cxn modelId="{67D9EFE4-66AD-4A8F-A95B-77CA586BAC6C}" type="presParOf" srcId="{A0D88704-45BC-460D-BEB7-DB4C14C18ED0}" destId="{3BF3550A-B03D-4E92-949A-7A75C0554D6B}" srcOrd="1" destOrd="0" presId="urn:microsoft.com/office/officeart/2005/8/layout/hierarchy2"/>
    <dgm:cxn modelId="{5CBA489E-D8B4-410E-901F-71B169070087}" type="presParOf" srcId="{3BF3550A-B03D-4E92-949A-7A75C0554D6B}" destId="{239522CC-9A1D-444C-8D8C-8E9D0DEFFE41}" srcOrd="0" destOrd="0" presId="urn:microsoft.com/office/officeart/2005/8/layout/hierarchy2"/>
    <dgm:cxn modelId="{9C34C646-4A55-42D3-9478-224729D66C14}" type="presParOf" srcId="{3BF3550A-B03D-4E92-949A-7A75C0554D6B}" destId="{48A3E547-458B-4C0D-A994-4C4ABF646087}" srcOrd="1" destOrd="0" presId="urn:microsoft.com/office/officeart/2005/8/layout/hierarchy2"/>
    <dgm:cxn modelId="{616931BE-554F-49B3-B0B4-DB74A6942D55}" type="presParOf" srcId="{48A3E547-458B-4C0D-A994-4C4ABF646087}" destId="{9A1CE736-5BBF-4BFA-8CB4-B421998B7F43}" srcOrd="0" destOrd="0" presId="urn:microsoft.com/office/officeart/2005/8/layout/hierarchy2"/>
    <dgm:cxn modelId="{70A58C0C-0FE9-4E2B-A11A-8953636F7A5D}" type="presParOf" srcId="{9A1CE736-5BBF-4BFA-8CB4-B421998B7F43}" destId="{1C2E43D5-1617-4CFC-B770-531A1F6C1240}" srcOrd="0" destOrd="0" presId="urn:microsoft.com/office/officeart/2005/8/layout/hierarchy2"/>
    <dgm:cxn modelId="{68455937-9B45-4F20-BEDE-657495B04D92}" type="presParOf" srcId="{48A3E547-458B-4C0D-A994-4C4ABF646087}" destId="{26E538FE-0607-4B8C-8268-968D0D9C0660}" srcOrd="1" destOrd="0" presId="urn:microsoft.com/office/officeart/2005/8/layout/hierarchy2"/>
    <dgm:cxn modelId="{2F7C81DA-E7E4-493F-98B6-7024982C44B8}" type="presParOf" srcId="{26E538FE-0607-4B8C-8268-968D0D9C0660}" destId="{AE71C323-ACE6-4986-8C8B-4D413F668A30}" srcOrd="0" destOrd="0" presId="urn:microsoft.com/office/officeart/2005/8/layout/hierarchy2"/>
    <dgm:cxn modelId="{F9989DF8-CFCA-4F66-AB15-0B826D16CF58}" type="presParOf" srcId="{26E538FE-0607-4B8C-8268-968D0D9C0660}" destId="{8584B6C0-9F41-48EA-8AD9-FF4573C733E6}" srcOrd="1" destOrd="0" presId="urn:microsoft.com/office/officeart/2005/8/layout/hierarchy2"/>
    <dgm:cxn modelId="{726D72AE-BD33-48A5-8597-C2F5BAA85991}" type="presParOf" srcId="{A0D88704-45BC-460D-BEB7-DB4C14C18ED0}" destId="{3BF6A3C7-1D0E-4E4D-B3E0-7FA025CD8A39}" srcOrd="2" destOrd="0" presId="urn:microsoft.com/office/officeart/2005/8/layout/hierarchy2"/>
    <dgm:cxn modelId="{765AC223-59F0-43C5-8D41-26B7A4728DBC}" type="presParOf" srcId="{3BF6A3C7-1D0E-4E4D-B3E0-7FA025CD8A39}" destId="{EC56E706-D6EF-47AB-92F5-A628446CC08D}" srcOrd="0" destOrd="0" presId="urn:microsoft.com/office/officeart/2005/8/layout/hierarchy2"/>
    <dgm:cxn modelId="{35BDBED2-B695-479C-931B-A83559A040EF}" type="presParOf" srcId="{A0D88704-45BC-460D-BEB7-DB4C14C18ED0}" destId="{0029B352-6C85-4EEC-9CDD-54BA254A5126}" srcOrd="3" destOrd="0" presId="urn:microsoft.com/office/officeart/2005/8/layout/hierarchy2"/>
    <dgm:cxn modelId="{F8A6317C-BBF1-4191-B737-280375E8470F}" type="presParOf" srcId="{0029B352-6C85-4EEC-9CDD-54BA254A5126}" destId="{CED6B3C3-0AC4-48F7-84B7-36FE09AE8671}" srcOrd="0" destOrd="0" presId="urn:microsoft.com/office/officeart/2005/8/layout/hierarchy2"/>
    <dgm:cxn modelId="{70BA5E81-2499-4E0C-AE9C-5AFBB82DE559}" type="presParOf" srcId="{0029B352-6C85-4EEC-9CDD-54BA254A5126}" destId="{DFF898D7-AB6C-475C-9944-5D4937800690}" srcOrd="1" destOrd="0" presId="urn:microsoft.com/office/officeart/2005/8/layout/hierarchy2"/>
    <dgm:cxn modelId="{CBEA89C0-C5CE-4552-9607-798FEB9F99AC}" type="presParOf" srcId="{DFF898D7-AB6C-475C-9944-5D4937800690}" destId="{50F1C53B-B51B-4260-B46E-9A820EB5CF1E}" srcOrd="0" destOrd="0" presId="urn:microsoft.com/office/officeart/2005/8/layout/hierarchy2"/>
    <dgm:cxn modelId="{D13EC337-E15B-485E-8491-C57898284DFA}" type="presParOf" srcId="{50F1C53B-B51B-4260-B46E-9A820EB5CF1E}" destId="{FB4130C9-C550-452D-BD8B-AEA0CAEE6C80}" srcOrd="0" destOrd="0" presId="urn:microsoft.com/office/officeart/2005/8/layout/hierarchy2"/>
    <dgm:cxn modelId="{8B433608-D860-4C4E-B1DF-878446F887A9}" type="presParOf" srcId="{DFF898D7-AB6C-475C-9944-5D4937800690}" destId="{314C9DE5-84DF-4ACA-A45E-0E7E4C59774C}" srcOrd="1" destOrd="0" presId="urn:microsoft.com/office/officeart/2005/8/layout/hierarchy2"/>
    <dgm:cxn modelId="{B6538A38-14BC-4BB1-B015-6A283BA30897}" type="presParOf" srcId="{314C9DE5-84DF-4ACA-A45E-0E7E4C59774C}" destId="{6C714CD5-1D60-4252-B99A-737C7686BE00}" srcOrd="0" destOrd="0" presId="urn:microsoft.com/office/officeart/2005/8/layout/hierarchy2"/>
    <dgm:cxn modelId="{084D687C-0190-4675-A178-95AB9E333A55}" type="presParOf" srcId="{314C9DE5-84DF-4ACA-A45E-0E7E4C59774C}" destId="{08FD4F69-D4AF-4432-B677-CBC9D84AFBC6}" srcOrd="1" destOrd="0" presId="urn:microsoft.com/office/officeart/2005/8/layout/hierarchy2"/>
    <dgm:cxn modelId="{2462C439-AE93-4321-99A0-B2CC171C37AD}" type="presParOf" srcId="{A0D88704-45BC-460D-BEB7-DB4C14C18ED0}" destId="{EA7FBB60-0D50-4E39-8163-9C649C890777}" srcOrd="4" destOrd="0" presId="urn:microsoft.com/office/officeart/2005/8/layout/hierarchy2"/>
    <dgm:cxn modelId="{A2946DDB-56F4-46E0-A460-3AFF80D168CA}" type="presParOf" srcId="{EA7FBB60-0D50-4E39-8163-9C649C890777}" destId="{DEA5C706-65D6-475D-BD18-39F669A88AF4}" srcOrd="0" destOrd="0" presId="urn:microsoft.com/office/officeart/2005/8/layout/hierarchy2"/>
    <dgm:cxn modelId="{282B3CF7-6B9F-43AC-8DD4-48416BB3988D}" type="presParOf" srcId="{A0D88704-45BC-460D-BEB7-DB4C14C18ED0}" destId="{8C091D5C-EA5F-46B6-9F50-D227B16E0001}" srcOrd="5" destOrd="0" presId="urn:microsoft.com/office/officeart/2005/8/layout/hierarchy2"/>
    <dgm:cxn modelId="{1732C7ED-5606-4763-98E9-C664CD2F9F6E}" type="presParOf" srcId="{8C091D5C-EA5F-46B6-9F50-D227B16E0001}" destId="{42FD4431-5E67-467F-8EC9-D517CEC1D0A7}" srcOrd="0" destOrd="0" presId="urn:microsoft.com/office/officeart/2005/8/layout/hierarchy2"/>
    <dgm:cxn modelId="{B7C6AA6A-3BD0-4096-B609-91A5BF29976D}" type="presParOf" srcId="{8C091D5C-EA5F-46B6-9F50-D227B16E0001}" destId="{1DDEDC8A-1ABA-4B30-B6BE-60358D6995FB}" srcOrd="1" destOrd="0" presId="urn:microsoft.com/office/officeart/2005/8/layout/hierarchy2"/>
    <dgm:cxn modelId="{0721DAB2-0D3A-4493-AFC9-CCB03E248B3A}" type="presParOf" srcId="{FF2DB570-1CAC-4B5A-A557-485819DACBB6}" destId="{ABA7BB80-10B8-48CA-91DF-18B87F182103}" srcOrd="2" destOrd="0" presId="urn:microsoft.com/office/officeart/2005/8/layout/hierarchy2"/>
    <dgm:cxn modelId="{C6B28397-E040-4C76-B4AF-189DB12142AE}" type="presParOf" srcId="{ABA7BB80-10B8-48CA-91DF-18B87F182103}" destId="{7A878D69-6233-4CAA-8442-7A46093642CF}" srcOrd="0" destOrd="0" presId="urn:microsoft.com/office/officeart/2005/8/layout/hierarchy2"/>
    <dgm:cxn modelId="{B4854FC7-D83A-48E5-A294-2E405BC7FE62}" type="presParOf" srcId="{FF2DB570-1CAC-4B5A-A557-485819DACBB6}" destId="{0E50198C-E2AD-459C-A2F6-093EAAC49C12}" srcOrd="3" destOrd="0" presId="urn:microsoft.com/office/officeart/2005/8/layout/hierarchy2"/>
    <dgm:cxn modelId="{8FA25589-57F6-49AB-B856-8D7FB976C0CB}" type="presParOf" srcId="{0E50198C-E2AD-459C-A2F6-093EAAC49C12}" destId="{231C4BE1-1A56-4263-BCF7-25BF36FB405E}" srcOrd="0" destOrd="0" presId="urn:microsoft.com/office/officeart/2005/8/layout/hierarchy2"/>
    <dgm:cxn modelId="{C5A09D66-0E1E-4826-A624-DC3DE634B4E1}" type="presParOf" srcId="{0E50198C-E2AD-459C-A2F6-093EAAC49C12}" destId="{F075972F-B8EE-4CE8-B56E-53F624B83CE0}" srcOrd="1" destOrd="0" presId="urn:microsoft.com/office/officeart/2005/8/layout/hierarchy2"/>
    <dgm:cxn modelId="{F33455E7-19A7-48BF-A5B5-E1C179D11555}" type="presParOf" srcId="{F075972F-B8EE-4CE8-B56E-53F624B83CE0}" destId="{F0CB5888-1A58-4B66-93F5-CA1F085FBFDE}" srcOrd="0" destOrd="0" presId="urn:microsoft.com/office/officeart/2005/8/layout/hierarchy2"/>
    <dgm:cxn modelId="{CD63B026-B628-435F-B1B1-23857D18ADDE}" type="presParOf" srcId="{F0CB5888-1A58-4B66-93F5-CA1F085FBFDE}" destId="{49445D71-36DE-4119-BEE9-A52E0D9AF781}" srcOrd="0" destOrd="0" presId="urn:microsoft.com/office/officeart/2005/8/layout/hierarchy2"/>
    <dgm:cxn modelId="{0B6FFEEF-49C2-4C48-AF1F-24DE2F41EEC1}" type="presParOf" srcId="{F075972F-B8EE-4CE8-B56E-53F624B83CE0}" destId="{632E59E0-E77E-431A-840F-A6A24DBB58DD}" srcOrd="1" destOrd="0" presId="urn:microsoft.com/office/officeart/2005/8/layout/hierarchy2"/>
    <dgm:cxn modelId="{3474CCC7-2401-47A7-8598-A8E30DC29196}" type="presParOf" srcId="{632E59E0-E77E-431A-840F-A6A24DBB58DD}" destId="{46B8CF27-7074-4D3E-9F40-19E8E0EE34C7}" srcOrd="0" destOrd="0" presId="urn:microsoft.com/office/officeart/2005/8/layout/hierarchy2"/>
    <dgm:cxn modelId="{14491871-4CC8-4AB0-B9BC-94104B398AD7}" type="presParOf" srcId="{632E59E0-E77E-431A-840F-A6A24DBB58DD}" destId="{2977D179-16EF-4D69-83A7-DA0C53902C75}" srcOrd="1" destOrd="0" presId="urn:microsoft.com/office/officeart/2005/8/layout/hierarchy2"/>
    <dgm:cxn modelId="{A80B5BF8-5DA3-4624-A678-F05E91D614D6}" type="presParOf" srcId="{2977D179-16EF-4D69-83A7-DA0C53902C75}" destId="{7C3DDBEA-0B08-4137-B178-2D35BB7E772F}" srcOrd="0" destOrd="0" presId="urn:microsoft.com/office/officeart/2005/8/layout/hierarchy2"/>
    <dgm:cxn modelId="{38E1F818-8FC4-4AC3-9AC6-E9A09EA94B23}" type="presParOf" srcId="{7C3DDBEA-0B08-4137-B178-2D35BB7E772F}" destId="{09014E82-44EF-41D6-996F-E4A69308F331}" srcOrd="0" destOrd="0" presId="urn:microsoft.com/office/officeart/2005/8/layout/hierarchy2"/>
    <dgm:cxn modelId="{2DA80393-8A6F-4BDD-A508-BCF7BCC6BF11}" type="presParOf" srcId="{2977D179-16EF-4D69-83A7-DA0C53902C75}" destId="{F284FD7D-98B8-49EA-ADF6-EEB258B10EF8}" srcOrd="1" destOrd="0" presId="urn:microsoft.com/office/officeart/2005/8/layout/hierarchy2"/>
    <dgm:cxn modelId="{64357327-D29C-45FB-BE4E-4DA11AEE194A}" type="presParOf" srcId="{F284FD7D-98B8-49EA-ADF6-EEB258B10EF8}" destId="{C7CAE5B6-A032-47A2-86C3-40AA74BE09FC}" srcOrd="0" destOrd="0" presId="urn:microsoft.com/office/officeart/2005/8/layout/hierarchy2"/>
    <dgm:cxn modelId="{19B94F67-3093-4A94-BA3D-8ACAEAA78356}" type="presParOf" srcId="{F284FD7D-98B8-49EA-ADF6-EEB258B10EF8}" destId="{0F46BF7F-F772-481E-8B5C-5F3412C1B2C2}" srcOrd="1" destOrd="0" presId="urn:microsoft.com/office/officeart/2005/8/layout/hierarchy2"/>
    <dgm:cxn modelId="{21BBD0A9-E0E3-4C71-B8D2-43BED22C1EE7}" type="presParOf" srcId="{F075972F-B8EE-4CE8-B56E-53F624B83CE0}" destId="{E81FC386-4C41-44B7-9BB4-F0E7C1884C2A}" srcOrd="2" destOrd="0" presId="urn:microsoft.com/office/officeart/2005/8/layout/hierarchy2"/>
    <dgm:cxn modelId="{BEA6D043-10A5-4474-85BC-8C0835C0FC2C}" type="presParOf" srcId="{E81FC386-4C41-44B7-9BB4-F0E7C1884C2A}" destId="{092DAB9C-BBBD-4B82-89DF-93502A00D108}" srcOrd="0" destOrd="0" presId="urn:microsoft.com/office/officeart/2005/8/layout/hierarchy2"/>
    <dgm:cxn modelId="{6D0797A5-2BD5-49AE-85A9-057B13BD8D0E}" type="presParOf" srcId="{F075972F-B8EE-4CE8-B56E-53F624B83CE0}" destId="{AA92BA6E-F6F2-476E-8C95-64342555FBA4}" srcOrd="3" destOrd="0" presId="urn:microsoft.com/office/officeart/2005/8/layout/hierarchy2"/>
    <dgm:cxn modelId="{7090F85A-433F-49D4-A342-5580B8000766}" type="presParOf" srcId="{AA92BA6E-F6F2-476E-8C95-64342555FBA4}" destId="{ECC34369-3C07-4D90-B7AE-94E37BC77DCF}" srcOrd="0" destOrd="0" presId="urn:microsoft.com/office/officeart/2005/8/layout/hierarchy2"/>
    <dgm:cxn modelId="{B2EE4A7B-C64B-4B0B-AE67-A34878FEE1B4}" type="presParOf" srcId="{AA92BA6E-F6F2-476E-8C95-64342555FBA4}" destId="{F240ED40-7838-4EAB-BB11-31DBA9CC4DE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0EA888-91F3-4507-8C75-4FD3978C2030}" type="doc">
      <dgm:prSet loTypeId="urn:microsoft.com/office/officeart/2005/8/layout/process5" loCatId="process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35ACAB80-85E8-4CF3-A128-3BEA583F504B}">
      <dgm:prSet phldrT="[Texto]" custT="1"/>
      <dgm:spPr/>
      <dgm:t>
        <a:bodyPr/>
        <a:lstStyle/>
        <a:p>
          <a:r>
            <a:rPr lang="es-EC" sz="2000" dirty="0" smtClean="0">
              <a:latin typeface="Arial" pitchFamily="34" charset="0"/>
              <a:cs typeface="Arial" pitchFamily="34" charset="0"/>
            </a:rPr>
            <a:t>Configurar el controlador en modo manual 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7B5A88D7-2474-40D4-BF1B-4FDC25ED642C}" type="parTrans" cxnId="{CA388A41-44C8-40CB-BAE5-FDB7AF91DAEB}">
      <dgm:prSet/>
      <dgm:spPr/>
      <dgm:t>
        <a:bodyPr/>
        <a:lstStyle/>
        <a:p>
          <a:endParaRPr lang="es-ES"/>
        </a:p>
      </dgm:t>
    </dgm:pt>
    <dgm:pt modelId="{7BF78792-674F-41C7-809D-1BE10E16AA47}" type="sibTrans" cxnId="{CA388A41-44C8-40CB-BAE5-FDB7AF91DAEB}">
      <dgm:prSet/>
      <dgm:spPr/>
      <dgm:t>
        <a:bodyPr/>
        <a:lstStyle/>
        <a:p>
          <a:endParaRPr lang="es-ES"/>
        </a:p>
      </dgm:t>
    </dgm:pt>
    <dgm:pt modelId="{B83E3BC0-8433-4F9C-A0E3-D731B7BFC1E9}">
      <dgm:prSet phldrT="[Texto]" custT="1"/>
      <dgm:spPr/>
      <dgm:t>
        <a:bodyPr/>
        <a:lstStyle/>
        <a:p>
          <a:r>
            <a:rPr lang="es-EC" sz="2000" dirty="0" smtClean="0">
              <a:latin typeface="Arial" pitchFamily="34" charset="0"/>
              <a:cs typeface="Arial" pitchFamily="34" charset="0"/>
            </a:rPr>
            <a:t>Esperar que la presión en la tubería se estabilice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61C6BCF0-39FB-4486-94BE-A083B7487EE9}" type="parTrans" cxnId="{8F05BD19-29A7-4D6E-AC12-34308D6570E9}">
      <dgm:prSet/>
      <dgm:spPr/>
      <dgm:t>
        <a:bodyPr/>
        <a:lstStyle/>
        <a:p>
          <a:endParaRPr lang="es-ES"/>
        </a:p>
      </dgm:t>
    </dgm:pt>
    <dgm:pt modelId="{2DF8A08C-D0A6-465D-BC35-A6C290F8F7CF}" type="sibTrans" cxnId="{8F05BD19-29A7-4D6E-AC12-34308D6570E9}">
      <dgm:prSet/>
      <dgm:spPr/>
      <dgm:t>
        <a:bodyPr/>
        <a:lstStyle/>
        <a:p>
          <a:endParaRPr lang="es-ES"/>
        </a:p>
      </dgm:t>
    </dgm:pt>
    <dgm:pt modelId="{EFE3FFB8-BBCE-40C6-94B9-6385092D2D2D}">
      <dgm:prSet phldrT="[Texto]" custT="1"/>
      <dgm:spPr/>
      <dgm:t>
        <a:bodyPr/>
        <a:lstStyle/>
        <a:p>
          <a:r>
            <a:rPr lang="es-EC" sz="2000" dirty="0" smtClean="0">
              <a:latin typeface="Arial" pitchFamily="34" charset="0"/>
              <a:cs typeface="Arial" pitchFamily="34" charset="0"/>
            </a:rPr>
            <a:t>Aplicar una variación escalón en la entrada del proceso (arranque directo de la electrobomba)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BDAEA4EF-A8B4-44D6-AAB6-F96587C9B927}" type="parTrans" cxnId="{4A98E33A-CB37-4A85-B16E-7DBD57DBC485}">
      <dgm:prSet/>
      <dgm:spPr/>
      <dgm:t>
        <a:bodyPr/>
        <a:lstStyle/>
        <a:p>
          <a:endParaRPr lang="es-ES"/>
        </a:p>
      </dgm:t>
    </dgm:pt>
    <dgm:pt modelId="{58B50A28-C335-419F-B48C-303F8E7B70B6}" type="sibTrans" cxnId="{4A98E33A-CB37-4A85-B16E-7DBD57DBC485}">
      <dgm:prSet/>
      <dgm:spPr/>
      <dgm:t>
        <a:bodyPr/>
        <a:lstStyle/>
        <a:p>
          <a:endParaRPr lang="es-ES"/>
        </a:p>
      </dgm:t>
    </dgm:pt>
    <dgm:pt modelId="{CD308127-E288-4639-8225-5AA5CF0CA026}">
      <dgm:prSet phldrT="[Texto]" custT="1"/>
      <dgm:spPr/>
      <dgm:t>
        <a:bodyPr/>
        <a:lstStyle/>
        <a:p>
          <a:r>
            <a:rPr lang="es-EC" sz="2000" dirty="0" smtClean="0">
              <a:latin typeface="Arial" pitchFamily="34" charset="0"/>
              <a:cs typeface="Arial" pitchFamily="34" charset="0"/>
            </a:rPr>
            <a:t>Trazar la curva de reacción del proceso hasta que la presión se estabilice nuevamente. </a:t>
          </a:r>
        </a:p>
      </dgm:t>
    </dgm:pt>
    <dgm:pt modelId="{9828C9E6-69AC-4F74-9D77-909F4C68428D}" type="parTrans" cxnId="{B9B80252-C0E2-442C-95E8-E10A482617E3}">
      <dgm:prSet/>
      <dgm:spPr/>
      <dgm:t>
        <a:bodyPr/>
        <a:lstStyle/>
        <a:p>
          <a:endParaRPr lang="es-ES"/>
        </a:p>
      </dgm:t>
    </dgm:pt>
    <dgm:pt modelId="{514F8358-450D-439E-BF38-8A008779405A}" type="sibTrans" cxnId="{B9B80252-C0E2-442C-95E8-E10A482617E3}">
      <dgm:prSet/>
      <dgm:spPr/>
      <dgm:t>
        <a:bodyPr/>
        <a:lstStyle/>
        <a:p>
          <a:endParaRPr lang="es-ES"/>
        </a:p>
      </dgm:t>
    </dgm:pt>
    <dgm:pt modelId="{061A7B95-796C-4312-A5F5-7734CD59F4B7}">
      <dgm:prSet custT="1"/>
      <dgm:spPr/>
      <dgm:t>
        <a:bodyPr/>
        <a:lstStyle/>
        <a:p>
          <a:r>
            <a:rPr lang="es-EC" sz="2000" baseline="0" dirty="0" smtClean="0">
              <a:latin typeface="Arial" pitchFamily="34" charset="0"/>
              <a:cs typeface="Arial" pitchFamily="34" charset="0"/>
            </a:rPr>
            <a:t>Una vez construida la </a:t>
          </a:r>
          <a:r>
            <a:rPr lang="es-EC" sz="2000" baseline="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Curva de Reacción</a:t>
          </a:r>
          <a:r>
            <a:rPr lang="es-EC" sz="2000" baseline="0" dirty="0" smtClean="0">
              <a:latin typeface="Arial" pitchFamily="34" charset="0"/>
              <a:cs typeface="Arial" pitchFamily="34" charset="0"/>
            </a:rPr>
            <a:t>, se procede a expresar el proceso con la ecuación de transferencia.</a:t>
          </a:r>
        </a:p>
        <a:p>
          <a:r>
            <a:rPr lang="es-ES" sz="2000" dirty="0" smtClean="0">
              <a:latin typeface="Arial" pitchFamily="34" charset="0"/>
              <a:cs typeface="Arial" pitchFamily="34" charset="0"/>
            </a:rPr>
            <a:t/>
          </a:r>
          <a:br>
            <a:rPr lang="es-ES" sz="2000" dirty="0" smtClean="0">
              <a:latin typeface="Arial" pitchFamily="34" charset="0"/>
              <a:cs typeface="Arial" pitchFamily="34" charset="0"/>
            </a:rPr>
          </a:br>
          <a:endParaRPr lang="es-ES" sz="2000" baseline="0" dirty="0">
            <a:latin typeface="Arial" pitchFamily="34" charset="0"/>
            <a:cs typeface="Arial" pitchFamily="34" charset="0"/>
          </a:endParaRPr>
        </a:p>
      </dgm:t>
    </dgm:pt>
    <dgm:pt modelId="{11150209-CEE2-4CDF-BD47-76F7D52776A8}" type="parTrans" cxnId="{EE7B4A01-C741-4C16-9236-5750514EC98C}">
      <dgm:prSet/>
      <dgm:spPr/>
      <dgm:t>
        <a:bodyPr/>
        <a:lstStyle/>
        <a:p>
          <a:endParaRPr lang="es-ES"/>
        </a:p>
      </dgm:t>
    </dgm:pt>
    <dgm:pt modelId="{D1B872DF-F229-48E9-8D86-A79DDC4141C6}" type="sibTrans" cxnId="{EE7B4A01-C741-4C16-9236-5750514EC98C}">
      <dgm:prSet/>
      <dgm:spPr/>
      <dgm:t>
        <a:bodyPr/>
        <a:lstStyle/>
        <a:p>
          <a:endParaRPr lang="es-ES"/>
        </a:p>
      </dgm:t>
    </dgm:pt>
    <dgm:pt modelId="{61C78531-956A-445D-A2D1-B24BA92F0B91}">
      <dgm:prSet custT="1"/>
      <dgm:spPr/>
      <dgm:t>
        <a:bodyPr/>
        <a:lstStyle/>
        <a:p>
          <a:r>
            <a:rPr lang="es-EC" sz="2000" dirty="0" smtClean="0">
              <a:latin typeface="Arial" pitchFamily="34" charset="0"/>
              <a:cs typeface="Arial" pitchFamily="34" charset="0"/>
            </a:rPr>
            <a:t>Los parámetros se calculan mediante </a:t>
          </a:r>
          <a:r>
            <a:rPr lang="es-EC" sz="200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2" action="ppaction://hlinksldjump"/>
            </a:rPr>
            <a:t>fórmulas de sintonización</a:t>
          </a:r>
          <a:r>
            <a:rPr lang="es-EC" sz="20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 </a:t>
          </a:r>
          <a:r>
            <a:rPr lang="es-EC" sz="2000" dirty="0" smtClean="0">
              <a:latin typeface="Arial" pitchFamily="34" charset="0"/>
              <a:cs typeface="Arial" pitchFamily="34" charset="0"/>
            </a:rPr>
            <a:t>de </a:t>
          </a:r>
          <a:r>
            <a:rPr lang="es-EC" sz="2000" dirty="0" err="1" smtClean="0">
              <a:latin typeface="Arial" pitchFamily="34" charset="0"/>
              <a:cs typeface="Arial" pitchFamily="34" charset="0"/>
            </a:rPr>
            <a:t>Ziegler</a:t>
          </a:r>
          <a:r>
            <a:rPr lang="es-EC" sz="2000" dirty="0" smtClean="0">
              <a:latin typeface="Arial" pitchFamily="34" charset="0"/>
              <a:cs typeface="Arial" pitchFamily="34" charset="0"/>
            </a:rPr>
            <a:t> y </a:t>
          </a:r>
          <a:r>
            <a:rPr lang="es-EC" sz="2000" dirty="0" err="1" smtClean="0">
              <a:latin typeface="Arial" pitchFamily="34" charset="0"/>
              <a:cs typeface="Arial" pitchFamily="34" charset="0"/>
            </a:rPr>
            <a:t>Nichols</a:t>
          </a:r>
          <a:r>
            <a:rPr lang="es-EC" sz="2000" dirty="0" smtClean="0">
              <a:latin typeface="Arial" pitchFamily="34" charset="0"/>
              <a:cs typeface="Arial" pitchFamily="34" charset="0"/>
            </a:rPr>
            <a:t>.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B05FA1B4-7174-4F4B-9FB3-C56E54306D14}" type="parTrans" cxnId="{A8F49394-5B22-4C09-BFE7-DB2B69745B3E}">
      <dgm:prSet/>
      <dgm:spPr/>
      <dgm:t>
        <a:bodyPr/>
        <a:lstStyle/>
        <a:p>
          <a:endParaRPr lang="es-ES"/>
        </a:p>
      </dgm:t>
    </dgm:pt>
    <dgm:pt modelId="{05E8EDDD-1070-4523-AD63-174991D3B840}" type="sibTrans" cxnId="{A8F49394-5B22-4C09-BFE7-DB2B69745B3E}">
      <dgm:prSet/>
      <dgm:spPr/>
      <dgm:t>
        <a:bodyPr/>
        <a:lstStyle/>
        <a:p>
          <a:endParaRPr lang="es-ES"/>
        </a:p>
      </dgm:t>
    </dgm:pt>
    <dgm:pt modelId="{293474D1-3789-4355-8178-E8DF3ED1A88F}" type="pres">
      <dgm:prSet presAssocID="{8E0EA888-91F3-4507-8C75-4FD3978C20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D33D16B-E97C-484D-9897-7FF4F3D84D7C}" type="pres">
      <dgm:prSet presAssocID="{35ACAB80-85E8-4CF3-A128-3BEA583F504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123B37-FFEF-46BD-9A57-213B5E278355}" type="pres">
      <dgm:prSet presAssocID="{7BF78792-674F-41C7-809D-1BE10E16AA47}" presName="sibTrans" presStyleLbl="sibTrans2D1" presStyleIdx="0" presStyleCnt="5"/>
      <dgm:spPr/>
      <dgm:t>
        <a:bodyPr/>
        <a:lstStyle/>
        <a:p>
          <a:endParaRPr lang="es-EC"/>
        </a:p>
      </dgm:t>
    </dgm:pt>
    <dgm:pt modelId="{AFEC4CE9-52B6-4973-AE4F-70357819971F}" type="pres">
      <dgm:prSet presAssocID="{7BF78792-674F-41C7-809D-1BE10E16AA47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9D4BEDD4-0C56-4B91-89FC-796D948C1D5F}" type="pres">
      <dgm:prSet presAssocID="{B83E3BC0-8433-4F9C-A0E3-D731B7BFC1E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A6443F-C702-4D84-8911-60AC4E439273}" type="pres">
      <dgm:prSet presAssocID="{2DF8A08C-D0A6-465D-BC35-A6C290F8F7CF}" presName="sibTrans" presStyleLbl="sibTrans2D1" presStyleIdx="1" presStyleCnt="5"/>
      <dgm:spPr/>
      <dgm:t>
        <a:bodyPr/>
        <a:lstStyle/>
        <a:p>
          <a:endParaRPr lang="es-EC"/>
        </a:p>
      </dgm:t>
    </dgm:pt>
    <dgm:pt modelId="{DF522228-2D8F-4ABB-A66E-D732B042A8F2}" type="pres">
      <dgm:prSet presAssocID="{2DF8A08C-D0A6-465D-BC35-A6C290F8F7CF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38FE23BD-53F6-40D1-B07B-3EF700EC6A01}" type="pres">
      <dgm:prSet presAssocID="{EFE3FFB8-BBCE-40C6-94B9-6385092D2D2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A6ECD1-6A29-4574-BAF2-0EDC86A21362}" type="pres">
      <dgm:prSet presAssocID="{58B50A28-C335-419F-B48C-303F8E7B70B6}" presName="sibTrans" presStyleLbl="sibTrans2D1" presStyleIdx="2" presStyleCnt="5"/>
      <dgm:spPr/>
      <dgm:t>
        <a:bodyPr/>
        <a:lstStyle/>
        <a:p>
          <a:endParaRPr lang="es-EC"/>
        </a:p>
      </dgm:t>
    </dgm:pt>
    <dgm:pt modelId="{BB5AE55F-9B68-4F86-A387-BC16E7405F1E}" type="pres">
      <dgm:prSet presAssocID="{58B50A28-C335-419F-B48C-303F8E7B70B6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09D541A2-F007-4625-A715-5ADFEE53BC12}" type="pres">
      <dgm:prSet presAssocID="{CD308127-E288-4639-8225-5AA5CF0CA02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D015B8-7FFC-4F53-9F0D-92019BDE54C5}" type="pres">
      <dgm:prSet presAssocID="{514F8358-450D-439E-BF38-8A008779405A}" presName="sibTrans" presStyleLbl="sibTrans2D1" presStyleIdx="3" presStyleCnt="5"/>
      <dgm:spPr/>
      <dgm:t>
        <a:bodyPr/>
        <a:lstStyle/>
        <a:p>
          <a:endParaRPr lang="es-EC"/>
        </a:p>
      </dgm:t>
    </dgm:pt>
    <dgm:pt modelId="{7CFD5FF3-75BD-448D-B8EB-35D75F3DA5B9}" type="pres">
      <dgm:prSet presAssocID="{514F8358-450D-439E-BF38-8A008779405A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489DDCA3-5B66-4666-80F7-5267313D9484}" type="pres">
      <dgm:prSet presAssocID="{061A7B95-796C-4312-A5F5-7734CD59F4B7}" presName="node" presStyleLbl="node1" presStyleIdx="4" presStyleCnt="6" custScaleY="1559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24D32-255D-4A0E-BBFA-6F4DF88D5AAD}" type="pres">
      <dgm:prSet presAssocID="{D1B872DF-F229-48E9-8D86-A79DDC4141C6}" presName="sibTrans" presStyleLbl="sibTrans2D1" presStyleIdx="4" presStyleCnt="5"/>
      <dgm:spPr/>
      <dgm:t>
        <a:bodyPr/>
        <a:lstStyle/>
        <a:p>
          <a:endParaRPr lang="es-EC"/>
        </a:p>
      </dgm:t>
    </dgm:pt>
    <dgm:pt modelId="{8A495C89-E282-4756-BBC0-81E4D3870F69}" type="pres">
      <dgm:prSet presAssocID="{D1B872DF-F229-48E9-8D86-A79DDC4141C6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BFED6416-187C-488C-A51F-6CDCD7D90715}" type="pres">
      <dgm:prSet presAssocID="{61C78531-956A-445D-A2D1-B24BA92F0B9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7BFB9B-69CE-432C-BE10-DDFEB915A735}" type="presOf" srcId="{061A7B95-796C-4312-A5F5-7734CD59F4B7}" destId="{489DDCA3-5B66-4666-80F7-5267313D9484}" srcOrd="0" destOrd="0" presId="urn:microsoft.com/office/officeart/2005/8/layout/process5"/>
    <dgm:cxn modelId="{A8F49394-5B22-4C09-BFE7-DB2B69745B3E}" srcId="{8E0EA888-91F3-4507-8C75-4FD3978C2030}" destId="{61C78531-956A-445D-A2D1-B24BA92F0B91}" srcOrd="5" destOrd="0" parTransId="{B05FA1B4-7174-4F4B-9FB3-C56E54306D14}" sibTransId="{05E8EDDD-1070-4523-AD63-174991D3B840}"/>
    <dgm:cxn modelId="{CE852C6D-4F3A-493D-BA83-066E6873509A}" type="presOf" srcId="{61C78531-956A-445D-A2D1-B24BA92F0B91}" destId="{BFED6416-187C-488C-A51F-6CDCD7D90715}" srcOrd="0" destOrd="0" presId="urn:microsoft.com/office/officeart/2005/8/layout/process5"/>
    <dgm:cxn modelId="{D941A428-81B2-45E9-AD8E-2373CD6CA760}" type="presOf" srcId="{35ACAB80-85E8-4CF3-A128-3BEA583F504B}" destId="{5D33D16B-E97C-484D-9897-7FF4F3D84D7C}" srcOrd="0" destOrd="0" presId="urn:microsoft.com/office/officeart/2005/8/layout/process5"/>
    <dgm:cxn modelId="{4A98E33A-CB37-4A85-B16E-7DBD57DBC485}" srcId="{8E0EA888-91F3-4507-8C75-4FD3978C2030}" destId="{EFE3FFB8-BBCE-40C6-94B9-6385092D2D2D}" srcOrd="2" destOrd="0" parTransId="{BDAEA4EF-A8B4-44D6-AAB6-F96587C9B927}" sibTransId="{58B50A28-C335-419F-B48C-303F8E7B70B6}"/>
    <dgm:cxn modelId="{B9B80252-C0E2-442C-95E8-E10A482617E3}" srcId="{8E0EA888-91F3-4507-8C75-4FD3978C2030}" destId="{CD308127-E288-4639-8225-5AA5CF0CA026}" srcOrd="3" destOrd="0" parTransId="{9828C9E6-69AC-4F74-9D77-909F4C68428D}" sibTransId="{514F8358-450D-439E-BF38-8A008779405A}"/>
    <dgm:cxn modelId="{5A4A9F07-F9CA-441A-A777-121021C67F4E}" type="presOf" srcId="{7BF78792-674F-41C7-809D-1BE10E16AA47}" destId="{C9123B37-FFEF-46BD-9A57-213B5E278355}" srcOrd="0" destOrd="0" presId="urn:microsoft.com/office/officeart/2005/8/layout/process5"/>
    <dgm:cxn modelId="{65AA4801-9536-49CF-A81D-FB1070C15B50}" type="presOf" srcId="{514F8358-450D-439E-BF38-8A008779405A}" destId="{60D015B8-7FFC-4F53-9F0D-92019BDE54C5}" srcOrd="0" destOrd="0" presId="urn:microsoft.com/office/officeart/2005/8/layout/process5"/>
    <dgm:cxn modelId="{096E1AE2-C051-46F4-9CE6-96D466E40512}" type="presOf" srcId="{EFE3FFB8-BBCE-40C6-94B9-6385092D2D2D}" destId="{38FE23BD-53F6-40D1-B07B-3EF700EC6A01}" srcOrd="0" destOrd="0" presId="urn:microsoft.com/office/officeart/2005/8/layout/process5"/>
    <dgm:cxn modelId="{CA388A41-44C8-40CB-BAE5-FDB7AF91DAEB}" srcId="{8E0EA888-91F3-4507-8C75-4FD3978C2030}" destId="{35ACAB80-85E8-4CF3-A128-3BEA583F504B}" srcOrd="0" destOrd="0" parTransId="{7B5A88D7-2474-40D4-BF1B-4FDC25ED642C}" sibTransId="{7BF78792-674F-41C7-809D-1BE10E16AA47}"/>
    <dgm:cxn modelId="{8F05BD19-29A7-4D6E-AC12-34308D6570E9}" srcId="{8E0EA888-91F3-4507-8C75-4FD3978C2030}" destId="{B83E3BC0-8433-4F9C-A0E3-D731B7BFC1E9}" srcOrd="1" destOrd="0" parTransId="{61C6BCF0-39FB-4486-94BE-A083B7487EE9}" sibTransId="{2DF8A08C-D0A6-465D-BC35-A6C290F8F7CF}"/>
    <dgm:cxn modelId="{80DE74F6-D5C2-4ECB-A45F-E37806460C79}" type="presOf" srcId="{CD308127-E288-4639-8225-5AA5CF0CA026}" destId="{09D541A2-F007-4625-A715-5ADFEE53BC12}" srcOrd="0" destOrd="0" presId="urn:microsoft.com/office/officeart/2005/8/layout/process5"/>
    <dgm:cxn modelId="{929CEAFE-859A-467E-BCD9-760287EA7BC0}" type="presOf" srcId="{58B50A28-C335-419F-B48C-303F8E7B70B6}" destId="{BB5AE55F-9B68-4F86-A387-BC16E7405F1E}" srcOrd="1" destOrd="0" presId="urn:microsoft.com/office/officeart/2005/8/layout/process5"/>
    <dgm:cxn modelId="{BC1AAA66-7D8B-4062-A0E3-3F6AC107F936}" type="presOf" srcId="{7BF78792-674F-41C7-809D-1BE10E16AA47}" destId="{AFEC4CE9-52B6-4973-AE4F-70357819971F}" srcOrd="1" destOrd="0" presId="urn:microsoft.com/office/officeart/2005/8/layout/process5"/>
    <dgm:cxn modelId="{800BAF86-0B44-4AA9-9797-1C151B9D5592}" type="presOf" srcId="{B83E3BC0-8433-4F9C-A0E3-D731B7BFC1E9}" destId="{9D4BEDD4-0C56-4B91-89FC-796D948C1D5F}" srcOrd="0" destOrd="0" presId="urn:microsoft.com/office/officeart/2005/8/layout/process5"/>
    <dgm:cxn modelId="{1BF6F3F3-4ADC-4993-90EE-7F4833236684}" type="presOf" srcId="{2DF8A08C-D0A6-465D-BC35-A6C290F8F7CF}" destId="{60A6443F-C702-4D84-8911-60AC4E439273}" srcOrd="0" destOrd="0" presId="urn:microsoft.com/office/officeart/2005/8/layout/process5"/>
    <dgm:cxn modelId="{B2073FF0-987F-4EF6-8151-C9F0CAF3EDA1}" type="presOf" srcId="{58B50A28-C335-419F-B48C-303F8E7B70B6}" destId="{30A6ECD1-6A29-4574-BAF2-0EDC86A21362}" srcOrd="0" destOrd="0" presId="urn:microsoft.com/office/officeart/2005/8/layout/process5"/>
    <dgm:cxn modelId="{D8F5960E-28D6-42A8-8BD7-124A8D756726}" type="presOf" srcId="{514F8358-450D-439E-BF38-8A008779405A}" destId="{7CFD5FF3-75BD-448D-B8EB-35D75F3DA5B9}" srcOrd="1" destOrd="0" presId="urn:microsoft.com/office/officeart/2005/8/layout/process5"/>
    <dgm:cxn modelId="{59FBC974-5EBF-470B-9310-79DDC324CCAC}" type="presOf" srcId="{D1B872DF-F229-48E9-8D86-A79DDC4141C6}" destId="{8A495C89-E282-4756-BBC0-81E4D3870F69}" srcOrd="1" destOrd="0" presId="urn:microsoft.com/office/officeart/2005/8/layout/process5"/>
    <dgm:cxn modelId="{32D18AF0-1872-47FD-8FBB-CB8E11342E7F}" type="presOf" srcId="{D1B872DF-F229-48E9-8D86-A79DDC4141C6}" destId="{49224D32-255D-4A0E-BBFA-6F4DF88D5AAD}" srcOrd="0" destOrd="0" presId="urn:microsoft.com/office/officeart/2005/8/layout/process5"/>
    <dgm:cxn modelId="{DBB57E86-94CF-4E40-8820-0D24FF799498}" type="presOf" srcId="{2DF8A08C-D0A6-465D-BC35-A6C290F8F7CF}" destId="{DF522228-2D8F-4ABB-A66E-D732B042A8F2}" srcOrd="1" destOrd="0" presId="urn:microsoft.com/office/officeart/2005/8/layout/process5"/>
    <dgm:cxn modelId="{EE7B4A01-C741-4C16-9236-5750514EC98C}" srcId="{8E0EA888-91F3-4507-8C75-4FD3978C2030}" destId="{061A7B95-796C-4312-A5F5-7734CD59F4B7}" srcOrd="4" destOrd="0" parTransId="{11150209-CEE2-4CDF-BD47-76F7D52776A8}" sibTransId="{D1B872DF-F229-48E9-8D86-A79DDC4141C6}"/>
    <dgm:cxn modelId="{C67F48B4-D3D1-4BA5-95B8-B51312B29831}" type="presOf" srcId="{8E0EA888-91F3-4507-8C75-4FD3978C2030}" destId="{293474D1-3789-4355-8178-E8DF3ED1A88F}" srcOrd="0" destOrd="0" presId="urn:microsoft.com/office/officeart/2005/8/layout/process5"/>
    <dgm:cxn modelId="{E06906A0-40EE-444D-BDAC-B12616FD7270}" type="presParOf" srcId="{293474D1-3789-4355-8178-E8DF3ED1A88F}" destId="{5D33D16B-E97C-484D-9897-7FF4F3D84D7C}" srcOrd="0" destOrd="0" presId="urn:microsoft.com/office/officeart/2005/8/layout/process5"/>
    <dgm:cxn modelId="{B503D047-6A8B-4C8F-A8EE-345C4B02A33D}" type="presParOf" srcId="{293474D1-3789-4355-8178-E8DF3ED1A88F}" destId="{C9123B37-FFEF-46BD-9A57-213B5E278355}" srcOrd="1" destOrd="0" presId="urn:microsoft.com/office/officeart/2005/8/layout/process5"/>
    <dgm:cxn modelId="{010D43C7-C56B-4BE6-B70A-DE2232D68DC4}" type="presParOf" srcId="{C9123B37-FFEF-46BD-9A57-213B5E278355}" destId="{AFEC4CE9-52B6-4973-AE4F-70357819971F}" srcOrd="0" destOrd="0" presId="urn:microsoft.com/office/officeart/2005/8/layout/process5"/>
    <dgm:cxn modelId="{2C15D74D-7AC5-4060-BC0F-EFD2A4C0D8D3}" type="presParOf" srcId="{293474D1-3789-4355-8178-E8DF3ED1A88F}" destId="{9D4BEDD4-0C56-4B91-89FC-796D948C1D5F}" srcOrd="2" destOrd="0" presId="urn:microsoft.com/office/officeart/2005/8/layout/process5"/>
    <dgm:cxn modelId="{AC4BB6BE-28D0-417B-B499-06F575E40EDE}" type="presParOf" srcId="{293474D1-3789-4355-8178-E8DF3ED1A88F}" destId="{60A6443F-C702-4D84-8911-60AC4E439273}" srcOrd="3" destOrd="0" presId="urn:microsoft.com/office/officeart/2005/8/layout/process5"/>
    <dgm:cxn modelId="{AFE1D133-2CA2-40B1-9963-72D750FB7F46}" type="presParOf" srcId="{60A6443F-C702-4D84-8911-60AC4E439273}" destId="{DF522228-2D8F-4ABB-A66E-D732B042A8F2}" srcOrd="0" destOrd="0" presId="urn:microsoft.com/office/officeart/2005/8/layout/process5"/>
    <dgm:cxn modelId="{96DC5459-9CA8-4401-9CC3-E3AB3A5A0101}" type="presParOf" srcId="{293474D1-3789-4355-8178-E8DF3ED1A88F}" destId="{38FE23BD-53F6-40D1-B07B-3EF700EC6A01}" srcOrd="4" destOrd="0" presId="urn:microsoft.com/office/officeart/2005/8/layout/process5"/>
    <dgm:cxn modelId="{078E0CB0-454A-4EDD-ABAB-63574EA35756}" type="presParOf" srcId="{293474D1-3789-4355-8178-E8DF3ED1A88F}" destId="{30A6ECD1-6A29-4574-BAF2-0EDC86A21362}" srcOrd="5" destOrd="0" presId="urn:microsoft.com/office/officeart/2005/8/layout/process5"/>
    <dgm:cxn modelId="{8D88BB59-4038-4B5C-957E-26295746C8D1}" type="presParOf" srcId="{30A6ECD1-6A29-4574-BAF2-0EDC86A21362}" destId="{BB5AE55F-9B68-4F86-A387-BC16E7405F1E}" srcOrd="0" destOrd="0" presId="urn:microsoft.com/office/officeart/2005/8/layout/process5"/>
    <dgm:cxn modelId="{A31A76C2-6F21-4515-A730-812DA38551A4}" type="presParOf" srcId="{293474D1-3789-4355-8178-E8DF3ED1A88F}" destId="{09D541A2-F007-4625-A715-5ADFEE53BC12}" srcOrd="6" destOrd="0" presId="urn:microsoft.com/office/officeart/2005/8/layout/process5"/>
    <dgm:cxn modelId="{0F84376A-8263-4C9C-A8DA-DD61FD9D43CD}" type="presParOf" srcId="{293474D1-3789-4355-8178-E8DF3ED1A88F}" destId="{60D015B8-7FFC-4F53-9F0D-92019BDE54C5}" srcOrd="7" destOrd="0" presId="urn:microsoft.com/office/officeart/2005/8/layout/process5"/>
    <dgm:cxn modelId="{16100581-BC21-4757-A83F-89EC9C7A601C}" type="presParOf" srcId="{60D015B8-7FFC-4F53-9F0D-92019BDE54C5}" destId="{7CFD5FF3-75BD-448D-B8EB-35D75F3DA5B9}" srcOrd="0" destOrd="0" presId="urn:microsoft.com/office/officeart/2005/8/layout/process5"/>
    <dgm:cxn modelId="{6CB807F8-0EA3-4EE4-A5FE-059CA5E1CF5F}" type="presParOf" srcId="{293474D1-3789-4355-8178-E8DF3ED1A88F}" destId="{489DDCA3-5B66-4666-80F7-5267313D9484}" srcOrd="8" destOrd="0" presId="urn:microsoft.com/office/officeart/2005/8/layout/process5"/>
    <dgm:cxn modelId="{66338DEA-5829-4B7F-97A3-9DA2E5E282C3}" type="presParOf" srcId="{293474D1-3789-4355-8178-E8DF3ED1A88F}" destId="{49224D32-255D-4A0E-BBFA-6F4DF88D5AAD}" srcOrd="9" destOrd="0" presId="urn:microsoft.com/office/officeart/2005/8/layout/process5"/>
    <dgm:cxn modelId="{C9A14A1D-89AE-4933-91DA-0A3B5E1E0896}" type="presParOf" srcId="{49224D32-255D-4A0E-BBFA-6F4DF88D5AAD}" destId="{8A495C89-E282-4756-BBC0-81E4D3870F69}" srcOrd="0" destOrd="0" presId="urn:microsoft.com/office/officeart/2005/8/layout/process5"/>
    <dgm:cxn modelId="{D97A59BC-DE6C-4A69-9875-3163267AF303}" type="presParOf" srcId="{293474D1-3789-4355-8178-E8DF3ED1A88F}" destId="{BFED6416-187C-488C-A51F-6CDCD7D9071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1E6016-23E7-4D54-9A4D-47FB7E871A64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C298993A-D3B5-4294-9701-237B94DFD250}">
      <dgm:prSet phldrT="[Texto]" custT="1"/>
      <dgm:spPr/>
      <dgm:t>
        <a:bodyPr/>
        <a:lstStyle/>
        <a:p>
          <a:pPr algn="ctr"/>
          <a:r>
            <a:rPr lang="es-ES" sz="2000" dirty="0" smtClean="0">
              <a:latin typeface="Arial" pitchFamily="34" charset="0"/>
              <a:cs typeface="Arial" pitchFamily="34" charset="0"/>
            </a:rPr>
            <a:t>Gasolina </a:t>
          </a:r>
        </a:p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Súper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DA64FCA9-BFB8-4878-AF0F-31CCC329E749}" type="parTrans" cxnId="{D1F414C2-6090-4F3F-B457-C93E61492F6E}">
      <dgm:prSet/>
      <dgm:spPr/>
      <dgm:t>
        <a:bodyPr/>
        <a:lstStyle/>
        <a:p>
          <a:endParaRPr lang="es-ES"/>
        </a:p>
      </dgm:t>
    </dgm:pt>
    <dgm:pt modelId="{8775C400-727D-4CB3-8462-B13D1BACC5E8}" type="sibTrans" cxnId="{D1F414C2-6090-4F3F-B457-C93E61492F6E}">
      <dgm:prSet/>
      <dgm:spPr/>
      <dgm:t>
        <a:bodyPr/>
        <a:lstStyle/>
        <a:p>
          <a:endParaRPr lang="es-ES"/>
        </a:p>
      </dgm:t>
    </dgm:pt>
    <dgm:pt modelId="{557A2A61-5FDE-4ADA-8698-18EF135B2746}">
      <dgm:prSet phldrT="[Texto]" custT="1"/>
      <dgm:spPr/>
      <dgm:t>
        <a:bodyPr/>
        <a:lstStyle/>
        <a:p>
          <a:pPr algn="ctr"/>
          <a:r>
            <a:rPr lang="es-ES" sz="2000" dirty="0" smtClean="0">
              <a:latin typeface="Arial" pitchFamily="34" charset="0"/>
              <a:cs typeface="Arial" pitchFamily="34" charset="0"/>
            </a:rPr>
            <a:t>Lógica del PLC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B6D4B19F-75CD-4D54-B78D-D514C0515B96}" type="parTrans" cxnId="{56D8F2E4-DE0E-454D-8581-1E46CF052833}">
      <dgm:prSet/>
      <dgm:spPr/>
      <dgm:t>
        <a:bodyPr/>
        <a:lstStyle/>
        <a:p>
          <a:endParaRPr lang="es-ES"/>
        </a:p>
      </dgm:t>
    </dgm:pt>
    <dgm:pt modelId="{850C8936-52AD-4A32-98B1-4DCDE1CEB029}" type="sibTrans" cxnId="{56D8F2E4-DE0E-454D-8581-1E46CF052833}">
      <dgm:prSet/>
      <dgm:spPr/>
      <dgm:t>
        <a:bodyPr/>
        <a:lstStyle/>
        <a:p>
          <a:endParaRPr lang="es-ES"/>
        </a:p>
      </dgm:t>
    </dgm:pt>
    <dgm:pt modelId="{047DEAEC-45C2-4F3D-9DF2-FDE21A9E6E95}">
      <dgm:prSet phldrT="[Texto]" custT="1"/>
      <dgm:spPr/>
      <dgm:t>
        <a:bodyPr/>
        <a:lstStyle/>
        <a:p>
          <a:pPr algn="just"/>
          <a:r>
            <a:rPr lang="es-EC" sz="2000" dirty="0" smtClean="0">
              <a:latin typeface="Arial" pitchFamily="34" charset="0"/>
              <a:cs typeface="Arial" pitchFamily="34" charset="0"/>
            </a:rPr>
            <a:t>Selección automática de electrobombas funcionales (Principal y Auxiliar) en base a su tiempos de operación.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2D097992-0C63-42F2-885F-DFAD9A8CF71E}" type="parTrans" cxnId="{5DA30B21-D734-49A7-A4EA-3C7A478CEE65}">
      <dgm:prSet/>
      <dgm:spPr/>
      <dgm:t>
        <a:bodyPr/>
        <a:lstStyle/>
        <a:p>
          <a:endParaRPr lang="es-ES"/>
        </a:p>
      </dgm:t>
    </dgm:pt>
    <dgm:pt modelId="{B8DB3374-D775-48D5-B30D-40A2FD8163C4}" type="sibTrans" cxnId="{5DA30B21-D734-49A7-A4EA-3C7A478CEE65}">
      <dgm:prSet/>
      <dgm:spPr/>
      <dgm:t>
        <a:bodyPr/>
        <a:lstStyle/>
        <a:p>
          <a:endParaRPr lang="es-ES"/>
        </a:p>
      </dgm:t>
    </dgm:pt>
    <dgm:pt modelId="{B3A6EF4E-7E4A-45BA-8929-BFF6DB0748C3}">
      <dgm:prSet phldrT="[Texto]" custT="1"/>
      <dgm:spPr/>
      <dgm:t>
        <a:bodyPr/>
        <a:lstStyle/>
        <a:p>
          <a:pPr algn="ctr"/>
          <a:r>
            <a:rPr lang="es-EC" sz="2000" dirty="0" smtClean="0">
              <a:latin typeface="Arial" pitchFamily="34" charset="0"/>
              <a:cs typeface="Arial" pitchFamily="34" charset="0"/>
            </a:rPr>
            <a:t>Creación de la HMI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C95AB3EA-58B3-4F01-83F9-2317A7DE8652}" type="parTrans" cxnId="{B5663EEB-4C6A-456B-B138-3F4ACE47613A}">
      <dgm:prSet/>
      <dgm:spPr/>
      <dgm:t>
        <a:bodyPr/>
        <a:lstStyle/>
        <a:p>
          <a:endParaRPr lang="es-ES"/>
        </a:p>
      </dgm:t>
    </dgm:pt>
    <dgm:pt modelId="{ED0542B8-7636-4D27-AF22-4A66DA8E9D27}" type="sibTrans" cxnId="{B5663EEB-4C6A-456B-B138-3F4ACE47613A}">
      <dgm:prSet/>
      <dgm:spPr/>
      <dgm:t>
        <a:bodyPr/>
        <a:lstStyle/>
        <a:p>
          <a:endParaRPr lang="es-ES"/>
        </a:p>
      </dgm:t>
    </dgm:pt>
    <dgm:pt modelId="{522CC362-D990-478E-A9B0-C501500FC272}">
      <dgm:prSet phldrT="[Texto]" custT="1"/>
      <dgm:spPr/>
      <dgm:t>
        <a:bodyPr/>
        <a:lstStyle/>
        <a:p>
          <a:pPr algn="ctr"/>
          <a:r>
            <a:rPr lang="es-ES" sz="2000" dirty="0" smtClean="0">
              <a:latin typeface="Arial" pitchFamily="34" charset="0"/>
              <a:cs typeface="Arial" pitchFamily="34" charset="0"/>
            </a:rPr>
            <a:t>INTOUCH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47EF1408-F419-43EE-ADFA-AD43ED572179}" type="parTrans" cxnId="{3F6C9077-2E8C-431D-9628-C1D28E307BF7}">
      <dgm:prSet/>
      <dgm:spPr/>
      <dgm:t>
        <a:bodyPr/>
        <a:lstStyle/>
        <a:p>
          <a:endParaRPr lang="es-ES"/>
        </a:p>
      </dgm:t>
    </dgm:pt>
    <dgm:pt modelId="{5006A556-B4EF-43A2-B459-F6FBD4A7295C}" type="sibTrans" cxnId="{3F6C9077-2E8C-431D-9628-C1D28E307BF7}">
      <dgm:prSet/>
      <dgm:spPr/>
      <dgm:t>
        <a:bodyPr/>
        <a:lstStyle/>
        <a:p>
          <a:endParaRPr lang="es-ES"/>
        </a:p>
      </dgm:t>
    </dgm:pt>
    <dgm:pt modelId="{BA9A82FD-039F-4B9C-A035-B0E6586A2DBF}">
      <dgm:prSet custT="1"/>
      <dgm:spPr/>
      <dgm:t>
        <a:bodyPr/>
        <a:lstStyle/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Tiempo de mantenimiento: 2000 h</a:t>
          </a:r>
        </a:p>
        <a:p>
          <a:pPr algn="just"/>
          <a:r>
            <a:rPr lang="es-ES" sz="2000" dirty="0" smtClean="0">
              <a:latin typeface="Arial" pitchFamily="34" charset="0"/>
              <a:cs typeface="Arial" pitchFamily="34" charset="0"/>
            </a:rPr>
            <a:t>Tiempo de ciclo: 28 h</a:t>
          </a:r>
        </a:p>
        <a:p>
          <a:pPr algn="just"/>
          <a:r>
            <a:rPr lang="es-EC" sz="2000" dirty="0" smtClean="0">
              <a:latin typeface="Arial" pitchFamily="34" charset="0"/>
              <a:cs typeface="Arial" pitchFamily="34" charset="0"/>
            </a:rPr>
            <a:t>Tiempo de desfase: 280 h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DB0394BD-5DDB-4897-B3C4-7F13A6613445}" type="parTrans" cxnId="{B03BEC3A-DD74-4145-BB47-03C8F87FD531}">
      <dgm:prSet/>
      <dgm:spPr/>
      <dgm:t>
        <a:bodyPr/>
        <a:lstStyle/>
        <a:p>
          <a:endParaRPr lang="es-ES"/>
        </a:p>
      </dgm:t>
    </dgm:pt>
    <dgm:pt modelId="{0CDB6168-53C5-4DC4-99D8-E418558B1E96}" type="sibTrans" cxnId="{B03BEC3A-DD74-4145-BB47-03C8F87FD531}">
      <dgm:prSet/>
      <dgm:spPr/>
      <dgm:t>
        <a:bodyPr/>
        <a:lstStyle/>
        <a:p>
          <a:endParaRPr lang="es-ES"/>
        </a:p>
      </dgm:t>
    </dgm:pt>
    <dgm:pt modelId="{90B5526D-451B-4179-AC5E-5DA980635DF3}">
      <dgm:prSet custT="1"/>
      <dgm:spPr/>
      <dgm:t>
        <a:bodyPr/>
        <a:lstStyle/>
        <a:p>
          <a:pPr algn="ctr"/>
          <a:r>
            <a:rPr lang="es-ES" sz="2000" dirty="0" smtClean="0">
              <a:latin typeface="Arial" pitchFamily="34" charset="0"/>
              <a:cs typeface="Arial" pitchFamily="34" charset="0"/>
            </a:rPr>
            <a:t>MAGELIS</a:t>
          </a:r>
          <a:endParaRPr lang="es-ES" sz="2000" dirty="0">
            <a:latin typeface="Arial" pitchFamily="34" charset="0"/>
            <a:cs typeface="Arial" pitchFamily="34" charset="0"/>
          </a:endParaRPr>
        </a:p>
      </dgm:t>
    </dgm:pt>
    <dgm:pt modelId="{7D0A2F3E-731F-43EA-8799-0B7EEA9271A3}" type="parTrans" cxnId="{53FCC867-C06A-48B6-A33B-ADDB1C778ED8}">
      <dgm:prSet/>
      <dgm:spPr/>
      <dgm:t>
        <a:bodyPr/>
        <a:lstStyle/>
        <a:p>
          <a:endParaRPr lang="es-ES"/>
        </a:p>
      </dgm:t>
    </dgm:pt>
    <dgm:pt modelId="{AEE8E2D1-09B8-4942-A03E-E804A383CAB5}" type="sibTrans" cxnId="{53FCC867-C06A-48B6-A33B-ADDB1C778ED8}">
      <dgm:prSet/>
      <dgm:spPr/>
      <dgm:t>
        <a:bodyPr/>
        <a:lstStyle/>
        <a:p>
          <a:endParaRPr lang="es-ES"/>
        </a:p>
      </dgm:t>
    </dgm:pt>
    <dgm:pt modelId="{4B7C6935-2CC1-428F-A425-AA5DDFF494EF}">
      <dgm:prSet/>
      <dgm:spPr/>
      <dgm:t>
        <a:bodyPr/>
        <a:lstStyle/>
        <a:p>
          <a:pPr algn="just"/>
          <a:r>
            <a:rPr lang="es-ES" dirty="0" smtClean="0"/>
            <a:t>Identificación de equipos acorde a Manual Beaterio.</a:t>
          </a:r>
        </a:p>
        <a:p>
          <a:pPr algn="just"/>
          <a:endParaRPr lang="es-ES" dirty="0" smtClean="0"/>
        </a:p>
        <a:p>
          <a:pPr algn="just"/>
          <a:r>
            <a:rPr lang="es-ES" dirty="0" smtClean="0"/>
            <a:t>Diseño de pantallas (diseño-animaciones)acorde a condiciones actuales de funcionamiento.</a:t>
          </a:r>
          <a:endParaRPr lang="es-ES" dirty="0"/>
        </a:p>
      </dgm:t>
    </dgm:pt>
    <dgm:pt modelId="{2AA8B2D2-5D34-4301-A851-D1EFC9A82AE0}" type="parTrans" cxnId="{D2EB129B-BF0E-43C5-BDB8-8E4144E815B3}">
      <dgm:prSet/>
      <dgm:spPr/>
      <dgm:t>
        <a:bodyPr/>
        <a:lstStyle/>
        <a:p>
          <a:endParaRPr lang="es-ES"/>
        </a:p>
      </dgm:t>
    </dgm:pt>
    <dgm:pt modelId="{A0D588F7-B525-4ABD-96BF-4F203C28C16D}" type="sibTrans" cxnId="{D2EB129B-BF0E-43C5-BDB8-8E4144E815B3}">
      <dgm:prSet/>
      <dgm:spPr/>
      <dgm:t>
        <a:bodyPr/>
        <a:lstStyle/>
        <a:p>
          <a:endParaRPr lang="es-ES"/>
        </a:p>
      </dgm:t>
    </dgm:pt>
    <dgm:pt modelId="{6DB2EE46-9626-4536-A695-E1BBD915B674}">
      <dgm:prSet/>
      <dgm:spPr/>
      <dgm:t>
        <a:bodyPr/>
        <a:lstStyle/>
        <a:p>
          <a:pPr algn="ctr"/>
          <a:r>
            <a:rPr lang="es-EC" dirty="0" smtClean="0"/>
            <a:t>Parar  Despacho </a:t>
          </a:r>
        </a:p>
        <a:p>
          <a:pPr algn="ctr"/>
          <a:r>
            <a:rPr lang="es-EC" dirty="0" smtClean="0"/>
            <a:t>Detener Despacho</a:t>
          </a:r>
          <a:endParaRPr lang="es-EC" dirty="0"/>
        </a:p>
      </dgm:t>
    </dgm:pt>
    <dgm:pt modelId="{8B72411D-0BD8-4D4B-AD69-2055E2C2CC40}" type="parTrans" cxnId="{993345C0-150D-403D-A521-C867B7AEA285}">
      <dgm:prSet/>
      <dgm:spPr/>
      <dgm:t>
        <a:bodyPr/>
        <a:lstStyle/>
        <a:p>
          <a:endParaRPr lang="es-EC"/>
        </a:p>
      </dgm:t>
    </dgm:pt>
    <dgm:pt modelId="{248AF374-833A-4084-AB98-1EE6B651758A}" type="sibTrans" cxnId="{993345C0-150D-403D-A521-C867B7AEA285}">
      <dgm:prSet/>
      <dgm:spPr/>
      <dgm:t>
        <a:bodyPr/>
        <a:lstStyle/>
        <a:p>
          <a:endParaRPr lang="es-EC"/>
        </a:p>
      </dgm:t>
    </dgm:pt>
    <dgm:pt modelId="{19DDD027-1677-4B4E-8188-D6B0CE31B770}" type="pres">
      <dgm:prSet presAssocID="{2C1E6016-23E7-4D54-9A4D-47FB7E871A6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7541844-037E-494D-8B9B-6CAC790E75EA}" type="pres">
      <dgm:prSet presAssocID="{C298993A-D3B5-4294-9701-237B94DFD250}" presName="root1" presStyleCnt="0"/>
      <dgm:spPr/>
    </dgm:pt>
    <dgm:pt modelId="{F9203AC4-DB46-424A-A1F6-29F1260A512C}" type="pres">
      <dgm:prSet presAssocID="{C298993A-D3B5-4294-9701-237B94DFD250}" presName="LevelOneTextNode" presStyleLbl="node0" presStyleIdx="0" presStyleCnt="1" custScaleX="72676" custLinFactNeighborX="2018" custLinFactNeighborY="-807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DB570-1CAC-4B5A-A557-485819DACBB6}" type="pres">
      <dgm:prSet presAssocID="{C298993A-D3B5-4294-9701-237B94DFD250}" presName="level2hierChild" presStyleCnt="0"/>
      <dgm:spPr/>
    </dgm:pt>
    <dgm:pt modelId="{610F0463-0B2F-42E5-98AE-EF6054C8DCB0}" type="pres">
      <dgm:prSet presAssocID="{B6D4B19F-75CD-4D54-B78D-D514C0515B96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DBFC8B93-AA4B-415F-AD50-ECF7AD0F373C}" type="pres">
      <dgm:prSet presAssocID="{B6D4B19F-75CD-4D54-B78D-D514C0515B96}" presName="connTx" presStyleLbl="parChTrans1D2" presStyleIdx="0" presStyleCnt="2"/>
      <dgm:spPr/>
      <dgm:t>
        <a:bodyPr/>
        <a:lstStyle/>
        <a:p>
          <a:endParaRPr lang="es-EC"/>
        </a:p>
      </dgm:t>
    </dgm:pt>
    <dgm:pt modelId="{CFAD971A-CC7C-4C7E-A0EE-0AAC12269F88}" type="pres">
      <dgm:prSet presAssocID="{557A2A61-5FDE-4ADA-8698-18EF135B2746}" presName="root2" presStyleCnt="0"/>
      <dgm:spPr/>
    </dgm:pt>
    <dgm:pt modelId="{D329AD2B-F2D3-4DC1-A3F0-25ECA3FB133C}" type="pres">
      <dgm:prSet presAssocID="{557A2A61-5FDE-4ADA-8698-18EF135B2746}" presName="LevelTwoTextNode" presStyleLbl="node2" presStyleIdx="0" presStyleCnt="2" custScaleX="89946" custScaleY="89946" custLinFactNeighborX="-2159" custLinFactNeighborY="-687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D88704-45BC-460D-BEB7-DB4C14C18ED0}" type="pres">
      <dgm:prSet presAssocID="{557A2A61-5FDE-4ADA-8698-18EF135B2746}" presName="level3hierChild" presStyleCnt="0"/>
      <dgm:spPr/>
    </dgm:pt>
    <dgm:pt modelId="{7A27726B-6402-493C-98A5-87475AFF279E}" type="pres">
      <dgm:prSet presAssocID="{2D097992-0C63-42F2-885F-DFAD9A8CF71E}" presName="conn2-1" presStyleLbl="parChTrans1D3" presStyleIdx="0" presStyleCnt="4"/>
      <dgm:spPr/>
      <dgm:t>
        <a:bodyPr/>
        <a:lstStyle/>
        <a:p>
          <a:endParaRPr lang="es-EC"/>
        </a:p>
      </dgm:t>
    </dgm:pt>
    <dgm:pt modelId="{E6C21900-DEC2-4766-888F-A180A77BC413}" type="pres">
      <dgm:prSet presAssocID="{2D097992-0C63-42F2-885F-DFAD9A8CF71E}" presName="connTx" presStyleLbl="parChTrans1D3" presStyleIdx="0" presStyleCnt="4"/>
      <dgm:spPr/>
      <dgm:t>
        <a:bodyPr/>
        <a:lstStyle/>
        <a:p>
          <a:endParaRPr lang="es-EC"/>
        </a:p>
      </dgm:t>
    </dgm:pt>
    <dgm:pt modelId="{3BF3550A-B03D-4E92-949A-7A75C0554D6B}" type="pres">
      <dgm:prSet presAssocID="{047DEAEC-45C2-4F3D-9DF2-FDE21A9E6E95}" presName="root2" presStyleCnt="0"/>
      <dgm:spPr/>
    </dgm:pt>
    <dgm:pt modelId="{239522CC-9A1D-444C-8D8C-8E9D0DEFFE41}" type="pres">
      <dgm:prSet presAssocID="{047DEAEC-45C2-4F3D-9DF2-FDE21A9E6E95}" presName="LevelTwoTextNode" presStyleLbl="node3" presStyleIdx="0" presStyleCnt="4" custScaleX="197637" custScaleY="196088" custLinFactNeighborX="-16674" custLinFactNeighborY="-67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A3E547-458B-4C0D-A994-4C4ABF646087}" type="pres">
      <dgm:prSet presAssocID="{047DEAEC-45C2-4F3D-9DF2-FDE21A9E6E95}" presName="level3hierChild" presStyleCnt="0"/>
      <dgm:spPr/>
    </dgm:pt>
    <dgm:pt modelId="{9A1CE736-5BBF-4BFA-8CB4-B421998B7F43}" type="pres">
      <dgm:prSet presAssocID="{DB0394BD-5DDB-4897-B3C4-7F13A6613445}" presName="conn2-1" presStyleLbl="parChTrans1D4" presStyleIdx="0" presStyleCnt="2"/>
      <dgm:spPr/>
      <dgm:t>
        <a:bodyPr/>
        <a:lstStyle/>
        <a:p>
          <a:endParaRPr lang="es-EC"/>
        </a:p>
      </dgm:t>
    </dgm:pt>
    <dgm:pt modelId="{1C2E43D5-1617-4CFC-B770-531A1F6C1240}" type="pres">
      <dgm:prSet presAssocID="{DB0394BD-5DDB-4897-B3C4-7F13A6613445}" presName="connTx" presStyleLbl="parChTrans1D4" presStyleIdx="0" presStyleCnt="2"/>
      <dgm:spPr/>
      <dgm:t>
        <a:bodyPr/>
        <a:lstStyle/>
        <a:p>
          <a:endParaRPr lang="es-EC"/>
        </a:p>
      </dgm:t>
    </dgm:pt>
    <dgm:pt modelId="{26E538FE-0607-4B8C-8268-968D0D9C0660}" type="pres">
      <dgm:prSet presAssocID="{BA9A82FD-039F-4B9C-A035-B0E6586A2DBF}" presName="root2" presStyleCnt="0"/>
      <dgm:spPr/>
    </dgm:pt>
    <dgm:pt modelId="{AE71C323-ACE6-4986-8C8B-4D413F668A30}" type="pres">
      <dgm:prSet presAssocID="{BA9A82FD-039F-4B9C-A035-B0E6586A2DBF}" presName="LevelTwoTextNode" presStyleLbl="node4" presStyleIdx="0" presStyleCnt="2" custScaleX="226383" custScaleY="158524" custLinFactNeighborX="-11507" custLinFactNeighborY="-44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4B6C0-9F41-48EA-8AD9-FF4573C733E6}" type="pres">
      <dgm:prSet presAssocID="{BA9A82FD-039F-4B9C-A035-B0E6586A2DBF}" presName="level3hierChild" presStyleCnt="0"/>
      <dgm:spPr/>
    </dgm:pt>
    <dgm:pt modelId="{63279830-CA2B-43E7-BD39-599D5D412125}" type="pres">
      <dgm:prSet presAssocID="{8B72411D-0BD8-4D4B-AD69-2055E2C2CC40}" presName="conn2-1" presStyleLbl="parChTrans1D3" presStyleIdx="1" presStyleCnt="4"/>
      <dgm:spPr/>
      <dgm:t>
        <a:bodyPr/>
        <a:lstStyle/>
        <a:p>
          <a:endParaRPr lang="es-EC"/>
        </a:p>
      </dgm:t>
    </dgm:pt>
    <dgm:pt modelId="{42118FFA-9965-449A-B1BF-66D0FD00CDD0}" type="pres">
      <dgm:prSet presAssocID="{8B72411D-0BD8-4D4B-AD69-2055E2C2CC40}" presName="connTx" presStyleLbl="parChTrans1D3" presStyleIdx="1" presStyleCnt="4"/>
      <dgm:spPr/>
      <dgm:t>
        <a:bodyPr/>
        <a:lstStyle/>
        <a:p>
          <a:endParaRPr lang="es-EC"/>
        </a:p>
      </dgm:t>
    </dgm:pt>
    <dgm:pt modelId="{4BFAFCD6-AEF1-4D46-B911-38C03A9F8AE3}" type="pres">
      <dgm:prSet presAssocID="{6DB2EE46-9626-4536-A695-E1BBD915B674}" presName="root2" presStyleCnt="0"/>
      <dgm:spPr/>
    </dgm:pt>
    <dgm:pt modelId="{7268AA9F-F4A6-4062-A2F3-2DC1E4811A10}" type="pres">
      <dgm:prSet presAssocID="{6DB2EE46-9626-4536-A695-E1BBD915B674}" presName="LevelTwoTextNode" presStyleLbl="node3" presStyleIdx="1" presStyleCnt="4" custScaleX="186990" custScaleY="123621" custLinFactNeighborX="-12939" custLinFactNeighborY="236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09F4C4E-F5CD-483B-AAF1-F0A579BACD9F}" type="pres">
      <dgm:prSet presAssocID="{6DB2EE46-9626-4536-A695-E1BBD915B674}" presName="level3hierChild" presStyleCnt="0"/>
      <dgm:spPr/>
    </dgm:pt>
    <dgm:pt modelId="{ABA7BB80-10B8-48CA-91DF-18B87F182103}" type="pres">
      <dgm:prSet presAssocID="{C95AB3EA-58B3-4F01-83F9-2317A7DE8652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7A878D69-6233-4CAA-8442-7A46093642CF}" type="pres">
      <dgm:prSet presAssocID="{C95AB3EA-58B3-4F01-83F9-2317A7DE8652}" presName="connTx" presStyleLbl="parChTrans1D2" presStyleIdx="1" presStyleCnt="2"/>
      <dgm:spPr/>
      <dgm:t>
        <a:bodyPr/>
        <a:lstStyle/>
        <a:p>
          <a:endParaRPr lang="es-EC"/>
        </a:p>
      </dgm:t>
    </dgm:pt>
    <dgm:pt modelId="{0E50198C-E2AD-459C-A2F6-093EAAC49C12}" type="pres">
      <dgm:prSet presAssocID="{B3A6EF4E-7E4A-45BA-8929-BFF6DB0748C3}" presName="root2" presStyleCnt="0"/>
      <dgm:spPr/>
    </dgm:pt>
    <dgm:pt modelId="{231C4BE1-1A56-4263-BCF7-25BF36FB405E}" type="pres">
      <dgm:prSet presAssocID="{B3A6EF4E-7E4A-45BA-8929-BFF6DB0748C3}" presName="LevelTwoTextNode" presStyleLbl="node2" presStyleIdx="1" presStyleCnt="2" custScaleX="174844" custScaleY="167343" custLinFactNeighborX="-28984" custLinFactNeighborY="-22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75972F-B8EE-4CE8-B56E-53F624B83CE0}" type="pres">
      <dgm:prSet presAssocID="{B3A6EF4E-7E4A-45BA-8929-BFF6DB0748C3}" presName="level3hierChild" presStyleCnt="0"/>
      <dgm:spPr/>
    </dgm:pt>
    <dgm:pt modelId="{F0CB5888-1A58-4B66-93F5-CA1F085FBFDE}" type="pres">
      <dgm:prSet presAssocID="{47EF1408-F419-43EE-ADFA-AD43ED572179}" presName="conn2-1" presStyleLbl="parChTrans1D3" presStyleIdx="2" presStyleCnt="4"/>
      <dgm:spPr/>
      <dgm:t>
        <a:bodyPr/>
        <a:lstStyle/>
        <a:p>
          <a:endParaRPr lang="es-EC"/>
        </a:p>
      </dgm:t>
    </dgm:pt>
    <dgm:pt modelId="{49445D71-36DE-4119-BEE9-A52E0D9AF781}" type="pres">
      <dgm:prSet presAssocID="{47EF1408-F419-43EE-ADFA-AD43ED572179}" presName="connTx" presStyleLbl="parChTrans1D3" presStyleIdx="2" presStyleCnt="4"/>
      <dgm:spPr/>
      <dgm:t>
        <a:bodyPr/>
        <a:lstStyle/>
        <a:p>
          <a:endParaRPr lang="es-EC"/>
        </a:p>
      </dgm:t>
    </dgm:pt>
    <dgm:pt modelId="{632E59E0-E77E-431A-840F-A6A24DBB58DD}" type="pres">
      <dgm:prSet presAssocID="{522CC362-D990-478E-A9B0-C501500FC272}" presName="root2" presStyleCnt="0"/>
      <dgm:spPr/>
    </dgm:pt>
    <dgm:pt modelId="{46B8CF27-7074-4D3E-9F40-19E8E0EE34C7}" type="pres">
      <dgm:prSet presAssocID="{522CC362-D990-478E-A9B0-C501500FC272}" presName="LevelTwoTextNode" presStyleLbl="node3" presStyleIdx="2" presStyleCnt="4" custScaleX="122875" custScaleY="106956" custLinFactNeighborX="-14003" custLinFactNeighborY="-33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77D179-16EF-4D69-83A7-DA0C53902C75}" type="pres">
      <dgm:prSet presAssocID="{522CC362-D990-478E-A9B0-C501500FC272}" presName="level3hierChild" presStyleCnt="0"/>
      <dgm:spPr/>
    </dgm:pt>
    <dgm:pt modelId="{7C3DDBEA-0B08-4137-B178-2D35BB7E772F}" type="pres">
      <dgm:prSet presAssocID="{2AA8B2D2-5D34-4301-A851-D1EFC9A82AE0}" presName="conn2-1" presStyleLbl="parChTrans1D4" presStyleIdx="1" presStyleCnt="2"/>
      <dgm:spPr/>
      <dgm:t>
        <a:bodyPr/>
        <a:lstStyle/>
        <a:p>
          <a:endParaRPr lang="es-EC"/>
        </a:p>
      </dgm:t>
    </dgm:pt>
    <dgm:pt modelId="{09014E82-44EF-41D6-996F-E4A69308F331}" type="pres">
      <dgm:prSet presAssocID="{2AA8B2D2-5D34-4301-A851-D1EFC9A82AE0}" presName="connTx" presStyleLbl="parChTrans1D4" presStyleIdx="1" presStyleCnt="2"/>
      <dgm:spPr/>
      <dgm:t>
        <a:bodyPr/>
        <a:lstStyle/>
        <a:p>
          <a:endParaRPr lang="es-EC"/>
        </a:p>
      </dgm:t>
    </dgm:pt>
    <dgm:pt modelId="{F284FD7D-98B8-49EA-ADF6-EEB258B10EF8}" type="pres">
      <dgm:prSet presAssocID="{4B7C6935-2CC1-428F-A425-AA5DDFF494EF}" presName="root2" presStyleCnt="0"/>
      <dgm:spPr/>
    </dgm:pt>
    <dgm:pt modelId="{C7CAE5B6-A032-47A2-86C3-40AA74BE09FC}" type="pres">
      <dgm:prSet presAssocID="{4B7C6935-2CC1-428F-A425-AA5DDFF494EF}" presName="LevelTwoTextNode" presStyleLbl="node4" presStyleIdx="1" presStyleCnt="2" custScaleX="229417" custScaleY="411395" custLinFactNeighborX="-12900" custLinFactNeighborY="20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46BF7F-F772-481E-8B5C-5F3412C1B2C2}" type="pres">
      <dgm:prSet presAssocID="{4B7C6935-2CC1-428F-A425-AA5DDFF494EF}" presName="level3hierChild" presStyleCnt="0"/>
      <dgm:spPr/>
    </dgm:pt>
    <dgm:pt modelId="{E81FC386-4C41-44B7-9BB4-F0E7C1884C2A}" type="pres">
      <dgm:prSet presAssocID="{7D0A2F3E-731F-43EA-8799-0B7EEA9271A3}" presName="conn2-1" presStyleLbl="parChTrans1D3" presStyleIdx="3" presStyleCnt="4"/>
      <dgm:spPr/>
      <dgm:t>
        <a:bodyPr/>
        <a:lstStyle/>
        <a:p>
          <a:endParaRPr lang="es-EC"/>
        </a:p>
      </dgm:t>
    </dgm:pt>
    <dgm:pt modelId="{092DAB9C-BBBD-4B82-89DF-93502A00D108}" type="pres">
      <dgm:prSet presAssocID="{7D0A2F3E-731F-43EA-8799-0B7EEA9271A3}" presName="connTx" presStyleLbl="parChTrans1D3" presStyleIdx="3" presStyleCnt="4"/>
      <dgm:spPr/>
      <dgm:t>
        <a:bodyPr/>
        <a:lstStyle/>
        <a:p>
          <a:endParaRPr lang="es-EC"/>
        </a:p>
      </dgm:t>
    </dgm:pt>
    <dgm:pt modelId="{AA92BA6E-F6F2-476E-8C95-64342555FBA4}" type="pres">
      <dgm:prSet presAssocID="{90B5526D-451B-4179-AC5E-5DA980635DF3}" presName="root2" presStyleCnt="0"/>
      <dgm:spPr/>
    </dgm:pt>
    <dgm:pt modelId="{ECC34369-3C07-4D90-B7AE-94E37BC77DCF}" type="pres">
      <dgm:prSet presAssocID="{90B5526D-451B-4179-AC5E-5DA980635DF3}" presName="LevelTwoTextNode" presStyleLbl="node3" presStyleIdx="3" presStyleCnt="4" custLinFactNeighborX="1318" custLinFactNeighborY="557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240ED40-7838-4EAB-BB11-31DBA9CC4DE5}" type="pres">
      <dgm:prSet presAssocID="{90B5526D-451B-4179-AC5E-5DA980635DF3}" presName="level3hierChild" presStyleCnt="0"/>
      <dgm:spPr/>
    </dgm:pt>
  </dgm:ptLst>
  <dgm:cxnLst>
    <dgm:cxn modelId="{2241A519-A97C-43F3-B296-8CCE123E7E36}" type="presOf" srcId="{522CC362-D990-478E-A9B0-C501500FC272}" destId="{46B8CF27-7074-4D3E-9F40-19E8E0EE34C7}" srcOrd="0" destOrd="0" presId="urn:microsoft.com/office/officeart/2005/8/layout/hierarchy2"/>
    <dgm:cxn modelId="{F5FC9C74-7EC0-4E4F-88A7-712AF1952E0C}" type="presOf" srcId="{557A2A61-5FDE-4ADA-8698-18EF135B2746}" destId="{D329AD2B-F2D3-4DC1-A3F0-25ECA3FB133C}" srcOrd="0" destOrd="0" presId="urn:microsoft.com/office/officeart/2005/8/layout/hierarchy2"/>
    <dgm:cxn modelId="{8136790E-98AA-4233-8405-78157D139977}" type="presOf" srcId="{2AA8B2D2-5D34-4301-A851-D1EFC9A82AE0}" destId="{09014E82-44EF-41D6-996F-E4A69308F331}" srcOrd="1" destOrd="0" presId="urn:microsoft.com/office/officeart/2005/8/layout/hierarchy2"/>
    <dgm:cxn modelId="{3711AEBE-99F7-493B-B224-C7637C7927A6}" type="presOf" srcId="{047DEAEC-45C2-4F3D-9DF2-FDE21A9E6E95}" destId="{239522CC-9A1D-444C-8D8C-8E9D0DEFFE41}" srcOrd="0" destOrd="0" presId="urn:microsoft.com/office/officeart/2005/8/layout/hierarchy2"/>
    <dgm:cxn modelId="{4955DA66-ED7B-4D8E-AB07-977EAB383F85}" type="presOf" srcId="{C95AB3EA-58B3-4F01-83F9-2317A7DE8652}" destId="{ABA7BB80-10B8-48CA-91DF-18B87F182103}" srcOrd="0" destOrd="0" presId="urn:microsoft.com/office/officeart/2005/8/layout/hierarchy2"/>
    <dgm:cxn modelId="{D1F414C2-6090-4F3F-B457-C93E61492F6E}" srcId="{2C1E6016-23E7-4D54-9A4D-47FB7E871A64}" destId="{C298993A-D3B5-4294-9701-237B94DFD250}" srcOrd="0" destOrd="0" parTransId="{DA64FCA9-BFB8-4878-AF0F-31CCC329E749}" sibTransId="{8775C400-727D-4CB3-8462-B13D1BACC5E8}"/>
    <dgm:cxn modelId="{53FCC867-C06A-48B6-A33B-ADDB1C778ED8}" srcId="{B3A6EF4E-7E4A-45BA-8929-BFF6DB0748C3}" destId="{90B5526D-451B-4179-AC5E-5DA980635DF3}" srcOrd="1" destOrd="0" parTransId="{7D0A2F3E-731F-43EA-8799-0B7EEA9271A3}" sibTransId="{AEE8E2D1-09B8-4942-A03E-E804A383CAB5}"/>
    <dgm:cxn modelId="{A3B7A875-6A79-4002-8C38-57CC680FC613}" type="presOf" srcId="{7D0A2F3E-731F-43EA-8799-0B7EEA9271A3}" destId="{E81FC386-4C41-44B7-9BB4-F0E7C1884C2A}" srcOrd="0" destOrd="0" presId="urn:microsoft.com/office/officeart/2005/8/layout/hierarchy2"/>
    <dgm:cxn modelId="{51FE3335-B7F6-434B-BC26-077EFDD008DA}" type="presOf" srcId="{6DB2EE46-9626-4536-A695-E1BBD915B674}" destId="{7268AA9F-F4A6-4062-A2F3-2DC1E4811A10}" srcOrd="0" destOrd="0" presId="urn:microsoft.com/office/officeart/2005/8/layout/hierarchy2"/>
    <dgm:cxn modelId="{4F7770CC-2A2E-4E02-891E-AA79C30AFCC1}" type="presOf" srcId="{C298993A-D3B5-4294-9701-237B94DFD250}" destId="{F9203AC4-DB46-424A-A1F6-29F1260A512C}" srcOrd="0" destOrd="0" presId="urn:microsoft.com/office/officeart/2005/8/layout/hierarchy2"/>
    <dgm:cxn modelId="{234D1358-3EF1-4FC4-AC9C-C97B27774471}" type="presOf" srcId="{8B72411D-0BD8-4D4B-AD69-2055E2C2CC40}" destId="{42118FFA-9965-449A-B1BF-66D0FD00CDD0}" srcOrd="1" destOrd="0" presId="urn:microsoft.com/office/officeart/2005/8/layout/hierarchy2"/>
    <dgm:cxn modelId="{EB3B050F-BB4B-4904-ABAE-2B026B46B259}" type="presOf" srcId="{DB0394BD-5DDB-4897-B3C4-7F13A6613445}" destId="{9A1CE736-5BBF-4BFA-8CB4-B421998B7F43}" srcOrd="0" destOrd="0" presId="urn:microsoft.com/office/officeart/2005/8/layout/hierarchy2"/>
    <dgm:cxn modelId="{5DA30B21-D734-49A7-A4EA-3C7A478CEE65}" srcId="{557A2A61-5FDE-4ADA-8698-18EF135B2746}" destId="{047DEAEC-45C2-4F3D-9DF2-FDE21A9E6E95}" srcOrd="0" destOrd="0" parTransId="{2D097992-0C63-42F2-885F-DFAD9A8CF71E}" sibTransId="{B8DB3374-D775-48D5-B30D-40A2FD8163C4}"/>
    <dgm:cxn modelId="{9FDFF7AE-04DA-40C0-889E-627F41883D9B}" type="presOf" srcId="{C95AB3EA-58B3-4F01-83F9-2317A7DE8652}" destId="{7A878D69-6233-4CAA-8442-7A46093642CF}" srcOrd="1" destOrd="0" presId="urn:microsoft.com/office/officeart/2005/8/layout/hierarchy2"/>
    <dgm:cxn modelId="{3F6C9077-2E8C-431D-9628-C1D28E307BF7}" srcId="{B3A6EF4E-7E4A-45BA-8929-BFF6DB0748C3}" destId="{522CC362-D990-478E-A9B0-C501500FC272}" srcOrd="0" destOrd="0" parTransId="{47EF1408-F419-43EE-ADFA-AD43ED572179}" sibTransId="{5006A556-B4EF-43A2-B459-F6FBD4A7295C}"/>
    <dgm:cxn modelId="{9D0D92DE-16D5-4694-AEFA-5302AEF76630}" type="presOf" srcId="{2AA8B2D2-5D34-4301-A851-D1EFC9A82AE0}" destId="{7C3DDBEA-0B08-4137-B178-2D35BB7E772F}" srcOrd="0" destOrd="0" presId="urn:microsoft.com/office/officeart/2005/8/layout/hierarchy2"/>
    <dgm:cxn modelId="{4FB6CA69-4D00-4491-A0F6-3DB82DEFA88C}" type="presOf" srcId="{BA9A82FD-039F-4B9C-A035-B0E6586A2DBF}" destId="{AE71C323-ACE6-4986-8C8B-4D413F668A30}" srcOrd="0" destOrd="0" presId="urn:microsoft.com/office/officeart/2005/8/layout/hierarchy2"/>
    <dgm:cxn modelId="{06071BFD-68FD-4087-8C6C-5E6E5AFF3434}" type="presOf" srcId="{90B5526D-451B-4179-AC5E-5DA980635DF3}" destId="{ECC34369-3C07-4D90-B7AE-94E37BC77DCF}" srcOrd="0" destOrd="0" presId="urn:microsoft.com/office/officeart/2005/8/layout/hierarchy2"/>
    <dgm:cxn modelId="{994010C6-A493-435C-89F6-BBD29860CDC4}" type="presOf" srcId="{47EF1408-F419-43EE-ADFA-AD43ED572179}" destId="{F0CB5888-1A58-4B66-93F5-CA1F085FBFDE}" srcOrd="0" destOrd="0" presId="urn:microsoft.com/office/officeart/2005/8/layout/hierarchy2"/>
    <dgm:cxn modelId="{B6CAB4CD-997F-42B9-9C99-136610639077}" type="presOf" srcId="{8B72411D-0BD8-4D4B-AD69-2055E2C2CC40}" destId="{63279830-CA2B-43E7-BD39-599D5D412125}" srcOrd="0" destOrd="0" presId="urn:microsoft.com/office/officeart/2005/8/layout/hierarchy2"/>
    <dgm:cxn modelId="{3DCB1681-6DAA-4DE5-81AD-9E760CA0EA03}" type="presOf" srcId="{2D097992-0C63-42F2-885F-DFAD9A8CF71E}" destId="{7A27726B-6402-493C-98A5-87475AFF279E}" srcOrd="0" destOrd="0" presId="urn:microsoft.com/office/officeart/2005/8/layout/hierarchy2"/>
    <dgm:cxn modelId="{6F34BAF4-CB02-455A-9BE8-07A930A4B068}" type="presOf" srcId="{2D097992-0C63-42F2-885F-DFAD9A8CF71E}" destId="{E6C21900-DEC2-4766-888F-A180A77BC413}" srcOrd="1" destOrd="0" presId="urn:microsoft.com/office/officeart/2005/8/layout/hierarchy2"/>
    <dgm:cxn modelId="{A7C03742-2F57-488E-BA68-56BF142D29D7}" type="presOf" srcId="{B6D4B19F-75CD-4D54-B78D-D514C0515B96}" destId="{610F0463-0B2F-42E5-98AE-EF6054C8DCB0}" srcOrd="0" destOrd="0" presId="urn:microsoft.com/office/officeart/2005/8/layout/hierarchy2"/>
    <dgm:cxn modelId="{80A9019F-9C88-48F8-B4F6-6BCB66789CD4}" type="presOf" srcId="{B6D4B19F-75CD-4D54-B78D-D514C0515B96}" destId="{DBFC8B93-AA4B-415F-AD50-ECF7AD0F373C}" srcOrd="1" destOrd="0" presId="urn:microsoft.com/office/officeart/2005/8/layout/hierarchy2"/>
    <dgm:cxn modelId="{A41C8DA2-5CC9-4860-BE3F-A4E4FCF18BAC}" type="presOf" srcId="{DB0394BD-5DDB-4897-B3C4-7F13A6613445}" destId="{1C2E43D5-1617-4CFC-B770-531A1F6C1240}" srcOrd="1" destOrd="0" presId="urn:microsoft.com/office/officeart/2005/8/layout/hierarchy2"/>
    <dgm:cxn modelId="{56D8F2E4-DE0E-454D-8581-1E46CF052833}" srcId="{C298993A-D3B5-4294-9701-237B94DFD250}" destId="{557A2A61-5FDE-4ADA-8698-18EF135B2746}" srcOrd="0" destOrd="0" parTransId="{B6D4B19F-75CD-4D54-B78D-D514C0515B96}" sibTransId="{850C8936-52AD-4A32-98B1-4DCDE1CEB029}"/>
    <dgm:cxn modelId="{F10FA47F-4922-4F9C-8DF9-8502FE9FA6DE}" type="presOf" srcId="{B3A6EF4E-7E4A-45BA-8929-BFF6DB0748C3}" destId="{231C4BE1-1A56-4263-BCF7-25BF36FB405E}" srcOrd="0" destOrd="0" presId="urn:microsoft.com/office/officeart/2005/8/layout/hierarchy2"/>
    <dgm:cxn modelId="{F9BA4210-4760-4844-934B-8EA8B3CC4A45}" type="presOf" srcId="{7D0A2F3E-731F-43EA-8799-0B7EEA9271A3}" destId="{092DAB9C-BBBD-4B82-89DF-93502A00D108}" srcOrd="1" destOrd="0" presId="urn:microsoft.com/office/officeart/2005/8/layout/hierarchy2"/>
    <dgm:cxn modelId="{BF6A462A-4082-40EC-88B1-5DBFE52FE133}" type="presOf" srcId="{4B7C6935-2CC1-428F-A425-AA5DDFF494EF}" destId="{C7CAE5B6-A032-47A2-86C3-40AA74BE09FC}" srcOrd="0" destOrd="0" presId="urn:microsoft.com/office/officeart/2005/8/layout/hierarchy2"/>
    <dgm:cxn modelId="{EF9D4A03-4C5D-42F7-AECF-C85CBF74A97F}" type="presOf" srcId="{2C1E6016-23E7-4D54-9A4D-47FB7E871A64}" destId="{19DDD027-1677-4B4E-8188-D6B0CE31B770}" srcOrd="0" destOrd="0" presId="urn:microsoft.com/office/officeart/2005/8/layout/hierarchy2"/>
    <dgm:cxn modelId="{B5663EEB-4C6A-456B-B138-3F4ACE47613A}" srcId="{C298993A-D3B5-4294-9701-237B94DFD250}" destId="{B3A6EF4E-7E4A-45BA-8929-BFF6DB0748C3}" srcOrd="1" destOrd="0" parTransId="{C95AB3EA-58B3-4F01-83F9-2317A7DE8652}" sibTransId="{ED0542B8-7636-4D27-AF22-4A66DA8E9D27}"/>
    <dgm:cxn modelId="{B03BEC3A-DD74-4145-BB47-03C8F87FD531}" srcId="{047DEAEC-45C2-4F3D-9DF2-FDE21A9E6E95}" destId="{BA9A82FD-039F-4B9C-A035-B0E6586A2DBF}" srcOrd="0" destOrd="0" parTransId="{DB0394BD-5DDB-4897-B3C4-7F13A6613445}" sibTransId="{0CDB6168-53C5-4DC4-99D8-E418558B1E96}"/>
    <dgm:cxn modelId="{D2EB129B-BF0E-43C5-BDB8-8E4144E815B3}" srcId="{522CC362-D990-478E-A9B0-C501500FC272}" destId="{4B7C6935-2CC1-428F-A425-AA5DDFF494EF}" srcOrd="0" destOrd="0" parTransId="{2AA8B2D2-5D34-4301-A851-D1EFC9A82AE0}" sibTransId="{A0D588F7-B525-4ABD-96BF-4F203C28C16D}"/>
    <dgm:cxn modelId="{993345C0-150D-403D-A521-C867B7AEA285}" srcId="{557A2A61-5FDE-4ADA-8698-18EF135B2746}" destId="{6DB2EE46-9626-4536-A695-E1BBD915B674}" srcOrd="1" destOrd="0" parTransId="{8B72411D-0BD8-4D4B-AD69-2055E2C2CC40}" sibTransId="{248AF374-833A-4084-AB98-1EE6B651758A}"/>
    <dgm:cxn modelId="{56A215E4-741A-4907-A097-47D19A9F7049}" type="presOf" srcId="{47EF1408-F419-43EE-ADFA-AD43ED572179}" destId="{49445D71-36DE-4119-BEE9-A52E0D9AF781}" srcOrd="1" destOrd="0" presId="urn:microsoft.com/office/officeart/2005/8/layout/hierarchy2"/>
    <dgm:cxn modelId="{5FC131BB-45A5-4E43-A4DE-B7AC771E33C0}" type="presParOf" srcId="{19DDD027-1677-4B4E-8188-D6B0CE31B770}" destId="{37541844-037E-494D-8B9B-6CAC790E75EA}" srcOrd="0" destOrd="0" presId="urn:microsoft.com/office/officeart/2005/8/layout/hierarchy2"/>
    <dgm:cxn modelId="{409FAE28-DB2B-4A91-B8FD-33319E144CB5}" type="presParOf" srcId="{37541844-037E-494D-8B9B-6CAC790E75EA}" destId="{F9203AC4-DB46-424A-A1F6-29F1260A512C}" srcOrd="0" destOrd="0" presId="urn:microsoft.com/office/officeart/2005/8/layout/hierarchy2"/>
    <dgm:cxn modelId="{82E46217-94E1-4278-A3AD-5B4D1C014532}" type="presParOf" srcId="{37541844-037E-494D-8B9B-6CAC790E75EA}" destId="{FF2DB570-1CAC-4B5A-A557-485819DACBB6}" srcOrd="1" destOrd="0" presId="urn:microsoft.com/office/officeart/2005/8/layout/hierarchy2"/>
    <dgm:cxn modelId="{14DDF417-5E5F-4EFB-9DD9-6D3C4E3FE67E}" type="presParOf" srcId="{FF2DB570-1CAC-4B5A-A557-485819DACBB6}" destId="{610F0463-0B2F-42E5-98AE-EF6054C8DCB0}" srcOrd="0" destOrd="0" presId="urn:microsoft.com/office/officeart/2005/8/layout/hierarchy2"/>
    <dgm:cxn modelId="{E0A16B50-E131-43E7-A5F4-D36F8599A160}" type="presParOf" srcId="{610F0463-0B2F-42E5-98AE-EF6054C8DCB0}" destId="{DBFC8B93-AA4B-415F-AD50-ECF7AD0F373C}" srcOrd="0" destOrd="0" presId="urn:microsoft.com/office/officeart/2005/8/layout/hierarchy2"/>
    <dgm:cxn modelId="{BCD10607-04A5-47FB-AE15-A4E472D63EAA}" type="presParOf" srcId="{FF2DB570-1CAC-4B5A-A557-485819DACBB6}" destId="{CFAD971A-CC7C-4C7E-A0EE-0AAC12269F88}" srcOrd="1" destOrd="0" presId="urn:microsoft.com/office/officeart/2005/8/layout/hierarchy2"/>
    <dgm:cxn modelId="{D742F560-1AC6-441C-A2B3-D5D23AA79826}" type="presParOf" srcId="{CFAD971A-CC7C-4C7E-A0EE-0AAC12269F88}" destId="{D329AD2B-F2D3-4DC1-A3F0-25ECA3FB133C}" srcOrd="0" destOrd="0" presId="urn:microsoft.com/office/officeart/2005/8/layout/hierarchy2"/>
    <dgm:cxn modelId="{12B008AE-7740-45FD-9413-788DCCFA05BD}" type="presParOf" srcId="{CFAD971A-CC7C-4C7E-A0EE-0AAC12269F88}" destId="{A0D88704-45BC-460D-BEB7-DB4C14C18ED0}" srcOrd="1" destOrd="0" presId="urn:microsoft.com/office/officeart/2005/8/layout/hierarchy2"/>
    <dgm:cxn modelId="{7FE901AB-8B1F-4C44-9551-B1C374ABC783}" type="presParOf" srcId="{A0D88704-45BC-460D-BEB7-DB4C14C18ED0}" destId="{7A27726B-6402-493C-98A5-87475AFF279E}" srcOrd="0" destOrd="0" presId="urn:microsoft.com/office/officeart/2005/8/layout/hierarchy2"/>
    <dgm:cxn modelId="{3FBF8B8D-852C-4A4A-957F-FACB6C3F5705}" type="presParOf" srcId="{7A27726B-6402-493C-98A5-87475AFF279E}" destId="{E6C21900-DEC2-4766-888F-A180A77BC413}" srcOrd="0" destOrd="0" presId="urn:microsoft.com/office/officeart/2005/8/layout/hierarchy2"/>
    <dgm:cxn modelId="{06CA5229-226A-4922-A4E9-8FB090B12E79}" type="presParOf" srcId="{A0D88704-45BC-460D-BEB7-DB4C14C18ED0}" destId="{3BF3550A-B03D-4E92-949A-7A75C0554D6B}" srcOrd="1" destOrd="0" presId="urn:microsoft.com/office/officeart/2005/8/layout/hierarchy2"/>
    <dgm:cxn modelId="{BE6CF859-C1BF-45A7-A4B0-C2787EC93953}" type="presParOf" srcId="{3BF3550A-B03D-4E92-949A-7A75C0554D6B}" destId="{239522CC-9A1D-444C-8D8C-8E9D0DEFFE41}" srcOrd="0" destOrd="0" presId="urn:microsoft.com/office/officeart/2005/8/layout/hierarchy2"/>
    <dgm:cxn modelId="{74E8E7C4-2C28-4DAD-91CE-13C6F1B446EB}" type="presParOf" srcId="{3BF3550A-B03D-4E92-949A-7A75C0554D6B}" destId="{48A3E547-458B-4C0D-A994-4C4ABF646087}" srcOrd="1" destOrd="0" presId="urn:microsoft.com/office/officeart/2005/8/layout/hierarchy2"/>
    <dgm:cxn modelId="{A36D09BC-44C1-416A-935E-8D556603493F}" type="presParOf" srcId="{48A3E547-458B-4C0D-A994-4C4ABF646087}" destId="{9A1CE736-5BBF-4BFA-8CB4-B421998B7F43}" srcOrd="0" destOrd="0" presId="urn:microsoft.com/office/officeart/2005/8/layout/hierarchy2"/>
    <dgm:cxn modelId="{6A0A83B7-7534-47C6-9B7B-022E43BBD5E5}" type="presParOf" srcId="{9A1CE736-5BBF-4BFA-8CB4-B421998B7F43}" destId="{1C2E43D5-1617-4CFC-B770-531A1F6C1240}" srcOrd="0" destOrd="0" presId="urn:microsoft.com/office/officeart/2005/8/layout/hierarchy2"/>
    <dgm:cxn modelId="{25B5F6E6-994D-414E-9DBD-D89001A21A59}" type="presParOf" srcId="{48A3E547-458B-4C0D-A994-4C4ABF646087}" destId="{26E538FE-0607-4B8C-8268-968D0D9C0660}" srcOrd="1" destOrd="0" presId="urn:microsoft.com/office/officeart/2005/8/layout/hierarchy2"/>
    <dgm:cxn modelId="{8FD08F02-F1C0-4BCA-8C68-B78345550F1B}" type="presParOf" srcId="{26E538FE-0607-4B8C-8268-968D0D9C0660}" destId="{AE71C323-ACE6-4986-8C8B-4D413F668A30}" srcOrd="0" destOrd="0" presId="urn:microsoft.com/office/officeart/2005/8/layout/hierarchy2"/>
    <dgm:cxn modelId="{8DEAC692-583F-4113-A434-F9AE00E83715}" type="presParOf" srcId="{26E538FE-0607-4B8C-8268-968D0D9C0660}" destId="{8584B6C0-9F41-48EA-8AD9-FF4573C733E6}" srcOrd="1" destOrd="0" presId="urn:microsoft.com/office/officeart/2005/8/layout/hierarchy2"/>
    <dgm:cxn modelId="{33EBF715-D727-4B2C-90A0-8537EB6B60AA}" type="presParOf" srcId="{A0D88704-45BC-460D-BEB7-DB4C14C18ED0}" destId="{63279830-CA2B-43E7-BD39-599D5D412125}" srcOrd="2" destOrd="0" presId="urn:microsoft.com/office/officeart/2005/8/layout/hierarchy2"/>
    <dgm:cxn modelId="{E140E288-70EB-4026-A459-10B98EA4ADCD}" type="presParOf" srcId="{63279830-CA2B-43E7-BD39-599D5D412125}" destId="{42118FFA-9965-449A-B1BF-66D0FD00CDD0}" srcOrd="0" destOrd="0" presId="urn:microsoft.com/office/officeart/2005/8/layout/hierarchy2"/>
    <dgm:cxn modelId="{9E73D936-28AB-43B2-BDB5-A033C65D347F}" type="presParOf" srcId="{A0D88704-45BC-460D-BEB7-DB4C14C18ED0}" destId="{4BFAFCD6-AEF1-4D46-B911-38C03A9F8AE3}" srcOrd="3" destOrd="0" presId="urn:microsoft.com/office/officeart/2005/8/layout/hierarchy2"/>
    <dgm:cxn modelId="{DD1A87B2-5551-45A7-B98E-DF47724734B3}" type="presParOf" srcId="{4BFAFCD6-AEF1-4D46-B911-38C03A9F8AE3}" destId="{7268AA9F-F4A6-4062-A2F3-2DC1E4811A10}" srcOrd="0" destOrd="0" presId="urn:microsoft.com/office/officeart/2005/8/layout/hierarchy2"/>
    <dgm:cxn modelId="{71D1B763-5D11-40C7-B476-7A5AA5FD6F78}" type="presParOf" srcId="{4BFAFCD6-AEF1-4D46-B911-38C03A9F8AE3}" destId="{E09F4C4E-F5CD-483B-AAF1-F0A579BACD9F}" srcOrd="1" destOrd="0" presId="urn:microsoft.com/office/officeart/2005/8/layout/hierarchy2"/>
    <dgm:cxn modelId="{7506225F-0555-4523-B64F-D195DC786E1F}" type="presParOf" srcId="{FF2DB570-1CAC-4B5A-A557-485819DACBB6}" destId="{ABA7BB80-10B8-48CA-91DF-18B87F182103}" srcOrd="2" destOrd="0" presId="urn:microsoft.com/office/officeart/2005/8/layout/hierarchy2"/>
    <dgm:cxn modelId="{3D3E0436-D62D-40D6-B4BB-4BA2A93D4CBA}" type="presParOf" srcId="{ABA7BB80-10B8-48CA-91DF-18B87F182103}" destId="{7A878D69-6233-4CAA-8442-7A46093642CF}" srcOrd="0" destOrd="0" presId="urn:microsoft.com/office/officeart/2005/8/layout/hierarchy2"/>
    <dgm:cxn modelId="{5B68EF21-4780-4FBD-BC65-52D5F89FD422}" type="presParOf" srcId="{FF2DB570-1CAC-4B5A-A557-485819DACBB6}" destId="{0E50198C-E2AD-459C-A2F6-093EAAC49C12}" srcOrd="3" destOrd="0" presId="urn:microsoft.com/office/officeart/2005/8/layout/hierarchy2"/>
    <dgm:cxn modelId="{2E9FC707-CF64-4829-9F99-042EA290B015}" type="presParOf" srcId="{0E50198C-E2AD-459C-A2F6-093EAAC49C12}" destId="{231C4BE1-1A56-4263-BCF7-25BF36FB405E}" srcOrd="0" destOrd="0" presId="urn:microsoft.com/office/officeart/2005/8/layout/hierarchy2"/>
    <dgm:cxn modelId="{20FAFFF5-75C1-4ECA-8929-FB6939BF343E}" type="presParOf" srcId="{0E50198C-E2AD-459C-A2F6-093EAAC49C12}" destId="{F075972F-B8EE-4CE8-B56E-53F624B83CE0}" srcOrd="1" destOrd="0" presId="urn:microsoft.com/office/officeart/2005/8/layout/hierarchy2"/>
    <dgm:cxn modelId="{BA206F9E-C304-4BF8-B6BD-9F6239904734}" type="presParOf" srcId="{F075972F-B8EE-4CE8-B56E-53F624B83CE0}" destId="{F0CB5888-1A58-4B66-93F5-CA1F085FBFDE}" srcOrd="0" destOrd="0" presId="urn:microsoft.com/office/officeart/2005/8/layout/hierarchy2"/>
    <dgm:cxn modelId="{531CE645-1627-4202-98E0-CB841F1D79A8}" type="presParOf" srcId="{F0CB5888-1A58-4B66-93F5-CA1F085FBFDE}" destId="{49445D71-36DE-4119-BEE9-A52E0D9AF781}" srcOrd="0" destOrd="0" presId="urn:microsoft.com/office/officeart/2005/8/layout/hierarchy2"/>
    <dgm:cxn modelId="{26776783-06DD-47A3-BD29-6A50E12F9FA7}" type="presParOf" srcId="{F075972F-B8EE-4CE8-B56E-53F624B83CE0}" destId="{632E59E0-E77E-431A-840F-A6A24DBB58DD}" srcOrd="1" destOrd="0" presId="urn:microsoft.com/office/officeart/2005/8/layout/hierarchy2"/>
    <dgm:cxn modelId="{6CC8B7DA-645D-4D77-A761-BFA9382D26F0}" type="presParOf" srcId="{632E59E0-E77E-431A-840F-A6A24DBB58DD}" destId="{46B8CF27-7074-4D3E-9F40-19E8E0EE34C7}" srcOrd="0" destOrd="0" presId="urn:microsoft.com/office/officeart/2005/8/layout/hierarchy2"/>
    <dgm:cxn modelId="{EB0DB29A-81DA-404A-9FCC-824052DC34BE}" type="presParOf" srcId="{632E59E0-E77E-431A-840F-A6A24DBB58DD}" destId="{2977D179-16EF-4D69-83A7-DA0C53902C75}" srcOrd="1" destOrd="0" presId="urn:microsoft.com/office/officeart/2005/8/layout/hierarchy2"/>
    <dgm:cxn modelId="{ADD59907-213A-4C1F-BFA4-3497C92D5CB8}" type="presParOf" srcId="{2977D179-16EF-4D69-83A7-DA0C53902C75}" destId="{7C3DDBEA-0B08-4137-B178-2D35BB7E772F}" srcOrd="0" destOrd="0" presId="urn:microsoft.com/office/officeart/2005/8/layout/hierarchy2"/>
    <dgm:cxn modelId="{B69C7528-A42D-4A61-A294-DE49F42B6F21}" type="presParOf" srcId="{7C3DDBEA-0B08-4137-B178-2D35BB7E772F}" destId="{09014E82-44EF-41D6-996F-E4A69308F331}" srcOrd="0" destOrd="0" presId="urn:microsoft.com/office/officeart/2005/8/layout/hierarchy2"/>
    <dgm:cxn modelId="{6BB77E8F-0AFF-4751-8F56-0FE98B6D4AB6}" type="presParOf" srcId="{2977D179-16EF-4D69-83A7-DA0C53902C75}" destId="{F284FD7D-98B8-49EA-ADF6-EEB258B10EF8}" srcOrd="1" destOrd="0" presId="urn:microsoft.com/office/officeart/2005/8/layout/hierarchy2"/>
    <dgm:cxn modelId="{39F05312-5EA5-474B-B311-4E2BC74F02A6}" type="presParOf" srcId="{F284FD7D-98B8-49EA-ADF6-EEB258B10EF8}" destId="{C7CAE5B6-A032-47A2-86C3-40AA74BE09FC}" srcOrd="0" destOrd="0" presId="urn:microsoft.com/office/officeart/2005/8/layout/hierarchy2"/>
    <dgm:cxn modelId="{65421571-5A21-4F85-BCFC-697DFA1957A6}" type="presParOf" srcId="{F284FD7D-98B8-49EA-ADF6-EEB258B10EF8}" destId="{0F46BF7F-F772-481E-8B5C-5F3412C1B2C2}" srcOrd="1" destOrd="0" presId="urn:microsoft.com/office/officeart/2005/8/layout/hierarchy2"/>
    <dgm:cxn modelId="{91EB207B-ED39-4A50-858D-36C1085DFD3C}" type="presParOf" srcId="{F075972F-B8EE-4CE8-B56E-53F624B83CE0}" destId="{E81FC386-4C41-44B7-9BB4-F0E7C1884C2A}" srcOrd="2" destOrd="0" presId="urn:microsoft.com/office/officeart/2005/8/layout/hierarchy2"/>
    <dgm:cxn modelId="{F0330ECC-011C-4768-84A8-E6AB5F009889}" type="presParOf" srcId="{E81FC386-4C41-44B7-9BB4-F0E7C1884C2A}" destId="{092DAB9C-BBBD-4B82-89DF-93502A00D108}" srcOrd="0" destOrd="0" presId="urn:microsoft.com/office/officeart/2005/8/layout/hierarchy2"/>
    <dgm:cxn modelId="{14241B60-F967-4ADC-AA7B-A919938C059F}" type="presParOf" srcId="{F075972F-B8EE-4CE8-B56E-53F624B83CE0}" destId="{AA92BA6E-F6F2-476E-8C95-64342555FBA4}" srcOrd="3" destOrd="0" presId="urn:microsoft.com/office/officeart/2005/8/layout/hierarchy2"/>
    <dgm:cxn modelId="{32A38B3D-0D55-4972-8C8A-1296C90B2B49}" type="presParOf" srcId="{AA92BA6E-F6F2-476E-8C95-64342555FBA4}" destId="{ECC34369-3C07-4D90-B7AE-94E37BC77DCF}" srcOrd="0" destOrd="0" presId="urn:microsoft.com/office/officeart/2005/8/layout/hierarchy2"/>
    <dgm:cxn modelId="{2E85B795-1F42-482F-AB35-E1AF5946B4F8}" type="presParOf" srcId="{AA92BA6E-F6F2-476E-8C95-64342555FBA4}" destId="{F240ED40-7838-4EAB-BB11-31DBA9CC4DE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D51E16-F514-4169-A5EC-80C65A7BDE4D}" type="doc">
      <dgm:prSet loTypeId="urn:microsoft.com/office/officeart/2005/8/layout/venn1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8F0C3281-DBD5-48F7-86DC-86C7F4DE6B08}">
      <dgm:prSet phldrT="[Texto]" custT="1"/>
      <dgm:spPr/>
      <dgm:t>
        <a:bodyPr/>
        <a:lstStyle/>
        <a:p>
          <a:pPr algn="l"/>
          <a:r>
            <a:rPr lang="es-EC" sz="2400" b="1" dirty="0" smtClean="0">
              <a:latin typeface="Arial" pitchFamily="34" charset="0"/>
              <a:cs typeface="Arial" pitchFamily="34" charset="0"/>
            </a:rPr>
            <a:t>   Normas</a:t>
          </a:r>
          <a:endParaRPr lang="es-EC" sz="2400" b="1" dirty="0">
            <a:latin typeface="Arial" pitchFamily="34" charset="0"/>
            <a:cs typeface="Arial" pitchFamily="34" charset="0"/>
          </a:endParaRPr>
        </a:p>
      </dgm:t>
    </dgm:pt>
    <dgm:pt modelId="{97EFFD44-8693-45B5-A0FD-A6779A783D91}" type="parTrans" cxnId="{934091EE-401B-41BD-B00B-6F01009C0037}">
      <dgm:prSet/>
      <dgm:spPr/>
      <dgm:t>
        <a:bodyPr/>
        <a:lstStyle/>
        <a:p>
          <a:endParaRPr lang="es-EC"/>
        </a:p>
      </dgm:t>
    </dgm:pt>
    <dgm:pt modelId="{24713F5A-0250-4675-BCF9-8AF36BD5ED89}" type="sibTrans" cxnId="{934091EE-401B-41BD-B00B-6F01009C0037}">
      <dgm:prSet/>
      <dgm:spPr/>
      <dgm:t>
        <a:bodyPr/>
        <a:lstStyle/>
        <a:p>
          <a:endParaRPr lang="es-EC"/>
        </a:p>
      </dgm:t>
    </dgm:pt>
    <dgm:pt modelId="{EF2DDD0F-2A05-4E5E-A5BD-5AECBC515B5D}">
      <dgm:prSet phldrT="[Texto]" custT="1"/>
      <dgm:spPr/>
      <dgm:t>
        <a:bodyPr/>
        <a:lstStyle/>
        <a:p>
          <a:pPr algn="just"/>
          <a:r>
            <a:rPr lang="es-EC" sz="240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file"/>
            </a:rPr>
            <a:t>Clasificación por zonas de riesgo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386D4958-946E-4762-A433-B86AB60259DE}" type="parTrans" cxnId="{93338758-87A1-4BBD-B488-7A35F8108D56}">
      <dgm:prSet/>
      <dgm:spPr/>
      <dgm:t>
        <a:bodyPr/>
        <a:lstStyle/>
        <a:p>
          <a:endParaRPr lang="es-EC"/>
        </a:p>
      </dgm:t>
    </dgm:pt>
    <dgm:pt modelId="{C0A397C3-7C03-4FF7-8D12-002A434C7C3B}" type="sibTrans" cxnId="{93338758-87A1-4BBD-B488-7A35F8108D56}">
      <dgm:prSet/>
      <dgm:spPr/>
      <dgm:t>
        <a:bodyPr/>
        <a:lstStyle/>
        <a:p>
          <a:endParaRPr lang="es-EC"/>
        </a:p>
      </dgm:t>
    </dgm:pt>
    <dgm:pt modelId="{8B43FBA9-608D-415C-94BA-7CC1AB16A7B8}">
      <dgm:prSet phldrT="[Texto]" custT="1"/>
      <dgm:spPr/>
      <dgm:t>
        <a:bodyPr/>
        <a:lstStyle/>
        <a:p>
          <a:pPr algn="just"/>
          <a:r>
            <a:rPr lang="es-EC" sz="2400" dirty="0" smtClean="0">
              <a:latin typeface="Arial" pitchFamily="34" charset="0"/>
              <a:cs typeface="Arial" pitchFamily="34" charset="0"/>
            </a:rPr>
            <a:t>Normas para el desarrollo de diagramas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E8ECC89C-059F-4940-93CC-0C2C5322CD42}" type="parTrans" cxnId="{12D0DD88-ABA5-410F-911F-57ADF6D37708}">
      <dgm:prSet/>
      <dgm:spPr/>
      <dgm:t>
        <a:bodyPr/>
        <a:lstStyle/>
        <a:p>
          <a:endParaRPr lang="es-EC"/>
        </a:p>
      </dgm:t>
    </dgm:pt>
    <dgm:pt modelId="{C5F28540-E47F-4C92-AC61-0692078C29B0}" type="sibTrans" cxnId="{12D0DD88-ABA5-410F-911F-57ADF6D37708}">
      <dgm:prSet/>
      <dgm:spPr/>
      <dgm:t>
        <a:bodyPr/>
        <a:lstStyle/>
        <a:p>
          <a:endParaRPr lang="es-EC"/>
        </a:p>
      </dgm:t>
    </dgm:pt>
    <dgm:pt modelId="{565F4943-D248-46C8-BD88-701D0D21D927}">
      <dgm:prSet phldrT="[Texto]" custT="1"/>
      <dgm:spPr/>
      <dgm:t>
        <a:bodyPr/>
        <a:lstStyle/>
        <a:p>
          <a:pPr algn="just"/>
          <a:r>
            <a:rPr lang="es-EC" sz="2400" dirty="0" smtClean="0">
              <a:latin typeface="Arial" pitchFamily="34" charset="0"/>
              <a:cs typeface="Arial" pitchFamily="34" charset="0"/>
            </a:rPr>
            <a:t>Manual de codificación de equipos e instrumentos del terminal 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1769C819-31A4-4ACB-8280-34797E8B39A0}" type="parTrans" cxnId="{F2D5AE0E-3357-45C5-8E56-A44F812C70B2}">
      <dgm:prSet/>
      <dgm:spPr/>
      <dgm:t>
        <a:bodyPr/>
        <a:lstStyle/>
        <a:p>
          <a:endParaRPr lang="es-EC"/>
        </a:p>
      </dgm:t>
    </dgm:pt>
    <dgm:pt modelId="{D5F42369-C8A8-4319-B385-7EA5F161017F}" type="sibTrans" cxnId="{F2D5AE0E-3357-45C5-8E56-A44F812C70B2}">
      <dgm:prSet/>
      <dgm:spPr/>
      <dgm:t>
        <a:bodyPr/>
        <a:lstStyle/>
        <a:p>
          <a:endParaRPr lang="es-EC"/>
        </a:p>
      </dgm:t>
    </dgm:pt>
    <dgm:pt modelId="{0AB3124A-F811-4B21-A243-915B96BD7BEE}">
      <dgm:prSet custT="1"/>
      <dgm:spPr/>
      <dgm:t>
        <a:bodyPr/>
        <a:lstStyle/>
        <a:p>
          <a:pPr algn="l"/>
          <a:r>
            <a:rPr lang="es-EC" sz="2400" b="1" dirty="0" smtClean="0">
              <a:latin typeface="Arial" pitchFamily="34" charset="0"/>
              <a:cs typeface="Arial" pitchFamily="34" charset="0"/>
            </a:rPr>
            <a:t>Estudio del sistema de despacho actual</a:t>
          </a:r>
          <a:endParaRPr lang="es-EC" sz="2400" b="1" dirty="0">
            <a:latin typeface="Arial" pitchFamily="34" charset="0"/>
            <a:cs typeface="Arial" pitchFamily="34" charset="0"/>
          </a:endParaRPr>
        </a:p>
      </dgm:t>
    </dgm:pt>
    <dgm:pt modelId="{FB8ED4D8-85C3-44DA-A87A-67EDE7735F03}" type="parTrans" cxnId="{D99F461F-EC63-4D08-BD9D-E490EB4CDB51}">
      <dgm:prSet/>
      <dgm:spPr/>
      <dgm:t>
        <a:bodyPr/>
        <a:lstStyle/>
        <a:p>
          <a:endParaRPr lang="es-EC"/>
        </a:p>
      </dgm:t>
    </dgm:pt>
    <dgm:pt modelId="{2D2E9FAD-9194-4136-B004-32FEB8A52ABB}" type="sibTrans" cxnId="{D99F461F-EC63-4D08-BD9D-E490EB4CDB51}">
      <dgm:prSet/>
      <dgm:spPr/>
      <dgm:t>
        <a:bodyPr/>
        <a:lstStyle/>
        <a:p>
          <a:endParaRPr lang="es-EC"/>
        </a:p>
      </dgm:t>
    </dgm:pt>
    <dgm:pt modelId="{81FD9EA8-0962-4035-BAB1-D3410ABEBC4E}">
      <dgm:prSet custT="1"/>
      <dgm:spPr/>
      <dgm:t>
        <a:bodyPr/>
        <a:lstStyle/>
        <a:p>
          <a:pPr algn="just"/>
          <a:r>
            <a:rPr lang="es-EC" sz="2400" dirty="0" smtClean="0">
              <a:latin typeface="Arial" pitchFamily="34" charset="0"/>
              <a:cs typeface="Arial" pitchFamily="34" charset="0"/>
            </a:rPr>
            <a:t>Levantamiento de equipos y distancias del patio de bombas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0B9E0DB3-4A92-4BE3-A20C-735DC48878FA}" type="parTrans" cxnId="{2A87F824-6399-4D1A-8EF8-45817E8AD018}">
      <dgm:prSet/>
      <dgm:spPr/>
      <dgm:t>
        <a:bodyPr/>
        <a:lstStyle/>
        <a:p>
          <a:endParaRPr lang="es-EC"/>
        </a:p>
      </dgm:t>
    </dgm:pt>
    <dgm:pt modelId="{B7F291B8-96A4-44C1-A123-E28681CEB9BC}" type="sibTrans" cxnId="{2A87F824-6399-4D1A-8EF8-45817E8AD018}">
      <dgm:prSet/>
      <dgm:spPr/>
      <dgm:t>
        <a:bodyPr/>
        <a:lstStyle/>
        <a:p>
          <a:endParaRPr lang="es-EC"/>
        </a:p>
      </dgm:t>
    </dgm:pt>
    <dgm:pt modelId="{0B7D36A5-F679-42B1-9D69-12D2289E39AE}">
      <dgm:prSet custT="1"/>
      <dgm:spPr/>
      <dgm:t>
        <a:bodyPr/>
        <a:lstStyle/>
        <a:p>
          <a:pPr algn="just"/>
          <a:r>
            <a:rPr lang="es-EC" sz="2400" dirty="0" smtClean="0">
              <a:latin typeface="Arial" pitchFamily="34" charset="0"/>
              <a:cs typeface="Arial" pitchFamily="34" charset="0"/>
            </a:rPr>
            <a:t>Descripción del proceso de despacho actual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4D59E9AE-BBCD-41F8-9541-1419B940463A}" type="parTrans" cxnId="{2AE01D25-4E43-45C7-8FCB-C4EBEFE7CB36}">
      <dgm:prSet/>
      <dgm:spPr/>
      <dgm:t>
        <a:bodyPr/>
        <a:lstStyle/>
        <a:p>
          <a:endParaRPr lang="es-EC"/>
        </a:p>
      </dgm:t>
    </dgm:pt>
    <dgm:pt modelId="{77E3D64B-52A7-4FB2-A0DD-E33365371DE5}" type="sibTrans" cxnId="{2AE01D25-4E43-45C7-8FCB-C4EBEFE7CB36}">
      <dgm:prSet/>
      <dgm:spPr/>
      <dgm:t>
        <a:bodyPr/>
        <a:lstStyle/>
        <a:p>
          <a:endParaRPr lang="es-EC"/>
        </a:p>
      </dgm:t>
    </dgm:pt>
    <dgm:pt modelId="{5AE09C4A-A4C9-44B3-94C5-1CE64D7E9871}">
      <dgm:prSet custT="1"/>
      <dgm:spPr/>
      <dgm:t>
        <a:bodyPr/>
        <a:lstStyle/>
        <a:p>
          <a:pPr algn="l"/>
          <a:r>
            <a:rPr lang="es-EC" sz="2400" b="1" dirty="0" smtClean="0">
              <a:latin typeface="Arial" pitchFamily="34" charset="0"/>
              <a:cs typeface="Arial" pitchFamily="34" charset="0"/>
            </a:rPr>
            <a:t>Estudio del nuevo sistema de despacho</a:t>
          </a:r>
          <a:endParaRPr lang="es-EC" sz="2400" b="1" dirty="0">
            <a:latin typeface="Arial" pitchFamily="34" charset="0"/>
            <a:cs typeface="Arial" pitchFamily="34" charset="0"/>
          </a:endParaRPr>
        </a:p>
      </dgm:t>
    </dgm:pt>
    <dgm:pt modelId="{C9433144-FAFE-4E1C-80DB-8BC272E84714}" type="parTrans" cxnId="{ADC118B0-BD39-4AFD-A84E-C3530A013B80}">
      <dgm:prSet/>
      <dgm:spPr/>
      <dgm:t>
        <a:bodyPr/>
        <a:lstStyle/>
        <a:p>
          <a:endParaRPr lang="es-EC"/>
        </a:p>
      </dgm:t>
    </dgm:pt>
    <dgm:pt modelId="{46489C9E-5E0E-43E9-BAE4-9EF90474E8B7}" type="sibTrans" cxnId="{ADC118B0-BD39-4AFD-A84E-C3530A013B80}">
      <dgm:prSet/>
      <dgm:spPr/>
      <dgm:t>
        <a:bodyPr/>
        <a:lstStyle/>
        <a:p>
          <a:endParaRPr lang="es-EC"/>
        </a:p>
      </dgm:t>
    </dgm:pt>
    <dgm:pt modelId="{426D58A6-6B45-4AF2-ACDB-5E9876B9B7CC}">
      <dgm:prSet custT="1"/>
      <dgm:spPr/>
      <dgm:t>
        <a:bodyPr/>
        <a:lstStyle/>
        <a:p>
          <a:pPr algn="just"/>
          <a:r>
            <a:rPr lang="es-EC" sz="2400" dirty="0" smtClean="0">
              <a:latin typeface="Arial" pitchFamily="34" charset="0"/>
              <a:cs typeface="Arial" pitchFamily="34" charset="0"/>
              <a:hlinkClick xmlns:r="http://schemas.openxmlformats.org/officeDocument/2006/relationships" r:id="rId2" action="ppaction://hlinksldjump"/>
            </a:rPr>
            <a:t>Lista de equipos para el nuevo sistema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20A217CA-05F8-478C-9BBD-DBDCF9BAB7D0}" type="parTrans" cxnId="{48CF0CB2-4375-4726-89B3-7774BB9947C9}">
      <dgm:prSet/>
      <dgm:spPr/>
      <dgm:t>
        <a:bodyPr/>
        <a:lstStyle/>
        <a:p>
          <a:endParaRPr lang="es-EC"/>
        </a:p>
      </dgm:t>
    </dgm:pt>
    <dgm:pt modelId="{D91169E5-05AA-4E8C-9029-2F60C45B52D4}" type="sibTrans" cxnId="{48CF0CB2-4375-4726-89B3-7774BB9947C9}">
      <dgm:prSet/>
      <dgm:spPr/>
      <dgm:t>
        <a:bodyPr/>
        <a:lstStyle/>
        <a:p>
          <a:endParaRPr lang="es-EC"/>
        </a:p>
      </dgm:t>
    </dgm:pt>
    <dgm:pt modelId="{292DD2A6-20C8-420A-A93B-A434E719A701}">
      <dgm:prSet custT="1"/>
      <dgm:spPr/>
      <dgm:t>
        <a:bodyPr/>
        <a:lstStyle/>
        <a:p>
          <a:pPr algn="just"/>
          <a:r>
            <a:rPr lang="es-EC" sz="2400" dirty="0" smtClean="0">
              <a:latin typeface="Arial" pitchFamily="34" charset="0"/>
              <a:cs typeface="Arial" pitchFamily="34" charset="0"/>
            </a:rPr>
            <a:t>Descripción del proceso del nuevo sistema</a:t>
          </a:r>
        </a:p>
        <a:p>
          <a:pPr algn="l"/>
          <a:r>
            <a:rPr lang="es-EC" sz="2400" dirty="0" smtClean="0">
              <a:latin typeface="Arial" pitchFamily="34" charset="0"/>
              <a:cs typeface="Arial" pitchFamily="34" charset="0"/>
            </a:rPr>
            <a:t>	</a:t>
          </a:r>
          <a:endParaRPr lang="es-EC" sz="2400" dirty="0">
            <a:latin typeface="Arial" pitchFamily="34" charset="0"/>
            <a:cs typeface="Arial" pitchFamily="34" charset="0"/>
          </a:endParaRPr>
        </a:p>
      </dgm:t>
    </dgm:pt>
    <dgm:pt modelId="{1F3186DD-67E9-458C-B811-23A0AD8F9FFD}" type="parTrans" cxnId="{491FB093-B155-4BF7-B5F1-E3713E32AB2C}">
      <dgm:prSet/>
      <dgm:spPr/>
      <dgm:t>
        <a:bodyPr/>
        <a:lstStyle/>
        <a:p>
          <a:endParaRPr lang="es-EC"/>
        </a:p>
      </dgm:t>
    </dgm:pt>
    <dgm:pt modelId="{FCD30DB2-477B-4023-AC91-DFAAF6922318}" type="sibTrans" cxnId="{491FB093-B155-4BF7-B5F1-E3713E32AB2C}">
      <dgm:prSet/>
      <dgm:spPr/>
      <dgm:t>
        <a:bodyPr/>
        <a:lstStyle/>
        <a:p>
          <a:endParaRPr lang="es-EC"/>
        </a:p>
      </dgm:t>
    </dgm:pt>
    <dgm:pt modelId="{DDA37E3E-2472-49C7-B785-6B1D175A6119}">
      <dgm:prSet/>
      <dgm:spPr/>
      <dgm:t>
        <a:bodyPr/>
        <a:lstStyle/>
        <a:p>
          <a:pPr algn="just"/>
          <a:r>
            <a:rPr lang="es-EC" sz="2400" dirty="0" smtClean="0">
              <a:latin typeface="Arial" pitchFamily="34" charset="0"/>
              <a:cs typeface="Arial" pitchFamily="34" charset="0"/>
            </a:rPr>
            <a:t>Levantamiento de equipos del MCC</a:t>
          </a:r>
          <a:endParaRPr lang="es-EC" sz="2400" b="1" dirty="0">
            <a:latin typeface="Arial" pitchFamily="34" charset="0"/>
            <a:cs typeface="Arial" pitchFamily="34" charset="0"/>
          </a:endParaRPr>
        </a:p>
      </dgm:t>
    </dgm:pt>
    <dgm:pt modelId="{C263E855-A6D6-4F39-BC2F-51055AD7600C}" type="parTrans" cxnId="{24EC489E-1EFE-4D1D-8480-F91EA20B2BFD}">
      <dgm:prSet/>
      <dgm:spPr/>
      <dgm:t>
        <a:bodyPr/>
        <a:lstStyle/>
        <a:p>
          <a:endParaRPr lang="es-EC"/>
        </a:p>
      </dgm:t>
    </dgm:pt>
    <dgm:pt modelId="{59D0A5AF-ECB7-41B8-9C7F-D756AC76A41A}" type="sibTrans" cxnId="{24EC489E-1EFE-4D1D-8480-F91EA20B2BFD}">
      <dgm:prSet/>
      <dgm:spPr/>
      <dgm:t>
        <a:bodyPr/>
        <a:lstStyle/>
        <a:p>
          <a:endParaRPr lang="es-EC"/>
        </a:p>
      </dgm:t>
    </dgm:pt>
    <dgm:pt modelId="{8EC38082-41FF-4022-A831-DAB2BE36BCFE}" type="pres">
      <dgm:prSet presAssocID="{D4D51E16-F514-4169-A5EC-80C65A7BDE4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FC0B02-DB31-4426-9666-5326BDFEA716}" type="pres">
      <dgm:prSet presAssocID="{8F0C3281-DBD5-48F7-86DC-86C7F4DE6B08}" presName="circ1" presStyleLbl="vennNode1" presStyleIdx="0" presStyleCnt="3" custScaleX="131154" custScaleY="112946"/>
      <dgm:spPr/>
      <dgm:t>
        <a:bodyPr/>
        <a:lstStyle/>
        <a:p>
          <a:endParaRPr lang="es-EC"/>
        </a:p>
      </dgm:t>
    </dgm:pt>
    <dgm:pt modelId="{B2BE34B5-0218-4A8E-9739-5EB58F3954ED}" type="pres">
      <dgm:prSet presAssocID="{8F0C3281-DBD5-48F7-86DC-86C7F4DE6B0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2CDE42-979F-4C6F-8F04-9BA712B973F5}" type="pres">
      <dgm:prSet presAssocID="{0AB3124A-F811-4B21-A243-915B96BD7BEE}" presName="circ2" presStyleLbl="vennNode1" presStyleIdx="1" presStyleCnt="3" custScaleX="131154" custScaleY="112946" custLinFactX="-16258" custLinFactNeighborX="-100000" custLinFactNeighborY="1640"/>
      <dgm:spPr/>
      <dgm:t>
        <a:bodyPr/>
        <a:lstStyle/>
        <a:p>
          <a:endParaRPr lang="es-EC"/>
        </a:p>
      </dgm:t>
    </dgm:pt>
    <dgm:pt modelId="{97C90DED-0C1B-4BDF-8095-8AE456CE1181}" type="pres">
      <dgm:prSet presAssocID="{0AB3124A-F811-4B21-A243-915B96BD7BE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710DA1-3C46-47F7-835F-379B4E8B023A}" type="pres">
      <dgm:prSet presAssocID="{5AE09C4A-A4C9-44B3-94C5-1CE64D7E9871}" presName="circ3" presStyleLbl="vennNode1" presStyleIdx="2" presStyleCnt="3" custScaleX="131154" custScaleY="112946" custLinFactX="16258" custLinFactNeighborX="100000" custLinFactNeighborY="1640"/>
      <dgm:spPr/>
      <dgm:t>
        <a:bodyPr/>
        <a:lstStyle/>
        <a:p>
          <a:endParaRPr lang="es-EC"/>
        </a:p>
      </dgm:t>
    </dgm:pt>
    <dgm:pt modelId="{9A26527C-B32D-4CC7-9290-07A868579C91}" type="pres">
      <dgm:prSet presAssocID="{5AE09C4A-A4C9-44B3-94C5-1CE64D7E987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A87F824-6399-4D1A-8EF8-45817E8AD018}" srcId="{0AB3124A-F811-4B21-A243-915B96BD7BEE}" destId="{81FD9EA8-0962-4035-BAB1-D3410ABEBC4E}" srcOrd="1" destOrd="0" parTransId="{0B9E0DB3-4A92-4BE3-A20C-735DC48878FA}" sibTransId="{B7F291B8-96A4-44C1-A123-E28681CEB9BC}"/>
    <dgm:cxn modelId="{795FE79C-DE4E-4CC2-8D13-EC88DA517BC0}" type="presOf" srcId="{426D58A6-6B45-4AF2-ACDB-5E9876B9B7CC}" destId="{F5710DA1-3C46-47F7-835F-379B4E8B023A}" srcOrd="0" destOrd="1" presId="urn:microsoft.com/office/officeart/2005/8/layout/venn1"/>
    <dgm:cxn modelId="{24EC489E-1EFE-4D1D-8480-F91EA20B2BFD}" srcId="{0AB3124A-F811-4B21-A243-915B96BD7BEE}" destId="{DDA37E3E-2472-49C7-B785-6B1D175A6119}" srcOrd="0" destOrd="0" parTransId="{C263E855-A6D6-4F39-BC2F-51055AD7600C}" sibTransId="{59D0A5AF-ECB7-41B8-9C7F-D756AC76A41A}"/>
    <dgm:cxn modelId="{F697D739-7D19-4476-BDDF-7555A48D3A00}" type="presOf" srcId="{DDA37E3E-2472-49C7-B785-6B1D175A6119}" destId="{97C90DED-0C1B-4BDF-8095-8AE456CE1181}" srcOrd="1" destOrd="1" presId="urn:microsoft.com/office/officeart/2005/8/layout/venn1"/>
    <dgm:cxn modelId="{06419C32-E942-43FF-898D-5D72E3E494C7}" type="presOf" srcId="{292DD2A6-20C8-420A-A93B-A434E719A701}" destId="{9A26527C-B32D-4CC7-9290-07A868579C91}" srcOrd="1" destOrd="2" presId="urn:microsoft.com/office/officeart/2005/8/layout/venn1"/>
    <dgm:cxn modelId="{1444A6A4-2AAA-4437-9233-FEFE6CFA5542}" type="presOf" srcId="{81FD9EA8-0962-4035-BAB1-D3410ABEBC4E}" destId="{97C90DED-0C1B-4BDF-8095-8AE456CE1181}" srcOrd="1" destOrd="2" presId="urn:microsoft.com/office/officeart/2005/8/layout/venn1"/>
    <dgm:cxn modelId="{79DBF220-E401-4193-9500-F2D93A53787D}" type="presOf" srcId="{565F4943-D248-46C8-BD88-701D0D21D927}" destId="{B2BE34B5-0218-4A8E-9739-5EB58F3954ED}" srcOrd="1" destOrd="3" presId="urn:microsoft.com/office/officeart/2005/8/layout/venn1"/>
    <dgm:cxn modelId="{063E9186-560E-482F-BCF2-4EE3F3597BD2}" type="presOf" srcId="{EF2DDD0F-2A05-4E5E-A5BD-5AECBC515B5D}" destId="{B2BE34B5-0218-4A8E-9739-5EB58F3954ED}" srcOrd="1" destOrd="1" presId="urn:microsoft.com/office/officeart/2005/8/layout/venn1"/>
    <dgm:cxn modelId="{0E416DBE-E75C-4182-86F6-BF7B44580E40}" type="presOf" srcId="{0AB3124A-F811-4B21-A243-915B96BD7BEE}" destId="{B92CDE42-979F-4C6F-8F04-9BA712B973F5}" srcOrd="0" destOrd="0" presId="urn:microsoft.com/office/officeart/2005/8/layout/venn1"/>
    <dgm:cxn modelId="{48CF0CB2-4375-4726-89B3-7774BB9947C9}" srcId="{5AE09C4A-A4C9-44B3-94C5-1CE64D7E9871}" destId="{426D58A6-6B45-4AF2-ACDB-5E9876B9B7CC}" srcOrd="0" destOrd="0" parTransId="{20A217CA-05F8-478C-9BBD-DBDCF9BAB7D0}" sibTransId="{D91169E5-05AA-4E8C-9029-2F60C45B52D4}"/>
    <dgm:cxn modelId="{D99F461F-EC63-4D08-BD9D-E490EB4CDB51}" srcId="{D4D51E16-F514-4169-A5EC-80C65A7BDE4D}" destId="{0AB3124A-F811-4B21-A243-915B96BD7BEE}" srcOrd="1" destOrd="0" parTransId="{FB8ED4D8-85C3-44DA-A87A-67EDE7735F03}" sibTransId="{2D2E9FAD-9194-4136-B004-32FEB8A52ABB}"/>
    <dgm:cxn modelId="{A6BC95EA-5658-4A28-B0EB-3D3F3C4C518C}" type="presOf" srcId="{8B43FBA9-608D-415C-94BA-7CC1AB16A7B8}" destId="{B2BE34B5-0218-4A8E-9739-5EB58F3954ED}" srcOrd="1" destOrd="2" presId="urn:microsoft.com/office/officeart/2005/8/layout/venn1"/>
    <dgm:cxn modelId="{ADC118B0-BD39-4AFD-A84E-C3530A013B80}" srcId="{D4D51E16-F514-4169-A5EC-80C65A7BDE4D}" destId="{5AE09C4A-A4C9-44B3-94C5-1CE64D7E9871}" srcOrd="2" destOrd="0" parTransId="{C9433144-FAFE-4E1C-80DB-8BC272E84714}" sibTransId="{46489C9E-5E0E-43E9-BAE4-9EF90474E8B7}"/>
    <dgm:cxn modelId="{8B97762C-4612-4CF3-8AAE-03A0D8D1D801}" type="presOf" srcId="{8F0C3281-DBD5-48F7-86DC-86C7F4DE6B08}" destId="{87FC0B02-DB31-4426-9666-5326BDFEA716}" srcOrd="0" destOrd="0" presId="urn:microsoft.com/office/officeart/2005/8/layout/venn1"/>
    <dgm:cxn modelId="{53CD4011-ED99-4D5B-A74B-01E0FA657610}" type="presOf" srcId="{8B43FBA9-608D-415C-94BA-7CC1AB16A7B8}" destId="{87FC0B02-DB31-4426-9666-5326BDFEA716}" srcOrd="0" destOrd="2" presId="urn:microsoft.com/office/officeart/2005/8/layout/venn1"/>
    <dgm:cxn modelId="{09A93404-DABF-4F1D-BE53-9D6F2DF02FBD}" type="presOf" srcId="{292DD2A6-20C8-420A-A93B-A434E719A701}" destId="{F5710DA1-3C46-47F7-835F-379B4E8B023A}" srcOrd="0" destOrd="2" presId="urn:microsoft.com/office/officeart/2005/8/layout/venn1"/>
    <dgm:cxn modelId="{BD6C386E-7828-474E-B546-7627118C5DDC}" type="presOf" srcId="{D4D51E16-F514-4169-A5EC-80C65A7BDE4D}" destId="{8EC38082-41FF-4022-A831-DAB2BE36BCFE}" srcOrd="0" destOrd="0" presId="urn:microsoft.com/office/officeart/2005/8/layout/venn1"/>
    <dgm:cxn modelId="{964CA280-2E5A-4622-96C6-21D906CE9717}" type="presOf" srcId="{5AE09C4A-A4C9-44B3-94C5-1CE64D7E9871}" destId="{F5710DA1-3C46-47F7-835F-379B4E8B023A}" srcOrd="0" destOrd="0" presId="urn:microsoft.com/office/officeart/2005/8/layout/venn1"/>
    <dgm:cxn modelId="{12D0DD88-ABA5-410F-911F-57ADF6D37708}" srcId="{8F0C3281-DBD5-48F7-86DC-86C7F4DE6B08}" destId="{8B43FBA9-608D-415C-94BA-7CC1AB16A7B8}" srcOrd="1" destOrd="0" parTransId="{E8ECC89C-059F-4940-93CC-0C2C5322CD42}" sibTransId="{C5F28540-E47F-4C92-AC61-0692078C29B0}"/>
    <dgm:cxn modelId="{064327B2-A4CB-4442-AC1E-AB04D47443ED}" type="presOf" srcId="{81FD9EA8-0962-4035-BAB1-D3410ABEBC4E}" destId="{B92CDE42-979F-4C6F-8F04-9BA712B973F5}" srcOrd="0" destOrd="2" presId="urn:microsoft.com/office/officeart/2005/8/layout/venn1"/>
    <dgm:cxn modelId="{491FB093-B155-4BF7-B5F1-E3713E32AB2C}" srcId="{5AE09C4A-A4C9-44B3-94C5-1CE64D7E9871}" destId="{292DD2A6-20C8-420A-A93B-A434E719A701}" srcOrd="1" destOrd="0" parTransId="{1F3186DD-67E9-458C-B811-23A0AD8F9FFD}" sibTransId="{FCD30DB2-477B-4023-AC91-DFAAF6922318}"/>
    <dgm:cxn modelId="{934091EE-401B-41BD-B00B-6F01009C0037}" srcId="{D4D51E16-F514-4169-A5EC-80C65A7BDE4D}" destId="{8F0C3281-DBD5-48F7-86DC-86C7F4DE6B08}" srcOrd="0" destOrd="0" parTransId="{97EFFD44-8693-45B5-A0FD-A6779A783D91}" sibTransId="{24713F5A-0250-4675-BCF9-8AF36BD5ED89}"/>
    <dgm:cxn modelId="{A11ED28D-752A-4DF0-A3EC-18FCAF78C64A}" type="presOf" srcId="{426D58A6-6B45-4AF2-ACDB-5E9876B9B7CC}" destId="{9A26527C-B32D-4CC7-9290-07A868579C91}" srcOrd="1" destOrd="1" presId="urn:microsoft.com/office/officeart/2005/8/layout/venn1"/>
    <dgm:cxn modelId="{9E1C8586-A002-448F-9B13-5394BE4651A0}" type="presOf" srcId="{0B7D36A5-F679-42B1-9D69-12D2289E39AE}" destId="{B92CDE42-979F-4C6F-8F04-9BA712B973F5}" srcOrd="0" destOrd="3" presId="urn:microsoft.com/office/officeart/2005/8/layout/venn1"/>
    <dgm:cxn modelId="{51153C32-2D8D-40C7-8803-8ABB7C5E73C9}" type="presOf" srcId="{5AE09C4A-A4C9-44B3-94C5-1CE64D7E9871}" destId="{9A26527C-B32D-4CC7-9290-07A868579C91}" srcOrd="1" destOrd="0" presId="urn:microsoft.com/office/officeart/2005/8/layout/venn1"/>
    <dgm:cxn modelId="{2AE01D25-4E43-45C7-8FCB-C4EBEFE7CB36}" srcId="{0AB3124A-F811-4B21-A243-915B96BD7BEE}" destId="{0B7D36A5-F679-42B1-9D69-12D2289E39AE}" srcOrd="2" destOrd="0" parTransId="{4D59E9AE-BBCD-41F8-9541-1419B940463A}" sibTransId="{77E3D64B-52A7-4FB2-A0DD-E33365371DE5}"/>
    <dgm:cxn modelId="{F2D5AE0E-3357-45C5-8E56-A44F812C70B2}" srcId="{8F0C3281-DBD5-48F7-86DC-86C7F4DE6B08}" destId="{565F4943-D248-46C8-BD88-701D0D21D927}" srcOrd="2" destOrd="0" parTransId="{1769C819-31A4-4ACB-8280-34797E8B39A0}" sibTransId="{D5F42369-C8A8-4319-B385-7EA5F161017F}"/>
    <dgm:cxn modelId="{2056CAD7-FC6F-429C-953A-F3A66807D2B2}" type="presOf" srcId="{DDA37E3E-2472-49C7-B785-6B1D175A6119}" destId="{B92CDE42-979F-4C6F-8F04-9BA712B973F5}" srcOrd="0" destOrd="1" presId="urn:microsoft.com/office/officeart/2005/8/layout/venn1"/>
    <dgm:cxn modelId="{3ADD3747-26C3-47E0-9C37-BF724A1C9FFC}" type="presOf" srcId="{0B7D36A5-F679-42B1-9D69-12D2289E39AE}" destId="{97C90DED-0C1B-4BDF-8095-8AE456CE1181}" srcOrd="1" destOrd="3" presId="urn:microsoft.com/office/officeart/2005/8/layout/venn1"/>
    <dgm:cxn modelId="{AA4C8783-A89D-4FC5-B1C4-EB96AF1756DE}" type="presOf" srcId="{0AB3124A-F811-4B21-A243-915B96BD7BEE}" destId="{97C90DED-0C1B-4BDF-8095-8AE456CE1181}" srcOrd="1" destOrd="0" presId="urn:microsoft.com/office/officeart/2005/8/layout/venn1"/>
    <dgm:cxn modelId="{93338758-87A1-4BBD-B488-7A35F8108D56}" srcId="{8F0C3281-DBD5-48F7-86DC-86C7F4DE6B08}" destId="{EF2DDD0F-2A05-4E5E-A5BD-5AECBC515B5D}" srcOrd="0" destOrd="0" parTransId="{386D4958-946E-4762-A433-B86AB60259DE}" sibTransId="{C0A397C3-7C03-4FF7-8D12-002A434C7C3B}"/>
    <dgm:cxn modelId="{C5E8AA6D-A823-438A-B2AD-6D8A084EBBFB}" type="presOf" srcId="{8F0C3281-DBD5-48F7-86DC-86C7F4DE6B08}" destId="{B2BE34B5-0218-4A8E-9739-5EB58F3954ED}" srcOrd="1" destOrd="0" presId="urn:microsoft.com/office/officeart/2005/8/layout/venn1"/>
    <dgm:cxn modelId="{8487ED0E-DED8-42E8-8C6F-EBE4E6B69B12}" type="presOf" srcId="{EF2DDD0F-2A05-4E5E-A5BD-5AECBC515B5D}" destId="{87FC0B02-DB31-4426-9666-5326BDFEA716}" srcOrd="0" destOrd="1" presId="urn:microsoft.com/office/officeart/2005/8/layout/venn1"/>
    <dgm:cxn modelId="{2B008BB0-C4F1-483F-9084-203F621AA6AF}" type="presOf" srcId="{565F4943-D248-46C8-BD88-701D0D21D927}" destId="{87FC0B02-DB31-4426-9666-5326BDFEA716}" srcOrd="0" destOrd="3" presId="urn:microsoft.com/office/officeart/2005/8/layout/venn1"/>
    <dgm:cxn modelId="{15C45E2C-316C-4D88-9043-FC29B4808CC2}" type="presParOf" srcId="{8EC38082-41FF-4022-A831-DAB2BE36BCFE}" destId="{87FC0B02-DB31-4426-9666-5326BDFEA716}" srcOrd="0" destOrd="0" presId="urn:microsoft.com/office/officeart/2005/8/layout/venn1"/>
    <dgm:cxn modelId="{6D6BBCF9-6A65-4194-AF24-827F70B74A60}" type="presParOf" srcId="{8EC38082-41FF-4022-A831-DAB2BE36BCFE}" destId="{B2BE34B5-0218-4A8E-9739-5EB58F3954ED}" srcOrd="1" destOrd="0" presId="urn:microsoft.com/office/officeart/2005/8/layout/venn1"/>
    <dgm:cxn modelId="{BA0C2685-1C44-4F62-A65F-0A058C5C9A92}" type="presParOf" srcId="{8EC38082-41FF-4022-A831-DAB2BE36BCFE}" destId="{B92CDE42-979F-4C6F-8F04-9BA712B973F5}" srcOrd="2" destOrd="0" presId="urn:microsoft.com/office/officeart/2005/8/layout/venn1"/>
    <dgm:cxn modelId="{6D318E9B-4BD1-4146-8657-230044AE2F3A}" type="presParOf" srcId="{8EC38082-41FF-4022-A831-DAB2BE36BCFE}" destId="{97C90DED-0C1B-4BDF-8095-8AE456CE1181}" srcOrd="3" destOrd="0" presId="urn:microsoft.com/office/officeart/2005/8/layout/venn1"/>
    <dgm:cxn modelId="{A37A3B53-99F1-4BEE-9B58-4063AFE2F80F}" type="presParOf" srcId="{8EC38082-41FF-4022-A831-DAB2BE36BCFE}" destId="{F5710DA1-3C46-47F7-835F-379B4E8B023A}" srcOrd="4" destOrd="0" presId="urn:microsoft.com/office/officeart/2005/8/layout/venn1"/>
    <dgm:cxn modelId="{C972EADE-2B8F-48DE-BC77-DEE9B5608470}" type="presParOf" srcId="{8EC38082-41FF-4022-A831-DAB2BE36BCFE}" destId="{9A26527C-B32D-4CC7-9290-07A868579C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BD177C-4D33-40FF-9423-A2CE70576481}">
      <dsp:nvSpPr>
        <dsp:cNvPr id="0" name=""/>
        <dsp:cNvSpPr/>
      </dsp:nvSpPr>
      <dsp:spPr>
        <a:xfrm rot="5400000">
          <a:off x="-153910" y="154367"/>
          <a:ext cx="1026069" cy="71824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latin typeface="Arial" pitchFamily="34" charset="0"/>
              <a:cs typeface="Arial" pitchFamily="34" charset="0"/>
            </a:rPr>
            <a:t>1.</a:t>
          </a:r>
          <a:endParaRPr lang="es-EC" sz="21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53910" y="154367"/>
        <a:ext cx="1026069" cy="718248"/>
      </dsp:txXfrm>
    </dsp:sp>
    <dsp:sp modelId="{AC5D0ED2-EDE0-4CA1-B68C-5172EFCA5970}">
      <dsp:nvSpPr>
        <dsp:cNvPr id="0" name=""/>
        <dsp:cNvSpPr/>
      </dsp:nvSpPr>
      <dsp:spPr>
        <a:xfrm rot="5400000">
          <a:off x="4965400" y="-4246695"/>
          <a:ext cx="666945" cy="916124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4100" b="0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Introducción</a:t>
          </a:r>
          <a:endParaRPr lang="es-EC" sz="4100" b="0" kern="1200" dirty="0">
            <a:latin typeface="Arial" pitchFamily="34" charset="0"/>
            <a:cs typeface="Arial" pitchFamily="34" charset="0"/>
          </a:endParaRPr>
        </a:p>
      </dsp:txBody>
      <dsp:txXfrm rot="5400000">
        <a:off x="4965400" y="-4246695"/>
        <a:ext cx="666945" cy="9161249"/>
      </dsp:txXfrm>
    </dsp:sp>
    <dsp:sp modelId="{C8E5B697-7CF8-49A7-B147-DC51B5A47547}">
      <dsp:nvSpPr>
        <dsp:cNvPr id="0" name=""/>
        <dsp:cNvSpPr/>
      </dsp:nvSpPr>
      <dsp:spPr>
        <a:xfrm rot="5400000">
          <a:off x="-153910" y="1062471"/>
          <a:ext cx="1026069" cy="71824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latin typeface="Arial" pitchFamily="34" charset="0"/>
              <a:cs typeface="Arial" pitchFamily="34" charset="0"/>
            </a:rPr>
            <a:t>2.</a:t>
          </a:r>
          <a:endParaRPr lang="es-EC" sz="21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53910" y="1062471"/>
        <a:ext cx="1026069" cy="718248"/>
      </dsp:txXfrm>
    </dsp:sp>
    <dsp:sp modelId="{D04F8376-4CE3-4CA1-BBE3-F8CC5F6085DB}">
      <dsp:nvSpPr>
        <dsp:cNvPr id="0" name=""/>
        <dsp:cNvSpPr/>
      </dsp:nvSpPr>
      <dsp:spPr>
        <a:xfrm rot="5400000">
          <a:off x="4965400" y="-3338590"/>
          <a:ext cx="666945" cy="916124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4100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Optimización del software de control</a:t>
          </a:r>
          <a:endParaRPr lang="es-EC" sz="4100" kern="1200" dirty="0">
            <a:latin typeface="Arial" pitchFamily="34" charset="0"/>
            <a:cs typeface="Arial" pitchFamily="34" charset="0"/>
          </a:endParaRPr>
        </a:p>
      </dsp:txBody>
      <dsp:txXfrm rot="5400000">
        <a:off x="4965400" y="-3338590"/>
        <a:ext cx="666945" cy="9161249"/>
      </dsp:txXfrm>
    </dsp:sp>
    <dsp:sp modelId="{FDACFF8F-A448-4D2B-B2CC-51A8CD944734}">
      <dsp:nvSpPr>
        <dsp:cNvPr id="0" name=""/>
        <dsp:cNvSpPr/>
      </dsp:nvSpPr>
      <dsp:spPr>
        <a:xfrm rot="5400000">
          <a:off x="-153910" y="1970576"/>
          <a:ext cx="1026069" cy="71824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latin typeface="Arial" pitchFamily="34" charset="0"/>
              <a:cs typeface="Arial" pitchFamily="34" charset="0"/>
            </a:rPr>
            <a:t>3.</a:t>
          </a:r>
          <a:endParaRPr lang="es-EC" sz="21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53910" y="1970576"/>
        <a:ext cx="1026069" cy="718248"/>
      </dsp:txXfrm>
    </dsp:sp>
    <dsp:sp modelId="{6D42E408-7234-4E15-8369-21C31A6F2D64}">
      <dsp:nvSpPr>
        <dsp:cNvPr id="0" name=""/>
        <dsp:cNvSpPr/>
      </dsp:nvSpPr>
      <dsp:spPr>
        <a:xfrm rot="5400000">
          <a:off x="4965400" y="-2430485"/>
          <a:ext cx="666945" cy="916124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4100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Ingenierías Básica y de Detalle</a:t>
          </a:r>
          <a:endParaRPr lang="es-EC" sz="4100" kern="1200" dirty="0">
            <a:latin typeface="Arial" pitchFamily="34" charset="0"/>
            <a:cs typeface="Arial" pitchFamily="34" charset="0"/>
          </a:endParaRPr>
        </a:p>
      </dsp:txBody>
      <dsp:txXfrm rot="5400000">
        <a:off x="4965400" y="-2430485"/>
        <a:ext cx="666945" cy="9161249"/>
      </dsp:txXfrm>
    </dsp:sp>
    <dsp:sp modelId="{34B541B9-0B4D-4B0B-8D52-D831A7D59DD9}">
      <dsp:nvSpPr>
        <dsp:cNvPr id="0" name=""/>
        <dsp:cNvSpPr/>
      </dsp:nvSpPr>
      <dsp:spPr>
        <a:xfrm rot="5400000">
          <a:off x="-153910" y="2878681"/>
          <a:ext cx="1026069" cy="71824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latin typeface="Arial" pitchFamily="34" charset="0"/>
              <a:cs typeface="Arial" pitchFamily="34" charset="0"/>
            </a:rPr>
            <a:t>4.</a:t>
          </a:r>
          <a:endParaRPr lang="es-EC" sz="21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53910" y="2878681"/>
        <a:ext cx="1026069" cy="718248"/>
      </dsp:txXfrm>
    </dsp:sp>
    <dsp:sp modelId="{12B5FF93-C8ED-45D5-9EBB-932CE79ED18C}">
      <dsp:nvSpPr>
        <dsp:cNvPr id="0" name=""/>
        <dsp:cNvSpPr/>
      </dsp:nvSpPr>
      <dsp:spPr>
        <a:xfrm rot="5400000">
          <a:off x="4965400" y="-1522381"/>
          <a:ext cx="666945" cy="916124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4100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Pruebas y Resultados</a:t>
          </a:r>
          <a:endParaRPr lang="es-EC" sz="4100" kern="1200" dirty="0">
            <a:latin typeface="Arial" pitchFamily="34" charset="0"/>
            <a:cs typeface="Arial" pitchFamily="34" charset="0"/>
          </a:endParaRPr>
        </a:p>
      </dsp:txBody>
      <dsp:txXfrm rot="5400000">
        <a:off x="4965400" y="-1522381"/>
        <a:ext cx="666945" cy="9161249"/>
      </dsp:txXfrm>
    </dsp:sp>
    <dsp:sp modelId="{0C8B3F90-B7D2-4203-838F-5B44CF9AD66E}">
      <dsp:nvSpPr>
        <dsp:cNvPr id="0" name=""/>
        <dsp:cNvSpPr/>
      </dsp:nvSpPr>
      <dsp:spPr>
        <a:xfrm rot="5400000">
          <a:off x="-153910" y="3786786"/>
          <a:ext cx="1026069" cy="71824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latin typeface="Arial" pitchFamily="34" charset="0"/>
              <a:cs typeface="Arial" pitchFamily="34" charset="0"/>
            </a:rPr>
            <a:t>5.</a:t>
          </a:r>
          <a:endParaRPr lang="es-EC" sz="21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-153910" y="3786786"/>
        <a:ext cx="1026069" cy="718248"/>
      </dsp:txXfrm>
    </dsp:sp>
    <dsp:sp modelId="{160CC0CE-5807-4892-9680-BAAC0A07D77D}">
      <dsp:nvSpPr>
        <dsp:cNvPr id="0" name=""/>
        <dsp:cNvSpPr/>
      </dsp:nvSpPr>
      <dsp:spPr>
        <a:xfrm rot="5400000">
          <a:off x="4965400" y="-614276"/>
          <a:ext cx="666945" cy="916124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4100" kern="1200" dirty="0" smtClean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Conclusiones y Recomendaciones</a:t>
          </a:r>
          <a:endParaRPr lang="es-EC" sz="4100" kern="1200" dirty="0">
            <a:latin typeface="Arial" pitchFamily="34" charset="0"/>
            <a:cs typeface="Arial" pitchFamily="34" charset="0"/>
          </a:endParaRPr>
        </a:p>
      </dsp:txBody>
      <dsp:txXfrm rot="5400000">
        <a:off x="4965400" y="-614276"/>
        <a:ext cx="666945" cy="916124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DDF236-C2C3-4310-ABDF-B6494054B42A}">
      <dsp:nvSpPr>
        <dsp:cNvPr id="0" name=""/>
        <dsp:cNvSpPr/>
      </dsp:nvSpPr>
      <dsp:spPr>
        <a:xfrm>
          <a:off x="0" y="617803"/>
          <a:ext cx="12801600" cy="1368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Arial" pitchFamily="34" charset="0"/>
              <a:cs typeface="Arial" pitchFamily="34" charset="0"/>
            </a:rPr>
            <a:t>Se </a:t>
          </a:r>
          <a:r>
            <a:rPr lang="es-EC" sz="2600" b="0" kern="1200" dirty="0" smtClean="0">
              <a:latin typeface="Arial" pitchFamily="34" charset="0"/>
              <a:cs typeface="Arial" pitchFamily="34" charset="0"/>
            </a:rPr>
            <a:t>realizó</a:t>
          </a:r>
          <a:r>
            <a:rPr lang="es-EC" sz="2600" kern="1200" dirty="0" smtClean="0">
              <a:latin typeface="Arial" pitchFamily="34" charset="0"/>
              <a:cs typeface="Arial" pitchFamily="34" charset="0"/>
            </a:rPr>
            <a:t> el levantamiento de conexiones eléctricas, instrumentación, comunicación e infraestructura del sistema, y descripción del proceso de despacho de las gasolinas Extra y Súper.</a:t>
          </a:r>
          <a:endParaRPr lang="es-EC" sz="2600" kern="1200" dirty="0">
            <a:latin typeface="Arial" pitchFamily="34" charset="0"/>
            <a:cs typeface="Arial" pitchFamily="34" charset="0"/>
          </a:endParaRPr>
        </a:p>
      </dsp:txBody>
      <dsp:txXfrm>
        <a:off x="0" y="617803"/>
        <a:ext cx="12801600" cy="1368899"/>
      </dsp:txXfrm>
    </dsp:sp>
    <dsp:sp modelId="{674A0897-A40E-4A9B-BD76-E8FCCB91F489}">
      <dsp:nvSpPr>
        <dsp:cNvPr id="0" name=""/>
        <dsp:cNvSpPr/>
      </dsp:nvSpPr>
      <dsp:spPr>
        <a:xfrm>
          <a:off x="0" y="2173904"/>
          <a:ext cx="12801600" cy="1368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Arial" pitchFamily="34" charset="0"/>
              <a:cs typeface="Arial" pitchFamily="34" charset="0"/>
            </a:rPr>
            <a:t>Se realizó la programación del PLC Quantum requerida para conseguir igualar los tiempos de operación de las electrobombas, con lo cual el desgaste de las mismas es equitativo.</a:t>
          </a:r>
          <a:endParaRPr lang="es-EC" sz="2600" kern="1200" dirty="0">
            <a:latin typeface="Arial" pitchFamily="34" charset="0"/>
            <a:cs typeface="Arial" pitchFamily="34" charset="0"/>
          </a:endParaRPr>
        </a:p>
      </dsp:txBody>
      <dsp:txXfrm>
        <a:off x="0" y="2173904"/>
        <a:ext cx="12801600" cy="1368899"/>
      </dsp:txXfrm>
    </dsp:sp>
    <dsp:sp modelId="{46F52D08-CF44-4206-ACED-3F32423C1BEE}">
      <dsp:nvSpPr>
        <dsp:cNvPr id="0" name=""/>
        <dsp:cNvSpPr/>
      </dsp:nvSpPr>
      <dsp:spPr>
        <a:xfrm>
          <a:off x="0" y="3730004"/>
          <a:ext cx="12801600" cy="1368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Arial" pitchFamily="34" charset="0"/>
              <a:cs typeface="Arial" pitchFamily="34" charset="0"/>
            </a:rPr>
            <a:t>Se optimizó la interface Hombre – Máquina, tanto en </a:t>
          </a:r>
          <a:r>
            <a:rPr lang="es-EC" sz="2600" kern="1200" dirty="0" err="1" smtClean="0">
              <a:latin typeface="Arial" pitchFamily="34" charset="0"/>
              <a:cs typeface="Arial" pitchFamily="34" charset="0"/>
            </a:rPr>
            <a:t>Intouch</a:t>
          </a:r>
          <a:r>
            <a:rPr lang="es-EC" sz="2600" kern="1200" dirty="0" smtClean="0">
              <a:latin typeface="Arial" pitchFamily="34" charset="0"/>
              <a:cs typeface="Arial" pitchFamily="34" charset="0"/>
            </a:rPr>
            <a:t> como en el panel táctil MAGELIS reflejando condiciones actuales del proceso.</a:t>
          </a:r>
          <a:endParaRPr lang="es-EC" sz="2600" kern="1200" dirty="0">
            <a:latin typeface="Arial" pitchFamily="34" charset="0"/>
            <a:cs typeface="Arial" pitchFamily="34" charset="0"/>
          </a:endParaRPr>
        </a:p>
      </dsp:txBody>
      <dsp:txXfrm>
        <a:off x="0" y="3730004"/>
        <a:ext cx="12801600" cy="1368899"/>
      </dsp:txXfrm>
    </dsp:sp>
    <dsp:sp modelId="{85F7121A-D5D5-41BE-9149-A3C05EE59CBC}">
      <dsp:nvSpPr>
        <dsp:cNvPr id="0" name=""/>
        <dsp:cNvSpPr/>
      </dsp:nvSpPr>
      <dsp:spPr>
        <a:xfrm>
          <a:off x="0" y="5286103"/>
          <a:ext cx="12801600" cy="13688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Arial" pitchFamily="34" charset="0"/>
              <a:cs typeface="Arial" pitchFamily="34" charset="0"/>
            </a:rPr>
            <a:t>Se instaló un equipo medidor y transmisor de presión en la tubería de gasolina extra para diseñar un sistema de control en base a la señal entregada.</a:t>
          </a:r>
          <a:endParaRPr lang="es-EC" sz="2600" kern="1200" dirty="0">
            <a:latin typeface="Arial" pitchFamily="34" charset="0"/>
            <a:cs typeface="Arial" pitchFamily="34" charset="0"/>
          </a:endParaRPr>
        </a:p>
      </dsp:txBody>
      <dsp:txXfrm>
        <a:off x="0" y="5286103"/>
        <a:ext cx="12801600" cy="1368899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AB5934-B8C4-48BE-BE0E-D6D2A08116AD}">
      <dsp:nvSpPr>
        <dsp:cNvPr id="0" name=""/>
        <dsp:cNvSpPr/>
      </dsp:nvSpPr>
      <dsp:spPr>
        <a:xfrm>
          <a:off x="0" y="20927"/>
          <a:ext cx="12801600" cy="1776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Arial" pitchFamily="34" charset="0"/>
              <a:cs typeface="Arial" pitchFamily="34" charset="0"/>
            </a:rPr>
            <a:t>Se realizó el análisis predictivo de consumo de energía eléctrica cuando todas las electrobombas funcionen con variador de velocidad, obteniendo un porcentaje de ahorro mensual del 33% para gasolina Extra y del 20% para gasolina Súper con respecto al sistema anterior.</a:t>
          </a:r>
          <a:endParaRPr lang="es-EC" sz="2600" kern="1200" dirty="0">
            <a:latin typeface="Arial" pitchFamily="34" charset="0"/>
            <a:cs typeface="Arial" pitchFamily="34" charset="0"/>
          </a:endParaRPr>
        </a:p>
      </dsp:txBody>
      <dsp:txXfrm>
        <a:off x="0" y="20927"/>
        <a:ext cx="12801600" cy="1776060"/>
      </dsp:txXfrm>
    </dsp:sp>
    <dsp:sp modelId="{3886D17B-5A82-4AA9-80E5-C17F94D92428}">
      <dsp:nvSpPr>
        <dsp:cNvPr id="0" name=""/>
        <dsp:cNvSpPr/>
      </dsp:nvSpPr>
      <dsp:spPr>
        <a:xfrm>
          <a:off x="0" y="1863227"/>
          <a:ext cx="12801600" cy="1776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Arial" pitchFamily="34" charset="0"/>
              <a:cs typeface="Arial" pitchFamily="34" charset="0"/>
            </a:rPr>
            <a:t>Se realizó la ingeniería básica para la repotenciación del sistema de bombeo de gasolina Extra y Súper, identificando los nuevos equipos de control, protección y canalización.</a:t>
          </a:r>
          <a:endParaRPr lang="es-EC" sz="2600" kern="1200" dirty="0">
            <a:latin typeface="Arial" pitchFamily="34" charset="0"/>
            <a:cs typeface="Arial" pitchFamily="34" charset="0"/>
          </a:endParaRPr>
        </a:p>
      </dsp:txBody>
      <dsp:txXfrm>
        <a:off x="0" y="1863227"/>
        <a:ext cx="12801600" cy="1776060"/>
      </dsp:txXfrm>
    </dsp:sp>
    <dsp:sp modelId="{29050B30-D98F-41F5-AFCA-E66023364C56}">
      <dsp:nvSpPr>
        <dsp:cNvPr id="0" name=""/>
        <dsp:cNvSpPr/>
      </dsp:nvSpPr>
      <dsp:spPr>
        <a:xfrm>
          <a:off x="0" y="3705528"/>
          <a:ext cx="12801600" cy="1776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Arial" pitchFamily="34" charset="0"/>
              <a:cs typeface="Arial" pitchFamily="34" charset="0"/>
            </a:rPr>
            <a:t>Se realizó la ingeniería de detalle para la repotenciación del sistema de bombeo de gasolina Extra y Súper, presentando al final  las respectivas  proformas y requisiciones de los diferentes  equipos requeridos.</a:t>
          </a:r>
          <a:endParaRPr lang="es-EC" sz="2600" kern="1200" dirty="0">
            <a:latin typeface="Arial" pitchFamily="34" charset="0"/>
            <a:cs typeface="Arial" pitchFamily="34" charset="0"/>
          </a:endParaRPr>
        </a:p>
      </dsp:txBody>
      <dsp:txXfrm>
        <a:off x="0" y="3705528"/>
        <a:ext cx="12801600" cy="1776060"/>
      </dsp:txXfrm>
    </dsp:sp>
    <dsp:sp modelId="{B082689A-02CC-431A-9D06-9C35281F3DF4}">
      <dsp:nvSpPr>
        <dsp:cNvPr id="0" name=""/>
        <dsp:cNvSpPr/>
      </dsp:nvSpPr>
      <dsp:spPr>
        <a:xfrm>
          <a:off x="0" y="5547828"/>
          <a:ext cx="12801600" cy="1776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>
              <a:latin typeface="Arial" pitchFamily="34" charset="0"/>
              <a:cs typeface="Arial" pitchFamily="34" charset="0"/>
            </a:rPr>
            <a:t>Se determinó según las requisiciones entregadas a la empresa que el costo  total estimado del proyecto es de $ 220,000; monto que se justifica por razones como reducción de tareas de  mantenimiento, ahorro de energía, garantía de equipos normados y funcionamiento continuo de electrobombas</a:t>
          </a:r>
          <a:r>
            <a:rPr lang="es-EC" sz="2300" kern="1200" dirty="0" smtClean="0"/>
            <a:t>. </a:t>
          </a:r>
          <a:endParaRPr lang="es-EC" sz="2300" kern="1200" dirty="0"/>
        </a:p>
      </dsp:txBody>
      <dsp:txXfrm>
        <a:off x="0" y="5547828"/>
        <a:ext cx="12801600" cy="177606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DDF236-C2C3-4310-ABDF-B6494054B42A}">
      <dsp:nvSpPr>
        <dsp:cNvPr id="0" name=""/>
        <dsp:cNvSpPr/>
      </dsp:nvSpPr>
      <dsp:spPr>
        <a:xfrm>
          <a:off x="0" y="68122"/>
          <a:ext cx="12801600" cy="1398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Es recomendable realizar un despacho equilibrado desde los tanque FTNK-010003 y FTNK-010014 para conseguir la igualación del tiempo de operación de todas electrobombas.</a:t>
          </a:r>
          <a:endParaRPr lang="es-EC" sz="2500" kern="1200" dirty="0"/>
        </a:p>
      </dsp:txBody>
      <dsp:txXfrm>
        <a:off x="0" y="68122"/>
        <a:ext cx="12801600" cy="1398515"/>
      </dsp:txXfrm>
    </dsp:sp>
    <dsp:sp modelId="{EE887C17-4007-4E3A-BB25-E32D72EAA959}">
      <dsp:nvSpPr>
        <dsp:cNvPr id="0" name=""/>
        <dsp:cNvSpPr/>
      </dsp:nvSpPr>
      <dsp:spPr>
        <a:xfrm>
          <a:off x="0" y="1538638"/>
          <a:ext cx="12801600" cy="1398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Se recomienda optimizar las líneas de succión y descarga en el patio de bombas mediante tuberías principales para evitar pérdidas de flujo y de esta manera maximizar la eficiencia de las electrobombas.</a:t>
          </a:r>
          <a:endParaRPr lang="es-EC" sz="2500" kern="1200" dirty="0"/>
        </a:p>
      </dsp:txBody>
      <dsp:txXfrm>
        <a:off x="0" y="1538638"/>
        <a:ext cx="12801600" cy="1398515"/>
      </dsp:txXfrm>
    </dsp:sp>
    <dsp:sp modelId="{D0FABCA7-E16C-45D2-860A-1F01009A41D8}">
      <dsp:nvSpPr>
        <dsp:cNvPr id="0" name=""/>
        <dsp:cNvSpPr/>
      </dsp:nvSpPr>
      <dsp:spPr>
        <a:xfrm>
          <a:off x="0" y="3009154"/>
          <a:ext cx="12801600" cy="1398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Se recomienda cambiar los brazos de carga normal por los de carga ventral para reducir el tiempo de espera y tráfico de auto-tanques, contribuyendo adicionalmente con la eliminación de vapores contaminantes para el medio ambiente.</a:t>
          </a:r>
          <a:endParaRPr lang="es-EC" sz="2500" kern="1200" dirty="0"/>
        </a:p>
      </dsp:txBody>
      <dsp:txXfrm>
        <a:off x="0" y="3009154"/>
        <a:ext cx="12801600" cy="1398515"/>
      </dsp:txXfrm>
    </dsp:sp>
    <dsp:sp modelId="{0ECC1A3F-32DD-45F7-9F87-31054E6E78BE}">
      <dsp:nvSpPr>
        <dsp:cNvPr id="0" name=""/>
        <dsp:cNvSpPr/>
      </dsp:nvSpPr>
      <dsp:spPr>
        <a:xfrm>
          <a:off x="0" y="4479669"/>
          <a:ext cx="12801600" cy="1398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El variador Altivar 61 cuenta con un controlador PID integrado, cuyo funcionamiento se recomienda considerar como control alternativo ante algún fallo del PLC.</a:t>
          </a:r>
          <a:endParaRPr lang="es-EC" sz="2500" kern="1200" dirty="0"/>
        </a:p>
      </dsp:txBody>
      <dsp:txXfrm>
        <a:off x="0" y="4479669"/>
        <a:ext cx="12801600" cy="1398515"/>
      </dsp:txXfrm>
    </dsp:sp>
    <dsp:sp modelId="{DE039982-2FF2-47FB-9076-5B997079B610}">
      <dsp:nvSpPr>
        <dsp:cNvPr id="0" name=""/>
        <dsp:cNvSpPr/>
      </dsp:nvSpPr>
      <dsp:spPr>
        <a:xfrm>
          <a:off x="0" y="5950185"/>
          <a:ext cx="12801600" cy="139851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Se recomienda instruir al respectivo personal de operación acerca de los diferentes procedimientos implementados en el sistema de despacho.</a:t>
          </a:r>
          <a:endParaRPr lang="es-EC" sz="2500" kern="1200" dirty="0"/>
        </a:p>
      </dsp:txBody>
      <dsp:txXfrm>
        <a:off x="0" y="5950185"/>
        <a:ext cx="12801600" cy="13985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9C755F-7165-4C50-8B59-FFC6E4159084}">
      <dsp:nvSpPr>
        <dsp:cNvPr id="0" name=""/>
        <dsp:cNvSpPr/>
      </dsp:nvSpPr>
      <dsp:spPr>
        <a:xfrm>
          <a:off x="1638638" y="436245"/>
          <a:ext cx="6144243" cy="5792234"/>
        </a:xfrm>
        <a:prstGeom prst="blockArc">
          <a:avLst>
            <a:gd name="adj1" fmla="val 10059811"/>
            <a:gd name="adj2" fmla="val 18687040"/>
            <a:gd name="adj3" fmla="val 4639"/>
          </a:avLst>
        </a:prstGeom>
        <a:gradFill rotWithShape="0">
          <a:gsLst>
            <a:gs pos="0">
              <a:schemeClr val="accent3">
                <a:shade val="90000"/>
                <a:hueOff val="140170"/>
                <a:satOff val="-3004"/>
                <a:lumOff val="15406"/>
                <a:alphaOff val="0"/>
                <a:tint val="70000"/>
                <a:satMod val="130000"/>
              </a:schemeClr>
            </a:gs>
            <a:gs pos="43000">
              <a:schemeClr val="accent3">
                <a:shade val="90000"/>
                <a:hueOff val="140170"/>
                <a:satOff val="-3004"/>
                <a:lumOff val="15406"/>
                <a:alphaOff val="0"/>
                <a:tint val="44000"/>
                <a:satMod val="165000"/>
              </a:schemeClr>
            </a:gs>
            <a:gs pos="93000">
              <a:schemeClr val="accent3">
                <a:shade val="90000"/>
                <a:hueOff val="140170"/>
                <a:satOff val="-3004"/>
                <a:lumOff val="15406"/>
                <a:alphaOff val="0"/>
                <a:tint val="15000"/>
                <a:satMod val="165000"/>
              </a:schemeClr>
            </a:gs>
            <a:gs pos="100000">
              <a:schemeClr val="accent3">
                <a:shade val="90000"/>
                <a:hueOff val="140170"/>
                <a:satOff val="-3004"/>
                <a:lumOff val="15406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0"/>
              <a:hueOff val="140170"/>
              <a:satOff val="-3004"/>
              <a:lumOff val="15406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51AE86-0A70-4544-BF95-3B6B98F9E9DE}">
      <dsp:nvSpPr>
        <dsp:cNvPr id="0" name=""/>
        <dsp:cNvSpPr/>
      </dsp:nvSpPr>
      <dsp:spPr>
        <a:xfrm>
          <a:off x="1660643" y="2016195"/>
          <a:ext cx="8470175" cy="5265957"/>
        </a:xfrm>
        <a:prstGeom prst="blockArc">
          <a:avLst>
            <a:gd name="adj1" fmla="val 1977073"/>
            <a:gd name="adj2" fmla="val 12777073"/>
            <a:gd name="adj3" fmla="val 4576"/>
          </a:avLst>
        </a:prstGeom>
        <a:gradFill rotWithShape="0">
          <a:gsLst>
            <a:gs pos="0">
              <a:schemeClr val="accent3">
                <a:shade val="90000"/>
                <a:hueOff val="280340"/>
                <a:satOff val="-6007"/>
                <a:lumOff val="30812"/>
                <a:alphaOff val="0"/>
                <a:tint val="70000"/>
                <a:satMod val="130000"/>
              </a:schemeClr>
            </a:gs>
            <a:gs pos="43000">
              <a:schemeClr val="accent3">
                <a:shade val="90000"/>
                <a:hueOff val="280340"/>
                <a:satOff val="-6007"/>
                <a:lumOff val="30812"/>
                <a:alphaOff val="0"/>
                <a:tint val="44000"/>
                <a:satMod val="165000"/>
              </a:schemeClr>
            </a:gs>
            <a:gs pos="93000">
              <a:schemeClr val="accent3">
                <a:shade val="90000"/>
                <a:hueOff val="280340"/>
                <a:satOff val="-6007"/>
                <a:lumOff val="30812"/>
                <a:alphaOff val="0"/>
                <a:tint val="15000"/>
                <a:satMod val="165000"/>
              </a:schemeClr>
            </a:gs>
            <a:gs pos="100000">
              <a:schemeClr val="accent3">
                <a:shade val="90000"/>
                <a:hueOff val="280340"/>
                <a:satOff val="-6007"/>
                <a:lumOff val="30812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0"/>
              <a:hueOff val="280340"/>
              <a:satOff val="-6007"/>
              <a:lumOff val="30812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63501EF-D0BB-4103-BBEA-4D747D232573}">
      <dsp:nvSpPr>
        <dsp:cNvPr id="0" name=""/>
        <dsp:cNvSpPr/>
      </dsp:nvSpPr>
      <dsp:spPr>
        <a:xfrm>
          <a:off x="4743560" y="1713804"/>
          <a:ext cx="7279195" cy="5464333"/>
        </a:xfrm>
        <a:prstGeom prst="blockArc">
          <a:avLst>
            <a:gd name="adj1" fmla="val 20859640"/>
            <a:gd name="adj2" fmla="val 7390094"/>
            <a:gd name="adj3" fmla="val 4639"/>
          </a:avLst>
        </a:prstGeom>
        <a:gradFill rotWithShape="0">
          <a:gsLst>
            <a:gs pos="0">
              <a:schemeClr val="accent3">
                <a:shade val="90000"/>
                <a:hueOff val="140170"/>
                <a:satOff val="-3004"/>
                <a:lumOff val="15406"/>
                <a:alphaOff val="0"/>
                <a:tint val="70000"/>
                <a:satMod val="130000"/>
              </a:schemeClr>
            </a:gs>
            <a:gs pos="43000">
              <a:schemeClr val="accent3">
                <a:shade val="90000"/>
                <a:hueOff val="140170"/>
                <a:satOff val="-3004"/>
                <a:lumOff val="15406"/>
                <a:alphaOff val="0"/>
                <a:tint val="44000"/>
                <a:satMod val="165000"/>
              </a:schemeClr>
            </a:gs>
            <a:gs pos="93000">
              <a:schemeClr val="accent3">
                <a:shade val="90000"/>
                <a:hueOff val="140170"/>
                <a:satOff val="-3004"/>
                <a:lumOff val="15406"/>
                <a:alphaOff val="0"/>
                <a:tint val="15000"/>
                <a:satMod val="165000"/>
              </a:schemeClr>
            </a:gs>
            <a:gs pos="100000">
              <a:schemeClr val="accent3">
                <a:shade val="90000"/>
                <a:hueOff val="140170"/>
                <a:satOff val="-3004"/>
                <a:lumOff val="15406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0"/>
              <a:hueOff val="140170"/>
              <a:satOff val="-3004"/>
              <a:lumOff val="15406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446447-E9BD-482B-A8CF-ECE0A9C433E5}">
      <dsp:nvSpPr>
        <dsp:cNvPr id="0" name=""/>
        <dsp:cNvSpPr/>
      </dsp:nvSpPr>
      <dsp:spPr>
        <a:xfrm>
          <a:off x="5052302" y="454167"/>
          <a:ext cx="6993910" cy="5493686"/>
        </a:xfrm>
        <a:prstGeom prst="blockArc">
          <a:avLst>
            <a:gd name="adj1" fmla="val 13931336"/>
            <a:gd name="adj2" fmla="val 782636"/>
            <a:gd name="adj3" fmla="val 4639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shade val="9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2EB229-E01B-47BE-82A7-19FB1CA18114}">
      <dsp:nvSpPr>
        <dsp:cNvPr id="0" name=""/>
        <dsp:cNvSpPr/>
      </dsp:nvSpPr>
      <dsp:spPr>
        <a:xfrm>
          <a:off x="5430272" y="2974524"/>
          <a:ext cx="2166636" cy="1813343"/>
        </a:xfrm>
        <a:prstGeom prst="ellipse">
          <a:avLst/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shade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shade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TERMINAL BEATERIO</a:t>
          </a:r>
          <a:endParaRPr lang="es-ES" sz="2600" kern="1200" dirty="0"/>
        </a:p>
      </dsp:txBody>
      <dsp:txXfrm>
        <a:off x="5430272" y="2974524"/>
        <a:ext cx="2166636" cy="1813343"/>
      </dsp:txXfrm>
    </dsp:sp>
    <dsp:sp modelId="{90B2526E-20EB-425B-83FF-3F5C05C57A1F}">
      <dsp:nvSpPr>
        <dsp:cNvPr id="0" name=""/>
        <dsp:cNvSpPr/>
      </dsp:nvSpPr>
      <dsp:spPr>
        <a:xfrm>
          <a:off x="4888630" y="1"/>
          <a:ext cx="3474861" cy="1813343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shade val="5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itchFamily="34" charset="0"/>
              <a:cs typeface="Arial" pitchFamily="34" charset="0"/>
            </a:rPr>
            <a:t>TANQUES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itchFamily="34" charset="0"/>
              <a:cs typeface="Arial" pitchFamily="34" charset="0"/>
            </a:rPr>
            <a:t>DE ALMACENAMIENTO</a:t>
          </a:r>
          <a:endParaRPr lang="es-ES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Extra  : 3-7-14-20</a:t>
          </a:r>
          <a:endParaRPr lang="es-E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Súper : 1-12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4888630" y="1"/>
        <a:ext cx="3474861" cy="1813343"/>
      </dsp:txXfrm>
    </dsp:sp>
    <dsp:sp modelId="{AC5BC944-0F1E-4C74-8870-962C06D82BCC}">
      <dsp:nvSpPr>
        <dsp:cNvPr id="0" name=""/>
        <dsp:cNvSpPr/>
      </dsp:nvSpPr>
      <dsp:spPr>
        <a:xfrm>
          <a:off x="9865109" y="2722614"/>
          <a:ext cx="2660690" cy="2216308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70000"/>
                <a:satMod val="130000"/>
              </a:schemeClr>
            </a:gs>
            <a:gs pos="43000">
              <a:schemeClr val="accent3">
                <a:shade val="50000"/>
                <a:hueOff val="133778"/>
                <a:satOff val="-2135"/>
                <a:lumOff val="20553"/>
                <a:alphaOff val="0"/>
                <a:tint val="44000"/>
                <a:satMod val="165000"/>
              </a:schemeClr>
            </a:gs>
            <a:gs pos="93000">
              <a:schemeClr val="accent3">
                <a:shade val="50000"/>
                <a:hueOff val="133778"/>
                <a:satOff val="-2135"/>
                <a:lumOff val="20553"/>
                <a:alphaOff val="0"/>
                <a:tint val="15000"/>
                <a:satMod val="165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133778"/>
              <a:satOff val="-2135"/>
              <a:lumOff val="2055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itchFamily="34" charset="0"/>
              <a:cs typeface="Arial" pitchFamily="34" charset="0"/>
            </a:rPr>
            <a:t>PATIO DE BOMBAS</a:t>
          </a:r>
          <a:endParaRPr lang="es-ES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Extra  : 1-2-3-4-5</a:t>
          </a:r>
          <a:endParaRPr lang="es-E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Súper: 6-7-8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9865109" y="2722614"/>
        <a:ext cx="2660690" cy="2216308"/>
      </dsp:txXfrm>
    </dsp:sp>
    <dsp:sp modelId="{27CEBD55-7013-4C4E-808D-45105FEFAC54}">
      <dsp:nvSpPr>
        <dsp:cNvPr id="0" name=""/>
        <dsp:cNvSpPr/>
      </dsp:nvSpPr>
      <dsp:spPr>
        <a:xfrm>
          <a:off x="4663672" y="6049790"/>
          <a:ext cx="4288995" cy="161186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67555"/>
                <a:satOff val="-4269"/>
                <a:lumOff val="41107"/>
                <a:alphaOff val="0"/>
                <a:tint val="70000"/>
                <a:satMod val="130000"/>
              </a:schemeClr>
            </a:gs>
            <a:gs pos="43000">
              <a:schemeClr val="accent3">
                <a:shade val="50000"/>
                <a:hueOff val="267555"/>
                <a:satOff val="-4269"/>
                <a:lumOff val="41107"/>
                <a:alphaOff val="0"/>
                <a:tint val="44000"/>
                <a:satMod val="165000"/>
              </a:schemeClr>
            </a:gs>
            <a:gs pos="93000">
              <a:schemeClr val="accent3">
                <a:shade val="50000"/>
                <a:hueOff val="267555"/>
                <a:satOff val="-4269"/>
                <a:lumOff val="41107"/>
                <a:alphaOff val="0"/>
                <a:tint val="15000"/>
                <a:satMod val="165000"/>
              </a:schemeClr>
            </a:gs>
            <a:gs pos="100000">
              <a:schemeClr val="accent3">
                <a:shade val="50000"/>
                <a:hueOff val="267555"/>
                <a:satOff val="-4269"/>
                <a:lumOff val="41107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267555"/>
              <a:satOff val="-4269"/>
              <a:lumOff val="4110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itchFamily="34" charset="0"/>
              <a:cs typeface="Arial" pitchFamily="34" charset="0"/>
            </a:rPr>
            <a:t>ISLAS DE CARGA</a:t>
          </a:r>
          <a:endParaRPr lang="es-ES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Brazos de Extra : 4-5-8-9-11-19-22</a:t>
          </a:r>
          <a:endParaRPr lang="es-E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Brazos de Súper:1-12-15-16-21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4663672" y="6049790"/>
        <a:ext cx="4288995" cy="1611860"/>
      </dsp:txXfrm>
    </dsp:sp>
    <dsp:sp modelId="{D836C549-7BB1-43BB-8CCD-1DBE551BDD1E}">
      <dsp:nvSpPr>
        <dsp:cNvPr id="0" name=""/>
        <dsp:cNvSpPr/>
      </dsp:nvSpPr>
      <dsp:spPr>
        <a:xfrm>
          <a:off x="352116" y="2621695"/>
          <a:ext cx="3111851" cy="2115547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tint val="70000"/>
                <a:satMod val="130000"/>
              </a:schemeClr>
            </a:gs>
            <a:gs pos="43000">
              <a:schemeClr val="accent3">
                <a:shade val="50000"/>
                <a:hueOff val="133778"/>
                <a:satOff val="-2135"/>
                <a:lumOff val="20553"/>
                <a:alphaOff val="0"/>
                <a:tint val="44000"/>
                <a:satMod val="165000"/>
              </a:schemeClr>
            </a:gs>
            <a:gs pos="93000">
              <a:schemeClr val="accent3">
                <a:shade val="50000"/>
                <a:hueOff val="133778"/>
                <a:satOff val="-2135"/>
                <a:lumOff val="20553"/>
                <a:alphaOff val="0"/>
                <a:tint val="15000"/>
                <a:satMod val="165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shade val="50000"/>
              <a:hueOff val="133778"/>
              <a:satOff val="-2135"/>
              <a:lumOff val="2055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itchFamily="34" charset="0"/>
              <a:cs typeface="Arial" pitchFamily="34" charset="0"/>
            </a:rPr>
            <a:t>CENTRO DE CONTROL DE MOTORES (M.C.C.)</a:t>
          </a:r>
          <a:endParaRPr lang="es-ES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latin typeface="Arial" pitchFamily="34" charset="0"/>
              <a:cs typeface="Arial" pitchFamily="34" charset="0"/>
            </a:rPr>
            <a:t>PLC Central Quantum</a:t>
          </a:r>
          <a:endParaRPr lang="es-ES" sz="1800" b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latin typeface="Arial" pitchFamily="34" charset="0"/>
              <a:cs typeface="Arial" pitchFamily="34" charset="0"/>
            </a:rPr>
            <a:t>PLC`S Momentum</a:t>
          </a:r>
          <a:endParaRPr lang="es-ES" sz="1800" b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latin typeface="Arial" pitchFamily="34" charset="0"/>
              <a:cs typeface="Arial" pitchFamily="34" charset="0"/>
            </a:rPr>
            <a:t>Touch Panel MAGELIS</a:t>
          </a:r>
          <a:endParaRPr lang="es-ES" sz="1800" b="0" kern="1200" dirty="0">
            <a:latin typeface="Arial" pitchFamily="34" charset="0"/>
            <a:cs typeface="Arial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0" kern="1200" dirty="0" smtClean="0">
              <a:latin typeface="Arial" pitchFamily="34" charset="0"/>
              <a:cs typeface="Arial" pitchFamily="34" charset="0"/>
            </a:rPr>
            <a:t>Driver Altivar 61</a:t>
          </a:r>
          <a:endParaRPr lang="es-ES" sz="1800" b="0" kern="1200" dirty="0">
            <a:latin typeface="Arial" pitchFamily="34" charset="0"/>
            <a:cs typeface="Arial" pitchFamily="34" charset="0"/>
          </a:endParaRPr>
        </a:p>
      </dsp:txBody>
      <dsp:txXfrm>
        <a:off x="352116" y="2621695"/>
        <a:ext cx="3111851" cy="21155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C8E933-FE0A-4EDA-8845-2BFAFD7A1FB2}">
      <dsp:nvSpPr>
        <dsp:cNvPr id="0" name=""/>
        <dsp:cNvSpPr/>
      </dsp:nvSpPr>
      <dsp:spPr>
        <a:xfrm>
          <a:off x="2923517" y="5883637"/>
          <a:ext cx="494377" cy="842347"/>
        </a:xfrm>
        <a:custGeom>
          <a:avLst/>
          <a:gdLst/>
          <a:ahLst/>
          <a:cxnLst/>
          <a:rect l="0" t="0" r="0" b="0"/>
          <a:pathLst>
            <a:path>
              <a:moveTo>
                <a:pt x="494377" y="0"/>
              </a:moveTo>
              <a:lnTo>
                <a:pt x="494377" y="842347"/>
              </a:lnTo>
              <a:lnTo>
                <a:pt x="0" y="842347"/>
              </a:lnTo>
            </a:path>
          </a:pathLst>
        </a:custGeom>
        <a:noFill/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27B11-3EB0-4097-A598-74704471E020}">
      <dsp:nvSpPr>
        <dsp:cNvPr id="0" name=""/>
        <dsp:cNvSpPr/>
      </dsp:nvSpPr>
      <dsp:spPr>
        <a:xfrm>
          <a:off x="4673340" y="2752390"/>
          <a:ext cx="91440" cy="2151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98"/>
              </a:lnTo>
              <a:lnTo>
                <a:pt x="60357" y="5198"/>
              </a:lnTo>
              <a:lnTo>
                <a:pt x="60357" y="215157"/>
              </a:lnTo>
            </a:path>
          </a:pathLst>
        </a:custGeom>
        <a:noFill/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4182D-F9BB-4A4E-9B90-1CE6AD0E7784}">
      <dsp:nvSpPr>
        <dsp:cNvPr id="0" name=""/>
        <dsp:cNvSpPr/>
      </dsp:nvSpPr>
      <dsp:spPr>
        <a:xfrm>
          <a:off x="4673340" y="1337902"/>
          <a:ext cx="91440" cy="414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687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E692D-20DC-4373-8E54-46B370185FE0}">
      <dsp:nvSpPr>
        <dsp:cNvPr id="0" name=""/>
        <dsp:cNvSpPr/>
      </dsp:nvSpPr>
      <dsp:spPr>
        <a:xfrm>
          <a:off x="2915219" y="586751"/>
          <a:ext cx="1803840" cy="199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03840" y="0"/>
              </a:lnTo>
              <a:lnTo>
                <a:pt x="1803840" y="19986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DBB7C-FD85-4DA5-B570-B3910168F8C2}">
      <dsp:nvSpPr>
        <dsp:cNvPr id="0" name=""/>
        <dsp:cNvSpPr/>
      </dsp:nvSpPr>
      <dsp:spPr>
        <a:xfrm>
          <a:off x="333933" y="2752390"/>
          <a:ext cx="227614" cy="124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822"/>
              </a:lnTo>
              <a:lnTo>
                <a:pt x="227614" y="1242822"/>
              </a:lnTo>
            </a:path>
          </a:pathLst>
        </a:custGeom>
        <a:noFill/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C14DB-9821-4602-97D9-AC9F3D0F5BDA}">
      <dsp:nvSpPr>
        <dsp:cNvPr id="0" name=""/>
        <dsp:cNvSpPr/>
      </dsp:nvSpPr>
      <dsp:spPr>
        <a:xfrm>
          <a:off x="1088054" y="1404268"/>
          <a:ext cx="91440" cy="348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320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22B6B-7FEF-4705-B027-782BCC0ABC3F}">
      <dsp:nvSpPr>
        <dsp:cNvPr id="0" name=""/>
        <dsp:cNvSpPr/>
      </dsp:nvSpPr>
      <dsp:spPr>
        <a:xfrm>
          <a:off x="1133774" y="586751"/>
          <a:ext cx="1781445" cy="199860"/>
        </a:xfrm>
        <a:custGeom>
          <a:avLst/>
          <a:gdLst/>
          <a:ahLst/>
          <a:cxnLst/>
          <a:rect l="0" t="0" r="0" b="0"/>
          <a:pathLst>
            <a:path>
              <a:moveTo>
                <a:pt x="1781445" y="0"/>
              </a:moveTo>
              <a:lnTo>
                <a:pt x="0" y="0"/>
              </a:lnTo>
              <a:lnTo>
                <a:pt x="0" y="19986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70F11-1641-407F-B8D9-61A5BB31F33F}">
      <dsp:nvSpPr>
        <dsp:cNvPr id="0" name=""/>
        <dsp:cNvSpPr/>
      </dsp:nvSpPr>
      <dsp:spPr>
        <a:xfrm>
          <a:off x="1915418" y="115215"/>
          <a:ext cx="1999601" cy="471536"/>
        </a:xfrm>
        <a:prstGeom prst="rect">
          <a:avLst/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alpha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alpha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alpha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Topología Mixta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1915418" y="115215"/>
        <a:ext cx="1999601" cy="471536"/>
      </dsp:txXfrm>
    </dsp:sp>
    <dsp:sp modelId="{80A34017-E81C-4914-9E74-702BCEE4D3D7}">
      <dsp:nvSpPr>
        <dsp:cNvPr id="0" name=""/>
        <dsp:cNvSpPr/>
      </dsp:nvSpPr>
      <dsp:spPr>
        <a:xfrm>
          <a:off x="133973" y="786611"/>
          <a:ext cx="1999601" cy="617657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alpha val="7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alpha val="7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alpha val="7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Tipo Estrella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133973" y="786611"/>
        <a:ext cx="1999601" cy="617657"/>
      </dsp:txXfrm>
    </dsp:sp>
    <dsp:sp modelId="{5D2AB7B5-7059-46D7-9D95-75BD4F0E81C2}">
      <dsp:nvSpPr>
        <dsp:cNvPr id="0" name=""/>
        <dsp:cNvSpPr/>
      </dsp:nvSpPr>
      <dsp:spPr>
        <a:xfrm>
          <a:off x="133973" y="1752589"/>
          <a:ext cx="1999601" cy="999800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alpha val="5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Se encuentra en el nivel de Gestión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133973" y="1752589"/>
        <a:ext cx="1999601" cy="999800"/>
      </dsp:txXfrm>
    </dsp:sp>
    <dsp:sp modelId="{0CF978C8-1811-44DE-AA14-827D53EA57DF}">
      <dsp:nvSpPr>
        <dsp:cNvPr id="0" name=""/>
        <dsp:cNvSpPr/>
      </dsp:nvSpPr>
      <dsp:spPr>
        <a:xfrm>
          <a:off x="561548" y="3155900"/>
          <a:ext cx="1999601" cy="1678625"/>
        </a:xfrm>
        <a:prstGeom prst="rect">
          <a:avLst/>
        </a:prstGeom>
        <a:gradFill rotWithShape="0">
          <a:gsLst>
            <a:gs pos="0">
              <a:schemeClr val="accent3">
                <a:alpha val="3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alpha val="3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alpha val="3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alpha val="3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alpha val="3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Protocolo </a:t>
          </a:r>
          <a:r>
            <a:rPr lang="es-ES" sz="2000" kern="1200" dirty="0" smtClean="0">
              <a:latin typeface="Arial" pitchFamily="34" charset="0"/>
              <a:cs typeface="Arial" pitchFamily="34" charset="0"/>
            </a:rPr>
            <a:t>Ethernet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(Cuarto de Control)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561548" y="3155900"/>
        <a:ext cx="1999601" cy="1678625"/>
      </dsp:txXfrm>
    </dsp:sp>
    <dsp:sp modelId="{8CF85A3C-F689-4FF2-B855-50361C04CFB6}">
      <dsp:nvSpPr>
        <dsp:cNvPr id="0" name=""/>
        <dsp:cNvSpPr/>
      </dsp:nvSpPr>
      <dsp:spPr>
        <a:xfrm>
          <a:off x="3719259" y="786611"/>
          <a:ext cx="1999601" cy="551290"/>
        </a:xfrm>
        <a:prstGeom prst="rect">
          <a:avLst/>
        </a:prstGeom>
        <a:gradFill rotWithShape="0">
          <a:gsLst>
            <a:gs pos="0">
              <a:schemeClr val="accent3">
                <a:alpha val="7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alpha val="7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alpha val="7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alpha val="7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alpha val="7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Tipo Bus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3719259" y="786611"/>
        <a:ext cx="1999601" cy="551290"/>
      </dsp:txXfrm>
    </dsp:sp>
    <dsp:sp modelId="{E169DE6E-6A73-45ED-84ED-1ACAC4D75C09}">
      <dsp:nvSpPr>
        <dsp:cNvPr id="0" name=""/>
        <dsp:cNvSpPr/>
      </dsp:nvSpPr>
      <dsp:spPr>
        <a:xfrm>
          <a:off x="3719259" y="1752589"/>
          <a:ext cx="1999601" cy="999800"/>
        </a:xfrm>
        <a:prstGeom prst="rect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alpha val="5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Se encuentra en el nivel de Campo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3719259" y="1752589"/>
        <a:ext cx="1999601" cy="999800"/>
      </dsp:txXfrm>
    </dsp:sp>
    <dsp:sp modelId="{BAE433B6-2373-4184-9476-7FB27DBFD2E2}">
      <dsp:nvSpPr>
        <dsp:cNvPr id="0" name=""/>
        <dsp:cNvSpPr/>
      </dsp:nvSpPr>
      <dsp:spPr>
        <a:xfrm>
          <a:off x="3088944" y="2967547"/>
          <a:ext cx="3289505" cy="2916089"/>
        </a:xfrm>
        <a:prstGeom prst="rect">
          <a:avLst/>
        </a:prstGeom>
        <a:gradFill rotWithShape="0">
          <a:gsLst>
            <a:gs pos="0">
              <a:schemeClr val="accent3">
                <a:alpha val="3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alpha val="3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alpha val="3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alpha val="3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alpha val="3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Protocolos: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* Modbus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(actuadores-Momentum)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*Modbus Plus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(PLC’s - variador)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*Ethernet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(PCs y PLC - Magelis)</a:t>
          </a:r>
        </a:p>
      </dsp:txBody>
      <dsp:txXfrm>
        <a:off x="3088944" y="2967547"/>
        <a:ext cx="3289505" cy="2916089"/>
      </dsp:txXfrm>
    </dsp:sp>
    <dsp:sp modelId="{FF98ACFA-6E7A-46A5-8877-0E5F5D146F09}">
      <dsp:nvSpPr>
        <dsp:cNvPr id="0" name=""/>
        <dsp:cNvSpPr/>
      </dsp:nvSpPr>
      <dsp:spPr>
        <a:xfrm>
          <a:off x="99300" y="5804452"/>
          <a:ext cx="2824217" cy="1843063"/>
        </a:xfrm>
        <a:prstGeom prst="rect">
          <a:avLst/>
        </a:prstGeom>
        <a:gradFill rotWithShape="0">
          <a:gsLst>
            <a:gs pos="0">
              <a:schemeClr val="accent3">
                <a:alpha val="3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alpha val="3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alpha val="3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alpha val="3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alpha val="3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latin typeface="Arial" pitchFamily="34" charset="0"/>
              <a:cs typeface="Arial" pitchFamily="34" charset="0"/>
            </a:rPr>
            <a:t>Técnica de control de acceso al medio: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Paso de testigo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itchFamily="34" charset="0"/>
              <a:cs typeface="Arial" pitchFamily="34" charset="0"/>
            </a:rPr>
            <a:t>Maestro - Esclavo </a:t>
          </a:r>
          <a:endParaRPr lang="es-ES" sz="2000" kern="1200" dirty="0">
            <a:latin typeface="Arial" pitchFamily="34" charset="0"/>
            <a:cs typeface="Arial" pitchFamily="34" charset="0"/>
          </a:endParaRPr>
        </a:p>
      </dsp:txBody>
      <dsp:txXfrm>
        <a:off x="99300" y="5804452"/>
        <a:ext cx="2824217" cy="18430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148A699-247D-42CC-A0EB-498355F99A1E}" type="datetimeFigureOut">
              <a:rPr lang="es-EC"/>
              <a:pPr>
                <a:defRPr/>
              </a:pPr>
              <a:t>19/04/2012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71B587-BC0E-41DF-AC67-46D24728BD0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dirty="0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379F85-0FDF-4DD9-807E-13B015102990}" type="slidenum">
              <a:rPr lang="es-EC" smtClean="0">
                <a:solidFill>
                  <a:srgbClr val="000000"/>
                </a:solidFill>
              </a:rPr>
              <a:pPr/>
              <a:t>1</a:t>
            </a:fld>
            <a:endParaRPr lang="es-EC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71B587-BC0E-41DF-AC67-46D24728BD08}" type="slidenum">
              <a:rPr lang="es-EC" smtClean="0"/>
              <a:pPr>
                <a:defRPr/>
              </a:pPr>
              <a:t>42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40080" y="8743315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>
              <a:defRPr/>
            </a:pPr>
            <a:endParaRPr lang="es-ES" sz="2000" dirty="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373880" y="8743315"/>
            <a:ext cx="40538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algn="ctr">
              <a:defRPr/>
            </a:pPr>
            <a:endParaRPr lang="es-ES" sz="2000" dirty="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40080" y="8743315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>
              <a:defRPr/>
            </a:pPr>
            <a:endParaRPr lang="es-ES" sz="2000" dirty="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373880" y="8743315"/>
            <a:ext cx="40538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8016" tIns="64008" rIns="128016" bIns="64008"/>
          <a:lstStyle/>
          <a:p>
            <a:pPr algn="ctr">
              <a:defRPr/>
            </a:pPr>
            <a:endParaRPr lang="es-ES" sz="2000" dirty="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12113"/>
            <a:ext cx="12801600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304483" y="364491"/>
            <a:ext cx="1109027" cy="110902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pPr>
              <a:defRPr/>
            </a:pPr>
            <a:endParaRPr lang="es-EC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1" y="162243"/>
            <a:ext cx="4638358" cy="124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4/19/2012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0" y="1"/>
            <a:ext cx="12801600" cy="86899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pPr>
              <a:defRPr/>
            </a:pPr>
            <a:endParaRPr lang="es-EC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 rot="10800000">
            <a:off x="1" y="8832216"/>
            <a:ext cx="11039158" cy="76898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8016" tIns="64008" rIns="128016" bIns="64008" anchor="ctr"/>
          <a:lstStyle/>
          <a:p>
            <a:pPr>
              <a:defRPr/>
            </a:pPr>
            <a:endParaRPr lang="es-EC"/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10800000" flipH="1">
            <a:off x="35561" y="8814435"/>
            <a:ext cx="932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128016" tIns="64008" rIns="128016" bIns="64008"/>
          <a:lstStyle/>
          <a:p>
            <a:pPr>
              <a:defRPr/>
            </a:pPr>
            <a:endParaRPr lang="es-EC"/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0800000" flipH="1">
            <a:off x="35561" y="8743315"/>
            <a:ext cx="932338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 lIns="128016" tIns="64008" rIns="128016" bIns="64008"/>
          <a:lstStyle/>
          <a:p>
            <a:pPr>
              <a:defRPr/>
            </a:pPr>
            <a:endParaRPr lang="es-EC"/>
          </a:p>
        </p:txBody>
      </p:sp>
      <p:pic>
        <p:nvPicPr>
          <p:cNvPr id="11" name="Picture 26" descr="LOGO ESPE ORIGINAL copia"/>
          <p:cNvPicPr>
            <a:picLocks noChangeAspect="1" noChangeArrowheads="1"/>
          </p:cNvPicPr>
          <p:nvPr userDrawn="1"/>
        </p:nvPicPr>
        <p:blipFill>
          <a:blip r:embed="rId14" cstate="print"/>
          <a:srcRect l="3070"/>
          <a:stretch>
            <a:fillRect/>
          </a:stretch>
        </p:blipFill>
        <p:spPr bwMode="auto">
          <a:xfrm>
            <a:off x="9425623" y="8329930"/>
            <a:ext cx="3227070" cy="89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slide" Target="slide2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ANEXOS/Anexo1.RED%20DE%20COMUNICACION%20TERMINAL%20BEATERIOA3.vsd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ANEXOS/Anexo1.RED%20DE%20COMUNICACION%20TERMINAL%20BEATERIO.vsd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D3E0B6"/>
            </a:gs>
            <a:gs pos="78000">
              <a:srgbClr val="9CB86E">
                <a:alpha val="87000"/>
              </a:srgbClr>
            </a:gs>
            <a:gs pos="100000">
              <a:srgbClr val="FFFFCC">
                <a:alpha val="51000"/>
              </a:srgbClr>
            </a:gs>
            <a:gs pos="80000">
              <a:srgbClr val="9CB86E"/>
            </a:gs>
            <a:gs pos="50000">
              <a:srgbClr val="9CB86E"/>
            </a:gs>
            <a:gs pos="50000">
              <a:srgbClr val="9CB86E"/>
            </a:gs>
            <a:gs pos="50000">
              <a:srgbClr val="9CB86E">
                <a:alpha val="44000"/>
              </a:srgbClr>
            </a:gs>
            <a:gs pos="50000">
              <a:srgbClr val="9CB86E"/>
            </a:gs>
            <a:gs pos="50000">
              <a:srgbClr val="9CB86E"/>
            </a:gs>
            <a:gs pos="100000">
              <a:srgbClr val="156B13">
                <a:alpha val="10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301289" y="9201150"/>
            <a:ext cx="2500312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>
              <a:solidFill>
                <a:prstClr val="black"/>
              </a:solidFill>
            </a:endParaRPr>
          </a:p>
        </p:txBody>
      </p:sp>
      <p:pic>
        <p:nvPicPr>
          <p:cNvPr id="6" name="Picture 2" descr="F:\petro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5136" y="7018447"/>
            <a:ext cx="3225958" cy="120973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49694" y="7119258"/>
            <a:ext cx="5896744" cy="1411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/>
          <a:p>
            <a:r>
              <a:rPr lang="es-EC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DIRECTOR</a:t>
            </a:r>
            <a:r>
              <a:rPr lang="es-EC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: Ing. Paul Ayala</a:t>
            </a:r>
          </a:p>
          <a:p>
            <a:r>
              <a:rPr lang="es-EC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C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s-EC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CODIRECTOR</a:t>
            </a:r>
            <a:r>
              <a:rPr lang="es-EC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 I</a:t>
            </a:r>
            <a:r>
              <a:rPr lang="es-E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ng. Hugo Ortiz</a:t>
            </a:r>
            <a:r>
              <a:rPr lang="es-EC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C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s-EC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36104" y="2885186"/>
            <a:ext cx="12521480" cy="220675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s-EC" sz="2700" dirty="0" smtClean="0"/>
              <a:t>“</a:t>
            </a:r>
            <a:r>
              <a:rPr lang="es-EC" sz="2700" b="1" dirty="0" smtClean="0"/>
              <a:t>DISEÑO DE INGENIERÍA BÁSICA Y DE DETALLE PARA LA REPOTENCIACIÓN DEL SISTEMA DE BOMBEO DE GASOLINAS EXTRA Y SÚPER DEL TERMINAL DE PRODUCTOS LIMPIOS EL BEATERIO DE EP PETROECUADOR.”</a:t>
            </a:r>
          </a:p>
          <a:p>
            <a:endParaRPr lang="es-ES" sz="2700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67952" y="1344216"/>
            <a:ext cx="12297544" cy="806490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defTabSz="1280160" fontAlgn="auto">
              <a:spcAft>
                <a:spcPts val="0"/>
              </a:spcAft>
              <a:defRPr/>
            </a:pPr>
            <a:r>
              <a:rPr lang="es-EC" sz="3100" b="1" dirty="0" smtClean="0">
                <a:latin typeface="Arial" pitchFamily="34" charset="0"/>
                <a:ea typeface="+mj-ea"/>
                <a:cs typeface="Arial" pitchFamily="34" charset="0"/>
              </a:rPr>
              <a:t>DEPARTAMENTO DE INGENIERÍA ELÉCTRICA Y ELECTRÓNICA</a:t>
            </a:r>
            <a:endParaRPr lang="es-EC" sz="31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69163" y="5294085"/>
            <a:ext cx="7964085" cy="1421928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s-EC" sz="2800" dirty="0" smtClean="0"/>
              <a:t>Víctor Pulla A.</a:t>
            </a:r>
          </a:p>
          <a:p>
            <a:pPr algn="ctr"/>
            <a:endParaRPr lang="es-ES" sz="2800" dirty="0" smtClean="0"/>
          </a:p>
          <a:p>
            <a:pPr algn="ctr"/>
            <a:r>
              <a:rPr lang="es-ES" sz="2800" dirty="0" smtClean="0"/>
              <a:t>Ramiro Chuva A.</a:t>
            </a: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856184" y="163285"/>
            <a:ext cx="11895721" cy="605909"/>
          </a:xfrm>
          <a:prstGeom prst="rect">
            <a:avLst/>
          </a:prstGeom>
          <a:scene3d>
            <a:camera prst="orthographicFront">
              <a:rot lat="0" lon="21000001" rev="0"/>
            </a:camera>
            <a:lightRig rig="twoPt" dir="t"/>
          </a:scene3d>
        </p:spPr>
        <p:txBody>
          <a:bodyPr vert="horz" lIns="128016" tIns="64008" rIns="128016" bIns="64008" rtlCol="0" anchor="ctr">
            <a:noAutofit/>
          </a:bodyPr>
          <a:lstStyle/>
          <a:p>
            <a:pPr defTabSz="1280160" fontAlgn="auto">
              <a:spcAft>
                <a:spcPts val="0"/>
              </a:spcAft>
              <a:defRPr/>
            </a:pPr>
            <a:r>
              <a:rPr lang="es-EC" sz="4500" b="1" dirty="0" smtClean="0">
                <a:latin typeface="Arial" pitchFamily="34" charset="0"/>
                <a:ea typeface="+mj-ea"/>
                <a:cs typeface="Arial" pitchFamily="34" charset="0"/>
              </a:rPr>
              <a:t>ESCUELA  POLITÉCNICA DEL EJÉRCITO</a:t>
            </a:r>
            <a:endParaRPr lang="es-EC" sz="45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6" y="62474"/>
            <a:ext cx="3615600" cy="706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400" b="1" dirty="0" smtClean="0">
                <a:latin typeface="Arial" pitchFamily="34" charset="0"/>
                <a:cs typeface="Arial" pitchFamily="34" charset="0"/>
              </a:rPr>
              <a:t>Gasolina Extra </a:t>
            </a:r>
            <a:endParaRPr lang="es-EC" sz="3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60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184" y="969775"/>
            <a:ext cx="11391666" cy="725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41 Rectángulo"/>
          <p:cNvSpPr/>
          <p:nvPr/>
        </p:nvSpPr>
        <p:spPr>
          <a:xfrm>
            <a:off x="1936304" y="7392888"/>
            <a:ext cx="475252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3600" dirty="0" smtClean="0">
                <a:latin typeface="Arial" pitchFamily="34" charset="0"/>
                <a:cs typeface="Arial" pitchFamily="34" charset="0"/>
              </a:rPr>
              <a:t>Configuración antigua</a:t>
            </a:r>
            <a:endParaRPr lang="es-ES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6" y="62474"/>
            <a:ext cx="8267318" cy="706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400" dirty="0" smtClean="0">
                <a:latin typeface="Arial" pitchFamily="34" charset="0"/>
                <a:cs typeface="Arial" pitchFamily="34" charset="0"/>
              </a:rPr>
              <a:t>Fase I Gasolina Extra</a:t>
            </a:r>
            <a:endParaRPr lang="es-EC" sz="3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0" y="1056184"/>
          <a:ext cx="12593488" cy="734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"/>
          <p:cNvCxnSpPr/>
          <p:nvPr/>
        </p:nvCxnSpPr>
        <p:spPr>
          <a:xfrm flipV="1">
            <a:off x="7192888" y="7320880"/>
            <a:ext cx="792088" cy="6480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203AC4-DB46-424A-A1F6-29F1260A5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9203AC4-DB46-424A-A1F6-29F1260A5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F0463-0B2F-42E5-98AE-EF6054C8D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10F0463-0B2F-42E5-98AE-EF6054C8D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9AD2B-F2D3-4DC1-A3F0-25ECA3FB1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329AD2B-F2D3-4DC1-A3F0-25ECA3FB1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27726B-6402-493C-98A5-87475AFF2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7A27726B-6402-493C-98A5-87475AFF2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9522CC-9A1D-444C-8D8C-8E9D0DEFF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39522CC-9A1D-444C-8D8C-8E9D0DEFF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1CE736-5BBF-4BFA-8CB4-B421998B7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A1CE736-5BBF-4BFA-8CB4-B421998B7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1C323-ACE6-4986-8C8B-4D413F668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E71C323-ACE6-4986-8C8B-4D413F668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F6A3C7-1D0E-4E4D-B3E0-7FA025CD8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BF6A3C7-1D0E-4E4D-B3E0-7FA025CD8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D6B3C3-0AC4-48F7-84B7-36FE09AE8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CED6B3C3-0AC4-48F7-84B7-36FE09AE86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F1C53B-B51B-4260-B46E-9A820EB5CF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50F1C53B-B51B-4260-B46E-9A820EB5CF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714CD5-1D60-4252-B99A-737C7686B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6C714CD5-1D60-4252-B99A-737C7686B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7FBB60-0D50-4E39-8163-9C649C890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EA7FBB60-0D50-4E39-8163-9C649C890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FD4431-5E67-467F-8EC9-D517CEC1D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42FD4431-5E67-467F-8EC9-D517CEC1D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A7BB80-10B8-48CA-91DF-18B87F182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ABA7BB80-10B8-48CA-91DF-18B87F182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C4BE1-1A56-4263-BCF7-25BF36FB4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231C4BE1-1A56-4263-BCF7-25BF36FB4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CB5888-1A58-4B66-93F5-CA1F085FB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F0CB5888-1A58-4B66-93F5-CA1F085FB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8CF27-7074-4D3E-9F40-19E8E0EE3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46B8CF27-7074-4D3E-9F40-19E8E0EE3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3DDBEA-0B08-4137-B178-2D35BB7E7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7C3DDBEA-0B08-4137-B178-2D35BB7E7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AE5B6-A032-47A2-86C3-40AA74BE0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C7CAE5B6-A032-47A2-86C3-40AA74BE0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1FC386-4C41-44B7-9BB4-F0E7C1884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E81FC386-4C41-44B7-9BB4-F0E7C1884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C34369-3C07-4D90-B7AE-94E37BC77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ECC34369-3C07-4D90-B7AE-94E37BC77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8896" y="-9534"/>
            <a:ext cx="9520256" cy="99371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s-EC" sz="3200" dirty="0" smtClean="0">
                <a:latin typeface="Arial" pitchFamily="34" charset="0"/>
                <a:cs typeface="Arial" pitchFamily="34" charset="0"/>
              </a:rPr>
              <a:t>Diseño del Controlador Proporcional Integral (Método de curva de reacción)</a:t>
            </a:r>
            <a:endParaRPr lang="es-EC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0" y="984176"/>
          <a:ext cx="12801600" cy="727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6704" y="6765905"/>
            <a:ext cx="1872208" cy="80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33D16B-E97C-484D-9897-7FF4F3D84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D33D16B-E97C-484D-9897-7FF4F3D84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123B37-FFEF-46BD-9A57-213B5E278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9123B37-FFEF-46BD-9A57-213B5E278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4BEDD4-0C56-4B91-89FC-796D948C1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9D4BEDD4-0C56-4B91-89FC-796D948C1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A6443F-C702-4D84-8911-60AC4E439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60A6443F-C702-4D84-8911-60AC4E439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FE23BD-53F6-40D1-B07B-3EF700EC6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38FE23BD-53F6-40D1-B07B-3EF700EC6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A6ECD1-6A29-4574-BAF2-0EDC86A213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30A6ECD1-6A29-4574-BAF2-0EDC86A213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D541A2-F007-4625-A715-5ADFEE53B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09D541A2-F007-4625-A715-5ADFEE53B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D015B8-7FFC-4F53-9F0D-92019BDE5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60D015B8-7FFC-4F53-9F0D-92019BDE54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9DDCA3-5B66-4666-80F7-5267313D9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89DDCA3-5B66-4666-80F7-5267313D9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224D32-255D-4A0E-BBFA-6F4DF88D5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49224D32-255D-4A0E-BBFA-6F4DF88D5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ED6416-187C-488C-A51F-6CDCD7D90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BFED6416-187C-488C-A51F-6CDCD7D90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8896" y="62474"/>
            <a:ext cx="9160216" cy="706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400" dirty="0" smtClean="0">
                <a:latin typeface="Arial" pitchFamily="34" charset="0"/>
                <a:cs typeface="Arial" pitchFamily="34" charset="0"/>
              </a:rPr>
              <a:t>HMI INTOUCH :  Diagrama de flujo</a:t>
            </a:r>
            <a:endParaRPr lang="es-EC" sz="3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37" y="1558463"/>
            <a:ext cx="5899123" cy="533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784376"/>
            <a:ext cx="616534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doblada hacia arriba"/>
          <p:cNvSpPr/>
          <p:nvPr/>
        </p:nvSpPr>
        <p:spPr>
          <a:xfrm rot="5400000">
            <a:off x="4967226" y="6666222"/>
            <a:ext cx="1008112" cy="1597348"/>
          </a:xfrm>
          <a:prstGeom prst="bentUpArrow">
            <a:avLst>
              <a:gd name="adj1" fmla="val 21473"/>
              <a:gd name="adj2" fmla="val 25000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224336" y="912168"/>
            <a:ext cx="158417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ANTES</a:t>
            </a:r>
            <a:endParaRPr lang="es-ES" sz="3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561040" y="1983577"/>
            <a:ext cx="201622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DESPUÉS</a:t>
            </a:r>
            <a:endParaRPr lang="es-E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doblada hacia arriba"/>
          <p:cNvSpPr/>
          <p:nvPr/>
        </p:nvSpPr>
        <p:spPr>
          <a:xfrm rot="5400000">
            <a:off x="5212667" y="6420781"/>
            <a:ext cx="1080122" cy="1728191"/>
          </a:xfrm>
          <a:prstGeom prst="bentUpArrow">
            <a:avLst>
              <a:gd name="adj1" fmla="val 21473"/>
              <a:gd name="adj2" fmla="val 25000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224336" y="912168"/>
            <a:ext cx="158417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ANTES</a:t>
            </a:r>
            <a:endParaRPr lang="es-ES" sz="3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561040" y="1488232"/>
            <a:ext cx="201622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DESPUÉS</a:t>
            </a:r>
            <a:endParaRPr lang="es-ES" sz="32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928" y="2208312"/>
            <a:ext cx="5374520" cy="614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104" y="1793208"/>
            <a:ext cx="6047712" cy="480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201296" y="120080"/>
            <a:ext cx="9160216" cy="706720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HMI INTOUCH :  Configuración</a:t>
            </a:r>
            <a:r>
              <a:rPr kumimoji="0" lang="es-EC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bombas</a:t>
            </a:r>
            <a:endParaRPr kumimoji="0" lang="es-EC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doblada hacia arriba"/>
          <p:cNvSpPr/>
          <p:nvPr/>
        </p:nvSpPr>
        <p:spPr>
          <a:xfrm rot="5400000">
            <a:off x="5104656" y="6240759"/>
            <a:ext cx="1080120" cy="1656184"/>
          </a:xfrm>
          <a:prstGeom prst="bentUpArrow">
            <a:avLst>
              <a:gd name="adj1" fmla="val 21473"/>
              <a:gd name="adj2" fmla="val 25000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224336" y="912168"/>
            <a:ext cx="158417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ANTES</a:t>
            </a:r>
            <a:endParaRPr lang="es-ES" sz="3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489032" y="2568352"/>
            <a:ext cx="201622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DESPUÉS</a:t>
            </a:r>
            <a:endParaRPr lang="es-ES" sz="32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136" y="1776264"/>
            <a:ext cx="5688632" cy="459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4816" y="3384294"/>
            <a:ext cx="6078754" cy="444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201296" y="120080"/>
            <a:ext cx="9583880" cy="706720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HMI </a:t>
            </a:r>
            <a:r>
              <a:rPr kumimoji="0" lang="es-EC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Vijeo</a:t>
            </a:r>
            <a:r>
              <a:rPr kumimoji="0" lang="es-EC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s-EC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Designer</a:t>
            </a:r>
            <a:r>
              <a:rPr kumimoji="0" lang="es-EC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:  Diagrama de flujo</a:t>
            </a:r>
            <a:endParaRPr kumimoji="0" lang="es-EC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doblada hacia arriba"/>
          <p:cNvSpPr/>
          <p:nvPr/>
        </p:nvSpPr>
        <p:spPr>
          <a:xfrm rot="5400000">
            <a:off x="4672608" y="6168752"/>
            <a:ext cx="1080120" cy="1656184"/>
          </a:xfrm>
          <a:prstGeom prst="bentUpArrow">
            <a:avLst>
              <a:gd name="adj1" fmla="val 21473"/>
              <a:gd name="adj2" fmla="val 25000"/>
              <a:gd name="adj3" fmla="val 25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2224336" y="1047473"/>
            <a:ext cx="158417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ANTES</a:t>
            </a:r>
            <a:endParaRPr lang="es-ES" sz="3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489032" y="2568352"/>
            <a:ext cx="201622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DESPUÉS</a:t>
            </a:r>
            <a:endParaRPr lang="es-ES" sz="3200" dirty="0"/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201296" y="120080"/>
            <a:ext cx="9583880" cy="706720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HMI </a:t>
            </a:r>
            <a:r>
              <a:rPr kumimoji="0" lang="es-EC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Vijeo</a:t>
            </a:r>
            <a:r>
              <a:rPr kumimoji="0" lang="es-EC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s-EC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Designer</a:t>
            </a:r>
            <a:r>
              <a:rPr kumimoji="0" lang="es-EC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:  Configuración</a:t>
            </a:r>
            <a:r>
              <a:rPr kumimoji="0" lang="es-EC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bombas</a:t>
            </a:r>
            <a:endParaRPr kumimoji="0" lang="es-EC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2768" y="3436128"/>
            <a:ext cx="6552728" cy="460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28" y="1776264"/>
            <a:ext cx="542779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6" y="62474"/>
            <a:ext cx="8267318" cy="706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400" dirty="0" smtClean="0">
                <a:latin typeface="Arial" pitchFamily="34" charset="0"/>
                <a:cs typeface="Arial" pitchFamily="34" charset="0"/>
              </a:rPr>
              <a:t>Fase I Gasolina Súper</a:t>
            </a:r>
            <a:endParaRPr lang="es-EC" sz="3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0" y="1056184"/>
          <a:ext cx="12801600" cy="756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5 Conector recto"/>
          <p:cNvCxnSpPr/>
          <p:nvPr/>
        </p:nvCxnSpPr>
        <p:spPr>
          <a:xfrm flipV="1">
            <a:off x="7624936" y="6672808"/>
            <a:ext cx="864096" cy="86409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203AC4-DB46-424A-A1F6-29F1260A5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9203AC4-DB46-424A-A1F6-29F1260A5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F0463-0B2F-42E5-98AE-EF6054C8D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610F0463-0B2F-42E5-98AE-EF6054C8D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9AD2B-F2D3-4DC1-A3F0-25ECA3FB1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D329AD2B-F2D3-4DC1-A3F0-25ECA3FB1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A7BB80-10B8-48CA-91DF-18B87F182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ABA7BB80-10B8-48CA-91DF-18B87F182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1C4BE1-1A56-4263-BCF7-25BF36FB4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231C4BE1-1A56-4263-BCF7-25BF36FB4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27726B-6402-493C-98A5-87475AFF2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7A27726B-6402-493C-98A5-87475AFF2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9522CC-9A1D-444C-8D8C-8E9D0DEFF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239522CC-9A1D-444C-8D8C-8E9D0DEFF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279830-CA2B-43E7-BD39-599D5D412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63279830-CA2B-43E7-BD39-599D5D4121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68AA9F-F4A6-4062-A2F3-2DC1E4811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7268AA9F-F4A6-4062-A2F3-2DC1E4811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CB5888-1A58-4B66-93F5-CA1F085FB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F0CB5888-1A58-4B66-93F5-CA1F085FB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8CF27-7074-4D3E-9F40-19E8E0EE3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46B8CF27-7074-4D3E-9F40-19E8E0EE34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1FC386-4C41-44B7-9BB4-F0E7C1884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E81FC386-4C41-44B7-9BB4-F0E7C1884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C34369-3C07-4D90-B7AE-94E37BC77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ECC34369-3C07-4D90-B7AE-94E37BC77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1CE736-5BBF-4BFA-8CB4-B421998B7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9A1CE736-5BBF-4BFA-8CB4-B421998B7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1C323-ACE6-4986-8C8B-4D413F668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AE71C323-ACE6-4986-8C8B-4D413F668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3DDBEA-0B08-4137-B178-2D35BB7E7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7C3DDBEA-0B08-4137-B178-2D35BB7E7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CAE5B6-A032-47A2-86C3-40AA74BE0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C7CAE5B6-A032-47A2-86C3-40AA74BE0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8896" y="62474"/>
            <a:ext cx="9160216" cy="706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400" dirty="0" smtClean="0">
                <a:latin typeface="Arial" pitchFamily="34" charset="0"/>
                <a:cs typeface="Arial" pitchFamily="34" charset="0"/>
              </a:rPr>
              <a:t>HMI INTOUCH :  Diagrama de flujo</a:t>
            </a:r>
            <a:endParaRPr lang="es-EC" sz="3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908" y="1610192"/>
            <a:ext cx="6761786" cy="628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 txBox="1">
            <a:spLocks/>
          </p:cNvSpPr>
          <p:nvPr/>
        </p:nvSpPr>
        <p:spPr>
          <a:xfrm>
            <a:off x="201296" y="120080"/>
            <a:ext cx="9160216" cy="706720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HMI INTOUCH :  Configuración</a:t>
            </a:r>
            <a:r>
              <a:rPr kumimoji="0" lang="es-EC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bombas</a:t>
            </a:r>
            <a:endParaRPr kumimoji="0" lang="es-EC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226" y="1369085"/>
            <a:ext cx="6029918" cy="644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763485" y="1776265"/>
            <a:ext cx="9476253" cy="1007369"/>
            <a:chOff x="0" y="288033"/>
            <a:chExt cx="8208912" cy="7195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5 Rectángulo redondeado"/>
            <p:cNvSpPr/>
            <p:nvPr/>
          </p:nvSpPr>
          <p:spPr>
            <a:xfrm>
              <a:off x="0" y="288033"/>
              <a:ext cx="8208912" cy="71954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5125" y="323158"/>
              <a:ext cx="8138662" cy="649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es-ES" sz="4500" dirty="0" smtClean="0"/>
                <a:t>ESQUEMA DE LA PRESENTACIÓN </a:t>
              </a:r>
              <a:endParaRPr lang="es-ES" sz="4500" dirty="0" smtClean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9" name="8 Diagrama"/>
          <p:cNvGraphicFramePr/>
          <p:nvPr/>
        </p:nvGraphicFramePr>
        <p:xfrm>
          <a:off x="1259429" y="3086809"/>
          <a:ext cx="9879498" cy="4659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F:\petroe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5947" y="62474"/>
            <a:ext cx="3225958" cy="12097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 txBox="1">
            <a:spLocks/>
          </p:cNvSpPr>
          <p:nvPr/>
        </p:nvSpPr>
        <p:spPr>
          <a:xfrm>
            <a:off x="201296" y="120080"/>
            <a:ext cx="9583880" cy="706720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HMI </a:t>
            </a:r>
            <a:r>
              <a:rPr kumimoji="0" lang="es-EC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Vijeo</a:t>
            </a:r>
            <a:r>
              <a:rPr kumimoji="0" lang="es-EC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s-EC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Designer</a:t>
            </a:r>
            <a:r>
              <a:rPr kumimoji="0" lang="es-EC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:  Diagrama de flujo</a:t>
            </a:r>
            <a:endParaRPr kumimoji="0" lang="es-EC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9663" y="1781383"/>
            <a:ext cx="7151538" cy="565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 txBox="1">
            <a:spLocks/>
          </p:cNvSpPr>
          <p:nvPr/>
        </p:nvSpPr>
        <p:spPr>
          <a:xfrm>
            <a:off x="201296" y="120080"/>
            <a:ext cx="9583880" cy="706720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HMI </a:t>
            </a:r>
            <a:r>
              <a:rPr kumimoji="0" lang="es-EC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Vijeo</a:t>
            </a:r>
            <a:r>
              <a:rPr kumimoji="0" lang="es-EC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s-EC" sz="3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Designer</a:t>
            </a:r>
            <a:r>
              <a:rPr kumimoji="0" lang="es-EC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:  Configuración</a:t>
            </a:r>
            <a:r>
              <a:rPr kumimoji="0" lang="es-EC" sz="3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 bombas</a:t>
            </a:r>
            <a:endParaRPr kumimoji="0" lang="es-EC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0350" y="2247638"/>
            <a:ext cx="7028842" cy="510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6" y="62474"/>
            <a:ext cx="8267318" cy="706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400" dirty="0" smtClean="0">
                <a:latin typeface="Arial" pitchFamily="34" charset="0"/>
                <a:cs typeface="Arial" pitchFamily="34" charset="0"/>
              </a:rPr>
              <a:t>Fase II  Gasolina Extra y Súper</a:t>
            </a:r>
            <a:endParaRPr lang="es-EC" sz="3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216" y="1200200"/>
            <a:ext cx="10945218" cy="662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lecha arriba">
            <a:hlinkClick r:id="rId3" action="ppaction://hlinksldjump"/>
          </p:cNvPr>
          <p:cNvSpPr/>
          <p:nvPr/>
        </p:nvSpPr>
        <p:spPr>
          <a:xfrm>
            <a:off x="12161440" y="7752928"/>
            <a:ext cx="432048" cy="50405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/>
          <p:nvPr/>
        </p:nvGrpSpPr>
        <p:grpSpPr>
          <a:xfrm>
            <a:off x="2267541" y="3893300"/>
            <a:ext cx="9073008" cy="1007369"/>
            <a:chOff x="0" y="288033"/>
            <a:chExt cx="8208912" cy="7195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5 Rectángulo redondeado"/>
            <p:cNvSpPr/>
            <p:nvPr/>
          </p:nvSpPr>
          <p:spPr>
            <a:xfrm>
              <a:off x="0" y="288033"/>
              <a:ext cx="8208912" cy="71954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5126" y="323158"/>
              <a:ext cx="7934692" cy="649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4200" dirty="0" smtClean="0"/>
                <a:t>INGENIERÍAS BÁSICA Y DE DETALLE </a:t>
              </a:r>
              <a:endParaRPr lang="es-ES" sz="4200" dirty="0"/>
            </a:p>
          </p:txBody>
        </p:sp>
      </p:grpSp>
      <p:pic>
        <p:nvPicPr>
          <p:cNvPr id="5" name="Picture 2" descr="F:\petro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947" y="62474"/>
            <a:ext cx="3225958" cy="120973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6" y="62474"/>
            <a:ext cx="10168328" cy="706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400" dirty="0" smtClean="0">
                <a:latin typeface="Arial" pitchFamily="34" charset="0"/>
                <a:cs typeface="Arial" pitchFamily="34" charset="0"/>
              </a:rPr>
              <a:t>Ingeniería básica del sistema</a:t>
            </a:r>
            <a:endParaRPr lang="es-EC" sz="3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0" y="840160"/>
          <a:ext cx="12801600" cy="756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FC0B02-DB31-4426-9666-5326BDFEA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87FC0B02-DB31-4426-9666-5326BDFEA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87FC0B02-DB31-4426-9666-5326BDFEA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2CDE42-979F-4C6F-8F04-9BA712B97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B92CDE42-979F-4C6F-8F04-9BA712B97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B92CDE42-979F-4C6F-8F04-9BA712B97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710DA1-3C46-47F7-835F-379B4E8B0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F5710DA1-3C46-47F7-835F-379B4E8B0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F5710DA1-3C46-47F7-835F-379B4E8B0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6" y="62474"/>
            <a:ext cx="7648048" cy="706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400" dirty="0" smtClean="0">
                <a:latin typeface="Arial" pitchFamily="34" charset="0"/>
                <a:cs typeface="Arial" pitchFamily="34" charset="0"/>
              </a:rPr>
              <a:t>Ingeniería de detalle del sistema</a:t>
            </a:r>
            <a:endParaRPr lang="es-EC" sz="3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0" y="840160"/>
          <a:ext cx="12801600" cy="748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Flecha arriba">
            <a:hlinkClick r:id="rId7" action="ppaction://hlinksldjump"/>
          </p:cNvPr>
          <p:cNvSpPr/>
          <p:nvPr/>
        </p:nvSpPr>
        <p:spPr>
          <a:xfrm>
            <a:off x="12089432" y="7752928"/>
            <a:ext cx="432048" cy="50405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AAA2A0-7D82-48FE-90FF-EDF3947C5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E9AAA2A0-7D82-48FE-90FF-EDF3947C5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F515FF-6AE6-4A94-867B-E43CC06B0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ADF515FF-6AE6-4A94-867B-E43CC06B00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40CC72-2907-4928-BADF-F30A2B68F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9440CC72-2907-4928-BADF-F30A2B68F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24308C-43FC-47E0-A895-28C1E5FC2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DE24308C-43FC-47E0-A895-28C1E5FC2A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E8C97E-CF33-4163-8396-42163CC2F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F4E8C97E-CF33-4163-8396-42163CC2F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5FFB25-8980-4B55-80F0-0DC2556E2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6F5FFB25-8980-4B55-80F0-0DC2556E2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/>
          <p:nvPr/>
        </p:nvGrpSpPr>
        <p:grpSpPr>
          <a:xfrm>
            <a:off x="3074030" y="3893300"/>
            <a:ext cx="7863274" cy="1007369"/>
            <a:chOff x="0" y="288033"/>
            <a:chExt cx="8208912" cy="7195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5 Rectángulo redondeado"/>
            <p:cNvSpPr/>
            <p:nvPr/>
          </p:nvSpPr>
          <p:spPr>
            <a:xfrm>
              <a:off x="0" y="288033"/>
              <a:ext cx="8208912" cy="71954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5126" y="323158"/>
              <a:ext cx="7934692" cy="649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algn="ctr" defTabSz="1473640">
                <a:lnSpc>
                  <a:spcPct val="90000"/>
                </a:lnSpc>
                <a:spcAft>
                  <a:spcPct val="35000"/>
                </a:spcAft>
              </a:pPr>
              <a:r>
                <a:rPr lang="es-ES" sz="3300" dirty="0" smtClean="0"/>
                <a:t>PRUEBAS Y RESULTADOS</a:t>
              </a:r>
              <a:endParaRPr lang="es-ES" sz="3300" dirty="0"/>
            </a:p>
          </p:txBody>
        </p:sp>
      </p:grpSp>
      <p:pic>
        <p:nvPicPr>
          <p:cNvPr id="5" name="Picture 2" descr="F:\petro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948" y="62474"/>
            <a:ext cx="3225958" cy="120973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912" y="120080"/>
            <a:ext cx="6624736" cy="74369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600" dirty="0" smtClean="0">
                <a:latin typeface="Arial" pitchFamily="34" charset="0"/>
                <a:cs typeface="Arial" pitchFamily="34" charset="0"/>
              </a:rPr>
              <a:t>Prueba 1: Condición Inicial</a:t>
            </a: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2168" y="2136304"/>
            <a:ext cx="11521441" cy="4824536"/>
          </a:xfrm>
        </p:spPr>
        <p:txBody>
          <a:bodyPr>
            <a:noAutofit/>
          </a:bodyPr>
          <a:lstStyle/>
          <a:p>
            <a:pPr lvl="0" algn="just"/>
            <a:r>
              <a:rPr lang="es-EC" sz="3200" dirty="0" smtClean="0">
                <a:latin typeface="Arial" pitchFamily="34" charset="0"/>
                <a:cs typeface="Arial" pitchFamily="34" charset="0"/>
              </a:rPr>
              <a:t>Cuando se cargó el programa en el PLC, no se tomó en cuenta la condición inicial de los tiempos de operación para la designación de las electrobombas (Principal ó auxiliar).</a:t>
            </a:r>
          </a:p>
          <a:p>
            <a:pPr lvl="0" algn="just">
              <a:buNone/>
            </a:pP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sz="3200" dirty="0" smtClean="0">
                <a:latin typeface="Arial" pitchFamily="34" charset="0"/>
                <a:cs typeface="Arial" pitchFamily="34" charset="0"/>
              </a:rPr>
              <a:t>Si los tiempos de operación son iguales se designa a la electrobomba Principal ó auxiliar según su número de orden (1, 2, 3, 4 ó 5).  </a:t>
            </a: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endParaRPr lang="es-E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912" y="120080"/>
            <a:ext cx="10801200" cy="74369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600" dirty="0" smtClean="0">
                <a:latin typeface="Arial" pitchFamily="34" charset="0"/>
                <a:cs typeface="Arial" pitchFamily="34" charset="0"/>
              </a:rPr>
              <a:t>Prueba 2: Disponibilidad de las electrobombas</a:t>
            </a: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4015" y="1488232"/>
            <a:ext cx="11521441" cy="5184576"/>
          </a:xfrm>
        </p:spPr>
        <p:txBody>
          <a:bodyPr>
            <a:noAutofit/>
          </a:bodyPr>
          <a:lstStyle/>
          <a:p>
            <a:pPr lvl="0" algn="just"/>
            <a:r>
              <a:rPr lang="es-EC" sz="3200" dirty="0" smtClean="0">
                <a:latin typeface="Arial" pitchFamily="34" charset="0"/>
                <a:cs typeface="Arial" pitchFamily="34" charset="0"/>
              </a:rPr>
              <a:t>Disponibilidad de las electrobombas condicionado por el estado de la válvula de salida de los tanques de almacenamiento. </a:t>
            </a:r>
          </a:p>
          <a:p>
            <a:pPr lvl="0" algn="just"/>
            <a:endParaRPr lang="es-EC" sz="32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C" sz="3200" dirty="0" smtClean="0">
                <a:latin typeface="Arial" pitchFamily="34" charset="0"/>
                <a:cs typeface="Arial" pitchFamily="34" charset="0"/>
              </a:rPr>
              <a:t>Pero se detectó que cuando existe una falla de comunicación con las válvulas, las electrobombas dejan de estar disponibles y se detiene el despacho.</a:t>
            </a:r>
          </a:p>
          <a:p>
            <a:pPr lvl="0" algn="just"/>
            <a:endParaRPr lang="es-EC" sz="32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C" sz="3200" dirty="0" smtClean="0">
                <a:latin typeface="Arial" pitchFamily="34" charset="0"/>
                <a:cs typeface="Arial" pitchFamily="34" charset="0"/>
              </a:rPr>
              <a:t>Por lo tanto se decidió únicamente designar la electrobomba disponible acorde a la selección del Tanque Disponible desde la HMI </a:t>
            </a:r>
            <a:endParaRPr lang="es-ES" sz="3200" dirty="0" smtClean="0">
              <a:latin typeface="Arial" pitchFamily="34" charset="0"/>
              <a:cs typeface="Arial" pitchFamily="34" charset="0"/>
            </a:endParaRPr>
          </a:p>
          <a:p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912" y="120080"/>
            <a:ext cx="9433048" cy="74369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600" dirty="0" smtClean="0">
                <a:latin typeface="Arial" pitchFamily="34" charset="0"/>
                <a:cs typeface="Arial" pitchFamily="34" charset="0"/>
              </a:rPr>
              <a:t>Prueba 3: Controlador Proporcional Integral</a:t>
            </a: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2168" y="2136304"/>
            <a:ext cx="11521441" cy="4176464"/>
          </a:xfrm>
        </p:spPr>
        <p:txBody>
          <a:bodyPr>
            <a:noAutofit/>
          </a:bodyPr>
          <a:lstStyle/>
          <a:p>
            <a:pPr lvl="0" algn="just"/>
            <a:r>
              <a:rPr lang="es-EC" sz="3200" dirty="0" smtClean="0">
                <a:latin typeface="Arial" pitchFamily="34" charset="0"/>
                <a:cs typeface="Arial" pitchFamily="34" charset="0"/>
              </a:rPr>
              <a:t>Para la selección del controlador se realizaron pruebas de sintonización con los valores de los </a:t>
            </a:r>
            <a:r>
              <a:rPr lang="es-EC" sz="32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parámetros calculados.</a:t>
            </a:r>
            <a:endParaRPr lang="es-EC" sz="32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EC" sz="32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EC" sz="3200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C" sz="3200" dirty="0" smtClean="0">
                <a:latin typeface="Arial" pitchFamily="34" charset="0"/>
                <a:cs typeface="Arial" pitchFamily="34" charset="0"/>
              </a:rPr>
              <a:t>Las pruebas se realizaron con la activación de un solo brazo de carga y la curva de respuesta de la presión.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/>
          <p:nvPr/>
        </p:nvGrpSpPr>
        <p:grpSpPr>
          <a:xfrm>
            <a:off x="2944416" y="3893300"/>
            <a:ext cx="7258406" cy="1007369"/>
            <a:chOff x="0" y="288033"/>
            <a:chExt cx="8208912" cy="7195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5 Rectángulo redondeado"/>
            <p:cNvSpPr/>
            <p:nvPr/>
          </p:nvSpPr>
          <p:spPr>
            <a:xfrm>
              <a:off x="0" y="288033"/>
              <a:ext cx="8208912" cy="71954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5125" y="323158"/>
              <a:ext cx="8138662" cy="649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4200" dirty="0" smtClean="0"/>
                <a:t>INTRODUCCIÓN</a:t>
              </a:r>
              <a:endParaRPr lang="es-ES" sz="4200" dirty="0"/>
            </a:p>
          </p:txBody>
        </p:sp>
      </p:grpSp>
      <p:pic>
        <p:nvPicPr>
          <p:cNvPr id="8" name="Picture 2" descr="F:\petro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947" y="62474"/>
            <a:ext cx="3225958" cy="120973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96" y="120080"/>
            <a:ext cx="9433048" cy="74369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600" dirty="0" smtClean="0">
                <a:latin typeface="Arial" pitchFamily="34" charset="0"/>
                <a:cs typeface="Arial" pitchFamily="34" charset="0"/>
              </a:rPr>
              <a:t>Prueba 3: Controlador Proporcional Integral</a:t>
            </a: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1576264" y="1848272"/>
          <a:ext cx="1000911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912" y="120080"/>
            <a:ext cx="9433048" cy="74369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600" dirty="0" smtClean="0">
                <a:latin typeface="Arial" pitchFamily="34" charset="0"/>
                <a:cs typeface="Arial" pitchFamily="34" charset="0"/>
              </a:rPr>
              <a:t>Prueba 3: Controlador Proporcional Integral</a:t>
            </a: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568152" y="1200200"/>
            <a:ext cx="11593288" cy="1440160"/>
          </a:xfrm>
        </p:spPr>
        <p:txBody>
          <a:bodyPr>
            <a:noAutofit/>
          </a:bodyPr>
          <a:lstStyle/>
          <a:p>
            <a:pPr lvl="0" algn="just"/>
            <a:r>
              <a:rPr lang="es-EC" sz="3200" dirty="0" smtClean="0">
                <a:latin typeface="Arial" pitchFamily="34" charset="0"/>
                <a:cs typeface="Arial" pitchFamily="34" charset="0"/>
              </a:rPr>
              <a:t>Para eliminar el error en estado estacionario se realizó una segunda prueba con un controlador proporcional integral PI.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64568" y="2288704"/>
            <a:ext cx="11521441" cy="3528392"/>
          </a:xfrm>
          <a:prstGeom prst="rect">
            <a:avLst/>
          </a:prstGeom>
        </p:spPr>
        <p:txBody>
          <a:bodyPr vert="horz" lIns="101050" tIns="50525" rIns="101050" bIns="50525" rtlCol="0">
            <a:noAutofit/>
          </a:bodyPr>
          <a:lstStyle/>
          <a:p>
            <a:pPr marL="378936" marR="0" lvl="0" indent="-378936" algn="l" defTabSz="10104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7 Gráfico"/>
          <p:cNvGraphicFramePr/>
          <p:nvPr/>
        </p:nvGraphicFramePr>
        <p:xfrm>
          <a:off x="1936304" y="2568352"/>
          <a:ext cx="89289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Graphic spid="8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9920" y="120080"/>
            <a:ext cx="9433048" cy="74369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600" dirty="0" smtClean="0">
                <a:latin typeface="Arial" pitchFamily="34" charset="0"/>
                <a:cs typeface="Arial" pitchFamily="34" charset="0"/>
              </a:rPr>
              <a:t>Prueba 3: Controlador Proporcional Integral</a:t>
            </a: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568152" y="984176"/>
            <a:ext cx="11593288" cy="2160240"/>
          </a:xfrm>
        </p:spPr>
        <p:txBody>
          <a:bodyPr>
            <a:noAutofit/>
          </a:bodyPr>
          <a:lstStyle/>
          <a:p>
            <a:pPr algn="just"/>
            <a:r>
              <a:rPr lang="es-EC" sz="3200" dirty="0" smtClean="0">
                <a:latin typeface="Arial" pitchFamily="34" charset="0"/>
                <a:cs typeface="Arial" pitchFamily="34" charset="0"/>
              </a:rPr>
              <a:t>Se realizó una tercera prueba con el controlador PI pero con menor valor de ganancia proporcional lo cual eliminó considerablemente el valor de sobrepico y el error en estado estacionario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64568" y="2288704"/>
            <a:ext cx="11521441" cy="3528392"/>
          </a:xfrm>
          <a:prstGeom prst="rect">
            <a:avLst/>
          </a:prstGeom>
        </p:spPr>
        <p:txBody>
          <a:bodyPr vert="horz" lIns="101050" tIns="50525" rIns="101050" bIns="50525" rtlCol="0">
            <a:noAutofit/>
          </a:bodyPr>
          <a:lstStyle/>
          <a:p>
            <a:pPr marL="378936" marR="0" lvl="0" indent="-378936" algn="l" defTabSz="10104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8 Gráfico"/>
          <p:cNvGraphicFramePr/>
          <p:nvPr/>
        </p:nvGraphicFramePr>
        <p:xfrm>
          <a:off x="2080320" y="3000400"/>
          <a:ext cx="9001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Graphic spid="9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9920" y="120080"/>
            <a:ext cx="9433048" cy="74369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600" dirty="0" smtClean="0">
                <a:latin typeface="Arial" pitchFamily="34" charset="0"/>
                <a:cs typeface="Arial" pitchFamily="34" charset="0"/>
              </a:rPr>
              <a:t>Resultado 1: Tiempos de operación</a:t>
            </a: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568152" y="984176"/>
            <a:ext cx="11593288" cy="1512168"/>
          </a:xfrm>
        </p:spPr>
        <p:txBody>
          <a:bodyPr>
            <a:noAutofit/>
          </a:bodyPr>
          <a:lstStyle/>
          <a:p>
            <a:pPr algn="just"/>
            <a:r>
              <a:rPr lang="es-EC" sz="2800" dirty="0" smtClean="0">
                <a:latin typeface="Arial" pitchFamily="34" charset="0"/>
                <a:cs typeface="Arial" pitchFamily="34" charset="0"/>
              </a:rPr>
              <a:t>Se tomaron datos del tiempo de operación de cada electrobomba durante 4 meses (octubre 2011 – enero 2012) que ratifican el cumplimiento de la igualación de los mismos.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Gráfico"/>
          <p:cNvGraphicFramePr/>
          <p:nvPr/>
        </p:nvGraphicFramePr>
        <p:xfrm>
          <a:off x="352128" y="3720480"/>
          <a:ext cx="62646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Gráfico"/>
          <p:cNvGraphicFramePr/>
          <p:nvPr/>
        </p:nvGraphicFramePr>
        <p:xfrm>
          <a:off x="6968952" y="3792488"/>
          <a:ext cx="5832648" cy="4117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2 Marcador de contenido"/>
          <p:cNvSpPr txBox="1">
            <a:spLocks/>
          </p:cNvSpPr>
          <p:nvPr/>
        </p:nvSpPr>
        <p:spPr>
          <a:xfrm>
            <a:off x="2080320" y="3000400"/>
            <a:ext cx="2880320" cy="576064"/>
          </a:xfrm>
          <a:prstGeom prst="rect">
            <a:avLst/>
          </a:prstGeom>
        </p:spPr>
        <p:txBody>
          <a:bodyPr vert="horz" lIns="101050" tIns="50525" rIns="101050" bIns="50525" rtlCol="0">
            <a:noAutofit/>
          </a:bodyPr>
          <a:lstStyle/>
          <a:p>
            <a:pPr marL="378936" marR="0" lvl="0" indent="-378936" algn="just" defTabSz="10104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Gasolina Extra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7912968" y="3000400"/>
            <a:ext cx="2880320" cy="576064"/>
          </a:xfrm>
          <a:prstGeom prst="rect">
            <a:avLst/>
          </a:prstGeom>
        </p:spPr>
        <p:txBody>
          <a:bodyPr vert="horz" lIns="101050" tIns="50525" rIns="101050" bIns="50525" rtlCol="0">
            <a:noAutofit/>
          </a:bodyPr>
          <a:lstStyle/>
          <a:p>
            <a:pPr marL="378936" marR="0" lvl="0" indent="-378936" algn="just" defTabSz="10104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Gasolina Súper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Graphic spid="8" grpId="0">
        <p:bldAsOne/>
      </p:bldGraphic>
      <p:bldGraphic spid="12" grpId="0">
        <p:bldAsOne/>
      </p:bldGraphic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4136" y="120080"/>
            <a:ext cx="9433048" cy="74369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200" dirty="0" smtClean="0">
                <a:latin typeface="Arial" pitchFamily="34" charset="0"/>
                <a:cs typeface="Arial" pitchFamily="34" charset="0"/>
              </a:rPr>
              <a:t>Resultado 1: Tiempos de operación</a:t>
            </a:r>
            <a:endParaRPr lang="es-EC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Gráfico"/>
          <p:cNvGraphicFramePr/>
          <p:nvPr/>
        </p:nvGraphicFramePr>
        <p:xfrm>
          <a:off x="0" y="2352328"/>
          <a:ext cx="64008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13 Gráfico"/>
          <p:cNvGraphicFramePr/>
          <p:nvPr/>
        </p:nvGraphicFramePr>
        <p:xfrm>
          <a:off x="6688832" y="2424336"/>
          <a:ext cx="6112768" cy="450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2 Marcador de contenido"/>
          <p:cNvSpPr txBox="1">
            <a:spLocks/>
          </p:cNvSpPr>
          <p:nvPr/>
        </p:nvSpPr>
        <p:spPr>
          <a:xfrm>
            <a:off x="2080320" y="1560240"/>
            <a:ext cx="2880320" cy="576064"/>
          </a:xfrm>
          <a:prstGeom prst="rect">
            <a:avLst/>
          </a:prstGeom>
        </p:spPr>
        <p:txBody>
          <a:bodyPr vert="horz" lIns="101050" tIns="50525" rIns="101050" bIns="50525" rtlCol="0">
            <a:noAutofit/>
          </a:bodyPr>
          <a:lstStyle/>
          <a:p>
            <a:pPr marL="378936" marR="0" lvl="0" indent="-378936" algn="just" defTabSz="10104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Gasolina Extra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7912968" y="1632248"/>
            <a:ext cx="2880320" cy="576064"/>
          </a:xfrm>
          <a:prstGeom prst="rect">
            <a:avLst/>
          </a:prstGeom>
        </p:spPr>
        <p:txBody>
          <a:bodyPr vert="horz" lIns="101050" tIns="50525" rIns="101050" bIns="50525" rtlCol="0">
            <a:noAutofit/>
          </a:bodyPr>
          <a:lstStyle/>
          <a:p>
            <a:pPr marL="378936" marR="0" lvl="0" indent="-378936" algn="just" defTabSz="10104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Gasolina Súper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4136" y="120080"/>
            <a:ext cx="9433048" cy="74369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200" dirty="0" smtClean="0">
                <a:latin typeface="Arial" pitchFamily="34" charset="0"/>
                <a:cs typeface="Arial" pitchFamily="34" charset="0"/>
              </a:rPr>
              <a:t>Resultado 1: Tiempos de operación</a:t>
            </a:r>
            <a:endParaRPr lang="es-EC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Gráfico"/>
          <p:cNvGraphicFramePr/>
          <p:nvPr/>
        </p:nvGraphicFramePr>
        <p:xfrm>
          <a:off x="0" y="2496344"/>
          <a:ext cx="6400800" cy="476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/>
        </p:nvGraphicFramePr>
        <p:xfrm>
          <a:off x="6608912" y="2496344"/>
          <a:ext cx="61926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2080320" y="1560240"/>
            <a:ext cx="2880320" cy="576064"/>
          </a:xfrm>
          <a:prstGeom prst="rect">
            <a:avLst/>
          </a:prstGeom>
        </p:spPr>
        <p:txBody>
          <a:bodyPr vert="horz" lIns="101050" tIns="50525" rIns="101050" bIns="50525" rtlCol="0">
            <a:noAutofit/>
          </a:bodyPr>
          <a:lstStyle/>
          <a:p>
            <a:pPr marL="378936" marR="0" lvl="0" indent="-378936" algn="just" defTabSz="10104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Gasolina Extra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7912968" y="1560240"/>
            <a:ext cx="2880320" cy="576064"/>
          </a:xfrm>
          <a:prstGeom prst="rect">
            <a:avLst/>
          </a:prstGeom>
        </p:spPr>
        <p:txBody>
          <a:bodyPr vert="horz" lIns="101050" tIns="50525" rIns="101050" bIns="50525" rtlCol="0">
            <a:noAutofit/>
          </a:bodyPr>
          <a:lstStyle/>
          <a:p>
            <a:pPr marL="378936" marR="0" lvl="0" indent="-378936" algn="just" defTabSz="10104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Gasolina Súper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5" grpId="0">
        <p:bldAsOne/>
      </p:bldGraphic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9920" y="120080"/>
            <a:ext cx="9433048" cy="74369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600" dirty="0" smtClean="0">
                <a:latin typeface="Arial" pitchFamily="34" charset="0"/>
                <a:cs typeface="Arial" pitchFamily="34" charset="0"/>
              </a:rPr>
              <a:t>Resultado 1: Tiempos de operación</a:t>
            </a: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Gráfico"/>
          <p:cNvGraphicFramePr/>
          <p:nvPr/>
        </p:nvGraphicFramePr>
        <p:xfrm>
          <a:off x="0" y="2640360"/>
          <a:ext cx="6408712" cy="475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1864296" y="1704256"/>
            <a:ext cx="2880320" cy="576064"/>
          </a:xfrm>
          <a:prstGeom prst="rect">
            <a:avLst/>
          </a:prstGeom>
        </p:spPr>
        <p:txBody>
          <a:bodyPr vert="horz" lIns="101050" tIns="50525" rIns="101050" bIns="50525" rtlCol="0">
            <a:noAutofit/>
          </a:bodyPr>
          <a:lstStyle/>
          <a:p>
            <a:pPr marL="378936" marR="0" lvl="0" indent="-378936" algn="just" defTabSz="10104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Gasolina Extra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056984" y="1776264"/>
            <a:ext cx="2880320" cy="576064"/>
          </a:xfrm>
          <a:prstGeom prst="rect">
            <a:avLst/>
          </a:prstGeom>
        </p:spPr>
        <p:txBody>
          <a:bodyPr vert="horz" lIns="101050" tIns="50525" rIns="101050" bIns="50525" rtlCol="0">
            <a:noAutofit/>
          </a:bodyPr>
          <a:lstStyle/>
          <a:p>
            <a:pPr marL="378936" marR="0" lvl="0" indent="-378936" algn="just" defTabSz="10104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C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Gasolina Súper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8" name="7 Gráfico"/>
          <p:cNvGraphicFramePr/>
          <p:nvPr/>
        </p:nvGraphicFramePr>
        <p:xfrm>
          <a:off x="6760840" y="2640360"/>
          <a:ext cx="60407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6" grpId="0"/>
      <p:bldP spid="7" grpId="0"/>
      <p:bldGraphic spid="8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9920" y="120080"/>
            <a:ext cx="9433048" cy="74369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600" dirty="0" smtClean="0">
                <a:latin typeface="Arial" pitchFamily="34" charset="0"/>
                <a:cs typeface="Arial" pitchFamily="34" charset="0"/>
              </a:rPr>
              <a:t>Resultado 2: Control de Presión</a:t>
            </a: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0360" y="2496344"/>
            <a:ext cx="81369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296344" y="156024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/>
              <a:t>Presión sin ningún tipo de control y sin variador de velocidad</a:t>
            </a:r>
            <a:endParaRPr lang="es-E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9920" y="120080"/>
            <a:ext cx="9433048" cy="743698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600" dirty="0" smtClean="0">
                <a:latin typeface="Arial" pitchFamily="34" charset="0"/>
                <a:cs typeface="Arial" pitchFamily="34" charset="0"/>
              </a:rPr>
              <a:t>Resultado 2: Control de Presión</a:t>
            </a: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088432" y="148823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 smtClean="0"/>
              <a:t>Presión con el controlador Proporcional Integral.</a:t>
            </a:r>
            <a:endParaRPr lang="es-ES" sz="2400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336" y="2496344"/>
            <a:ext cx="849694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4136" y="120080"/>
            <a:ext cx="9433048" cy="74369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s-EC" sz="3200" dirty="0" smtClean="0">
                <a:latin typeface="Arial" pitchFamily="34" charset="0"/>
                <a:cs typeface="Arial" pitchFamily="34" charset="0"/>
              </a:rPr>
              <a:t>Resultado 3: Ahorro de energía</a:t>
            </a:r>
            <a:endParaRPr lang="es-EC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72208" y="7176864"/>
            <a:ext cx="10585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2400" dirty="0" smtClean="0"/>
              <a:t> </a:t>
            </a:r>
            <a:r>
              <a:rPr lang="es-EC" sz="2400" i="1" dirty="0" smtClean="0"/>
              <a:t>Se estima un ahorro de energía mensual de 1093 Kw/h que representa un valor de $ 131.16, en gasolina extra</a:t>
            </a:r>
            <a:endParaRPr lang="es-ES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368352" y="2136304"/>
          <a:ext cx="8208912" cy="4375720"/>
        </p:xfrm>
        <a:graphic>
          <a:graphicData uri="http://schemas.openxmlformats.org/drawingml/2006/table">
            <a:tbl>
              <a:tblPr/>
              <a:tblGrid>
                <a:gridCol w="5316134"/>
                <a:gridCol w="1497438"/>
                <a:gridCol w="1395340"/>
              </a:tblGrid>
              <a:tr h="4320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SISTEMA NUEVO  G. EXTRA</a:t>
                      </a:r>
                      <a:endParaRPr lang="es-ES" sz="20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37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ELECTROBOMBA</a:t>
                      </a:r>
                      <a:endParaRPr lang="es-ES" sz="20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CONSUMO</a:t>
                      </a:r>
                      <a:endParaRPr lang="es-ES" sz="20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[Kw/h]</a:t>
                      </a:r>
                      <a:endParaRPr lang="es-ES" sz="20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COSTO</a:t>
                      </a:r>
                      <a:endParaRPr lang="es-ES" sz="20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[ $]</a:t>
                      </a:r>
                      <a:endParaRPr lang="es-ES" sz="20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61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Principal (Variador con control P.I.)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5.08</a:t>
                      </a:r>
                      <a:endParaRPr lang="es-E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0.61</a:t>
                      </a:r>
                      <a:endParaRPr lang="es-E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Auxiliar 1 (Variador con control P.I.)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75 %(5.08)</a:t>
                      </a:r>
                      <a:endParaRPr lang="es-E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3.81</a:t>
                      </a:r>
                      <a:endParaRPr lang="es-E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0.46</a:t>
                      </a:r>
                      <a:endParaRPr lang="es-E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Auxiliar 2(Variador con control P.I.)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37.5% (5.08)</a:t>
                      </a:r>
                      <a:endParaRPr lang="es-E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1.91</a:t>
                      </a:r>
                      <a:endParaRPr lang="es-E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0.23</a:t>
                      </a:r>
                      <a:endParaRPr lang="es-E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Auxiliar 3(Variador con control P.I.)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12.5 % (5.08)</a:t>
                      </a:r>
                      <a:endParaRPr lang="es-E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0.64</a:t>
                      </a:r>
                      <a:endParaRPr lang="es-E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0.08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7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TOTALES</a:t>
                      </a:r>
                      <a:r>
                        <a:rPr lang="es-EC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es-EC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 HORA)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11.43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1.37</a:t>
                      </a:r>
                      <a:endParaRPr lang="es-E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5104656" y="1344216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/>
              <a:t>GASOLINA EXTRA</a:t>
            </a:r>
            <a:endParaRPr lang="es-ES" sz="2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5" y="62474"/>
            <a:ext cx="4638115" cy="706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900" dirty="0" smtClean="0">
                <a:latin typeface="Arial" pitchFamily="34" charset="0"/>
                <a:cs typeface="Arial" pitchFamily="34" charset="0"/>
              </a:rPr>
              <a:t>Antecedentes</a:t>
            </a:r>
            <a:endParaRPr lang="es-EC" sz="39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0" y="868963"/>
          <a:ext cx="12801600" cy="766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Elipse"/>
          <p:cNvSpPr/>
          <p:nvPr/>
        </p:nvSpPr>
        <p:spPr>
          <a:xfrm>
            <a:off x="3477275" y="2683565"/>
            <a:ext cx="6351106" cy="4133259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2EB229-E01B-47BE-82A7-19FB1CA18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E62EB229-E01B-47BE-82A7-19FB1CA18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B2526E-20EB-425B-83FF-3F5C05C57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90B2526E-20EB-425B-83FF-3F5C05C57A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446447-E9BD-482B-A8CF-ECE0A9C43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E5446447-E9BD-482B-A8CF-ECE0A9C433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5BC944-0F1E-4C74-8870-962C06D82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AC5BC944-0F1E-4C74-8870-962C06D82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3501EF-D0BB-4103-BBEA-4D747D232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D63501EF-D0BB-4103-BBEA-4D747D232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CEBD55-7013-4C4E-808D-45105FEFA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27CEBD55-7013-4C4E-808D-45105FEFA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51AE86-0A70-4544-BF95-3B6B98F9E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5951AE86-0A70-4544-BF95-3B6B98F9E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6C549-7BB1-43BB-8CCD-1DBE551BD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D836C549-7BB1-43BB-8CCD-1DBE551BD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C755F-7165-4C50-8B59-FFC6E4159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669C755F-7165-4C50-8B59-FFC6E4159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4136" y="120080"/>
            <a:ext cx="9433048" cy="74369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s-EC" sz="3200" dirty="0" smtClean="0">
                <a:latin typeface="Arial" pitchFamily="34" charset="0"/>
                <a:cs typeface="Arial" pitchFamily="34" charset="0"/>
              </a:rPr>
              <a:t>Resultado 3: Ahorro de energía</a:t>
            </a:r>
            <a:endParaRPr lang="es-EC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16224" y="6096744"/>
            <a:ext cx="10585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2400" i="1" dirty="0" smtClean="0"/>
              <a:t>  Se estima un ahorro de energía mensual de 35.12 Kw/h que representa un     valor de $4.21, en gasolina súper.</a:t>
            </a:r>
          </a:p>
          <a:p>
            <a:pPr algn="just">
              <a:buFont typeface="Arial" pitchFamily="34" charset="0"/>
              <a:buChar char="•"/>
            </a:pPr>
            <a:endParaRPr lang="es-EC" sz="2400" i="1" dirty="0" smtClean="0"/>
          </a:p>
          <a:p>
            <a:pPr algn="just">
              <a:buFont typeface="Arial" pitchFamily="34" charset="0"/>
              <a:buChar char="•"/>
            </a:pPr>
            <a:r>
              <a:rPr lang="es-EC" sz="2400" dirty="0" smtClean="0"/>
              <a:t>   Es decir, con el presente proyecto se obtendrá un ahorro de energía de   1128.12 Kw/h que representa un valor de $ 135.37 mensualmente, considerando solamente las gasolinas extra y súper.</a:t>
            </a:r>
            <a:endParaRPr lang="es-ES" sz="2400" dirty="0" smtClean="0"/>
          </a:p>
        </p:txBody>
      </p:sp>
      <p:sp>
        <p:nvSpPr>
          <p:cNvPr id="9" name="8 Rectángulo"/>
          <p:cNvSpPr/>
          <p:nvPr/>
        </p:nvSpPr>
        <p:spPr>
          <a:xfrm>
            <a:off x="4960640" y="1272208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/>
              <a:t>GASOLINA SÚPER</a:t>
            </a:r>
            <a:endParaRPr lang="es-ES" sz="2400" b="1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296344" y="1992288"/>
          <a:ext cx="8352928" cy="3456382"/>
        </p:xfrm>
        <a:graphic>
          <a:graphicData uri="http://schemas.openxmlformats.org/drawingml/2006/table">
            <a:tbl>
              <a:tblPr/>
              <a:tblGrid>
                <a:gridCol w="5409401"/>
                <a:gridCol w="1750252"/>
                <a:gridCol w="1193275"/>
              </a:tblGrid>
              <a:tr h="47805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SISTEMA NUEVO  G. SÚPER</a:t>
                      </a:r>
                      <a:endParaRPr lang="es-E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06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ELECTROBOMBA</a:t>
                      </a:r>
                      <a:endParaRPr lang="es-E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CONSUMO</a:t>
                      </a:r>
                      <a:endParaRPr lang="es-E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[Kw/h]</a:t>
                      </a:r>
                      <a:endParaRPr lang="es-E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COSTO</a:t>
                      </a:r>
                      <a:endParaRPr lang="es-E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 $]</a:t>
                      </a:r>
                      <a:endParaRPr lang="es-E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55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latin typeface="Calibri"/>
                          <a:ea typeface="Times New Roman"/>
                          <a:cs typeface="Times New Roman"/>
                        </a:rPr>
                        <a:t>Principal (Variador con control P.I.)</a:t>
                      </a:r>
                      <a:endParaRPr lang="es-E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latin typeface="Calibri"/>
                          <a:ea typeface="Times New Roman"/>
                          <a:cs typeface="Times New Roman"/>
                        </a:rPr>
                        <a:t>5.08</a:t>
                      </a:r>
                      <a:endParaRPr lang="es-E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latin typeface="Calibri"/>
                          <a:ea typeface="Times New Roman"/>
                          <a:cs typeface="Times New Roman"/>
                        </a:rPr>
                        <a:t>0.61</a:t>
                      </a:r>
                      <a:endParaRPr lang="es-E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latin typeface="Calibri"/>
                          <a:ea typeface="Times New Roman"/>
                          <a:cs typeface="Times New Roman"/>
                        </a:rPr>
                        <a:t>Auxiliar 1 (Variador con control P.I.)</a:t>
                      </a:r>
                      <a:endParaRPr lang="es-E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latin typeface="Calibri"/>
                          <a:ea typeface="Times New Roman"/>
                          <a:cs typeface="Times New Roman"/>
                        </a:rPr>
                        <a:t>50 %(5.08)</a:t>
                      </a:r>
                      <a:endParaRPr lang="es-ES" sz="2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latin typeface="Calibri"/>
                          <a:ea typeface="Times New Roman"/>
                          <a:cs typeface="Times New Roman"/>
                        </a:rPr>
                        <a:t>2.54</a:t>
                      </a:r>
                      <a:endParaRPr lang="es-E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latin typeface="Calibri"/>
                          <a:ea typeface="Times New Roman"/>
                          <a:cs typeface="Times New Roman"/>
                        </a:rPr>
                        <a:t>0.31</a:t>
                      </a:r>
                      <a:endParaRPr lang="es-E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latin typeface="Calibri"/>
                          <a:ea typeface="Times New Roman"/>
                          <a:cs typeface="Times New Roman"/>
                        </a:rPr>
                        <a:t>8 (Variador con control P.I.)</a:t>
                      </a:r>
                      <a:endParaRPr lang="es-E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latin typeface="Calibri"/>
                          <a:ea typeface="Times New Roman"/>
                          <a:cs typeface="Times New Roman"/>
                        </a:rPr>
                        <a:t>5.08</a:t>
                      </a:r>
                      <a:endParaRPr lang="es-E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latin typeface="Calibri"/>
                          <a:ea typeface="Times New Roman"/>
                          <a:cs typeface="Times New Roman"/>
                        </a:rPr>
                        <a:t>0.61</a:t>
                      </a:r>
                      <a:endParaRPr lang="es-E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 b="1" dirty="0">
                          <a:latin typeface="Calibri"/>
                          <a:ea typeface="Times New Roman"/>
                          <a:cs typeface="Times New Roman"/>
                        </a:rPr>
                        <a:t>TOTALES  </a:t>
                      </a:r>
                      <a:r>
                        <a:rPr lang="es-EC" sz="2400" b="0" dirty="0" smtClean="0">
                          <a:latin typeface="Calibri"/>
                          <a:ea typeface="Times New Roman"/>
                          <a:cs typeface="Times New Roman"/>
                        </a:rPr>
                        <a:t>(1 HORA)</a:t>
                      </a:r>
                      <a:endParaRPr lang="es-ES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>
                          <a:latin typeface="Calibri"/>
                          <a:ea typeface="Times New Roman"/>
                          <a:cs typeface="Times New Roman"/>
                        </a:rPr>
                        <a:t>12.71</a:t>
                      </a:r>
                      <a:endParaRPr lang="es-ES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400" dirty="0">
                          <a:latin typeface="Calibri"/>
                          <a:ea typeface="Times New Roman"/>
                          <a:cs typeface="Times New Roman"/>
                        </a:rPr>
                        <a:t>1.53</a:t>
                      </a:r>
                      <a:endParaRPr lang="es-ES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/>
          <p:nvPr/>
        </p:nvGrpSpPr>
        <p:grpSpPr>
          <a:xfrm>
            <a:off x="2267541" y="3893300"/>
            <a:ext cx="9073008" cy="1007369"/>
            <a:chOff x="0" y="288033"/>
            <a:chExt cx="8208912" cy="7195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5 Rectángulo redondeado"/>
            <p:cNvSpPr/>
            <p:nvPr/>
          </p:nvSpPr>
          <p:spPr>
            <a:xfrm>
              <a:off x="0" y="288033"/>
              <a:ext cx="8208912" cy="71954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5126" y="323158"/>
              <a:ext cx="7934692" cy="649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4200" dirty="0" smtClean="0"/>
                <a:t>CONCLUSIONES Y RECOMENDACIONES</a:t>
              </a:r>
              <a:endParaRPr lang="es-ES" sz="4200" dirty="0"/>
            </a:p>
          </p:txBody>
        </p:sp>
      </p:grpSp>
      <p:pic>
        <p:nvPicPr>
          <p:cNvPr id="5" name="Picture 2" descr="F:\petro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947" y="62474"/>
            <a:ext cx="3225958" cy="120973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6" y="62474"/>
            <a:ext cx="9952304" cy="706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600" dirty="0" smtClean="0">
                <a:latin typeface="Arial" pitchFamily="34" charset="0"/>
                <a:cs typeface="Arial" pitchFamily="34" charset="0"/>
              </a:rPr>
              <a:t>Conclusiones</a:t>
            </a: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0" y="1056184"/>
          <a:ext cx="12801600" cy="727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DDF236-C2C3-4310-ABDF-B6494054B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1CDDF236-C2C3-4310-ABDF-B6494054B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1CDDF236-C2C3-4310-ABDF-B6494054B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4A0897-A40E-4A9B-BD76-E8FCCB91F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674A0897-A40E-4A9B-BD76-E8FCCB91F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674A0897-A40E-4A9B-BD76-E8FCCB91F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F52D08-CF44-4206-ACED-3F32423C1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46F52D08-CF44-4206-ACED-3F32423C1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46F52D08-CF44-4206-ACED-3F32423C1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F7121A-D5D5-41BE-9149-A3C05EE59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85F7121A-D5D5-41BE-9149-A3C05EE59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85F7121A-D5D5-41BE-9149-A3C05EE59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6" y="62474"/>
            <a:ext cx="9952304" cy="706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600" dirty="0" smtClean="0">
                <a:latin typeface="Arial" pitchFamily="34" charset="0"/>
                <a:cs typeface="Arial" pitchFamily="34" charset="0"/>
              </a:rPr>
              <a:t>Conclusiones</a:t>
            </a: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0" y="1056184"/>
          <a:ext cx="12801600" cy="734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AB5934-B8C4-48BE-BE0E-D6D2A0811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21AB5934-B8C4-48BE-BE0E-D6D2A0811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86D17B-5A82-4AA9-80E5-C17F94D92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886D17B-5A82-4AA9-80E5-C17F94D92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050B30-D98F-41F5-AFCA-E66023364C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29050B30-D98F-41F5-AFCA-E66023364C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82689A-02CC-431A-9D06-9C35281F3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082689A-02CC-431A-9D06-9C35281F3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6" y="62474"/>
            <a:ext cx="9952304" cy="706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600" dirty="0" smtClean="0">
                <a:latin typeface="Arial" pitchFamily="34" charset="0"/>
                <a:cs typeface="Arial" pitchFamily="34" charset="0"/>
              </a:rPr>
              <a:t>Recomendaciones</a:t>
            </a: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0" y="840160"/>
          <a:ext cx="12801600" cy="741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6" y="62474"/>
            <a:ext cx="9952304" cy="706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600" dirty="0" smtClean="0">
                <a:latin typeface="Arial" pitchFamily="34" charset="0"/>
                <a:cs typeface="Arial" pitchFamily="34" charset="0"/>
              </a:rPr>
              <a:t>Lista de equipos para el nuevo sistema</a:t>
            </a: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52327" y="1272200"/>
          <a:ext cx="7920881" cy="7772400"/>
        </p:xfrm>
        <a:graphic>
          <a:graphicData uri="http://schemas.openxmlformats.org/drawingml/2006/table">
            <a:tbl>
              <a:tblPr/>
              <a:tblGrid>
                <a:gridCol w="695039"/>
                <a:gridCol w="5974971"/>
                <a:gridCol w="1250871"/>
              </a:tblGrid>
              <a:tr h="406634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Gasolina EXTRA</a:t>
                      </a:r>
                      <a:endParaRPr lang="es-EC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66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latin typeface="Arial"/>
                          <a:ea typeface="Times New Roman"/>
                        </a:rPr>
                        <a:t>Ord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Equipo</a:t>
                      </a:r>
                      <a:endParaRPr lang="es-EC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Total</a:t>
                      </a:r>
                      <a:endParaRPr lang="es-EC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06634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EQUIPOS</a:t>
                      </a:r>
                      <a:endParaRPr lang="es-EC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6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1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Variador de velocidad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4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2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Selector de tres posiciones (Auto-Fuera-Manual)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4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3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Selector de dos posiciones (Adelante-Atrás)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4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4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Luz piloto verde indicadora de marcha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4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5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Luz piloto amarilla indicadora de falla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4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6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Pulsador para probar luz verde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4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7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Pulsador para probar luz amarilla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4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8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Potenciómetro manual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4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9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Interruptor automático termo magnético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4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10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Fusibles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10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11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Reactor de Línea AC CHOKE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4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12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Relé para control de pulsadores y luces piloto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12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13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Ventilador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4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14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Dispositivo transmisor de presión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1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46700" marR="467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6" y="62474"/>
            <a:ext cx="9952304" cy="706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600" dirty="0" smtClean="0">
                <a:latin typeface="Arial" pitchFamily="34" charset="0"/>
                <a:cs typeface="Arial" pitchFamily="34" charset="0"/>
              </a:rPr>
              <a:t>Lista de equipos para el nuevo sistema</a:t>
            </a: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936304" y="1200195"/>
          <a:ext cx="8280921" cy="6984780"/>
        </p:xfrm>
        <a:graphic>
          <a:graphicData uri="http://schemas.openxmlformats.org/drawingml/2006/table">
            <a:tbl>
              <a:tblPr/>
              <a:tblGrid>
                <a:gridCol w="726631"/>
                <a:gridCol w="6246560"/>
                <a:gridCol w="1307730"/>
              </a:tblGrid>
              <a:tr h="46565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Gasolina SÚPER</a:t>
                      </a:r>
                      <a:endParaRPr lang="es-EC" sz="200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5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Variador de velocidad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Selector de tres posiciones (Auto-Fuera-Manual)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Selector de dos posiciones (Adelante-Atrás)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Luz piloto verde indicadora de marcha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Luz piloto amarilla indicadora de falla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Pulsador para probar luz verde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Pulsador para probar luz amarilla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Potenciómetro manual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Interruptor automático termo magnético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Fusibles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Reactor de Línea AC CHOKE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Relé para control de pulsadores y luces piloto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Ventilador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Dispositivo transmisor de presión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6" y="62474"/>
            <a:ext cx="9952304" cy="706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600" dirty="0" smtClean="0">
                <a:latin typeface="Arial" pitchFamily="34" charset="0"/>
                <a:cs typeface="Arial" pitchFamily="34" charset="0"/>
              </a:rPr>
              <a:t>Lista de equipos para el nuevo sistema</a:t>
            </a: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296344" y="1416225"/>
          <a:ext cx="8424937" cy="6768751"/>
        </p:xfrm>
        <a:graphic>
          <a:graphicData uri="http://schemas.openxmlformats.org/drawingml/2006/table">
            <a:tbl>
              <a:tblPr/>
              <a:tblGrid>
                <a:gridCol w="739268"/>
                <a:gridCol w="6355197"/>
                <a:gridCol w="1330472"/>
              </a:tblGrid>
              <a:tr h="61534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CABLEADO  y  CANALIZACIÓN (todos los productos)</a:t>
                      </a:r>
                      <a:endParaRPr lang="es-EC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[m]</a:t>
                      </a:r>
                      <a:endParaRPr lang="es-EC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615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29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Cable de fuerza para el motor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1218.576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30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Cable de fuerza para el actuador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3083.736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31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Cable de fuerza para botonera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1218.576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32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Cable de comunicación para el actuador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178.56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33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Cable de comunicación y fuerza para el transmisor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498.612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34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Bandejas porta cables 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35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Soportería y Tubería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20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341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Equipos Complementarios</a:t>
                      </a:r>
                      <a:endParaRPr lang="es-EC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15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36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Controlador de gestión de motores 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1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3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37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latin typeface="Arial"/>
                          <a:ea typeface="Times New Roman"/>
                        </a:rPr>
                        <a:t>Filtro activo de armónicos</a:t>
                      </a:r>
                      <a:endParaRPr lang="es-EC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latin typeface="Arial"/>
                          <a:ea typeface="Times New Roman"/>
                        </a:rPr>
                        <a:t>1</a:t>
                      </a:r>
                      <a:endParaRPr lang="es-EC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Flecha arriba">
            <a:hlinkClick r:id="rId2" action="ppaction://hlinksldjump"/>
          </p:cNvPr>
          <p:cNvSpPr/>
          <p:nvPr/>
        </p:nvSpPr>
        <p:spPr>
          <a:xfrm>
            <a:off x="11657384" y="7536904"/>
            <a:ext cx="432048" cy="50405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6" y="62475"/>
            <a:ext cx="8267318" cy="921702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600" dirty="0" smtClean="0">
                <a:latin typeface="Arial" pitchFamily="34" charset="0"/>
                <a:cs typeface="Arial" pitchFamily="34" charset="0"/>
              </a:rPr>
              <a:t>Método de Curva de Reacción</a:t>
            </a:r>
            <a:endParaRPr lang="es-EC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272" y="1848272"/>
            <a:ext cx="576064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8849072" y="3864496"/>
          <a:ext cx="1728192" cy="2612898"/>
        </p:xfrm>
        <a:graphic>
          <a:graphicData uri="http://schemas.openxmlformats.org/drawingml/2006/table">
            <a:tbl>
              <a:tblPr/>
              <a:tblGrid>
                <a:gridCol w="1728192"/>
              </a:tblGrid>
              <a:tr h="4354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Parámetro</a:t>
                      </a:r>
                      <a:endParaRPr lang="es-ES" sz="2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354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Times New Roman"/>
                        </a:rPr>
                        <a:t>t(0.632Δ)</a:t>
                      </a:r>
                      <a:endParaRPr lang="es-ES" sz="2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Arial"/>
                          <a:ea typeface="Times New Roman"/>
                        </a:rPr>
                        <a:t>t(0.283Δ)</a:t>
                      </a:r>
                      <a:endParaRPr lang="es-ES" sz="2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Arial"/>
                          <a:ea typeface="Times New Roman"/>
                        </a:rPr>
                        <a:t>K</a:t>
                      </a:r>
                      <a:endParaRPr lang="es-ES" sz="2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Arial"/>
                          <a:ea typeface="Times New Roman"/>
                        </a:rPr>
                        <a:t>τ</a:t>
                      </a:r>
                      <a:endParaRPr lang="es-ES" sz="2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err="1">
                          <a:latin typeface="Arial"/>
                          <a:ea typeface="Times New Roman"/>
                        </a:rPr>
                        <a:t>To</a:t>
                      </a:r>
                      <a:endParaRPr lang="es-ES" sz="2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6" y="62475"/>
            <a:ext cx="8267318" cy="921702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2700" dirty="0" smtClean="0">
                <a:latin typeface="Arial" pitchFamily="34" charset="0"/>
                <a:cs typeface="Arial" pitchFamily="34" charset="0"/>
              </a:rPr>
              <a:t>Curva de Reacción del Proceso</a:t>
            </a:r>
            <a:endParaRPr lang="es-EC" sz="27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Gráfico"/>
          <p:cNvGraphicFramePr/>
          <p:nvPr/>
        </p:nvGraphicFramePr>
        <p:xfrm>
          <a:off x="2944416" y="1056184"/>
          <a:ext cx="6563396" cy="344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Gráfico"/>
          <p:cNvGraphicFramePr/>
          <p:nvPr/>
        </p:nvGraphicFramePr>
        <p:xfrm>
          <a:off x="568152" y="4872608"/>
          <a:ext cx="6768752" cy="373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777064" y="5016624"/>
          <a:ext cx="3384376" cy="2612898"/>
        </p:xfrm>
        <a:graphic>
          <a:graphicData uri="http://schemas.openxmlformats.org/drawingml/2006/table">
            <a:tbl>
              <a:tblPr/>
              <a:tblGrid>
                <a:gridCol w="1611608"/>
                <a:gridCol w="1772768"/>
              </a:tblGrid>
              <a:tr h="435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Parámetro</a:t>
                      </a:r>
                      <a:endParaRPr lang="es-ES" sz="2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Valor</a:t>
                      </a:r>
                      <a:endParaRPr lang="es-ES" sz="2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435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Times New Roman"/>
                        </a:rPr>
                        <a:t>t(0.632Δ)</a:t>
                      </a:r>
                      <a:endParaRPr lang="es-ES" sz="2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dirty="0" smtClean="0">
                          <a:latin typeface="Arial"/>
                          <a:ea typeface="Times New Roman"/>
                        </a:rPr>
                        <a:t>0.07373333 min</a:t>
                      </a:r>
                      <a:endParaRPr lang="es-ES" sz="3200" b="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latin typeface="Arial"/>
                          <a:ea typeface="Times New Roman"/>
                        </a:rPr>
                        <a:t>t(0.283Δ)</a:t>
                      </a:r>
                      <a:endParaRPr lang="es-ES" sz="2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 smtClean="0">
                          <a:latin typeface="Arial"/>
                          <a:ea typeface="Times New Roman"/>
                        </a:rPr>
                        <a:t>0.03301667 min</a:t>
                      </a:r>
                      <a:endParaRPr lang="es-ES" sz="2800" dirty="0" smtClean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Arial"/>
                          <a:ea typeface="Times New Roman"/>
                        </a:rPr>
                        <a:t>K</a:t>
                      </a:r>
                      <a:endParaRPr lang="es-ES" sz="2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Arial"/>
                          <a:ea typeface="Times New Roman"/>
                        </a:rPr>
                        <a:t>0.01205143</a:t>
                      </a:r>
                      <a:endParaRPr lang="es-ES" sz="2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Arial"/>
                          <a:ea typeface="Times New Roman"/>
                        </a:rPr>
                        <a:t>τ</a:t>
                      </a:r>
                      <a:endParaRPr lang="es-ES" sz="2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latin typeface="Arial"/>
                          <a:ea typeface="Times New Roman"/>
                        </a:rPr>
                        <a:t>0.061075</a:t>
                      </a:r>
                      <a:endParaRPr lang="es-ES" sz="2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>
                          <a:latin typeface="Arial"/>
                          <a:ea typeface="Times New Roman"/>
                        </a:rPr>
                        <a:t>To</a:t>
                      </a:r>
                      <a:endParaRPr lang="es-ES" sz="2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Arial"/>
                          <a:ea typeface="Times New Roman"/>
                        </a:rPr>
                        <a:t>0.01265833</a:t>
                      </a:r>
                      <a:endParaRPr lang="es-ES" sz="2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Flecha arriba">
            <a:hlinkClick r:id="rId4" action="ppaction://hlinksldjump"/>
          </p:cNvPr>
          <p:cNvSpPr/>
          <p:nvPr/>
        </p:nvSpPr>
        <p:spPr>
          <a:xfrm>
            <a:off x="12233448" y="7752928"/>
            <a:ext cx="432048" cy="50405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2178" tIns="36089" rIns="72178" bIns="36089"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>
            <a:off x="7264896" y="6024736"/>
            <a:ext cx="853428" cy="57606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59884" tIns="29942" rIns="59884" bIns="29942"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96" y="-23936"/>
            <a:ext cx="9592264" cy="706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400" dirty="0" smtClean="0">
                <a:latin typeface="Arial" pitchFamily="34" charset="0"/>
                <a:cs typeface="Arial" pitchFamily="34" charset="0"/>
              </a:rPr>
              <a:t>Infraestructura física del Patio de Bombas</a:t>
            </a:r>
            <a:endParaRPr lang="es-EC" sz="3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317" y="1171397"/>
            <a:ext cx="5645427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90" y="2381131"/>
            <a:ext cx="5141371" cy="48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2296344" y="696144"/>
            <a:ext cx="2606689" cy="498598"/>
          </a:xfrm>
          <a:prstGeom prst="rect">
            <a:avLst/>
          </a:prstGeom>
          <a:solidFill>
            <a:schemeClr val="accent1">
              <a:lumMod val="75000"/>
              <a:alpha val="46000"/>
            </a:schemeClr>
          </a:solidFill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s-EC" sz="2400" dirty="0" smtClean="0"/>
              <a:t>Gasolina Extra</a:t>
            </a:r>
            <a:endParaRPr lang="es-ES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993088" y="1920280"/>
            <a:ext cx="2433870" cy="498598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solidFill>
              <a:schemeClr val="tx1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s-EC" sz="2400" dirty="0" smtClean="0"/>
              <a:t>Gasolina Súper</a:t>
            </a:r>
            <a:endParaRPr lang="es-E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62475"/>
            <a:ext cx="10001200" cy="921702"/>
          </a:xfrm>
        </p:spPr>
        <p:txBody>
          <a:bodyPr>
            <a:noAutofit/>
          </a:bodyPr>
          <a:lstStyle/>
          <a:p>
            <a:pPr lvl="0"/>
            <a:r>
              <a:rPr lang="es-EC" sz="3600" dirty="0" smtClean="0">
                <a:latin typeface="Arial" pitchFamily="34" charset="0"/>
                <a:cs typeface="Arial" pitchFamily="34" charset="0"/>
              </a:rPr>
              <a:t>Fórmulas de sintonización de </a:t>
            </a:r>
            <a:r>
              <a:rPr lang="es-EC" sz="3600" dirty="0" err="1" smtClean="0">
                <a:latin typeface="Arial" pitchFamily="34" charset="0"/>
                <a:cs typeface="Arial" pitchFamily="34" charset="0"/>
              </a:rPr>
              <a:t>Ziegler</a:t>
            </a:r>
            <a:r>
              <a:rPr lang="es-EC" sz="36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EC" sz="3600" dirty="0" err="1" smtClean="0">
                <a:latin typeface="Arial" pitchFamily="34" charset="0"/>
                <a:cs typeface="Arial" pitchFamily="34" charset="0"/>
              </a:rPr>
              <a:t>Nichols</a:t>
            </a:r>
            <a:r>
              <a:rPr lang="es-EC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209" y="1416224"/>
            <a:ext cx="7367626" cy="335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497" y="5016624"/>
            <a:ext cx="7631260" cy="317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Flecha arriba">
            <a:hlinkClick r:id="rId4" action="ppaction://hlinksldjump"/>
          </p:cNvPr>
          <p:cNvSpPr/>
          <p:nvPr/>
        </p:nvSpPr>
        <p:spPr>
          <a:xfrm>
            <a:off x="11657385" y="7536906"/>
            <a:ext cx="432048" cy="50405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2178" tIns="36089" rIns="72178" bIns="36089"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" y="62475"/>
            <a:ext cx="10001200" cy="921702"/>
          </a:xfrm>
        </p:spPr>
        <p:txBody>
          <a:bodyPr>
            <a:noAutofit/>
          </a:bodyPr>
          <a:lstStyle/>
          <a:p>
            <a:pPr lvl="0"/>
            <a:r>
              <a:rPr lang="es-EC" sz="3600" dirty="0" smtClean="0">
                <a:latin typeface="Arial" pitchFamily="34" charset="0"/>
                <a:cs typeface="Arial" pitchFamily="34" charset="0"/>
              </a:rPr>
              <a:t>Fórmulas de sintonización de </a:t>
            </a:r>
            <a:r>
              <a:rPr lang="es-EC" sz="3600" dirty="0" err="1" smtClean="0">
                <a:latin typeface="Arial" pitchFamily="34" charset="0"/>
                <a:cs typeface="Arial" pitchFamily="34" charset="0"/>
              </a:rPr>
              <a:t>Ziegler</a:t>
            </a:r>
            <a:r>
              <a:rPr lang="es-EC" sz="36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EC" sz="3600" dirty="0" err="1" smtClean="0">
                <a:latin typeface="Arial" pitchFamily="34" charset="0"/>
                <a:cs typeface="Arial" pitchFamily="34" charset="0"/>
              </a:rPr>
              <a:t>Nichols</a:t>
            </a:r>
            <a:r>
              <a:rPr lang="es-EC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200" y="1344216"/>
            <a:ext cx="7367626" cy="335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4497" y="5016624"/>
            <a:ext cx="7631260" cy="317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Flecha arriba">
            <a:hlinkClick r:id="rId4" action="ppaction://hlinksldjump"/>
          </p:cNvPr>
          <p:cNvSpPr/>
          <p:nvPr/>
        </p:nvSpPr>
        <p:spPr>
          <a:xfrm>
            <a:off x="11657385" y="7536906"/>
            <a:ext cx="432048" cy="50405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2178" tIns="36089" rIns="72178" bIns="36089"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213" y="163285"/>
            <a:ext cx="3139629" cy="686092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400" dirty="0" smtClean="0">
                <a:latin typeface="Arial" pitchFamily="34" charset="0"/>
                <a:cs typeface="Arial" pitchFamily="34" charset="0"/>
              </a:rPr>
              <a:t>Red de Datos</a:t>
            </a:r>
            <a:endParaRPr lang="es-EC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0242" name="Rectangle 18"/>
          <p:cNvSpPr>
            <a:spLocks noChangeArrowheads="1"/>
          </p:cNvSpPr>
          <p:nvPr/>
        </p:nvSpPr>
        <p:spPr bwMode="auto">
          <a:xfrm>
            <a:off x="0" y="-203132"/>
            <a:ext cx="258597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80268" name="Rectangle 44"/>
          <p:cNvSpPr>
            <a:spLocks noChangeArrowheads="1"/>
          </p:cNvSpPr>
          <p:nvPr/>
        </p:nvSpPr>
        <p:spPr bwMode="auto">
          <a:xfrm>
            <a:off x="0" y="-203132"/>
            <a:ext cx="258597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80297" name="Rectangle 73"/>
          <p:cNvSpPr>
            <a:spLocks noChangeArrowheads="1"/>
          </p:cNvSpPr>
          <p:nvPr/>
        </p:nvSpPr>
        <p:spPr bwMode="auto">
          <a:xfrm>
            <a:off x="0" y="-203132"/>
            <a:ext cx="258597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67" name="66 Grupo"/>
          <p:cNvGrpSpPr/>
          <p:nvPr/>
        </p:nvGrpSpPr>
        <p:grpSpPr>
          <a:xfrm>
            <a:off x="-766137" y="1473831"/>
            <a:ext cx="7166937" cy="5746238"/>
            <a:chOff x="-252536" y="1052736"/>
            <a:chExt cx="4975225" cy="4104456"/>
          </a:xfrm>
        </p:grpSpPr>
        <p:sp>
          <p:nvSpPr>
            <p:cNvPr id="180296" name="AutoShape 72"/>
            <p:cNvSpPr>
              <a:spLocks noChangeAspect="1" noChangeArrowheads="1" noTextEdit="1"/>
            </p:cNvSpPr>
            <p:nvPr/>
          </p:nvSpPr>
          <p:spPr bwMode="auto">
            <a:xfrm>
              <a:off x="-252536" y="1052736"/>
              <a:ext cx="4975225" cy="410445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0295" name="Text Box 71"/>
            <p:cNvSpPr txBox="1">
              <a:spLocks noChangeArrowheads="1"/>
            </p:cNvSpPr>
            <p:nvPr/>
          </p:nvSpPr>
          <p:spPr bwMode="auto">
            <a:xfrm>
              <a:off x="391354" y="1052736"/>
              <a:ext cx="1581785" cy="50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80160"/>
              <a:r>
                <a:rPr lang="es-ES" b="1" u="sng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NIVEL</a:t>
              </a:r>
              <a:endParaRPr lang="es-ES" dirty="0" smtClean="0">
                <a:latin typeface="Arial" pitchFamily="34" charset="0"/>
                <a:cs typeface="Arial" pitchFamily="34" charset="0"/>
              </a:endParaRPr>
            </a:p>
            <a:p>
              <a:pPr defTabSz="1280160" eaLnBrk="0" hangingPunct="0"/>
              <a:endParaRPr lang="es-ES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294" name="Text Box 70"/>
            <p:cNvSpPr txBox="1">
              <a:spLocks noChangeArrowheads="1"/>
            </p:cNvSpPr>
            <p:nvPr/>
          </p:nvSpPr>
          <p:spPr bwMode="auto">
            <a:xfrm>
              <a:off x="2927544" y="1063664"/>
              <a:ext cx="1329055" cy="493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80160"/>
              <a:r>
                <a:rPr lang="es-ES" b="1" u="sng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EQUIPO</a:t>
              </a:r>
              <a:endParaRPr lang="es-ES" dirty="0" smtClean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0278" name="Group 54"/>
            <p:cNvGrpSpPr>
              <a:grpSpLocks/>
            </p:cNvGrpSpPr>
            <p:nvPr/>
          </p:nvGrpSpPr>
          <p:grpSpPr bwMode="auto">
            <a:xfrm>
              <a:off x="395164" y="1557356"/>
              <a:ext cx="4041775" cy="3441702"/>
              <a:chOff x="2886" y="5073"/>
              <a:chExt cx="6365" cy="5354"/>
            </a:xfrm>
          </p:grpSpPr>
          <p:sp>
            <p:nvSpPr>
              <p:cNvPr id="180293" name="AutoShape 69"/>
              <p:cNvSpPr>
                <a:spLocks noChangeArrowheads="1"/>
              </p:cNvSpPr>
              <p:nvPr/>
            </p:nvSpPr>
            <p:spPr bwMode="auto">
              <a:xfrm>
                <a:off x="3836" y="8738"/>
                <a:ext cx="184" cy="524"/>
              </a:xfrm>
              <a:prstGeom prst="downArrow">
                <a:avLst>
                  <a:gd name="adj1" fmla="val 50000"/>
                  <a:gd name="adj2" fmla="val 7119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0292" name="Text Box 68"/>
              <p:cNvSpPr txBox="1">
                <a:spLocks noChangeArrowheads="1"/>
              </p:cNvSpPr>
              <p:nvPr/>
            </p:nvSpPr>
            <p:spPr bwMode="auto">
              <a:xfrm>
                <a:off x="2886" y="5073"/>
                <a:ext cx="2093" cy="785"/>
              </a:xfrm>
              <a:prstGeom prst="rect">
                <a:avLst/>
              </a:prstGeom>
              <a:gradFill rotWithShape="0">
                <a:gsLst>
                  <a:gs pos="0">
                    <a:srgbClr val="DBE5F1"/>
                  </a:gs>
                  <a:gs pos="100000">
                    <a:srgbClr val="DBE5F1">
                      <a:gamma/>
                      <a:tint val="470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280160"/>
                <a:r>
                  <a:rPr lang="es-ES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GESTIÓN</a:t>
                </a:r>
                <a:endParaRPr lang="es-ES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291" name="Text Box 67"/>
              <p:cNvSpPr txBox="1">
                <a:spLocks noChangeArrowheads="1"/>
              </p:cNvSpPr>
              <p:nvPr/>
            </p:nvSpPr>
            <p:spPr bwMode="auto">
              <a:xfrm>
                <a:off x="2886" y="6399"/>
                <a:ext cx="2093" cy="785"/>
              </a:xfrm>
              <a:prstGeom prst="rect">
                <a:avLst/>
              </a:prstGeom>
              <a:gradFill rotWithShape="1">
                <a:gsLst>
                  <a:gs pos="0">
                    <a:srgbClr val="DBE5F1"/>
                  </a:gs>
                  <a:gs pos="100000">
                    <a:srgbClr val="DBE5F1">
                      <a:gamma/>
                      <a:tint val="5960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280160"/>
                <a:r>
                  <a:rPr lang="es-ES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CONTROL</a:t>
                </a:r>
                <a:endParaRPr lang="es-ES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290" name="Text Box 66"/>
              <p:cNvSpPr txBox="1">
                <a:spLocks noChangeArrowheads="1"/>
              </p:cNvSpPr>
              <p:nvPr/>
            </p:nvSpPr>
            <p:spPr bwMode="auto">
              <a:xfrm>
                <a:off x="2886" y="7721"/>
                <a:ext cx="2093" cy="1069"/>
              </a:xfrm>
              <a:prstGeom prst="rect">
                <a:avLst/>
              </a:prstGeom>
              <a:gradFill rotWithShape="1">
                <a:gsLst>
                  <a:gs pos="0">
                    <a:srgbClr val="DBE5F1"/>
                  </a:gs>
                  <a:gs pos="100000">
                    <a:srgbClr val="DBE5F1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280160"/>
                <a:r>
                  <a:rPr lang="es-ES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CAMPO Y PROCESO</a:t>
                </a:r>
                <a:endParaRPr lang="es-ES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289" name="Text Box 65"/>
              <p:cNvSpPr txBox="1">
                <a:spLocks noChangeArrowheads="1"/>
              </p:cNvSpPr>
              <p:nvPr/>
            </p:nvSpPr>
            <p:spPr bwMode="auto">
              <a:xfrm>
                <a:off x="6696" y="5073"/>
                <a:ext cx="2555" cy="1309"/>
              </a:xfrm>
              <a:prstGeom prst="rect">
                <a:avLst/>
              </a:prstGeom>
              <a:gradFill rotWithShape="1">
                <a:gsLst>
                  <a:gs pos="0">
                    <a:srgbClr val="EAF1DD"/>
                  </a:gs>
                  <a:gs pos="100000">
                    <a:srgbClr val="EAF1DD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280160"/>
                <a:r>
                  <a:rPr lang="es-ES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Estaciones de trabajo y supervisión del producto. </a:t>
                </a:r>
                <a:endParaRPr lang="es-ES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288" name="Text Box 64"/>
              <p:cNvSpPr txBox="1">
                <a:spLocks noChangeArrowheads="1"/>
              </p:cNvSpPr>
              <p:nvPr/>
            </p:nvSpPr>
            <p:spPr bwMode="auto">
              <a:xfrm>
                <a:off x="6709" y="6477"/>
                <a:ext cx="2542" cy="990"/>
              </a:xfrm>
              <a:prstGeom prst="rect">
                <a:avLst/>
              </a:prstGeom>
              <a:gradFill rotWithShape="1">
                <a:gsLst>
                  <a:gs pos="0">
                    <a:srgbClr val="EAF1DD"/>
                  </a:gs>
                  <a:gs pos="100000">
                    <a:srgbClr val="EAF1DD">
                      <a:gamma/>
                      <a:tint val="7372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280160"/>
                <a:r>
                  <a:rPr lang="es-ES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PLCs y Computadoras</a:t>
                </a:r>
                <a:endParaRPr lang="es-ES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287" name="Text Box 63"/>
              <p:cNvSpPr txBox="1">
                <a:spLocks noChangeArrowheads="1"/>
              </p:cNvSpPr>
              <p:nvPr/>
            </p:nvSpPr>
            <p:spPr bwMode="auto">
              <a:xfrm>
                <a:off x="6709" y="7761"/>
                <a:ext cx="2542" cy="786"/>
              </a:xfrm>
              <a:prstGeom prst="rect">
                <a:avLst/>
              </a:prstGeom>
              <a:gradFill rotWithShape="1">
                <a:gsLst>
                  <a:gs pos="0">
                    <a:srgbClr val="EAF1DD"/>
                  </a:gs>
                  <a:gs pos="100000">
                    <a:srgbClr val="EAF1DD">
                      <a:gamma/>
                      <a:shade val="92941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280160"/>
                <a:r>
                  <a:rPr lang="es-ES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Accuload III</a:t>
                </a:r>
                <a:endParaRPr lang="es-ES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286" name="AutoShape 62"/>
              <p:cNvSpPr>
                <a:spLocks noChangeArrowheads="1"/>
              </p:cNvSpPr>
              <p:nvPr/>
            </p:nvSpPr>
            <p:spPr bwMode="auto">
              <a:xfrm>
                <a:off x="4990" y="5358"/>
                <a:ext cx="1730" cy="184"/>
              </a:xfrm>
              <a:prstGeom prst="leftRightArrow">
                <a:avLst>
                  <a:gd name="adj1" fmla="val 50000"/>
                  <a:gd name="adj2" fmla="val 188043"/>
                </a:avLst>
              </a:prstGeom>
              <a:gradFill rotWithShape="1">
                <a:gsLst>
                  <a:gs pos="0">
                    <a:srgbClr val="E5B8B7"/>
                  </a:gs>
                  <a:gs pos="100000">
                    <a:srgbClr val="E5B8B7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0285" name="AutoShape 61"/>
              <p:cNvSpPr>
                <a:spLocks noChangeArrowheads="1"/>
              </p:cNvSpPr>
              <p:nvPr/>
            </p:nvSpPr>
            <p:spPr bwMode="auto">
              <a:xfrm>
                <a:off x="4973" y="6647"/>
                <a:ext cx="1730" cy="184"/>
              </a:xfrm>
              <a:prstGeom prst="leftRightArrow">
                <a:avLst>
                  <a:gd name="adj1" fmla="val 50000"/>
                  <a:gd name="adj2" fmla="val 188043"/>
                </a:avLst>
              </a:prstGeom>
              <a:gradFill rotWithShape="1">
                <a:gsLst>
                  <a:gs pos="0">
                    <a:srgbClr val="E5B8B7"/>
                  </a:gs>
                  <a:gs pos="100000">
                    <a:srgbClr val="E5B8B7">
                      <a:gamma/>
                      <a:tint val="66667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0284" name="AutoShape 60"/>
              <p:cNvSpPr>
                <a:spLocks noChangeArrowheads="1"/>
              </p:cNvSpPr>
              <p:nvPr/>
            </p:nvSpPr>
            <p:spPr bwMode="auto">
              <a:xfrm>
                <a:off x="4973" y="7954"/>
                <a:ext cx="1730" cy="184"/>
              </a:xfrm>
              <a:prstGeom prst="leftRightArrow">
                <a:avLst>
                  <a:gd name="adj1" fmla="val 50000"/>
                  <a:gd name="adj2" fmla="val 188043"/>
                </a:avLst>
              </a:prstGeom>
              <a:gradFill rotWithShape="1">
                <a:gsLst>
                  <a:gs pos="0">
                    <a:srgbClr val="E5B8B7"/>
                  </a:gs>
                  <a:gs pos="100000">
                    <a:srgbClr val="E5B8B7">
                      <a:gamma/>
                      <a:shade val="7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0283" name="AutoShape 59"/>
              <p:cNvSpPr>
                <a:spLocks noChangeArrowheads="1"/>
              </p:cNvSpPr>
              <p:nvPr/>
            </p:nvSpPr>
            <p:spPr bwMode="auto">
              <a:xfrm>
                <a:off x="4979" y="9394"/>
                <a:ext cx="1730" cy="184"/>
              </a:xfrm>
              <a:prstGeom prst="leftRightArrow">
                <a:avLst>
                  <a:gd name="adj1" fmla="val 50000"/>
                  <a:gd name="adj2" fmla="val 188043"/>
                </a:avLst>
              </a:prstGeom>
              <a:gradFill rotWithShape="1">
                <a:gsLst>
                  <a:gs pos="0">
                    <a:srgbClr val="E5B8B7"/>
                  </a:gs>
                  <a:gs pos="100000">
                    <a:srgbClr val="E5B8B7">
                      <a:gamma/>
                      <a:shade val="50196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0282" name="AutoShape 58"/>
              <p:cNvSpPr>
                <a:spLocks noChangeArrowheads="1"/>
              </p:cNvSpPr>
              <p:nvPr/>
            </p:nvSpPr>
            <p:spPr bwMode="auto">
              <a:xfrm>
                <a:off x="3836" y="5858"/>
                <a:ext cx="184" cy="524"/>
              </a:xfrm>
              <a:prstGeom prst="downArrow">
                <a:avLst>
                  <a:gd name="adj1" fmla="val 50000"/>
                  <a:gd name="adj2" fmla="val 7119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0281" name="AutoShape 57"/>
              <p:cNvSpPr>
                <a:spLocks noChangeArrowheads="1"/>
              </p:cNvSpPr>
              <p:nvPr/>
            </p:nvSpPr>
            <p:spPr bwMode="auto">
              <a:xfrm>
                <a:off x="3836" y="7184"/>
                <a:ext cx="184" cy="524"/>
              </a:xfrm>
              <a:prstGeom prst="downArrow">
                <a:avLst>
                  <a:gd name="adj1" fmla="val 50000"/>
                  <a:gd name="adj2" fmla="val 7119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180280" name="Text Box 56"/>
              <p:cNvSpPr txBox="1">
                <a:spLocks noChangeArrowheads="1"/>
              </p:cNvSpPr>
              <p:nvPr/>
            </p:nvSpPr>
            <p:spPr bwMode="auto">
              <a:xfrm>
                <a:off x="2897" y="9264"/>
                <a:ext cx="2093" cy="1053"/>
              </a:xfrm>
              <a:prstGeom prst="rect">
                <a:avLst/>
              </a:prstGeom>
              <a:gradFill rotWithShape="1">
                <a:gsLst>
                  <a:gs pos="0">
                    <a:srgbClr val="DBE5F1"/>
                  </a:gs>
                  <a:gs pos="100000">
                    <a:srgbClr val="DBE5F1">
                      <a:gamma/>
                      <a:shade val="66667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280160"/>
                <a:r>
                  <a:rPr lang="es-ES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ENTRADA / SALIDA</a:t>
                </a:r>
                <a:endParaRPr lang="es-ES" dirty="0" smtClean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279" name="Text Box 55"/>
              <p:cNvSpPr txBox="1">
                <a:spLocks noChangeArrowheads="1"/>
              </p:cNvSpPr>
              <p:nvPr/>
            </p:nvSpPr>
            <p:spPr bwMode="auto">
              <a:xfrm>
                <a:off x="6703" y="9093"/>
                <a:ext cx="2548" cy="1334"/>
              </a:xfrm>
              <a:prstGeom prst="rect">
                <a:avLst/>
              </a:prstGeom>
              <a:gradFill rotWithShape="1">
                <a:gsLst>
                  <a:gs pos="0">
                    <a:srgbClr val="EAF1DD"/>
                  </a:gs>
                  <a:gs pos="100000">
                    <a:srgbClr val="EAF1DD">
                      <a:gamma/>
                      <a:shade val="61961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1280160"/>
                <a:r>
                  <a:rPr lang="es-ES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Actuadores, sensores, transmisores, RTU</a:t>
                </a:r>
                <a:endParaRPr lang="es-ES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66" name="65 Diagrama"/>
          <p:cNvGraphicFramePr/>
          <p:nvPr/>
        </p:nvGraphicFramePr>
        <p:xfrm>
          <a:off x="5997555" y="868963"/>
          <a:ext cx="6804045" cy="8468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2" name="71 Rectángulo">
            <a:hlinkClick r:id="rId7" action="ppaction://hlinkfile"/>
          </p:cNvPr>
          <p:cNvSpPr/>
          <p:nvPr/>
        </p:nvSpPr>
        <p:spPr>
          <a:xfrm>
            <a:off x="452939" y="7724125"/>
            <a:ext cx="4838938" cy="60486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s-ES" dirty="0" smtClean="0">
              <a:solidFill>
                <a:schemeClr val="tx1"/>
              </a:solidFill>
            </a:endParaRPr>
          </a:p>
          <a:p>
            <a:pPr algn="ctr"/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Diagrama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8" action="ppaction://hlinkfile"/>
              </a:rPr>
              <a:t>:</a:t>
            </a:r>
            <a:r>
              <a:rPr lang="es-E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Red de Comunicación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82070F11-1641-407F-B8D9-61A5BB31F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6">
                                            <p:graphicEl>
                                              <a:dgm id="{82070F11-1641-407F-B8D9-61A5BB31F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50022B6B-7FEF-4705-B027-782BCC0AB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6">
                                            <p:graphicEl>
                                              <a:dgm id="{50022B6B-7FEF-4705-B027-782BCC0AB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80A34017-E81C-4914-9E74-702BCEE4D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6">
                                            <p:graphicEl>
                                              <a:dgm id="{80A34017-E81C-4914-9E74-702BCEE4D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96AC14DB-9821-4602-97D9-AC9F3D0F5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">
                                            <p:graphicEl>
                                              <a:dgm id="{96AC14DB-9821-4602-97D9-AC9F3D0F5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5D2AB7B5-7059-46D7-9D95-75BD4F0E8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6">
                                            <p:graphicEl>
                                              <a:dgm id="{5D2AB7B5-7059-46D7-9D95-75BD4F0E8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30BDBB7C-FD85-4DA5-B570-B3910168F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6">
                                            <p:graphicEl>
                                              <a:dgm id="{30BDBB7C-FD85-4DA5-B570-B3910168F8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0CF978C8-1811-44DE-AA14-827D53EA5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6">
                                            <p:graphicEl>
                                              <a:dgm id="{0CF978C8-1811-44DE-AA14-827D53EA5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301E692D-20DC-4373-8E54-46B370185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6">
                                            <p:graphicEl>
                                              <a:dgm id="{301E692D-20DC-4373-8E54-46B370185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8CF85A3C-F689-4FF2-B855-50361C04C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6">
                                            <p:graphicEl>
                                              <a:dgm id="{8CF85A3C-F689-4FF2-B855-50361C04C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A644182D-F9BB-4A4E-9B90-1CE6AD0E7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6">
                                            <p:graphicEl>
                                              <a:dgm id="{A644182D-F9BB-4A4E-9B90-1CE6AD0E7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E169DE6E-6A73-45ED-84ED-1ACAC4D75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6">
                                            <p:graphicEl>
                                              <a:dgm id="{E169DE6E-6A73-45ED-84ED-1ACAC4D75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6CC27B11-3EB0-4097-A598-74704471E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6">
                                            <p:graphicEl>
                                              <a:dgm id="{6CC27B11-3EB0-4097-A598-74704471E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BAE433B6-2373-4184-9476-7FB27DBFD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6">
                                            <p:graphicEl>
                                              <a:dgm id="{BAE433B6-2373-4184-9476-7FB27DBFD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ADC8E933-FE0A-4EDA-8845-2BFAFD7A1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6">
                                            <p:graphicEl>
                                              <a:dgm id="{ADC8E933-FE0A-4EDA-8845-2BFAFD7A1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graphicEl>
                                              <a:dgm id="{FF98ACFA-6E7A-46A5-8877-0E5F5D146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6">
                                            <p:graphicEl>
                                              <a:dgm id="{FF98ACFA-6E7A-46A5-8877-0E5F5D146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6" grpId="0">
        <p:bldSub>
          <a:bldDgm/>
        </p:bldSub>
      </p:bldGraphic>
      <p:bldP spid="7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506" y="62474"/>
            <a:ext cx="11521440" cy="988526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s-EC" sz="3400" dirty="0" smtClean="0">
                <a:latin typeface="Arial" pitchFamily="34" charset="0"/>
                <a:cs typeface="Arial" pitchFamily="34" charset="0"/>
              </a:rPr>
              <a:t>Planteamiento del Problema</a:t>
            </a:r>
            <a:endParaRPr lang="es-EC" sz="3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" name="28 Marcador de contenido"/>
          <p:cNvGraphicFramePr>
            <a:graphicFrameLocks noGrp="1"/>
          </p:cNvGraphicFramePr>
          <p:nvPr>
            <p:ph idx="1"/>
          </p:nvPr>
        </p:nvGraphicFramePr>
        <p:xfrm>
          <a:off x="0" y="969774"/>
          <a:ext cx="12801600" cy="735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0242" name="Rectangle 18"/>
          <p:cNvSpPr>
            <a:spLocks noChangeArrowheads="1"/>
          </p:cNvSpPr>
          <p:nvPr/>
        </p:nvSpPr>
        <p:spPr bwMode="auto">
          <a:xfrm>
            <a:off x="0" y="-203132"/>
            <a:ext cx="258597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80268" name="Rectangle 44"/>
          <p:cNvSpPr>
            <a:spLocks noChangeArrowheads="1"/>
          </p:cNvSpPr>
          <p:nvPr/>
        </p:nvSpPr>
        <p:spPr bwMode="auto">
          <a:xfrm>
            <a:off x="0" y="-203132"/>
            <a:ext cx="258597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80297" name="Rectangle 73"/>
          <p:cNvSpPr>
            <a:spLocks noChangeArrowheads="1"/>
          </p:cNvSpPr>
          <p:nvPr/>
        </p:nvSpPr>
        <p:spPr bwMode="auto">
          <a:xfrm>
            <a:off x="0" y="-203132"/>
            <a:ext cx="258597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463A8B1D-0641-48DC-917A-84D3F8E91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graphicEl>
                                              <a:dgm id="{463A8B1D-0641-48DC-917A-84D3F8E91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graphicEl>
                                              <a:dgm id="{463A8B1D-0641-48DC-917A-84D3F8E91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graphicEl>
                                              <a:dgm id="{813504B2-F62A-48D8-88B0-B22B7BF72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>
                                            <p:graphicEl>
                                              <a:dgm id="{813504B2-F62A-48D8-88B0-B22B7BF72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graphicEl>
                                              <a:dgm id="{813504B2-F62A-48D8-88B0-B22B7BF72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21" y="74768"/>
            <a:ext cx="3125321" cy="69338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s-EC" sz="3400" dirty="0" smtClean="0">
                <a:latin typeface="Arial" pitchFamily="34" charset="0"/>
                <a:cs typeface="Arial" pitchFamily="34" charset="0"/>
              </a:rPr>
              <a:t>OBJETIVOS</a:t>
            </a:r>
            <a:endParaRPr lang="es-EC" sz="3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0" y="969774"/>
          <a:ext cx="12801600" cy="735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arriba">
            <a:hlinkClick r:id="rId7" action="ppaction://hlinksldjump"/>
          </p:cNvPr>
          <p:cNvSpPr/>
          <p:nvPr/>
        </p:nvSpPr>
        <p:spPr>
          <a:xfrm>
            <a:off x="12305456" y="7752928"/>
            <a:ext cx="432048" cy="50405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50BCA7-761D-44D3-BECE-F97BDE67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750BCA7-761D-44D3-BECE-F97BDE67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750BCA7-761D-44D3-BECE-F97BDE674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855689-D8F9-4455-B50F-55805E8EB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3855689-D8F9-4455-B50F-55805E8EB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3855689-D8F9-4455-B50F-55805E8EB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316D64-4B6F-4554-AA8F-1BB494F86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7316D64-4B6F-4554-AA8F-1BB494F86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7316D64-4B6F-4554-AA8F-1BB494F864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4A763E-E735-4851-A171-E30EA9FFC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E4A763E-E735-4851-A171-E30EA9FFC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E4A763E-E735-4851-A171-E30EA9FFC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/>
          <p:nvPr/>
        </p:nvGrpSpPr>
        <p:grpSpPr>
          <a:xfrm>
            <a:off x="1259429" y="3893300"/>
            <a:ext cx="10383554" cy="1007369"/>
            <a:chOff x="0" y="288033"/>
            <a:chExt cx="8208912" cy="71954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5 Rectángulo redondeado"/>
            <p:cNvSpPr/>
            <p:nvPr/>
          </p:nvSpPr>
          <p:spPr>
            <a:xfrm>
              <a:off x="0" y="288033"/>
              <a:ext cx="8208912" cy="719549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5125" y="323158"/>
              <a:ext cx="8138662" cy="6492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algn="ctr" defTabSz="18669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4200" dirty="0" smtClean="0"/>
                <a:t>OPTIMIZACIÓN DEL SOFTWARE DE CONTROL</a:t>
              </a:r>
              <a:endParaRPr lang="es-ES" sz="4200" dirty="0"/>
            </a:p>
          </p:txBody>
        </p:sp>
      </p:grpSp>
      <p:pic>
        <p:nvPicPr>
          <p:cNvPr id="5" name="Picture 2" descr="F:\petro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947" y="62474"/>
            <a:ext cx="3225958" cy="120973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</TotalTime>
  <Words>2469</Words>
  <Application>Microsoft Office PowerPoint</Application>
  <PresentationFormat>Papel A3 (297 x 420 mm)</PresentationFormat>
  <Paragraphs>497</Paragraphs>
  <Slides>51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Tema de Office</vt:lpstr>
      <vt:lpstr>Diapositiva 1</vt:lpstr>
      <vt:lpstr>Diapositiva 2</vt:lpstr>
      <vt:lpstr>Diapositiva 3</vt:lpstr>
      <vt:lpstr>Antecedentes</vt:lpstr>
      <vt:lpstr>Infraestructura física del Patio de Bombas</vt:lpstr>
      <vt:lpstr>Red de Datos</vt:lpstr>
      <vt:lpstr>Planteamiento del Problema</vt:lpstr>
      <vt:lpstr>OBJETIVOS</vt:lpstr>
      <vt:lpstr>Diapositiva 9</vt:lpstr>
      <vt:lpstr>Gasolina Extra </vt:lpstr>
      <vt:lpstr>Fase I Gasolina Extra</vt:lpstr>
      <vt:lpstr>Diseño del Controlador Proporcional Integral (Método de curva de reacción)</vt:lpstr>
      <vt:lpstr>HMI INTOUCH :  Diagrama de flujo</vt:lpstr>
      <vt:lpstr>Diapositiva 14</vt:lpstr>
      <vt:lpstr>Diapositiva 15</vt:lpstr>
      <vt:lpstr>Diapositiva 16</vt:lpstr>
      <vt:lpstr>Fase I Gasolina Súper</vt:lpstr>
      <vt:lpstr>HMI INTOUCH :  Diagrama de flujo</vt:lpstr>
      <vt:lpstr>Diapositiva 19</vt:lpstr>
      <vt:lpstr>Diapositiva 20</vt:lpstr>
      <vt:lpstr>Diapositiva 21</vt:lpstr>
      <vt:lpstr>Fase II  Gasolina Extra y Súper</vt:lpstr>
      <vt:lpstr>Diapositiva 23</vt:lpstr>
      <vt:lpstr>Ingeniería básica del sistema</vt:lpstr>
      <vt:lpstr>Ingeniería de detalle del sistema</vt:lpstr>
      <vt:lpstr>Diapositiva 26</vt:lpstr>
      <vt:lpstr>Prueba 1: Condición Inicial</vt:lpstr>
      <vt:lpstr>Prueba 2: Disponibilidad de las electrobombas</vt:lpstr>
      <vt:lpstr>Prueba 3: Controlador Proporcional Integral</vt:lpstr>
      <vt:lpstr>Prueba 3: Controlador Proporcional Integral</vt:lpstr>
      <vt:lpstr>Prueba 3: Controlador Proporcional Integral</vt:lpstr>
      <vt:lpstr>Prueba 3: Controlador Proporcional Integral</vt:lpstr>
      <vt:lpstr>Resultado 1: Tiempos de operación</vt:lpstr>
      <vt:lpstr>Resultado 1: Tiempos de operación</vt:lpstr>
      <vt:lpstr>Resultado 1: Tiempos de operación</vt:lpstr>
      <vt:lpstr>Resultado 1: Tiempos de operación</vt:lpstr>
      <vt:lpstr>Resultado 2: Control de Presión</vt:lpstr>
      <vt:lpstr>Resultado 2: Control de Presión</vt:lpstr>
      <vt:lpstr>Resultado 3: Ahorro de energía</vt:lpstr>
      <vt:lpstr>Resultado 3: Ahorro de energía</vt:lpstr>
      <vt:lpstr>Diapositiva 41</vt:lpstr>
      <vt:lpstr>Conclusiones</vt:lpstr>
      <vt:lpstr>Conclusiones</vt:lpstr>
      <vt:lpstr>Recomendaciones</vt:lpstr>
      <vt:lpstr>Lista de equipos para el nuevo sistema</vt:lpstr>
      <vt:lpstr>Lista de equipos para el nuevo sistema</vt:lpstr>
      <vt:lpstr>Lista de equipos para el nuevo sistema</vt:lpstr>
      <vt:lpstr>Método de Curva de Reacción</vt:lpstr>
      <vt:lpstr>Curva de Reacción del Proceso</vt:lpstr>
      <vt:lpstr>Fórmulas de sintonización de Ziegler y Nichols.</vt:lpstr>
      <vt:lpstr>Fórmulas de sintonización de Ziegler y Nichols.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RAMIRO</cp:lastModifiedBy>
  <cp:revision>195</cp:revision>
  <dcterms:created xsi:type="dcterms:W3CDTF">2008-02-13T16:07:44Z</dcterms:created>
  <dcterms:modified xsi:type="dcterms:W3CDTF">2012-04-19T17:09:14Z</dcterms:modified>
</cp:coreProperties>
</file>