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6"/>
  </p:notesMasterIdLst>
  <p:sldIdLst>
    <p:sldId id="292" r:id="rId2"/>
    <p:sldId id="350" r:id="rId3"/>
    <p:sldId id="351" r:id="rId4"/>
    <p:sldId id="363" r:id="rId5"/>
    <p:sldId id="364" r:id="rId6"/>
    <p:sldId id="322" r:id="rId7"/>
    <p:sldId id="298" r:id="rId8"/>
    <p:sldId id="299" r:id="rId9"/>
    <p:sldId id="259" r:id="rId10"/>
    <p:sldId id="323" r:id="rId11"/>
    <p:sldId id="324" r:id="rId12"/>
    <p:sldId id="326" r:id="rId13"/>
    <p:sldId id="328" r:id="rId14"/>
    <p:sldId id="329" r:id="rId15"/>
    <p:sldId id="302" r:id="rId16"/>
    <p:sldId id="372" r:id="rId17"/>
    <p:sldId id="366" r:id="rId18"/>
    <p:sldId id="303" r:id="rId19"/>
    <p:sldId id="305" r:id="rId20"/>
    <p:sldId id="306" r:id="rId21"/>
    <p:sldId id="308" r:id="rId22"/>
    <p:sldId id="309" r:id="rId23"/>
    <p:sldId id="307" r:id="rId24"/>
    <p:sldId id="310" r:id="rId25"/>
    <p:sldId id="311" r:id="rId26"/>
    <p:sldId id="371" r:id="rId27"/>
    <p:sldId id="373" r:id="rId28"/>
    <p:sldId id="368" r:id="rId29"/>
    <p:sldId id="369" r:id="rId30"/>
    <p:sldId id="342" r:id="rId31"/>
    <p:sldId id="346" r:id="rId32"/>
    <p:sldId id="343" r:id="rId33"/>
    <p:sldId id="348" r:id="rId34"/>
    <p:sldId id="374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6" autoAdjust="0"/>
    <p:restoredTop sz="82238" autoAdjust="0"/>
  </p:normalViewPr>
  <p:slideViewPr>
    <p:cSldViewPr>
      <p:cViewPr varScale="1">
        <p:scale>
          <a:sx n="60" d="100"/>
          <a:sy n="60" d="100"/>
        </p:scale>
        <p:origin x="-14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8D82A-3463-478C-A9F7-6C444674206A}" type="doc">
      <dgm:prSet loTypeId="urn:microsoft.com/office/officeart/2005/8/layout/chevron1" loCatId="process" qsTypeId="urn:microsoft.com/office/officeart/2005/8/quickstyle/simple5" qsCatId="simple" csTypeId="urn:microsoft.com/office/officeart/2005/8/colors/accent1_4" csCatId="accent1" phldr="1"/>
      <dgm:spPr/>
    </dgm:pt>
    <dgm:pt modelId="{D92460C9-53B6-4285-920A-06232D38DA3D}">
      <dgm:prSet phldrT="[Texto]" custT="1"/>
      <dgm:spPr/>
      <dgm:t>
        <a:bodyPr/>
        <a:lstStyle/>
        <a:p>
          <a:r>
            <a:rPr lang="es-EC" sz="1800" dirty="0" smtClean="0"/>
            <a:t>Pérdida de tiempo.</a:t>
          </a:r>
          <a:endParaRPr lang="en-US" sz="1800" dirty="0"/>
        </a:p>
      </dgm:t>
    </dgm:pt>
    <dgm:pt modelId="{FF6E20CF-F648-4155-B98F-F49450E0F1C4}" type="parTrans" cxnId="{0AB14038-D4B0-438F-B9F8-89FD3F83BD0A}">
      <dgm:prSet/>
      <dgm:spPr/>
      <dgm:t>
        <a:bodyPr/>
        <a:lstStyle/>
        <a:p>
          <a:endParaRPr lang="en-US" sz="1800"/>
        </a:p>
      </dgm:t>
    </dgm:pt>
    <dgm:pt modelId="{F8682103-0829-4ABE-80C0-EAD7ED198B37}" type="sibTrans" cxnId="{0AB14038-D4B0-438F-B9F8-89FD3F83BD0A}">
      <dgm:prSet/>
      <dgm:spPr/>
      <dgm:t>
        <a:bodyPr/>
        <a:lstStyle/>
        <a:p>
          <a:endParaRPr lang="en-US" sz="1800"/>
        </a:p>
      </dgm:t>
    </dgm:pt>
    <dgm:pt modelId="{3AC784C8-4003-462A-A0F7-0B219210A9D6}">
      <dgm:prSet phldrT="[Texto]" custT="1"/>
      <dgm:spPr/>
      <dgm:t>
        <a:bodyPr/>
        <a:lstStyle/>
        <a:p>
          <a:r>
            <a:rPr lang="es-EC" sz="1800" dirty="0" smtClean="0"/>
            <a:t>Falta de control de inventario.</a:t>
          </a:r>
          <a:endParaRPr lang="en-US" sz="1800" dirty="0"/>
        </a:p>
      </dgm:t>
    </dgm:pt>
    <dgm:pt modelId="{57965023-6A3E-4581-91DD-8DA691B5BE79}" type="parTrans" cxnId="{98C82737-C05A-4561-923E-202BCA217292}">
      <dgm:prSet/>
      <dgm:spPr/>
      <dgm:t>
        <a:bodyPr/>
        <a:lstStyle/>
        <a:p>
          <a:endParaRPr lang="en-US" sz="1800"/>
        </a:p>
      </dgm:t>
    </dgm:pt>
    <dgm:pt modelId="{8405CF0B-3BC3-4AE2-91F7-0E8171B47594}" type="sibTrans" cxnId="{98C82737-C05A-4561-923E-202BCA217292}">
      <dgm:prSet/>
      <dgm:spPr/>
      <dgm:t>
        <a:bodyPr/>
        <a:lstStyle/>
        <a:p>
          <a:endParaRPr lang="en-US" sz="1800"/>
        </a:p>
      </dgm:t>
    </dgm:pt>
    <dgm:pt modelId="{DE784EF5-364C-4D75-873A-AF899E333A43}">
      <dgm:prSet phldrT="[Texto]" custT="1"/>
      <dgm:spPr/>
      <dgm:t>
        <a:bodyPr/>
        <a:lstStyle/>
        <a:p>
          <a:r>
            <a:rPr lang="es-EC" sz="1800" dirty="0" smtClean="0"/>
            <a:t>Sin control detalle de cotizaciones.</a:t>
          </a:r>
          <a:endParaRPr lang="en-US" sz="1800" dirty="0"/>
        </a:p>
      </dgm:t>
    </dgm:pt>
    <dgm:pt modelId="{7C480E84-628D-47D2-A724-D2230B596910}" type="parTrans" cxnId="{CCF074B8-F5D2-4EDA-8921-43A0FFA617B8}">
      <dgm:prSet/>
      <dgm:spPr/>
      <dgm:t>
        <a:bodyPr/>
        <a:lstStyle/>
        <a:p>
          <a:endParaRPr lang="en-US" sz="1800"/>
        </a:p>
      </dgm:t>
    </dgm:pt>
    <dgm:pt modelId="{D1C0C06A-F9DE-4AE5-A083-38CE0D9405C3}" type="sibTrans" cxnId="{CCF074B8-F5D2-4EDA-8921-43A0FFA617B8}">
      <dgm:prSet/>
      <dgm:spPr/>
      <dgm:t>
        <a:bodyPr/>
        <a:lstStyle/>
        <a:p>
          <a:endParaRPr lang="en-US" sz="1800"/>
        </a:p>
      </dgm:t>
    </dgm:pt>
    <dgm:pt modelId="{399E58F5-BB17-4BA3-8980-08AAF36243DA}">
      <dgm:prSet phldrT="[Texto]" custT="1"/>
      <dgm:spPr/>
      <dgm:t>
        <a:bodyPr/>
        <a:lstStyle/>
        <a:p>
          <a:r>
            <a:rPr lang="es-EC" sz="1800" smtClean="0"/>
            <a:t>Ventas perdidas.</a:t>
          </a:r>
          <a:endParaRPr lang="en-US" sz="1800" dirty="0"/>
        </a:p>
      </dgm:t>
    </dgm:pt>
    <dgm:pt modelId="{A6E633DB-3256-462B-8B6D-3CEB0C53C5EF}" type="parTrans" cxnId="{F0202103-9605-48EB-BC83-BEB71A8B79BC}">
      <dgm:prSet/>
      <dgm:spPr/>
      <dgm:t>
        <a:bodyPr/>
        <a:lstStyle/>
        <a:p>
          <a:endParaRPr lang="en-US" sz="1800"/>
        </a:p>
      </dgm:t>
    </dgm:pt>
    <dgm:pt modelId="{5F89AFB5-223D-4A62-AE45-E25496438251}" type="sibTrans" cxnId="{F0202103-9605-48EB-BC83-BEB71A8B79BC}">
      <dgm:prSet/>
      <dgm:spPr/>
      <dgm:t>
        <a:bodyPr/>
        <a:lstStyle/>
        <a:p>
          <a:endParaRPr lang="en-US" sz="1800"/>
        </a:p>
      </dgm:t>
    </dgm:pt>
    <dgm:pt modelId="{1666FB79-325A-4D71-B09B-9362A906D4B3}" type="pres">
      <dgm:prSet presAssocID="{9B88D82A-3463-478C-A9F7-6C444674206A}" presName="Name0" presStyleCnt="0">
        <dgm:presLayoutVars>
          <dgm:dir/>
          <dgm:animLvl val="lvl"/>
          <dgm:resizeHandles val="exact"/>
        </dgm:presLayoutVars>
      </dgm:prSet>
      <dgm:spPr/>
    </dgm:pt>
    <dgm:pt modelId="{EE7BA8A6-820C-4D87-BAD3-7F1089EBFA0A}" type="pres">
      <dgm:prSet presAssocID="{D92460C9-53B6-4285-920A-06232D38DA3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48175-666E-4297-8032-794D9007A1EA}" type="pres">
      <dgm:prSet presAssocID="{F8682103-0829-4ABE-80C0-EAD7ED198B37}" presName="parTxOnlySpace" presStyleCnt="0"/>
      <dgm:spPr/>
    </dgm:pt>
    <dgm:pt modelId="{FFB3F2D5-756A-48ED-83F7-F0F8D7CEBBD3}" type="pres">
      <dgm:prSet presAssocID="{3AC784C8-4003-462A-A0F7-0B219210A9D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1A7B6-0683-434A-8ADF-702CAAF4F2A9}" type="pres">
      <dgm:prSet presAssocID="{8405CF0B-3BC3-4AE2-91F7-0E8171B47594}" presName="parTxOnlySpace" presStyleCnt="0"/>
      <dgm:spPr/>
    </dgm:pt>
    <dgm:pt modelId="{DFE563AA-5B9C-45FB-86D1-76E953006A05}" type="pres">
      <dgm:prSet presAssocID="{DE784EF5-364C-4D75-873A-AF899E333A4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FF424-14BC-487D-99B2-DB4B3BE99F5B}" type="pres">
      <dgm:prSet presAssocID="{D1C0C06A-F9DE-4AE5-A083-38CE0D9405C3}" presName="parTxOnlySpace" presStyleCnt="0"/>
      <dgm:spPr/>
    </dgm:pt>
    <dgm:pt modelId="{0DC7AE2A-1387-4ADA-A53F-256110979EF5}" type="pres">
      <dgm:prSet presAssocID="{399E58F5-BB17-4BA3-8980-08AAF36243D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BA593A-CBC1-4513-883D-AACEE1264F31}" type="presOf" srcId="{DE784EF5-364C-4D75-873A-AF899E333A43}" destId="{DFE563AA-5B9C-45FB-86D1-76E953006A05}" srcOrd="0" destOrd="0" presId="urn:microsoft.com/office/officeart/2005/8/layout/chevron1"/>
    <dgm:cxn modelId="{6D98042F-6D53-44DE-A0CC-13F851F97B3C}" type="presOf" srcId="{399E58F5-BB17-4BA3-8980-08AAF36243DA}" destId="{0DC7AE2A-1387-4ADA-A53F-256110979EF5}" srcOrd="0" destOrd="0" presId="urn:microsoft.com/office/officeart/2005/8/layout/chevron1"/>
    <dgm:cxn modelId="{195E55A0-5555-4ACC-91B7-E130F4967C48}" type="presOf" srcId="{9B88D82A-3463-478C-A9F7-6C444674206A}" destId="{1666FB79-325A-4D71-B09B-9362A906D4B3}" srcOrd="0" destOrd="0" presId="urn:microsoft.com/office/officeart/2005/8/layout/chevron1"/>
    <dgm:cxn modelId="{9FEB6C67-AA82-420D-BF03-E31AFA8C4B09}" type="presOf" srcId="{3AC784C8-4003-462A-A0F7-0B219210A9D6}" destId="{FFB3F2D5-756A-48ED-83F7-F0F8D7CEBBD3}" srcOrd="0" destOrd="0" presId="urn:microsoft.com/office/officeart/2005/8/layout/chevron1"/>
    <dgm:cxn modelId="{0AB14038-D4B0-438F-B9F8-89FD3F83BD0A}" srcId="{9B88D82A-3463-478C-A9F7-6C444674206A}" destId="{D92460C9-53B6-4285-920A-06232D38DA3D}" srcOrd="0" destOrd="0" parTransId="{FF6E20CF-F648-4155-B98F-F49450E0F1C4}" sibTransId="{F8682103-0829-4ABE-80C0-EAD7ED198B37}"/>
    <dgm:cxn modelId="{98C82737-C05A-4561-923E-202BCA217292}" srcId="{9B88D82A-3463-478C-A9F7-6C444674206A}" destId="{3AC784C8-4003-462A-A0F7-0B219210A9D6}" srcOrd="1" destOrd="0" parTransId="{57965023-6A3E-4581-91DD-8DA691B5BE79}" sibTransId="{8405CF0B-3BC3-4AE2-91F7-0E8171B47594}"/>
    <dgm:cxn modelId="{F0202103-9605-48EB-BC83-BEB71A8B79BC}" srcId="{9B88D82A-3463-478C-A9F7-6C444674206A}" destId="{399E58F5-BB17-4BA3-8980-08AAF36243DA}" srcOrd="3" destOrd="0" parTransId="{A6E633DB-3256-462B-8B6D-3CEB0C53C5EF}" sibTransId="{5F89AFB5-223D-4A62-AE45-E25496438251}"/>
    <dgm:cxn modelId="{5EA2A54C-76DE-4E1F-9C56-829A25028C06}" type="presOf" srcId="{D92460C9-53B6-4285-920A-06232D38DA3D}" destId="{EE7BA8A6-820C-4D87-BAD3-7F1089EBFA0A}" srcOrd="0" destOrd="0" presId="urn:microsoft.com/office/officeart/2005/8/layout/chevron1"/>
    <dgm:cxn modelId="{CCF074B8-F5D2-4EDA-8921-43A0FFA617B8}" srcId="{9B88D82A-3463-478C-A9F7-6C444674206A}" destId="{DE784EF5-364C-4D75-873A-AF899E333A43}" srcOrd="2" destOrd="0" parTransId="{7C480E84-628D-47D2-A724-D2230B596910}" sibTransId="{D1C0C06A-F9DE-4AE5-A083-38CE0D9405C3}"/>
    <dgm:cxn modelId="{B8931EEF-DF2D-4FD7-919A-E6E48329AA4B}" type="presParOf" srcId="{1666FB79-325A-4D71-B09B-9362A906D4B3}" destId="{EE7BA8A6-820C-4D87-BAD3-7F1089EBFA0A}" srcOrd="0" destOrd="0" presId="urn:microsoft.com/office/officeart/2005/8/layout/chevron1"/>
    <dgm:cxn modelId="{7249DA08-9066-410A-B3CE-D7CCAB8D2DF7}" type="presParOf" srcId="{1666FB79-325A-4D71-B09B-9362A906D4B3}" destId="{F0F48175-666E-4297-8032-794D9007A1EA}" srcOrd="1" destOrd="0" presId="urn:microsoft.com/office/officeart/2005/8/layout/chevron1"/>
    <dgm:cxn modelId="{90BB67BC-F6B4-455A-8BDA-07D99855EE3F}" type="presParOf" srcId="{1666FB79-325A-4D71-B09B-9362A906D4B3}" destId="{FFB3F2D5-756A-48ED-83F7-F0F8D7CEBBD3}" srcOrd="2" destOrd="0" presId="urn:microsoft.com/office/officeart/2005/8/layout/chevron1"/>
    <dgm:cxn modelId="{C7618580-9F04-45B6-A4C8-F21976AC510D}" type="presParOf" srcId="{1666FB79-325A-4D71-B09B-9362A906D4B3}" destId="{B4B1A7B6-0683-434A-8ADF-702CAAF4F2A9}" srcOrd="3" destOrd="0" presId="urn:microsoft.com/office/officeart/2005/8/layout/chevron1"/>
    <dgm:cxn modelId="{412748C3-615D-4E20-8221-759944A91BE0}" type="presParOf" srcId="{1666FB79-325A-4D71-B09B-9362A906D4B3}" destId="{DFE563AA-5B9C-45FB-86D1-76E953006A05}" srcOrd="4" destOrd="0" presId="urn:microsoft.com/office/officeart/2005/8/layout/chevron1"/>
    <dgm:cxn modelId="{774739A0-7704-4007-B7FF-03731DAF8857}" type="presParOf" srcId="{1666FB79-325A-4D71-B09B-9362A906D4B3}" destId="{A47FF424-14BC-487D-99B2-DB4B3BE99F5B}" srcOrd="5" destOrd="0" presId="urn:microsoft.com/office/officeart/2005/8/layout/chevron1"/>
    <dgm:cxn modelId="{4AC7E0F5-32CB-4870-B6FD-E48352F9C290}" type="presParOf" srcId="{1666FB79-325A-4D71-B09B-9362A906D4B3}" destId="{0DC7AE2A-1387-4ADA-A53F-256110979EF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8AFA37-6A1F-4D07-A4D1-893D77DE4C41}" type="doc">
      <dgm:prSet loTypeId="urn:microsoft.com/office/officeart/2005/8/layout/arrow2" loCatId="process" qsTypeId="urn:microsoft.com/office/officeart/2005/8/quickstyle/simple1" qsCatId="simple" csTypeId="urn:microsoft.com/office/officeart/2005/8/colors/accent0_1" csCatId="mainScheme" phldr="1"/>
      <dgm:spPr/>
    </dgm:pt>
    <dgm:pt modelId="{B1901E9C-9295-451F-8B14-69F11C1DCB5A}">
      <dgm:prSet phldrT="[Texto]" custT="1"/>
      <dgm:spPr/>
      <dgm:t>
        <a:bodyPr/>
        <a:lstStyle/>
        <a:p>
          <a:r>
            <a:rPr lang="es-EC" sz="2400" dirty="0" smtClean="0"/>
            <a:t>Administración de la tienda.</a:t>
          </a:r>
          <a:endParaRPr lang="en-US" sz="2400" dirty="0"/>
        </a:p>
      </dgm:t>
    </dgm:pt>
    <dgm:pt modelId="{C4F46EAC-ECF9-433B-8606-D051C03AFDF3}" type="parTrans" cxnId="{794914E5-1E84-4A9A-8C1A-9BC1D09D4369}">
      <dgm:prSet/>
      <dgm:spPr/>
      <dgm:t>
        <a:bodyPr/>
        <a:lstStyle/>
        <a:p>
          <a:endParaRPr lang="en-US"/>
        </a:p>
      </dgm:t>
    </dgm:pt>
    <dgm:pt modelId="{C9D75C98-9CDA-4FAD-8441-11F06EAE4C70}" type="sibTrans" cxnId="{794914E5-1E84-4A9A-8C1A-9BC1D09D4369}">
      <dgm:prSet/>
      <dgm:spPr/>
      <dgm:t>
        <a:bodyPr/>
        <a:lstStyle/>
        <a:p>
          <a:endParaRPr lang="en-US"/>
        </a:p>
      </dgm:t>
    </dgm:pt>
    <dgm:pt modelId="{8FE78CBD-20D1-4772-A570-DFF10A45ED8C}">
      <dgm:prSet custT="1"/>
      <dgm:spPr/>
      <dgm:t>
        <a:bodyPr/>
        <a:lstStyle/>
        <a:p>
          <a:r>
            <a:rPr lang="es-EC" sz="2000" dirty="0" smtClean="0"/>
            <a:t>Inventario.</a:t>
          </a:r>
          <a:endParaRPr lang="en-US" sz="2000" b="1" dirty="0"/>
        </a:p>
      </dgm:t>
    </dgm:pt>
    <dgm:pt modelId="{9CDCE43A-52E9-4E1C-9AAE-FEF402E76B13}" type="parTrans" cxnId="{DE576FCC-3DF8-4620-A4CE-7FDD6FC76215}">
      <dgm:prSet/>
      <dgm:spPr/>
      <dgm:t>
        <a:bodyPr/>
        <a:lstStyle/>
        <a:p>
          <a:endParaRPr lang="en-US"/>
        </a:p>
      </dgm:t>
    </dgm:pt>
    <dgm:pt modelId="{CB15B63F-884A-42A9-95B4-E89D61F49169}" type="sibTrans" cxnId="{DE576FCC-3DF8-4620-A4CE-7FDD6FC76215}">
      <dgm:prSet/>
      <dgm:spPr/>
      <dgm:t>
        <a:bodyPr/>
        <a:lstStyle/>
        <a:p>
          <a:endParaRPr lang="en-US"/>
        </a:p>
      </dgm:t>
    </dgm:pt>
    <dgm:pt modelId="{AAA98CD8-6F49-460F-BC87-36962EA553B9}">
      <dgm:prSet custT="1"/>
      <dgm:spPr/>
      <dgm:t>
        <a:bodyPr/>
        <a:lstStyle/>
        <a:p>
          <a:r>
            <a:rPr lang="en-US" sz="2000" dirty="0" err="1" smtClean="0"/>
            <a:t>Clientes</a:t>
          </a:r>
          <a:r>
            <a:rPr lang="en-US" sz="2000" dirty="0" smtClean="0"/>
            <a:t>.</a:t>
          </a:r>
          <a:endParaRPr lang="en-US" sz="2000" dirty="0"/>
        </a:p>
      </dgm:t>
    </dgm:pt>
    <dgm:pt modelId="{C52AC65C-E494-44CA-8412-007CC114A4A9}" type="parTrans" cxnId="{9ED7B97A-F23B-454E-961A-6312CA0B134E}">
      <dgm:prSet/>
      <dgm:spPr/>
      <dgm:t>
        <a:bodyPr/>
        <a:lstStyle/>
        <a:p>
          <a:endParaRPr lang="es-EC"/>
        </a:p>
      </dgm:t>
    </dgm:pt>
    <dgm:pt modelId="{B0EB82B1-1E33-4B8C-9DC1-EB1782012532}" type="sibTrans" cxnId="{9ED7B97A-F23B-454E-961A-6312CA0B134E}">
      <dgm:prSet/>
      <dgm:spPr/>
      <dgm:t>
        <a:bodyPr/>
        <a:lstStyle/>
        <a:p>
          <a:endParaRPr lang="es-EC"/>
        </a:p>
      </dgm:t>
    </dgm:pt>
    <dgm:pt modelId="{BC507F4C-A70B-44E2-9C92-8F9508017524}">
      <dgm:prSet custT="1"/>
      <dgm:spPr/>
      <dgm:t>
        <a:bodyPr/>
        <a:lstStyle/>
        <a:p>
          <a:r>
            <a:rPr lang="en-US" sz="2000" dirty="0" err="1" smtClean="0"/>
            <a:t>Pagos</a:t>
          </a:r>
          <a:r>
            <a:rPr lang="en-US" sz="2000" dirty="0" smtClean="0"/>
            <a:t>.</a:t>
          </a:r>
          <a:endParaRPr lang="en-US" sz="2000" dirty="0"/>
        </a:p>
      </dgm:t>
    </dgm:pt>
    <dgm:pt modelId="{66FFACC1-DA16-48BD-A1EC-1E0E88DDE0E8}" type="parTrans" cxnId="{60F65EBB-16AC-4F84-A272-B5F2529DF356}">
      <dgm:prSet/>
      <dgm:spPr/>
      <dgm:t>
        <a:bodyPr/>
        <a:lstStyle/>
        <a:p>
          <a:endParaRPr lang="es-EC"/>
        </a:p>
      </dgm:t>
    </dgm:pt>
    <dgm:pt modelId="{411DC3C4-1041-4C3F-845A-AD9BB1424E40}" type="sibTrans" cxnId="{60F65EBB-16AC-4F84-A272-B5F2529DF356}">
      <dgm:prSet/>
      <dgm:spPr/>
      <dgm:t>
        <a:bodyPr/>
        <a:lstStyle/>
        <a:p>
          <a:endParaRPr lang="es-EC"/>
        </a:p>
      </dgm:t>
    </dgm:pt>
    <dgm:pt modelId="{D5E4FCA2-DFA6-4445-B308-5D18BD8FD022}">
      <dgm:prSet custT="1"/>
      <dgm:spPr/>
      <dgm:t>
        <a:bodyPr/>
        <a:lstStyle/>
        <a:p>
          <a:r>
            <a:rPr lang="es-EC" sz="2000" dirty="0" smtClean="0"/>
            <a:t>Diseño.</a:t>
          </a:r>
          <a:endParaRPr lang="en-US" sz="2000" dirty="0"/>
        </a:p>
      </dgm:t>
    </dgm:pt>
    <dgm:pt modelId="{5CEB4037-2BA8-44F1-B01E-E41F5DA5634B}" type="parTrans" cxnId="{5F86D3F8-E9FB-4163-A1D0-FC81FAF830C4}">
      <dgm:prSet/>
      <dgm:spPr/>
      <dgm:t>
        <a:bodyPr/>
        <a:lstStyle/>
        <a:p>
          <a:endParaRPr lang="es-EC"/>
        </a:p>
      </dgm:t>
    </dgm:pt>
    <dgm:pt modelId="{53E842E5-E54A-4687-8EEF-83A73878AEE0}" type="sibTrans" cxnId="{5F86D3F8-E9FB-4163-A1D0-FC81FAF830C4}">
      <dgm:prSet/>
      <dgm:spPr/>
      <dgm:t>
        <a:bodyPr/>
        <a:lstStyle/>
        <a:p>
          <a:endParaRPr lang="es-EC"/>
        </a:p>
      </dgm:t>
    </dgm:pt>
    <dgm:pt modelId="{886F0C6C-0E6C-4CD8-8E82-2EC3762A3FA9}">
      <dgm:prSet custT="1"/>
      <dgm:spPr/>
      <dgm:t>
        <a:bodyPr/>
        <a:lstStyle/>
        <a:p>
          <a:r>
            <a:rPr lang="en-US" sz="2000" dirty="0" err="1" smtClean="0"/>
            <a:t>Cotizaciones</a:t>
          </a:r>
          <a:r>
            <a:rPr lang="en-US" sz="2000" dirty="0" smtClean="0"/>
            <a:t>.</a:t>
          </a:r>
          <a:endParaRPr lang="en-US" sz="2000" dirty="0"/>
        </a:p>
      </dgm:t>
    </dgm:pt>
    <dgm:pt modelId="{43355E88-3C83-431D-AE4B-3CA40DAFE234}" type="parTrans" cxnId="{D955738D-B7A0-41A1-A2A7-5B3A1AEC1CB6}">
      <dgm:prSet/>
      <dgm:spPr/>
      <dgm:t>
        <a:bodyPr/>
        <a:lstStyle/>
        <a:p>
          <a:endParaRPr lang="es-EC"/>
        </a:p>
      </dgm:t>
    </dgm:pt>
    <dgm:pt modelId="{9DE38CD7-8B9F-461F-8534-3D8DCC29C2E1}" type="sibTrans" cxnId="{D955738D-B7A0-41A1-A2A7-5B3A1AEC1CB6}">
      <dgm:prSet/>
      <dgm:spPr/>
      <dgm:t>
        <a:bodyPr/>
        <a:lstStyle/>
        <a:p>
          <a:endParaRPr lang="es-EC"/>
        </a:p>
      </dgm:t>
    </dgm:pt>
    <dgm:pt modelId="{50D5B61C-9059-4D62-A3C2-EDF9FC6F9A08}" type="pres">
      <dgm:prSet presAssocID="{C28AFA37-6A1F-4D07-A4D1-893D77DE4C41}" presName="arrowDiagram" presStyleCnt="0">
        <dgm:presLayoutVars>
          <dgm:chMax val="5"/>
          <dgm:dir/>
          <dgm:resizeHandles val="exact"/>
        </dgm:presLayoutVars>
      </dgm:prSet>
      <dgm:spPr/>
    </dgm:pt>
    <dgm:pt modelId="{4D6BC498-13AA-485C-BC42-1A8284FA1DBB}" type="pres">
      <dgm:prSet presAssocID="{C28AFA37-6A1F-4D07-A4D1-893D77DE4C41}" presName="arrow" presStyleLbl="bgShp" presStyleIdx="0" presStyleCnt="1" custScaleX="111717" custScaleY="70340" custLinFactNeighborX="-1386" custLinFactNeighborY="-13268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F5C38307-D13E-49B2-A023-2F0DC1A4640C}" type="pres">
      <dgm:prSet presAssocID="{C28AFA37-6A1F-4D07-A4D1-893D77DE4C41}" presName="arrowDiagram1" presStyleCnt="0">
        <dgm:presLayoutVars>
          <dgm:bulletEnabled val="1"/>
        </dgm:presLayoutVars>
      </dgm:prSet>
      <dgm:spPr/>
    </dgm:pt>
    <dgm:pt modelId="{F7FF0613-E799-4E57-8206-8583D7206416}" type="pres">
      <dgm:prSet presAssocID="{B1901E9C-9295-451F-8B14-69F11C1DCB5A}" presName="bullet1" presStyleLbl="node1" presStyleIdx="0" presStyleCnt="1" custLinFactNeighborX="-80835" custLinFactNeighborY="-32963"/>
      <dgm:spPr/>
      <dgm:t>
        <a:bodyPr/>
        <a:lstStyle/>
        <a:p>
          <a:endParaRPr lang="es-EC"/>
        </a:p>
      </dgm:t>
    </dgm:pt>
    <dgm:pt modelId="{BE951DFF-4244-422C-AC66-F237CCE0543E}" type="pres">
      <dgm:prSet presAssocID="{B1901E9C-9295-451F-8B14-69F11C1DCB5A}" presName="textBox1" presStyleLbl="revTx" presStyleIdx="0" presStyleCnt="1" custScaleX="138453" custScaleY="61439" custLinFactNeighborX="-64387" custLinFactNeighborY="172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0F65EBB-16AC-4F84-A272-B5F2529DF356}" srcId="{B1901E9C-9295-451F-8B14-69F11C1DCB5A}" destId="{BC507F4C-A70B-44E2-9C92-8F9508017524}" srcOrd="3" destOrd="0" parTransId="{66FFACC1-DA16-48BD-A1EC-1E0E88DDE0E8}" sibTransId="{411DC3C4-1041-4C3F-845A-AD9BB1424E40}"/>
    <dgm:cxn modelId="{7916D719-6179-4E45-AAC9-85CBF84FB8CF}" type="presOf" srcId="{886F0C6C-0E6C-4CD8-8E82-2EC3762A3FA9}" destId="{BE951DFF-4244-422C-AC66-F237CCE0543E}" srcOrd="0" destOrd="5" presId="urn:microsoft.com/office/officeart/2005/8/layout/arrow2"/>
    <dgm:cxn modelId="{8AC21A00-3F2F-4DDC-9735-0D081B97D22A}" type="presOf" srcId="{C28AFA37-6A1F-4D07-A4D1-893D77DE4C41}" destId="{50D5B61C-9059-4D62-A3C2-EDF9FC6F9A08}" srcOrd="0" destOrd="0" presId="urn:microsoft.com/office/officeart/2005/8/layout/arrow2"/>
    <dgm:cxn modelId="{834FF21B-34B5-45C6-83B8-A9001E8ABBC1}" type="presOf" srcId="{BC507F4C-A70B-44E2-9C92-8F9508017524}" destId="{BE951DFF-4244-422C-AC66-F237CCE0543E}" srcOrd="0" destOrd="4" presId="urn:microsoft.com/office/officeart/2005/8/layout/arrow2"/>
    <dgm:cxn modelId="{DE576FCC-3DF8-4620-A4CE-7FDD6FC76215}" srcId="{B1901E9C-9295-451F-8B14-69F11C1DCB5A}" destId="{8FE78CBD-20D1-4772-A570-DFF10A45ED8C}" srcOrd="0" destOrd="0" parTransId="{9CDCE43A-52E9-4E1C-9AAE-FEF402E76B13}" sibTransId="{CB15B63F-884A-42A9-95B4-E89D61F49169}"/>
    <dgm:cxn modelId="{0D72C5E6-C56D-4753-A543-03EB895FEEB0}" type="presOf" srcId="{B1901E9C-9295-451F-8B14-69F11C1DCB5A}" destId="{BE951DFF-4244-422C-AC66-F237CCE0543E}" srcOrd="0" destOrd="0" presId="urn:microsoft.com/office/officeart/2005/8/layout/arrow2"/>
    <dgm:cxn modelId="{3B393BA4-2E76-4D3A-A2D1-6933273EBDE5}" type="presOf" srcId="{AAA98CD8-6F49-460F-BC87-36962EA553B9}" destId="{BE951DFF-4244-422C-AC66-F237CCE0543E}" srcOrd="0" destOrd="2" presId="urn:microsoft.com/office/officeart/2005/8/layout/arrow2"/>
    <dgm:cxn modelId="{D955738D-B7A0-41A1-A2A7-5B3A1AEC1CB6}" srcId="{B1901E9C-9295-451F-8B14-69F11C1DCB5A}" destId="{886F0C6C-0E6C-4CD8-8E82-2EC3762A3FA9}" srcOrd="4" destOrd="0" parTransId="{43355E88-3C83-431D-AE4B-3CA40DAFE234}" sibTransId="{9DE38CD7-8B9F-461F-8534-3D8DCC29C2E1}"/>
    <dgm:cxn modelId="{17655C9D-B586-432D-A861-74C7C41A5C2B}" type="presOf" srcId="{D5E4FCA2-DFA6-4445-B308-5D18BD8FD022}" destId="{BE951DFF-4244-422C-AC66-F237CCE0543E}" srcOrd="0" destOrd="3" presId="urn:microsoft.com/office/officeart/2005/8/layout/arrow2"/>
    <dgm:cxn modelId="{D81C6881-620A-4A38-826C-F706744653EA}" type="presOf" srcId="{8FE78CBD-20D1-4772-A570-DFF10A45ED8C}" destId="{BE951DFF-4244-422C-AC66-F237CCE0543E}" srcOrd="0" destOrd="1" presId="urn:microsoft.com/office/officeart/2005/8/layout/arrow2"/>
    <dgm:cxn modelId="{794914E5-1E84-4A9A-8C1A-9BC1D09D4369}" srcId="{C28AFA37-6A1F-4D07-A4D1-893D77DE4C41}" destId="{B1901E9C-9295-451F-8B14-69F11C1DCB5A}" srcOrd="0" destOrd="0" parTransId="{C4F46EAC-ECF9-433B-8606-D051C03AFDF3}" sibTransId="{C9D75C98-9CDA-4FAD-8441-11F06EAE4C70}"/>
    <dgm:cxn modelId="{5F86D3F8-E9FB-4163-A1D0-FC81FAF830C4}" srcId="{B1901E9C-9295-451F-8B14-69F11C1DCB5A}" destId="{D5E4FCA2-DFA6-4445-B308-5D18BD8FD022}" srcOrd="2" destOrd="0" parTransId="{5CEB4037-2BA8-44F1-B01E-E41F5DA5634B}" sibTransId="{53E842E5-E54A-4687-8EEF-83A73878AEE0}"/>
    <dgm:cxn modelId="{9ED7B97A-F23B-454E-961A-6312CA0B134E}" srcId="{B1901E9C-9295-451F-8B14-69F11C1DCB5A}" destId="{AAA98CD8-6F49-460F-BC87-36962EA553B9}" srcOrd="1" destOrd="0" parTransId="{C52AC65C-E494-44CA-8412-007CC114A4A9}" sibTransId="{B0EB82B1-1E33-4B8C-9DC1-EB1782012532}"/>
    <dgm:cxn modelId="{BA62D3F7-D59B-4D6B-8CAD-DCF8351BA92B}" type="presParOf" srcId="{50D5B61C-9059-4D62-A3C2-EDF9FC6F9A08}" destId="{4D6BC498-13AA-485C-BC42-1A8284FA1DBB}" srcOrd="0" destOrd="0" presId="urn:microsoft.com/office/officeart/2005/8/layout/arrow2"/>
    <dgm:cxn modelId="{6C43173B-9AA2-41F1-9227-7983E20C7D22}" type="presParOf" srcId="{50D5B61C-9059-4D62-A3C2-EDF9FC6F9A08}" destId="{F5C38307-D13E-49B2-A023-2F0DC1A4640C}" srcOrd="1" destOrd="0" presId="urn:microsoft.com/office/officeart/2005/8/layout/arrow2"/>
    <dgm:cxn modelId="{BD3CD823-25B6-493F-A31C-EA4CAB0B79C0}" type="presParOf" srcId="{F5C38307-D13E-49B2-A023-2F0DC1A4640C}" destId="{F7FF0613-E799-4E57-8206-8583D7206416}" srcOrd="0" destOrd="0" presId="urn:microsoft.com/office/officeart/2005/8/layout/arrow2"/>
    <dgm:cxn modelId="{791D3F95-233A-4282-B672-0D1B27A87659}" type="presParOf" srcId="{F5C38307-D13E-49B2-A023-2F0DC1A4640C}" destId="{BE951DFF-4244-422C-AC66-F237CCE0543E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990C67-4408-4D4C-B031-4D42C2A9F14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2A8EC60-51F4-4FE1-AFF5-8F8398C68B9E}">
      <dgm:prSet phldrT="[Texto]"/>
      <dgm:spPr/>
      <dgm:t>
        <a:bodyPr/>
        <a:lstStyle/>
        <a:p>
          <a:r>
            <a:rPr lang="es-ES" dirty="0" smtClean="0"/>
            <a:t>Modelo de comercio electrónico en el que se realizan transacciones entre el negocio y los consumidores u otros negocios</a:t>
          </a:r>
          <a:endParaRPr lang="es-ES" dirty="0"/>
        </a:p>
      </dgm:t>
    </dgm:pt>
    <dgm:pt modelId="{02248DCD-AD31-48E9-8306-9CC8E9EA93D0}" type="parTrans" cxnId="{63D2A70D-4684-434B-A231-B0FB3563A7FE}">
      <dgm:prSet/>
      <dgm:spPr/>
      <dgm:t>
        <a:bodyPr/>
        <a:lstStyle/>
        <a:p>
          <a:endParaRPr lang="es-ES"/>
        </a:p>
      </dgm:t>
    </dgm:pt>
    <dgm:pt modelId="{22048AF2-9D70-437B-BC1E-A5E3B043301F}" type="sibTrans" cxnId="{63D2A70D-4684-434B-A231-B0FB3563A7FE}">
      <dgm:prSet/>
      <dgm:spPr>
        <a:solidFill>
          <a:schemeClr val="bg1"/>
        </a:solidFill>
      </dgm:spPr>
      <dgm:t>
        <a:bodyPr/>
        <a:lstStyle/>
        <a:p>
          <a:endParaRPr lang="es-ES"/>
        </a:p>
      </dgm:t>
    </dgm:pt>
    <dgm:pt modelId="{2B823307-D99E-4C15-9AFB-29B4663DE2B5}">
      <dgm:prSet phldrT="[Texto]"/>
      <dgm:spPr/>
      <dgm:t>
        <a:bodyPr/>
        <a:lstStyle/>
        <a:p>
          <a:r>
            <a:rPr lang="es-ES" dirty="0" smtClean="0"/>
            <a:t>Automatización, accesibilidad y disponibilidad.</a:t>
          </a:r>
          <a:endParaRPr lang="es-ES" dirty="0"/>
        </a:p>
      </dgm:t>
    </dgm:pt>
    <dgm:pt modelId="{107C35F7-1833-4900-8442-5C2B07E6469F}" type="parTrans" cxnId="{FFCB823A-2AF5-484C-8319-CD2E64B36324}">
      <dgm:prSet/>
      <dgm:spPr/>
      <dgm:t>
        <a:bodyPr/>
        <a:lstStyle/>
        <a:p>
          <a:endParaRPr lang="es-ES"/>
        </a:p>
      </dgm:t>
    </dgm:pt>
    <dgm:pt modelId="{1EF39244-7924-489B-A30E-4FDC2A9704F8}" type="sibTrans" cxnId="{FFCB823A-2AF5-484C-8319-CD2E64B36324}">
      <dgm:prSet/>
      <dgm:spPr>
        <a:solidFill>
          <a:schemeClr val="bg1"/>
        </a:solidFill>
      </dgm:spPr>
      <dgm:t>
        <a:bodyPr/>
        <a:lstStyle/>
        <a:p>
          <a:endParaRPr lang="es-ES"/>
        </a:p>
      </dgm:t>
    </dgm:pt>
    <dgm:pt modelId="{F77AB679-5B9F-46DE-8A4B-11FD9F274D9A}">
      <dgm:prSet phldrT="[Texto]"/>
      <dgm:spPr/>
      <dgm:t>
        <a:bodyPr/>
        <a:lstStyle/>
        <a:p>
          <a:pPr rtl="0"/>
          <a:r>
            <a:rPr kumimoji="0" lang="es-E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Organización y gestión WEB</a:t>
          </a:r>
          <a:endParaRPr lang="es-ES" dirty="0"/>
        </a:p>
      </dgm:t>
    </dgm:pt>
    <dgm:pt modelId="{F5EEE910-3DC2-4078-AEC9-F185F320444B}" type="parTrans" cxnId="{BC87FF6D-AD3E-4BFE-B853-E5D60E0A3303}">
      <dgm:prSet/>
      <dgm:spPr/>
      <dgm:t>
        <a:bodyPr/>
        <a:lstStyle/>
        <a:p>
          <a:endParaRPr lang="es-ES"/>
        </a:p>
      </dgm:t>
    </dgm:pt>
    <dgm:pt modelId="{4F318BCA-D9DC-49F5-B0D0-9BC8A10CBC7B}" type="sibTrans" cxnId="{BC87FF6D-AD3E-4BFE-B853-E5D60E0A3303}">
      <dgm:prSet/>
      <dgm:spPr/>
      <dgm:t>
        <a:bodyPr/>
        <a:lstStyle/>
        <a:p>
          <a:endParaRPr lang="es-ES"/>
        </a:p>
      </dgm:t>
    </dgm:pt>
    <dgm:pt modelId="{30482C85-EB3F-4BEC-A53F-50D6BB93E9F5}" type="pres">
      <dgm:prSet presAssocID="{97990C67-4408-4D4C-B031-4D42C2A9F14D}" presName="linearFlow" presStyleCnt="0">
        <dgm:presLayoutVars>
          <dgm:resizeHandles val="exact"/>
        </dgm:presLayoutVars>
      </dgm:prSet>
      <dgm:spPr/>
    </dgm:pt>
    <dgm:pt modelId="{3D145E20-6804-4FB7-8E30-28258719ED05}" type="pres">
      <dgm:prSet presAssocID="{32A8EC60-51F4-4FE1-AFF5-8F8398C68B9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A650D4-E150-4D20-8B1D-4359456D84B4}" type="pres">
      <dgm:prSet presAssocID="{22048AF2-9D70-437B-BC1E-A5E3B043301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1BA4585-84D3-415E-8308-51EC7AED4777}" type="pres">
      <dgm:prSet presAssocID="{22048AF2-9D70-437B-BC1E-A5E3B043301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E6BFD7F-3B7B-49AA-B78A-D7C569CBA34E}" type="pres">
      <dgm:prSet presAssocID="{2B823307-D99E-4C15-9AFB-29B4663DE2B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741D0D-96C3-47FE-A661-1556F0FDF6FB}" type="pres">
      <dgm:prSet presAssocID="{1EF39244-7924-489B-A30E-4FDC2A9704F8}" presName="sibTrans" presStyleLbl="sibTrans2D1" presStyleIdx="1" presStyleCnt="2" custScaleX="51317" custScaleY="51317"/>
      <dgm:spPr/>
      <dgm:t>
        <a:bodyPr/>
        <a:lstStyle/>
        <a:p>
          <a:endParaRPr lang="en-US"/>
        </a:p>
      </dgm:t>
    </dgm:pt>
    <dgm:pt modelId="{EA167F09-F3EA-4210-82AB-CF0AA701D494}" type="pres">
      <dgm:prSet presAssocID="{1EF39244-7924-489B-A30E-4FDC2A9704F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E315CFF-404E-4D78-9441-2BC4AA219A09}" type="pres">
      <dgm:prSet presAssocID="{F77AB679-5B9F-46DE-8A4B-11FD9F274D9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FED554-FA8C-4109-8268-87D2454A8BAE}" type="presOf" srcId="{32A8EC60-51F4-4FE1-AFF5-8F8398C68B9E}" destId="{3D145E20-6804-4FB7-8E30-28258719ED05}" srcOrd="0" destOrd="0" presId="urn:microsoft.com/office/officeart/2005/8/layout/process2"/>
    <dgm:cxn modelId="{C91411B4-33BF-411F-8AFD-86FB6E63F07D}" type="presOf" srcId="{2B823307-D99E-4C15-9AFB-29B4663DE2B5}" destId="{0E6BFD7F-3B7B-49AA-B78A-D7C569CBA34E}" srcOrd="0" destOrd="0" presId="urn:microsoft.com/office/officeart/2005/8/layout/process2"/>
    <dgm:cxn modelId="{339C95D8-8580-4990-B932-9E9F3CE84AE5}" type="presOf" srcId="{F77AB679-5B9F-46DE-8A4B-11FD9F274D9A}" destId="{6E315CFF-404E-4D78-9441-2BC4AA219A09}" srcOrd="0" destOrd="0" presId="urn:microsoft.com/office/officeart/2005/8/layout/process2"/>
    <dgm:cxn modelId="{FFCB823A-2AF5-484C-8319-CD2E64B36324}" srcId="{97990C67-4408-4D4C-B031-4D42C2A9F14D}" destId="{2B823307-D99E-4C15-9AFB-29B4663DE2B5}" srcOrd="1" destOrd="0" parTransId="{107C35F7-1833-4900-8442-5C2B07E6469F}" sibTransId="{1EF39244-7924-489B-A30E-4FDC2A9704F8}"/>
    <dgm:cxn modelId="{BD55D23C-E962-42AA-A067-2E9EA8C27A4A}" type="presOf" srcId="{22048AF2-9D70-437B-BC1E-A5E3B043301F}" destId="{BFA650D4-E150-4D20-8B1D-4359456D84B4}" srcOrd="0" destOrd="0" presId="urn:microsoft.com/office/officeart/2005/8/layout/process2"/>
    <dgm:cxn modelId="{236F495F-A255-46D4-9659-1BDF810CB96C}" type="presOf" srcId="{1EF39244-7924-489B-A30E-4FDC2A9704F8}" destId="{EA167F09-F3EA-4210-82AB-CF0AA701D494}" srcOrd="1" destOrd="0" presId="urn:microsoft.com/office/officeart/2005/8/layout/process2"/>
    <dgm:cxn modelId="{E6B68434-25B7-42A0-B1C9-A279A1681A45}" type="presOf" srcId="{1EF39244-7924-489B-A30E-4FDC2A9704F8}" destId="{96741D0D-96C3-47FE-A661-1556F0FDF6FB}" srcOrd="0" destOrd="0" presId="urn:microsoft.com/office/officeart/2005/8/layout/process2"/>
    <dgm:cxn modelId="{4EAABA7E-3B94-49EC-9FA2-6FA922716440}" type="presOf" srcId="{97990C67-4408-4D4C-B031-4D42C2A9F14D}" destId="{30482C85-EB3F-4BEC-A53F-50D6BB93E9F5}" srcOrd="0" destOrd="0" presId="urn:microsoft.com/office/officeart/2005/8/layout/process2"/>
    <dgm:cxn modelId="{BC87FF6D-AD3E-4BFE-B853-E5D60E0A3303}" srcId="{97990C67-4408-4D4C-B031-4D42C2A9F14D}" destId="{F77AB679-5B9F-46DE-8A4B-11FD9F274D9A}" srcOrd="2" destOrd="0" parTransId="{F5EEE910-3DC2-4078-AEC9-F185F320444B}" sibTransId="{4F318BCA-D9DC-49F5-B0D0-9BC8A10CBC7B}"/>
    <dgm:cxn modelId="{67E9B214-A623-4BC2-B2C1-8176E9F4664A}" type="presOf" srcId="{22048AF2-9D70-437B-BC1E-A5E3B043301F}" destId="{C1BA4585-84D3-415E-8308-51EC7AED4777}" srcOrd="1" destOrd="0" presId="urn:microsoft.com/office/officeart/2005/8/layout/process2"/>
    <dgm:cxn modelId="{63D2A70D-4684-434B-A231-B0FB3563A7FE}" srcId="{97990C67-4408-4D4C-B031-4D42C2A9F14D}" destId="{32A8EC60-51F4-4FE1-AFF5-8F8398C68B9E}" srcOrd="0" destOrd="0" parTransId="{02248DCD-AD31-48E9-8306-9CC8E9EA93D0}" sibTransId="{22048AF2-9D70-437B-BC1E-A5E3B043301F}"/>
    <dgm:cxn modelId="{2CF1D8D4-0AB0-4691-A6FC-617408A41328}" type="presParOf" srcId="{30482C85-EB3F-4BEC-A53F-50D6BB93E9F5}" destId="{3D145E20-6804-4FB7-8E30-28258719ED05}" srcOrd="0" destOrd="0" presId="urn:microsoft.com/office/officeart/2005/8/layout/process2"/>
    <dgm:cxn modelId="{B2E48CF6-F2AD-4E0F-851E-1D1C82829961}" type="presParOf" srcId="{30482C85-EB3F-4BEC-A53F-50D6BB93E9F5}" destId="{BFA650D4-E150-4D20-8B1D-4359456D84B4}" srcOrd="1" destOrd="0" presId="urn:microsoft.com/office/officeart/2005/8/layout/process2"/>
    <dgm:cxn modelId="{B44CAF3E-85D3-460B-A3A5-DEB48E691B5A}" type="presParOf" srcId="{BFA650D4-E150-4D20-8B1D-4359456D84B4}" destId="{C1BA4585-84D3-415E-8308-51EC7AED4777}" srcOrd="0" destOrd="0" presId="urn:microsoft.com/office/officeart/2005/8/layout/process2"/>
    <dgm:cxn modelId="{D7137811-7482-45DE-8C6B-48D68FE16E47}" type="presParOf" srcId="{30482C85-EB3F-4BEC-A53F-50D6BB93E9F5}" destId="{0E6BFD7F-3B7B-49AA-B78A-D7C569CBA34E}" srcOrd="2" destOrd="0" presId="urn:microsoft.com/office/officeart/2005/8/layout/process2"/>
    <dgm:cxn modelId="{BBBDCF82-0862-401C-BFEA-E3FEEA0B91E7}" type="presParOf" srcId="{30482C85-EB3F-4BEC-A53F-50D6BB93E9F5}" destId="{96741D0D-96C3-47FE-A661-1556F0FDF6FB}" srcOrd="3" destOrd="0" presId="urn:microsoft.com/office/officeart/2005/8/layout/process2"/>
    <dgm:cxn modelId="{EBDFF47F-22FD-4990-8D65-B25FE2DC4D47}" type="presParOf" srcId="{96741D0D-96C3-47FE-A661-1556F0FDF6FB}" destId="{EA167F09-F3EA-4210-82AB-CF0AA701D494}" srcOrd="0" destOrd="0" presId="urn:microsoft.com/office/officeart/2005/8/layout/process2"/>
    <dgm:cxn modelId="{AA57111A-0663-4924-8578-9337F9304FF5}" type="presParOf" srcId="{30482C85-EB3F-4BEC-A53F-50D6BB93E9F5}" destId="{6E315CFF-404E-4D78-9441-2BC4AA219A0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7AF273-2D3A-44DB-BAEA-703A44B42C1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5E839E-ED92-49A0-B889-1DDC33675742}">
      <dgm:prSet phldrT="[Texto]" custT="1"/>
      <dgm:spPr/>
      <dgm:t>
        <a:bodyPr/>
        <a:lstStyle/>
        <a:p>
          <a:r>
            <a:rPr lang="es-EC" sz="3600" b="0" dirty="0" smtClean="0"/>
            <a:t>Mejora de la calidad del servicio (</a:t>
          </a:r>
          <a:r>
            <a:rPr lang="es-EC" sz="3600" b="1" dirty="0" smtClean="0"/>
            <a:t>acceso inmediato</a:t>
          </a:r>
          <a:r>
            <a:rPr lang="es-EC" sz="3600" b="0" dirty="0" smtClean="0"/>
            <a:t>)</a:t>
          </a:r>
          <a:endParaRPr lang="es-ES" sz="3600" b="0" dirty="0"/>
        </a:p>
      </dgm:t>
    </dgm:pt>
    <dgm:pt modelId="{7E6FDBE4-574F-4336-8B1A-B83F72A412AB}" type="sibTrans" cxnId="{52D9BC29-2943-43B3-AABB-9E687ECC2586}">
      <dgm:prSet/>
      <dgm:spPr/>
      <dgm:t>
        <a:bodyPr/>
        <a:lstStyle/>
        <a:p>
          <a:endParaRPr lang="es-ES"/>
        </a:p>
      </dgm:t>
    </dgm:pt>
    <dgm:pt modelId="{C2A63736-1547-48CC-9D92-136FBECFC294}" type="parTrans" cxnId="{52D9BC29-2943-43B3-AABB-9E687ECC2586}">
      <dgm:prSet/>
      <dgm:spPr/>
      <dgm:t>
        <a:bodyPr/>
        <a:lstStyle/>
        <a:p>
          <a:endParaRPr lang="es-ES"/>
        </a:p>
      </dgm:t>
    </dgm:pt>
    <dgm:pt modelId="{8D36A384-B44F-4F3A-AE2F-D5E05A909748}">
      <dgm:prSet phldrT="[Texto]" custT="1"/>
      <dgm:spPr/>
      <dgm:t>
        <a:bodyPr/>
        <a:lstStyle/>
        <a:p>
          <a:r>
            <a:rPr lang="es-EC" sz="3600" b="0" dirty="0" smtClean="0"/>
            <a:t>Reducción de costos (</a:t>
          </a:r>
          <a:r>
            <a:rPr lang="es-EC" sz="3600" b="1" dirty="0" smtClean="0"/>
            <a:t>eliminar intermediarios</a:t>
          </a:r>
          <a:r>
            <a:rPr lang="es-EC" sz="3600" b="0" dirty="0" smtClean="0"/>
            <a:t>)</a:t>
          </a:r>
          <a:endParaRPr lang="es-ES" sz="3600" b="0" dirty="0"/>
        </a:p>
      </dgm:t>
    </dgm:pt>
    <dgm:pt modelId="{CA1B8A02-34EB-459F-BA83-21BA4BABF6E6}" type="sibTrans" cxnId="{4A31FE46-F4C6-4C1E-B696-0CAED43BCA05}">
      <dgm:prSet/>
      <dgm:spPr/>
      <dgm:t>
        <a:bodyPr/>
        <a:lstStyle/>
        <a:p>
          <a:endParaRPr lang="es-ES"/>
        </a:p>
      </dgm:t>
    </dgm:pt>
    <dgm:pt modelId="{0948EB9E-AFF4-4933-BC26-C98475E29D66}" type="parTrans" cxnId="{4A31FE46-F4C6-4C1E-B696-0CAED43BCA05}">
      <dgm:prSet/>
      <dgm:spPr/>
      <dgm:t>
        <a:bodyPr/>
        <a:lstStyle/>
        <a:p>
          <a:endParaRPr lang="es-ES"/>
        </a:p>
      </dgm:t>
    </dgm:pt>
    <dgm:pt modelId="{7E9A5B27-E8AA-4A9C-86E3-A11B4BDE78DD}">
      <dgm:prSet phldrT="[Texto]" custT="1"/>
      <dgm:spPr/>
      <dgm:t>
        <a:bodyPr/>
        <a:lstStyle/>
        <a:p>
          <a:r>
            <a:rPr lang="es-EC" sz="3600" b="0" dirty="0" smtClean="0"/>
            <a:t>Formación de precios </a:t>
          </a:r>
          <a:r>
            <a:rPr lang="es-EC" sz="3600" b="1" dirty="0" smtClean="0"/>
            <a:t>(competencia perfecta</a:t>
          </a:r>
          <a:r>
            <a:rPr lang="es-EC" sz="3600" b="0" dirty="0" smtClean="0"/>
            <a:t>)</a:t>
          </a:r>
          <a:endParaRPr lang="es-ES" sz="3600" b="0" dirty="0"/>
        </a:p>
      </dgm:t>
    </dgm:pt>
    <dgm:pt modelId="{A43CF2F7-6F6E-4666-A3E7-6D19E17FCE7A}" type="sibTrans" cxnId="{58B2088A-B82B-45B5-B8CE-B443DAC8FBA8}">
      <dgm:prSet/>
      <dgm:spPr/>
      <dgm:t>
        <a:bodyPr/>
        <a:lstStyle/>
        <a:p>
          <a:endParaRPr lang="es-ES"/>
        </a:p>
      </dgm:t>
    </dgm:pt>
    <dgm:pt modelId="{0C09E2F2-E658-48AA-A89A-FF4BB3C8FA74}" type="parTrans" cxnId="{58B2088A-B82B-45B5-B8CE-B443DAC8FBA8}">
      <dgm:prSet/>
      <dgm:spPr/>
      <dgm:t>
        <a:bodyPr/>
        <a:lstStyle/>
        <a:p>
          <a:endParaRPr lang="es-ES"/>
        </a:p>
      </dgm:t>
    </dgm:pt>
    <dgm:pt modelId="{723F8D46-236E-4A05-A6B0-A1F66DD35714}">
      <dgm:prSet phldrT="[Texto]" custT="1"/>
      <dgm:spPr/>
      <dgm:t>
        <a:bodyPr/>
        <a:lstStyle/>
        <a:p>
          <a:r>
            <a:rPr lang="es-EC" sz="3600" b="0" dirty="0" smtClean="0"/>
            <a:t>Globalización</a:t>
          </a:r>
          <a:endParaRPr lang="es-ES" sz="3600" b="0" dirty="0"/>
        </a:p>
      </dgm:t>
    </dgm:pt>
    <dgm:pt modelId="{96A426D1-C3AD-403E-AE23-9EF9A34980C6}" type="sibTrans" cxnId="{3204B5D3-9B6A-439B-9AEF-67C8529F78EA}">
      <dgm:prSet/>
      <dgm:spPr/>
      <dgm:t>
        <a:bodyPr/>
        <a:lstStyle/>
        <a:p>
          <a:endParaRPr lang="es-ES"/>
        </a:p>
      </dgm:t>
    </dgm:pt>
    <dgm:pt modelId="{7B662C56-B867-4BF6-B67E-F41A8A5D5F04}" type="parTrans" cxnId="{3204B5D3-9B6A-439B-9AEF-67C8529F78EA}">
      <dgm:prSet/>
      <dgm:spPr/>
      <dgm:t>
        <a:bodyPr/>
        <a:lstStyle/>
        <a:p>
          <a:endParaRPr lang="es-ES"/>
        </a:p>
      </dgm:t>
    </dgm:pt>
    <dgm:pt modelId="{37AF8ED2-0F51-4327-8136-EB94091563FC}">
      <dgm:prSet phldrT="[Texto]"/>
      <dgm:spPr/>
      <dgm:t>
        <a:bodyPr/>
        <a:lstStyle/>
        <a:p>
          <a:endParaRPr lang="es-ES" dirty="0"/>
        </a:p>
      </dgm:t>
    </dgm:pt>
    <dgm:pt modelId="{59B473F9-B3D2-448D-B51A-D1AA8EAF8F95}" type="sibTrans" cxnId="{6D3A9288-36EC-4CD4-989E-32F4DE0241D2}">
      <dgm:prSet/>
      <dgm:spPr/>
      <dgm:t>
        <a:bodyPr/>
        <a:lstStyle/>
        <a:p>
          <a:endParaRPr lang="es-ES"/>
        </a:p>
      </dgm:t>
    </dgm:pt>
    <dgm:pt modelId="{89717A62-7941-4D15-A52C-2A3A429EF465}" type="parTrans" cxnId="{6D3A9288-36EC-4CD4-989E-32F4DE0241D2}">
      <dgm:prSet/>
      <dgm:spPr/>
      <dgm:t>
        <a:bodyPr/>
        <a:lstStyle/>
        <a:p>
          <a:endParaRPr lang="es-ES"/>
        </a:p>
      </dgm:t>
    </dgm:pt>
    <dgm:pt modelId="{5173F922-CC31-4BA0-A68F-F915ED436CD9}" type="pres">
      <dgm:prSet presAssocID="{197AF273-2D3A-44DB-BAEA-703A44B42C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4B4E629-FF16-4542-9177-A3519DB30603}" type="pres">
      <dgm:prSet presAssocID="{37AF8ED2-0F51-4327-8136-EB94091563FC}" presName="composite" presStyleCnt="0"/>
      <dgm:spPr/>
    </dgm:pt>
    <dgm:pt modelId="{F843F3D9-2112-4E33-BDE5-8CC6D0B2EC0B}" type="pres">
      <dgm:prSet presAssocID="{37AF8ED2-0F51-4327-8136-EB94091563FC}" presName="parTx" presStyleLbl="alignNode1" presStyleIdx="0" presStyleCnt="1" custScaleY="69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FCF31E-339F-4D55-8571-77F1BD7815B0}" type="pres">
      <dgm:prSet presAssocID="{37AF8ED2-0F51-4327-8136-EB94091563FC}" presName="desTx" presStyleLbl="alignAccFollowNode1" presStyleIdx="0" presStyleCnt="1" custScaleY="1630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204B5D3-9B6A-439B-9AEF-67C8529F78EA}" srcId="{37AF8ED2-0F51-4327-8136-EB94091563FC}" destId="{723F8D46-236E-4A05-A6B0-A1F66DD35714}" srcOrd="0" destOrd="0" parTransId="{7B662C56-B867-4BF6-B67E-F41A8A5D5F04}" sibTransId="{96A426D1-C3AD-403E-AE23-9EF9A34980C6}"/>
    <dgm:cxn modelId="{0B8A94CE-C16F-4B72-88A3-EBC209736555}" type="presOf" srcId="{8D36A384-B44F-4F3A-AE2F-D5E05A909748}" destId="{D1FCF31E-339F-4D55-8571-77F1BD7815B0}" srcOrd="0" destOrd="2" presId="urn:microsoft.com/office/officeart/2005/8/layout/hList1"/>
    <dgm:cxn modelId="{99169580-9EE5-4D98-85B2-496B29136B51}" type="presOf" srcId="{197AF273-2D3A-44DB-BAEA-703A44B42C12}" destId="{5173F922-CC31-4BA0-A68F-F915ED436CD9}" srcOrd="0" destOrd="0" presId="urn:microsoft.com/office/officeart/2005/8/layout/hList1"/>
    <dgm:cxn modelId="{CFC7A278-3F3C-4E12-8B1C-5696FD4D62BB}" type="presOf" srcId="{37AF8ED2-0F51-4327-8136-EB94091563FC}" destId="{F843F3D9-2112-4E33-BDE5-8CC6D0B2EC0B}" srcOrd="0" destOrd="0" presId="urn:microsoft.com/office/officeart/2005/8/layout/hList1"/>
    <dgm:cxn modelId="{58B2088A-B82B-45B5-B8CE-B443DAC8FBA8}" srcId="{37AF8ED2-0F51-4327-8136-EB94091563FC}" destId="{7E9A5B27-E8AA-4A9C-86E3-A11B4BDE78DD}" srcOrd="1" destOrd="0" parTransId="{0C09E2F2-E658-48AA-A89A-FF4BB3C8FA74}" sibTransId="{A43CF2F7-6F6E-4666-A3E7-6D19E17FCE7A}"/>
    <dgm:cxn modelId="{7F45D41D-ED43-40DA-BA3D-3C41D6778BFD}" type="presOf" srcId="{F45E839E-ED92-49A0-B889-1DDC33675742}" destId="{D1FCF31E-339F-4D55-8571-77F1BD7815B0}" srcOrd="0" destOrd="3" presId="urn:microsoft.com/office/officeart/2005/8/layout/hList1"/>
    <dgm:cxn modelId="{F142D8DF-CD2D-4B56-A42E-520890E437D2}" type="presOf" srcId="{723F8D46-236E-4A05-A6B0-A1F66DD35714}" destId="{D1FCF31E-339F-4D55-8571-77F1BD7815B0}" srcOrd="0" destOrd="0" presId="urn:microsoft.com/office/officeart/2005/8/layout/hList1"/>
    <dgm:cxn modelId="{52D9BC29-2943-43B3-AABB-9E687ECC2586}" srcId="{37AF8ED2-0F51-4327-8136-EB94091563FC}" destId="{F45E839E-ED92-49A0-B889-1DDC33675742}" srcOrd="3" destOrd="0" parTransId="{C2A63736-1547-48CC-9D92-136FBECFC294}" sibTransId="{7E6FDBE4-574F-4336-8B1A-B83F72A412AB}"/>
    <dgm:cxn modelId="{8E4C5B8E-8044-4973-B9AE-4CB1DB8F9F65}" type="presOf" srcId="{7E9A5B27-E8AA-4A9C-86E3-A11B4BDE78DD}" destId="{D1FCF31E-339F-4D55-8571-77F1BD7815B0}" srcOrd="0" destOrd="1" presId="urn:microsoft.com/office/officeart/2005/8/layout/hList1"/>
    <dgm:cxn modelId="{6D3A9288-36EC-4CD4-989E-32F4DE0241D2}" srcId="{197AF273-2D3A-44DB-BAEA-703A44B42C12}" destId="{37AF8ED2-0F51-4327-8136-EB94091563FC}" srcOrd="0" destOrd="0" parTransId="{89717A62-7941-4D15-A52C-2A3A429EF465}" sibTransId="{59B473F9-B3D2-448D-B51A-D1AA8EAF8F95}"/>
    <dgm:cxn modelId="{4A31FE46-F4C6-4C1E-B696-0CAED43BCA05}" srcId="{37AF8ED2-0F51-4327-8136-EB94091563FC}" destId="{8D36A384-B44F-4F3A-AE2F-D5E05A909748}" srcOrd="2" destOrd="0" parTransId="{0948EB9E-AFF4-4933-BC26-C98475E29D66}" sibTransId="{CA1B8A02-34EB-459F-BA83-21BA4BABF6E6}"/>
    <dgm:cxn modelId="{D47411D0-5E11-4154-8DB5-340D19C2454B}" type="presParOf" srcId="{5173F922-CC31-4BA0-A68F-F915ED436CD9}" destId="{54B4E629-FF16-4542-9177-A3519DB30603}" srcOrd="0" destOrd="0" presId="urn:microsoft.com/office/officeart/2005/8/layout/hList1"/>
    <dgm:cxn modelId="{AD0BCA04-591D-40AE-AE7D-B514AEB540A1}" type="presParOf" srcId="{54B4E629-FF16-4542-9177-A3519DB30603}" destId="{F843F3D9-2112-4E33-BDE5-8CC6D0B2EC0B}" srcOrd="0" destOrd="0" presId="urn:microsoft.com/office/officeart/2005/8/layout/hList1"/>
    <dgm:cxn modelId="{45839637-462F-4642-90D4-1D66E066E5AE}" type="presParOf" srcId="{54B4E629-FF16-4542-9177-A3519DB30603}" destId="{D1FCF31E-339F-4D55-8571-77F1BD7815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880E98-4620-4FD0-B06C-C862A486381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7555EDE-5B1C-4EC2-8242-1A1C576F6355}">
      <dgm:prSet phldrT="[Texto]" custT="1"/>
      <dgm:spPr/>
      <dgm:t>
        <a:bodyPr/>
        <a:lstStyle/>
        <a:p>
          <a:r>
            <a:rPr lang="es-ES" sz="2800" dirty="0" smtClean="0">
              <a:latin typeface="Arial" pitchFamily="34" charset="0"/>
              <a:cs typeface="Arial" pitchFamily="34" charset="0"/>
            </a:rPr>
            <a:t>Inicio</a:t>
          </a:r>
          <a:endParaRPr lang="es-ES" sz="2800" dirty="0">
            <a:latin typeface="Arial" pitchFamily="34" charset="0"/>
            <a:cs typeface="Arial" pitchFamily="34" charset="0"/>
          </a:endParaRPr>
        </a:p>
      </dgm:t>
    </dgm:pt>
    <dgm:pt modelId="{237AC684-DA1E-420F-B9C4-999C64AC5103}" type="parTrans" cxnId="{B3E6FF2F-40AC-4067-B88D-782A7DFD99F7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CA5AAFFE-53AC-496D-93B3-884460735184}" type="sibTrans" cxnId="{B3E6FF2F-40AC-4067-B88D-782A7DFD99F7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91325363-1351-4135-89E8-6D22D00A7F10}">
      <dgm:prSet phldrT="[Texto]" custT="1"/>
      <dgm:spPr/>
      <dgm:t>
        <a:bodyPr/>
        <a:lstStyle/>
        <a:p>
          <a:r>
            <a:rPr lang="es-ES" sz="1600" dirty="0" smtClean="0">
              <a:latin typeface="Arial" pitchFamily="34" charset="0"/>
              <a:cs typeface="Arial" pitchFamily="34" charset="0"/>
            </a:rPr>
            <a:t>Especificación de requerimientos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16A38F94-4FE3-4BA5-8C13-1B8BF7792BC5}" type="parTrans" cxnId="{5BD37518-4AC9-492C-81E5-CA140039467A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A3202104-FE7F-4DA0-A217-F617D83D3D57}" type="sibTrans" cxnId="{5BD37518-4AC9-492C-81E5-CA140039467A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12B3D9B7-7DC9-42FB-AFF1-1BD36DCD83AF}">
      <dgm:prSet phldrT="[Texto]" custT="1"/>
      <dgm:spPr/>
      <dgm:t>
        <a:bodyPr/>
        <a:lstStyle/>
        <a:p>
          <a:r>
            <a:rPr lang="es-ES" sz="2800" dirty="0" smtClean="0">
              <a:latin typeface="Arial" pitchFamily="34" charset="0"/>
              <a:cs typeface="Arial" pitchFamily="34" charset="0"/>
            </a:rPr>
            <a:t>Elaboración</a:t>
          </a:r>
          <a:endParaRPr lang="es-ES" sz="2800" dirty="0">
            <a:latin typeface="Arial" pitchFamily="34" charset="0"/>
            <a:cs typeface="Arial" pitchFamily="34" charset="0"/>
          </a:endParaRPr>
        </a:p>
      </dgm:t>
    </dgm:pt>
    <dgm:pt modelId="{1B418276-6D7A-49F2-BACD-FEFF6BE2149C}" type="parTrans" cxnId="{9E970925-11FF-44DF-BBCA-B7315CDEE6E5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82F27AC5-A07C-491C-97BC-5899D09E8C9C}" type="sibTrans" cxnId="{9E970925-11FF-44DF-BBCA-B7315CDEE6E5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4E2C2E9B-8F2E-476F-850C-78140D6B45F4}">
      <dgm:prSet phldrT="[Texto]" custT="1"/>
      <dgm:spPr/>
      <dgm:t>
        <a:bodyPr/>
        <a:lstStyle/>
        <a:p>
          <a:r>
            <a:rPr lang="es-ES" sz="1600" dirty="0" smtClean="0">
              <a:latin typeface="Arial" pitchFamily="34" charset="0"/>
              <a:cs typeface="Arial" pitchFamily="34" charset="0"/>
            </a:rPr>
            <a:t>Diagrama de casos de uso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58BB0724-80FE-4750-A38B-E16AB341F20C}" type="parTrans" cxnId="{CDBE0981-642A-4B37-8DE6-A815EE188714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EC30FFDB-9317-4DE2-9A7B-2960FEDB9AD8}" type="sibTrans" cxnId="{CDBE0981-642A-4B37-8DE6-A815EE188714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655916F1-92D1-444E-8182-77F9F6ABFFB5}">
      <dgm:prSet phldrT="[Texto]" custT="1"/>
      <dgm:spPr/>
      <dgm:t>
        <a:bodyPr/>
        <a:lstStyle/>
        <a:p>
          <a:r>
            <a:rPr lang="es-ES" sz="2800" dirty="0" smtClean="0">
              <a:latin typeface="Arial" pitchFamily="34" charset="0"/>
              <a:cs typeface="Arial" pitchFamily="34" charset="0"/>
            </a:rPr>
            <a:t>Construcción</a:t>
          </a:r>
          <a:endParaRPr lang="es-ES" sz="2800" dirty="0">
            <a:latin typeface="Arial" pitchFamily="34" charset="0"/>
            <a:cs typeface="Arial" pitchFamily="34" charset="0"/>
          </a:endParaRPr>
        </a:p>
      </dgm:t>
    </dgm:pt>
    <dgm:pt modelId="{B6E77D42-2465-497F-BF62-B3387A5A972A}" type="parTrans" cxnId="{0521154F-CD13-4D2B-BF2A-C7D45286D4AF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653B417C-C6FB-43D9-8B51-D0A42A986422}" type="sibTrans" cxnId="{0521154F-CD13-4D2B-BF2A-C7D45286D4AF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597DEECF-FB2F-4B55-B2CA-970BC7AB6CFC}">
      <dgm:prSet phldrT="[Texto]" custT="1"/>
      <dgm:spPr/>
      <dgm:t>
        <a:bodyPr/>
        <a:lstStyle/>
        <a:p>
          <a:r>
            <a:rPr lang="es-ES" sz="1600" dirty="0" smtClean="0">
              <a:latin typeface="Arial" pitchFamily="34" charset="0"/>
              <a:cs typeface="Arial" pitchFamily="34" charset="0"/>
            </a:rPr>
            <a:t>Vista lógica (Diagrama de clases y modelo E/R)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B70138DC-C98F-4A0B-A4BC-CC74B1926BF5}" type="parTrans" cxnId="{97578E72-93CA-442B-A8F0-3FDE418DA25D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01CCE26A-23BB-48B4-B81B-5FF2EE3D0455}" type="sibTrans" cxnId="{97578E72-93CA-442B-A8F0-3FDE418DA25D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B7FF5118-9432-4A5F-9D08-8E08D900D94D}">
      <dgm:prSet phldrT="[Texto]" custT="1"/>
      <dgm:spPr/>
      <dgm:t>
        <a:bodyPr/>
        <a:lstStyle/>
        <a:p>
          <a:r>
            <a:rPr lang="es-ES" sz="1600" dirty="0" smtClean="0">
              <a:latin typeface="Arial" pitchFamily="34" charset="0"/>
              <a:cs typeface="Arial" pitchFamily="34" charset="0"/>
            </a:rPr>
            <a:t>Vista de implementación (Diagrama de secuencia)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E8C2C80B-7F1A-453E-9CB0-60AC935D2911}" type="parTrans" cxnId="{90511319-FD7D-49A0-A39F-9B318781F349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291B14B7-9880-42CE-B0D0-B2B37951BC82}" type="sibTrans" cxnId="{90511319-FD7D-49A0-A39F-9B318781F349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86468FA9-F226-4115-AA70-AE9529AA21D4}" type="pres">
      <dgm:prSet presAssocID="{05880E98-4620-4FD0-B06C-C862A48638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B3BD8D1-940B-4A7F-AA4A-FEE6A9D7492F}" type="pres">
      <dgm:prSet presAssocID="{D7555EDE-5B1C-4EC2-8242-1A1C576F6355}" presName="linNode" presStyleCnt="0"/>
      <dgm:spPr/>
    </dgm:pt>
    <dgm:pt modelId="{C4E73426-7E04-4671-BCE8-B77934C55DE3}" type="pres">
      <dgm:prSet presAssocID="{D7555EDE-5B1C-4EC2-8242-1A1C576F635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4E9781-7416-470C-8DAF-5EF0D5842079}" type="pres">
      <dgm:prSet presAssocID="{D7555EDE-5B1C-4EC2-8242-1A1C576F635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A2B60F-3BDD-4229-A0ED-26A588991361}" type="pres">
      <dgm:prSet presAssocID="{CA5AAFFE-53AC-496D-93B3-884460735184}" presName="sp" presStyleCnt="0"/>
      <dgm:spPr/>
    </dgm:pt>
    <dgm:pt modelId="{0F9ECDCD-9739-4904-90D0-B86F68A97544}" type="pres">
      <dgm:prSet presAssocID="{12B3D9B7-7DC9-42FB-AFF1-1BD36DCD83AF}" presName="linNode" presStyleCnt="0"/>
      <dgm:spPr/>
    </dgm:pt>
    <dgm:pt modelId="{491AEF4A-3CFB-49CF-9FFD-9518199DF69F}" type="pres">
      <dgm:prSet presAssocID="{12B3D9B7-7DC9-42FB-AFF1-1BD36DCD83A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18F953-AD7A-4AAD-AB4D-5D37F0050AEC}" type="pres">
      <dgm:prSet presAssocID="{12B3D9B7-7DC9-42FB-AFF1-1BD36DCD83A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A3046F-5B81-43F6-8424-A1CB30470BF3}" type="pres">
      <dgm:prSet presAssocID="{82F27AC5-A07C-491C-97BC-5899D09E8C9C}" presName="sp" presStyleCnt="0"/>
      <dgm:spPr/>
    </dgm:pt>
    <dgm:pt modelId="{1E046FFE-3DA6-4DF5-969B-ED722981FB32}" type="pres">
      <dgm:prSet presAssocID="{655916F1-92D1-444E-8182-77F9F6ABFFB5}" presName="linNode" presStyleCnt="0"/>
      <dgm:spPr/>
    </dgm:pt>
    <dgm:pt modelId="{66958C52-C02A-4A24-91BB-90C254C5D9DF}" type="pres">
      <dgm:prSet presAssocID="{655916F1-92D1-444E-8182-77F9F6ABFFB5}" presName="parentText" presStyleLbl="node1" presStyleIdx="2" presStyleCnt="3" custScaleX="12182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22E1BE-B4C0-42DC-AD47-A630D0144907}" type="pres">
      <dgm:prSet presAssocID="{655916F1-92D1-444E-8182-77F9F6ABFFB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21154F-CD13-4D2B-BF2A-C7D45286D4AF}" srcId="{05880E98-4620-4FD0-B06C-C862A4863819}" destId="{655916F1-92D1-444E-8182-77F9F6ABFFB5}" srcOrd="2" destOrd="0" parTransId="{B6E77D42-2465-497F-BF62-B3387A5A972A}" sibTransId="{653B417C-C6FB-43D9-8B51-D0A42A986422}"/>
    <dgm:cxn modelId="{97578E72-93CA-442B-A8F0-3FDE418DA25D}" srcId="{655916F1-92D1-444E-8182-77F9F6ABFFB5}" destId="{597DEECF-FB2F-4B55-B2CA-970BC7AB6CFC}" srcOrd="0" destOrd="0" parTransId="{B70138DC-C98F-4A0B-A4BC-CC74B1926BF5}" sibTransId="{01CCE26A-23BB-48B4-B81B-5FF2EE3D0455}"/>
    <dgm:cxn modelId="{F7F862C1-2CD9-474E-A9B3-14C636BABE1D}" type="presOf" srcId="{91325363-1351-4135-89E8-6D22D00A7F10}" destId="{644E9781-7416-470C-8DAF-5EF0D5842079}" srcOrd="0" destOrd="0" presId="urn:microsoft.com/office/officeart/2005/8/layout/vList5"/>
    <dgm:cxn modelId="{9E970925-11FF-44DF-BBCA-B7315CDEE6E5}" srcId="{05880E98-4620-4FD0-B06C-C862A4863819}" destId="{12B3D9B7-7DC9-42FB-AFF1-1BD36DCD83AF}" srcOrd="1" destOrd="0" parTransId="{1B418276-6D7A-49F2-BACD-FEFF6BE2149C}" sibTransId="{82F27AC5-A07C-491C-97BC-5899D09E8C9C}"/>
    <dgm:cxn modelId="{CDBE0981-642A-4B37-8DE6-A815EE188714}" srcId="{12B3D9B7-7DC9-42FB-AFF1-1BD36DCD83AF}" destId="{4E2C2E9B-8F2E-476F-850C-78140D6B45F4}" srcOrd="0" destOrd="0" parTransId="{58BB0724-80FE-4750-A38B-E16AB341F20C}" sibTransId="{EC30FFDB-9317-4DE2-9A7B-2960FEDB9AD8}"/>
    <dgm:cxn modelId="{948E655E-BC5E-4950-9D20-6CEE7C866AE6}" type="presOf" srcId="{655916F1-92D1-444E-8182-77F9F6ABFFB5}" destId="{66958C52-C02A-4A24-91BB-90C254C5D9DF}" srcOrd="0" destOrd="0" presId="urn:microsoft.com/office/officeart/2005/8/layout/vList5"/>
    <dgm:cxn modelId="{FB6FAE1F-593E-440D-88C1-0DD7ECD494E0}" type="presOf" srcId="{597DEECF-FB2F-4B55-B2CA-970BC7AB6CFC}" destId="{DE22E1BE-B4C0-42DC-AD47-A630D0144907}" srcOrd="0" destOrd="0" presId="urn:microsoft.com/office/officeart/2005/8/layout/vList5"/>
    <dgm:cxn modelId="{B3E6FF2F-40AC-4067-B88D-782A7DFD99F7}" srcId="{05880E98-4620-4FD0-B06C-C862A4863819}" destId="{D7555EDE-5B1C-4EC2-8242-1A1C576F6355}" srcOrd="0" destOrd="0" parTransId="{237AC684-DA1E-420F-B9C4-999C64AC5103}" sibTransId="{CA5AAFFE-53AC-496D-93B3-884460735184}"/>
    <dgm:cxn modelId="{90511319-FD7D-49A0-A39F-9B318781F349}" srcId="{655916F1-92D1-444E-8182-77F9F6ABFFB5}" destId="{B7FF5118-9432-4A5F-9D08-8E08D900D94D}" srcOrd="1" destOrd="0" parTransId="{E8C2C80B-7F1A-453E-9CB0-60AC935D2911}" sibTransId="{291B14B7-9880-42CE-B0D0-B2B37951BC82}"/>
    <dgm:cxn modelId="{71393BAF-B255-4841-A2BB-C0918158D404}" type="presOf" srcId="{B7FF5118-9432-4A5F-9D08-8E08D900D94D}" destId="{DE22E1BE-B4C0-42DC-AD47-A630D0144907}" srcOrd="0" destOrd="1" presId="urn:microsoft.com/office/officeart/2005/8/layout/vList5"/>
    <dgm:cxn modelId="{FD0563FD-2ED6-48D3-9538-AFC4C45FC82E}" type="presOf" srcId="{D7555EDE-5B1C-4EC2-8242-1A1C576F6355}" destId="{C4E73426-7E04-4671-BCE8-B77934C55DE3}" srcOrd="0" destOrd="0" presId="urn:microsoft.com/office/officeart/2005/8/layout/vList5"/>
    <dgm:cxn modelId="{5BD37518-4AC9-492C-81E5-CA140039467A}" srcId="{D7555EDE-5B1C-4EC2-8242-1A1C576F6355}" destId="{91325363-1351-4135-89E8-6D22D00A7F10}" srcOrd="0" destOrd="0" parTransId="{16A38F94-4FE3-4BA5-8C13-1B8BF7792BC5}" sibTransId="{A3202104-FE7F-4DA0-A217-F617D83D3D57}"/>
    <dgm:cxn modelId="{0A68E8FA-D14E-4585-96F6-36C5148906B3}" type="presOf" srcId="{4E2C2E9B-8F2E-476F-850C-78140D6B45F4}" destId="{6618F953-AD7A-4AAD-AB4D-5D37F0050AEC}" srcOrd="0" destOrd="0" presId="urn:microsoft.com/office/officeart/2005/8/layout/vList5"/>
    <dgm:cxn modelId="{D7DBBBDF-B54D-44B4-BB4E-1A52184D0B13}" type="presOf" srcId="{12B3D9B7-7DC9-42FB-AFF1-1BD36DCD83AF}" destId="{491AEF4A-3CFB-49CF-9FFD-9518199DF69F}" srcOrd="0" destOrd="0" presId="urn:microsoft.com/office/officeart/2005/8/layout/vList5"/>
    <dgm:cxn modelId="{BA206F48-B692-41F2-82CA-887A463C03CD}" type="presOf" srcId="{05880E98-4620-4FD0-B06C-C862A4863819}" destId="{86468FA9-F226-4115-AA70-AE9529AA21D4}" srcOrd="0" destOrd="0" presId="urn:microsoft.com/office/officeart/2005/8/layout/vList5"/>
    <dgm:cxn modelId="{933632DE-45C8-49C3-8FD7-2866B162EB32}" type="presParOf" srcId="{86468FA9-F226-4115-AA70-AE9529AA21D4}" destId="{6B3BD8D1-940B-4A7F-AA4A-FEE6A9D7492F}" srcOrd="0" destOrd="0" presId="urn:microsoft.com/office/officeart/2005/8/layout/vList5"/>
    <dgm:cxn modelId="{B3CF896E-D276-4232-9C8D-5082C691D651}" type="presParOf" srcId="{6B3BD8D1-940B-4A7F-AA4A-FEE6A9D7492F}" destId="{C4E73426-7E04-4671-BCE8-B77934C55DE3}" srcOrd="0" destOrd="0" presId="urn:microsoft.com/office/officeart/2005/8/layout/vList5"/>
    <dgm:cxn modelId="{B24E821B-F50A-4C42-8ECD-C45611EA816D}" type="presParOf" srcId="{6B3BD8D1-940B-4A7F-AA4A-FEE6A9D7492F}" destId="{644E9781-7416-470C-8DAF-5EF0D5842079}" srcOrd="1" destOrd="0" presId="urn:microsoft.com/office/officeart/2005/8/layout/vList5"/>
    <dgm:cxn modelId="{AFC940E5-7762-4FB0-9C98-C5516E0F1F33}" type="presParOf" srcId="{86468FA9-F226-4115-AA70-AE9529AA21D4}" destId="{66A2B60F-3BDD-4229-A0ED-26A588991361}" srcOrd="1" destOrd="0" presId="urn:microsoft.com/office/officeart/2005/8/layout/vList5"/>
    <dgm:cxn modelId="{F1E894BA-3365-4491-ABCF-52ACBDE2F39C}" type="presParOf" srcId="{86468FA9-F226-4115-AA70-AE9529AA21D4}" destId="{0F9ECDCD-9739-4904-90D0-B86F68A97544}" srcOrd="2" destOrd="0" presId="urn:microsoft.com/office/officeart/2005/8/layout/vList5"/>
    <dgm:cxn modelId="{5B4A1FB9-02F4-498A-8A0D-121EA1AA3BA7}" type="presParOf" srcId="{0F9ECDCD-9739-4904-90D0-B86F68A97544}" destId="{491AEF4A-3CFB-49CF-9FFD-9518199DF69F}" srcOrd="0" destOrd="0" presId="urn:microsoft.com/office/officeart/2005/8/layout/vList5"/>
    <dgm:cxn modelId="{C360F766-99BA-41DF-85D4-63E6070D6A81}" type="presParOf" srcId="{0F9ECDCD-9739-4904-90D0-B86F68A97544}" destId="{6618F953-AD7A-4AAD-AB4D-5D37F0050AEC}" srcOrd="1" destOrd="0" presId="urn:microsoft.com/office/officeart/2005/8/layout/vList5"/>
    <dgm:cxn modelId="{5FDFF035-9D52-4AA2-A380-718BD4C39673}" type="presParOf" srcId="{86468FA9-F226-4115-AA70-AE9529AA21D4}" destId="{EAA3046F-5B81-43F6-8424-A1CB30470BF3}" srcOrd="3" destOrd="0" presId="urn:microsoft.com/office/officeart/2005/8/layout/vList5"/>
    <dgm:cxn modelId="{17297C6B-F7D8-401A-AC4D-A76BBD3CB969}" type="presParOf" srcId="{86468FA9-F226-4115-AA70-AE9529AA21D4}" destId="{1E046FFE-3DA6-4DF5-969B-ED722981FB32}" srcOrd="4" destOrd="0" presId="urn:microsoft.com/office/officeart/2005/8/layout/vList5"/>
    <dgm:cxn modelId="{A6E3E765-8F6B-41AF-BC30-D72433C1DB0E}" type="presParOf" srcId="{1E046FFE-3DA6-4DF5-969B-ED722981FB32}" destId="{66958C52-C02A-4A24-91BB-90C254C5D9DF}" srcOrd="0" destOrd="0" presId="urn:microsoft.com/office/officeart/2005/8/layout/vList5"/>
    <dgm:cxn modelId="{FB062A31-1EC3-42BF-9848-0020EE2C29EA}" type="presParOf" srcId="{1E046FFE-3DA6-4DF5-969B-ED722981FB32}" destId="{DE22E1BE-B4C0-42DC-AD47-A630D01449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9B3B67-E2E6-45DB-B759-46D76974B1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3909C15-C1B2-452D-93AA-98C4DE2BD005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4400" dirty="0" smtClean="0"/>
            <a:t>Tienda Virtual</a:t>
          </a:r>
          <a:endParaRPr lang="es-ES" sz="4400" dirty="0"/>
        </a:p>
      </dgm:t>
    </dgm:pt>
    <dgm:pt modelId="{69446902-4BB3-4620-9EC3-B976398CFA4A}" type="parTrans" cxnId="{212704CB-0A13-433B-8DF8-E390C6B83F83}">
      <dgm:prSet/>
      <dgm:spPr/>
      <dgm:t>
        <a:bodyPr/>
        <a:lstStyle/>
        <a:p>
          <a:endParaRPr lang="es-ES"/>
        </a:p>
      </dgm:t>
    </dgm:pt>
    <dgm:pt modelId="{698FA10D-9CD3-4813-8941-D9F100154F83}" type="sibTrans" cxnId="{212704CB-0A13-433B-8DF8-E390C6B83F83}">
      <dgm:prSet/>
      <dgm:spPr/>
      <dgm:t>
        <a:bodyPr/>
        <a:lstStyle/>
        <a:p>
          <a:endParaRPr lang="es-ES"/>
        </a:p>
      </dgm:t>
    </dgm:pt>
    <dgm:pt modelId="{71ED875B-05DE-436F-A1BD-ED3DFF3311C1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Ventajas en el mercado</a:t>
          </a:r>
          <a:endParaRPr lang="es-ES" dirty="0"/>
        </a:p>
      </dgm:t>
    </dgm:pt>
    <dgm:pt modelId="{C1E3B1C7-FE40-41FB-ABC6-635A78E42AAE}" type="parTrans" cxnId="{5E42C72C-1DF0-4F53-B2A3-E154D3FECE04}">
      <dgm:prSet/>
      <dgm:spPr/>
      <dgm:t>
        <a:bodyPr/>
        <a:lstStyle/>
        <a:p>
          <a:endParaRPr lang="es-ES"/>
        </a:p>
      </dgm:t>
    </dgm:pt>
    <dgm:pt modelId="{B64D96C4-7FDF-441F-8EF3-19638CEF4FFE}" type="sibTrans" cxnId="{5E42C72C-1DF0-4F53-B2A3-E154D3FECE04}">
      <dgm:prSet/>
      <dgm:spPr/>
      <dgm:t>
        <a:bodyPr/>
        <a:lstStyle/>
        <a:p>
          <a:endParaRPr lang="es-ES"/>
        </a:p>
      </dgm:t>
    </dgm:pt>
    <dgm:pt modelId="{4325B0BD-8692-4F38-A32F-EA51C218C914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Facilidad y agilidad en los negocios</a:t>
          </a:r>
          <a:endParaRPr lang="es-ES" dirty="0"/>
        </a:p>
      </dgm:t>
    </dgm:pt>
    <dgm:pt modelId="{F47F43BB-8FA9-4DA3-99CA-C653E7F0058C}" type="parTrans" cxnId="{E8987472-CCD8-4E9D-B903-205D7EC76DF4}">
      <dgm:prSet/>
      <dgm:spPr/>
      <dgm:t>
        <a:bodyPr/>
        <a:lstStyle/>
        <a:p>
          <a:endParaRPr lang="es-ES"/>
        </a:p>
      </dgm:t>
    </dgm:pt>
    <dgm:pt modelId="{C60766E9-0E54-4A34-B342-2FBB9F67C976}" type="sibTrans" cxnId="{E8987472-CCD8-4E9D-B903-205D7EC76DF4}">
      <dgm:prSet/>
      <dgm:spPr/>
      <dgm:t>
        <a:bodyPr/>
        <a:lstStyle/>
        <a:p>
          <a:endParaRPr lang="es-ES"/>
        </a:p>
      </dgm:t>
    </dgm:pt>
    <dgm:pt modelId="{C729D9AC-9E08-46DF-AAE6-E4E4DEFD7DF9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4400" dirty="0" smtClean="0"/>
            <a:t>Marco Teórico</a:t>
          </a:r>
          <a:endParaRPr lang="es-ES" sz="4400" dirty="0"/>
        </a:p>
      </dgm:t>
    </dgm:pt>
    <dgm:pt modelId="{93F73E55-6CD6-4EAC-9513-DFEA7767305A}" type="parTrans" cxnId="{3BD598CE-BB57-4B9A-915B-A69EF116E07E}">
      <dgm:prSet/>
      <dgm:spPr/>
      <dgm:t>
        <a:bodyPr/>
        <a:lstStyle/>
        <a:p>
          <a:endParaRPr lang="es-ES"/>
        </a:p>
      </dgm:t>
    </dgm:pt>
    <dgm:pt modelId="{EECDBD77-E8AB-4885-A709-9675B1791370}" type="sibTrans" cxnId="{3BD598CE-BB57-4B9A-915B-A69EF116E07E}">
      <dgm:prSet/>
      <dgm:spPr/>
      <dgm:t>
        <a:bodyPr/>
        <a:lstStyle/>
        <a:p>
          <a:endParaRPr lang="es-ES"/>
        </a:p>
      </dgm:t>
    </dgm:pt>
    <dgm:pt modelId="{FD63DA80-DA47-4D34-B08E-CB9AF81032F1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Investigación</a:t>
          </a:r>
          <a:endParaRPr lang="es-ES" dirty="0"/>
        </a:p>
      </dgm:t>
    </dgm:pt>
    <dgm:pt modelId="{64BC5D30-2994-42A1-B11F-A5129B5540F6}" type="parTrans" cxnId="{720D2461-780E-4C8D-A0F4-AF39AFF7AE47}">
      <dgm:prSet/>
      <dgm:spPr/>
      <dgm:t>
        <a:bodyPr/>
        <a:lstStyle/>
        <a:p>
          <a:endParaRPr lang="es-ES"/>
        </a:p>
      </dgm:t>
    </dgm:pt>
    <dgm:pt modelId="{5AD60211-CFA4-43BC-AC0F-65568773E38F}" type="sibTrans" cxnId="{720D2461-780E-4C8D-A0F4-AF39AFF7AE47}">
      <dgm:prSet/>
      <dgm:spPr/>
      <dgm:t>
        <a:bodyPr/>
        <a:lstStyle/>
        <a:p>
          <a:endParaRPr lang="es-ES"/>
        </a:p>
      </dgm:t>
    </dgm:pt>
    <dgm:pt modelId="{E127ABA0-2A84-4154-BA64-97EDD845346D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Disponibilidad</a:t>
          </a:r>
          <a:endParaRPr lang="es-ES" dirty="0"/>
        </a:p>
      </dgm:t>
    </dgm:pt>
    <dgm:pt modelId="{AC5FA729-05A0-4FF5-A1C8-85FA0359326D}" type="parTrans" cxnId="{C0F05244-EDBE-4947-BFA1-30894EC7C008}">
      <dgm:prSet/>
      <dgm:spPr/>
      <dgm:t>
        <a:bodyPr/>
        <a:lstStyle/>
        <a:p>
          <a:endParaRPr lang="es-ES"/>
        </a:p>
      </dgm:t>
    </dgm:pt>
    <dgm:pt modelId="{F2B15E94-9F60-44D4-8238-A2F88CE9E28C}" type="sibTrans" cxnId="{C0F05244-EDBE-4947-BFA1-30894EC7C008}">
      <dgm:prSet/>
      <dgm:spPr/>
      <dgm:t>
        <a:bodyPr/>
        <a:lstStyle/>
        <a:p>
          <a:endParaRPr lang="es-ES"/>
        </a:p>
      </dgm:t>
    </dgm:pt>
    <dgm:pt modelId="{47F05707-28F4-4550-9A85-7A545759D7BF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Herramientas y Tecnología</a:t>
          </a:r>
          <a:endParaRPr lang="es-ES" dirty="0"/>
        </a:p>
      </dgm:t>
    </dgm:pt>
    <dgm:pt modelId="{089D996D-332A-4CC1-B5A4-13E0B2B271F7}" type="parTrans" cxnId="{E3D102A8-EBF1-40E5-8058-5F79D7936B0E}">
      <dgm:prSet/>
      <dgm:spPr/>
      <dgm:t>
        <a:bodyPr/>
        <a:lstStyle/>
        <a:p>
          <a:endParaRPr lang="es-ES"/>
        </a:p>
      </dgm:t>
    </dgm:pt>
    <dgm:pt modelId="{E806C1BD-484B-4A05-8D36-DB02FF7DB8B0}" type="sibTrans" cxnId="{E3D102A8-EBF1-40E5-8058-5F79D7936B0E}">
      <dgm:prSet/>
      <dgm:spPr/>
      <dgm:t>
        <a:bodyPr/>
        <a:lstStyle/>
        <a:p>
          <a:endParaRPr lang="es-ES"/>
        </a:p>
      </dgm:t>
    </dgm:pt>
    <dgm:pt modelId="{E9A43CB4-98B1-473E-ACA7-26A9C5C15E8E}" type="pres">
      <dgm:prSet presAssocID="{779B3B67-E2E6-45DB-B759-46D76974B1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EDEA52-49D3-4797-BF65-0394D0542CF1}" type="pres">
      <dgm:prSet presAssocID="{A3909C15-C1B2-452D-93AA-98C4DE2BD005}" presName="linNode" presStyleCnt="0"/>
      <dgm:spPr/>
    </dgm:pt>
    <dgm:pt modelId="{87B5959F-CAE8-4E70-B9D6-C0FC53C97E92}" type="pres">
      <dgm:prSet presAssocID="{A3909C15-C1B2-452D-93AA-98C4DE2BD00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0E3191-C8AF-462D-8C8B-175EAF966BAE}" type="pres">
      <dgm:prSet presAssocID="{A3909C15-C1B2-452D-93AA-98C4DE2BD00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66986-CBFB-4549-A3DF-B50A171C050A}" type="pres">
      <dgm:prSet presAssocID="{698FA10D-9CD3-4813-8941-D9F100154F83}" presName="sp" presStyleCnt="0"/>
      <dgm:spPr/>
    </dgm:pt>
    <dgm:pt modelId="{0CF51983-23D0-4041-9FCD-FE81E3C44CBD}" type="pres">
      <dgm:prSet presAssocID="{C729D9AC-9E08-46DF-AAE6-E4E4DEFD7DF9}" presName="linNode" presStyleCnt="0"/>
      <dgm:spPr/>
    </dgm:pt>
    <dgm:pt modelId="{D1D11AD0-AC48-4764-B6D0-C3BF2316D9A1}" type="pres">
      <dgm:prSet presAssocID="{C729D9AC-9E08-46DF-AAE6-E4E4DEFD7DF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1756DF-61B2-41C6-9E79-B09C863D92E0}" type="pres">
      <dgm:prSet presAssocID="{C729D9AC-9E08-46DF-AAE6-E4E4DEFD7DF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3D102A8-EBF1-40E5-8058-5F79D7936B0E}" srcId="{C729D9AC-9E08-46DF-AAE6-E4E4DEFD7DF9}" destId="{47F05707-28F4-4550-9A85-7A545759D7BF}" srcOrd="1" destOrd="0" parTransId="{089D996D-332A-4CC1-B5A4-13E0B2B271F7}" sibTransId="{E806C1BD-484B-4A05-8D36-DB02FF7DB8B0}"/>
    <dgm:cxn modelId="{D3990ECA-5233-4DB6-9329-01F658FA58D7}" type="presOf" srcId="{47F05707-28F4-4550-9A85-7A545759D7BF}" destId="{121756DF-61B2-41C6-9E79-B09C863D92E0}" srcOrd="0" destOrd="1" presId="urn:microsoft.com/office/officeart/2005/8/layout/vList5"/>
    <dgm:cxn modelId="{212704CB-0A13-433B-8DF8-E390C6B83F83}" srcId="{779B3B67-E2E6-45DB-B759-46D76974B1C0}" destId="{A3909C15-C1B2-452D-93AA-98C4DE2BD005}" srcOrd="0" destOrd="0" parTransId="{69446902-4BB3-4620-9EC3-B976398CFA4A}" sibTransId="{698FA10D-9CD3-4813-8941-D9F100154F83}"/>
    <dgm:cxn modelId="{E8987472-CCD8-4E9D-B903-205D7EC76DF4}" srcId="{A3909C15-C1B2-452D-93AA-98C4DE2BD005}" destId="{4325B0BD-8692-4F38-A32F-EA51C218C914}" srcOrd="1" destOrd="0" parTransId="{F47F43BB-8FA9-4DA3-99CA-C653E7F0058C}" sibTransId="{C60766E9-0E54-4A34-B342-2FBB9F67C976}"/>
    <dgm:cxn modelId="{2BB444CC-0687-46DF-A38A-2D390685ABE1}" type="presOf" srcId="{FD63DA80-DA47-4D34-B08E-CB9AF81032F1}" destId="{121756DF-61B2-41C6-9E79-B09C863D92E0}" srcOrd="0" destOrd="0" presId="urn:microsoft.com/office/officeart/2005/8/layout/vList5"/>
    <dgm:cxn modelId="{C0F05244-EDBE-4947-BFA1-30894EC7C008}" srcId="{A3909C15-C1B2-452D-93AA-98C4DE2BD005}" destId="{E127ABA0-2A84-4154-BA64-97EDD845346D}" srcOrd="2" destOrd="0" parTransId="{AC5FA729-05A0-4FF5-A1C8-85FA0359326D}" sibTransId="{F2B15E94-9F60-44D4-8238-A2F88CE9E28C}"/>
    <dgm:cxn modelId="{059FBF12-318B-48F8-9ACD-15CE8FE59DE6}" type="presOf" srcId="{A3909C15-C1B2-452D-93AA-98C4DE2BD005}" destId="{87B5959F-CAE8-4E70-B9D6-C0FC53C97E92}" srcOrd="0" destOrd="0" presId="urn:microsoft.com/office/officeart/2005/8/layout/vList5"/>
    <dgm:cxn modelId="{E7A67464-63AF-4959-B647-0FECAAFC2D76}" type="presOf" srcId="{E127ABA0-2A84-4154-BA64-97EDD845346D}" destId="{F40E3191-C8AF-462D-8C8B-175EAF966BAE}" srcOrd="0" destOrd="2" presId="urn:microsoft.com/office/officeart/2005/8/layout/vList5"/>
    <dgm:cxn modelId="{4069E9BD-0A59-4A33-8B8F-F975216D1F25}" type="presOf" srcId="{71ED875B-05DE-436F-A1BD-ED3DFF3311C1}" destId="{F40E3191-C8AF-462D-8C8B-175EAF966BAE}" srcOrd="0" destOrd="0" presId="urn:microsoft.com/office/officeart/2005/8/layout/vList5"/>
    <dgm:cxn modelId="{5E42C72C-1DF0-4F53-B2A3-E154D3FECE04}" srcId="{A3909C15-C1B2-452D-93AA-98C4DE2BD005}" destId="{71ED875B-05DE-436F-A1BD-ED3DFF3311C1}" srcOrd="0" destOrd="0" parTransId="{C1E3B1C7-FE40-41FB-ABC6-635A78E42AAE}" sibTransId="{B64D96C4-7FDF-441F-8EF3-19638CEF4FFE}"/>
    <dgm:cxn modelId="{E1F4A2B1-1AE8-4EB8-BA42-E39E76EF60C6}" type="presOf" srcId="{779B3B67-E2E6-45DB-B759-46D76974B1C0}" destId="{E9A43CB4-98B1-473E-ACA7-26A9C5C15E8E}" srcOrd="0" destOrd="0" presId="urn:microsoft.com/office/officeart/2005/8/layout/vList5"/>
    <dgm:cxn modelId="{AE3FCE19-327F-4FDD-B1EC-A1ECB3525CA1}" type="presOf" srcId="{C729D9AC-9E08-46DF-AAE6-E4E4DEFD7DF9}" destId="{D1D11AD0-AC48-4764-B6D0-C3BF2316D9A1}" srcOrd="0" destOrd="0" presId="urn:microsoft.com/office/officeart/2005/8/layout/vList5"/>
    <dgm:cxn modelId="{3BD598CE-BB57-4B9A-915B-A69EF116E07E}" srcId="{779B3B67-E2E6-45DB-B759-46D76974B1C0}" destId="{C729D9AC-9E08-46DF-AAE6-E4E4DEFD7DF9}" srcOrd="1" destOrd="0" parTransId="{93F73E55-6CD6-4EAC-9513-DFEA7767305A}" sibTransId="{EECDBD77-E8AB-4885-A709-9675B1791370}"/>
    <dgm:cxn modelId="{720D2461-780E-4C8D-A0F4-AF39AFF7AE47}" srcId="{C729D9AC-9E08-46DF-AAE6-E4E4DEFD7DF9}" destId="{FD63DA80-DA47-4D34-B08E-CB9AF81032F1}" srcOrd="0" destOrd="0" parTransId="{64BC5D30-2994-42A1-B11F-A5129B5540F6}" sibTransId="{5AD60211-CFA4-43BC-AC0F-65568773E38F}"/>
    <dgm:cxn modelId="{257906F7-43AF-4EC5-9D98-F870B046F6A0}" type="presOf" srcId="{4325B0BD-8692-4F38-A32F-EA51C218C914}" destId="{F40E3191-C8AF-462D-8C8B-175EAF966BAE}" srcOrd="0" destOrd="1" presId="urn:microsoft.com/office/officeart/2005/8/layout/vList5"/>
    <dgm:cxn modelId="{8E7ACB4E-778B-4DA7-B22E-45DB9FFB706A}" type="presParOf" srcId="{E9A43CB4-98B1-473E-ACA7-26A9C5C15E8E}" destId="{8DEDEA52-49D3-4797-BF65-0394D0542CF1}" srcOrd="0" destOrd="0" presId="urn:microsoft.com/office/officeart/2005/8/layout/vList5"/>
    <dgm:cxn modelId="{359EA86F-91D5-4FD4-830C-E282C166C34E}" type="presParOf" srcId="{8DEDEA52-49D3-4797-BF65-0394D0542CF1}" destId="{87B5959F-CAE8-4E70-B9D6-C0FC53C97E92}" srcOrd="0" destOrd="0" presId="urn:microsoft.com/office/officeart/2005/8/layout/vList5"/>
    <dgm:cxn modelId="{9EA84384-7E41-4DD0-9C5C-B759AC66886B}" type="presParOf" srcId="{8DEDEA52-49D3-4797-BF65-0394D0542CF1}" destId="{F40E3191-C8AF-462D-8C8B-175EAF966BAE}" srcOrd="1" destOrd="0" presId="urn:microsoft.com/office/officeart/2005/8/layout/vList5"/>
    <dgm:cxn modelId="{E2AACAA2-9022-42E0-8382-0986B13CA970}" type="presParOf" srcId="{E9A43CB4-98B1-473E-ACA7-26A9C5C15E8E}" destId="{B8666986-CBFB-4549-A3DF-B50A171C050A}" srcOrd="1" destOrd="0" presId="urn:microsoft.com/office/officeart/2005/8/layout/vList5"/>
    <dgm:cxn modelId="{F0C90EE0-0089-4FBD-957A-08E3A9439AE4}" type="presParOf" srcId="{E9A43CB4-98B1-473E-ACA7-26A9C5C15E8E}" destId="{0CF51983-23D0-4041-9FCD-FE81E3C44CBD}" srcOrd="2" destOrd="0" presId="urn:microsoft.com/office/officeart/2005/8/layout/vList5"/>
    <dgm:cxn modelId="{E4FDB051-6181-4998-9992-6E6848712746}" type="presParOf" srcId="{0CF51983-23D0-4041-9FCD-FE81E3C44CBD}" destId="{D1D11AD0-AC48-4764-B6D0-C3BF2316D9A1}" srcOrd="0" destOrd="0" presId="urn:microsoft.com/office/officeart/2005/8/layout/vList5"/>
    <dgm:cxn modelId="{57F8750C-6363-42E3-B0EE-6395EC9103F4}" type="presParOf" srcId="{0CF51983-23D0-4041-9FCD-FE81E3C44CBD}" destId="{121756DF-61B2-41C6-9E79-B09C863D92E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9B3B67-E2E6-45DB-B759-46D76974B1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3909C15-C1B2-452D-93AA-98C4DE2BD005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3600" dirty="0" smtClean="0"/>
            <a:t>Metodología</a:t>
          </a:r>
          <a:endParaRPr lang="es-ES" sz="3600" dirty="0"/>
        </a:p>
      </dgm:t>
    </dgm:pt>
    <dgm:pt modelId="{69446902-4BB3-4620-9EC3-B976398CFA4A}" type="parTrans" cxnId="{212704CB-0A13-433B-8DF8-E390C6B83F83}">
      <dgm:prSet/>
      <dgm:spPr/>
      <dgm:t>
        <a:bodyPr/>
        <a:lstStyle/>
        <a:p>
          <a:endParaRPr lang="es-ES"/>
        </a:p>
      </dgm:t>
    </dgm:pt>
    <dgm:pt modelId="{698FA10D-9CD3-4813-8941-D9F100154F83}" type="sibTrans" cxnId="{212704CB-0A13-433B-8DF8-E390C6B83F83}">
      <dgm:prSet/>
      <dgm:spPr/>
      <dgm:t>
        <a:bodyPr/>
        <a:lstStyle/>
        <a:p>
          <a:endParaRPr lang="es-ES"/>
        </a:p>
      </dgm:t>
    </dgm:pt>
    <dgm:pt modelId="{71ED875B-05DE-436F-A1BD-ED3DFF3311C1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Aumenta la visión de desarrollo.</a:t>
          </a:r>
          <a:endParaRPr lang="es-ES" dirty="0"/>
        </a:p>
      </dgm:t>
    </dgm:pt>
    <dgm:pt modelId="{C1E3B1C7-FE40-41FB-ABC6-635A78E42AAE}" type="parTrans" cxnId="{5E42C72C-1DF0-4F53-B2A3-E154D3FECE04}">
      <dgm:prSet/>
      <dgm:spPr/>
      <dgm:t>
        <a:bodyPr/>
        <a:lstStyle/>
        <a:p>
          <a:endParaRPr lang="es-ES"/>
        </a:p>
      </dgm:t>
    </dgm:pt>
    <dgm:pt modelId="{B64D96C4-7FDF-441F-8EF3-19638CEF4FFE}" type="sibTrans" cxnId="{5E42C72C-1DF0-4F53-B2A3-E154D3FECE04}">
      <dgm:prSet/>
      <dgm:spPr/>
      <dgm:t>
        <a:bodyPr/>
        <a:lstStyle/>
        <a:p>
          <a:endParaRPr lang="es-ES"/>
        </a:p>
      </dgm:t>
    </dgm:pt>
    <dgm:pt modelId="{C729D9AC-9E08-46DF-AAE6-E4E4DEFD7DF9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3200" dirty="0" smtClean="0"/>
            <a:t>Herramientas</a:t>
          </a:r>
          <a:endParaRPr lang="es-ES" sz="3300" dirty="0"/>
        </a:p>
      </dgm:t>
    </dgm:pt>
    <dgm:pt modelId="{93F73E55-6CD6-4EAC-9513-DFEA7767305A}" type="parTrans" cxnId="{3BD598CE-BB57-4B9A-915B-A69EF116E07E}">
      <dgm:prSet/>
      <dgm:spPr/>
      <dgm:t>
        <a:bodyPr/>
        <a:lstStyle/>
        <a:p>
          <a:endParaRPr lang="es-ES"/>
        </a:p>
      </dgm:t>
    </dgm:pt>
    <dgm:pt modelId="{EECDBD77-E8AB-4885-A709-9675B1791370}" type="sibTrans" cxnId="{3BD598CE-BB57-4B9A-915B-A69EF116E07E}">
      <dgm:prSet/>
      <dgm:spPr/>
      <dgm:t>
        <a:bodyPr/>
        <a:lstStyle/>
        <a:p>
          <a:endParaRPr lang="es-ES"/>
        </a:p>
      </dgm:t>
    </dgm:pt>
    <dgm:pt modelId="{FD63DA80-DA47-4D34-B08E-CB9AF81032F1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Desarrollo Dinámico</a:t>
          </a:r>
          <a:endParaRPr lang="es-ES" dirty="0"/>
        </a:p>
      </dgm:t>
    </dgm:pt>
    <dgm:pt modelId="{64BC5D30-2994-42A1-B11F-A5129B5540F6}" type="parTrans" cxnId="{720D2461-780E-4C8D-A0F4-AF39AFF7AE47}">
      <dgm:prSet/>
      <dgm:spPr/>
      <dgm:t>
        <a:bodyPr/>
        <a:lstStyle/>
        <a:p>
          <a:endParaRPr lang="es-ES"/>
        </a:p>
      </dgm:t>
    </dgm:pt>
    <dgm:pt modelId="{5AD60211-CFA4-43BC-AC0F-65568773E38F}" type="sibTrans" cxnId="{720D2461-780E-4C8D-A0F4-AF39AFF7AE47}">
      <dgm:prSet/>
      <dgm:spPr/>
      <dgm:t>
        <a:bodyPr/>
        <a:lstStyle/>
        <a:p>
          <a:endParaRPr lang="es-ES"/>
        </a:p>
      </dgm:t>
    </dgm:pt>
    <dgm:pt modelId="{DFEA9AC3-AA6D-4FC2-86B8-C4268F0F6731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Agilidad y Adaptabilidad del Software.</a:t>
          </a:r>
          <a:endParaRPr lang="es-ES" dirty="0"/>
        </a:p>
      </dgm:t>
    </dgm:pt>
    <dgm:pt modelId="{E0EBC7B1-903F-42F7-9DF7-2841A83A47B2}" type="parTrans" cxnId="{F7C9A57D-07E0-45CF-9172-3F80FC9BC961}">
      <dgm:prSet/>
      <dgm:spPr/>
      <dgm:t>
        <a:bodyPr/>
        <a:lstStyle/>
        <a:p>
          <a:endParaRPr lang="es-ES"/>
        </a:p>
      </dgm:t>
    </dgm:pt>
    <dgm:pt modelId="{DC8FD3C5-4B54-4580-8764-4D704B8C0961}" type="sibTrans" cxnId="{F7C9A57D-07E0-45CF-9172-3F80FC9BC961}">
      <dgm:prSet/>
      <dgm:spPr/>
      <dgm:t>
        <a:bodyPr/>
        <a:lstStyle/>
        <a:p>
          <a:endParaRPr lang="es-ES"/>
        </a:p>
      </dgm:t>
    </dgm:pt>
    <dgm:pt modelId="{43EA934A-7211-445F-8D69-E17CA61C7A15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Permite prever cambios que un software pueda tener de acuerdo a los requerimientos.</a:t>
          </a:r>
          <a:endParaRPr lang="es-ES" dirty="0"/>
        </a:p>
      </dgm:t>
    </dgm:pt>
    <dgm:pt modelId="{850B1250-BFD5-45D5-889E-54B954B456B2}" type="parTrans" cxnId="{33152065-8D8E-487E-A8FE-9B6AE263C73A}">
      <dgm:prSet/>
      <dgm:spPr/>
    </dgm:pt>
    <dgm:pt modelId="{E86CACE5-7BD6-42B3-867B-8AF94EF431B3}" type="sibTrans" cxnId="{33152065-8D8E-487E-A8FE-9B6AE263C73A}">
      <dgm:prSet/>
      <dgm:spPr/>
    </dgm:pt>
    <dgm:pt modelId="{E9A43CB4-98B1-473E-ACA7-26A9C5C15E8E}" type="pres">
      <dgm:prSet presAssocID="{779B3B67-E2E6-45DB-B759-46D76974B1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EDEA52-49D3-4797-BF65-0394D0542CF1}" type="pres">
      <dgm:prSet presAssocID="{A3909C15-C1B2-452D-93AA-98C4DE2BD005}" presName="linNode" presStyleCnt="0"/>
      <dgm:spPr/>
    </dgm:pt>
    <dgm:pt modelId="{87B5959F-CAE8-4E70-B9D6-C0FC53C97E92}" type="pres">
      <dgm:prSet presAssocID="{A3909C15-C1B2-452D-93AA-98C4DE2BD00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0E3191-C8AF-462D-8C8B-175EAF966BAE}" type="pres">
      <dgm:prSet presAssocID="{A3909C15-C1B2-452D-93AA-98C4DE2BD00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66986-CBFB-4549-A3DF-B50A171C050A}" type="pres">
      <dgm:prSet presAssocID="{698FA10D-9CD3-4813-8941-D9F100154F83}" presName="sp" presStyleCnt="0"/>
      <dgm:spPr/>
    </dgm:pt>
    <dgm:pt modelId="{0CF51983-23D0-4041-9FCD-FE81E3C44CBD}" type="pres">
      <dgm:prSet presAssocID="{C729D9AC-9E08-46DF-AAE6-E4E4DEFD7DF9}" presName="linNode" presStyleCnt="0"/>
      <dgm:spPr/>
    </dgm:pt>
    <dgm:pt modelId="{D1D11AD0-AC48-4764-B6D0-C3BF2316D9A1}" type="pres">
      <dgm:prSet presAssocID="{C729D9AC-9E08-46DF-AAE6-E4E4DEFD7DF9}" presName="parentText" presStyleLbl="node1" presStyleIdx="1" presStyleCnt="2" custLinFactNeighborY="95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1756DF-61B2-41C6-9E79-B09C863D92E0}" type="pres">
      <dgm:prSet presAssocID="{C729D9AC-9E08-46DF-AAE6-E4E4DEFD7DF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D598CE-BB57-4B9A-915B-A69EF116E07E}" srcId="{779B3B67-E2E6-45DB-B759-46D76974B1C0}" destId="{C729D9AC-9E08-46DF-AAE6-E4E4DEFD7DF9}" srcOrd="1" destOrd="0" parTransId="{93F73E55-6CD6-4EAC-9513-DFEA7767305A}" sibTransId="{EECDBD77-E8AB-4885-A709-9675B1791370}"/>
    <dgm:cxn modelId="{33152065-8D8E-487E-A8FE-9B6AE263C73A}" srcId="{A3909C15-C1B2-452D-93AA-98C4DE2BD005}" destId="{43EA934A-7211-445F-8D69-E17CA61C7A15}" srcOrd="1" destOrd="0" parTransId="{850B1250-BFD5-45D5-889E-54B954B456B2}" sibTransId="{E86CACE5-7BD6-42B3-867B-8AF94EF431B3}"/>
    <dgm:cxn modelId="{2BDDC335-1B1C-4CC0-81C6-1F46F3D515A1}" type="presOf" srcId="{C729D9AC-9E08-46DF-AAE6-E4E4DEFD7DF9}" destId="{D1D11AD0-AC48-4764-B6D0-C3BF2316D9A1}" srcOrd="0" destOrd="0" presId="urn:microsoft.com/office/officeart/2005/8/layout/vList5"/>
    <dgm:cxn modelId="{87FF866A-0D6B-4B7C-AD6C-7E400212FB55}" type="presOf" srcId="{A3909C15-C1B2-452D-93AA-98C4DE2BD005}" destId="{87B5959F-CAE8-4E70-B9D6-C0FC53C97E92}" srcOrd="0" destOrd="0" presId="urn:microsoft.com/office/officeart/2005/8/layout/vList5"/>
    <dgm:cxn modelId="{F7C9A57D-07E0-45CF-9172-3F80FC9BC961}" srcId="{C729D9AC-9E08-46DF-AAE6-E4E4DEFD7DF9}" destId="{DFEA9AC3-AA6D-4FC2-86B8-C4268F0F6731}" srcOrd="1" destOrd="0" parTransId="{E0EBC7B1-903F-42F7-9DF7-2841A83A47B2}" sibTransId="{DC8FD3C5-4B54-4580-8764-4D704B8C0961}"/>
    <dgm:cxn modelId="{AF73EA78-9328-4503-8595-C573B0B9304F}" type="presOf" srcId="{71ED875B-05DE-436F-A1BD-ED3DFF3311C1}" destId="{F40E3191-C8AF-462D-8C8B-175EAF966BAE}" srcOrd="0" destOrd="0" presId="urn:microsoft.com/office/officeart/2005/8/layout/vList5"/>
    <dgm:cxn modelId="{212704CB-0A13-433B-8DF8-E390C6B83F83}" srcId="{779B3B67-E2E6-45DB-B759-46D76974B1C0}" destId="{A3909C15-C1B2-452D-93AA-98C4DE2BD005}" srcOrd="0" destOrd="0" parTransId="{69446902-4BB3-4620-9EC3-B976398CFA4A}" sibTransId="{698FA10D-9CD3-4813-8941-D9F100154F83}"/>
    <dgm:cxn modelId="{0343B79D-0D43-4AE7-9883-A7EDB669167E}" type="presOf" srcId="{DFEA9AC3-AA6D-4FC2-86B8-C4268F0F6731}" destId="{121756DF-61B2-41C6-9E79-B09C863D92E0}" srcOrd="0" destOrd="1" presId="urn:microsoft.com/office/officeart/2005/8/layout/vList5"/>
    <dgm:cxn modelId="{13CF496E-AA75-4BB3-A953-B434F08409DB}" type="presOf" srcId="{43EA934A-7211-445F-8D69-E17CA61C7A15}" destId="{F40E3191-C8AF-462D-8C8B-175EAF966BAE}" srcOrd="0" destOrd="1" presId="urn:microsoft.com/office/officeart/2005/8/layout/vList5"/>
    <dgm:cxn modelId="{A5A4E10B-D7A6-45BD-BBF0-3148D65BB69C}" type="presOf" srcId="{779B3B67-E2E6-45DB-B759-46D76974B1C0}" destId="{E9A43CB4-98B1-473E-ACA7-26A9C5C15E8E}" srcOrd="0" destOrd="0" presId="urn:microsoft.com/office/officeart/2005/8/layout/vList5"/>
    <dgm:cxn modelId="{5E42C72C-1DF0-4F53-B2A3-E154D3FECE04}" srcId="{A3909C15-C1B2-452D-93AA-98C4DE2BD005}" destId="{71ED875B-05DE-436F-A1BD-ED3DFF3311C1}" srcOrd="0" destOrd="0" parTransId="{C1E3B1C7-FE40-41FB-ABC6-635A78E42AAE}" sibTransId="{B64D96C4-7FDF-441F-8EF3-19638CEF4FFE}"/>
    <dgm:cxn modelId="{4879EF06-410D-4C1F-BAE1-887AF6826406}" type="presOf" srcId="{FD63DA80-DA47-4D34-B08E-CB9AF81032F1}" destId="{121756DF-61B2-41C6-9E79-B09C863D92E0}" srcOrd="0" destOrd="0" presId="urn:microsoft.com/office/officeart/2005/8/layout/vList5"/>
    <dgm:cxn modelId="{720D2461-780E-4C8D-A0F4-AF39AFF7AE47}" srcId="{C729D9AC-9E08-46DF-AAE6-E4E4DEFD7DF9}" destId="{FD63DA80-DA47-4D34-B08E-CB9AF81032F1}" srcOrd="0" destOrd="0" parTransId="{64BC5D30-2994-42A1-B11F-A5129B5540F6}" sibTransId="{5AD60211-CFA4-43BC-AC0F-65568773E38F}"/>
    <dgm:cxn modelId="{5FB264C2-E630-46C4-8CD0-1424E4A27FE7}" type="presParOf" srcId="{E9A43CB4-98B1-473E-ACA7-26A9C5C15E8E}" destId="{8DEDEA52-49D3-4797-BF65-0394D0542CF1}" srcOrd="0" destOrd="0" presId="urn:microsoft.com/office/officeart/2005/8/layout/vList5"/>
    <dgm:cxn modelId="{F1002B50-FCA4-4EEB-8547-06EC363B0BFC}" type="presParOf" srcId="{8DEDEA52-49D3-4797-BF65-0394D0542CF1}" destId="{87B5959F-CAE8-4E70-B9D6-C0FC53C97E92}" srcOrd="0" destOrd="0" presId="urn:microsoft.com/office/officeart/2005/8/layout/vList5"/>
    <dgm:cxn modelId="{CC9A602C-0072-4642-B389-B61FD5F5A8B0}" type="presParOf" srcId="{8DEDEA52-49D3-4797-BF65-0394D0542CF1}" destId="{F40E3191-C8AF-462D-8C8B-175EAF966BAE}" srcOrd="1" destOrd="0" presId="urn:microsoft.com/office/officeart/2005/8/layout/vList5"/>
    <dgm:cxn modelId="{268CD8CB-58A7-4F26-9304-5A18D68F17CE}" type="presParOf" srcId="{E9A43CB4-98B1-473E-ACA7-26A9C5C15E8E}" destId="{B8666986-CBFB-4549-A3DF-B50A171C050A}" srcOrd="1" destOrd="0" presId="urn:microsoft.com/office/officeart/2005/8/layout/vList5"/>
    <dgm:cxn modelId="{A17FD9CA-2805-46F3-BD0E-883AE3FCBC05}" type="presParOf" srcId="{E9A43CB4-98B1-473E-ACA7-26A9C5C15E8E}" destId="{0CF51983-23D0-4041-9FCD-FE81E3C44CBD}" srcOrd="2" destOrd="0" presId="urn:microsoft.com/office/officeart/2005/8/layout/vList5"/>
    <dgm:cxn modelId="{67912BF5-887E-4298-BD74-00E8B6A33E13}" type="presParOf" srcId="{0CF51983-23D0-4041-9FCD-FE81E3C44CBD}" destId="{D1D11AD0-AC48-4764-B6D0-C3BF2316D9A1}" srcOrd="0" destOrd="0" presId="urn:microsoft.com/office/officeart/2005/8/layout/vList5"/>
    <dgm:cxn modelId="{6E26BFFA-E1B5-4817-A2B8-C5F8050EE633}" type="presParOf" srcId="{0CF51983-23D0-4041-9FCD-FE81E3C44CBD}" destId="{121756DF-61B2-41C6-9E79-B09C863D92E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0BCA1A-E0B5-4FE8-A7DC-096102E3C766}" type="doc">
      <dgm:prSet loTypeId="urn:microsoft.com/office/officeart/2005/8/layout/chevron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72E096-2E47-42E4-8C04-7C8C886BEDCC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Tienda Virtual</a:t>
          </a:r>
          <a:endParaRPr lang="es-ES" dirty="0">
            <a:solidFill>
              <a:schemeClr val="tx1"/>
            </a:solidFill>
          </a:endParaRPr>
        </a:p>
      </dgm:t>
    </dgm:pt>
    <dgm:pt modelId="{5D17C11B-E449-4CDE-8F85-D4CC9367E06F}" type="parTrans" cxnId="{CB6F0D86-C178-4737-B2B4-C170CAF111C5}">
      <dgm:prSet/>
      <dgm:spPr/>
      <dgm:t>
        <a:bodyPr/>
        <a:lstStyle/>
        <a:p>
          <a:endParaRPr lang="es-ES"/>
        </a:p>
      </dgm:t>
    </dgm:pt>
    <dgm:pt modelId="{AAA414B1-7A37-4CFA-8CA0-D45A5291837F}" type="sibTrans" cxnId="{CB6F0D86-C178-4737-B2B4-C170CAF111C5}">
      <dgm:prSet/>
      <dgm:spPr/>
      <dgm:t>
        <a:bodyPr/>
        <a:lstStyle/>
        <a:p>
          <a:endParaRPr lang="es-ES"/>
        </a:p>
      </dgm:t>
    </dgm:pt>
    <dgm:pt modelId="{EC90D488-531C-4BE5-9D3C-45DB2FF80E0D}">
      <dgm:prSet phldrT="[Texto]"/>
      <dgm:spPr/>
      <dgm:t>
        <a:bodyPr/>
        <a:lstStyle/>
        <a:p>
          <a:r>
            <a:rPr lang="es-ES" dirty="0" smtClean="0"/>
            <a:t>Administración continua</a:t>
          </a:r>
          <a:endParaRPr lang="es-ES" dirty="0"/>
        </a:p>
      </dgm:t>
    </dgm:pt>
    <dgm:pt modelId="{3EC70D9A-DA9C-4C3E-94B3-65E45130A58F}" type="parTrans" cxnId="{AA13AB58-4251-48C8-A50C-C8E5BF1C6252}">
      <dgm:prSet/>
      <dgm:spPr/>
      <dgm:t>
        <a:bodyPr/>
        <a:lstStyle/>
        <a:p>
          <a:endParaRPr lang="es-ES"/>
        </a:p>
      </dgm:t>
    </dgm:pt>
    <dgm:pt modelId="{5B40A51F-4B81-49B5-B812-B9D3BE8205A7}" type="sibTrans" cxnId="{AA13AB58-4251-48C8-A50C-C8E5BF1C6252}">
      <dgm:prSet/>
      <dgm:spPr/>
      <dgm:t>
        <a:bodyPr/>
        <a:lstStyle/>
        <a:p>
          <a:endParaRPr lang="es-ES"/>
        </a:p>
      </dgm:t>
    </dgm:pt>
    <dgm:pt modelId="{851AC159-D22B-44B1-A471-E0C6A626DAA4}">
      <dgm:prSet phldrT="[Texto]"/>
      <dgm:spPr/>
      <dgm:t>
        <a:bodyPr/>
        <a:lstStyle/>
        <a:p>
          <a:r>
            <a:rPr lang="es-ES" dirty="0" smtClean="0"/>
            <a:t>Atención oportuna</a:t>
          </a:r>
          <a:endParaRPr lang="es-ES" dirty="0"/>
        </a:p>
      </dgm:t>
    </dgm:pt>
    <dgm:pt modelId="{F3698886-77AF-4074-973A-CC6DF8972F4D}" type="parTrans" cxnId="{2E6F8798-E896-4772-8F63-40481F1FEEB7}">
      <dgm:prSet/>
      <dgm:spPr/>
      <dgm:t>
        <a:bodyPr/>
        <a:lstStyle/>
        <a:p>
          <a:endParaRPr lang="es-ES"/>
        </a:p>
      </dgm:t>
    </dgm:pt>
    <dgm:pt modelId="{EC97C44F-1C1D-4112-9991-4FBAFE010FDC}" type="sibTrans" cxnId="{2E6F8798-E896-4772-8F63-40481F1FEEB7}">
      <dgm:prSet/>
      <dgm:spPr/>
      <dgm:t>
        <a:bodyPr/>
        <a:lstStyle/>
        <a:p>
          <a:endParaRPr lang="es-ES"/>
        </a:p>
      </dgm:t>
    </dgm:pt>
    <dgm:pt modelId="{D3FDC803-BF94-496C-B4CF-C1BCD9F8E6C4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err="1" smtClean="0">
              <a:solidFill>
                <a:schemeClr val="tx1"/>
              </a:solidFill>
            </a:rPr>
            <a:t>osCommerce</a:t>
          </a:r>
          <a:endParaRPr lang="es-ES" dirty="0">
            <a:solidFill>
              <a:schemeClr val="tx1"/>
            </a:solidFill>
          </a:endParaRPr>
        </a:p>
      </dgm:t>
    </dgm:pt>
    <dgm:pt modelId="{F796EF05-BC19-4676-9DCB-98999E188104}" type="parTrans" cxnId="{54550D8F-E668-4D3D-B807-A45693EFFBA3}">
      <dgm:prSet/>
      <dgm:spPr/>
      <dgm:t>
        <a:bodyPr/>
        <a:lstStyle/>
        <a:p>
          <a:endParaRPr lang="es-ES"/>
        </a:p>
      </dgm:t>
    </dgm:pt>
    <dgm:pt modelId="{432B0143-2EC5-46E4-92E2-D52C342ED8DB}" type="sibTrans" cxnId="{54550D8F-E668-4D3D-B807-A45693EFFBA3}">
      <dgm:prSet/>
      <dgm:spPr/>
      <dgm:t>
        <a:bodyPr/>
        <a:lstStyle/>
        <a:p>
          <a:endParaRPr lang="es-ES"/>
        </a:p>
      </dgm:t>
    </dgm:pt>
    <dgm:pt modelId="{60F136D8-2C06-4C9A-AEEC-BD63DF88F03A}">
      <dgm:prSet phldrT="[Texto]"/>
      <dgm:spPr/>
      <dgm:t>
        <a:bodyPr/>
        <a:lstStyle/>
        <a:p>
          <a:r>
            <a:rPr lang="es-EC" dirty="0" smtClean="0"/>
            <a:t>Actualización constante</a:t>
          </a:r>
          <a:endParaRPr lang="es-ES" dirty="0"/>
        </a:p>
      </dgm:t>
    </dgm:pt>
    <dgm:pt modelId="{EBDB6CA8-098D-4B55-80B2-ACCD4FE99057}" type="parTrans" cxnId="{009F7A8F-A44F-44EB-A13D-318D4E406431}">
      <dgm:prSet/>
      <dgm:spPr/>
      <dgm:t>
        <a:bodyPr/>
        <a:lstStyle/>
        <a:p>
          <a:endParaRPr lang="es-ES"/>
        </a:p>
      </dgm:t>
    </dgm:pt>
    <dgm:pt modelId="{A0D04997-C619-4091-B411-02F7BDFBFBC9}" type="sibTrans" cxnId="{009F7A8F-A44F-44EB-A13D-318D4E406431}">
      <dgm:prSet/>
      <dgm:spPr/>
      <dgm:t>
        <a:bodyPr/>
        <a:lstStyle/>
        <a:p>
          <a:endParaRPr lang="es-ES"/>
        </a:p>
      </dgm:t>
    </dgm:pt>
    <dgm:pt modelId="{B95F3570-B049-4A02-8BB1-726FB5DEF509}">
      <dgm:prSet phldrT="[Texto]"/>
      <dgm:spPr/>
      <dgm:t>
        <a:bodyPr/>
        <a:lstStyle/>
        <a:p>
          <a:r>
            <a:rPr lang="es-EC" dirty="0" smtClean="0"/>
            <a:t>Exploten su utilización e información.</a:t>
          </a:r>
          <a:endParaRPr lang="es-ES" dirty="0"/>
        </a:p>
      </dgm:t>
    </dgm:pt>
    <dgm:pt modelId="{5EF97192-F1F7-4369-B70B-9699E7316DF5}" type="parTrans" cxnId="{ED543F1C-83E0-49EF-BB9A-2E79EA657737}">
      <dgm:prSet/>
      <dgm:spPr/>
      <dgm:t>
        <a:bodyPr/>
        <a:lstStyle/>
        <a:p>
          <a:endParaRPr lang="es-ES"/>
        </a:p>
      </dgm:t>
    </dgm:pt>
    <dgm:pt modelId="{CE12CCF9-A693-4E5B-A554-3CCA75DA6FD3}" type="sibTrans" cxnId="{ED543F1C-83E0-49EF-BB9A-2E79EA657737}">
      <dgm:prSet/>
      <dgm:spPr/>
      <dgm:t>
        <a:bodyPr/>
        <a:lstStyle/>
        <a:p>
          <a:endParaRPr lang="es-ES"/>
        </a:p>
      </dgm:t>
    </dgm:pt>
    <dgm:pt modelId="{5DD3CBCE-8661-4E41-AC65-BEBF86A0AAFD}">
      <dgm:prSet phldrT="[Texto]"/>
      <dgm:spPr/>
      <dgm:t>
        <a:bodyPr/>
        <a:lstStyle/>
        <a:p>
          <a:r>
            <a:rPr lang="es-ES" dirty="0" smtClean="0"/>
            <a:t>Nuevas mejoras y versiones</a:t>
          </a:r>
          <a:endParaRPr lang="es-ES" dirty="0"/>
        </a:p>
      </dgm:t>
    </dgm:pt>
    <dgm:pt modelId="{F1B78181-C825-44D6-B259-D6AD8443C5A9}" type="parTrans" cxnId="{42C8A207-A7A1-479C-82AA-9241F01D044D}">
      <dgm:prSet/>
      <dgm:spPr/>
      <dgm:t>
        <a:bodyPr/>
        <a:lstStyle/>
        <a:p>
          <a:endParaRPr lang="es-ES"/>
        </a:p>
      </dgm:t>
    </dgm:pt>
    <dgm:pt modelId="{896F3E06-CF0D-4594-AAC2-7A8D88C8CBCA}" type="sibTrans" cxnId="{42C8A207-A7A1-479C-82AA-9241F01D044D}">
      <dgm:prSet/>
      <dgm:spPr/>
      <dgm:t>
        <a:bodyPr/>
        <a:lstStyle/>
        <a:p>
          <a:endParaRPr lang="es-ES"/>
        </a:p>
      </dgm:t>
    </dgm:pt>
    <dgm:pt modelId="{93AD69DF-CA04-425F-BDFB-38E3CB4659D5}" type="pres">
      <dgm:prSet presAssocID="{950BCA1A-E0B5-4FE8-A7DC-096102E3C76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376B322-859E-4998-8F8E-C3008F393968}" type="pres">
      <dgm:prSet presAssocID="{7F72E096-2E47-42E4-8C04-7C8C886BEDCC}" presName="composite" presStyleCnt="0"/>
      <dgm:spPr/>
    </dgm:pt>
    <dgm:pt modelId="{E1A51E56-8E31-443C-A7DE-F8D0606D62DA}" type="pres">
      <dgm:prSet presAssocID="{7F72E096-2E47-42E4-8C04-7C8C886BEDC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56DA98-69B0-4D37-BF5D-B1A7E0A25CA3}" type="pres">
      <dgm:prSet presAssocID="{7F72E096-2E47-42E4-8C04-7C8C886BEDC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7D0D31-F8F3-4625-9EF9-6F835FD43E15}" type="pres">
      <dgm:prSet presAssocID="{AAA414B1-7A37-4CFA-8CA0-D45A5291837F}" presName="sp" presStyleCnt="0"/>
      <dgm:spPr/>
    </dgm:pt>
    <dgm:pt modelId="{C8EBC2C5-38DD-4444-9EDE-DACEB5BBF084}" type="pres">
      <dgm:prSet presAssocID="{D3FDC803-BF94-496C-B4CF-C1BCD9F8E6C4}" presName="composite" presStyleCnt="0"/>
      <dgm:spPr/>
    </dgm:pt>
    <dgm:pt modelId="{F1C949B5-EEBF-4070-9A03-13B112CC3458}" type="pres">
      <dgm:prSet presAssocID="{D3FDC803-BF94-496C-B4CF-C1BCD9F8E6C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004F71-7C39-4989-BCD3-595B64E1427F}" type="pres">
      <dgm:prSet presAssocID="{D3FDC803-BF94-496C-B4CF-C1BCD9F8E6C4}" presName="descendantText" presStyleLbl="alignAcc1" presStyleIdx="1" presStyleCnt="2" custLinFactNeighborX="0" custLinFactNeighborY="9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4550D8F-E668-4D3D-B807-A45693EFFBA3}" srcId="{950BCA1A-E0B5-4FE8-A7DC-096102E3C766}" destId="{D3FDC803-BF94-496C-B4CF-C1BCD9F8E6C4}" srcOrd="1" destOrd="0" parTransId="{F796EF05-BC19-4676-9DCB-98999E188104}" sibTransId="{432B0143-2EC5-46E4-92E2-D52C342ED8DB}"/>
    <dgm:cxn modelId="{16193662-EF0C-4AEE-A0C4-C587BC7FDCFA}" type="presOf" srcId="{7F72E096-2E47-42E4-8C04-7C8C886BEDCC}" destId="{E1A51E56-8E31-443C-A7DE-F8D0606D62DA}" srcOrd="0" destOrd="0" presId="urn:microsoft.com/office/officeart/2005/8/layout/chevron2"/>
    <dgm:cxn modelId="{2E6F8798-E896-4772-8F63-40481F1FEEB7}" srcId="{7F72E096-2E47-42E4-8C04-7C8C886BEDCC}" destId="{851AC159-D22B-44B1-A471-E0C6A626DAA4}" srcOrd="1" destOrd="0" parTransId="{F3698886-77AF-4074-973A-CC6DF8972F4D}" sibTransId="{EC97C44F-1C1D-4112-9991-4FBAFE010FDC}"/>
    <dgm:cxn modelId="{CB6F0D86-C178-4737-B2B4-C170CAF111C5}" srcId="{950BCA1A-E0B5-4FE8-A7DC-096102E3C766}" destId="{7F72E096-2E47-42E4-8C04-7C8C886BEDCC}" srcOrd="0" destOrd="0" parTransId="{5D17C11B-E449-4CDE-8F85-D4CC9367E06F}" sibTransId="{AAA414B1-7A37-4CFA-8CA0-D45A5291837F}"/>
    <dgm:cxn modelId="{AA13AB58-4251-48C8-A50C-C8E5BF1C6252}" srcId="{7F72E096-2E47-42E4-8C04-7C8C886BEDCC}" destId="{EC90D488-531C-4BE5-9D3C-45DB2FF80E0D}" srcOrd="0" destOrd="0" parTransId="{3EC70D9A-DA9C-4C3E-94B3-65E45130A58F}" sibTransId="{5B40A51F-4B81-49B5-B812-B9D3BE8205A7}"/>
    <dgm:cxn modelId="{04CC0C6E-AEE5-4B09-B70E-C8F2F9CFE0EC}" type="presOf" srcId="{5DD3CBCE-8661-4E41-AC65-BEBF86A0AAFD}" destId="{A7004F71-7C39-4989-BCD3-595B64E1427F}" srcOrd="0" destOrd="1" presId="urn:microsoft.com/office/officeart/2005/8/layout/chevron2"/>
    <dgm:cxn modelId="{A4E37687-AC67-4FCF-B6FA-7E3FB9B800C4}" type="presOf" srcId="{B95F3570-B049-4A02-8BB1-726FB5DEF509}" destId="{9656DA98-69B0-4D37-BF5D-B1A7E0A25CA3}" srcOrd="0" destOrd="2" presId="urn:microsoft.com/office/officeart/2005/8/layout/chevron2"/>
    <dgm:cxn modelId="{7D66D3D2-D8AF-4F3D-B871-8365797F6A84}" type="presOf" srcId="{950BCA1A-E0B5-4FE8-A7DC-096102E3C766}" destId="{93AD69DF-CA04-425F-BDFB-38E3CB4659D5}" srcOrd="0" destOrd="0" presId="urn:microsoft.com/office/officeart/2005/8/layout/chevron2"/>
    <dgm:cxn modelId="{E4D099C1-CA49-4F50-99E5-CB21A5BE425E}" type="presOf" srcId="{D3FDC803-BF94-496C-B4CF-C1BCD9F8E6C4}" destId="{F1C949B5-EEBF-4070-9A03-13B112CC3458}" srcOrd="0" destOrd="0" presId="urn:microsoft.com/office/officeart/2005/8/layout/chevron2"/>
    <dgm:cxn modelId="{E052F4F7-F318-4EFD-80EC-0F97B9163438}" type="presOf" srcId="{60F136D8-2C06-4C9A-AEEC-BD63DF88F03A}" destId="{A7004F71-7C39-4989-BCD3-595B64E1427F}" srcOrd="0" destOrd="0" presId="urn:microsoft.com/office/officeart/2005/8/layout/chevron2"/>
    <dgm:cxn modelId="{009F7A8F-A44F-44EB-A13D-318D4E406431}" srcId="{D3FDC803-BF94-496C-B4CF-C1BCD9F8E6C4}" destId="{60F136D8-2C06-4C9A-AEEC-BD63DF88F03A}" srcOrd="0" destOrd="0" parTransId="{EBDB6CA8-098D-4B55-80B2-ACCD4FE99057}" sibTransId="{A0D04997-C619-4091-B411-02F7BDFBFBC9}"/>
    <dgm:cxn modelId="{ED543F1C-83E0-49EF-BB9A-2E79EA657737}" srcId="{7F72E096-2E47-42E4-8C04-7C8C886BEDCC}" destId="{B95F3570-B049-4A02-8BB1-726FB5DEF509}" srcOrd="2" destOrd="0" parTransId="{5EF97192-F1F7-4369-B70B-9699E7316DF5}" sibTransId="{CE12CCF9-A693-4E5B-A554-3CCA75DA6FD3}"/>
    <dgm:cxn modelId="{F832B344-807F-4906-BCF0-A5FD6A147ACB}" type="presOf" srcId="{851AC159-D22B-44B1-A471-E0C6A626DAA4}" destId="{9656DA98-69B0-4D37-BF5D-B1A7E0A25CA3}" srcOrd="0" destOrd="1" presId="urn:microsoft.com/office/officeart/2005/8/layout/chevron2"/>
    <dgm:cxn modelId="{400ACC0C-8BA2-4758-848B-DED570D43923}" type="presOf" srcId="{EC90D488-531C-4BE5-9D3C-45DB2FF80E0D}" destId="{9656DA98-69B0-4D37-BF5D-B1A7E0A25CA3}" srcOrd="0" destOrd="0" presId="urn:microsoft.com/office/officeart/2005/8/layout/chevron2"/>
    <dgm:cxn modelId="{42C8A207-A7A1-479C-82AA-9241F01D044D}" srcId="{D3FDC803-BF94-496C-B4CF-C1BCD9F8E6C4}" destId="{5DD3CBCE-8661-4E41-AC65-BEBF86A0AAFD}" srcOrd="1" destOrd="0" parTransId="{F1B78181-C825-44D6-B259-D6AD8443C5A9}" sibTransId="{896F3E06-CF0D-4594-AAC2-7A8D88C8CBCA}"/>
    <dgm:cxn modelId="{0471A370-108F-42FA-BBB7-ECD8B11539A7}" type="presParOf" srcId="{93AD69DF-CA04-425F-BDFB-38E3CB4659D5}" destId="{4376B322-859E-4998-8F8E-C3008F393968}" srcOrd="0" destOrd="0" presId="urn:microsoft.com/office/officeart/2005/8/layout/chevron2"/>
    <dgm:cxn modelId="{64A0C801-52D0-4A69-B7CE-3560A8784336}" type="presParOf" srcId="{4376B322-859E-4998-8F8E-C3008F393968}" destId="{E1A51E56-8E31-443C-A7DE-F8D0606D62DA}" srcOrd="0" destOrd="0" presId="urn:microsoft.com/office/officeart/2005/8/layout/chevron2"/>
    <dgm:cxn modelId="{43F9E922-9EDE-46C8-9596-630E4907EC2F}" type="presParOf" srcId="{4376B322-859E-4998-8F8E-C3008F393968}" destId="{9656DA98-69B0-4D37-BF5D-B1A7E0A25CA3}" srcOrd="1" destOrd="0" presId="urn:microsoft.com/office/officeart/2005/8/layout/chevron2"/>
    <dgm:cxn modelId="{8562D932-EDDA-44F4-AE6D-54D6897A2CE1}" type="presParOf" srcId="{93AD69DF-CA04-425F-BDFB-38E3CB4659D5}" destId="{1F7D0D31-F8F3-4625-9EF9-6F835FD43E15}" srcOrd="1" destOrd="0" presId="urn:microsoft.com/office/officeart/2005/8/layout/chevron2"/>
    <dgm:cxn modelId="{E87B0A53-ABE0-40CF-8709-66BB08579010}" type="presParOf" srcId="{93AD69DF-CA04-425F-BDFB-38E3CB4659D5}" destId="{C8EBC2C5-38DD-4444-9EDE-DACEB5BBF084}" srcOrd="2" destOrd="0" presId="urn:microsoft.com/office/officeart/2005/8/layout/chevron2"/>
    <dgm:cxn modelId="{106178E2-F9D3-451D-BE91-6BEE0FA82138}" type="presParOf" srcId="{C8EBC2C5-38DD-4444-9EDE-DACEB5BBF084}" destId="{F1C949B5-EEBF-4070-9A03-13B112CC3458}" srcOrd="0" destOrd="0" presId="urn:microsoft.com/office/officeart/2005/8/layout/chevron2"/>
    <dgm:cxn modelId="{B287FF25-07D4-4A34-AA51-34E3829F0049}" type="presParOf" srcId="{C8EBC2C5-38DD-4444-9EDE-DACEB5BBF084}" destId="{A7004F71-7C39-4989-BCD3-595B64E142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0BCA1A-E0B5-4FE8-A7DC-096102E3C766}" type="doc">
      <dgm:prSet loTypeId="urn:microsoft.com/office/officeart/2005/8/layout/chevron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72E096-2E47-42E4-8C04-7C8C886BEDCC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Herramientas</a:t>
          </a:r>
          <a:endParaRPr lang="es-ES" dirty="0">
            <a:solidFill>
              <a:schemeClr val="tx1"/>
            </a:solidFill>
          </a:endParaRPr>
        </a:p>
      </dgm:t>
    </dgm:pt>
    <dgm:pt modelId="{5D17C11B-E449-4CDE-8F85-D4CC9367E06F}" type="parTrans" cxnId="{CB6F0D86-C178-4737-B2B4-C170CAF111C5}">
      <dgm:prSet/>
      <dgm:spPr/>
      <dgm:t>
        <a:bodyPr/>
        <a:lstStyle/>
        <a:p>
          <a:endParaRPr lang="es-ES"/>
        </a:p>
      </dgm:t>
    </dgm:pt>
    <dgm:pt modelId="{AAA414B1-7A37-4CFA-8CA0-D45A5291837F}" type="sibTrans" cxnId="{CB6F0D86-C178-4737-B2B4-C170CAF111C5}">
      <dgm:prSet/>
      <dgm:spPr/>
      <dgm:t>
        <a:bodyPr/>
        <a:lstStyle/>
        <a:p>
          <a:endParaRPr lang="es-ES"/>
        </a:p>
      </dgm:t>
    </dgm:pt>
    <dgm:pt modelId="{263EBF1E-9D40-4713-B403-065FC60D2DB0}">
      <dgm:prSet phldrT="[Texto]"/>
      <dgm:spPr/>
      <dgm:t>
        <a:bodyPr/>
        <a:lstStyle/>
        <a:p>
          <a:r>
            <a:rPr lang="es-ES" dirty="0" smtClean="0"/>
            <a:t>Emplear procesos de Mantenimiento</a:t>
          </a:r>
          <a:endParaRPr lang="es-ES" dirty="0"/>
        </a:p>
      </dgm:t>
    </dgm:pt>
    <dgm:pt modelId="{19A23838-E45E-4884-A259-C249E60B4C01}" type="sibTrans" cxnId="{A8D43D5A-369F-401D-BC5D-6C44AB044E61}">
      <dgm:prSet/>
      <dgm:spPr/>
      <dgm:t>
        <a:bodyPr/>
        <a:lstStyle/>
        <a:p>
          <a:endParaRPr lang="es-ES"/>
        </a:p>
      </dgm:t>
    </dgm:pt>
    <dgm:pt modelId="{8A8BBA19-EBA7-4C92-B000-459471C9F5F3}" type="parTrans" cxnId="{A8D43D5A-369F-401D-BC5D-6C44AB044E61}">
      <dgm:prSet/>
      <dgm:spPr/>
      <dgm:t>
        <a:bodyPr/>
        <a:lstStyle/>
        <a:p>
          <a:endParaRPr lang="es-ES"/>
        </a:p>
      </dgm:t>
    </dgm:pt>
    <dgm:pt modelId="{5D2DCAB4-87F2-479C-8980-74BAA2C0152F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Metodología</a:t>
          </a:r>
        </a:p>
      </dgm:t>
    </dgm:pt>
    <dgm:pt modelId="{6D22AA0F-C07A-4590-ACA7-60C46DBA2C45}" type="sibTrans" cxnId="{9136B4E3-DD47-41B7-B357-7FC0637723F1}">
      <dgm:prSet/>
      <dgm:spPr/>
      <dgm:t>
        <a:bodyPr/>
        <a:lstStyle/>
        <a:p>
          <a:endParaRPr lang="es-ES"/>
        </a:p>
      </dgm:t>
    </dgm:pt>
    <dgm:pt modelId="{30A1B84B-AB9A-440F-BC5A-5A85774F9696}" type="parTrans" cxnId="{9136B4E3-DD47-41B7-B357-7FC0637723F1}">
      <dgm:prSet/>
      <dgm:spPr/>
      <dgm:t>
        <a:bodyPr/>
        <a:lstStyle/>
        <a:p>
          <a:endParaRPr lang="es-ES"/>
        </a:p>
      </dgm:t>
    </dgm:pt>
    <dgm:pt modelId="{608731F5-3384-4827-B19C-F7EF36B45278}">
      <dgm:prSet/>
      <dgm:spPr/>
      <dgm:t>
        <a:bodyPr/>
        <a:lstStyle/>
        <a:p>
          <a:endParaRPr lang="es-ES" dirty="0" smtClean="0"/>
        </a:p>
      </dgm:t>
    </dgm:pt>
    <dgm:pt modelId="{4929366B-B5D1-4C9D-8B58-3436B2E746C7}" type="parTrans" cxnId="{0AA03B50-04F2-4E27-ADA0-8063AD06C9E6}">
      <dgm:prSet/>
      <dgm:spPr/>
      <dgm:t>
        <a:bodyPr/>
        <a:lstStyle/>
        <a:p>
          <a:endParaRPr lang="es-ES"/>
        </a:p>
      </dgm:t>
    </dgm:pt>
    <dgm:pt modelId="{CDBE8A2C-B5C6-41DF-95F4-59F6CB215719}" type="sibTrans" cxnId="{0AA03B50-04F2-4E27-ADA0-8063AD06C9E6}">
      <dgm:prSet/>
      <dgm:spPr/>
      <dgm:t>
        <a:bodyPr/>
        <a:lstStyle/>
        <a:p>
          <a:endParaRPr lang="es-ES"/>
        </a:p>
      </dgm:t>
    </dgm:pt>
    <dgm:pt modelId="{F7657630-9B37-4C37-A951-98813C779243}">
      <dgm:prSet phldrT="[Texto]"/>
      <dgm:spPr/>
      <dgm:t>
        <a:bodyPr/>
        <a:lstStyle/>
        <a:p>
          <a:r>
            <a:rPr lang="es-ES" dirty="0" smtClean="0"/>
            <a:t>Ciclo de vida</a:t>
          </a:r>
          <a:endParaRPr lang="es-ES" dirty="0"/>
        </a:p>
      </dgm:t>
    </dgm:pt>
    <dgm:pt modelId="{A736CC5F-EDF7-4806-9A60-E5C13292CFC8}" type="parTrans" cxnId="{C8C3BD48-1A71-4A8F-83AC-82E918F5BD42}">
      <dgm:prSet/>
      <dgm:spPr/>
    </dgm:pt>
    <dgm:pt modelId="{50845C71-4052-4C4C-827F-7406EEF8914C}" type="sibTrans" cxnId="{C8C3BD48-1A71-4A8F-83AC-82E918F5BD42}">
      <dgm:prSet/>
      <dgm:spPr/>
    </dgm:pt>
    <dgm:pt modelId="{FFD25BD9-6E3B-4F61-B904-2294F9384DB3}">
      <dgm:prSet phldrT="[Texto]"/>
      <dgm:spPr/>
      <dgm:t>
        <a:bodyPr/>
        <a:lstStyle/>
        <a:p>
          <a:endParaRPr lang="es-ES" dirty="0"/>
        </a:p>
      </dgm:t>
    </dgm:pt>
    <dgm:pt modelId="{AEF9A1AC-3C29-4EA5-8C21-2EE0534292B3}" type="sibTrans" cxnId="{F4A2D4EC-CFE9-4BB9-8361-65FCDD562787}">
      <dgm:prSet/>
      <dgm:spPr/>
      <dgm:t>
        <a:bodyPr/>
        <a:lstStyle/>
        <a:p>
          <a:endParaRPr lang="es-ES"/>
        </a:p>
      </dgm:t>
    </dgm:pt>
    <dgm:pt modelId="{966E13F7-515F-45C1-AC3E-ACAD36465219}" type="parTrans" cxnId="{F4A2D4EC-CFE9-4BB9-8361-65FCDD562787}">
      <dgm:prSet/>
      <dgm:spPr/>
      <dgm:t>
        <a:bodyPr/>
        <a:lstStyle/>
        <a:p>
          <a:endParaRPr lang="es-ES"/>
        </a:p>
      </dgm:t>
    </dgm:pt>
    <dgm:pt modelId="{EC90D488-531C-4BE5-9D3C-45DB2FF80E0D}">
      <dgm:prSet phldrT="[Texto]"/>
      <dgm:spPr/>
      <dgm:t>
        <a:bodyPr/>
        <a:lstStyle/>
        <a:p>
          <a:r>
            <a:rPr lang="es-ES" dirty="0" smtClean="0"/>
            <a:t>Análisis</a:t>
          </a:r>
          <a:endParaRPr lang="es-ES" dirty="0"/>
        </a:p>
      </dgm:t>
    </dgm:pt>
    <dgm:pt modelId="{5B40A51F-4B81-49B5-B812-B9D3BE8205A7}" type="sibTrans" cxnId="{AA13AB58-4251-48C8-A50C-C8E5BF1C6252}">
      <dgm:prSet/>
      <dgm:spPr/>
      <dgm:t>
        <a:bodyPr/>
        <a:lstStyle/>
        <a:p>
          <a:endParaRPr lang="es-ES"/>
        </a:p>
      </dgm:t>
    </dgm:pt>
    <dgm:pt modelId="{3EC70D9A-DA9C-4C3E-94B3-65E45130A58F}" type="parTrans" cxnId="{AA13AB58-4251-48C8-A50C-C8E5BF1C6252}">
      <dgm:prSet/>
      <dgm:spPr/>
      <dgm:t>
        <a:bodyPr/>
        <a:lstStyle/>
        <a:p>
          <a:endParaRPr lang="es-ES"/>
        </a:p>
      </dgm:t>
    </dgm:pt>
    <dgm:pt modelId="{E3ECC381-F802-4580-8FA3-B7091CC93A18}">
      <dgm:prSet phldrT="[Texto]"/>
      <dgm:spPr/>
      <dgm:t>
        <a:bodyPr/>
        <a:lstStyle/>
        <a:p>
          <a:r>
            <a:rPr lang="es-ES" dirty="0" smtClean="0"/>
            <a:t>Diseño</a:t>
          </a:r>
          <a:endParaRPr lang="es-ES" dirty="0"/>
        </a:p>
      </dgm:t>
    </dgm:pt>
    <dgm:pt modelId="{8E23D7F6-D05D-4EB6-956A-9F2AEB0C7E66}" type="parTrans" cxnId="{5D5E9BF7-B21B-46C8-8BF1-DB9156805323}">
      <dgm:prSet/>
      <dgm:spPr/>
    </dgm:pt>
    <dgm:pt modelId="{A5ADD626-28A1-4DB0-B23D-E4677A662DB0}" type="sibTrans" cxnId="{5D5E9BF7-B21B-46C8-8BF1-DB9156805323}">
      <dgm:prSet/>
      <dgm:spPr/>
    </dgm:pt>
    <dgm:pt modelId="{5C3A570A-72B3-4B1D-903F-D5597E8F807A}">
      <dgm:prSet phldrT="[Texto]"/>
      <dgm:spPr/>
      <dgm:t>
        <a:bodyPr/>
        <a:lstStyle/>
        <a:p>
          <a:r>
            <a:rPr lang="es-ES" dirty="0" smtClean="0"/>
            <a:t>Mantenimiento </a:t>
          </a:r>
          <a:endParaRPr lang="es-ES" dirty="0"/>
        </a:p>
      </dgm:t>
    </dgm:pt>
    <dgm:pt modelId="{F5DDC63F-A447-41A8-B479-7479082BA86C}" type="parTrans" cxnId="{7D491658-82D7-4E0C-978F-6906D6120783}">
      <dgm:prSet/>
      <dgm:spPr/>
    </dgm:pt>
    <dgm:pt modelId="{8D32B448-DF5D-4D4B-824E-BBE248676B37}" type="sibTrans" cxnId="{7D491658-82D7-4E0C-978F-6906D6120783}">
      <dgm:prSet/>
      <dgm:spPr/>
    </dgm:pt>
    <dgm:pt modelId="{93AD69DF-CA04-425F-BDFB-38E3CB4659D5}" type="pres">
      <dgm:prSet presAssocID="{950BCA1A-E0B5-4FE8-A7DC-096102E3C76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376B322-859E-4998-8F8E-C3008F393968}" type="pres">
      <dgm:prSet presAssocID="{7F72E096-2E47-42E4-8C04-7C8C886BEDCC}" presName="composite" presStyleCnt="0"/>
      <dgm:spPr/>
    </dgm:pt>
    <dgm:pt modelId="{E1A51E56-8E31-443C-A7DE-F8D0606D62DA}" type="pres">
      <dgm:prSet presAssocID="{7F72E096-2E47-42E4-8C04-7C8C886BEDC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56DA98-69B0-4D37-BF5D-B1A7E0A25CA3}" type="pres">
      <dgm:prSet presAssocID="{7F72E096-2E47-42E4-8C04-7C8C886BEDC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7D0D31-F8F3-4625-9EF9-6F835FD43E15}" type="pres">
      <dgm:prSet presAssocID="{AAA414B1-7A37-4CFA-8CA0-D45A5291837F}" presName="sp" presStyleCnt="0"/>
      <dgm:spPr/>
    </dgm:pt>
    <dgm:pt modelId="{E52C0F60-87F5-44B9-A932-60927A433392}" type="pres">
      <dgm:prSet presAssocID="{5D2DCAB4-87F2-479C-8980-74BAA2C0152F}" presName="composite" presStyleCnt="0"/>
      <dgm:spPr/>
    </dgm:pt>
    <dgm:pt modelId="{BD5DAF9B-BE7C-4E09-B378-0C37CC48A926}" type="pres">
      <dgm:prSet presAssocID="{5D2DCAB4-87F2-479C-8980-74BAA2C0152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1BA917-1AC3-4668-8454-CC39FA6CFD6A}" type="pres">
      <dgm:prSet presAssocID="{5D2DCAB4-87F2-479C-8980-74BAA2C0152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B6F0D86-C178-4737-B2B4-C170CAF111C5}" srcId="{950BCA1A-E0B5-4FE8-A7DC-096102E3C766}" destId="{7F72E096-2E47-42E4-8C04-7C8C886BEDCC}" srcOrd="0" destOrd="0" parTransId="{5D17C11B-E449-4CDE-8F85-D4CC9367E06F}" sibTransId="{AAA414B1-7A37-4CFA-8CA0-D45A5291837F}"/>
    <dgm:cxn modelId="{0AA03B50-04F2-4E27-ADA0-8063AD06C9E6}" srcId="{5D2DCAB4-87F2-479C-8980-74BAA2C0152F}" destId="{608731F5-3384-4827-B19C-F7EF36B45278}" srcOrd="2" destOrd="0" parTransId="{4929366B-B5D1-4C9D-8B58-3436B2E746C7}" sibTransId="{CDBE8A2C-B5C6-41DF-95F4-59F6CB215719}"/>
    <dgm:cxn modelId="{420BFC5B-4E38-4D51-AF97-22F32B14B320}" type="presOf" srcId="{263EBF1E-9D40-4713-B403-065FC60D2DB0}" destId="{DD1BA917-1AC3-4668-8454-CC39FA6CFD6A}" srcOrd="0" destOrd="0" presId="urn:microsoft.com/office/officeart/2005/8/layout/chevron2"/>
    <dgm:cxn modelId="{4A092522-4530-46FE-8FCB-6F779E6E10E9}" type="presOf" srcId="{608731F5-3384-4827-B19C-F7EF36B45278}" destId="{DD1BA917-1AC3-4668-8454-CC39FA6CFD6A}" srcOrd="0" destOrd="2" presId="urn:microsoft.com/office/officeart/2005/8/layout/chevron2"/>
    <dgm:cxn modelId="{8BC4D850-6E87-40E3-B6C7-A65AA390254B}" type="presOf" srcId="{FFD25BD9-6E3B-4F61-B904-2294F9384DB3}" destId="{9656DA98-69B0-4D37-BF5D-B1A7E0A25CA3}" srcOrd="0" destOrd="3" presId="urn:microsoft.com/office/officeart/2005/8/layout/chevron2"/>
    <dgm:cxn modelId="{AA13AB58-4251-48C8-A50C-C8E5BF1C6252}" srcId="{7F72E096-2E47-42E4-8C04-7C8C886BEDCC}" destId="{EC90D488-531C-4BE5-9D3C-45DB2FF80E0D}" srcOrd="0" destOrd="0" parTransId="{3EC70D9A-DA9C-4C3E-94B3-65E45130A58F}" sibTransId="{5B40A51F-4B81-49B5-B812-B9D3BE8205A7}"/>
    <dgm:cxn modelId="{34ADA00D-A3D2-4696-8FF8-9E57EFD3E57E}" type="presOf" srcId="{EC90D488-531C-4BE5-9D3C-45DB2FF80E0D}" destId="{9656DA98-69B0-4D37-BF5D-B1A7E0A25CA3}" srcOrd="0" destOrd="0" presId="urn:microsoft.com/office/officeart/2005/8/layout/chevron2"/>
    <dgm:cxn modelId="{F4A2D4EC-CFE9-4BB9-8361-65FCDD562787}" srcId="{7F72E096-2E47-42E4-8C04-7C8C886BEDCC}" destId="{FFD25BD9-6E3B-4F61-B904-2294F9384DB3}" srcOrd="3" destOrd="0" parTransId="{966E13F7-515F-45C1-AC3E-ACAD36465219}" sibTransId="{AEF9A1AC-3C29-4EA5-8C21-2EE0534292B3}"/>
    <dgm:cxn modelId="{B1A620E5-D75A-4B27-8430-DACB6E94F3DD}" type="presOf" srcId="{950BCA1A-E0B5-4FE8-A7DC-096102E3C766}" destId="{93AD69DF-CA04-425F-BDFB-38E3CB4659D5}" srcOrd="0" destOrd="0" presId="urn:microsoft.com/office/officeart/2005/8/layout/chevron2"/>
    <dgm:cxn modelId="{70B5D6BC-D66B-408F-BAC7-D4C9E0530D23}" type="presOf" srcId="{7F72E096-2E47-42E4-8C04-7C8C886BEDCC}" destId="{E1A51E56-8E31-443C-A7DE-F8D0606D62DA}" srcOrd="0" destOrd="0" presId="urn:microsoft.com/office/officeart/2005/8/layout/chevron2"/>
    <dgm:cxn modelId="{7D491658-82D7-4E0C-978F-6906D6120783}" srcId="{7F72E096-2E47-42E4-8C04-7C8C886BEDCC}" destId="{5C3A570A-72B3-4B1D-903F-D5597E8F807A}" srcOrd="2" destOrd="0" parTransId="{F5DDC63F-A447-41A8-B479-7479082BA86C}" sibTransId="{8D32B448-DF5D-4D4B-824E-BBE248676B37}"/>
    <dgm:cxn modelId="{416326B5-9AF2-46D6-AA89-E6AED94C76AD}" type="presOf" srcId="{5C3A570A-72B3-4B1D-903F-D5597E8F807A}" destId="{9656DA98-69B0-4D37-BF5D-B1A7E0A25CA3}" srcOrd="0" destOrd="2" presId="urn:microsoft.com/office/officeart/2005/8/layout/chevron2"/>
    <dgm:cxn modelId="{A8D43D5A-369F-401D-BC5D-6C44AB044E61}" srcId="{5D2DCAB4-87F2-479C-8980-74BAA2C0152F}" destId="{263EBF1E-9D40-4713-B403-065FC60D2DB0}" srcOrd="0" destOrd="0" parTransId="{8A8BBA19-EBA7-4C92-B000-459471C9F5F3}" sibTransId="{19A23838-E45E-4884-A259-C249E60B4C01}"/>
    <dgm:cxn modelId="{13907592-7A6D-4A1A-A915-37DDD27F4E5C}" type="presOf" srcId="{E3ECC381-F802-4580-8FA3-B7091CC93A18}" destId="{9656DA98-69B0-4D37-BF5D-B1A7E0A25CA3}" srcOrd="0" destOrd="1" presId="urn:microsoft.com/office/officeart/2005/8/layout/chevron2"/>
    <dgm:cxn modelId="{C8C3BD48-1A71-4A8F-83AC-82E918F5BD42}" srcId="{5D2DCAB4-87F2-479C-8980-74BAA2C0152F}" destId="{F7657630-9B37-4C37-A951-98813C779243}" srcOrd="1" destOrd="0" parTransId="{A736CC5F-EDF7-4806-9A60-E5C13292CFC8}" sibTransId="{50845C71-4052-4C4C-827F-7406EEF8914C}"/>
    <dgm:cxn modelId="{ABFF8EC5-1CDF-4493-9828-7EF4297B92E5}" type="presOf" srcId="{F7657630-9B37-4C37-A951-98813C779243}" destId="{DD1BA917-1AC3-4668-8454-CC39FA6CFD6A}" srcOrd="0" destOrd="1" presId="urn:microsoft.com/office/officeart/2005/8/layout/chevron2"/>
    <dgm:cxn modelId="{7E8271C1-023E-4716-B364-4B1142CBFCD8}" type="presOf" srcId="{5D2DCAB4-87F2-479C-8980-74BAA2C0152F}" destId="{BD5DAF9B-BE7C-4E09-B378-0C37CC48A926}" srcOrd="0" destOrd="0" presId="urn:microsoft.com/office/officeart/2005/8/layout/chevron2"/>
    <dgm:cxn modelId="{9136B4E3-DD47-41B7-B357-7FC0637723F1}" srcId="{950BCA1A-E0B5-4FE8-A7DC-096102E3C766}" destId="{5D2DCAB4-87F2-479C-8980-74BAA2C0152F}" srcOrd="1" destOrd="0" parTransId="{30A1B84B-AB9A-440F-BC5A-5A85774F9696}" sibTransId="{6D22AA0F-C07A-4590-ACA7-60C46DBA2C45}"/>
    <dgm:cxn modelId="{5D5E9BF7-B21B-46C8-8BF1-DB9156805323}" srcId="{7F72E096-2E47-42E4-8C04-7C8C886BEDCC}" destId="{E3ECC381-F802-4580-8FA3-B7091CC93A18}" srcOrd="1" destOrd="0" parTransId="{8E23D7F6-D05D-4EB6-956A-9F2AEB0C7E66}" sibTransId="{A5ADD626-28A1-4DB0-B23D-E4677A662DB0}"/>
    <dgm:cxn modelId="{1D21F6CD-48CE-4166-91A0-322AC2400EF3}" type="presParOf" srcId="{93AD69DF-CA04-425F-BDFB-38E3CB4659D5}" destId="{4376B322-859E-4998-8F8E-C3008F393968}" srcOrd="0" destOrd="0" presId="urn:microsoft.com/office/officeart/2005/8/layout/chevron2"/>
    <dgm:cxn modelId="{F98A49A3-7CD3-4D57-8DB4-5DB1E068E0CB}" type="presParOf" srcId="{4376B322-859E-4998-8F8E-C3008F393968}" destId="{E1A51E56-8E31-443C-A7DE-F8D0606D62DA}" srcOrd="0" destOrd="0" presId="urn:microsoft.com/office/officeart/2005/8/layout/chevron2"/>
    <dgm:cxn modelId="{B3F88481-2AD9-4878-8684-61C5769C64F7}" type="presParOf" srcId="{4376B322-859E-4998-8F8E-C3008F393968}" destId="{9656DA98-69B0-4D37-BF5D-B1A7E0A25CA3}" srcOrd="1" destOrd="0" presId="urn:microsoft.com/office/officeart/2005/8/layout/chevron2"/>
    <dgm:cxn modelId="{A469FFD9-E3BF-47DF-9C8F-EB1D452BC641}" type="presParOf" srcId="{93AD69DF-CA04-425F-BDFB-38E3CB4659D5}" destId="{1F7D0D31-F8F3-4625-9EF9-6F835FD43E15}" srcOrd="1" destOrd="0" presId="urn:microsoft.com/office/officeart/2005/8/layout/chevron2"/>
    <dgm:cxn modelId="{A4A806E1-DA42-4839-8053-0B1FF56A766F}" type="presParOf" srcId="{93AD69DF-CA04-425F-BDFB-38E3CB4659D5}" destId="{E52C0F60-87F5-44B9-A932-60927A433392}" srcOrd="2" destOrd="0" presId="urn:microsoft.com/office/officeart/2005/8/layout/chevron2"/>
    <dgm:cxn modelId="{1278DDF1-4E4D-4265-AD97-D1906C53B262}" type="presParOf" srcId="{E52C0F60-87F5-44B9-A932-60927A433392}" destId="{BD5DAF9B-BE7C-4E09-B378-0C37CC48A926}" srcOrd="0" destOrd="0" presId="urn:microsoft.com/office/officeart/2005/8/layout/chevron2"/>
    <dgm:cxn modelId="{009B99E0-9343-427D-BD4D-865610493257}" type="presParOf" srcId="{E52C0F60-87F5-44B9-A932-60927A433392}" destId="{DD1BA917-1AC3-4668-8454-CC39FA6CFD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BA8A6-820C-4D87-BAD3-7F1089EBFA0A}">
      <dsp:nvSpPr>
        <dsp:cNvPr id="0" name=""/>
        <dsp:cNvSpPr/>
      </dsp:nvSpPr>
      <dsp:spPr>
        <a:xfrm>
          <a:off x="3817" y="410661"/>
          <a:ext cx="2222152" cy="888861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shade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shade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shade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shade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Pérdida de tiempo.</a:t>
          </a:r>
          <a:endParaRPr lang="en-US" sz="1800" kern="1200" dirty="0"/>
        </a:p>
      </dsp:txBody>
      <dsp:txXfrm>
        <a:off x="448248" y="410661"/>
        <a:ext cx="1333291" cy="888861"/>
      </dsp:txXfrm>
    </dsp:sp>
    <dsp:sp modelId="{FFB3F2D5-756A-48ED-83F7-F0F8D7CEBBD3}">
      <dsp:nvSpPr>
        <dsp:cNvPr id="0" name=""/>
        <dsp:cNvSpPr/>
      </dsp:nvSpPr>
      <dsp:spPr>
        <a:xfrm>
          <a:off x="2003754" y="410661"/>
          <a:ext cx="2222152" cy="888861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50744"/>
                <a:satOff val="-1254"/>
                <a:lumOff val="20100"/>
                <a:alphaOff val="0"/>
                <a:shade val="63000"/>
              </a:schemeClr>
            </a:gs>
            <a:gs pos="30000">
              <a:schemeClr val="accent1">
                <a:shade val="50000"/>
                <a:hueOff val="50744"/>
                <a:satOff val="-1254"/>
                <a:lumOff val="20100"/>
                <a:alphaOff val="0"/>
                <a:shade val="90000"/>
                <a:satMod val="110000"/>
              </a:schemeClr>
            </a:gs>
            <a:gs pos="45000">
              <a:schemeClr val="accent1">
                <a:shade val="50000"/>
                <a:hueOff val="50744"/>
                <a:satOff val="-1254"/>
                <a:lumOff val="20100"/>
                <a:alphaOff val="0"/>
                <a:shade val="100000"/>
                <a:satMod val="118000"/>
              </a:schemeClr>
            </a:gs>
            <a:gs pos="55000">
              <a:schemeClr val="accent1">
                <a:shade val="50000"/>
                <a:hueOff val="50744"/>
                <a:satOff val="-1254"/>
                <a:lumOff val="20100"/>
                <a:alphaOff val="0"/>
                <a:shade val="100000"/>
                <a:satMod val="118000"/>
              </a:schemeClr>
            </a:gs>
            <a:gs pos="73000">
              <a:schemeClr val="accent1">
                <a:shade val="50000"/>
                <a:hueOff val="50744"/>
                <a:satOff val="-1254"/>
                <a:lumOff val="20100"/>
                <a:alphaOff val="0"/>
                <a:shade val="90000"/>
                <a:satMod val="110000"/>
              </a:schemeClr>
            </a:gs>
            <a:gs pos="100000">
              <a:schemeClr val="accent1">
                <a:shade val="50000"/>
                <a:hueOff val="50744"/>
                <a:satOff val="-1254"/>
                <a:lumOff val="2010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shade val="50000"/>
              <a:hueOff val="50744"/>
              <a:satOff val="-1254"/>
              <a:lumOff val="2010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Falta de control de inventario.</a:t>
          </a:r>
          <a:endParaRPr lang="en-US" sz="1800" kern="1200" dirty="0"/>
        </a:p>
      </dsp:txBody>
      <dsp:txXfrm>
        <a:off x="2448185" y="410661"/>
        <a:ext cx="1333291" cy="888861"/>
      </dsp:txXfrm>
    </dsp:sp>
    <dsp:sp modelId="{DFE563AA-5B9C-45FB-86D1-76E953006A05}">
      <dsp:nvSpPr>
        <dsp:cNvPr id="0" name=""/>
        <dsp:cNvSpPr/>
      </dsp:nvSpPr>
      <dsp:spPr>
        <a:xfrm>
          <a:off x="4003692" y="410661"/>
          <a:ext cx="2222152" cy="888861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01488"/>
                <a:satOff val="-2508"/>
                <a:lumOff val="40199"/>
                <a:alphaOff val="0"/>
                <a:shade val="63000"/>
              </a:schemeClr>
            </a:gs>
            <a:gs pos="30000">
              <a:schemeClr val="accent1">
                <a:shade val="50000"/>
                <a:hueOff val="101488"/>
                <a:satOff val="-2508"/>
                <a:lumOff val="40199"/>
                <a:alphaOff val="0"/>
                <a:shade val="90000"/>
                <a:satMod val="110000"/>
              </a:schemeClr>
            </a:gs>
            <a:gs pos="45000">
              <a:schemeClr val="accent1">
                <a:shade val="50000"/>
                <a:hueOff val="101488"/>
                <a:satOff val="-2508"/>
                <a:lumOff val="40199"/>
                <a:alphaOff val="0"/>
                <a:shade val="100000"/>
                <a:satMod val="118000"/>
              </a:schemeClr>
            </a:gs>
            <a:gs pos="55000">
              <a:schemeClr val="accent1">
                <a:shade val="50000"/>
                <a:hueOff val="101488"/>
                <a:satOff val="-2508"/>
                <a:lumOff val="40199"/>
                <a:alphaOff val="0"/>
                <a:shade val="100000"/>
                <a:satMod val="118000"/>
              </a:schemeClr>
            </a:gs>
            <a:gs pos="73000">
              <a:schemeClr val="accent1">
                <a:shade val="50000"/>
                <a:hueOff val="101488"/>
                <a:satOff val="-2508"/>
                <a:lumOff val="40199"/>
                <a:alphaOff val="0"/>
                <a:shade val="90000"/>
                <a:satMod val="110000"/>
              </a:schemeClr>
            </a:gs>
            <a:gs pos="100000">
              <a:schemeClr val="accent1">
                <a:shade val="50000"/>
                <a:hueOff val="101488"/>
                <a:satOff val="-2508"/>
                <a:lumOff val="40199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shade val="50000"/>
              <a:hueOff val="101488"/>
              <a:satOff val="-2508"/>
              <a:lumOff val="4019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Sin control detalle de cotizaciones.</a:t>
          </a:r>
          <a:endParaRPr lang="en-US" sz="1800" kern="1200" dirty="0"/>
        </a:p>
      </dsp:txBody>
      <dsp:txXfrm>
        <a:off x="4448123" y="410661"/>
        <a:ext cx="1333291" cy="888861"/>
      </dsp:txXfrm>
    </dsp:sp>
    <dsp:sp modelId="{0DC7AE2A-1387-4ADA-A53F-256110979EF5}">
      <dsp:nvSpPr>
        <dsp:cNvPr id="0" name=""/>
        <dsp:cNvSpPr/>
      </dsp:nvSpPr>
      <dsp:spPr>
        <a:xfrm>
          <a:off x="6003629" y="410661"/>
          <a:ext cx="2222152" cy="888861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50744"/>
                <a:satOff val="-1254"/>
                <a:lumOff val="20100"/>
                <a:alphaOff val="0"/>
                <a:shade val="63000"/>
              </a:schemeClr>
            </a:gs>
            <a:gs pos="30000">
              <a:schemeClr val="accent1">
                <a:shade val="50000"/>
                <a:hueOff val="50744"/>
                <a:satOff val="-1254"/>
                <a:lumOff val="20100"/>
                <a:alphaOff val="0"/>
                <a:shade val="90000"/>
                <a:satMod val="110000"/>
              </a:schemeClr>
            </a:gs>
            <a:gs pos="45000">
              <a:schemeClr val="accent1">
                <a:shade val="50000"/>
                <a:hueOff val="50744"/>
                <a:satOff val="-1254"/>
                <a:lumOff val="20100"/>
                <a:alphaOff val="0"/>
                <a:shade val="100000"/>
                <a:satMod val="118000"/>
              </a:schemeClr>
            </a:gs>
            <a:gs pos="55000">
              <a:schemeClr val="accent1">
                <a:shade val="50000"/>
                <a:hueOff val="50744"/>
                <a:satOff val="-1254"/>
                <a:lumOff val="20100"/>
                <a:alphaOff val="0"/>
                <a:shade val="100000"/>
                <a:satMod val="118000"/>
              </a:schemeClr>
            </a:gs>
            <a:gs pos="73000">
              <a:schemeClr val="accent1">
                <a:shade val="50000"/>
                <a:hueOff val="50744"/>
                <a:satOff val="-1254"/>
                <a:lumOff val="20100"/>
                <a:alphaOff val="0"/>
                <a:shade val="90000"/>
                <a:satMod val="110000"/>
              </a:schemeClr>
            </a:gs>
            <a:gs pos="100000">
              <a:schemeClr val="accent1">
                <a:shade val="50000"/>
                <a:hueOff val="50744"/>
                <a:satOff val="-1254"/>
                <a:lumOff val="2010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shade val="50000"/>
              <a:hueOff val="50744"/>
              <a:satOff val="-1254"/>
              <a:lumOff val="2010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Ventas perdidas.</a:t>
          </a:r>
          <a:endParaRPr lang="en-US" sz="1800" kern="1200" dirty="0"/>
        </a:p>
      </dsp:txBody>
      <dsp:txXfrm>
        <a:off x="6448060" y="410661"/>
        <a:ext cx="1333291" cy="888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BC498-13AA-485C-BC42-1A8284FA1DBB}">
      <dsp:nvSpPr>
        <dsp:cNvPr id="0" name=""/>
        <dsp:cNvSpPr/>
      </dsp:nvSpPr>
      <dsp:spPr>
        <a:xfrm>
          <a:off x="39504" y="59458"/>
          <a:ext cx="8424913" cy="3315343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1">
                <a:shade val="63000"/>
              </a:schemeClr>
            </a:gs>
            <a:gs pos="30000">
              <a:schemeClr val="accent1">
                <a:shade val="90000"/>
                <a:satMod val="110000"/>
              </a:schemeClr>
            </a:gs>
            <a:gs pos="45000">
              <a:schemeClr val="accent1">
                <a:shade val="100000"/>
                <a:satMod val="118000"/>
              </a:schemeClr>
            </a:gs>
            <a:gs pos="55000">
              <a:schemeClr val="accent1">
                <a:shade val="100000"/>
                <a:satMod val="118000"/>
              </a:schemeClr>
            </a:gs>
            <a:gs pos="73000">
              <a:schemeClr val="accent1">
                <a:shade val="90000"/>
                <a:satMod val="110000"/>
              </a:schemeClr>
            </a:gs>
            <a:gs pos="100000">
              <a:schemeClr val="accent1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F7FF0613-E799-4E57-8206-8583D7206416}">
      <dsp:nvSpPr>
        <dsp:cNvPr id="0" name=""/>
        <dsp:cNvSpPr/>
      </dsp:nvSpPr>
      <dsp:spPr>
        <a:xfrm>
          <a:off x="5888741" y="757744"/>
          <a:ext cx="558056" cy="5580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51DFF-4244-422C-AC66-F237CCE0543E}">
      <dsp:nvSpPr>
        <dsp:cNvPr id="0" name=""/>
        <dsp:cNvSpPr/>
      </dsp:nvSpPr>
      <dsp:spPr>
        <a:xfrm>
          <a:off x="1080136" y="2492627"/>
          <a:ext cx="4176461" cy="2137109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5702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Administración de la tienda.</a:t>
          </a:r>
          <a:endParaRPr 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Inventario.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Clientes</a:t>
          </a:r>
          <a:r>
            <a:rPr lang="en-US" sz="2000" kern="1200" dirty="0" smtClean="0"/>
            <a:t>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Diseño.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Pagos</a:t>
          </a:r>
          <a:r>
            <a:rPr lang="en-US" sz="2000" kern="1200" dirty="0" smtClean="0"/>
            <a:t>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Cotizaciones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1184461" y="2596952"/>
        <a:ext cx="3967811" cy="1928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45E20-6804-4FB7-8E30-28258719ED05}">
      <dsp:nvSpPr>
        <dsp:cNvPr id="0" name=""/>
        <dsp:cNvSpPr/>
      </dsp:nvSpPr>
      <dsp:spPr>
        <a:xfrm>
          <a:off x="441018" y="0"/>
          <a:ext cx="3404243" cy="1232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Modelo de comercio electrónico en el que se realizan transacciones entre el negocio y los consumidores u otros negocios</a:t>
          </a:r>
          <a:endParaRPr lang="es-ES" sz="1800" kern="1200" dirty="0"/>
        </a:p>
      </dsp:txBody>
      <dsp:txXfrm>
        <a:off x="477111" y="36093"/>
        <a:ext cx="3332057" cy="1160119"/>
      </dsp:txXfrm>
    </dsp:sp>
    <dsp:sp modelId="{BFA650D4-E150-4D20-8B1D-4359456D84B4}">
      <dsp:nvSpPr>
        <dsp:cNvPr id="0" name=""/>
        <dsp:cNvSpPr/>
      </dsp:nvSpPr>
      <dsp:spPr>
        <a:xfrm rot="5400000">
          <a:off x="1912082" y="1263113"/>
          <a:ext cx="462114" cy="55453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-5400000">
        <a:off x="1976778" y="1309324"/>
        <a:ext cx="332723" cy="323480"/>
      </dsp:txXfrm>
    </dsp:sp>
    <dsp:sp modelId="{0E6BFD7F-3B7B-49AA-B78A-D7C569CBA34E}">
      <dsp:nvSpPr>
        <dsp:cNvPr id="0" name=""/>
        <dsp:cNvSpPr/>
      </dsp:nvSpPr>
      <dsp:spPr>
        <a:xfrm>
          <a:off x="441018" y="1848458"/>
          <a:ext cx="3404243" cy="1232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Automatización, accesibilidad y disponibilidad.</a:t>
          </a:r>
          <a:endParaRPr lang="es-ES" sz="1800" kern="1200" dirty="0"/>
        </a:p>
      </dsp:txBody>
      <dsp:txXfrm>
        <a:off x="477111" y="1884551"/>
        <a:ext cx="3332057" cy="1160119"/>
      </dsp:txXfrm>
    </dsp:sp>
    <dsp:sp modelId="{96741D0D-96C3-47FE-A661-1556F0FDF6FB}">
      <dsp:nvSpPr>
        <dsp:cNvPr id="0" name=""/>
        <dsp:cNvSpPr/>
      </dsp:nvSpPr>
      <dsp:spPr>
        <a:xfrm rot="5400000">
          <a:off x="2024568" y="3246554"/>
          <a:ext cx="237143" cy="28457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-5400000">
        <a:off x="2057769" y="3270268"/>
        <a:ext cx="170743" cy="166000"/>
      </dsp:txXfrm>
    </dsp:sp>
    <dsp:sp modelId="{6E315CFF-404E-4D78-9441-2BC4AA219A09}">
      <dsp:nvSpPr>
        <dsp:cNvPr id="0" name=""/>
        <dsp:cNvSpPr/>
      </dsp:nvSpPr>
      <dsp:spPr>
        <a:xfrm>
          <a:off x="441018" y="3696916"/>
          <a:ext cx="3404243" cy="1232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Organización y gestión WEB</a:t>
          </a:r>
          <a:endParaRPr lang="es-ES" sz="1800" kern="1200" dirty="0"/>
        </a:p>
      </dsp:txBody>
      <dsp:txXfrm>
        <a:off x="477111" y="3733009"/>
        <a:ext cx="3332057" cy="11601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3F3D9-2112-4E33-BDE5-8CC6D0B2EC0B}">
      <dsp:nvSpPr>
        <dsp:cNvPr id="0" name=""/>
        <dsp:cNvSpPr/>
      </dsp:nvSpPr>
      <dsp:spPr>
        <a:xfrm>
          <a:off x="4078" y="874332"/>
          <a:ext cx="8344770" cy="12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4078" y="874332"/>
        <a:ext cx="8344770" cy="1207"/>
      </dsp:txXfrm>
    </dsp:sp>
    <dsp:sp modelId="{D1FCF31E-339F-4D55-8571-77F1BD7815B0}">
      <dsp:nvSpPr>
        <dsp:cNvPr id="0" name=""/>
        <dsp:cNvSpPr/>
      </dsp:nvSpPr>
      <dsp:spPr>
        <a:xfrm>
          <a:off x="4078" y="0"/>
          <a:ext cx="8344770" cy="45680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600" b="0" kern="1200" dirty="0" smtClean="0"/>
            <a:t>Globalización</a:t>
          </a:r>
          <a:endParaRPr lang="es-ES" sz="3600" b="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600" b="0" kern="1200" dirty="0" smtClean="0"/>
            <a:t>Formación de precios </a:t>
          </a:r>
          <a:r>
            <a:rPr lang="es-EC" sz="3600" b="1" kern="1200" dirty="0" smtClean="0"/>
            <a:t>(competencia perfecta</a:t>
          </a:r>
          <a:r>
            <a:rPr lang="es-EC" sz="3600" b="0" kern="1200" dirty="0" smtClean="0"/>
            <a:t>)</a:t>
          </a:r>
          <a:endParaRPr lang="es-ES" sz="3600" b="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600" b="0" kern="1200" dirty="0" smtClean="0"/>
            <a:t>Reducción de costos (</a:t>
          </a:r>
          <a:r>
            <a:rPr lang="es-EC" sz="3600" b="1" kern="1200" dirty="0" smtClean="0"/>
            <a:t>eliminar intermediarios</a:t>
          </a:r>
          <a:r>
            <a:rPr lang="es-EC" sz="3600" b="0" kern="1200" dirty="0" smtClean="0"/>
            <a:t>)</a:t>
          </a:r>
          <a:endParaRPr lang="es-ES" sz="3600" b="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600" b="0" kern="1200" dirty="0" smtClean="0"/>
            <a:t>Mejora de la calidad del servicio (</a:t>
          </a:r>
          <a:r>
            <a:rPr lang="es-EC" sz="3600" b="1" kern="1200" dirty="0" smtClean="0"/>
            <a:t>acceso inmediato</a:t>
          </a:r>
          <a:r>
            <a:rPr lang="es-EC" sz="3600" b="0" kern="1200" dirty="0" smtClean="0"/>
            <a:t>)</a:t>
          </a:r>
          <a:endParaRPr lang="es-ES" sz="3600" b="0" kern="1200" dirty="0"/>
        </a:p>
      </dsp:txBody>
      <dsp:txXfrm>
        <a:off x="4078" y="0"/>
        <a:ext cx="8344770" cy="45680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E9781-7416-470C-8DAF-5EF0D5842079}">
      <dsp:nvSpPr>
        <dsp:cNvPr id="0" name=""/>
        <dsp:cNvSpPr/>
      </dsp:nvSpPr>
      <dsp:spPr>
        <a:xfrm rot="5400000">
          <a:off x="3996903" y="-1508842"/>
          <a:ext cx="950085" cy="42088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Especificación de requerimientos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 rot="-5400000">
        <a:off x="2367501" y="166939"/>
        <a:ext cx="4162511" cy="857327"/>
      </dsp:txXfrm>
    </dsp:sp>
    <dsp:sp modelId="{C4E73426-7E04-4671-BCE8-B77934C55DE3}">
      <dsp:nvSpPr>
        <dsp:cNvPr id="0" name=""/>
        <dsp:cNvSpPr/>
      </dsp:nvSpPr>
      <dsp:spPr>
        <a:xfrm>
          <a:off x="0" y="1799"/>
          <a:ext cx="2367501" cy="1187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Arial" pitchFamily="34" charset="0"/>
              <a:cs typeface="Arial" pitchFamily="34" charset="0"/>
            </a:rPr>
            <a:t>Inicio</a:t>
          </a:r>
          <a:endParaRPr lang="es-ES" sz="2800" kern="1200" dirty="0">
            <a:latin typeface="Arial" pitchFamily="34" charset="0"/>
            <a:cs typeface="Arial" pitchFamily="34" charset="0"/>
          </a:endParaRPr>
        </a:p>
      </dsp:txBody>
      <dsp:txXfrm>
        <a:off x="57974" y="59773"/>
        <a:ext cx="2251553" cy="1071659"/>
      </dsp:txXfrm>
    </dsp:sp>
    <dsp:sp modelId="{6618F953-AD7A-4AAD-AB4D-5D37F0050AEC}">
      <dsp:nvSpPr>
        <dsp:cNvPr id="0" name=""/>
        <dsp:cNvSpPr/>
      </dsp:nvSpPr>
      <dsp:spPr>
        <a:xfrm rot="5400000">
          <a:off x="3996903" y="-261854"/>
          <a:ext cx="950085" cy="42088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Diagrama de casos de uso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 rot="-5400000">
        <a:off x="2367501" y="1413927"/>
        <a:ext cx="4162511" cy="857327"/>
      </dsp:txXfrm>
    </dsp:sp>
    <dsp:sp modelId="{491AEF4A-3CFB-49CF-9FFD-9518199DF69F}">
      <dsp:nvSpPr>
        <dsp:cNvPr id="0" name=""/>
        <dsp:cNvSpPr/>
      </dsp:nvSpPr>
      <dsp:spPr>
        <a:xfrm>
          <a:off x="0" y="1248787"/>
          <a:ext cx="2367501" cy="1187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Arial" pitchFamily="34" charset="0"/>
              <a:cs typeface="Arial" pitchFamily="34" charset="0"/>
            </a:rPr>
            <a:t>Elaboración</a:t>
          </a:r>
          <a:endParaRPr lang="es-ES" sz="2800" kern="1200" dirty="0">
            <a:latin typeface="Arial" pitchFamily="34" charset="0"/>
            <a:cs typeface="Arial" pitchFamily="34" charset="0"/>
          </a:endParaRPr>
        </a:p>
      </dsp:txBody>
      <dsp:txXfrm>
        <a:off x="57974" y="1306761"/>
        <a:ext cx="2251553" cy="1071659"/>
      </dsp:txXfrm>
    </dsp:sp>
    <dsp:sp modelId="{DE22E1BE-B4C0-42DC-AD47-A630D0144907}">
      <dsp:nvSpPr>
        <dsp:cNvPr id="0" name=""/>
        <dsp:cNvSpPr/>
      </dsp:nvSpPr>
      <dsp:spPr>
        <a:xfrm rot="5400000">
          <a:off x="4148318" y="1139267"/>
          <a:ext cx="950085" cy="39006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Vista lógica (Diagrama de clases y modelo E/R)</a:t>
          </a:r>
          <a:endParaRPr lang="es-ES" sz="16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Vista de implementación (Diagrama de secuencia)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 rot="-5400000">
        <a:off x="2673050" y="2660915"/>
        <a:ext cx="3854243" cy="857327"/>
      </dsp:txXfrm>
    </dsp:sp>
    <dsp:sp modelId="{66958C52-C02A-4A24-91BB-90C254C5D9DF}">
      <dsp:nvSpPr>
        <dsp:cNvPr id="0" name=""/>
        <dsp:cNvSpPr/>
      </dsp:nvSpPr>
      <dsp:spPr>
        <a:xfrm>
          <a:off x="0" y="2495775"/>
          <a:ext cx="2673050" cy="1187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Arial" pitchFamily="34" charset="0"/>
              <a:cs typeface="Arial" pitchFamily="34" charset="0"/>
            </a:rPr>
            <a:t>Construcción</a:t>
          </a:r>
          <a:endParaRPr lang="es-ES" sz="2800" kern="1200" dirty="0">
            <a:latin typeface="Arial" pitchFamily="34" charset="0"/>
            <a:cs typeface="Arial" pitchFamily="34" charset="0"/>
          </a:endParaRPr>
        </a:p>
      </dsp:txBody>
      <dsp:txXfrm>
        <a:off x="57974" y="2553749"/>
        <a:ext cx="2557102" cy="10716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E3191-C8AF-462D-8C8B-175EAF966BAE}">
      <dsp:nvSpPr>
        <dsp:cNvPr id="0" name=""/>
        <dsp:cNvSpPr/>
      </dsp:nvSpPr>
      <dsp:spPr>
        <a:xfrm rot="5400000">
          <a:off x="4576097" y="-1403778"/>
          <a:ext cx="1923551" cy="5212116"/>
        </a:xfrm>
        <a:prstGeom prst="round2SameRect">
          <a:avLst/>
        </a:prstGeom>
        <a:gradFill rotWithShape="1">
          <a:gsLst>
            <a:gs pos="0">
              <a:schemeClr val="accent6">
                <a:tint val="45000"/>
                <a:satMod val="200000"/>
              </a:schemeClr>
            </a:gs>
            <a:gs pos="30000">
              <a:schemeClr val="accent6">
                <a:tint val="61000"/>
                <a:satMod val="200000"/>
              </a:schemeClr>
            </a:gs>
            <a:gs pos="45000">
              <a:schemeClr val="accent6">
                <a:tint val="66000"/>
                <a:satMod val="200000"/>
              </a:schemeClr>
            </a:gs>
            <a:gs pos="55000">
              <a:schemeClr val="accent6">
                <a:tint val="66000"/>
                <a:satMod val="200000"/>
              </a:schemeClr>
            </a:gs>
            <a:gs pos="73000">
              <a:schemeClr val="accent6">
                <a:tint val="61000"/>
                <a:satMod val="200000"/>
              </a:schemeClr>
            </a:gs>
            <a:gs pos="100000">
              <a:schemeClr val="accent6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Ventajas en el mercado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Facilidad y agilidad en los negocios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Disponibilidad</a:t>
          </a:r>
          <a:endParaRPr lang="es-ES" sz="2800" kern="1200" dirty="0"/>
        </a:p>
      </dsp:txBody>
      <dsp:txXfrm rot="-5400000">
        <a:off x="2931815" y="334404"/>
        <a:ext cx="5118216" cy="1735751"/>
      </dsp:txXfrm>
    </dsp:sp>
    <dsp:sp modelId="{87B5959F-CAE8-4E70-B9D6-C0FC53C97E92}">
      <dsp:nvSpPr>
        <dsp:cNvPr id="0" name=""/>
        <dsp:cNvSpPr/>
      </dsp:nvSpPr>
      <dsp:spPr>
        <a:xfrm>
          <a:off x="0" y="60"/>
          <a:ext cx="2931815" cy="2404439"/>
        </a:xfrm>
        <a:prstGeom prst="roundRect">
          <a:avLst/>
        </a:prstGeom>
        <a:gradFill rotWithShape="1">
          <a:gsLst>
            <a:gs pos="0">
              <a:schemeClr val="accent6">
                <a:tint val="45000"/>
                <a:satMod val="200000"/>
              </a:schemeClr>
            </a:gs>
            <a:gs pos="30000">
              <a:schemeClr val="accent6">
                <a:tint val="61000"/>
                <a:satMod val="200000"/>
              </a:schemeClr>
            </a:gs>
            <a:gs pos="45000">
              <a:schemeClr val="accent6">
                <a:tint val="66000"/>
                <a:satMod val="200000"/>
              </a:schemeClr>
            </a:gs>
            <a:gs pos="55000">
              <a:schemeClr val="accent6">
                <a:tint val="66000"/>
                <a:satMod val="200000"/>
              </a:schemeClr>
            </a:gs>
            <a:gs pos="73000">
              <a:schemeClr val="accent6">
                <a:tint val="61000"/>
                <a:satMod val="200000"/>
              </a:schemeClr>
            </a:gs>
            <a:gs pos="100000">
              <a:schemeClr val="accent6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Tienda Virtual</a:t>
          </a:r>
          <a:endParaRPr lang="es-ES" sz="4400" kern="1200" dirty="0"/>
        </a:p>
      </dsp:txBody>
      <dsp:txXfrm>
        <a:off x="117375" y="117435"/>
        <a:ext cx="2697065" cy="2169689"/>
      </dsp:txXfrm>
    </dsp:sp>
    <dsp:sp modelId="{121756DF-61B2-41C6-9E79-B09C863D92E0}">
      <dsp:nvSpPr>
        <dsp:cNvPr id="0" name=""/>
        <dsp:cNvSpPr/>
      </dsp:nvSpPr>
      <dsp:spPr>
        <a:xfrm rot="5400000">
          <a:off x="4576097" y="1120883"/>
          <a:ext cx="1923551" cy="5212116"/>
        </a:xfrm>
        <a:prstGeom prst="round2SameRect">
          <a:avLst/>
        </a:prstGeom>
        <a:gradFill rotWithShape="1">
          <a:gsLst>
            <a:gs pos="0">
              <a:schemeClr val="accent6">
                <a:tint val="45000"/>
                <a:satMod val="200000"/>
              </a:schemeClr>
            </a:gs>
            <a:gs pos="30000">
              <a:schemeClr val="accent6">
                <a:tint val="61000"/>
                <a:satMod val="200000"/>
              </a:schemeClr>
            </a:gs>
            <a:gs pos="45000">
              <a:schemeClr val="accent6">
                <a:tint val="66000"/>
                <a:satMod val="200000"/>
              </a:schemeClr>
            </a:gs>
            <a:gs pos="55000">
              <a:schemeClr val="accent6">
                <a:tint val="66000"/>
                <a:satMod val="200000"/>
              </a:schemeClr>
            </a:gs>
            <a:gs pos="73000">
              <a:schemeClr val="accent6">
                <a:tint val="61000"/>
                <a:satMod val="200000"/>
              </a:schemeClr>
            </a:gs>
            <a:gs pos="100000">
              <a:schemeClr val="accent6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Investigación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Herramientas y Tecnología</a:t>
          </a:r>
          <a:endParaRPr lang="es-ES" sz="2800" kern="1200" dirty="0"/>
        </a:p>
      </dsp:txBody>
      <dsp:txXfrm rot="-5400000">
        <a:off x="2931815" y="2859065"/>
        <a:ext cx="5118216" cy="1735751"/>
      </dsp:txXfrm>
    </dsp:sp>
    <dsp:sp modelId="{D1D11AD0-AC48-4764-B6D0-C3BF2316D9A1}">
      <dsp:nvSpPr>
        <dsp:cNvPr id="0" name=""/>
        <dsp:cNvSpPr/>
      </dsp:nvSpPr>
      <dsp:spPr>
        <a:xfrm>
          <a:off x="0" y="2524721"/>
          <a:ext cx="2931815" cy="2404439"/>
        </a:xfrm>
        <a:prstGeom prst="roundRect">
          <a:avLst/>
        </a:prstGeom>
        <a:gradFill rotWithShape="1">
          <a:gsLst>
            <a:gs pos="0">
              <a:schemeClr val="accent6">
                <a:tint val="45000"/>
                <a:satMod val="200000"/>
              </a:schemeClr>
            </a:gs>
            <a:gs pos="30000">
              <a:schemeClr val="accent6">
                <a:tint val="61000"/>
                <a:satMod val="200000"/>
              </a:schemeClr>
            </a:gs>
            <a:gs pos="45000">
              <a:schemeClr val="accent6">
                <a:tint val="66000"/>
                <a:satMod val="200000"/>
              </a:schemeClr>
            </a:gs>
            <a:gs pos="55000">
              <a:schemeClr val="accent6">
                <a:tint val="66000"/>
                <a:satMod val="200000"/>
              </a:schemeClr>
            </a:gs>
            <a:gs pos="73000">
              <a:schemeClr val="accent6">
                <a:tint val="61000"/>
                <a:satMod val="200000"/>
              </a:schemeClr>
            </a:gs>
            <a:gs pos="100000">
              <a:schemeClr val="accent6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Marco Teórico</a:t>
          </a:r>
          <a:endParaRPr lang="es-ES" sz="4400" kern="1200" dirty="0"/>
        </a:p>
      </dsp:txBody>
      <dsp:txXfrm>
        <a:off x="117375" y="2642096"/>
        <a:ext cx="2697065" cy="21696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E3191-C8AF-462D-8C8B-175EAF966BAE}">
      <dsp:nvSpPr>
        <dsp:cNvPr id="0" name=""/>
        <dsp:cNvSpPr/>
      </dsp:nvSpPr>
      <dsp:spPr>
        <a:xfrm rot="5400000">
          <a:off x="4576097" y="-1403778"/>
          <a:ext cx="1923551" cy="5212116"/>
        </a:xfrm>
        <a:prstGeom prst="round2SameRect">
          <a:avLst/>
        </a:prstGeom>
        <a:gradFill rotWithShape="1">
          <a:gsLst>
            <a:gs pos="0">
              <a:schemeClr val="accent6">
                <a:tint val="45000"/>
                <a:satMod val="200000"/>
              </a:schemeClr>
            </a:gs>
            <a:gs pos="30000">
              <a:schemeClr val="accent6">
                <a:tint val="61000"/>
                <a:satMod val="200000"/>
              </a:schemeClr>
            </a:gs>
            <a:gs pos="45000">
              <a:schemeClr val="accent6">
                <a:tint val="66000"/>
                <a:satMod val="200000"/>
              </a:schemeClr>
            </a:gs>
            <a:gs pos="55000">
              <a:schemeClr val="accent6">
                <a:tint val="66000"/>
                <a:satMod val="200000"/>
              </a:schemeClr>
            </a:gs>
            <a:gs pos="73000">
              <a:schemeClr val="accent6">
                <a:tint val="61000"/>
                <a:satMod val="200000"/>
              </a:schemeClr>
            </a:gs>
            <a:gs pos="100000">
              <a:schemeClr val="accent6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Aumenta la visión de desarrollo.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Permite prever cambios que un software pueda tener de acuerdo a los requerimientos.</a:t>
          </a:r>
          <a:endParaRPr lang="es-ES" sz="2700" kern="1200" dirty="0"/>
        </a:p>
      </dsp:txBody>
      <dsp:txXfrm rot="-5400000">
        <a:off x="2931815" y="334404"/>
        <a:ext cx="5118216" cy="1735751"/>
      </dsp:txXfrm>
    </dsp:sp>
    <dsp:sp modelId="{87B5959F-CAE8-4E70-B9D6-C0FC53C97E92}">
      <dsp:nvSpPr>
        <dsp:cNvPr id="0" name=""/>
        <dsp:cNvSpPr/>
      </dsp:nvSpPr>
      <dsp:spPr>
        <a:xfrm>
          <a:off x="0" y="60"/>
          <a:ext cx="2931815" cy="2404439"/>
        </a:xfrm>
        <a:prstGeom prst="roundRect">
          <a:avLst/>
        </a:prstGeom>
        <a:gradFill rotWithShape="1">
          <a:gsLst>
            <a:gs pos="0">
              <a:schemeClr val="accent6">
                <a:tint val="45000"/>
                <a:satMod val="200000"/>
              </a:schemeClr>
            </a:gs>
            <a:gs pos="30000">
              <a:schemeClr val="accent6">
                <a:tint val="61000"/>
                <a:satMod val="200000"/>
              </a:schemeClr>
            </a:gs>
            <a:gs pos="45000">
              <a:schemeClr val="accent6">
                <a:tint val="66000"/>
                <a:satMod val="200000"/>
              </a:schemeClr>
            </a:gs>
            <a:gs pos="55000">
              <a:schemeClr val="accent6">
                <a:tint val="66000"/>
                <a:satMod val="200000"/>
              </a:schemeClr>
            </a:gs>
            <a:gs pos="73000">
              <a:schemeClr val="accent6">
                <a:tint val="61000"/>
                <a:satMod val="200000"/>
              </a:schemeClr>
            </a:gs>
            <a:gs pos="100000">
              <a:schemeClr val="accent6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Metodología</a:t>
          </a:r>
          <a:endParaRPr lang="es-ES" sz="3600" kern="1200" dirty="0"/>
        </a:p>
      </dsp:txBody>
      <dsp:txXfrm>
        <a:off x="117375" y="117435"/>
        <a:ext cx="2697065" cy="2169689"/>
      </dsp:txXfrm>
    </dsp:sp>
    <dsp:sp modelId="{121756DF-61B2-41C6-9E79-B09C863D92E0}">
      <dsp:nvSpPr>
        <dsp:cNvPr id="0" name=""/>
        <dsp:cNvSpPr/>
      </dsp:nvSpPr>
      <dsp:spPr>
        <a:xfrm rot="5400000">
          <a:off x="4576097" y="1120883"/>
          <a:ext cx="1923551" cy="5212116"/>
        </a:xfrm>
        <a:prstGeom prst="round2SameRect">
          <a:avLst/>
        </a:prstGeom>
        <a:gradFill rotWithShape="1">
          <a:gsLst>
            <a:gs pos="0">
              <a:schemeClr val="accent6">
                <a:tint val="45000"/>
                <a:satMod val="200000"/>
              </a:schemeClr>
            </a:gs>
            <a:gs pos="30000">
              <a:schemeClr val="accent6">
                <a:tint val="61000"/>
                <a:satMod val="200000"/>
              </a:schemeClr>
            </a:gs>
            <a:gs pos="45000">
              <a:schemeClr val="accent6">
                <a:tint val="66000"/>
                <a:satMod val="200000"/>
              </a:schemeClr>
            </a:gs>
            <a:gs pos="55000">
              <a:schemeClr val="accent6">
                <a:tint val="66000"/>
                <a:satMod val="200000"/>
              </a:schemeClr>
            </a:gs>
            <a:gs pos="73000">
              <a:schemeClr val="accent6">
                <a:tint val="61000"/>
                <a:satMod val="200000"/>
              </a:schemeClr>
            </a:gs>
            <a:gs pos="100000">
              <a:schemeClr val="accent6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700" kern="1200" dirty="0" smtClean="0"/>
            <a:t>Desarrollo Dinámico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700" kern="1200" dirty="0" smtClean="0"/>
            <a:t>Agilidad y Adaptabilidad del Software.</a:t>
          </a:r>
          <a:endParaRPr lang="es-ES" sz="2700" kern="1200" dirty="0"/>
        </a:p>
      </dsp:txBody>
      <dsp:txXfrm rot="-5400000">
        <a:off x="2931815" y="2859065"/>
        <a:ext cx="5118216" cy="1735751"/>
      </dsp:txXfrm>
    </dsp:sp>
    <dsp:sp modelId="{D1D11AD0-AC48-4764-B6D0-C3BF2316D9A1}">
      <dsp:nvSpPr>
        <dsp:cNvPr id="0" name=""/>
        <dsp:cNvSpPr/>
      </dsp:nvSpPr>
      <dsp:spPr>
        <a:xfrm>
          <a:off x="0" y="2524782"/>
          <a:ext cx="2931815" cy="2404439"/>
        </a:xfrm>
        <a:prstGeom prst="roundRect">
          <a:avLst/>
        </a:prstGeom>
        <a:gradFill rotWithShape="1">
          <a:gsLst>
            <a:gs pos="0">
              <a:schemeClr val="accent6">
                <a:tint val="45000"/>
                <a:satMod val="200000"/>
              </a:schemeClr>
            </a:gs>
            <a:gs pos="30000">
              <a:schemeClr val="accent6">
                <a:tint val="61000"/>
                <a:satMod val="200000"/>
              </a:schemeClr>
            </a:gs>
            <a:gs pos="45000">
              <a:schemeClr val="accent6">
                <a:tint val="66000"/>
                <a:satMod val="200000"/>
              </a:schemeClr>
            </a:gs>
            <a:gs pos="55000">
              <a:schemeClr val="accent6">
                <a:tint val="66000"/>
                <a:satMod val="200000"/>
              </a:schemeClr>
            </a:gs>
            <a:gs pos="73000">
              <a:schemeClr val="accent6">
                <a:tint val="61000"/>
                <a:satMod val="200000"/>
              </a:schemeClr>
            </a:gs>
            <a:gs pos="100000">
              <a:schemeClr val="accent6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Herramientas</a:t>
          </a:r>
          <a:endParaRPr lang="es-ES" sz="3300" kern="1200" dirty="0"/>
        </a:p>
      </dsp:txBody>
      <dsp:txXfrm>
        <a:off x="117375" y="2642157"/>
        <a:ext cx="2697065" cy="21696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51E56-8E31-443C-A7DE-F8D0606D62DA}">
      <dsp:nvSpPr>
        <dsp:cNvPr id="0" name=""/>
        <dsp:cNvSpPr/>
      </dsp:nvSpPr>
      <dsp:spPr>
        <a:xfrm rot="5400000">
          <a:off x="-401210" y="403764"/>
          <a:ext cx="2674739" cy="1872317"/>
        </a:xfrm>
        <a:prstGeom prst="chevron">
          <a:avLst/>
        </a:prstGeom>
        <a:gradFill rotWithShape="1">
          <a:gsLst>
            <a:gs pos="0">
              <a:schemeClr val="accent3">
                <a:shade val="63000"/>
              </a:schemeClr>
            </a:gs>
            <a:gs pos="30000">
              <a:schemeClr val="accent3">
                <a:shade val="90000"/>
                <a:satMod val="110000"/>
              </a:schemeClr>
            </a:gs>
            <a:gs pos="45000">
              <a:schemeClr val="accent3">
                <a:shade val="100000"/>
                <a:satMod val="118000"/>
              </a:schemeClr>
            </a:gs>
            <a:gs pos="55000">
              <a:schemeClr val="accent3">
                <a:shade val="100000"/>
                <a:satMod val="118000"/>
              </a:schemeClr>
            </a:gs>
            <a:gs pos="73000">
              <a:schemeClr val="accent3">
                <a:shade val="90000"/>
                <a:satMod val="110000"/>
              </a:schemeClr>
            </a:gs>
            <a:gs pos="100000">
              <a:schemeClr val="accent3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Tienda Virtual</a:t>
          </a:r>
          <a:endParaRPr lang="es-ES" sz="2600" kern="1200" dirty="0">
            <a:solidFill>
              <a:schemeClr val="tx1"/>
            </a:solidFill>
          </a:endParaRPr>
        </a:p>
      </dsp:txBody>
      <dsp:txXfrm rot="-5400000">
        <a:off x="2" y="938712"/>
        <a:ext cx="1872317" cy="802422"/>
      </dsp:txXfrm>
    </dsp:sp>
    <dsp:sp modelId="{9656DA98-69B0-4D37-BF5D-B1A7E0A25CA3}">
      <dsp:nvSpPr>
        <dsp:cNvPr id="0" name=""/>
        <dsp:cNvSpPr/>
      </dsp:nvSpPr>
      <dsp:spPr>
        <a:xfrm rot="5400000">
          <a:off x="4424570" y="-2549699"/>
          <a:ext cx="1738580" cy="6843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Administración continua</a:t>
          </a:r>
          <a:endParaRPr lang="es-E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Atención oportuna</a:t>
          </a:r>
          <a:endParaRPr lang="es-E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200" kern="1200" dirty="0" smtClean="0"/>
            <a:t>Exploten su utilización e información.</a:t>
          </a:r>
          <a:endParaRPr lang="es-ES" sz="3200" kern="1200" dirty="0"/>
        </a:p>
      </dsp:txBody>
      <dsp:txXfrm rot="-5400000">
        <a:off x="1872317" y="87424"/>
        <a:ext cx="6758216" cy="1568840"/>
      </dsp:txXfrm>
    </dsp:sp>
    <dsp:sp modelId="{F1C949B5-EEBF-4070-9A03-13B112CC3458}">
      <dsp:nvSpPr>
        <dsp:cNvPr id="0" name=""/>
        <dsp:cNvSpPr/>
      </dsp:nvSpPr>
      <dsp:spPr>
        <a:xfrm rot="5400000">
          <a:off x="-401210" y="2796016"/>
          <a:ext cx="2674739" cy="1872317"/>
        </a:xfrm>
        <a:prstGeom prst="chevron">
          <a:avLst/>
        </a:prstGeom>
        <a:gradFill rotWithShape="1">
          <a:gsLst>
            <a:gs pos="0">
              <a:schemeClr val="accent3">
                <a:shade val="63000"/>
              </a:schemeClr>
            </a:gs>
            <a:gs pos="30000">
              <a:schemeClr val="accent3">
                <a:shade val="90000"/>
                <a:satMod val="110000"/>
              </a:schemeClr>
            </a:gs>
            <a:gs pos="45000">
              <a:schemeClr val="accent3">
                <a:shade val="100000"/>
                <a:satMod val="118000"/>
              </a:schemeClr>
            </a:gs>
            <a:gs pos="55000">
              <a:schemeClr val="accent3">
                <a:shade val="100000"/>
                <a:satMod val="118000"/>
              </a:schemeClr>
            </a:gs>
            <a:gs pos="73000">
              <a:schemeClr val="accent3">
                <a:shade val="90000"/>
                <a:satMod val="110000"/>
              </a:schemeClr>
            </a:gs>
            <a:gs pos="100000">
              <a:schemeClr val="accent3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>
              <a:solidFill>
                <a:schemeClr val="tx1"/>
              </a:solidFill>
            </a:rPr>
            <a:t>osCommerce</a:t>
          </a:r>
          <a:endParaRPr lang="es-ES" sz="2600" kern="1200" dirty="0">
            <a:solidFill>
              <a:schemeClr val="tx1"/>
            </a:solidFill>
          </a:endParaRPr>
        </a:p>
      </dsp:txBody>
      <dsp:txXfrm rot="-5400000">
        <a:off x="2" y="3330964"/>
        <a:ext cx="1872317" cy="802422"/>
      </dsp:txXfrm>
    </dsp:sp>
    <dsp:sp modelId="{A7004F71-7C39-4989-BCD3-595B64E1427F}">
      <dsp:nvSpPr>
        <dsp:cNvPr id="0" name=""/>
        <dsp:cNvSpPr/>
      </dsp:nvSpPr>
      <dsp:spPr>
        <a:xfrm rot="5400000">
          <a:off x="4424570" y="-140705"/>
          <a:ext cx="1738580" cy="6843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200" kern="1200" dirty="0" smtClean="0"/>
            <a:t>Actualización constante</a:t>
          </a:r>
          <a:endParaRPr lang="es-E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Nuevas mejoras y versiones</a:t>
          </a:r>
          <a:endParaRPr lang="es-ES" sz="3200" kern="1200" dirty="0"/>
        </a:p>
      </dsp:txBody>
      <dsp:txXfrm rot="-5400000">
        <a:off x="1872317" y="2496418"/>
        <a:ext cx="6758216" cy="15688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51E56-8E31-443C-A7DE-F8D0606D62DA}">
      <dsp:nvSpPr>
        <dsp:cNvPr id="0" name=""/>
        <dsp:cNvSpPr/>
      </dsp:nvSpPr>
      <dsp:spPr>
        <a:xfrm rot="5400000">
          <a:off x="-401210" y="403764"/>
          <a:ext cx="2674739" cy="1872317"/>
        </a:xfrm>
        <a:prstGeom prst="chevron">
          <a:avLst/>
        </a:prstGeom>
        <a:gradFill rotWithShape="1">
          <a:gsLst>
            <a:gs pos="0">
              <a:schemeClr val="accent3">
                <a:shade val="63000"/>
              </a:schemeClr>
            </a:gs>
            <a:gs pos="30000">
              <a:schemeClr val="accent3">
                <a:shade val="90000"/>
                <a:satMod val="110000"/>
              </a:schemeClr>
            </a:gs>
            <a:gs pos="45000">
              <a:schemeClr val="accent3">
                <a:shade val="100000"/>
                <a:satMod val="118000"/>
              </a:schemeClr>
            </a:gs>
            <a:gs pos="55000">
              <a:schemeClr val="accent3">
                <a:shade val="100000"/>
                <a:satMod val="118000"/>
              </a:schemeClr>
            </a:gs>
            <a:gs pos="73000">
              <a:schemeClr val="accent3">
                <a:shade val="90000"/>
                <a:satMod val="110000"/>
              </a:schemeClr>
            </a:gs>
            <a:gs pos="100000">
              <a:schemeClr val="accent3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Herramientas</a:t>
          </a:r>
          <a:endParaRPr lang="es-ES" sz="2600" kern="1200" dirty="0">
            <a:solidFill>
              <a:schemeClr val="tx1"/>
            </a:solidFill>
          </a:endParaRPr>
        </a:p>
      </dsp:txBody>
      <dsp:txXfrm rot="-5400000">
        <a:off x="2" y="938712"/>
        <a:ext cx="1872317" cy="802422"/>
      </dsp:txXfrm>
    </dsp:sp>
    <dsp:sp modelId="{9656DA98-69B0-4D37-BF5D-B1A7E0A25CA3}">
      <dsp:nvSpPr>
        <dsp:cNvPr id="0" name=""/>
        <dsp:cNvSpPr/>
      </dsp:nvSpPr>
      <dsp:spPr>
        <a:xfrm rot="5400000">
          <a:off x="4424570" y="-2549699"/>
          <a:ext cx="1738580" cy="6843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Análisis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Diseño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Mantenimiento 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500" kern="1200" dirty="0"/>
        </a:p>
      </dsp:txBody>
      <dsp:txXfrm rot="-5400000">
        <a:off x="1872317" y="87424"/>
        <a:ext cx="6758216" cy="1568840"/>
      </dsp:txXfrm>
    </dsp:sp>
    <dsp:sp modelId="{BD5DAF9B-BE7C-4E09-B378-0C37CC48A926}">
      <dsp:nvSpPr>
        <dsp:cNvPr id="0" name=""/>
        <dsp:cNvSpPr/>
      </dsp:nvSpPr>
      <dsp:spPr>
        <a:xfrm rot="5400000">
          <a:off x="-401210" y="2796016"/>
          <a:ext cx="2674739" cy="1872317"/>
        </a:xfrm>
        <a:prstGeom prst="chevron">
          <a:avLst/>
        </a:prstGeom>
        <a:gradFill rotWithShape="1">
          <a:gsLst>
            <a:gs pos="0">
              <a:schemeClr val="accent3">
                <a:shade val="63000"/>
              </a:schemeClr>
            </a:gs>
            <a:gs pos="30000">
              <a:schemeClr val="accent3">
                <a:shade val="90000"/>
                <a:satMod val="110000"/>
              </a:schemeClr>
            </a:gs>
            <a:gs pos="45000">
              <a:schemeClr val="accent3">
                <a:shade val="100000"/>
                <a:satMod val="118000"/>
              </a:schemeClr>
            </a:gs>
            <a:gs pos="55000">
              <a:schemeClr val="accent3">
                <a:shade val="100000"/>
                <a:satMod val="118000"/>
              </a:schemeClr>
            </a:gs>
            <a:gs pos="73000">
              <a:schemeClr val="accent3">
                <a:shade val="90000"/>
                <a:satMod val="110000"/>
              </a:schemeClr>
            </a:gs>
            <a:gs pos="100000">
              <a:schemeClr val="accent3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Metodología</a:t>
          </a:r>
        </a:p>
      </dsp:txBody>
      <dsp:txXfrm rot="-5400000">
        <a:off x="2" y="3330964"/>
        <a:ext cx="1872317" cy="802422"/>
      </dsp:txXfrm>
    </dsp:sp>
    <dsp:sp modelId="{DD1BA917-1AC3-4668-8454-CC39FA6CFD6A}">
      <dsp:nvSpPr>
        <dsp:cNvPr id="0" name=""/>
        <dsp:cNvSpPr/>
      </dsp:nvSpPr>
      <dsp:spPr>
        <a:xfrm rot="5400000">
          <a:off x="4424570" y="-157447"/>
          <a:ext cx="1738580" cy="6843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Emplear procesos de Mantenimiento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Ciclo de vida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500" kern="1200" dirty="0" smtClean="0"/>
        </a:p>
      </dsp:txBody>
      <dsp:txXfrm rot="-5400000">
        <a:off x="1872317" y="2479676"/>
        <a:ext cx="6758216" cy="1568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5B8B2-A496-480C-A3A2-3F91CFE25085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5981C-7692-464A-932F-A4A72208C4B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4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err="1" smtClean="0"/>
              <a:t>Version</a:t>
            </a:r>
            <a:r>
              <a:rPr lang="es-EC" dirty="0" smtClean="0"/>
              <a:t> 26-</a:t>
            </a:r>
            <a:r>
              <a:rPr lang="es-EC" dirty="0" err="1" smtClean="0"/>
              <a:t>abr</a:t>
            </a:r>
            <a:r>
              <a:rPr lang="es-EC" dirty="0" smtClean="0"/>
              <a:t>-2012 : 15:00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5981C-7692-464A-932F-A4A72208C4B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La tecnología a evolucionado</a:t>
            </a:r>
            <a:r>
              <a:rPr lang="es-EC" baseline="0" dirty="0" smtClean="0"/>
              <a:t> pero</a:t>
            </a:r>
            <a:r>
              <a:rPr lang="es-EC" dirty="0" smtClean="0"/>
              <a:t> hasta</a:t>
            </a:r>
            <a:r>
              <a:rPr lang="es-EC" baseline="0" dirty="0" smtClean="0"/>
              <a:t> ahora tenemos que salir a la calle y dirigirnos hacia la tienda, por lo que JA vio la necesidad de </a:t>
            </a:r>
            <a:r>
              <a:rPr lang="es-EC" baseline="0" dirty="0" err="1" smtClean="0"/>
              <a:t>expander</a:t>
            </a:r>
            <a:r>
              <a:rPr lang="es-EC" baseline="0" dirty="0" smtClean="0"/>
              <a:t> su mercado a la web y ayudar a los clientes flojos a comprar de manera ágil y contribuyendo a mejorar la administración de la información, 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5981C-7692-464A-932F-A4A72208C4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6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utilización de plataformas libres en tiendas virtuales constituye una tecnología clave para el éxito de los diversos enfoques de desarrollo de software en e-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 esta nueva disciplina se parte de las necesidades del cliente final,  ya que al utilizar la tienda virtual en un ambiente fácil de manejar y estándar para todos desarrolladores, la adaptación a nuevos dispositivos de acceso y la migración a nuevas plataformas y entornos de desarrollo sean lo más rápido y ágil.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5981C-7692-464A-932F-A4A72208C4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27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Transición (listo entrega usuario)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5981C-7692-464A-932F-A4A72208C4B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3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48BCC4A-92DD-4C2E-967A-25FCE92E894A}" type="datetimeFigureOut">
              <a:rPr lang="es-ES" smtClean="0"/>
              <a:pPr/>
              <a:t>04/05/2012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2F2EE2E-9F84-4EA4-9340-27EDD320345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C4A-92DD-4C2E-967A-25FCE92E894A}" type="datetimeFigureOut">
              <a:rPr lang="es-ES" smtClean="0"/>
              <a:pPr/>
              <a:t>04/05/2012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E2E-9F84-4EA4-9340-27EDD32034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C4A-92DD-4C2E-967A-25FCE92E894A}" type="datetimeFigureOut">
              <a:rPr lang="es-ES" smtClean="0"/>
              <a:pPr/>
              <a:t>04/05/2012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E2E-9F84-4EA4-9340-27EDD320345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C4A-92DD-4C2E-967A-25FCE92E894A}" type="datetimeFigureOut">
              <a:rPr lang="es-ES" smtClean="0"/>
              <a:pPr/>
              <a:t>04/05/2012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E2E-9F84-4EA4-9340-27EDD320345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48BCC4A-92DD-4C2E-967A-25FCE92E894A}" type="datetimeFigureOut">
              <a:rPr lang="es-ES" smtClean="0"/>
              <a:pPr/>
              <a:t>04/05/2012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2F2EE2E-9F84-4EA4-9340-27EDD320345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C4A-92DD-4C2E-967A-25FCE92E894A}" type="datetimeFigureOut">
              <a:rPr lang="es-ES" smtClean="0"/>
              <a:pPr/>
              <a:t>04/05/2012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E2E-9F84-4EA4-9340-27EDD320345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C4A-92DD-4C2E-967A-25FCE92E894A}" type="datetimeFigureOut">
              <a:rPr lang="es-ES" smtClean="0"/>
              <a:pPr/>
              <a:t>04/05/2012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E2E-9F84-4EA4-9340-27EDD320345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C4A-92DD-4C2E-967A-25FCE92E894A}" type="datetimeFigureOut">
              <a:rPr lang="es-ES" smtClean="0"/>
              <a:pPr/>
              <a:t>04/05/2012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E2E-9F84-4EA4-9340-27EDD320345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C4A-92DD-4C2E-967A-25FCE92E894A}" type="datetimeFigureOut">
              <a:rPr lang="es-ES" smtClean="0"/>
              <a:pPr/>
              <a:t>04/05/2012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E2E-9F84-4EA4-9340-27EDD320345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C4A-92DD-4C2E-967A-25FCE92E894A}" type="datetimeFigureOut">
              <a:rPr lang="es-ES" smtClean="0"/>
              <a:pPr/>
              <a:t>04/05/2012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E2E-9F84-4EA4-9340-27EDD320345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CC4A-92DD-4C2E-967A-25FCE92E894A}" type="datetimeFigureOut">
              <a:rPr lang="es-ES" smtClean="0"/>
              <a:pPr/>
              <a:t>04/05/2012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EE2E-9F84-4EA4-9340-27EDD320345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8BCC4A-92DD-4C2E-967A-25FCE92E894A}" type="datetimeFigureOut">
              <a:rPr lang="es-ES" smtClean="0"/>
              <a:pPr/>
              <a:t>04/05/2012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F2EE2E-9F84-4EA4-9340-27EDD320345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8.xml"/><Relationship Id="rId3" Type="http://schemas.openxmlformats.org/officeDocument/2006/relationships/slide" Target="slide17.xml"/><Relationship Id="rId7" Type="http://schemas.openxmlformats.org/officeDocument/2006/relationships/slide" Target="slide21.xml"/><Relationship Id="rId12" Type="http://schemas.openxmlformats.org/officeDocument/2006/relationships/slide" Target="slide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0.xml"/><Relationship Id="rId11" Type="http://schemas.openxmlformats.org/officeDocument/2006/relationships/slide" Target="slide25.xml"/><Relationship Id="rId5" Type="http://schemas.openxmlformats.org/officeDocument/2006/relationships/slide" Target="slide19.xml"/><Relationship Id="rId10" Type="http://schemas.openxmlformats.org/officeDocument/2006/relationships/slide" Target="slide24.xml"/><Relationship Id="rId4" Type="http://schemas.openxmlformats.org/officeDocument/2006/relationships/slide" Target="slide18.xml"/><Relationship Id="rId9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hyperlink" Target="TESIS-e-Commerce.doc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hyperlink" Target="TESIS-e-Commerce.doc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2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slide" Target="slide2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slide" Target="slide27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slide" Target="slide27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Título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8215312" cy="514353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  <a:t>ESCUELA POLITÉCNICA DEL EJÉRCITO</a:t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  <a:t/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</a:b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  <a:t/>
            </a:r>
            <a:b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  <a:t/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  <a:t>ANÁLISIS, DISEÑO E IMPLEMENTACIÓN DE UNA TIENDA VIRTUAL UTILIZANDO OSCOMMERCE, CASO PRÁCTICO TIENDA VIRTUAL DE PAPEL PARA IMPRENTAS EN LA EMPRESA “JA DISTRIBUIDORES S.A.” </a:t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  <a:t/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  <a:t/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  <a:t>DIRECTOR: MSC. MAURICIO CAMPAÑA</a:t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  <a:t>CODIRECTOR: MSC. MARIO RON</a:t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  <a:t/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  <a:t/>
            </a:r>
            <a:b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</a:b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itchFamily="34" charset="0"/>
              </a:rPr>
              <a:t>POR:	WILLIAM ESTEBAN GRIJALVA MARROQUÍN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2" y="0"/>
            <a:ext cx="150018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E-COMMERCE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107504" y="1500174"/>
          <a:ext cx="428628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://blog.blueknow.com/wp-content/uploads/2011/02/cross-sell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2276872"/>
            <a:ext cx="4283968" cy="3059022"/>
          </a:xfrm>
          <a:prstGeom prst="rect">
            <a:avLst/>
          </a:prstGeom>
          <a:noFill/>
        </p:spPr>
      </p:pic>
      <p:sp>
        <p:nvSpPr>
          <p:cNvPr id="5" name="4 Rectángulo">
            <a:hlinkClick r:id="rId8" action="ppaction://hlinksldjump"/>
          </p:cNvPr>
          <p:cNvSpPr/>
          <p:nvPr/>
        </p:nvSpPr>
        <p:spPr>
          <a:xfrm>
            <a:off x="7643802" y="6357934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94360" lvl="2" algn="l" rtl="0">
              <a:spcBef>
                <a:spcPct val="0"/>
              </a:spcBef>
            </a:pPr>
            <a:r>
              <a:rPr lang="es-EC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REPERCUSIONES SOBRE LOS MERCADOS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59061100"/>
              </p:ext>
            </p:extLst>
          </p:nvPr>
        </p:nvGraphicFramePr>
        <p:xfrm>
          <a:off x="395536" y="1484784"/>
          <a:ext cx="8352928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laglobalizacionproduccion.blogia.com/upload/img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682" y="1207163"/>
            <a:ext cx="1299298" cy="9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>
            <a:hlinkClick r:id="rId8" action="ppaction://hlinksldjump"/>
          </p:cNvPr>
          <p:cNvSpPr/>
          <p:nvPr/>
        </p:nvSpPr>
        <p:spPr>
          <a:xfrm>
            <a:off x="7643802" y="6357934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94360" lvl="2" algn="l" rtl="0">
              <a:spcBef>
                <a:spcPct val="0"/>
              </a:spcBef>
            </a:pPr>
            <a:r>
              <a:rPr lang="es-E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OSCOMMERCE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5281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endParaRPr lang="es-ES" dirty="0" smtClean="0"/>
          </a:p>
          <a:p>
            <a:pPr algn="just">
              <a:lnSpc>
                <a:spcPct val="150000"/>
              </a:lnSpc>
            </a:pPr>
            <a:r>
              <a:rPr lang="es-ES" sz="3200" dirty="0" smtClean="0"/>
              <a:t>Solución completa para tiendas virtuales</a:t>
            </a:r>
          </a:p>
          <a:p>
            <a:pPr algn="just">
              <a:lnSpc>
                <a:spcPct val="150000"/>
              </a:lnSpc>
            </a:pPr>
            <a:r>
              <a:rPr lang="es-ES" sz="3200" dirty="0" smtClean="0"/>
              <a:t>Posee estándares de diseño y seguridades</a:t>
            </a:r>
          </a:p>
          <a:p>
            <a:pPr algn="just">
              <a:lnSpc>
                <a:spcPct val="150000"/>
              </a:lnSpc>
            </a:pPr>
            <a:r>
              <a:rPr lang="es-ES" sz="3200" dirty="0" smtClean="0"/>
              <a:t>Licencia GNU</a:t>
            </a:r>
          </a:p>
          <a:p>
            <a:pPr algn="just">
              <a:lnSpc>
                <a:spcPct val="150000"/>
              </a:lnSpc>
            </a:pPr>
            <a:r>
              <a:rPr lang="es-ES" sz="3200" dirty="0" smtClean="0"/>
              <a:t>Framework de solución e-Commerce</a:t>
            </a:r>
          </a:p>
          <a:p>
            <a:pPr algn="just"/>
            <a:endParaRPr lang="es-ES" dirty="0"/>
          </a:p>
        </p:txBody>
      </p:sp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7643802" y="6357934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94360" lvl="2" algn="l" rtl="0">
              <a:spcBef>
                <a:spcPct val="0"/>
              </a:spcBef>
            </a:pPr>
            <a:r>
              <a:rPr lang="es-ES" sz="32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OSCOMMERCE </a:t>
            </a:r>
            <a:r>
              <a:rPr lang="es-E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ORIENTADO A </a:t>
            </a:r>
            <a:r>
              <a:rPr lang="es-ES" sz="32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E-COMMERCE</a:t>
            </a:r>
            <a:endParaRPr lang="es-ES" sz="3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1296" y="1052736"/>
            <a:ext cx="8215160" cy="55796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3200" dirty="0" err="1" smtClean="0"/>
              <a:t>OsCommerce</a:t>
            </a:r>
            <a:r>
              <a:rPr lang="es-ES" sz="3200" dirty="0" smtClean="0"/>
              <a:t> consta de 2 partes: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3200" dirty="0" smtClean="0"/>
              <a:t>Front</a:t>
            </a:r>
            <a:r>
              <a:rPr lang="es-EC" sz="3200" dirty="0"/>
              <a:t> </a:t>
            </a:r>
            <a:r>
              <a:rPr lang="es-EC" sz="3200" dirty="0" err="1" smtClean="0"/>
              <a:t>End</a:t>
            </a:r>
            <a:endParaRPr lang="es-EC" sz="3200" dirty="0" smtClean="0"/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EC" sz="3200" dirty="0" smtClean="0"/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EC" sz="3200" dirty="0"/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EC" sz="3200" dirty="0" smtClean="0"/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C" sz="3200" dirty="0" smtClean="0"/>
              <a:t>Back </a:t>
            </a:r>
            <a:r>
              <a:rPr lang="es-EC" sz="3200" dirty="0" err="1"/>
              <a:t>E</a:t>
            </a:r>
            <a:r>
              <a:rPr lang="es-EC" sz="3200" dirty="0" err="1" smtClean="0"/>
              <a:t>nd</a:t>
            </a:r>
            <a:endParaRPr lang="es-ES" sz="3200" dirty="0" smtClean="0"/>
          </a:p>
        </p:txBody>
      </p:sp>
      <p:pic>
        <p:nvPicPr>
          <p:cNvPr id="5" name="4 Imagen" descr="Descripción: http://www.desarrolloweb.com/articulos/images/tallerphp/oscommer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596" y="1556792"/>
            <a:ext cx="4376395" cy="259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Descripción: http://www.desarrolloweb.com/articulos/images/tallerphp/oscommerce2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18176" r="5135" b="16719"/>
          <a:stretch/>
        </p:blipFill>
        <p:spPr bwMode="auto">
          <a:xfrm>
            <a:off x="3624597" y="4149081"/>
            <a:ext cx="4376395" cy="24833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7643802" y="6357934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94360" lvl="2" algn="l" rtl="0">
              <a:spcBef>
                <a:spcPct val="0"/>
              </a:spcBef>
            </a:pPr>
            <a:r>
              <a:rPr lang="es-EC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CARACTERÍSTICAS GENERALES</a:t>
            </a:r>
            <a:endParaRPr lang="es-ES" sz="3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1916832"/>
            <a:ext cx="7960936" cy="41549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Los pedidos, clientes y productos se almacenan en una base de datos de fácil consulta vía administración-web.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Los clientes podrán comprobar el histórico y el estado de sus pedidos una vez registrados.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Los clientes pueden cambiar sus datos de perfil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de usuario.</a:t>
            </a:r>
            <a:endParaRPr lang="es-ES" sz="22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Búsqueda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de productos.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Posibilidad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de implementar un </a:t>
            </a:r>
            <a:r>
              <a:rPr lang="es-ES" sz="2200" dirty="0" err="1">
                <a:latin typeface="Arial" pitchFamily="34" charset="0"/>
                <a:cs typeface="Arial" pitchFamily="34" charset="0"/>
              </a:rPr>
              <a:t>sevidor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 seguro (SSL).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Lista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global o por categoría de los productos más vendidos y más vistos.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Fácil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navegación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por categorías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Plataforma </a:t>
            </a:r>
            <a:r>
              <a:rPr lang="es-ES" sz="2200" dirty="0" err="1" smtClean="0">
                <a:latin typeface="Arial" pitchFamily="34" charset="0"/>
                <a:cs typeface="Arial" pitchFamily="34" charset="0"/>
              </a:rPr>
              <a:t>multi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-idiomas.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200" dirty="0" err="1" smtClean="0">
                <a:latin typeface="Arial" pitchFamily="34" charset="0"/>
                <a:cs typeface="Arial" pitchFamily="34" charset="0"/>
              </a:rPr>
              <a:t>Multi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-monedas.</a:t>
            </a:r>
            <a:endParaRPr lang="es-E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7643802" y="6357934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94360" lvl="2" algn="l" rtl="0">
              <a:spcBef>
                <a:spcPct val="0"/>
              </a:spcBef>
            </a:pPr>
            <a:r>
              <a:rPr lang="es-E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ESTRUCTURA VISUAL DE OSCOMMERCE</a:t>
            </a:r>
            <a:endParaRPr lang="en-US" sz="3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2"/>
          <a:srcRect l="23109" t="11621" r="10795" b="7306"/>
          <a:stretch/>
        </p:blipFill>
        <p:spPr bwMode="auto">
          <a:xfrm>
            <a:off x="179512" y="1196752"/>
            <a:ext cx="8712968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7643802" y="6357934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s-ES" dirty="0" smtClean="0"/>
              <a:t>DISEÑO Y DESARROLLO</a:t>
            </a:r>
            <a:endParaRPr lang="es-ES" dirty="0"/>
          </a:p>
        </p:txBody>
      </p:sp>
      <p:sp>
        <p:nvSpPr>
          <p:cNvPr id="3" name="2 Rectángulo">
            <a:hlinkClick r:id="rId2" action="ppaction://hlinksldjump"/>
          </p:cNvPr>
          <p:cNvSpPr/>
          <p:nvPr/>
        </p:nvSpPr>
        <p:spPr>
          <a:xfrm>
            <a:off x="7858148" y="6357934"/>
            <a:ext cx="128585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AGENDA</a:t>
            </a:r>
            <a:endParaRPr lang="es-ES" dirty="0"/>
          </a:p>
        </p:txBody>
      </p:sp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928662" y="1500174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DISEÑO Y DESARROLLO DEL CASO PRÁCTICO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Rectángulo">
            <a:hlinkClick r:id="rId4" action="ppaction://hlinksldjump"/>
          </p:cNvPr>
          <p:cNvSpPr/>
          <p:nvPr/>
        </p:nvSpPr>
        <p:spPr>
          <a:xfrm>
            <a:off x="928662" y="2071678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SITUACIÓN ACTUAL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5 Rectángulo">
            <a:hlinkClick r:id="rId5" action="ppaction://hlinksldjump"/>
          </p:cNvPr>
          <p:cNvSpPr/>
          <p:nvPr/>
        </p:nvSpPr>
        <p:spPr>
          <a:xfrm>
            <a:off x="928662" y="2643182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SOLUCIÓN PLANTEADA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6 Rectángulo">
            <a:hlinkClick r:id="rId6" action="ppaction://hlinksldjump"/>
          </p:cNvPr>
          <p:cNvSpPr/>
          <p:nvPr/>
        </p:nvSpPr>
        <p:spPr>
          <a:xfrm>
            <a:off x="928662" y="3214686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PLAN DE DESARROLLO DE SOFTWARE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7 Rectángulo">
            <a:hlinkClick r:id="rId7" action="ppaction://hlinksldjump"/>
          </p:cNvPr>
          <p:cNvSpPr/>
          <p:nvPr/>
        </p:nvSpPr>
        <p:spPr>
          <a:xfrm>
            <a:off x="928662" y="3786190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REQUERIMIENTOS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8 Rectángulo">
            <a:hlinkClick r:id="rId8" action="ppaction://hlinksldjump"/>
          </p:cNvPr>
          <p:cNvSpPr/>
          <p:nvPr/>
        </p:nvSpPr>
        <p:spPr>
          <a:xfrm>
            <a:off x="4786314" y="1500174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REQUERIMIENTOS DE SOFTWARE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9 Rectángulo">
            <a:hlinkClick r:id="rId9" action="ppaction://hlinksldjump"/>
          </p:cNvPr>
          <p:cNvSpPr/>
          <p:nvPr/>
        </p:nvSpPr>
        <p:spPr>
          <a:xfrm>
            <a:off x="4786314" y="2071678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REQUERIMIENTOS NO FUNCIONALES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10 Rectángulo">
            <a:hlinkClick r:id="rId10" action="ppaction://hlinksldjump"/>
          </p:cNvPr>
          <p:cNvSpPr/>
          <p:nvPr/>
        </p:nvSpPr>
        <p:spPr>
          <a:xfrm>
            <a:off x="4786314" y="2643182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ANÁLISIS Y ELABORACIÓN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11 Rectángulo">
            <a:hlinkClick r:id="rId11" action="ppaction://hlinksldjump"/>
          </p:cNvPr>
          <p:cNvSpPr/>
          <p:nvPr/>
        </p:nvSpPr>
        <p:spPr>
          <a:xfrm>
            <a:off x="4808823" y="3212976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CONSTRUCCIÓN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3" name="12 Rectángulo">
            <a:hlinkClick r:id="rId12" action="ppaction://hlinksldjump"/>
          </p:cNvPr>
          <p:cNvSpPr/>
          <p:nvPr/>
        </p:nvSpPr>
        <p:spPr>
          <a:xfrm>
            <a:off x="4808823" y="3784480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DIAGRAMA DE NAVEGABILIDAD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13 Rectángulo">
            <a:hlinkClick r:id="rId13" action="ppaction://hlinksldjump"/>
          </p:cNvPr>
          <p:cNvSpPr/>
          <p:nvPr/>
        </p:nvSpPr>
        <p:spPr>
          <a:xfrm>
            <a:off x="4808823" y="4355984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ESTUDIO DE FACTIBILIDAD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94360" lvl="2" algn="l" rtl="0">
              <a:spcBef>
                <a:spcPct val="0"/>
              </a:spcBef>
            </a:pPr>
            <a:r>
              <a:rPr lang="es-E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DISEÑO Y DESARROLLO DEL CASO PRÁCTICO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s-ES" dirty="0" smtClean="0"/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Descripción de la organización</a:t>
            </a:r>
          </a:p>
          <a:p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ES" sz="2400" dirty="0">
                <a:latin typeface="Arial" pitchFamily="34" charset="0"/>
                <a:cs typeface="Arial" pitchFamily="34" charset="0"/>
              </a:rPr>
              <a:t>J.A. Distribuidores es una empresa que se dedica a la importación, distribución y comercialización de la diversidad de papel para imprentas por toneladas en formato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industrial,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al detalle y por mayor, de igual manera brinda un servicio de corte para adecuarse a las necesidades de los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clientes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7680314" y="6385318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05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94360" lvl="2" algn="l" rtl="0">
              <a:spcBef>
                <a:spcPct val="0"/>
              </a:spcBef>
            </a:pPr>
            <a:r>
              <a:rPr lang="es-E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SITUACIÓN ACTUAL</a:t>
            </a:r>
            <a:endParaRPr lang="en-US" sz="3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1844824"/>
            <a:ext cx="7704856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Los principales problemas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identificados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son: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 </a:t>
            </a: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Manejo de la información.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Control y stock de productos.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Transacción únicamente física con el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cliente.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Falta de software capaz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de gestionar el inventario y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oferta del producto.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No se posee control y tampoco detalle de las cotizaciones expedidas por la empresa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7680314" y="6385318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94360" lvl="2" algn="l" rtl="0">
              <a:spcBef>
                <a:spcPct val="0"/>
              </a:spcBef>
            </a:pPr>
            <a:r>
              <a:rPr lang="es-EC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SOLUCIÓN PLANTEADA</a:t>
            </a:r>
            <a:endParaRPr lang="en-US" sz="3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713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s-EC" sz="2800" dirty="0" smtClean="0">
                <a:latin typeface="Arial" pitchFamily="34" charset="0"/>
                <a:cs typeface="Arial" pitchFamily="34" charset="0"/>
              </a:rPr>
              <a:t>Implementar un sistema web basado en e-Commerce utilizando la plataforma de </a:t>
            </a:r>
            <a:r>
              <a:rPr lang="es-EC" sz="2800" dirty="0" err="1" smtClean="0">
                <a:latin typeface="Arial" pitchFamily="34" charset="0"/>
                <a:cs typeface="Arial" pitchFamily="34" charset="0"/>
              </a:rPr>
              <a:t>osCommerce</a:t>
            </a:r>
            <a:r>
              <a:rPr lang="es-EC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es-EC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C" sz="2800" dirty="0" smtClean="0">
                <a:latin typeface="Arial" pitchFamily="34" charset="0"/>
                <a:cs typeface="Arial" pitchFamily="34" charset="0"/>
              </a:rPr>
              <a:t>El sistema permitirá a los clientes interactuar de manera directa desde la comodidad de su hogar o su oficina, realizar pedidos, tramitar el método de pago y gestionar el despacho del producto, además se realizará la actualización del inventario y el listado de clientes.</a:t>
            </a:r>
          </a:p>
        </p:txBody>
      </p:sp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7680314" y="6385318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s-ES" dirty="0"/>
          </a:p>
        </p:txBody>
      </p:sp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3203848" y="2178835"/>
            <a:ext cx="300039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INTRODUCCIÓN</a:t>
            </a:r>
            <a:endParaRPr lang="es-ES" dirty="0"/>
          </a:p>
        </p:txBody>
      </p:sp>
      <p:sp>
        <p:nvSpPr>
          <p:cNvPr id="5" name="4 Rectángulo">
            <a:hlinkClick r:id="rId3" action="ppaction://hlinksldjump"/>
          </p:cNvPr>
          <p:cNvSpPr/>
          <p:nvPr/>
        </p:nvSpPr>
        <p:spPr>
          <a:xfrm>
            <a:off x="3203848" y="2750339"/>
            <a:ext cx="300039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MARCO TEÓRICO</a:t>
            </a:r>
            <a:endParaRPr lang="es-ES" dirty="0"/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3203848" y="3321843"/>
            <a:ext cx="300039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ANÁLISIS Y DISEÑO</a:t>
            </a:r>
            <a:endParaRPr lang="es-ES" dirty="0"/>
          </a:p>
        </p:txBody>
      </p:sp>
      <p:sp>
        <p:nvSpPr>
          <p:cNvPr id="7" name="6 Rectángulo">
            <a:hlinkClick r:id="rId5" action="ppaction://hlinksldjump"/>
          </p:cNvPr>
          <p:cNvSpPr/>
          <p:nvPr/>
        </p:nvSpPr>
        <p:spPr>
          <a:xfrm>
            <a:off x="3203848" y="3893347"/>
            <a:ext cx="300039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CONCLUSIONES Y RECOMENDACIONES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94360" lvl="2" algn="l" rtl="0">
              <a:spcBef>
                <a:spcPct val="0"/>
              </a:spcBef>
            </a:pPr>
            <a:r>
              <a:rPr lang="es-EC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PLAN DE DESARROLLO DE SOFTWARE</a:t>
            </a:r>
            <a:endParaRPr lang="en-US" sz="3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162880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El proyecto se realizó bajo la metodología RUP, donde se cumplió solo con las 3 primeras fases: 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2400" dirty="0" smtClean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724454518"/>
              </p:ext>
            </p:extLst>
          </p:nvPr>
        </p:nvGraphicFramePr>
        <p:xfrm>
          <a:off x="1115616" y="2552130"/>
          <a:ext cx="6576392" cy="3685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>
            <a:hlinkClick r:id="rId8" action="ppaction://hlinksldjump"/>
          </p:cNvPr>
          <p:cNvSpPr/>
          <p:nvPr/>
        </p:nvSpPr>
        <p:spPr>
          <a:xfrm>
            <a:off x="7680314" y="6385318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38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94360" lvl="2" algn="l" rtl="0">
              <a:spcBef>
                <a:spcPct val="0"/>
              </a:spcBef>
            </a:pPr>
            <a:r>
              <a:rPr lang="es-EC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REQUERIMIENTOS</a:t>
            </a:r>
            <a:endParaRPr lang="en-US" sz="3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60644346"/>
              </p:ext>
            </p:extLst>
          </p:nvPr>
        </p:nvGraphicFramePr>
        <p:xfrm>
          <a:off x="683568" y="1556790"/>
          <a:ext cx="8064896" cy="432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3826857"/>
                <a:gridCol w="2653863"/>
              </a:tblGrid>
              <a:tr h="389512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FUNCIÓN: INICIAR APLICACIÓN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72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REFERENCIA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FUNCIÓN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CATEGORÍA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0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R 1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Gestionar Producto 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Evidente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0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R 2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Gestionar Cliente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Evidente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0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R 3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Gestionar Catálogo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Evidente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0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R 4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Identificar Usuarios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Evidente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0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R 5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Gestionar Pedidos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Evidente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0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R 6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Gestionar Servicio de Corte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Evidente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0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R 7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Gestionar Informes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Evidente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0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R 8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Gestionar Proveedores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Evidente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0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R 9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Gestionar Facturas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Evidente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7680314" y="6385318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528"/>
            <a:ext cx="8229600" cy="83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594360" lvl="2" algn="l" rtl="0">
              <a:spcBef>
                <a:spcPct val="0"/>
              </a:spcBef>
            </a:pPr>
            <a:r>
              <a:rPr lang="es-EC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REQUERIMIENTOS DE SOFTWARE</a:t>
            </a:r>
            <a:endParaRPr lang="en-US" sz="3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740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s-ES" sz="3200" dirty="0">
                <a:latin typeface="Arial" pitchFamily="34" charset="0"/>
                <a:cs typeface="Arial" pitchFamily="34" charset="0"/>
              </a:rPr>
              <a:t>Sistema operativo Windows 7 o Ubuntu 11.10</a:t>
            </a:r>
          </a:p>
          <a:p>
            <a:pPr lvl="0"/>
            <a:r>
              <a:rPr lang="es-ES" sz="3200" dirty="0" smtClean="0">
                <a:latin typeface="Arial" pitchFamily="34" charset="0"/>
                <a:cs typeface="Arial" pitchFamily="34" charset="0"/>
              </a:rPr>
              <a:t>OsCommerce-2.3.1</a:t>
            </a:r>
          </a:p>
          <a:p>
            <a:pPr lvl="0"/>
            <a:r>
              <a:rPr lang="es-ES" sz="2800" dirty="0" smtClean="0">
                <a:latin typeface="Arial" pitchFamily="34" charset="0"/>
                <a:cs typeface="Arial" pitchFamily="34" charset="0"/>
              </a:rPr>
              <a:t>Apache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Web Server Versión 2.2.2</a:t>
            </a:r>
          </a:p>
          <a:p>
            <a:r>
              <a:rPr lang="es-ES" sz="3100" dirty="0">
                <a:latin typeface="Arial" pitchFamily="34" charset="0"/>
                <a:cs typeface="Arial" pitchFamily="34" charset="0"/>
              </a:rPr>
              <a:t>PHP Script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Language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Versión 5.1.4</a:t>
            </a:r>
          </a:p>
          <a:p>
            <a:r>
              <a:rPr lang="es-ES" sz="3100" dirty="0" err="1">
                <a:latin typeface="Arial" pitchFamily="34" charset="0"/>
                <a:cs typeface="Arial" pitchFamily="34" charset="0"/>
              </a:rPr>
              <a:t>MySQL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Database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Versión 5.0.22</a:t>
            </a:r>
          </a:p>
          <a:p>
            <a:r>
              <a:rPr lang="es-ES" sz="3100" dirty="0" err="1">
                <a:latin typeface="Arial" pitchFamily="34" charset="0"/>
                <a:cs typeface="Arial" pitchFamily="34" charset="0"/>
              </a:rPr>
              <a:t>PhpMyAdmin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100" dirty="0" err="1">
                <a:latin typeface="Arial" pitchFamily="34" charset="0"/>
                <a:cs typeface="Arial" pitchFamily="34" charset="0"/>
              </a:rPr>
              <a:t>Database</a:t>
            </a:r>
            <a:r>
              <a:rPr lang="es-ES" sz="3100" dirty="0">
                <a:latin typeface="Arial" pitchFamily="34" charset="0"/>
                <a:cs typeface="Arial" pitchFamily="34" charset="0"/>
              </a:rPr>
              <a:t> Manager Versión </a:t>
            </a:r>
            <a:r>
              <a:rPr lang="es-ES" sz="3100" dirty="0" smtClean="0">
                <a:latin typeface="Arial" pitchFamily="34" charset="0"/>
                <a:cs typeface="Arial" pitchFamily="34" charset="0"/>
              </a:rPr>
              <a:t>2.8.2</a:t>
            </a:r>
            <a:endParaRPr lang="es-ES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7680314" y="6385318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8336"/>
            <a:ext cx="82296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594360" lvl="2" algn="l" rtl="0">
              <a:spcBef>
                <a:spcPct val="0"/>
              </a:spcBef>
            </a:pPr>
            <a:r>
              <a:rPr lang="es-EC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REQUERIMIENTOS NO FUNCIONALES</a:t>
            </a:r>
            <a:endParaRPr lang="en-US" sz="3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110969"/>
              </p:ext>
            </p:extLst>
          </p:nvPr>
        </p:nvGraphicFramePr>
        <p:xfrm>
          <a:off x="755576" y="1628800"/>
          <a:ext cx="7704856" cy="3888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15806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TIEMPO DE RESPUESTA</a:t>
                      </a:r>
                      <a:endParaRPr lang="es-ES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20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 sistema Web cargará las páginas en un tiempo máximo de cinco segundos</a:t>
                      </a:r>
                      <a:endParaRPr lang="es-ES" sz="20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5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METÁFORA DE INTERFAZ</a:t>
                      </a:r>
                      <a:endParaRPr lang="es-ES" sz="2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Orientadas a formularios y cuadros de diálogo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539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2000">
                          <a:effectLst/>
                          <a:latin typeface="Arial" pitchFamily="34" charset="0"/>
                          <a:cs typeface="Arial" pitchFamily="34" charset="0"/>
                        </a:rPr>
                        <a:t>NAVEGADORES COMPATIBLES</a:t>
                      </a:r>
                      <a:endParaRPr lang="es-ES" sz="2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Mozilla Firefox, Google Chrome, Internet Explorer, Opera, Safari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7680314" y="6385318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94360" lvl="2" algn="l" rtl="0">
              <a:spcBef>
                <a:spcPct val="0"/>
              </a:spcBef>
            </a:pPr>
            <a: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ANÁLISIS Y ELABORACIÓN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75240" cy="49377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800" dirty="0" smtClean="0">
                <a:latin typeface="Arial" pitchFamily="34" charset="0"/>
                <a:cs typeface="Arial" pitchFamily="34" charset="0"/>
              </a:rPr>
              <a:t>Casos de uso:</a:t>
            </a:r>
          </a:p>
          <a:p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Descripción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pasos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actividades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que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deben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realizarse para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lograr un proceso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3 Bisel">
            <a:hlinkClick r:id="rId2" action="ppaction://hlinkfile"/>
          </p:cNvPr>
          <p:cNvSpPr/>
          <p:nvPr/>
        </p:nvSpPr>
        <p:spPr>
          <a:xfrm>
            <a:off x="1187624" y="4077072"/>
            <a:ext cx="2952328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CASOS DE USO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Bisel">
            <a:hlinkClick r:id="rId2" action="ppaction://hlinkfile"/>
          </p:cNvPr>
          <p:cNvSpPr/>
          <p:nvPr/>
        </p:nvSpPr>
        <p:spPr>
          <a:xfrm>
            <a:off x="4860032" y="4077072"/>
            <a:ext cx="2952328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DIAGRAMAS DE CASOS DE USO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>
            <a:hlinkClick r:id="rId3" action="ppaction://hlinksldjump"/>
          </p:cNvPr>
          <p:cNvSpPr/>
          <p:nvPr/>
        </p:nvSpPr>
        <p:spPr>
          <a:xfrm>
            <a:off x="7680314" y="6385318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94360" lvl="2" algn="l" rtl="0">
              <a:spcBef>
                <a:spcPct val="0"/>
              </a:spcBef>
            </a:pPr>
            <a: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CONSTRUCCIÓN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ES" dirty="0" smtClean="0"/>
          </a:p>
          <a:p>
            <a:r>
              <a:rPr lang="es-ES" dirty="0" smtClean="0"/>
              <a:t>Vista de implementación:</a:t>
            </a:r>
          </a:p>
          <a:p>
            <a:endParaRPr lang="es-ES" dirty="0" smtClean="0"/>
          </a:p>
          <a:p>
            <a:pPr lvl="1"/>
            <a:r>
              <a:rPr lang="es-ES" dirty="0" smtClean="0"/>
              <a:t>Diagrama de secuencia: Muestra </a:t>
            </a:r>
            <a:r>
              <a:rPr lang="es-ES" dirty="0"/>
              <a:t>la interacción de un conjunto de objetos en una aplicación a través del tiempo y se modela para cada caso de uso.</a:t>
            </a:r>
            <a:endParaRPr lang="es-ES" dirty="0" smtClean="0"/>
          </a:p>
        </p:txBody>
      </p:sp>
      <p:sp>
        <p:nvSpPr>
          <p:cNvPr id="9" name="8 Bisel">
            <a:hlinkClick r:id="rId2" action="ppaction://hlinkfile"/>
          </p:cNvPr>
          <p:cNvSpPr/>
          <p:nvPr/>
        </p:nvSpPr>
        <p:spPr>
          <a:xfrm>
            <a:off x="3059832" y="4365104"/>
            <a:ext cx="2952328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DIAGRAMAS DE SECUENCIA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>
            <a:hlinkClick r:id="rId3" action="ppaction://hlinksldjump"/>
          </p:cNvPr>
          <p:cNvSpPr/>
          <p:nvPr/>
        </p:nvSpPr>
        <p:spPr>
          <a:xfrm>
            <a:off x="7680314" y="6385318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94360" lvl="2" algn="l" rtl="0">
              <a:spcBef>
                <a:spcPct val="0"/>
              </a:spcBef>
            </a:pPr>
            <a:r>
              <a:rPr lang="es-E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DIAGRAMA DE NAVEGABILIDAD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t="20759" r="18572" b="12723"/>
          <a:stretch/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>
            <a:hlinkClick r:id="rId3" action="ppaction://hlinksldjump"/>
          </p:cNvPr>
          <p:cNvSpPr/>
          <p:nvPr/>
        </p:nvSpPr>
        <p:spPr>
          <a:xfrm>
            <a:off x="8100392" y="6453336"/>
            <a:ext cx="1080119" cy="43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49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s-ES" dirty="0" smtClean="0"/>
              <a:t>CONCLUSIONES Y RECOMENDACIONES</a:t>
            </a:r>
            <a:endParaRPr lang="es-ES" dirty="0"/>
          </a:p>
        </p:txBody>
      </p:sp>
      <p:sp>
        <p:nvSpPr>
          <p:cNvPr id="3" name="2 Rectángulo">
            <a:hlinkClick r:id="rId2" action="ppaction://hlinksldjump"/>
          </p:cNvPr>
          <p:cNvSpPr/>
          <p:nvPr/>
        </p:nvSpPr>
        <p:spPr>
          <a:xfrm>
            <a:off x="7858148" y="6357934"/>
            <a:ext cx="128585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AGENDA</a:t>
            </a:r>
            <a:endParaRPr lang="es-ES" dirty="0"/>
          </a:p>
        </p:txBody>
      </p:sp>
      <p:sp>
        <p:nvSpPr>
          <p:cNvPr id="9" name="8 Rectángulo">
            <a:hlinkClick r:id="rId3" action="ppaction://hlinksldjump"/>
          </p:cNvPr>
          <p:cNvSpPr/>
          <p:nvPr/>
        </p:nvSpPr>
        <p:spPr>
          <a:xfrm>
            <a:off x="2915816" y="2343387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RESULTADO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9 Rectángulo">
            <a:hlinkClick r:id="rId4" action="ppaction://hlinksldjump"/>
          </p:cNvPr>
          <p:cNvSpPr/>
          <p:nvPr/>
        </p:nvSpPr>
        <p:spPr>
          <a:xfrm>
            <a:off x="2915816" y="2914891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CONCLUSIONES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10 Rectángulo">
            <a:hlinkClick r:id="rId5" action="ppaction://hlinksldjump"/>
          </p:cNvPr>
          <p:cNvSpPr/>
          <p:nvPr/>
        </p:nvSpPr>
        <p:spPr>
          <a:xfrm>
            <a:off x="2915816" y="3486395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RECOMENDACIONES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94360" lvl="2" algn="l" rtl="0">
              <a:spcBef>
                <a:spcPct val="0"/>
              </a:spcBef>
            </a:pPr>
            <a:r>
              <a:rPr lang="es-E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RESULTADOS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Se analizó la implementación durante 3 meses para poder visualizar si se cumplió en un porcentaje los objetivos planteados.</a:t>
            </a:r>
            <a:endParaRPr lang="es-ES" dirty="0"/>
          </a:p>
        </p:txBody>
      </p:sp>
      <p:pic>
        <p:nvPicPr>
          <p:cNvPr id="5122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t="27026" r="34741" b="50452"/>
          <a:stretch>
            <a:fillRect/>
          </a:stretch>
        </p:blipFill>
        <p:spPr bwMode="auto">
          <a:xfrm>
            <a:off x="755576" y="3181618"/>
            <a:ext cx="7632848" cy="25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5576" y="263691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VISITAS LOCALES VS. VISITAS WEB</a:t>
            </a:r>
            <a:endParaRPr lang="es-ES" dirty="0"/>
          </a:p>
        </p:txBody>
      </p:sp>
      <p:sp>
        <p:nvSpPr>
          <p:cNvPr id="6" name="5 Rectángulo">
            <a:hlinkClick r:id="rId3" action="ppaction://hlinksldjump"/>
          </p:cNvPr>
          <p:cNvSpPr/>
          <p:nvPr/>
        </p:nvSpPr>
        <p:spPr>
          <a:xfrm>
            <a:off x="7680314" y="6385318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16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198"/>
            <a:ext cx="4968552" cy="434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Gráfic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55" y="2780928"/>
            <a:ext cx="4691945" cy="390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hlinkClick r:id="rId4" action="ppaction://hlinksldjump"/>
          </p:cNvPr>
          <p:cNvSpPr/>
          <p:nvPr/>
        </p:nvSpPr>
        <p:spPr>
          <a:xfrm>
            <a:off x="7680314" y="6385318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67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S" dirty="0"/>
          </a:p>
        </p:txBody>
      </p:sp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3275856" y="2147676"/>
            <a:ext cx="300039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PLANTEAMIENTO DEL PROBLEMA</a:t>
            </a:r>
            <a:endParaRPr lang="es-ES" dirty="0"/>
          </a:p>
        </p:txBody>
      </p:sp>
      <p:sp>
        <p:nvSpPr>
          <p:cNvPr id="5" name="4 Rectángulo">
            <a:hlinkClick r:id="rId3" action="ppaction://hlinksldjump"/>
          </p:cNvPr>
          <p:cNvSpPr/>
          <p:nvPr/>
        </p:nvSpPr>
        <p:spPr>
          <a:xfrm>
            <a:off x="3275856" y="2862056"/>
            <a:ext cx="300039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JUSTIFICACIÓN</a:t>
            </a:r>
            <a:endParaRPr lang="es-ES" dirty="0"/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3275856" y="3433560"/>
            <a:ext cx="300039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ALCANCE</a:t>
            </a:r>
            <a:endParaRPr lang="es-ES" dirty="0"/>
          </a:p>
        </p:txBody>
      </p:sp>
      <p:sp>
        <p:nvSpPr>
          <p:cNvPr id="7" name="6 Rectángulo">
            <a:hlinkClick r:id="rId5" action="ppaction://hlinksldjump"/>
          </p:cNvPr>
          <p:cNvSpPr/>
          <p:nvPr/>
        </p:nvSpPr>
        <p:spPr>
          <a:xfrm>
            <a:off x="3275856" y="4005064"/>
            <a:ext cx="300039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OBJETIVOS</a:t>
            </a:r>
            <a:endParaRPr lang="es-ES" dirty="0"/>
          </a:p>
        </p:txBody>
      </p:sp>
      <p:sp>
        <p:nvSpPr>
          <p:cNvPr id="8" name="7 Rectángulo">
            <a:hlinkClick r:id="rId6" action="ppaction://hlinksldjump"/>
          </p:cNvPr>
          <p:cNvSpPr/>
          <p:nvPr/>
        </p:nvSpPr>
        <p:spPr>
          <a:xfrm>
            <a:off x="7858148" y="6357934"/>
            <a:ext cx="128585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AGENDA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94360" lvl="2" algn="l" rtl="0">
              <a:spcBef>
                <a:spcPct val="0"/>
              </a:spcBef>
            </a:pPr>
            <a:r>
              <a:rPr lang="es-EC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CONCLUSIONES</a:t>
            </a:r>
            <a:endParaRPr lang="es-ES" sz="3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9042688"/>
              </p:ext>
            </p:extLst>
          </p:nvPr>
        </p:nvGraphicFramePr>
        <p:xfrm>
          <a:off x="500034" y="1285860"/>
          <a:ext cx="814393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>
            <a:hlinkClick r:id="rId7" action="ppaction://hlinksldjump"/>
          </p:cNvPr>
          <p:cNvSpPr/>
          <p:nvPr/>
        </p:nvSpPr>
        <p:spPr>
          <a:xfrm>
            <a:off x="7680314" y="6385318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94360" lvl="2" algn="l" rtl="0">
              <a:spcBef>
                <a:spcPct val="0"/>
              </a:spcBef>
            </a:pPr>
            <a:r>
              <a:rPr lang="es-EC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CONCLUSIONES</a:t>
            </a:r>
            <a:endParaRPr lang="es-ES" sz="3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869161445"/>
              </p:ext>
            </p:extLst>
          </p:nvPr>
        </p:nvGraphicFramePr>
        <p:xfrm>
          <a:off x="428596" y="1357298"/>
          <a:ext cx="814393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>
            <a:hlinkClick r:id="rId7" action="ppaction://hlinksldjump"/>
          </p:cNvPr>
          <p:cNvSpPr/>
          <p:nvPr/>
        </p:nvSpPr>
        <p:spPr>
          <a:xfrm>
            <a:off x="7680314" y="6385318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94360" lvl="2" algn="l" rtl="0">
              <a:spcBef>
                <a:spcPct val="0"/>
              </a:spcBef>
            </a:pPr>
            <a:r>
              <a:rPr lang="es-E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Recomendaciones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428596" y="1214422"/>
          <a:ext cx="871540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>
            <a:hlinkClick r:id="rId7" action="ppaction://hlinksldjump"/>
          </p:cNvPr>
          <p:cNvSpPr/>
          <p:nvPr/>
        </p:nvSpPr>
        <p:spPr>
          <a:xfrm>
            <a:off x="7680314" y="6385318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94360" lvl="2" algn="l" rtl="0">
              <a:spcBef>
                <a:spcPct val="0"/>
              </a:spcBef>
            </a:pPr>
            <a:r>
              <a:rPr lang="es-E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Recomendaciones</a:t>
            </a:r>
          </a:p>
        </p:txBody>
      </p:sp>
      <p:graphicFrame>
        <p:nvGraphicFramePr>
          <p:cNvPr id="9" name="8 Diagrama"/>
          <p:cNvGraphicFramePr/>
          <p:nvPr/>
        </p:nvGraphicFramePr>
        <p:xfrm>
          <a:off x="428596" y="1214422"/>
          <a:ext cx="871540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>
            <a:hlinkClick r:id="rId7" action="ppaction://hlinksldjump"/>
          </p:cNvPr>
          <p:cNvSpPr/>
          <p:nvPr/>
        </p:nvSpPr>
        <p:spPr>
          <a:xfrm>
            <a:off x="7680314" y="6385318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pPr marL="0" indent="0" algn="ctr">
              <a:buNone/>
            </a:pPr>
            <a:r>
              <a:rPr lang="es-EC" sz="8000" b="1" dirty="0" smtClean="0">
                <a:latin typeface="Arial" pitchFamily="34" charset="0"/>
                <a:cs typeface="Arial" pitchFamily="34" charset="0"/>
              </a:rPr>
              <a:t>GRACIAS</a:t>
            </a:r>
            <a:endParaRPr lang="es-EC" sz="8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Planteamiento del problema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C" dirty="0" smtClean="0"/>
              <a:t>Administración de la información:</a:t>
            </a:r>
          </a:p>
          <a:p>
            <a:pPr algn="just"/>
            <a:endParaRPr lang="es-EC" dirty="0" smtClean="0"/>
          </a:p>
          <a:p>
            <a:pPr lvl="1" algn="just"/>
            <a:endParaRPr lang="es-EC" dirty="0" smtClean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75692578"/>
              </p:ext>
            </p:extLst>
          </p:nvPr>
        </p:nvGraphicFramePr>
        <p:xfrm>
          <a:off x="467544" y="2060848"/>
          <a:ext cx="8229600" cy="1710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Documents and Settings\rodrox\My Documents\Downloads\imagenes\caras\MP9003868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01280"/>
            <a:ext cx="197971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C:\Documents and Settings\rodrox\My Documents\Downloads\imagenes\caras\MP90040063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732240" y="3701280"/>
            <a:ext cx="241176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3701279"/>
            <a:ext cx="2207610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23" y="3701280"/>
            <a:ext cx="254491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>
            <a:hlinkClick r:id="rId12" action="ppaction://hlinksldjump"/>
          </p:cNvPr>
          <p:cNvSpPr/>
          <p:nvPr/>
        </p:nvSpPr>
        <p:spPr>
          <a:xfrm>
            <a:off x="7643802" y="6357934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Justificación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dirty="0" smtClean="0"/>
              <a:t>Mercado competitivo.</a:t>
            </a:r>
          </a:p>
          <a:p>
            <a:pPr algn="just"/>
            <a:r>
              <a:rPr lang="es-EC" dirty="0" smtClean="0"/>
              <a:t>Extenso uso de Internet.</a:t>
            </a:r>
          </a:p>
          <a:p>
            <a:pPr algn="just"/>
            <a:r>
              <a:rPr lang="es-EC" dirty="0" smtClean="0"/>
              <a:t>Comercio electrónico. </a:t>
            </a:r>
          </a:p>
          <a:p>
            <a:pPr lvl="1" algn="just"/>
            <a:r>
              <a:rPr lang="es-EC" dirty="0" smtClean="0"/>
              <a:t>Publicidad.</a:t>
            </a:r>
          </a:p>
          <a:p>
            <a:pPr lvl="1" algn="just"/>
            <a:r>
              <a:rPr lang="es-EC" dirty="0" smtClean="0"/>
              <a:t>Calidad de atención.</a:t>
            </a:r>
          </a:p>
          <a:p>
            <a:pPr lvl="1" algn="just"/>
            <a:r>
              <a:rPr lang="es-EC" dirty="0" smtClean="0"/>
              <a:t>Expansión de mercado.</a:t>
            </a:r>
          </a:p>
          <a:p>
            <a:pPr algn="just"/>
            <a:r>
              <a:rPr lang="es-EC" dirty="0" smtClean="0"/>
              <a:t>Pocas aplicaciones de este tipo en el mercado de Quito.</a:t>
            </a:r>
            <a:endParaRPr lang="en-US" dirty="0"/>
          </a:p>
        </p:txBody>
      </p:sp>
      <p:pic>
        <p:nvPicPr>
          <p:cNvPr id="6" name="Picture 2" descr="C:\Documents and Settings\rodrox\My Documents\Downloads\imagenes\caras\MC90043393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4653136"/>
            <a:ext cx="1714500" cy="1714500"/>
          </a:xfrm>
          <a:prstGeom prst="rect">
            <a:avLst/>
          </a:prstGeom>
          <a:noFill/>
        </p:spPr>
      </p:pic>
      <p:pic>
        <p:nvPicPr>
          <p:cNvPr id="7" name="Picture 3" descr="C:\Documents and Settings\rodrox\My Documents\Downloads\imagenes\caras\MC90043394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66012" y="4653136"/>
            <a:ext cx="1714500" cy="1714500"/>
          </a:xfrm>
          <a:prstGeom prst="rect">
            <a:avLst/>
          </a:prstGeom>
          <a:noFill/>
        </p:spPr>
      </p:pic>
      <p:pic>
        <p:nvPicPr>
          <p:cNvPr id="8" name="Picture 4" descr="C:\Documents and Settings\rodrox\My Documents\Downloads\imagenes\caras\MP9004383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797152"/>
            <a:ext cx="1865859" cy="140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lgeoresearch.com/img/MashupHandshak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725144"/>
            <a:ext cx="1567458" cy="156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12776"/>
            <a:ext cx="1242640" cy="79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377" y="2348880"/>
            <a:ext cx="108139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>
            <a:hlinkClick r:id="rId9" action="ppaction://hlinksldjump"/>
          </p:cNvPr>
          <p:cNvSpPr/>
          <p:nvPr/>
        </p:nvSpPr>
        <p:spPr>
          <a:xfrm>
            <a:off x="7643802" y="6357934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Alcance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74696771"/>
              </p:ext>
            </p:extLst>
          </p:nvPr>
        </p:nvGraphicFramePr>
        <p:xfrm>
          <a:off x="179512" y="1524000"/>
          <a:ext cx="8712968" cy="471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13 Rectángulo"/>
          <p:cNvSpPr/>
          <p:nvPr/>
        </p:nvSpPr>
        <p:spPr>
          <a:xfrm>
            <a:off x="5436096" y="3284984"/>
            <a:ext cx="2978064" cy="1800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859" tIns="0" rIns="0" bIns="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kern="1200" dirty="0" smtClean="0"/>
              <a:t>Catálogo Virtual.</a:t>
            </a:r>
            <a:endParaRPr lang="en-US" sz="24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err="1" smtClean="0"/>
              <a:t>Catálogo</a:t>
            </a:r>
            <a:r>
              <a:rPr lang="en-US" sz="2000" kern="1200" dirty="0" smtClean="0"/>
              <a:t> de </a:t>
            </a:r>
            <a:r>
              <a:rPr lang="en-US" sz="2000" kern="1200" dirty="0" err="1" smtClean="0"/>
              <a:t>productos</a:t>
            </a:r>
            <a:endParaRPr lang="en-US" sz="20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2000" kern="1200" dirty="0" smtClean="0"/>
              <a:t>Precios.</a:t>
            </a:r>
            <a:endParaRPr lang="en-US" sz="20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kern="1200" dirty="0" err="1" smtClean="0"/>
              <a:t>Descuentos</a:t>
            </a:r>
            <a:r>
              <a:rPr lang="en-US" sz="2000" kern="1200" dirty="0" smtClean="0"/>
              <a:t>.</a:t>
            </a:r>
            <a:endParaRPr lang="en-US" sz="2000" kern="1200" dirty="0"/>
          </a:p>
        </p:txBody>
      </p:sp>
      <p:sp>
        <p:nvSpPr>
          <p:cNvPr id="15" name="14 Elipse"/>
          <p:cNvSpPr/>
          <p:nvPr/>
        </p:nvSpPr>
        <p:spPr>
          <a:xfrm>
            <a:off x="2317318" y="3333152"/>
            <a:ext cx="279028" cy="279028"/>
          </a:xfrm>
          <a:prstGeom prst="ellipse">
            <a:avLst/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1 CuadroTexto"/>
          <p:cNvSpPr txBox="1"/>
          <p:nvPr/>
        </p:nvSpPr>
        <p:spPr>
          <a:xfrm>
            <a:off x="1763688" y="184482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CLIENTES</a:t>
            </a:r>
            <a:endParaRPr lang="es-EC" sz="28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http://www.josearagon.es/wp-content/uploads/2011/09/oscomerce2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34" y="5085184"/>
            <a:ext cx="4215966" cy="90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edtauros.files.wordpress.com/2011/04/ecommerc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106434"/>
            <a:ext cx="1403648" cy="125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>
            <a:hlinkClick r:id="rId9" action="ppaction://hlinksldjump"/>
          </p:cNvPr>
          <p:cNvSpPr/>
          <p:nvPr/>
        </p:nvSpPr>
        <p:spPr>
          <a:xfrm>
            <a:off x="7643802" y="6357934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/>
              <a:t>Objetivo General</a:t>
            </a:r>
            <a:endParaRPr lang="en-U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244080"/>
            <a:ext cx="8229600" cy="24090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ES" sz="3600" dirty="0"/>
              <a:t>Analizar, diseñar e implementar una tienda virtual utilizando osCommerce, </a:t>
            </a:r>
            <a:r>
              <a:rPr lang="es-ES" sz="3600" dirty="0" smtClean="0"/>
              <a:t>aplicado a la </a:t>
            </a:r>
            <a:r>
              <a:rPr lang="es-ES" sz="3600" dirty="0"/>
              <a:t>empresa JA Distribuidores S.A., para </a:t>
            </a:r>
            <a:r>
              <a:rPr lang="es-ES" sz="3600" dirty="0" smtClean="0"/>
              <a:t>el incremento de sus ventas.</a:t>
            </a:r>
            <a:endParaRPr lang="es-EC" sz="3600" dirty="0"/>
          </a:p>
        </p:txBody>
      </p:sp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7643802" y="6357934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 Específicos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8734"/>
          </a:xfrm>
        </p:spPr>
        <p:txBody>
          <a:bodyPr>
            <a:noAutofit/>
          </a:bodyPr>
          <a:lstStyle/>
          <a:p>
            <a:pPr algn="just"/>
            <a:r>
              <a:rPr lang="es-EC" sz="2800" dirty="0" smtClean="0"/>
              <a:t>Desarrollar </a:t>
            </a:r>
            <a:r>
              <a:rPr lang="es-EC" sz="2800" dirty="0"/>
              <a:t>interfaces atractivas y fáciles de mantener y operar.</a:t>
            </a:r>
          </a:p>
          <a:p>
            <a:pPr algn="just"/>
            <a:r>
              <a:rPr lang="es-EC" sz="2800" dirty="0" smtClean="0"/>
              <a:t>Mejorar </a:t>
            </a:r>
            <a:r>
              <a:rPr lang="es-EC" sz="2800" dirty="0"/>
              <a:t>el sistema de cotización actual.</a:t>
            </a:r>
          </a:p>
          <a:p>
            <a:pPr algn="just"/>
            <a:r>
              <a:rPr lang="es-EC" sz="2800" dirty="0" smtClean="0"/>
              <a:t>Permitir </a:t>
            </a:r>
            <a:r>
              <a:rPr lang="es-EC" sz="2800" dirty="0"/>
              <a:t>a la empresa, generar los informes </a:t>
            </a:r>
            <a:r>
              <a:rPr lang="es-EC" sz="2800" dirty="0" smtClean="0"/>
              <a:t>que </a:t>
            </a:r>
            <a:r>
              <a:rPr lang="es-EC" sz="2800" dirty="0"/>
              <a:t>den cuenta del </a:t>
            </a:r>
            <a:r>
              <a:rPr lang="es-EC" sz="2800" dirty="0" smtClean="0"/>
              <a:t>stock actual</a:t>
            </a:r>
            <a:r>
              <a:rPr lang="es-EC" sz="2800" dirty="0"/>
              <a:t>, los productos </a:t>
            </a:r>
            <a:r>
              <a:rPr lang="es-EC" sz="2800" dirty="0" smtClean="0"/>
              <a:t>y </a:t>
            </a:r>
            <a:r>
              <a:rPr lang="es-EC" sz="2800" dirty="0"/>
              <a:t>de los clientes. </a:t>
            </a:r>
            <a:endParaRPr lang="es-EC" sz="2800" dirty="0" smtClean="0"/>
          </a:p>
          <a:p>
            <a:pPr algn="just"/>
            <a:r>
              <a:rPr lang="es-EC" sz="2800" dirty="0" smtClean="0"/>
              <a:t>Permitir </a:t>
            </a:r>
            <a:r>
              <a:rPr lang="es-EC" sz="2800" dirty="0"/>
              <a:t>que cualquier persona pueda visitar el catálogo de productos, </a:t>
            </a:r>
            <a:r>
              <a:rPr lang="es-EC" sz="2800" dirty="0" smtClean="0"/>
              <a:t>realizar pedidos </a:t>
            </a:r>
            <a:r>
              <a:rPr lang="es-EC" sz="2800" dirty="0"/>
              <a:t>y adquirir </a:t>
            </a:r>
            <a:r>
              <a:rPr lang="es-EC" sz="2800" dirty="0" smtClean="0"/>
              <a:t>productos vía WEB.</a:t>
            </a:r>
            <a:endParaRPr lang="es-EC" sz="2800" dirty="0"/>
          </a:p>
          <a:p>
            <a:pPr algn="just"/>
            <a:r>
              <a:rPr lang="es-EC" sz="2800" dirty="0" smtClean="0"/>
              <a:t>Obtener </a:t>
            </a:r>
            <a:r>
              <a:rPr lang="es-EC" sz="2800" dirty="0"/>
              <a:t>una ventaja competitiva con respecto a sus competidores. </a:t>
            </a:r>
            <a:endParaRPr lang="es-EC" sz="2800" dirty="0" smtClean="0"/>
          </a:p>
        </p:txBody>
      </p:sp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7643802" y="6357934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VOLVER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s-ES" dirty="0" smtClean="0"/>
              <a:t>MARCO TEÓRICO</a:t>
            </a:r>
            <a:endParaRPr lang="es-ES" dirty="0"/>
          </a:p>
        </p:txBody>
      </p:sp>
      <p:sp>
        <p:nvSpPr>
          <p:cNvPr id="3" name="2 Rectángulo">
            <a:hlinkClick r:id="rId2" action="ppaction://hlinksldjump"/>
          </p:cNvPr>
          <p:cNvSpPr/>
          <p:nvPr/>
        </p:nvSpPr>
        <p:spPr>
          <a:xfrm>
            <a:off x="7858148" y="6357934"/>
            <a:ext cx="128585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AGENDA</a:t>
            </a:r>
            <a:endParaRPr lang="es-ES" dirty="0"/>
          </a:p>
        </p:txBody>
      </p:sp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928662" y="1500174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E-COMMERCE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928662" y="2643182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REPERCUSIONES SOBRE LOS MERCADOS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7 Rectángulo">
            <a:hlinkClick r:id="rId5" action="ppaction://hlinksldjump"/>
          </p:cNvPr>
          <p:cNvSpPr/>
          <p:nvPr/>
        </p:nvSpPr>
        <p:spPr>
          <a:xfrm>
            <a:off x="928662" y="3786190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OSCOMMERCE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8 Rectángulo">
            <a:hlinkClick r:id="rId6" action="ppaction://hlinksldjump"/>
          </p:cNvPr>
          <p:cNvSpPr/>
          <p:nvPr/>
        </p:nvSpPr>
        <p:spPr>
          <a:xfrm>
            <a:off x="4786314" y="1500174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OSCOMMERCE ORIENTADO A E-COMMERCE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9 Rectángulo">
            <a:hlinkClick r:id="rId7" action="ppaction://hlinksldjump"/>
          </p:cNvPr>
          <p:cNvSpPr/>
          <p:nvPr/>
        </p:nvSpPr>
        <p:spPr>
          <a:xfrm>
            <a:off x="4786314" y="2643182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CARACTERÍSTICAS GENERALES DE OSCOMMERCE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10 Rectángulo">
            <a:hlinkClick r:id="rId8" action="ppaction://hlinksldjump"/>
          </p:cNvPr>
          <p:cNvSpPr/>
          <p:nvPr/>
        </p:nvSpPr>
        <p:spPr>
          <a:xfrm>
            <a:off x="4786314" y="3776335"/>
            <a:ext cx="35004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ESTRUCTURA VISUALDE OSCOMMERCE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2490</TotalTime>
  <Words>1064</Words>
  <Application>Microsoft Office PowerPoint</Application>
  <PresentationFormat>Presentación en pantalla (4:3)</PresentationFormat>
  <Paragraphs>266</Paragraphs>
  <Slides>34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Origen</vt:lpstr>
      <vt:lpstr>ESCUELA POLITÉCNICA DEL EJÉRCITO    ANÁLISIS, DISEÑO E IMPLEMENTACIÓN DE UNA TIENDA VIRTUAL UTILIZANDO OSCOMMERCE, CASO PRÁCTICO TIENDA VIRTUAL DE PAPEL PARA IMPRENTAS EN LA EMPRESA “JA DISTRIBUIDORES S.A.”    DIRECTOR: MSC. MAURICIO CAMPAÑA CODIRECTOR: MSC. MARIO RON   POR: WILLIAM ESTEBAN GRIJALVA MARROQUÍN</vt:lpstr>
      <vt:lpstr>AGENDA</vt:lpstr>
      <vt:lpstr>INTRODUCCIÓN</vt:lpstr>
      <vt:lpstr>Planteamiento del problema</vt:lpstr>
      <vt:lpstr>Justificación</vt:lpstr>
      <vt:lpstr>Alcance</vt:lpstr>
      <vt:lpstr>Objetivo General</vt:lpstr>
      <vt:lpstr>Objetivos Específicos</vt:lpstr>
      <vt:lpstr>MARCO TEÓRICO</vt:lpstr>
      <vt:lpstr>E-COMMERCE</vt:lpstr>
      <vt:lpstr>REPERCUSIONES SOBRE LOS MERCADOS</vt:lpstr>
      <vt:lpstr>OSCOMMERCE</vt:lpstr>
      <vt:lpstr>OSCOMMERCE ORIENTADO A E-COMMERCE</vt:lpstr>
      <vt:lpstr>CARACTERÍSTICAS GENERALES</vt:lpstr>
      <vt:lpstr>ESTRUCTURA VISUAL DE OSCOMMERCE</vt:lpstr>
      <vt:lpstr>DISEÑO Y DESARROLLO</vt:lpstr>
      <vt:lpstr>DISEÑO Y DESARROLLO DEL CASO PRÁCTICO</vt:lpstr>
      <vt:lpstr>SITUACIÓN ACTUAL</vt:lpstr>
      <vt:lpstr>SOLUCIÓN PLANTEADA</vt:lpstr>
      <vt:lpstr>PLAN DE DESARROLLO DE SOFTWARE</vt:lpstr>
      <vt:lpstr>REQUERIMIENTOS</vt:lpstr>
      <vt:lpstr>REQUERIMIENTOS DE SOFTWARE</vt:lpstr>
      <vt:lpstr>REQUERIMIENTOS NO FUNCIONALES</vt:lpstr>
      <vt:lpstr>ANÁLISIS Y ELABORACIÓN</vt:lpstr>
      <vt:lpstr>CONSTRUCCIÓN</vt:lpstr>
      <vt:lpstr>DIAGRAMA DE NAVEGABILIDAD</vt:lpstr>
      <vt:lpstr>CONCLUSIONES Y RECOMENDACIONES</vt:lpstr>
      <vt:lpstr>RESULTADOS</vt:lpstr>
      <vt:lpstr>Presentación de PowerPoint</vt:lpstr>
      <vt:lpstr>CONCLUSIONES</vt:lpstr>
      <vt:lpstr>CONCLUSIONES</vt:lpstr>
      <vt:lpstr>Recomendaciones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CAPITULO: MARCO TEÓRICO</dc:title>
  <dc:creator>Franco</dc:creator>
  <cp:lastModifiedBy>D CERO</cp:lastModifiedBy>
  <cp:revision>163</cp:revision>
  <dcterms:created xsi:type="dcterms:W3CDTF">2011-07-23T17:06:53Z</dcterms:created>
  <dcterms:modified xsi:type="dcterms:W3CDTF">2012-05-04T16:13:28Z</dcterms:modified>
</cp:coreProperties>
</file>