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9" r:id="rId4"/>
    <p:sldId id="284" r:id="rId5"/>
    <p:sldId id="260" r:id="rId6"/>
    <p:sldId id="262" r:id="rId7"/>
    <p:sldId id="286" r:id="rId8"/>
    <p:sldId id="261" r:id="rId9"/>
    <p:sldId id="268" r:id="rId10"/>
    <p:sldId id="264" r:id="rId11"/>
    <p:sldId id="288" r:id="rId12"/>
    <p:sldId id="265" r:id="rId13"/>
    <p:sldId id="289" r:id="rId14"/>
    <p:sldId id="266" r:id="rId15"/>
    <p:sldId id="283" r:id="rId16"/>
    <p:sldId id="290" r:id="rId17"/>
    <p:sldId id="267" r:id="rId18"/>
    <p:sldId id="292" r:id="rId19"/>
    <p:sldId id="291" r:id="rId20"/>
    <p:sldId id="293" r:id="rId21"/>
    <p:sldId id="270" r:id="rId22"/>
    <p:sldId id="282" r:id="rId23"/>
    <p:sldId id="273" r:id="rId24"/>
    <p:sldId id="272" r:id="rId25"/>
    <p:sldId id="271" r:id="rId26"/>
    <p:sldId id="294" r:id="rId27"/>
    <p:sldId id="274" r:id="rId28"/>
    <p:sldId id="281" r:id="rId29"/>
    <p:sldId id="275" r:id="rId30"/>
    <p:sldId id="295" r:id="rId31"/>
    <p:sldId id="280" r:id="rId32"/>
    <p:sldId id="296" r:id="rId33"/>
    <p:sldId id="297" r:id="rId34"/>
    <p:sldId id="298" r:id="rId35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6A58EC-CCC0-4407-8EF8-7DEEDEC7D0A6}" type="doc">
      <dgm:prSet loTypeId="urn:microsoft.com/office/officeart/2005/8/layout/radial3" loCatId="relationship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es-EC"/>
        </a:p>
      </dgm:t>
    </dgm:pt>
    <dgm:pt modelId="{63C0CA79-79A1-4C03-88FA-8D34D91F8E11}">
      <dgm:prSet phldrT="[Texto]"/>
      <dgm:spPr/>
      <dgm:t>
        <a:bodyPr/>
        <a:lstStyle/>
        <a:p>
          <a:r>
            <a:rPr lang="es-EC" dirty="0" smtClean="0"/>
            <a:t>Diseñar un modelo de gerencia de riesgo en el área de obra civil aplicada a la construcción del Hospital Regional Santa Elena.</a:t>
          </a:r>
          <a:endParaRPr lang="es-EC" dirty="0"/>
        </a:p>
      </dgm:t>
    </dgm:pt>
    <dgm:pt modelId="{D7AD5A16-C6BF-47DE-85E8-D6B0FC62AC9B}" type="parTrans" cxnId="{D84DBD77-9CF3-42BD-977B-EEF5B8CB68F6}">
      <dgm:prSet/>
      <dgm:spPr/>
      <dgm:t>
        <a:bodyPr/>
        <a:lstStyle/>
        <a:p>
          <a:endParaRPr lang="es-EC"/>
        </a:p>
      </dgm:t>
    </dgm:pt>
    <dgm:pt modelId="{402A09F7-29DE-4794-99BF-EA6D208A029E}" type="sibTrans" cxnId="{D84DBD77-9CF3-42BD-977B-EEF5B8CB68F6}">
      <dgm:prSet/>
      <dgm:spPr/>
      <dgm:t>
        <a:bodyPr/>
        <a:lstStyle/>
        <a:p>
          <a:endParaRPr lang="es-EC"/>
        </a:p>
      </dgm:t>
    </dgm:pt>
    <dgm:pt modelId="{D1B0D283-DE6B-4C52-9BE9-AE8C855880FD}">
      <dgm:prSet phldrT="[Texto]" custT="1"/>
      <dgm:spPr/>
      <dgm:t>
        <a:bodyPr/>
        <a:lstStyle/>
        <a:p>
          <a:pPr algn="ctr"/>
          <a:r>
            <a:rPr lang="es-EC" sz="1100" dirty="0" smtClean="0"/>
            <a:t>Diseñar una metodología que permita crear un modelo de gerencia de riesgos en el área de obra civil.</a:t>
          </a:r>
          <a:endParaRPr lang="es-EC" sz="1100" dirty="0"/>
        </a:p>
      </dgm:t>
    </dgm:pt>
    <dgm:pt modelId="{3C7057B7-FEA5-40F2-9997-499C500719E2}" type="parTrans" cxnId="{B87941B3-4FA0-45EA-8222-A783EDBB0E1F}">
      <dgm:prSet/>
      <dgm:spPr/>
      <dgm:t>
        <a:bodyPr/>
        <a:lstStyle/>
        <a:p>
          <a:endParaRPr lang="es-EC"/>
        </a:p>
      </dgm:t>
    </dgm:pt>
    <dgm:pt modelId="{0600896A-DA90-4262-BC21-5A813AF3660C}" type="sibTrans" cxnId="{B87941B3-4FA0-45EA-8222-A783EDBB0E1F}">
      <dgm:prSet/>
      <dgm:spPr/>
      <dgm:t>
        <a:bodyPr/>
        <a:lstStyle/>
        <a:p>
          <a:endParaRPr lang="es-EC"/>
        </a:p>
      </dgm:t>
    </dgm:pt>
    <dgm:pt modelId="{E2B4F960-7297-4813-B295-DA842E387A44}">
      <dgm:prSet phldrT="[Texto]" custT="1"/>
      <dgm:spPr/>
      <dgm:t>
        <a:bodyPr/>
        <a:lstStyle/>
        <a:p>
          <a:r>
            <a:rPr lang="es-EC" sz="1100" dirty="0" smtClean="0"/>
            <a:t>Desarrollar un modelo de gerencia de riesgo en el área de obra civil aplicada a la construcción de obras especiales.</a:t>
          </a:r>
          <a:endParaRPr lang="es-EC" sz="1100" dirty="0"/>
        </a:p>
      </dgm:t>
    </dgm:pt>
    <dgm:pt modelId="{63B626DA-0C8E-4977-A0DA-06921ABDDAD1}" type="parTrans" cxnId="{E4082782-A3F1-42ED-8B02-AA1BFAB37CEB}">
      <dgm:prSet/>
      <dgm:spPr/>
      <dgm:t>
        <a:bodyPr/>
        <a:lstStyle/>
        <a:p>
          <a:endParaRPr lang="es-EC"/>
        </a:p>
      </dgm:t>
    </dgm:pt>
    <dgm:pt modelId="{50296B30-4247-499B-8632-E5481F87EFD1}" type="sibTrans" cxnId="{E4082782-A3F1-42ED-8B02-AA1BFAB37CEB}">
      <dgm:prSet/>
      <dgm:spPr/>
      <dgm:t>
        <a:bodyPr/>
        <a:lstStyle/>
        <a:p>
          <a:endParaRPr lang="es-EC"/>
        </a:p>
      </dgm:t>
    </dgm:pt>
    <dgm:pt modelId="{2CF8AC6C-1A46-4099-8D7E-3200EA2B6ABC}">
      <dgm:prSet phldrT="[Texto]" custT="1"/>
      <dgm:spPr/>
      <dgm:t>
        <a:bodyPr/>
        <a:lstStyle/>
        <a:p>
          <a:r>
            <a:rPr lang="es-EC" sz="1100" dirty="0" smtClean="0"/>
            <a:t>Obtener conclusiones y recomendaciones que permitan la correcta implantación y ejecución de la investigación a futuro.</a:t>
          </a:r>
          <a:endParaRPr lang="es-EC" sz="1100" dirty="0"/>
        </a:p>
      </dgm:t>
    </dgm:pt>
    <dgm:pt modelId="{DBF0630A-9393-489E-BBDC-584F80D0E768}" type="parTrans" cxnId="{7CF476C0-DE7A-466D-9F27-94610F0093D4}">
      <dgm:prSet/>
      <dgm:spPr/>
      <dgm:t>
        <a:bodyPr/>
        <a:lstStyle/>
        <a:p>
          <a:endParaRPr lang="es-EC"/>
        </a:p>
      </dgm:t>
    </dgm:pt>
    <dgm:pt modelId="{9E0066C7-6662-4273-BFA9-EC7C3B2432F9}" type="sibTrans" cxnId="{7CF476C0-DE7A-466D-9F27-94610F0093D4}">
      <dgm:prSet/>
      <dgm:spPr/>
      <dgm:t>
        <a:bodyPr/>
        <a:lstStyle/>
        <a:p>
          <a:endParaRPr lang="es-EC"/>
        </a:p>
      </dgm:t>
    </dgm:pt>
    <dgm:pt modelId="{BEFC7C77-C5F2-4D44-B6B8-96AD279899FD}">
      <dgm:prSet custT="1"/>
      <dgm:spPr/>
      <dgm:t>
        <a:bodyPr/>
        <a:lstStyle/>
        <a:p>
          <a:r>
            <a:rPr lang="es-EC" sz="1100" smtClean="0"/>
            <a:t>Obtener un modelo específico, el mismo que nos permita la gerencia de riesgos en el área obra civil aplicado a la construcción del Hospital Regional Santa Elena.</a:t>
          </a:r>
          <a:endParaRPr lang="es-EC" sz="1100"/>
        </a:p>
      </dgm:t>
    </dgm:pt>
    <dgm:pt modelId="{73F1814A-F5DE-45E0-975D-92CA569C8EF2}" type="parTrans" cxnId="{A8D78BFF-C0D5-4EFF-B8B9-5634CAE6324E}">
      <dgm:prSet/>
      <dgm:spPr/>
      <dgm:t>
        <a:bodyPr/>
        <a:lstStyle/>
        <a:p>
          <a:endParaRPr lang="es-EC"/>
        </a:p>
      </dgm:t>
    </dgm:pt>
    <dgm:pt modelId="{4321217C-CF20-4BA3-88C5-22FDE0221FF1}" type="sibTrans" cxnId="{A8D78BFF-C0D5-4EFF-B8B9-5634CAE6324E}">
      <dgm:prSet/>
      <dgm:spPr/>
      <dgm:t>
        <a:bodyPr/>
        <a:lstStyle/>
        <a:p>
          <a:endParaRPr lang="es-EC"/>
        </a:p>
      </dgm:t>
    </dgm:pt>
    <dgm:pt modelId="{EF98EC04-E737-4A1A-8C60-49DF981B9291}" type="pres">
      <dgm:prSet presAssocID="{4A6A58EC-CCC0-4407-8EF8-7DEEDEC7D0A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23BCC25-3B36-4A08-8C34-05FB720B1F51}" type="pres">
      <dgm:prSet presAssocID="{4A6A58EC-CCC0-4407-8EF8-7DEEDEC7D0A6}" presName="radial" presStyleCnt="0">
        <dgm:presLayoutVars>
          <dgm:animLvl val="ctr"/>
        </dgm:presLayoutVars>
      </dgm:prSet>
      <dgm:spPr/>
    </dgm:pt>
    <dgm:pt modelId="{B9F783C9-485A-46FD-BA1A-67640D6E0ED3}" type="pres">
      <dgm:prSet presAssocID="{63C0CA79-79A1-4C03-88FA-8D34D91F8E11}" presName="centerShape" presStyleLbl="vennNode1" presStyleIdx="0" presStyleCnt="5" custLinFactNeighborX="-1255" custLinFactNeighborY="-1389"/>
      <dgm:spPr/>
      <dgm:t>
        <a:bodyPr/>
        <a:lstStyle/>
        <a:p>
          <a:endParaRPr lang="es-EC"/>
        </a:p>
      </dgm:t>
    </dgm:pt>
    <dgm:pt modelId="{B9200E85-0B4E-40CD-B164-D1EEE98822A7}" type="pres">
      <dgm:prSet presAssocID="{D1B0D283-DE6B-4C52-9BE9-AE8C855880FD}" presName="node" presStyleLbl="vennNode1" presStyleIdx="1" presStyleCnt="5" custScaleX="110454" custScaleY="109085" custRadScaleRad="104031" custRadScaleInc="3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113053-3EFC-41DB-8AD5-6961176F8A81}" type="pres">
      <dgm:prSet presAssocID="{E2B4F960-7297-4813-B295-DA842E387A44}" presName="node" presStyleLbl="vennNode1" presStyleIdx="2" presStyleCnt="5" custScaleX="111371" custScaleY="112711" custRadScaleRad="1070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C90D22-143B-4B6D-B5F9-AF7216E5D522}" type="pres">
      <dgm:prSet presAssocID="{2CF8AC6C-1A46-4099-8D7E-3200EA2B6ABC}" presName="node" presStyleLbl="vennNode1" presStyleIdx="3" presStyleCnt="5" custScaleX="114739" custScaleY="109582" custRadScaleRad="99151" custRadScaleInc="-2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5E3BF6-9E3D-42B5-B007-A624A3BF304A}" type="pres">
      <dgm:prSet presAssocID="{BEFC7C77-C5F2-4D44-B6B8-96AD279899FD}" presName="node" presStyleLbl="vennNode1" presStyleIdx="4" presStyleCnt="5" custScaleX="119143" custScaleY="112711" custRadScaleRad="1134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87941B3-4FA0-45EA-8222-A783EDBB0E1F}" srcId="{63C0CA79-79A1-4C03-88FA-8D34D91F8E11}" destId="{D1B0D283-DE6B-4C52-9BE9-AE8C855880FD}" srcOrd="0" destOrd="0" parTransId="{3C7057B7-FEA5-40F2-9997-499C500719E2}" sibTransId="{0600896A-DA90-4262-BC21-5A813AF3660C}"/>
    <dgm:cxn modelId="{A8D78BFF-C0D5-4EFF-B8B9-5634CAE6324E}" srcId="{63C0CA79-79A1-4C03-88FA-8D34D91F8E11}" destId="{BEFC7C77-C5F2-4D44-B6B8-96AD279899FD}" srcOrd="3" destOrd="0" parTransId="{73F1814A-F5DE-45E0-975D-92CA569C8EF2}" sibTransId="{4321217C-CF20-4BA3-88C5-22FDE0221FF1}"/>
    <dgm:cxn modelId="{5FC406FF-8EDE-4A18-9802-A151EE140AEF}" type="presOf" srcId="{E2B4F960-7297-4813-B295-DA842E387A44}" destId="{8C113053-3EFC-41DB-8AD5-6961176F8A81}" srcOrd="0" destOrd="0" presId="urn:microsoft.com/office/officeart/2005/8/layout/radial3"/>
    <dgm:cxn modelId="{39E2FE70-596E-4466-9CCF-63953C1BFB1C}" type="presOf" srcId="{4A6A58EC-CCC0-4407-8EF8-7DEEDEC7D0A6}" destId="{EF98EC04-E737-4A1A-8C60-49DF981B9291}" srcOrd="0" destOrd="0" presId="urn:microsoft.com/office/officeart/2005/8/layout/radial3"/>
    <dgm:cxn modelId="{BA3F463C-026F-45BB-BCA4-61368AA9AD11}" type="presOf" srcId="{BEFC7C77-C5F2-4D44-B6B8-96AD279899FD}" destId="{5D5E3BF6-9E3D-42B5-B007-A624A3BF304A}" srcOrd="0" destOrd="0" presId="urn:microsoft.com/office/officeart/2005/8/layout/radial3"/>
    <dgm:cxn modelId="{E4082782-A3F1-42ED-8B02-AA1BFAB37CEB}" srcId="{63C0CA79-79A1-4C03-88FA-8D34D91F8E11}" destId="{E2B4F960-7297-4813-B295-DA842E387A44}" srcOrd="1" destOrd="0" parTransId="{63B626DA-0C8E-4977-A0DA-06921ABDDAD1}" sibTransId="{50296B30-4247-499B-8632-E5481F87EFD1}"/>
    <dgm:cxn modelId="{7CF476C0-DE7A-466D-9F27-94610F0093D4}" srcId="{63C0CA79-79A1-4C03-88FA-8D34D91F8E11}" destId="{2CF8AC6C-1A46-4099-8D7E-3200EA2B6ABC}" srcOrd="2" destOrd="0" parTransId="{DBF0630A-9393-489E-BBDC-584F80D0E768}" sibTransId="{9E0066C7-6662-4273-BFA9-EC7C3B2432F9}"/>
    <dgm:cxn modelId="{9FFA4A1A-54E8-4D97-BAFC-B31FEC96DFDD}" type="presOf" srcId="{D1B0D283-DE6B-4C52-9BE9-AE8C855880FD}" destId="{B9200E85-0B4E-40CD-B164-D1EEE98822A7}" srcOrd="0" destOrd="0" presId="urn:microsoft.com/office/officeart/2005/8/layout/radial3"/>
    <dgm:cxn modelId="{BBEC5AFC-BF6F-495A-A1B8-EB988C85FED4}" type="presOf" srcId="{2CF8AC6C-1A46-4099-8D7E-3200EA2B6ABC}" destId="{F1C90D22-143B-4B6D-B5F9-AF7216E5D522}" srcOrd="0" destOrd="0" presId="urn:microsoft.com/office/officeart/2005/8/layout/radial3"/>
    <dgm:cxn modelId="{173CF2A7-12F2-491B-AFBA-8A6782D64333}" type="presOf" srcId="{63C0CA79-79A1-4C03-88FA-8D34D91F8E11}" destId="{B9F783C9-485A-46FD-BA1A-67640D6E0ED3}" srcOrd="0" destOrd="0" presId="urn:microsoft.com/office/officeart/2005/8/layout/radial3"/>
    <dgm:cxn modelId="{D84DBD77-9CF3-42BD-977B-EEF5B8CB68F6}" srcId="{4A6A58EC-CCC0-4407-8EF8-7DEEDEC7D0A6}" destId="{63C0CA79-79A1-4C03-88FA-8D34D91F8E11}" srcOrd="0" destOrd="0" parTransId="{D7AD5A16-C6BF-47DE-85E8-D6B0FC62AC9B}" sibTransId="{402A09F7-29DE-4794-99BF-EA6D208A029E}"/>
    <dgm:cxn modelId="{6EDC071D-8C9A-41FC-968C-B1B66084049A}" type="presParOf" srcId="{EF98EC04-E737-4A1A-8C60-49DF981B9291}" destId="{323BCC25-3B36-4A08-8C34-05FB720B1F51}" srcOrd="0" destOrd="0" presId="urn:microsoft.com/office/officeart/2005/8/layout/radial3"/>
    <dgm:cxn modelId="{796493D5-0A15-4FE0-8F4E-70AAF1B20521}" type="presParOf" srcId="{323BCC25-3B36-4A08-8C34-05FB720B1F51}" destId="{B9F783C9-485A-46FD-BA1A-67640D6E0ED3}" srcOrd="0" destOrd="0" presId="urn:microsoft.com/office/officeart/2005/8/layout/radial3"/>
    <dgm:cxn modelId="{A7991655-9CFE-410F-985C-829AFAF0F90C}" type="presParOf" srcId="{323BCC25-3B36-4A08-8C34-05FB720B1F51}" destId="{B9200E85-0B4E-40CD-B164-D1EEE98822A7}" srcOrd="1" destOrd="0" presId="urn:microsoft.com/office/officeart/2005/8/layout/radial3"/>
    <dgm:cxn modelId="{E11E38C3-9F04-4A8F-9C8F-746EF389E7EC}" type="presParOf" srcId="{323BCC25-3B36-4A08-8C34-05FB720B1F51}" destId="{8C113053-3EFC-41DB-8AD5-6961176F8A81}" srcOrd="2" destOrd="0" presId="urn:microsoft.com/office/officeart/2005/8/layout/radial3"/>
    <dgm:cxn modelId="{177B32C0-E5F1-492E-B6D8-DCDECB3C23CF}" type="presParOf" srcId="{323BCC25-3B36-4A08-8C34-05FB720B1F51}" destId="{F1C90D22-143B-4B6D-B5F9-AF7216E5D522}" srcOrd="3" destOrd="0" presId="urn:microsoft.com/office/officeart/2005/8/layout/radial3"/>
    <dgm:cxn modelId="{BF7342EB-CD85-4E8F-9F94-BF67BE08FDD1}" type="presParOf" srcId="{323BCC25-3B36-4A08-8C34-05FB720B1F51}" destId="{5D5E3BF6-9E3D-42B5-B007-A624A3BF304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4D82954-C6B3-4C30-835C-5D64C39FCCC1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C"/>
        </a:p>
      </dgm:t>
    </dgm:pt>
    <dgm:pt modelId="{790C3F1F-367E-4A4A-AF3B-5EFAEF659FF5}">
      <dgm:prSet phldrT="[Texto]"/>
      <dgm:spPr/>
      <dgm:t>
        <a:bodyPr/>
        <a:lstStyle/>
        <a:p>
          <a:r>
            <a:rPr lang="es-EC" smtClean="0">
              <a:solidFill>
                <a:sysClr val="windowText" lastClr="000000"/>
              </a:solidFill>
            </a:rPr>
            <a:t>Se calcula la medida de la probabilidad de que se manifiesten los riesgos, estudiando su impacto sobre los objetivos del proyecto. </a:t>
          </a:r>
          <a:endParaRPr lang="es-EC" dirty="0">
            <a:solidFill>
              <a:sysClr val="windowText" lastClr="000000"/>
            </a:solidFill>
          </a:endParaRPr>
        </a:p>
      </dgm:t>
    </dgm:pt>
    <dgm:pt modelId="{50892EB8-4CEC-4126-8A20-550080CF0600}" type="parTrans" cxnId="{C3535D40-1072-4B8D-8101-1243859ECF5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EC98E4C0-C01B-4B57-B7AE-B697AE8787DB}" type="sibTrans" cxnId="{C3535D40-1072-4B8D-8101-1243859ECF5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9F625D8D-FCBE-488B-B150-901C612D4182}">
      <dgm:prSet phldrT="[Texto]"/>
      <dgm:spPr/>
      <dgm:t>
        <a:bodyPr/>
        <a:lstStyle/>
        <a:p>
          <a:r>
            <a:rPr lang="es-EC" smtClean="0">
              <a:solidFill>
                <a:sysClr val="windowText" lastClr="000000"/>
              </a:solidFill>
            </a:rPr>
            <a:t>La cuantificación de los riesgos permite al gerente del proyecto tomar aquellas decisiones que le permitan enfrentarse eficazmente con la incertidumbre.</a:t>
          </a:r>
          <a:endParaRPr lang="es-EC" dirty="0">
            <a:solidFill>
              <a:sysClr val="windowText" lastClr="000000"/>
            </a:solidFill>
          </a:endParaRPr>
        </a:p>
      </dgm:t>
    </dgm:pt>
    <dgm:pt modelId="{72F7A9DD-F0A5-434C-978C-63D877884722}" type="parTrans" cxnId="{BDC0F2FE-60E5-4FD7-A58B-9AE5998C5271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FF7D7FF3-8B2B-4E59-8A5A-C52ABB484014}" type="sibTrans" cxnId="{BDC0F2FE-60E5-4FD7-A58B-9AE5998C5271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E6E49598-ABF1-4BB9-867D-954ECB527E7C}">
      <dgm:prSet/>
      <dgm:spPr/>
      <dgm:t>
        <a:bodyPr/>
        <a:lstStyle/>
        <a:p>
          <a:r>
            <a:rPr lang="es-EC" smtClean="0">
              <a:solidFill>
                <a:sysClr val="windowText" lastClr="000000"/>
              </a:solidFill>
            </a:rPr>
            <a:t>Deben tenerse en cuenta las interacciones entre riesgos, para determinar el rango de posibles efectos sobre el proyecto</a:t>
          </a:r>
          <a:endParaRPr lang="es-EC" dirty="0">
            <a:solidFill>
              <a:sysClr val="windowText" lastClr="000000"/>
            </a:solidFill>
          </a:endParaRPr>
        </a:p>
      </dgm:t>
    </dgm:pt>
    <dgm:pt modelId="{05B97AC7-6B67-484F-B845-51075CD6F15E}" type="parTrans" cxnId="{A055753A-B7EB-409E-B48D-8922D4160BD1}">
      <dgm:prSet/>
      <dgm:spPr/>
      <dgm:t>
        <a:bodyPr/>
        <a:lstStyle/>
        <a:p>
          <a:endParaRPr lang="es-EC"/>
        </a:p>
      </dgm:t>
    </dgm:pt>
    <dgm:pt modelId="{ABC26CD4-64D5-41DD-8CCE-F6DC728F869F}" type="sibTrans" cxnId="{A055753A-B7EB-409E-B48D-8922D4160BD1}">
      <dgm:prSet/>
      <dgm:spPr/>
      <dgm:t>
        <a:bodyPr/>
        <a:lstStyle/>
        <a:p>
          <a:endParaRPr lang="es-EC"/>
        </a:p>
      </dgm:t>
    </dgm:pt>
    <dgm:pt modelId="{D1BCF4DB-0A6B-4F16-9976-D7A521CF01FC}" type="pres">
      <dgm:prSet presAssocID="{B4D82954-C6B3-4C30-835C-5D64C39FCCC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0994B970-4D96-4B35-B6BA-9C4A6962B7EF}" type="pres">
      <dgm:prSet presAssocID="{B4D82954-C6B3-4C30-835C-5D64C39FCCC1}" presName="Name1" presStyleCnt="0"/>
      <dgm:spPr/>
      <dgm:t>
        <a:bodyPr/>
        <a:lstStyle/>
        <a:p>
          <a:endParaRPr lang="es-EC"/>
        </a:p>
      </dgm:t>
    </dgm:pt>
    <dgm:pt modelId="{E6E635D9-C42D-49B8-8148-CA4AA1F967BC}" type="pres">
      <dgm:prSet presAssocID="{B4D82954-C6B3-4C30-835C-5D64C39FCCC1}" presName="cycle" presStyleCnt="0"/>
      <dgm:spPr/>
      <dgm:t>
        <a:bodyPr/>
        <a:lstStyle/>
        <a:p>
          <a:endParaRPr lang="es-EC"/>
        </a:p>
      </dgm:t>
    </dgm:pt>
    <dgm:pt modelId="{64CB57F7-2B4B-4957-AB9C-425C459681A3}" type="pres">
      <dgm:prSet presAssocID="{B4D82954-C6B3-4C30-835C-5D64C39FCCC1}" presName="srcNode" presStyleLbl="node1" presStyleIdx="0" presStyleCnt="3"/>
      <dgm:spPr/>
      <dgm:t>
        <a:bodyPr/>
        <a:lstStyle/>
        <a:p>
          <a:endParaRPr lang="es-EC"/>
        </a:p>
      </dgm:t>
    </dgm:pt>
    <dgm:pt modelId="{AE20D61B-25C2-45C2-98E9-514A2AC8E6C2}" type="pres">
      <dgm:prSet presAssocID="{B4D82954-C6B3-4C30-835C-5D64C39FCCC1}" presName="conn" presStyleLbl="parChTrans1D2" presStyleIdx="0" presStyleCnt="1"/>
      <dgm:spPr/>
      <dgm:t>
        <a:bodyPr/>
        <a:lstStyle/>
        <a:p>
          <a:endParaRPr lang="es-EC"/>
        </a:p>
      </dgm:t>
    </dgm:pt>
    <dgm:pt modelId="{6437EE6A-0130-4A53-9E69-1B6DE75E59D9}" type="pres">
      <dgm:prSet presAssocID="{B4D82954-C6B3-4C30-835C-5D64C39FCCC1}" presName="extraNode" presStyleLbl="node1" presStyleIdx="0" presStyleCnt="3"/>
      <dgm:spPr/>
      <dgm:t>
        <a:bodyPr/>
        <a:lstStyle/>
        <a:p>
          <a:endParaRPr lang="es-EC"/>
        </a:p>
      </dgm:t>
    </dgm:pt>
    <dgm:pt modelId="{21060497-B54E-46BB-A2C1-C2425F8C03B3}" type="pres">
      <dgm:prSet presAssocID="{B4D82954-C6B3-4C30-835C-5D64C39FCCC1}" presName="dstNode" presStyleLbl="node1" presStyleIdx="0" presStyleCnt="3"/>
      <dgm:spPr/>
      <dgm:t>
        <a:bodyPr/>
        <a:lstStyle/>
        <a:p>
          <a:endParaRPr lang="es-EC"/>
        </a:p>
      </dgm:t>
    </dgm:pt>
    <dgm:pt modelId="{BDDC01C8-73FD-41FC-A6D0-0ABC8B1CF833}" type="pres">
      <dgm:prSet presAssocID="{790C3F1F-367E-4A4A-AF3B-5EFAEF659FF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EC5B0A-5F28-41AA-8E63-989D94C2B906}" type="pres">
      <dgm:prSet presAssocID="{790C3F1F-367E-4A4A-AF3B-5EFAEF659FF5}" presName="accent_1" presStyleCnt="0"/>
      <dgm:spPr/>
      <dgm:t>
        <a:bodyPr/>
        <a:lstStyle/>
        <a:p>
          <a:endParaRPr lang="es-EC"/>
        </a:p>
      </dgm:t>
    </dgm:pt>
    <dgm:pt modelId="{1342C011-441C-4B56-BC34-504F4F8EBDF9}" type="pres">
      <dgm:prSet presAssocID="{790C3F1F-367E-4A4A-AF3B-5EFAEF659FF5}" presName="accentRepeatNode" presStyleLbl="solidFgAcc1" presStyleIdx="0" presStyleCnt="3"/>
      <dgm:spPr/>
      <dgm:t>
        <a:bodyPr/>
        <a:lstStyle/>
        <a:p>
          <a:endParaRPr lang="es-EC"/>
        </a:p>
      </dgm:t>
    </dgm:pt>
    <dgm:pt modelId="{1C60B733-AF6E-4EB1-AA6E-C008FA3865BD}" type="pres">
      <dgm:prSet presAssocID="{9F625D8D-FCBE-488B-B150-901C612D418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E1A6EF-EF13-44B4-ACB4-7E9050A7BB10}" type="pres">
      <dgm:prSet presAssocID="{9F625D8D-FCBE-488B-B150-901C612D4182}" presName="accent_2" presStyleCnt="0"/>
      <dgm:spPr/>
      <dgm:t>
        <a:bodyPr/>
        <a:lstStyle/>
        <a:p>
          <a:endParaRPr lang="es-EC"/>
        </a:p>
      </dgm:t>
    </dgm:pt>
    <dgm:pt modelId="{B3428242-1F73-4608-8CD5-73C814928F06}" type="pres">
      <dgm:prSet presAssocID="{9F625D8D-FCBE-488B-B150-901C612D4182}" presName="accentRepeatNode" presStyleLbl="solidFgAcc1" presStyleIdx="1" presStyleCnt="3"/>
      <dgm:spPr/>
      <dgm:t>
        <a:bodyPr/>
        <a:lstStyle/>
        <a:p>
          <a:endParaRPr lang="es-EC"/>
        </a:p>
      </dgm:t>
    </dgm:pt>
    <dgm:pt modelId="{BAB7CD4F-D354-4147-B030-9007705C9C77}" type="pres">
      <dgm:prSet presAssocID="{E6E49598-ABF1-4BB9-867D-954ECB527E7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23FE10-3566-4449-98E5-E3F6880C73F3}" type="pres">
      <dgm:prSet presAssocID="{E6E49598-ABF1-4BB9-867D-954ECB527E7C}" presName="accent_3" presStyleCnt="0"/>
      <dgm:spPr/>
      <dgm:t>
        <a:bodyPr/>
        <a:lstStyle/>
        <a:p>
          <a:endParaRPr lang="es-EC"/>
        </a:p>
      </dgm:t>
    </dgm:pt>
    <dgm:pt modelId="{83B130D7-29F2-443F-97FB-EA09FFF0F9C8}" type="pres">
      <dgm:prSet presAssocID="{E6E49598-ABF1-4BB9-867D-954ECB527E7C}" presName="accentRepeatNode" presStyleLbl="solidFgAcc1" presStyleIdx="2" presStyleCnt="3"/>
      <dgm:spPr/>
      <dgm:t>
        <a:bodyPr/>
        <a:lstStyle/>
        <a:p>
          <a:endParaRPr lang="es-EC"/>
        </a:p>
      </dgm:t>
    </dgm:pt>
  </dgm:ptLst>
  <dgm:cxnLst>
    <dgm:cxn modelId="{9A610AFA-DBCA-442E-A70F-6BBB7FF7DDB4}" type="presOf" srcId="{EC98E4C0-C01B-4B57-B7AE-B697AE8787DB}" destId="{AE20D61B-25C2-45C2-98E9-514A2AC8E6C2}" srcOrd="0" destOrd="0" presId="urn:microsoft.com/office/officeart/2008/layout/VerticalCurvedList"/>
    <dgm:cxn modelId="{C3535D40-1072-4B8D-8101-1243859ECF55}" srcId="{B4D82954-C6B3-4C30-835C-5D64C39FCCC1}" destId="{790C3F1F-367E-4A4A-AF3B-5EFAEF659FF5}" srcOrd="0" destOrd="0" parTransId="{50892EB8-4CEC-4126-8A20-550080CF0600}" sibTransId="{EC98E4C0-C01B-4B57-B7AE-B697AE8787DB}"/>
    <dgm:cxn modelId="{8B87DE1F-6E05-4CB6-B390-567BD65F3981}" type="presOf" srcId="{790C3F1F-367E-4A4A-AF3B-5EFAEF659FF5}" destId="{BDDC01C8-73FD-41FC-A6D0-0ABC8B1CF833}" srcOrd="0" destOrd="0" presId="urn:microsoft.com/office/officeart/2008/layout/VerticalCurvedList"/>
    <dgm:cxn modelId="{A055753A-B7EB-409E-B48D-8922D4160BD1}" srcId="{B4D82954-C6B3-4C30-835C-5D64C39FCCC1}" destId="{E6E49598-ABF1-4BB9-867D-954ECB527E7C}" srcOrd="2" destOrd="0" parTransId="{05B97AC7-6B67-484F-B845-51075CD6F15E}" sibTransId="{ABC26CD4-64D5-41DD-8CCE-F6DC728F869F}"/>
    <dgm:cxn modelId="{6D9DFD5A-D765-4AD3-8175-3804CAB563EB}" type="presOf" srcId="{B4D82954-C6B3-4C30-835C-5D64C39FCCC1}" destId="{D1BCF4DB-0A6B-4F16-9976-D7A521CF01FC}" srcOrd="0" destOrd="0" presId="urn:microsoft.com/office/officeart/2008/layout/VerticalCurvedList"/>
    <dgm:cxn modelId="{BDC0F2FE-60E5-4FD7-A58B-9AE5998C5271}" srcId="{B4D82954-C6B3-4C30-835C-5D64C39FCCC1}" destId="{9F625D8D-FCBE-488B-B150-901C612D4182}" srcOrd="1" destOrd="0" parTransId="{72F7A9DD-F0A5-434C-978C-63D877884722}" sibTransId="{FF7D7FF3-8B2B-4E59-8A5A-C52ABB484014}"/>
    <dgm:cxn modelId="{693DAD36-55E9-4ECB-986D-F87FCA03B495}" type="presOf" srcId="{E6E49598-ABF1-4BB9-867D-954ECB527E7C}" destId="{BAB7CD4F-D354-4147-B030-9007705C9C77}" srcOrd="0" destOrd="0" presId="urn:microsoft.com/office/officeart/2008/layout/VerticalCurvedList"/>
    <dgm:cxn modelId="{F632D1ED-E1D0-40BE-B851-75BBBBFCE043}" type="presOf" srcId="{9F625D8D-FCBE-488B-B150-901C612D4182}" destId="{1C60B733-AF6E-4EB1-AA6E-C008FA3865BD}" srcOrd="0" destOrd="0" presId="urn:microsoft.com/office/officeart/2008/layout/VerticalCurvedList"/>
    <dgm:cxn modelId="{0029F582-4E65-45D3-B786-E2BEBE33C61C}" type="presParOf" srcId="{D1BCF4DB-0A6B-4F16-9976-D7A521CF01FC}" destId="{0994B970-4D96-4B35-B6BA-9C4A6962B7EF}" srcOrd="0" destOrd="0" presId="urn:microsoft.com/office/officeart/2008/layout/VerticalCurvedList"/>
    <dgm:cxn modelId="{4D0328EE-F2D6-4B1A-AE71-B2EBDF1CFA7C}" type="presParOf" srcId="{0994B970-4D96-4B35-B6BA-9C4A6962B7EF}" destId="{E6E635D9-C42D-49B8-8148-CA4AA1F967BC}" srcOrd="0" destOrd="0" presId="urn:microsoft.com/office/officeart/2008/layout/VerticalCurvedList"/>
    <dgm:cxn modelId="{8B396369-F258-4863-BDDA-A8ED0628D42D}" type="presParOf" srcId="{E6E635D9-C42D-49B8-8148-CA4AA1F967BC}" destId="{64CB57F7-2B4B-4957-AB9C-425C459681A3}" srcOrd="0" destOrd="0" presId="urn:microsoft.com/office/officeart/2008/layout/VerticalCurvedList"/>
    <dgm:cxn modelId="{E21B38E6-AC93-43CE-AE0B-F1EEFEBAE178}" type="presParOf" srcId="{E6E635D9-C42D-49B8-8148-CA4AA1F967BC}" destId="{AE20D61B-25C2-45C2-98E9-514A2AC8E6C2}" srcOrd="1" destOrd="0" presId="urn:microsoft.com/office/officeart/2008/layout/VerticalCurvedList"/>
    <dgm:cxn modelId="{F5C90364-E935-4E02-BA55-72A83813E960}" type="presParOf" srcId="{E6E635D9-C42D-49B8-8148-CA4AA1F967BC}" destId="{6437EE6A-0130-4A53-9E69-1B6DE75E59D9}" srcOrd="2" destOrd="0" presId="urn:microsoft.com/office/officeart/2008/layout/VerticalCurvedList"/>
    <dgm:cxn modelId="{457D2BA2-484F-4316-8735-AF1F7BEBF259}" type="presParOf" srcId="{E6E635D9-C42D-49B8-8148-CA4AA1F967BC}" destId="{21060497-B54E-46BB-A2C1-C2425F8C03B3}" srcOrd="3" destOrd="0" presId="urn:microsoft.com/office/officeart/2008/layout/VerticalCurvedList"/>
    <dgm:cxn modelId="{E741B302-C504-4137-9733-A0C4786DA970}" type="presParOf" srcId="{0994B970-4D96-4B35-B6BA-9C4A6962B7EF}" destId="{BDDC01C8-73FD-41FC-A6D0-0ABC8B1CF833}" srcOrd="1" destOrd="0" presId="urn:microsoft.com/office/officeart/2008/layout/VerticalCurvedList"/>
    <dgm:cxn modelId="{61A544BD-C1D1-4A5F-BCF4-0BBED261C493}" type="presParOf" srcId="{0994B970-4D96-4B35-B6BA-9C4A6962B7EF}" destId="{75EC5B0A-5F28-41AA-8E63-989D94C2B906}" srcOrd="2" destOrd="0" presId="urn:microsoft.com/office/officeart/2008/layout/VerticalCurvedList"/>
    <dgm:cxn modelId="{359555F3-2296-486B-8AC7-717A418546CD}" type="presParOf" srcId="{75EC5B0A-5F28-41AA-8E63-989D94C2B906}" destId="{1342C011-441C-4B56-BC34-504F4F8EBDF9}" srcOrd="0" destOrd="0" presId="urn:microsoft.com/office/officeart/2008/layout/VerticalCurvedList"/>
    <dgm:cxn modelId="{078162EF-BF06-4DA7-907E-47ED0C21ABB6}" type="presParOf" srcId="{0994B970-4D96-4B35-B6BA-9C4A6962B7EF}" destId="{1C60B733-AF6E-4EB1-AA6E-C008FA3865BD}" srcOrd="3" destOrd="0" presId="urn:microsoft.com/office/officeart/2008/layout/VerticalCurvedList"/>
    <dgm:cxn modelId="{EA3C1B8C-DA30-4D46-BE3C-104C5770C1F5}" type="presParOf" srcId="{0994B970-4D96-4B35-B6BA-9C4A6962B7EF}" destId="{FAE1A6EF-EF13-44B4-ACB4-7E9050A7BB10}" srcOrd="4" destOrd="0" presId="urn:microsoft.com/office/officeart/2008/layout/VerticalCurvedList"/>
    <dgm:cxn modelId="{70ACA8B4-94A7-4FAF-8DB0-B6A1E31CBB93}" type="presParOf" srcId="{FAE1A6EF-EF13-44B4-ACB4-7E9050A7BB10}" destId="{B3428242-1F73-4608-8CD5-73C814928F06}" srcOrd="0" destOrd="0" presId="urn:microsoft.com/office/officeart/2008/layout/VerticalCurvedList"/>
    <dgm:cxn modelId="{A9FE1B79-3D34-4FAB-BA78-A60343BBA233}" type="presParOf" srcId="{0994B970-4D96-4B35-B6BA-9C4A6962B7EF}" destId="{BAB7CD4F-D354-4147-B030-9007705C9C77}" srcOrd="5" destOrd="0" presId="urn:microsoft.com/office/officeart/2008/layout/VerticalCurvedList"/>
    <dgm:cxn modelId="{09BD6DAC-5698-489D-BFF6-FC8C9BE2BBA5}" type="presParOf" srcId="{0994B970-4D96-4B35-B6BA-9C4A6962B7EF}" destId="{B123FE10-3566-4449-98E5-E3F6880C73F3}" srcOrd="6" destOrd="0" presId="urn:microsoft.com/office/officeart/2008/layout/VerticalCurvedList"/>
    <dgm:cxn modelId="{86FB6A31-F05B-4DC4-8829-CD51313B4F59}" type="presParOf" srcId="{B123FE10-3566-4449-98E5-E3F6880C73F3}" destId="{83B130D7-29F2-443F-97FB-EA09FFF0F9C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FF3CD25-AF76-4FBA-90A4-DD019B02600D}" type="doc">
      <dgm:prSet loTypeId="urn:microsoft.com/office/officeart/2005/8/layout/pyramid2" loCatId="list" qsTypeId="urn:microsoft.com/office/officeart/2005/8/quickstyle/3d5" qsCatId="3D" csTypeId="urn:microsoft.com/office/officeart/2005/8/colors/accent6_5" csCatId="accent6" phldr="1"/>
      <dgm:spPr/>
    </dgm:pt>
    <dgm:pt modelId="{26F90AEA-7FE6-496D-93BB-9817FF569358}">
      <dgm:prSet phldrT="[Texto]"/>
      <dgm:spPr/>
      <dgm:t>
        <a:bodyPr/>
        <a:lstStyle/>
        <a:p>
          <a:r>
            <a:rPr lang="es-EC" i="0" u="none" dirty="0" smtClean="0"/>
            <a:t>Entrevistas</a:t>
          </a:r>
          <a:endParaRPr lang="es-EC" i="0" u="none" dirty="0"/>
        </a:p>
      </dgm:t>
    </dgm:pt>
    <dgm:pt modelId="{80B06E44-1BF0-4187-A56C-7A35BEDAEA1C}" type="parTrans" cxnId="{A4842A14-1808-413B-B2AD-EA1F91C15A1C}">
      <dgm:prSet/>
      <dgm:spPr/>
      <dgm:t>
        <a:bodyPr/>
        <a:lstStyle/>
        <a:p>
          <a:endParaRPr lang="es-EC"/>
        </a:p>
      </dgm:t>
    </dgm:pt>
    <dgm:pt modelId="{473A22B3-9323-4218-A9B5-A1B75D97A4C9}" type="sibTrans" cxnId="{A4842A14-1808-413B-B2AD-EA1F91C15A1C}">
      <dgm:prSet/>
      <dgm:spPr/>
      <dgm:t>
        <a:bodyPr/>
        <a:lstStyle/>
        <a:p>
          <a:endParaRPr lang="es-EC"/>
        </a:p>
      </dgm:t>
    </dgm:pt>
    <dgm:pt modelId="{5119B17E-FFA9-45CD-9296-F955E0C87848}">
      <dgm:prSet phldrT="[Texto]"/>
      <dgm:spPr/>
      <dgm:t>
        <a:bodyPr/>
        <a:lstStyle/>
        <a:p>
          <a:r>
            <a:rPr lang="es-EC" i="0" u="none" dirty="0" smtClean="0"/>
            <a:t>Simulación de Monte Carlo</a:t>
          </a:r>
          <a:endParaRPr lang="es-EC" i="0" u="none" dirty="0"/>
        </a:p>
      </dgm:t>
    </dgm:pt>
    <dgm:pt modelId="{68960A52-A002-4E42-A3A0-69BAE9003C66}" type="parTrans" cxnId="{A9EC4A79-4316-474B-8A9A-25DF5A5D6149}">
      <dgm:prSet/>
      <dgm:spPr/>
      <dgm:t>
        <a:bodyPr/>
        <a:lstStyle/>
        <a:p>
          <a:endParaRPr lang="es-EC"/>
        </a:p>
      </dgm:t>
    </dgm:pt>
    <dgm:pt modelId="{687D0452-122F-48B0-9F3B-29047C365328}" type="sibTrans" cxnId="{A9EC4A79-4316-474B-8A9A-25DF5A5D6149}">
      <dgm:prSet/>
      <dgm:spPr/>
      <dgm:t>
        <a:bodyPr/>
        <a:lstStyle/>
        <a:p>
          <a:endParaRPr lang="es-EC"/>
        </a:p>
      </dgm:t>
    </dgm:pt>
    <dgm:pt modelId="{D0416F39-BE1C-490E-B508-BE8AE8BFD44D}">
      <dgm:prSet phldrT="[Texto]"/>
      <dgm:spPr/>
      <dgm:t>
        <a:bodyPr/>
        <a:lstStyle/>
        <a:p>
          <a:r>
            <a:rPr lang="es-EC" i="0" u="none" dirty="0" smtClean="0"/>
            <a:t>Juicio de expertos </a:t>
          </a:r>
          <a:endParaRPr lang="es-EC" i="0" u="none" dirty="0"/>
        </a:p>
      </dgm:t>
    </dgm:pt>
    <dgm:pt modelId="{45CCC21A-249E-4F60-BC27-68E76C8EA348}" type="parTrans" cxnId="{D3DEA88E-4B38-4797-A2FD-C1FE6C538DD0}">
      <dgm:prSet/>
      <dgm:spPr/>
      <dgm:t>
        <a:bodyPr/>
        <a:lstStyle/>
        <a:p>
          <a:endParaRPr lang="es-EC"/>
        </a:p>
      </dgm:t>
    </dgm:pt>
    <dgm:pt modelId="{DC85ADA7-8CB9-4C93-B3A6-8775065F62C9}" type="sibTrans" cxnId="{D3DEA88E-4B38-4797-A2FD-C1FE6C538DD0}">
      <dgm:prSet/>
      <dgm:spPr/>
      <dgm:t>
        <a:bodyPr/>
        <a:lstStyle/>
        <a:p>
          <a:endParaRPr lang="es-EC"/>
        </a:p>
      </dgm:t>
    </dgm:pt>
    <dgm:pt modelId="{859A2C49-B0EE-43D2-A427-EE10278F878B}">
      <dgm:prSet/>
      <dgm:spPr/>
      <dgm:t>
        <a:bodyPr/>
        <a:lstStyle/>
        <a:p>
          <a:r>
            <a:rPr lang="es-EC" i="0" u="none" dirty="0" smtClean="0"/>
            <a:t>Análisis de sensibilidad</a:t>
          </a:r>
          <a:endParaRPr lang="es-EC" i="0" u="none" dirty="0"/>
        </a:p>
      </dgm:t>
    </dgm:pt>
    <dgm:pt modelId="{DE34E95A-FBC7-4DA1-AD3D-F8EC5DE9026F}" type="parTrans" cxnId="{4E1E14CC-3E6E-41CA-BECD-2A83673081AE}">
      <dgm:prSet/>
      <dgm:spPr/>
      <dgm:t>
        <a:bodyPr/>
        <a:lstStyle/>
        <a:p>
          <a:endParaRPr lang="es-EC"/>
        </a:p>
      </dgm:t>
    </dgm:pt>
    <dgm:pt modelId="{953E49A0-2984-466E-A1F9-3130E55D32D1}" type="sibTrans" cxnId="{4E1E14CC-3E6E-41CA-BECD-2A83673081AE}">
      <dgm:prSet/>
      <dgm:spPr/>
      <dgm:t>
        <a:bodyPr/>
        <a:lstStyle/>
        <a:p>
          <a:endParaRPr lang="es-EC"/>
        </a:p>
      </dgm:t>
    </dgm:pt>
    <dgm:pt modelId="{75E7F33A-643C-44DB-BAD3-217042B3DEA7}">
      <dgm:prSet/>
      <dgm:spPr/>
      <dgm:t>
        <a:bodyPr/>
        <a:lstStyle/>
        <a:p>
          <a:r>
            <a:rPr lang="es-EC" i="0" u="none" dirty="0" smtClean="0"/>
            <a:t>Análisis de decisión</a:t>
          </a:r>
          <a:endParaRPr lang="es-EC" i="0" u="none" dirty="0"/>
        </a:p>
      </dgm:t>
    </dgm:pt>
    <dgm:pt modelId="{F02350CB-2873-4EEA-BD86-9CEE52D8E01D}" type="parTrans" cxnId="{7C8F7F7B-7C2A-4EFC-82C8-72BBB6D8B31A}">
      <dgm:prSet/>
      <dgm:spPr/>
      <dgm:t>
        <a:bodyPr/>
        <a:lstStyle/>
        <a:p>
          <a:endParaRPr lang="es-EC"/>
        </a:p>
      </dgm:t>
    </dgm:pt>
    <dgm:pt modelId="{9F2084C3-7C86-4664-BE67-29A8C22A80AF}" type="sibTrans" cxnId="{7C8F7F7B-7C2A-4EFC-82C8-72BBB6D8B31A}">
      <dgm:prSet/>
      <dgm:spPr/>
      <dgm:t>
        <a:bodyPr/>
        <a:lstStyle/>
        <a:p>
          <a:endParaRPr lang="es-EC"/>
        </a:p>
      </dgm:t>
    </dgm:pt>
    <dgm:pt modelId="{7F219A0A-C358-4E36-B6A2-F38BF3766464}">
      <dgm:prSet/>
      <dgm:spPr/>
      <dgm:t>
        <a:bodyPr/>
        <a:lstStyle/>
        <a:p>
          <a:r>
            <a:rPr lang="es-EC" i="0" u="none" dirty="0" smtClean="0"/>
            <a:t>Análisis del </a:t>
          </a:r>
          <a:r>
            <a:rPr lang="es-EC" i="0" u="none" dirty="0" err="1" smtClean="0"/>
            <a:t>VME</a:t>
          </a:r>
          <a:endParaRPr lang="es-EC" i="0" u="none" dirty="0"/>
        </a:p>
      </dgm:t>
    </dgm:pt>
    <dgm:pt modelId="{925A8E10-3277-41C8-8AA3-8315B17F8F81}" type="parTrans" cxnId="{E33DF8C9-C210-40D3-BFB3-1B8EB3B2E410}">
      <dgm:prSet/>
      <dgm:spPr/>
      <dgm:t>
        <a:bodyPr/>
        <a:lstStyle/>
        <a:p>
          <a:endParaRPr lang="es-EC"/>
        </a:p>
      </dgm:t>
    </dgm:pt>
    <dgm:pt modelId="{0A02ADD1-4AE0-4E06-A4F5-975BCA0046E5}" type="sibTrans" cxnId="{E33DF8C9-C210-40D3-BFB3-1B8EB3B2E410}">
      <dgm:prSet/>
      <dgm:spPr/>
      <dgm:t>
        <a:bodyPr/>
        <a:lstStyle/>
        <a:p>
          <a:endParaRPr lang="es-EC"/>
        </a:p>
      </dgm:t>
    </dgm:pt>
    <dgm:pt modelId="{8B36B300-BDE7-4308-9906-D155830EAC5F}" type="pres">
      <dgm:prSet presAssocID="{0FF3CD25-AF76-4FBA-90A4-DD019B02600D}" presName="compositeShape" presStyleCnt="0">
        <dgm:presLayoutVars>
          <dgm:dir/>
          <dgm:resizeHandles/>
        </dgm:presLayoutVars>
      </dgm:prSet>
      <dgm:spPr/>
    </dgm:pt>
    <dgm:pt modelId="{3120075D-CC45-4DE6-AB1D-C236F6B16116}" type="pres">
      <dgm:prSet presAssocID="{0FF3CD25-AF76-4FBA-90A4-DD019B02600D}" presName="pyramid" presStyleLbl="node1" presStyleIdx="0" presStyleCnt="1"/>
      <dgm:spPr/>
    </dgm:pt>
    <dgm:pt modelId="{81438FFB-CD76-4A69-9F6E-4C00B18D2258}" type="pres">
      <dgm:prSet presAssocID="{0FF3CD25-AF76-4FBA-90A4-DD019B02600D}" presName="theList" presStyleCnt="0"/>
      <dgm:spPr/>
    </dgm:pt>
    <dgm:pt modelId="{11D20800-9976-403D-87F9-D5AF3CC80284}" type="pres">
      <dgm:prSet presAssocID="{26F90AEA-7FE6-496D-93BB-9817FF569358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647786-AB5D-4985-8A9A-25302B8D4564}" type="pres">
      <dgm:prSet presAssocID="{26F90AEA-7FE6-496D-93BB-9817FF569358}" presName="aSpace" presStyleCnt="0"/>
      <dgm:spPr/>
    </dgm:pt>
    <dgm:pt modelId="{AB44FF22-64D4-46DC-A564-48D85BD598D2}" type="pres">
      <dgm:prSet presAssocID="{859A2C49-B0EE-43D2-A427-EE10278F878B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4614CC-522A-491D-AFDF-0CA738308940}" type="pres">
      <dgm:prSet presAssocID="{859A2C49-B0EE-43D2-A427-EE10278F878B}" presName="aSpace" presStyleCnt="0"/>
      <dgm:spPr/>
    </dgm:pt>
    <dgm:pt modelId="{50237F2C-4F10-46F4-8C0C-4DC55A6342F7}" type="pres">
      <dgm:prSet presAssocID="{75E7F33A-643C-44DB-BAD3-217042B3DEA7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537CDE-91EE-41C4-B311-F8D9C6AE4F82}" type="pres">
      <dgm:prSet presAssocID="{75E7F33A-643C-44DB-BAD3-217042B3DEA7}" presName="aSpace" presStyleCnt="0"/>
      <dgm:spPr/>
    </dgm:pt>
    <dgm:pt modelId="{C1B3F322-8B08-4FE6-81BA-779AE6FC4471}" type="pres">
      <dgm:prSet presAssocID="{7F219A0A-C358-4E36-B6A2-F38BF3766464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B59C8C-3C23-4C70-B34E-D327CBC4E528}" type="pres">
      <dgm:prSet presAssocID="{7F219A0A-C358-4E36-B6A2-F38BF3766464}" presName="aSpace" presStyleCnt="0"/>
      <dgm:spPr/>
    </dgm:pt>
    <dgm:pt modelId="{824CFEE7-7C7D-41A9-9367-FA8CBB964582}" type="pres">
      <dgm:prSet presAssocID="{5119B17E-FFA9-45CD-9296-F955E0C87848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CE45FD-C6CD-4160-B205-993ECBAA0056}" type="pres">
      <dgm:prSet presAssocID="{5119B17E-FFA9-45CD-9296-F955E0C87848}" presName="aSpace" presStyleCnt="0"/>
      <dgm:spPr/>
    </dgm:pt>
    <dgm:pt modelId="{4B2DDDDC-2D1F-41D2-9DE4-F085533925A9}" type="pres">
      <dgm:prSet presAssocID="{D0416F39-BE1C-490E-B508-BE8AE8BFD44D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1D4493-2022-4D66-B1FF-6539C0D3DB8D}" type="pres">
      <dgm:prSet presAssocID="{D0416F39-BE1C-490E-B508-BE8AE8BFD44D}" presName="aSpace" presStyleCnt="0"/>
      <dgm:spPr/>
    </dgm:pt>
  </dgm:ptLst>
  <dgm:cxnLst>
    <dgm:cxn modelId="{12FA7DCA-E6C2-4BBC-A563-8529FED7809E}" type="presOf" srcId="{75E7F33A-643C-44DB-BAD3-217042B3DEA7}" destId="{50237F2C-4F10-46F4-8C0C-4DC55A6342F7}" srcOrd="0" destOrd="0" presId="urn:microsoft.com/office/officeart/2005/8/layout/pyramid2"/>
    <dgm:cxn modelId="{AA1A0164-DC14-40AA-A2FC-95F29AA45DAD}" type="presOf" srcId="{D0416F39-BE1C-490E-B508-BE8AE8BFD44D}" destId="{4B2DDDDC-2D1F-41D2-9DE4-F085533925A9}" srcOrd="0" destOrd="0" presId="urn:microsoft.com/office/officeart/2005/8/layout/pyramid2"/>
    <dgm:cxn modelId="{7AFE2B14-6C58-4DE2-9753-8FF6122AE9EB}" type="presOf" srcId="{5119B17E-FFA9-45CD-9296-F955E0C87848}" destId="{824CFEE7-7C7D-41A9-9367-FA8CBB964582}" srcOrd="0" destOrd="0" presId="urn:microsoft.com/office/officeart/2005/8/layout/pyramid2"/>
    <dgm:cxn modelId="{D3DEA88E-4B38-4797-A2FD-C1FE6C538DD0}" srcId="{0FF3CD25-AF76-4FBA-90A4-DD019B02600D}" destId="{D0416F39-BE1C-490E-B508-BE8AE8BFD44D}" srcOrd="5" destOrd="0" parTransId="{45CCC21A-249E-4F60-BC27-68E76C8EA348}" sibTransId="{DC85ADA7-8CB9-4C93-B3A6-8775065F62C9}"/>
    <dgm:cxn modelId="{A4842A14-1808-413B-B2AD-EA1F91C15A1C}" srcId="{0FF3CD25-AF76-4FBA-90A4-DD019B02600D}" destId="{26F90AEA-7FE6-496D-93BB-9817FF569358}" srcOrd="0" destOrd="0" parTransId="{80B06E44-1BF0-4187-A56C-7A35BEDAEA1C}" sibTransId="{473A22B3-9323-4218-A9B5-A1B75D97A4C9}"/>
    <dgm:cxn modelId="{4E1E14CC-3E6E-41CA-BECD-2A83673081AE}" srcId="{0FF3CD25-AF76-4FBA-90A4-DD019B02600D}" destId="{859A2C49-B0EE-43D2-A427-EE10278F878B}" srcOrd="1" destOrd="0" parTransId="{DE34E95A-FBC7-4DA1-AD3D-F8EC5DE9026F}" sibTransId="{953E49A0-2984-466E-A1F9-3130E55D32D1}"/>
    <dgm:cxn modelId="{E33DF8C9-C210-40D3-BFB3-1B8EB3B2E410}" srcId="{0FF3CD25-AF76-4FBA-90A4-DD019B02600D}" destId="{7F219A0A-C358-4E36-B6A2-F38BF3766464}" srcOrd="3" destOrd="0" parTransId="{925A8E10-3277-41C8-8AA3-8315B17F8F81}" sibTransId="{0A02ADD1-4AE0-4E06-A4F5-975BCA0046E5}"/>
    <dgm:cxn modelId="{AA2D65E7-EB9B-495C-9173-73C3781E02DB}" type="presOf" srcId="{859A2C49-B0EE-43D2-A427-EE10278F878B}" destId="{AB44FF22-64D4-46DC-A564-48D85BD598D2}" srcOrd="0" destOrd="0" presId="urn:microsoft.com/office/officeart/2005/8/layout/pyramid2"/>
    <dgm:cxn modelId="{7C8F7F7B-7C2A-4EFC-82C8-72BBB6D8B31A}" srcId="{0FF3CD25-AF76-4FBA-90A4-DD019B02600D}" destId="{75E7F33A-643C-44DB-BAD3-217042B3DEA7}" srcOrd="2" destOrd="0" parTransId="{F02350CB-2873-4EEA-BD86-9CEE52D8E01D}" sibTransId="{9F2084C3-7C86-4664-BE67-29A8C22A80AF}"/>
    <dgm:cxn modelId="{44848C6E-08E7-4649-8F7C-E783D7522C67}" type="presOf" srcId="{7F219A0A-C358-4E36-B6A2-F38BF3766464}" destId="{C1B3F322-8B08-4FE6-81BA-779AE6FC4471}" srcOrd="0" destOrd="0" presId="urn:microsoft.com/office/officeart/2005/8/layout/pyramid2"/>
    <dgm:cxn modelId="{A4FB8373-1023-4CA8-B0E0-592B9EAB0970}" type="presOf" srcId="{0FF3CD25-AF76-4FBA-90A4-DD019B02600D}" destId="{8B36B300-BDE7-4308-9906-D155830EAC5F}" srcOrd="0" destOrd="0" presId="urn:microsoft.com/office/officeart/2005/8/layout/pyramid2"/>
    <dgm:cxn modelId="{A3A52B00-28EC-4AB9-859C-4D58948B1071}" type="presOf" srcId="{26F90AEA-7FE6-496D-93BB-9817FF569358}" destId="{11D20800-9976-403D-87F9-D5AF3CC80284}" srcOrd="0" destOrd="0" presId="urn:microsoft.com/office/officeart/2005/8/layout/pyramid2"/>
    <dgm:cxn modelId="{A9EC4A79-4316-474B-8A9A-25DF5A5D6149}" srcId="{0FF3CD25-AF76-4FBA-90A4-DD019B02600D}" destId="{5119B17E-FFA9-45CD-9296-F955E0C87848}" srcOrd="4" destOrd="0" parTransId="{68960A52-A002-4E42-A3A0-69BAE9003C66}" sibTransId="{687D0452-122F-48B0-9F3B-29047C365328}"/>
    <dgm:cxn modelId="{07D50554-B3A3-4ACB-94AA-BD26790FAEA2}" type="presParOf" srcId="{8B36B300-BDE7-4308-9906-D155830EAC5F}" destId="{3120075D-CC45-4DE6-AB1D-C236F6B16116}" srcOrd="0" destOrd="0" presId="urn:microsoft.com/office/officeart/2005/8/layout/pyramid2"/>
    <dgm:cxn modelId="{57DB6D10-EE3D-4E06-8F22-89F366101156}" type="presParOf" srcId="{8B36B300-BDE7-4308-9906-D155830EAC5F}" destId="{81438FFB-CD76-4A69-9F6E-4C00B18D2258}" srcOrd="1" destOrd="0" presId="urn:microsoft.com/office/officeart/2005/8/layout/pyramid2"/>
    <dgm:cxn modelId="{3E0CD61B-F361-4842-BA0E-9C8480F536F7}" type="presParOf" srcId="{81438FFB-CD76-4A69-9F6E-4C00B18D2258}" destId="{11D20800-9976-403D-87F9-D5AF3CC80284}" srcOrd="0" destOrd="0" presId="urn:microsoft.com/office/officeart/2005/8/layout/pyramid2"/>
    <dgm:cxn modelId="{3177DEE2-A63C-4AC4-821C-C29714B75DCE}" type="presParOf" srcId="{81438FFB-CD76-4A69-9F6E-4C00B18D2258}" destId="{B5647786-AB5D-4985-8A9A-25302B8D4564}" srcOrd="1" destOrd="0" presId="urn:microsoft.com/office/officeart/2005/8/layout/pyramid2"/>
    <dgm:cxn modelId="{D6827171-8946-431B-B374-CD1973ADAD10}" type="presParOf" srcId="{81438FFB-CD76-4A69-9F6E-4C00B18D2258}" destId="{AB44FF22-64D4-46DC-A564-48D85BD598D2}" srcOrd="2" destOrd="0" presId="urn:microsoft.com/office/officeart/2005/8/layout/pyramid2"/>
    <dgm:cxn modelId="{F0D6EAF1-0D43-42FA-B849-BE9C672667C9}" type="presParOf" srcId="{81438FFB-CD76-4A69-9F6E-4C00B18D2258}" destId="{764614CC-522A-491D-AFDF-0CA738308940}" srcOrd="3" destOrd="0" presId="urn:microsoft.com/office/officeart/2005/8/layout/pyramid2"/>
    <dgm:cxn modelId="{D4ABEF9E-1213-4725-BB79-EA852BB6DF80}" type="presParOf" srcId="{81438FFB-CD76-4A69-9F6E-4C00B18D2258}" destId="{50237F2C-4F10-46F4-8C0C-4DC55A6342F7}" srcOrd="4" destOrd="0" presId="urn:microsoft.com/office/officeart/2005/8/layout/pyramid2"/>
    <dgm:cxn modelId="{BF101AF4-2EB2-4245-BF55-3A32B77C13E9}" type="presParOf" srcId="{81438FFB-CD76-4A69-9F6E-4C00B18D2258}" destId="{EA537CDE-91EE-41C4-B311-F8D9C6AE4F82}" srcOrd="5" destOrd="0" presId="urn:microsoft.com/office/officeart/2005/8/layout/pyramid2"/>
    <dgm:cxn modelId="{97479738-56C5-4EC8-9A20-21334AE60005}" type="presParOf" srcId="{81438FFB-CD76-4A69-9F6E-4C00B18D2258}" destId="{C1B3F322-8B08-4FE6-81BA-779AE6FC4471}" srcOrd="6" destOrd="0" presId="urn:microsoft.com/office/officeart/2005/8/layout/pyramid2"/>
    <dgm:cxn modelId="{32C04A15-4572-45CD-9E11-0D940710EF4F}" type="presParOf" srcId="{81438FFB-CD76-4A69-9F6E-4C00B18D2258}" destId="{8BB59C8C-3C23-4C70-B34E-D327CBC4E528}" srcOrd="7" destOrd="0" presId="urn:microsoft.com/office/officeart/2005/8/layout/pyramid2"/>
    <dgm:cxn modelId="{74F1B60D-B6CD-4EFC-9B67-4CC2B5C19362}" type="presParOf" srcId="{81438FFB-CD76-4A69-9F6E-4C00B18D2258}" destId="{824CFEE7-7C7D-41A9-9367-FA8CBB964582}" srcOrd="8" destOrd="0" presId="urn:microsoft.com/office/officeart/2005/8/layout/pyramid2"/>
    <dgm:cxn modelId="{149C92AD-CC39-491F-AFF2-FD28555074D7}" type="presParOf" srcId="{81438FFB-CD76-4A69-9F6E-4C00B18D2258}" destId="{17CE45FD-C6CD-4160-B205-993ECBAA0056}" srcOrd="9" destOrd="0" presId="urn:microsoft.com/office/officeart/2005/8/layout/pyramid2"/>
    <dgm:cxn modelId="{948327C5-3322-4797-BB11-BAA062BAD95F}" type="presParOf" srcId="{81438FFB-CD76-4A69-9F6E-4C00B18D2258}" destId="{4B2DDDDC-2D1F-41D2-9DE4-F085533925A9}" srcOrd="10" destOrd="0" presId="urn:microsoft.com/office/officeart/2005/8/layout/pyramid2"/>
    <dgm:cxn modelId="{39054300-F940-4F0D-8EA1-F257D1D07BD7}" type="presParOf" srcId="{81438FFB-CD76-4A69-9F6E-4C00B18D2258}" destId="{1D1D4493-2022-4D66-B1FF-6539C0D3DB8D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39D0856-37F1-4CF0-8F14-0D3EF49DC6B1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s-EC"/>
        </a:p>
      </dgm:t>
    </dgm:pt>
    <dgm:pt modelId="{D3DBC412-FD91-484E-87B2-250DF9DE2260}">
      <dgm:prSet phldrT="[Texto]"/>
      <dgm:spPr/>
      <dgm:t>
        <a:bodyPr/>
        <a:lstStyle/>
        <a:p>
          <a:r>
            <a:rPr lang="es-EC" dirty="0" smtClean="0">
              <a:solidFill>
                <a:sysClr val="windowText" lastClr="000000"/>
              </a:solidFill>
            </a:rPr>
            <a:t>Es una aproximación de otras distribuciones, como la normal</a:t>
          </a:r>
          <a:endParaRPr lang="es-EC" dirty="0">
            <a:solidFill>
              <a:sysClr val="windowText" lastClr="000000"/>
            </a:solidFill>
          </a:endParaRPr>
        </a:p>
      </dgm:t>
    </dgm:pt>
    <dgm:pt modelId="{101BF119-C494-4575-B0E0-9C367D397CD6}" type="parTrans" cxnId="{CC0D0A9F-1536-4560-8509-1F7B23541F5E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6D2F17EA-B570-4DAE-9243-8DE5B85818F2}" type="sibTrans" cxnId="{CC0D0A9F-1536-4560-8509-1F7B23541F5E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A4CFA768-86B2-467D-A054-82BAF966FB86}">
      <dgm:prSet phldrT="[Texto]"/>
      <dgm:spPr/>
      <dgm:t>
        <a:bodyPr/>
        <a:lstStyle/>
        <a:p>
          <a:r>
            <a:rPr lang="es-EC" dirty="0" smtClean="0">
              <a:solidFill>
                <a:sysClr val="windowText" lastClr="000000"/>
              </a:solidFill>
            </a:rPr>
            <a:t>Se usa ante la ausencia de información más completa</a:t>
          </a:r>
          <a:endParaRPr lang="es-EC" dirty="0">
            <a:solidFill>
              <a:sysClr val="windowText" lastClr="000000"/>
            </a:solidFill>
          </a:endParaRPr>
        </a:p>
      </dgm:t>
    </dgm:pt>
    <dgm:pt modelId="{156E51B1-C2EA-426F-A942-A75CFF77C2CA}" type="parTrans" cxnId="{81E7EF88-76CE-4289-B760-860914BB7BFB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DAF54350-DB91-4112-8B34-0A168467D973}" type="sibTrans" cxnId="{81E7EF88-76CE-4289-B760-860914BB7BFB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B030F447-3E02-47C6-AA57-F805599573E4}">
      <dgm:prSet phldrT="[Texto]"/>
      <dgm:spPr/>
      <dgm:t>
        <a:bodyPr/>
        <a:lstStyle/>
        <a:p>
          <a:r>
            <a:rPr lang="es-EC" dirty="0" smtClean="0">
              <a:solidFill>
                <a:sysClr val="windowText" lastClr="000000"/>
              </a:solidFill>
            </a:rPr>
            <a:t>Depende de tres parámetros simples y puede tomar una variedad de formas</a:t>
          </a:r>
          <a:endParaRPr lang="es-EC" dirty="0">
            <a:solidFill>
              <a:sysClr val="windowText" lastClr="000000"/>
            </a:solidFill>
          </a:endParaRPr>
        </a:p>
      </dgm:t>
    </dgm:pt>
    <dgm:pt modelId="{19BA02CB-DE00-4E1B-9C8E-665607F33B24}" type="parTrans" cxnId="{6B017408-F807-4C11-854E-7076E677563A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928C3A19-AB4D-4126-9D66-600AA9A2DDE7}" type="sibTrans" cxnId="{6B017408-F807-4C11-854E-7076E677563A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F53FED74-EEB5-4101-AF1D-5494B4E4DA0B}">
      <dgm:prSet/>
      <dgm:spPr/>
      <dgm:t>
        <a:bodyPr/>
        <a:lstStyle/>
        <a:p>
          <a:r>
            <a:rPr lang="es-EC" dirty="0" smtClean="0">
              <a:solidFill>
                <a:sysClr val="windowText" lastClr="000000"/>
              </a:solidFill>
            </a:rPr>
            <a:t>Muy flexible para </a:t>
          </a:r>
          <a:r>
            <a:rPr lang="es-EC" dirty="0" err="1" smtClean="0">
              <a:solidFill>
                <a:sysClr val="windowText" lastClr="000000"/>
              </a:solidFill>
            </a:rPr>
            <a:t>modelizar</a:t>
          </a:r>
          <a:r>
            <a:rPr lang="es-EC" dirty="0" smtClean="0">
              <a:solidFill>
                <a:sysClr val="windowText" lastClr="000000"/>
              </a:solidFill>
            </a:rPr>
            <a:t> una amplia variedad de supuestos</a:t>
          </a:r>
          <a:endParaRPr lang="es-EC" dirty="0">
            <a:solidFill>
              <a:sysClr val="windowText" lastClr="000000"/>
            </a:solidFill>
          </a:endParaRPr>
        </a:p>
      </dgm:t>
    </dgm:pt>
    <dgm:pt modelId="{354D8F0A-6519-4E94-8086-2EB704A647D5}" type="parTrans" cxnId="{3CCDC496-7547-4816-99C9-F45BD379FC2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B0D096A1-1F2D-4530-A587-A5B45F4B850E}" type="sibTrans" cxnId="{3CCDC496-7547-4816-99C9-F45BD379FC2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BF8770CC-7BB6-4B1B-923C-D5FA67CEB9F8}">
      <dgm:prSet/>
      <dgm:spPr/>
      <dgm:t>
        <a:bodyPr/>
        <a:lstStyle/>
        <a:p>
          <a:r>
            <a:rPr lang="es-EC" dirty="0" smtClean="0">
              <a:solidFill>
                <a:sysClr val="windowText" lastClr="000000"/>
              </a:solidFill>
            </a:rPr>
            <a:t>Es cerrada, eliminando la posibilidad de valores extremos</a:t>
          </a:r>
          <a:endParaRPr lang="es-EC" dirty="0">
            <a:solidFill>
              <a:sysClr val="windowText" lastClr="000000"/>
            </a:solidFill>
          </a:endParaRPr>
        </a:p>
      </dgm:t>
    </dgm:pt>
    <dgm:pt modelId="{16D3304D-D1E9-4652-A20B-B0DBAF03D072}" type="parTrans" cxnId="{70CD5BE0-EEA0-4BBC-93EF-AA7DBB674667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D075ABB7-DBA7-4E1A-8BBC-B3E0760123AD}" type="sibTrans" cxnId="{70CD5BE0-EEA0-4BBC-93EF-AA7DBB674667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3CCE1540-D1EA-453D-9561-28E5EA903AB7}" type="pres">
      <dgm:prSet presAssocID="{339D0856-37F1-4CF0-8F14-0D3EF49DC6B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1579F758-257A-4F18-BAA1-EE3491B1329C}" type="pres">
      <dgm:prSet presAssocID="{339D0856-37F1-4CF0-8F14-0D3EF49DC6B1}" presName="Name1" presStyleCnt="0"/>
      <dgm:spPr/>
    </dgm:pt>
    <dgm:pt modelId="{4E5F5ACA-4465-4AED-8F1E-A7F97388E2A5}" type="pres">
      <dgm:prSet presAssocID="{339D0856-37F1-4CF0-8F14-0D3EF49DC6B1}" presName="cycle" presStyleCnt="0"/>
      <dgm:spPr/>
    </dgm:pt>
    <dgm:pt modelId="{0343867D-4898-497C-B57A-58605363E607}" type="pres">
      <dgm:prSet presAssocID="{339D0856-37F1-4CF0-8F14-0D3EF49DC6B1}" presName="srcNode" presStyleLbl="node1" presStyleIdx="0" presStyleCnt="5"/>
      <dgm:spPr/>
    </dgm:pt>
    <dgm:pt modelId="{029DA899-CE4F-4E99-983C-97C68619EC37}" type="pres">
      <dgm:prSet presAssocID="{339D0856-37F1-4CF0-8F14-0D3EF49DC6B1}" presName="conn" presStyleLbl="parChTrans1D2" presStyleIdx="0" presStyleCnt="1"/>
      <dgm:spPr/>
      <dgm:t>
        <a:bodyPr/>
        <a:lstStyle/>
        <a:p>
          <a:endParaRPr lang="es-EC"/>
        </a:p>
      </dgm:t>
    </dgm:pt>
    <dgm:pt modelId="{3CBA8E62-C732-42C5-9135-F978F23F72AE}" type="pres">
      <dgm:prSet presAssocID="{339D0856-37F1-4CF0-8F14-0D3EF49DC6B1}" presName="extraNode" presStyleLbl="node1" presStyleIdx="0" presStyleCnt="5"/>
      <dgm:spPr/>
    </dgm:pt>
    <dgm:pt modelId="{63F8C2F1-8D4F-4D3D-8CAE-F5E302F744F5}" type="pres">
      <dgm:prSet presAssocID="{339D0856-37F1-4CF0-8F14-0D3EF49DC6B1}" presName="dstNode" presStyleLbl="node1" presStyleIdx="0" presStyleCnt="5"/>
      <dgm:spPr/>
    </dgm:pt>
    <dgm:pt modelId="{3079C522-E4C4-4DA9-86DC-6614009714B4}" type="pres">
      <dgm:prSet presAssocID="{D3DBC412-FD91-484E-87B2-250DF9DE226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97F437-3DE0-47CE-A1CC-988091E10DBA}" type="pres">
      <dgm:prSet presAssocID="{D3DBC412-FD91-484E-87B2-250DF9DE2260}" presName="accent_1" presStyleCnt="0"/>
      <dgm:spPr/>
    </dgm:pt>
    <dgm:pt modelId="{E3829F93-14B1-43B4-A468-90E0B4DCEA79}" type="pres">
      <dgm:prSet presAssocID="{D3DBC412-FD91-484E-87B2-250DF9DE2260}" presName="accentRepeatNode" presStyleLbl="solidFgAcc1" presStyleIdx="0" presStyleCnt="5"/>
      <dgm:spPr/>
    </dgm:pt>
    <dgm:pt modelId="{B543CD7D-7027-4AE6-9CD7-8CC2C0B792B2}" type="pres">
      <dgm:prSet presAssocID="{A4CFA768-86B2-467D-A054-82BAF966FB8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24E189-F835-48A5-B174-00EADACD09CC}" type="pres">
      <dgm:prSet presAssocID="{A4CFA768-86B2-467D-A054-82BAF966FB86}" presName="accent_2" presStyleCnt="0"/>
      <dgm:spPr/>
    </dgm:pt>
    <dgm:pt modelId="{79400873-EB99-4AFC-91F5-A8F198FDCDA3}" type="pres">
      <dgm:prSet presAssocID="{A4CFA768-86B2-467D-A054-82BAF966FB86}" presName="accentRepeatNode" presStyleLbl="solidFgAcc1" presStyleIdx="1" presStyleCnt="5"/>
      <dgm:spPr/>
    </dgm:pt>
    <dgm:pt modelId="{813852FF-3ABB-4786-BFF4-ADA6552559BE}" type="pres">
      <dgm:prSet presAssocID="{B030F447-3E02-47C6-AA57-F805599573E4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2315C9-3140-4269-9536-30974952A0C4}" type="pres">
      <dgm:prSet presAssocID="{B030F447-3E02-47C6-AA57-F805599573E4}" presName="accent_3" presStyleCnt="0"/>
      <dgm:spPr/>
    </dgm:pt>
    <dgm:pt modelId="{82AC2151-0CFE-4985-8A60-48113958466B}" type="pres">
      <dgm:prSet presAssocID="{B030F447-3E02-47C6-AA57-F805599573E4}" presName="accentRepeatNode" presStyleLbl="solidFgAcc1" presStyleIdx="2" presStyleCnt="5"/>
      <dgm:spPr/>
    </dgm:pt>
    <dgm:pt modelId="{5C5721DD-0262-4C66-B2E3-97CA18C44AF7}" type="pres">
      <dgm:prSet presAssocID="{F53FED74-EEB5-4101-AF1D-5494B4E4DA0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DE855A-9B18-4A64-89AD-F5BAEF81A6B9}" type="pres">
      <dgm:prSet presAssocID="{F53FED74-EEB5-4101-AF1D-5494B4E4DA0B}" presName="accent_4" presStyleCnt="0"/>
      <dgm:spPr/>
    </dgm:pt>
    <dgm:pt modelId="{DAEC7459-B11A-40F1-A064-E5E933652795}" type="pres">
      <dgm:prSet presAssocID="{F53FED74-EEB5-4101-AF1D-5494B4E4DA0B}" presName="accentRepeatNode" presStyleLbl="solidFgAcc1" presStyleIdx="3" presStyleCnt="5"/>
      <dgm:spPr/>
    </dgm:pt>
    <dgm:pt modelId="{FAE9F1F9-7109-45F0-89BC-BCAE0A9883E1}" type="pres">
      <dgm:prSet presAssocID="{BF8770CC-7BB6-4B1B-923C-D5FA67CEB9F8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8E4D8E-96CE-4E48-9DB2-7E81C9C42407}" type="pres">
      <dgm:prSet presAssocID="{BF8770CC-7BB6-4B1B-923C-D5FA67CEB9F8}" presName="accent_5" presStyleCnt="0"/>
      <dgm:spPr/>
    </dgm:pt>
    <dgm:pt modelId="{A97AE7F3-3EDA-422D-A3A7-76AD2152DF75}" type="pres">
      <dgm:prSet presAssocID="{BF8770CC-7BB6-4B1B-923C-D5FA67CEB9F8}" presName="accentRepeatNode" presStyleLbl="solidFgAcc1" presStyleIdx="4" presStyleCnt="5"/>
      <dgm:spPr/>
    </dgm:pt>
  </dgm:ptLst>
  <dgm:cxnLst>
    <dgm:cxn modelId="{FE73FB35-A787-47E3-8D04-D9505EF8517B}" type="presOf" srcId="{BF8770CC-7BB6-4B1B-923C-D5FA67CEB9F8}" destId="{FAE9F1F9-7109-45F0-89BC-BCAE0A9883E1}" srcOrd="0" destOrd="0" presId="urn:microsoft.com/office/officeart/2008/layout/VerticalCurvedList"/>
    <dgm:cxn modelId="{2C735112-9658-4196-ADD0-2DADF605711F}" type="presOf" srcId="{D3DBC412-FD91-484E-87B2-250DF9DE2260}" destId="{3079C522-E4C4-4DA9-86DC-6614009714B4}" srcOrd="0" destOrd="0" presId="urn:microsoft.com/office/officeart/2008/layout/VerticalCurvedList"/>
    <dgm:cxn modelId="{F57D93AB-7681-49E6-A899-ECA3ED853106}" type="presOf" srcId="{B030F447-3E02-47C6-AA57-F805599573E4}" destId="{813852FF-3ABB-4786-BFF4-ADA6552559BE}" srcOrd="0" destOrd="0" presId="urn:microsoft.com/office/officeart/2008/layout/VerticalCurvedList"/>
    <dgm:cxn modelId="{70CD5BE0-EEA0-4BBC-93EF-AA7DBB674667}" srcId="{339D0856-37F1-4CF0-8F14-0D3EF49DC6B1}" destId="{BF8770CC-7BB6-4B1B-923C-D5FA67CEB9F8}" srcOrd="4" destOrd="0" parTransId="{16D3304D-D1E9-4652-A20B-B0DBAF03D072}" sibTransId="{D075ABB7-DBA7-4E1A-8BBC-B3E0760123AD}"/>
    <dgm:cxn modelId="{3CCDC496-7547-4816-99C9-F45BD379FC25}" srcId="{339D0856-37F1-4CF0-8F14-0D3EF49DC6B1}" destId="{F53FED74-EEB5-4101-AF1D-5494B4E4DA0B}" srcOrd="3" destOrd="0" parTransId="{354D8F0A-6519-4E94-8086-2EB704A647D5}" sibTransId="{B0D096A1-1F2D-4530-A587-A5B45F4B850E}"/>
    <dgm:cxn modelId="{70C9B4A6-6DB7-4827-9C7B-B668EFECB6AE}" type="presOf" srcId="{339D0856-37F1-4CF0-8F14-0D3EF49DC6B1}" destId="{3CCE1540-D1EA-453D-9561-28E5EA903AB7}" srcOrd="0" destOrd="0" presId="urn:microsoft.com/office/officeart/2008/layout/VerticalCurvedList"/>
    <dgm:cxn modelId="{C8314D49-C3FB-4256-B2C5-7BEF78600AD0}" type="presOf" srcId="{F53FED74-EEB5-4101-AF1D-5494B4E4DA0B}" destId="{5C5721DD-0262-4C66-B2E3-97CA18C44AF7}" srcOrd="0" destOrd="0" presId="urn:microsoft.com/office/officeart/2008/layout/VerticalCurvedList"/>
    <dgm:cxn modelId="{CC0D0A9F-1536-4560-8509-1F7B23541F5E}" srcId="{339D0856-37F1-4CF0-8F14-0D3EF49DC6B1}" destId="{D3DBC412-FD91-484E-87B2-250DF9DE2260}" srcOrd="0" destOrd="0" parTransId="{101BF119-C494-4575-B0E0-9C367D397CD6}" sibTransId="{6D2F17EA-B570-4DAE-9243-8DE5B85818F2}"/>
    <dgm:cxn modelId="{81E7EF88-76CE-4289-B760-860914BB7BFB}" srcId="{339D0856-37F1-4CF0-8F14-0D3EF49DC6B1}" destId="{A4CFA768-86B2-467D-A054-82BAF966FB86}" srcOrd="1" destOrd="0" parTransId="{156E51B1-C2EA-426F-A942-A75CFF77C2CA}" sibTransId="{DAF54350-DB91-4112-8B34-0A168467D973}"/>
    <dgm:cxn modelId="{2AB31F60-CD65-49C3-B764-D314A93E2024}" type="presOf" srcId="{6D2F17EA-B570-4DAE-9243-8DE5B85818F2}" destId="{029DA899-CE4F-4E99-983C-97C68619EC37}" srcOrd="0" destOrd="0" presId="urn:microsoft.com/office/officeart/2008/layout/VerticalCurvedList"/>
    <dgm:cxn modelId="{64383F54-F996-45AF-957E-0CED2436C712}" type="presOf" srcId="{A4CFA768-86B2-467D-A054-82BAF966FB86}" destId="{B543CD7D-7027-4AE6-9CD7-8CC2C0B792B2}" srcOrd="0" destOrd="0" presId="urn:microsoft.com/office/officeart/2008/layout/VerticalCurvedList"/>
    <dgm:cxn modelId="{6B017408-F807-4C11-854E-7076E677563A}" srcId="{339D0856-37F1-4CF0-8F14-0D3EF49DC6B1}" destId="{B030F447-3E02-47C6-AA57-F805599573E4}" srcOrd="2" destOrd="0" parTransId="{19BA02CB-DE00-4E1B-9C8E-665607F33B24}" sibTransId="{928C3A19-AB4D-4126-9D66-600AA9A2DDE7}"/>
    <dgm:cxn modelId="{C02BF3FC-B1A4-491B-AFD8-F57461256EB1}" type="presParOf" srcId="{3CCE1540-D1EA-453D-9561-28E5EA903AB7}" destId="{1579F758-257A-4F18-BAA1-EE3491B1329C}" srcOrd="0" destOrd="0" presId="urn:microsoft.com/office/officeart/2008/layout/VerticalCurvedList"/>
    <dgm:cxn modelId="{48E718F1-BE71-47F5-AD90-2440C016D844}" type="presParOf" srcId="{1579F758-257A-4F18-BAA1-EE3491B1329C}" destId="{4E5F5ACA-4465-4AED-8F1E-A7F97388E2A5}" srcOrd="0" destOrd="0" presId="urn:microsoft.com/office/officeart/2008/layout/VerticalCurvedList"/>
    <dgm:cxn modelId="{22D80974-B040-4CC2-9A86-8E563FC813D3}" type="presParOf" srcId="{4E5F5ACA-4465-4AED-8F1E-A7F97388E2A5}" destId="{0343867D-4898-497C-B57A-58605363E607}" srcOrd="0" destOrd="0" presId="urn:microsoft.com/office/officeart/2008/layout/VerticalCurvedList"/>
    <dgm:cxn modelId="{6BC83B93-7A11-474E-9299-E57E0E273967}" type="presParOf" srcId="{4E5F5ACA-4465-4AED-8F1E-A7F97388E2A5}" destId="{029DA899-CE4F-4E99-983C-97C68619EC37}" srcOrd="1" destOrd="0" presId="urn:microsoft.com/office/officeart/2008/layout/VerticalCurvedList"/>
    <dgm:cxn modelId="{1C200E81-AA09-404F-9CC7-ECB38B278346}" type="presParOf" srcId="{4E5F5ACA-4465-4AED-8F1E-A7F97388E2A5}" destId="{3CBA8E62-C732-42C5-9135-F978F23F72AE}" srcOrd="2" destOrd="0" presId="urn:microsoft.com/office/officeart/2008/layout/VerticalCurvedList"/>
    <dgm:cxn modelId="{66378C34-EBE6-4CC6-B37F-529D74050865}" type="presParOf" srcId="{4E5F5ACA-4465-4AED-8F1E-A7F97388E2A5}" destId="{63F8C2F1-8D4F-4D3D-8CAE-F5E302F744F5}" srcOrd="3" destOrd="0" presId="urn:microsoft.com/office/officeart/2008/layout/VerticalCurvedList"/>
    <dgm:cxn modelId="{6E4074BF-51A6-4A2E-B859-9719E96A40CB}" type="presParOf" srcId="{1579F758-257A-4F18-BAA1-EE3491B1329C}" destId="{3079C522-E4C4-4DA9-86DC-6614009714B4}" srcOrd="1" destOrd="0" presId="urn:microsoft.com/office/officeart/2008/layout/VerticalCurvedList"/>
    <dgm:cxn modelId="{8D93686C-5E1B-42E4-8DAA-033B7000C25B}" type="presParOf" srcId="{1579F758-257A-4F18-BAA1-EE3491B1329C}" destId="{8A97F437-3DE0-47CE-A1CC-988091E10DBA}" srcOrd="2" destOrd="0" presId="urn:microsoft.com/office/officeart/2008/layout/VerticalCurvedList"/>
    <dgm:cxn modelId="{64F471B0-754B-4705-96F3-A857520EFF4F}" type="presParOf" srcId="{8A97F437-3DE0-47CE-A1CC-988091E10DBA}" destId="{E3829F93-14B1-43B4-A468-90E0B4DCEA79}" srcOrd="0" destOrd="0" presId="urn:microsoft.com/office/officeart/2008/layout/VerticalCurvedList"/>
    <dgm:cxn modelId="{DBF852DC-6C3A-4C2B-89BE-EA7AAE2224DA}" type="presParOf" srcId="{1579F758-257A-4F18-BAA1-EE3491B1329C}" destId="{B543CD7D-7027-4AE6-9CD7-8CC2C0B792B2}" srcOrd="3" destOrd="0" presId="urn:microsoft.com/office/officeart/2008/layout/VerticalCurvedList"/>
    <dgm:cxn modelId="{CE16A4CF-15EB-4ECF-B267-41D14817FDFF}" type="presParOf" srcId="{1579F758-257A-4F18-BAA1-EE3491B1329C}" destId="{CA24E189-F835-48A5-B174-00EADACD09CC}" srcOrd="4" destOrd="0" presId="urn:microsoft.com/office/officeart/2008/layout/VerticalCurvedList"/>
    <dgm:cxn modelId="{C35DC54F-EBB9-46CC-A26F-25AE64218A26}" type="presParOf" srcId="{CA24E189-F835-48A5-B174-00EADACD09CC}" destId="{79400873-EB99-4AFC-91F5-A8F198FDCDA3}" srcOrd="0" destOrd="0" presId="urn:microsoft.com/office/officeart/2008/layout/VerticalCurvedList"/>
    <dgm:cxn modelId="{CDB753DB-F86C-45E1-A783-CE543786EBB2}" type="presParOf" srcId="{1579F758-257A-4F18-BAA1-EE3491B1329C}" destId="{813852FF-3ABB-4786-BFF4-ADA6552559BE}" srcOrd="5" destOrd="0" presId="urn:microsoft.com/office/officeart/2008/layout/VerticalCurvedList"/>
    <dgm:cxn modelId="{5D32ECC0-A6AA-4905-82EE-DCAA292E8488}" type="presParOf" srcId="{1579F758-257A-4F18-BAA1-EE3491B1329C}" destId="{0C2315C9-3140-4269-9536-30974952A0C4}" srcOrd="6" destOrd="0" presId="urn:microsoft.com/office/officeart/2008/layout/VerticalCurvedList"/>
    <dgm:cxn modelId="{1D89F378-3F46-4C0D-AEEE-47C91AEF6816}" type="presParOf" srcId="{0C2315C9-3140-4269-9536-30974952A0C4}" destId="{82AC2151-0CFE-4985-8A60-48113958466B}" srcOrd="0" destOrd="0" presId="urn:microsoft.com/office/officeart/2008/layout/VerticalCurvedList"/>
    <dgm:cxn modelId="{3A71AC19-FE64-4C5C-82CD-904A8D6D3B7A}" type="presParOf" srcId="{1579F758-257A-4F18-BAA1-EE3491B1329C}" destId="{5C5721DD-0262-4C66-B2E3-97CA18C44AF7}" srcOrd="7" destOrd="0" presId="urn:microsoft.com/office/officeart/2008/layout/VerticalCurvedList"/>
    <dgm:cxn modelId="{512D1F78-A837-4202-A33C-F64BBEC8AC52}" type="presParOf" srcId="{1579F758-257A-4F18-BAA1-EE3491B1329C}" destId="{06DE855A-9B18-4A64-89AD-F5BAEF81A6B9}" srcOrd="8" destOrd="0" presId="urn:microsoft.com/office/officeart/2008/layout/VerticalCurvedList"/>
    <dgm:cxn modelId="{66818EC9-6811-4364-8110-7DD40D5156DF}" type="presParOf" srcId="{06DE855A-9B18-4A64-89AD-F5BAEF81A6B9}" destId="{DAEC7459-B11A-40F1-A064-E5E933652795}" srcOrd="0" destOrd="0" presId="urn:microsoft.com/office/officeart/2008/layout/VerticalCurvedList"/>
    <dgm:cxn modelId="{C42BAF03-DFD9-473F-A7CD-00D369780235}" type="presParOf" srcId="{1579F758-257A-4F18-BAA1-EE3491B1329C}" destId="{FAE9F1F9-7109-45F0-89BC-BCAE0A9883E1}" srcOrd="9" destOrd="0" presId="urn:microsoft.com/office/officeart/2008/layout/VerticalCurvedList"/>
    <dgm:cxn modelId="{27855E15-3215-4091-9E94-3262F4AAFEEF}" type="presParOf" srcId="{1579F758-257A-4F18-BAA1-EE3491B1329C}" destId="{208E4D8E-96CE-4E48-9DB2-7E81C9C42407}" srcOrd="10" destOrd="0" presId="urn:microsoft.com/office/officeart/2008/layout/VerticalCurvedList"/>
    <dgm:cxn modelId="{913C3060-26A2-4EAD-9067-D84A4A3BD59E}" type="presParOf" srcId="{208E4D8E-96CE-4E48-9DB2-7E81C9C42407}" destId="{A97AE7F3-3EDA-422D-A3A7-76AD2152DF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4D82954-C6B3-4C30-835C-5D64C39FCCC1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C"/>
        </a:p>
      </dgm:t>
    </dgm:pt>
    <dgm:pt modelId="{790C3F1F-367E-4A4A-AF3B-5EFAEF659FF5}">
      <dgm:prSet phldrT="[Texto]"/>
      <dgm:spPr/>
      <dgm:t>
        <a:bodyPr/>
        <a:lstStyle/>
        <a:p>
          <a:r>
            <a:rPr lang="es-EC" dirty="0" smtClean="0">
              <a:solidFill>
                <a:sysClr val="windowText" lastClr="000000"/>
              </a:solidFill>
            </a:rPr>
            <a:t>Son los pasos requeridos para tratar de materializar las oportunidades y así responder a las amenazas con la:</a:t>
          </a:r>
          <a:endParaRPr lang="es-EC" dirty="0">
            <a:solidFill>
              <a:sysClr val="windowText" lastClr="000000"/>
            </a:solidFill>
          </a:endParaRPr>
        </a:p>
      </dgm:t>
    </dgm:pt>
    <dgm:pt modelId="{50892EB8-4CEC-4126-8A20-550080CF0600}" type="parTrans" cxnId="{C3535D40-1072-4B8D-8101-1243859ECF5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EC98E4C0-C01B-4B57-B7AE-B697AE8787DB}" type="sibTrans" cxnId="{C3535D40-1072-4B8D-8101-1243859ECF5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9F625D8D-FCBE-488B-B150-901C612D4182}">
      <dgm:prSet phldrT="[Texto]"/>
      <dgm:spPr/>
      <dgm:t>
        <a:bodyPr/>
        <a:lstStyle/>
        <a:p>
          <a:r>
            <a:rPr lang="es-EC" dirty="0" smtClean="0">
              <a:solidFill>
                <a:sysClr val="windowText" lastClr="000000"/>
              </a:solidFill>
            </a:rPr>
            <a:t>Eliminación </a:t>
          </a:r>
          <a:r>
            <a:rPr lang="es-EC" dirty="0" smtClean="0">
              <a:solidFill>
                <a:sysClr val="windowText" lastClr="000000"/>
              </a:solidFill>
              <a:sym typeface="Wingdings" pitchFamily="2" charset="2"/>
            </a:rPr>
            <a:t> </a:t>
          </a:r>
          <a:r>
            <a:rPr lang="es-EC" dirty="0" smtClean="0">
              <a:solidFill>
                <a:sysClr val="windowText" lastClr="000000"/>
              </a:solidFill>
            </a:rPr>
            <a:t>suprimiendo su causa raíz</a:t>
          </a:r>
          <a:endParaRPr lang="es-EC" dirty="0">
            <a:solidFill>
              <a:sysClr val="windowText" lastClr="000000"/>
            </a:solidFill>
          </a:endParaRPr>
        </a:p>
      </dgm:t>
    </dgm:pt>
    <dgm:pt modelId="{72F7A9DD-F0A5-434C-978C-63D877884722}" type="parTrans" cxnId="{BDC0F2FE-60E5-4FD7-A58B-9AE5998C5271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FF7D7FF3-8B2B-4E59-8A5A-C52ABB484014}" type="sibTrans" cxnId="{BDC0F2FE-60E5-4FD7-A58B-9AE5998C5271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E6E49598-ABF1-4BB9-867D-954ECB527E7C}">
      <dgm:prSet/>
      <dgm:spPr/>
      <dgm:t>
        <a:bodyPr/>
        <a:lstStyle/>
        <a:p>
          <a:r>
            <a:rPr lang="es-EC" dirty="0" smtClean="0">
              <a:solidFill>
                <a:sysClr val="windowText" lastClr="000000"/>
              </a:solidFill>
            </a:rPr>
            <a:t>Mitigación  </a:t>
          </a:r>
          <a:r>
            <a:rPr lang="es-EC" dirty="0" smtClean="0">
              <a:solidFill>
                <a:sysClr val="windowText" lastClr="000000"/>
              </a:solidFill>
              <a:sym typeface="Wingdings" pitchFamily="2" charset="2"/>
            </a:rPr>
            <a:t> </a:t>
          </a:r>
          <a:r>
            <a:rPr lang="es-EC" dirty="0" smtClean="0">
              <a:solidFill>
                <a:sysClr val="windowText" lastClr="000000"/>
              </a:solidFill>
            </a:rPr>
            <a:t>reduciendo la probabilidad de ocurrencia del suceso.</a:t>
          </a:r>
          <a:endParaRPr lang="es-EC" dirty="0">
            <a:solidFill>
              <a:sysClr val="windowText" lastClr="000000"/>
            </a:solidFill>
          </a:endParaRPr>
        </a:p>
      </dgm:t>
    </dgm:pt>
    <dgm:pt modelId="{05B97AC7-6B67-484F-B845-51075CD6F15E}" type="parTrans" cxnId="{A055753A-B7EB-409E-B48D-8922D4160BD1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ABC26CD4-64D5-41DD-8CCE-F6DC728F869F}" type="sibTrans" cxnId="{A055753A-B7EB-409E-B48D-8922D4160BD1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D5898CF2-A45E-4FDB-8C50-FE39DA809CF3}">
      <dgm:prSet/>
      <dgm:spPr/>
      <dgm:t>
        <a:bodyPr/>
        <a:lstStyle/>
        <a:p>
          <a:r>
            <a:rPr lang="es-EC" dirty="0" smtClean="0">
              <a:solidFill>
                <a:sysClr val="windowText" lastClr="000000"/>
              </a:solidFill>
            </a:rPr>
            <a:t>Aceptación </a:t>
          </a:r>
          <a:r>
            <a:rPr lang="es-EC" dirty="0" smtClean="0">
              <a:solidFill>
                <a:sysClr val="windowText" lastClr="000000"/>
              </a:solidFill>
              <a:sym typeface="Wingdings" pitchFamily="2" charset="2"/>
            </a:rPr>
            <a:t> </a:t>
          </a:r>
          <a:r>
            <a:rPr lang="es-EC" dirty="0" smtClean="0">
              <a:solidFill>
                <a:sysClr val="windowText" lastClr="000000"/>
              </a:solidFill>
            </a:rPr>
            <a:t>aceptando las consecuencias previsibles y desarrollando planes de contingencia a ejecutar si el riesgo llegara a materializarse</a:t>
          </a:r>
          <a:endParaRPr lang="es-EC" dirty="0">
            <a:solidFill>
              <a:sysClr val="windowText" lastClr="000000"/>
            </a:solidFill>
          </a:endParaRPr>
        </a:p>
      </dgm:t>
    </dgm:pt>
    <dgm:pt modelId="{2D2AF839-2191-4CB7-81C1-211FF4562879}" type="parTrans" cxnId="{E12F9AF3-A886-4E54-8F6A-783517F505B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AB25C278-0851-4A1E-BB26-1B3C560CFBE2}" type="sibTrans" cxnId="{E12F9AF3-A886-4E54-8F6A-783517F505B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D1BCF4DB-0A6B-4F16-9976-D7A521CF01FC}" type="pres">
      <dgm:prSet presAssocID="{B4D82954-C6B3-4C30-835C-5D64C39FCCC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0994B970-4D96-4B35-B6BA-9C4A6962B7EF}" type="pres">
      <dgm:prSet presAssocID="{B4D82954-C6B3-4C30-835C-5D64C39FCCC1}" presName="Name1" presStyleCnt="0"/>
      <dgm:spPr/>
      <dgm:t>
        <a:bodyPr/>
        <a:lstStyle/>
        <a:p>
          <a:endParaRPr lang="es-EC"/>
        </a:p>
      </dgm:t>
    </dgm:pt>
    <dgm:pt modelId="{E6E635D9-C42D-49B8-8148-CA4AA1F967BC}" type="pres">
      <dgm:prSet presAssocID="{B4D82954-C6B3-4C30-835C-5D64C39FCCC1}" presName="cycle" presStyleCnt="0"/>
      <dgm:spPr/>
      <dgm:t>
        <a:bodyPr/>
        <a:lstStyle/>
        <a:p>
          <a:endParaRPr lang="es-EC"/>
        </a:p>
      </dgm:t>
    </dgm:pt>
    <dgm:pt modelId="{64CB57F7-2B4B-4957-AB9C-425C459681A3}" type="pres">
      <dgm:prSet presAssocID="{B4D82954-C6B3-4C30-835C-5D64C39FCCC1}" presName="srcNode" presStyleLbl="node1" presStyleIdx="0" presStyleCnt="4"/>
      <dgm:spPr/>
      <dgm:t>
        <a:bodyPr/>
        <a:lstStyle/>
        <a:p>
          <a:endParaRPr lang="es-EC"/>
        </a:p>
      </dgm:t>
    </dgm:pt>
    <dgm:pt modelId="{AE20D61B-25C2-45C2-98E9-514A2AC8E6C2}" type="pres">
      <dgm:prSet presAssocID="{B4D82954-C6B3-4C30-835C-5D64C39FCCC1}" presName="conn" presStyleLbl="parChTrans1D2" presStyleIdx="0" presStyleCnt="1"/>
      <dgm:spPr/>
      <dgm:t>
        <a:bodyPr/>
        <a:lstStyle/>
        <a:p>
          <a:endParaRPr lang="es-EC"/>
        </a:p>
      </dgm:t>
    </dgm:pt>
    <dgm:pt modelId="{6437EE6A-0130-4A53-9E69-1B6DE75E59D9}" type="pres">
      <dgm:prSet presAssocID="{B4D82954-C6B3-4C30-835C-5D64C39FCCC1}" presName="extraNode" presStyleLbl="node1" presStyleIdx="0" presStyleCnt="4"/>
      <dgm:spPr/>
      <dgm:t>
        <a:bodyPr/>
        <a:lstStyle/>
        <a:p>
          <a:endParaRPr lang="es-EC"/>
        </a:p>
      </dgm:t>
    </dgm:pt>
    <dgm:pt modelId="{21060497-B54E-46BB-A2C1-C2425F8C03B3}" type="pres">
      <dgm:prSet presAssocID="{B4D82954-C6B3-4C30-835C-5D64C39FCCC1}" presName="dstNode" presStyleLbl="node1" presStyleIdx="0" presStyleCnt="4"/>
      <dgm:spPr/>
      <dgm:t>
        <a:bodyPr/>
        <a:lstStyle/>
        <a:p>
          <a:endParaRPr lang="es-EC"/>
        </a:p>
      </dgm:t>
    </dgm:pt>
    <dgm:pt modelId="{BDDC01C8-73FD-41FC-A6D0-0ABC8B1CF833}" type="pres">
      <dgm:prSet presAssocID="{790C3F1F-367E-4A4A-AF3B-5EFAEF659FF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EC5B0A-5F28-41AA-8E63-989D94C2B906}" type="pres">
      <dgm:prSet presAssocID="{790C3F1F-367E-4A4A-AF3B-5EFAEF659FF5}" presName="accent_1" presStyleCnt="0"/>
      <dgm:spPr/>
      <dgm:t>
        <a:bodyPr/>
        <a:lstStyle/>
        <a:p>
          <a:endParaRPr lang="es-EC"/>
        </a:p>
      </dgm:t>
    </dgm:pt>
    <dgm:pt modelId="{1342C011-441C-4B56-BC34-504F4F8EBDF9}" type="pres">
      <dgm:prSet presAssocID="{790C3F1F-367E-4A4A-AF3B-5EFAEF659FF5}" presName="accentRepeatNode" presStyleLbl="solidFgAcc1" presStyleIdx="0" presStyleCnt="4"/>
      <dgm:spPr/>
      <dgm:t>
        <a:bodyPr/>
        <a:lstStyle/>
        <a:p>
          <a:endParaRPr lang="es-EC"/>
        </a:p>
      </dgm:t>
    </dgm:pt>
    <dgm:pt modelId="{1C60B733-AF6E-4EB1-AA6E-C008FA3865BD}" type="pres">
      <dgm:prSet presAssocID="{9F625D8D-FCBE-488B-B150-901C612D418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E1A6EF-EF13-44B4-ACB4-7E9050A7BB10}" type="pres">
      <dgm:prSet presAssocID="{9F625D8D-FCBE-488B-B150-901C612D4182}" presName="accent_2" presStyleCnt="0"/>
      <dgm:spPr/>
      <dgm:t>
        <a:bodyPr/>
        <a:lstStyle/>
        <a:p>
          <a:endParaRPr lang="es-EC"/>
        </a:p>
      </dgm:t>
    </dgm:pt>
    <dgm:pt modelId="{B3428242-1F73-4608-8CD5-73C814928F06}" type="pres">
      <dgm:prSet presAssocID="{9F625D8D-FCBE-488B-B150-901C612D4182}" presName="accentRepeatNode" presStyleLbl="solidFgAcc1" presStyleIdx="1" presStyleCnt="4"/>
      <dgm:spPr/>
      <dgm:t>
        <a:bodyPr/>
        <a:lstStyle/>
        <a:p>
          <a:endParaRPr lang="es-EC"/>
        </a:p>
      </dgm:t>
    </dgm:pt>
    <dgm:pt modelId="{BAB7CD4F-D354-4147-B030-9007705C9C77}" type="pres">
      <dgm:prSet presAssocID="{E6E49598-ABF1-4BB9-867D-954ECB527E7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23FE10-3566-4449-98E5-E3F6880C73F3}" type="pres">
      <dgm:prSet presAssocID="{E6E49598-ABF1-4BB9-867D-954ECB527E7C}" presName="accent_3" presStyleCnt="0"/>
      <dgm:spPr/>
      <dgm:t>
        <a:bodyPr/>
        <a:lstStyle/>
        <a:p>
          <a:endParaRPr lang="es-EC"/>
        </a:p>
      </dgm:t>
    </dgm:pt>
    <dgm:pt modelId="{83B130D7-29F2-443F-97FB-EA09FFF0F9C8}" type="pres">
      <dgm:prSet presAssocID="{E6E49598-ABF1-4BB9-867D-954ECB527E7C}" presName="accentRepeatNode" presStyleLbl="solidFgAcc1" presStyleIdx="2" presStyleCnt="4"/>
      <dgm:spPr/>
      <dgm:t>
        <a:bodyPr/>
        <a:lstStyle/>
        <a:p>
          <a:endParaRPr lang="es-EC"/>
        </a:p>
      </dgm:t>
    </dgm:pt>
    <dgm:pt modelId="{9A255CD5-125C-4B58-A43D-E0685F5CCEE5}" type="pres">
      <dgm:prSet presAssocID="{D5898CF2-A45E-4FDB-8C50-FE39DA809CF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AF5972-27DF-4734-A916-EF27945BFDD6}" type="pres">
      <dgm:prSet presAssocID="{D5898CF2-A45E-4FDB-8C50-FE39DA809CF3}" presName="accent_4" presStyleCnt="0"/>
      <dgm:spPr/>
    </dgm:pt>
    <dgm:pt modelId="{DA73E846-A20F-43C9-A80D-A8CA94D31229}" type="pres">
      <dgm:prSet presAssocID="{D5898CF2-A45E-4FDB-8C50-FE39DA809CF3}" presName="accentRepeatNode" presStyleLbl="solidFgAcc1" presStyleIdx="3" presStyleCnt="4"/>
      <dgm:spPr/>
    </dgm:pt>
  </dgm:ptLst>
  <dgm:cxnLst>
    <dgm:cxn modelId="{E12F9AF3-A886-4E54-8F6A-783517F505B5}" srcId="{B4D82954-C6B3-4C30-835C-5D64C39FCCC1}" destId="{D5898CF2-A45E-4FDB-8C50-FE39DA809CF3}" srcOrd="3" destOrd="0" parTransId="{2D2AF839-2191-4CB7-81C1-211FF4562879}" sibTransId="{AB25C278-0851-4A1E-BB26-1B3C560CFBE2}"/>
    <dgm:cxn modelId="{D6133873-ED81-4D72-97E1-5DFAF797167B}" type="presOf" srcId="{B4D82954-C6B3-4C30-835C-5D64C39FCCC1}" destId="{D1BCF4DB-0A6B-4F16-9976-D7A521CF01FC}" srcOrd="0" destOrd="0" presId="urn:microsoft.com/office/officeart/2008/layout/VerticalCurvedList"/>
    <dgm:cxn modelId="{E13CDDC5-7C9A-40B9-A2B2-5F22BE6EA291}" type="presOf" srcId="{D5898CF2-A45E-4FDB-8C50-FE39DA809CF3}" destId="{9A255CD5-125C-4B58-A43D-E0685F5CCEE5}" srcOrd="0" destOrd="0" presId="urn:microsoft.com/office/officeart/2008/layout/VerticalCurvedList"/>
    <dgm:cxn modelId="{C107980F-88FF-490E-B0F0-2DC9E7C962DF}" type="presOf" srcId="{EC98E4C0-C01B-4B57-B7AE-B697AE8787DB}" destId="{AE20D61B-25C2-45C2-98E9-514A2AC8E6C2}" srcOrd="0" destOrd="0" presId="urn:microsoft.com/office/officeart/2008/layout/VerticalCurvedList"/>
    <dgm:cxn modelId="{A055753A-B7EB-409E-B48D-8922D4160BD1}" srcId="{B4D82954-C6B3-4C30-835C-5D64C39FCCC1}" destId="{E6E49598-ABF1-4BB9-867D-954ECB527E7C}" srcOrd="2" destOrd="0" parTransId="{05B97AC7-6B67-484F-B845-51075CD6F15E}" sibTransId="{ABC26CD4-64D5-41DD-8CCE-F6DC728F869F}"/>
    <dgm:cxn modelId="{B5496DDA-1D2C-4053-AC43-0428A0549997}" type="presOf" srcId="{E6E49598-ABF1-4BB9-867D-954ECB527E7C}" destId="{BAB7CD4F-D354-4147-B030-9007705C9C77}" srcOrd="0" destOrd="0" presId="urn:microsoft.com/office/officeart/2008/layout/VerticalCurvedList"/>
    <dgm:cxn modelId="{BDC0F2FE-60E5-4FD7-A58B-9AE5998C5271}" srcId="{B4D82954-C6B3-4C30-835C-5D64C39FCCC1}" destId="{9F625D8D-FCBE-488B-B150-901C612D4182}" srcOrd="1" destOrd="0" parTransId="{72F7A9DD-F0A5-434C-978C-63D877884722}" sibTransId="{FF7D7FF3-8B2B-4E59-8A5A-C52ABB484014}"/>
    <dgm:cxn modelId="{C3535D40-1072-4B8D-8101-1243859ECF55}" srcId="{B4D82954-C6B3-4C30-835C-5D64C39FCCC1}" destId="{790C3F1F-367E-4A4A-AF3B-5EFAEF659FF5}" srcOrd="0" destOrd="0" parTransId="{50892EB8-4CEC-4126-8A20-550080CF0600}" sibTransId="{EC98E4C0-C01B-4B57-B7AE-B697AE8787DB}"/>
    <dgm:cxn modelId="{36793EBD-7665-4BB6-BA13-97F942A5F3F8}" type="presOf" srcId="{9F625D8D-FCBE-488B-B150-901C612D4182}" destId="{1C60B733-AF6E-4EB1-AA6E-C008FA3865BD}" srcOrd="0" destOrd="0" presId="urn:microsoft.com/office/officeart/2008/layout/VerticalCurvedList"/>
    <dgm:cxn modelId="{F88FA2E1-48A9-44F8-88EE-501E105874A3}" type="presOf" srcId="{790C3F1F-367E-4A4A-AF3B-5EFAEF659FF5}" destId="{BDDC01C8-73FD-41FC-A6D0-0ABC8B1CF833}" srcOrd="0" destOrd="0" presId="urn:microsoft.com/office/officeart/2008/layout/VerticalCurvedList"/>
    <dgm:cxn modelId="{770FF695-947E-4BBB-B098-FF26A520FB58}" type="presParOf" srcId="{D1BCF4DB-0A6B-4F16-9976-D7A521CF01FC}" destId="{0994B970-4D96-4B35-B6BA-9C4A6962B7EF}" srcOrd="0" destOrd="0" presId="urn:microsoft.com/office/officeart/2008/layout/VerticalCurvedList"/>
    <dgm:cxn modelId="{1527B04B-7F0D-4AE0-8CC1-BCE3708E05EC}" type="presParOf" srcId="{0994B970-4D96-4B35-B6BA-9C4A6962B7EF}" destId="{E6E635D9-C42D-49B8-8148-CA4AA1F967BC}" srcOrd="0" destOrd="0" presId="urn:microsoft.com/office/officeart/2008/layout/VerticalCurvedList"/>
    <dgm:cxn modelId="{1490B6B3-1F59-4470-884C-E42CDC6D0818}" type="presParOf" srcId="{E6E635D9-C42D-49B8-8148-CA4AA1F967BC}" destId="{64CB57F7-2B4B-4957-AB9C-425C459681A3}" srcOrd="0" destOrd="0" presId="urn:microsoft.com/office/officeart/2008/layout/VerticalCurvedList"/>
    <dgm:cxn modelId="{A1E5BB9F-F34D-4D98-A0F2-B9DB409B54F0}" type="presParOf" srcId="{E6E635D9-C42D-49B8-8148-CA4AA1F967BC}" destId="{AE20D61B-25C2-45C2-98E9-514A2AC8E6C2}" srcOrd="1" destOrd="0" presId="urn:microsoft.com/office/officeart/2008/layout/VerticalCurvedList"/>
    <dgm:cxn modelId="{E47679FB-EB5C-414B-A9D4-4F59D0039093}" type="presParOf" srcId="{E6E635D9-C42D-49B8-8148-CA4AA1F967BC}" destId="{6437EE6A-0130-4A53-9E69-1B6DE75E59D9}" srcOrd="2" destOrd="0" presId="urn:microsoft.com/office/officeart/2008/layout/VerticalCurvedList"/>
    <dgm:cxn modelId="{66C77F53-0055-4802-9D7E-095986EE51FA}" type="presParOf" srcId="{E6E635D9-C42D-49B8-8148-CA4AA1F967BC}" destId="{21060497-B54E-46BB-A2C1-C2425F8C03B3}" srcOrd="3" destOrd="0" presId="urn:microsoft.com/office/officeart/2008/layout/VerticalCurvedList"/>
    <dgm:cxn modelId="{3653EEFA-E026-4801-96CD-74931D15AA35}" type="presParOf" srcId="{0994B970-4D96-4B35-B6BA-9C4A6962B7EF}" destId="{BDDC01C8-73FD-41FC-A6D0-0ABC8B1CF833}" srcOrd="1" destOrd="0" presId="urn:microsoft.com/office/officeart/2008/layout/VerticalCurvedList"/>
    <dgm:cxn modelId="{39639E46-5EDC-462A-A2BC-F316EC507C7F}" type="presParOf" srcId="{0994B970-4D96-4B35-B6BA-9C4A6962B7EF}" destId="{75EC5B0A-5F28-41AA-8E63-989D94C2B906}" srcOrd="2" destOrd="0" presId="urn:microsoft.com/office/officeart/2008/layout/VerticalCurvedList"/>
    <dgm:cxn modelId="{1679E7EF-93E6-4642-860A-9CCD311F1582}" type="presParOf" srcId="{75EC5B0A-5F28-41AA-8E63-989D94C2B906}" destId="{1342C011-441C-4B56-BC34-504F4F8EBDF9}" srcOrd="0" destOrd="0" presId="urn:microsoft.com/office/officeart/2008/layout/VerticalCurvedList"/>
    <dgm:cxn modelId="{5D701B26-CBCF-4D14-BE19-498993F69C87}" type="presParOf" srcId="{0994B970-4D96-4B35-B6BA-9C4A6962B7EF}" destId="{1C60B733-AF6E-4EB1-AA6E-C008FA3865BD}" srcOrd="3" destOrd="0" presId="urn:microsoft.com/office/officeart/2008/layout/VerticalCurvedList"/>
    <dgm:cxn modelId="{AF2B1367-36BB-45EB-A81D-3B47A3D1B362}" type="presParOf" srcId="{0994B970-4D96-4B35-B6BA-9C4A6962B7EF}" destId="{FAE1A6EF-EF13-44B4-ACB4-7E9050A7BB10}" srcOrd="4" destOrd="0" presId="urn:microsoft.com/office/officeart/2008/layout/VerticalCurvedList"/>
    <dgm:cxn modelId="{2E38E3A2-14DD-4B53-B03E-1D9DAA81C1F3}" type="presParOf" srcId="{FAE1A6EF-EF13-44B4-ACB4-7E9050A7BB10}" destId="{B3428242-1F73-4608-8CD5-73C814928F06}" srcOrd="0" destOrd="0" presId="urn:microsoft.com/office/officeart/2008/layout/VerticalCurvedList"/>
    <dgm:cxn modelId="{4F8EB656-1A45-41D1-AB82-23DA6EB1DBF2}" type="presParOf" srcId="{0994B970-4D96-4B35-B6BA-9C4A6962B7EF}" destId="{BAB7CD4F-D354-4147-B030-9007705C9C77}" srcOrd="5" destOrd="0" presId="urn:microsoft.com/office/officeart/2008/layout/VerticalCurvedList"/>
    <dgm:cxn modelId="{EB9668D9-5CCA-45B8-9952-A663D9F8B5E4}" type="presParOf" srcId="{0994B970-4D96-4B35-B6BA-9C4A6962B7EF}" destId="{B123FE10-3566-4449-98E5-E3F6880C73F3}" srcOrd="6" destOrd="0" presId="urn:microsoft.com/office/officeart/2008/layout/VerticalCurvedList"/>
    <dgm:cxn modelId="{442BF779-5AF9-42B6-8227-FD7939535B36}" type="presParOf" srcId="{B123FE10-3566-4449-98E5-E3F6880C73F3}" destId="{83B130D7-29F2-443F-97FB-EA09FFF0F9C8}" srcOrd="0" destOrd="0" presId="urn:microsoft.com/office/officeart/2008/layout/VerticalCurvedList"/>
    <dgm:cxn modelId="{679F362C-18F0-49FD-A830-37B1596F34FD}" type="presParOf" srcId="{0994B970-4D96-4B35-B6BA-9C4A6962B7EF}" destId="{9A255CD5-125C-4B58-A43D-E0685F5CCEE5}" srcOrd="7" destOrd="0" presId="urn:microsoft.com/office/officeart/2008/layout/VerticalCurvedList"/>
    <dgm:cxn modelId="{3B5B97B3-6339-48C0-9254-3EE5B2CB65AD}" type="presParOf" srcId="{0994B970-4D96-4B35-B6BA-9C4A6962B7EF}" destId="{3BAF5972-27DF-4734-A916-EF27945BFDD6}" srcOrd="8" destOrd="0" presId="urn:microsoft.com/office/officeart/2008/layout/VerticalCurvedList"/>
    <dgm:cxn modelId="{CE10D977-D7BB-4267-82A7-FAF4C34B8ED8}" type="presParOf" srcId="{3BAF5972-27DF-4734-A916-EF27945BFDD6}" destId="{DA73E846-A20F-43C9-A80D-A8CA94D3122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4D82954-C6B3-4C30-835C-5D64C39FCCC1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C"/>
        </a:p>
      </dgm:t>
    </dgm:pt>
    <dgm:pt modelId="{790C3F1F-367E-4A4A-AF3B-5EFAEF659FF5}">
      <dgm:prSet phldrT="[Texto]"/>
      <dgm:spPr/>
      <dgm:t>
        <a:bodyPr/>
        <a:lstStyle/>
        <a:p>
          <a:r>
            <a:rPr lang="es-EC" dirty="0" smtClean="0">
              <a:solidFill>
                <a:sysClr val="windowText" lastClr="000000"/>
              </a:solidFill>
            </a:rPr>
            <a:t>Comprende el seguimiento del Plan de Gestión de Riesgos a lo largo del ciclo de vida del proyecto.</a:t>
          </a:r>
          <a:endParaRPr lang="es-EC" dirty="0">
            <a:solidFill>
              <a:sysClr val="windowText" lastClr="000000"/>
            </a:solidFill>
          </a:endParaRPr>
        </a:p>
      </dgm:t>
    </dgm:pt>
    <dgm:pt modelId="{50892EB8-4CEC-4126-8A20-550080CF0600}" type="parTrans" cxnId="{C3535D40-1072-4B8D-8101-1243859ECF5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EC98E4C0-C01B-4B57-B7AE-B697AE8787DB}" type="sibTrans" cxnId="{C3535D40-1072-4B8D-8101-1243859ECF5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9F625D8D-FCBE-488B-B150-901C612D4182}">
      <dgm:prSet phldrT="[Texto]"/>
      <dgm:spPr/>
      <dgm:t>
        <a:bodyPr/>
        <a:lstStyle/>
        <a:p>
          <a:r>
            <a:rPr lang="es-EC" dirty="0" smtClean="0">
              <a:solidFill>
                <a:sysClr val="windowText" lastClr="000000"/>
              </a:solidFill>
            </a:rPr>
            <a:t>Es imprescindible una actualización y control continúo</a:t>
          </a:r>
          <a:endParaRPr lang="es-EC" dirty="0">
            <a:solidFill>
              <a:sysClr val="windowText" lastClr="000000"/>
            </a:solidFill>
          </a:endParaRPr>
        </a:p>
      </dgm:t>
    </dgm:pt>
    <dgm:pt modelId="{72F7A9DD-F0A5-434C-978C-63D877884722}" type="parTrans" cxnId="{BDC0F2FE-60E5-4FD7-A58B-9AE5998C5271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FF7D7FF3-8B2B-4E59-8A5A-C52ABB484014}" type="sibTrans" cxnId="{BDC0F2FE-60E5-4FD7-A58B-9AE5998C5271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E6E49598-ABF1-4BB9-867D-954ECB527E7C}">
      <dgm:prSet/>
      <dgm:spPr/>
      <dgm:t>
        <a:bodyPr/>
        <a:lstStyle/>
        <a:p>
          <a:r>
            <a:rPr lang="es-EC" dirty="0" smtClean="0">
              <a:solidFill>
                <a:sysClr val="windowText" lastClr="000000"/>
              </a:solidFill>
            </a:rPr>
            <a:t>Una buena vigilancia y control de los procesos de riesgo suministra información que asiste a la toma de decisiones con antelación a la aparición del riesgo.</a:t>
          </a:r>
          <a:endParaRPr lang="es-EC" dirty="0">
            <a:solidFill>
              <a:sysClr val="windowText" lastClr="000000"/>
            </a:solidFill>
          </a:endParaRPr>
        </a:p>
      </dgm:t>
    </dgm:pt>
    <dgm:pt modelId="{05B97AC7-6B67-484F-B845-51075CD6F15E}" type="parTrans" cxnId="{A055753A-B7EB-409E-B48D-8922D4160BD1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ABC26CD4-64D5-41DD-8CCE-F6DC728F869F}" type="sibTrans" cxnId="{A055753A-B7EB-409E-B48D-8922D4160BD1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D5898CF2-A45E-4FDB-8C50-FE39DA809CF3}">
      <dgm:prSet/>
      <dgm:spPr/>
      <dgm:t>
        <a:bodyPr/>
        <a:lstStyle/>
        <a:p>
          <a:r>
            <a:rPr lang="es-EC" dirty="0" smtClean="0">
              <a:solidFill>
                <a:sysClr val="windowText" lastClr="000000"/>
              </a:solidFill>
            </a:rPr>
            <a:t>El control de riesgos puede adoptar diferentes estrategias, desarrollar un plan de contingencias, tomar acciones correctoras o </a:t>
          </a:r>
          <a:r>
            <a:rPr lang="es-EC" dirty="0" err="1" smtClean="0">
              <a:solidFill>
                <a:sysClr val="windowText" lastClr="000000"/>
              </a:solidFill>
            </a:rPr>
            <a:t>replanificar</a:t>
          </a:r>
          <a:r>
            <a:rPr lang="es-EC" dirty="0" smtClean="0">
              <a:solidFill>
                <a:sysClr val="windowText" lastClr="000000"/>
              </a:solidFill>
            </a:rPr>
            <a:t> el proyecto entero</a:t>
          </a:r>
          <a:endParaRPr lang="es-EC" dirty="0">
            <a:solidFill>
              <a:sysClr val="windowText" lastClr="000000"/>
            </a:solidFill>
          </a:endParaRPr>
        </a:p>
      </dgm:t>
    </dgm:pt>
    <dgm:pt modelId="{2D2AF839-2191-4CB7-81C1-211FF4562879}" type="parTrans" cxnId="{E12F9AF3-A886-4E54-8F6A-783517F505B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AB25C278-0851-4A1E-BB26-1B3C560CFBE2}" type="sibTrans" cxnId="{E12F9AF3-A886-4E54-8F6A-783517F505B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D1BCF4DB-0A6B-4F16-9976-D7A521CF01FC}" type="pres">
      <dgm:prSet presAssocID="{B4D82954-C6B3-4C30-835C-5D64C39FCCC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0994B970-4D96-4B35-B6BA-9C4A6962B7EF}" type="pres">
      <dgm:prSet presAssocID="{B4D82954-C6B3-4C30-835C-5D64C39FCCC1}" presName="Name1" presStyleCnt="0"/>
      <dgm:spPr/>
      <dgm:t>
        <a:bodyPr/>
        <a:lstStyle/>
        <a:p>
          <a:endParaRPr lang="es-EC"/>
        </a:p>
      </dgm:t>
    </dgm:pt>
    <dgm:pt modelId="{E6E635D9-C42D-49B8-8148-CA4AA1F967BC}" type="pres">
      <dgm:prSet presAssocID="{B4D82954-C6B3-4C30-835C-5D64C39FCCC1}" presName="cycle" presStyleCnt="0"/>
      <dgm:spPr/>
      <dgm:t>
        <a:bodyPr/>
        <a:lstStyle/>
        <a:p>
          <a:endParaRPr lang="es-EC"/>
        </a:p>
      </dgm:t>
    </dgm:pt>
    <dgm:pt modelId="{64CB57F7-2B4B-4957-AB9C-425C459681A3}" type="pres">
      <dgm:prSet presAssocID="{B4D82954-C6B3-4C30-835C-5D64C39FCCC1}" presName="srcNode" presStyleLbl="node1" presStyleIdx="0" presStyleCnt="4"/>
      <dgm:spPr/>
      <dgm:t>
        <a:bodyPr/>
        <a:lstStyle/>
        <a:p>
          <a:endParaRPr lang="es-EC"/>
        </a:p>
      </dgm:t>
    </dgm:pt>
    <dgm:pt modelId="{AE20D61B-25C2-45C2-98E9-514A2AC8E6C2}" type="pres">
      <dgm:prSet presAssocID="{B4D82954-C6B3-4C30-835C-5D64C39FCCC1}" presName="conn" presStyleLbl="parChTrans1D2" presStyleIdx="0" presStyleCnt="1"/>
      <dgm:spPr/>
      <dgm:t>
        <a:bodyPr/>
        <a:lstStyle/>
        <a:p>
          <a:endParaRPr lang="es-EC"/>
        </a:p>
      </dgm:t>
    </dgm:pt>
    <dgm:pt modelId="{6437EE6A-0130-4A53-9E69-1B6DE75E59D9}" type="pres">
      <dgm:prSet presAssocID="{B4D82954-C6B3-4C30-835C-5D64C39FCCC1}" presName="extraNode" presStyleLbl="node1" presStyleIdx="0" presStyleCnt="4"/>
      <dgm:spPr/>
      <dgm:t>
        <a:bodyPr/>
        <a:lstStyle/>
        <a:p>
          <a:endParaRPr lang="es-EC"/>
        </a:p>
      </dgm:t>
    </dgm:pt>
    <dgm:pt modelId="{21060497-B54E-46BB-A2C1-C2425F8C03B3}" type="pres">
      <dgm:prSet presAssocID="{B4D82954-C6B3-4C30-835C-5D64C39FCCC1}" presName="dstNode" presStyleLbl="node1" presStyleIdx="0" presStyleCnt="4"/>
      <dgm:spPr/>
      <dgm:t>
        <a:bodyPr/>
        <a:lstStyle/>
        <a:p>
          <a:endParaRPr lang="es-EC"/>
        </a:p>
      </dgm:t>
    </dgm:pt>
    <dgm:pt modelId="{BDDC01C8-73FD-41FC-A6D0-0ABC8B1CF833}" type="pres">
      <dgm:prSet presAssocID="{790C3F1F-367E-4A4A-AF3B-5EFAEF659FF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EC5B0A-5F28-41AA-8E63-989D94C2B906}" type="pres">
      <dgm:prSet presAssocID="{790C3F1F-367E-4A4A-AF3B-5EFAEF659FF5}" presName="accent_1" presStyleCnt="0"/>
      <dgm:spPr/>
      <dgm:t>
        <a:bodyPr/>
        <a:lstStyle/>
        <a:p>
          <a:endParaRPr lang="es-EC"/>
        </a:p>
      </dgm:t>
    </dgm:pt>
    <dgm:pt modelId="{1342C011-441C-4B56-BC34-504F4F8EBDF9}" type="pres">
      <dgm:prSet presAssocID="{790C3F1F-367E-4A4A-AF3B-5EFAEF659FF5}" presName="accentRepeatNode" presStyleLbl="solidFgAcc1" presStyleIdx="0" presStyleCnt="4"/>
      <dgm:spPr/>
      <dgm:t>
        <a:bodyPr/>
        <a:lstStyle/>
        <a:p>
          <a:endParaRPr lang="es-EC"/>
        </a:p>
      </dgm:t>
    </dgm:pt>
    <dgm:pt modelId="{1C60B733-AF6E-4EB1-AA6E-C008FA3865BD}" type="pres">
      <dgm:prSet presAssocID="{9F625D8D-FCBE-488B-B150-901C612D418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E1A6EF-EF13-44B4-ACB4-7E9050A7BB10}" type="pres">
      <dgm:prSet presAssocID="{9F625D8D-FCBE-488B-B150-901C612D4182}" presName="accent_2" presStyleCnt="0"/>
      <dgm:spPr/>
      <dgm:t>
        <a:bodyPr/>
        <a:lstStyle/>
        <a:p>
          <a:endParaRPr lang="es-EC"/>
        </a:p>
      </dgm:t>
    </dgm:pt>
    <dgm:pt modelId="{B3428242-1F73-4608-8CD5-73C814928F06}" type="pres">
      <dgm:prSet presAssocID="{9F625D8D-FCBE-488B-B150-901C612D4182}" presName="accentRepeatNode" presStyleLbl="solidFgAcc1" presStyleIdx="1" presStyleCnt="4"/>
      <dgm:spPr/>
      <dgm:t>
        <a:bodyPr/>
        <a:lstStyle/>
        <a:p>
          <a:endParaRPr lang="es-EC"/>
        </a:p>
      </dgm:t>
    </dgm:pt>
    <dgm:pt modelId="{BAB7CD4F-D354-4147-B030-9007705C9C77}" type="pres">
      <dgm:prSet presAssocID="{E6E49598-ABF1-4BB9-867D-954ECB527E7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23FE10-3566-4449-98E5-E3F6880C73F3}" type="pres">
      <dgm:prSet presAssocID="{E6E49598-ABF1-4BB9-867D-954ECB527E7C}" presName="accent_3" presStyleCnt="0"/>
      <dgm:spPr/>
      <dgm:t>
        <a:bodyPr/>
        <a:lstStyle/>
        <a:p>
          <a:endParaRPr lang="es-EC"/>
        </a:p>
      </dgm:t>
    </dgm:pt>
    <dgm:pt modelId="{83B130D7-29F2-443F-97FB-EA09FFF0F9C8}" type="pres">
      <dgm:prSet presAssocID="{E6E49598-ABF1-4BB9-867D-954ECB527E7C}" presName="accentRepeatNode" presStyleLbl="solidFgAcc1" presStyleIdx="2" presStyleCnt="4"/>
      <dgm:spPr/>
      <dgm:t>
        <a:bodyPr/>
        <a:lstStyle/>
        <a:p>
          <a:endParaRPr lang="es-EC"/>
        </a:p>
      </dgm:t>
    </dgm:pt>
    <dgm:pt modelId="{9A255CD5-125C-4B58-A43D-E0685F5CCEE5}" type="pres">
      <dgm:prSet presAssocID="{D5898CF2-A45E-4FDB-8C50-FE39DA809CF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AF5972-27DF-4734-A916-EF27945BFDD6}" type="pres">
      <dgm:prSet presAssocID="{D5898CF2-A45E-4FDB-8C50-FE39DA809CF3}" presName="accent_4" presStyleCnt="0"/>
      <dgm:spPr/>
    </dgm:pt>
    <dgm:pt modelId="{DA73E846-A20F-43C9-A80D-A8CA94D31229}" type="pres">
      <dgm:prSet presAssocID="{D5898CF2-A45E-4FDB-8C50-FE39DA809CF3}" presName="accentRepeatNode" presStyleLbl="solidFgAcc1" presStyleIdx="3" presStyleCnt="4"/>
      <dgm:spPr/>
    </dgm:pt>
  </dgm:ptLst>
  <dgm:cxnLst>
    <dgm:cxn modelId="{E12F9AF3-A886-4E54-8F6A-783517F505B5}" srcId="{B4D82954-C6B3-4C30-835C-5D64C39FCCC1}" destId="{D5898CF2-A45E-4FDB-8C50-FE39DA809CF3}" srcOrd="3" destOrd="0" parTransId="{2D2AF839-2191-4CB7-81C1-211FF4562879}" sibTransId="{AB25C278-0851-4A1E-BB26-1B3C560CFBE2}"/>
    <dgm:cxn modelId="{87868E8C-8AFF-4C8B-923E-183278E47509}" type="presOf" srcId="{D5898CF2-A45E-4FDB-8C50-FE39DA809CF3}" destId="{9A255CD5-125C-4B58-A43D-E0685F5CCEE5}" srcOrd="0" destOrd="0" presId="urn:microsoft.com/office/officeart/2008/layout/VerticalCurvedList"/>
    <dgm:cxn modelId="{A055753A-B7EB-409E-B48D-8922D4160BD1}" srcId="{B4D82954-C6B3-4C30-835C-5D64C39FCCC1}" destId="{E6E49598-ABF1-4BB9-867D-954ECB527E7C}" srcOrd="2" destOrd="0" parTransId="{05B97AC7-6B67-484F-B845-51075CD6F15E}" sibTransId="{ABC26CD4-64D5-41DD-8CCE-F6DC728F869F}"/>
    <dgm:cxn modelId="{189EA13F-2A50-4336-9EF4-C17B8876E340}" type="presOf" srcId="{B4D82954-C6B3-4C30-835C-5D64C39FCCC1}" destId="{D1BCF4DB-0A6B-4F16-9976-D7A521CF01FC}" srcOrd="0" destOrd="0" presId="urn:microsoft.com/office/officeart/2008/layout/VerticalCurvedList"/>
    <dgm:cxn modelId="{EFAF9FCF-00F5-4665-A7F7-E5C15E92B0CF}" type="presOf" srcId="{790C3F1F-367E-4A4A-AF3B-5EFAEF659FF5}" destId="{BDDC01C8-73FD-41FC-A6D0-0ABC8B1CF833}" srcOrd="0" destOrd="0" presId="urn:microsoft.com/office/officeart/2008/layout/VerticalCurvedList"/>
    <dgm:cxn modelId="{9CD4A711-943C-4574-85F3-59177EE130BF}" type="presOf" srcId="{EC98E4C0-C01B-4B57-B7AE-B697AE8787DB}" destId="{AE20D61B-25C2-45C2-98E9-514A2AC8E6C2}" srcOrd="0" destOrd="0" presId="urn:microsoft.com/office/officeart/2008/layout/VerticalCurvedList"/>
    <dgm:cxn modelId="{BDC0F2FE-60E5-4FD7-A58B-9AE5998C5271}" srcId="{B4D82954-C6B3-4C30-835C-5D64C39FCCC1}" destId="{9F625D8D-FCBE-488B-B150-901C612D4182}" srcOrd="1" destOrd="0" parTransId="{72F7A9DD-F0A5-434C-978C-63D877884722}" sibTransId="{FF7D7FF3-8B2B-4E59-8A5A-C52ABB484014}"/>
    <dgm:cxn modelId="{92D8704D-979D-4DDC-8883-3E8E0E09172E}" type="presOf" srcId="{9F625D8D-FCBE-488B-B150-901C612D4182}" destId="{1C60B733-AF6E-4EB1-AA6E-C008FA3865BD}" srcOrd="0" destOrd="0" presId="urn:microsoft.com/office/officeart/2008/layout/VerticalCurvedList"/>
    <dgm:cxn modelId="{9262BFEB-AE26-45F7-B9AF-D6AF4F5BA86B}" type="presOf" srcId="{E6E49598-ABF1-4BB9-867D-954ECB527E7C}" destId="{BAB7CD4F-D354-4147-B030-9007705C9C77}" srcOrd="0" destOrd="0" presId="urn:microsoft.com/office/officeart/2008/layout/VerticalCurvedList"/>
    <dgm:cxn modelId="{C3535D40-1072-4B8D-8101-1243859ECF55}" srcId="{B4D82954-C6B3-4C30-835C-5D64C39FCCC1}" destId="{790C3F1F-367E-4A4A-AF3B-5EFAEF659FF5}" srcOrd="0" destOrd="0" parTransId="{50892EB8-4CEC-4126-8A20-550080CF0600}" sibTransId="{EC98E4C0-C01B-4B57-B7AE-B697AE8787DB}"/>
    <dgm:cxn modelId="{7997E540-08F2-4FCC-ADC4-28173CB41AAD}" type="presParOf" srcId="{D1BCF4DB-0A6B-4F16-9976-D7A521CF01FC}" destId="{0994B970-4D96-4B35-B6BA-9C4A6962B7EF}" srcOrd="0" destOrd="0" presId="urn:microsoft.com/office/officeart/2008/layout/VerticalCurvedList"/>
    <dgm:cxn modelId="{8CA18BEE-DB92-4B32-8CB2-33BA40F7C94D}" type="presParOf" srcId="{0994B970-4D96-4B35-B6BA-9C4A6962B7EF}" destId="{E6E635D9-C42D-49B8-8148-CA4AA1F967BC}" srcOrd="0" destOrd="0" presId="urn:microsoft.com/office/officeart/2008/layout/VerticalCurvedList"/>
    <dgm:cxn modelId="{7943A02C-898C-46C7-8FE1-CC55B7BEE6D5}" type="presParOf" srcId="{E6E635D9-C42D-49B8-8148-CA4AA1F967BC}" destId="{64CB57F7-2B4B-4957-AB9C-425C459681A3}" srcOrd="0" destOrd="0" presId="urn:microsoft.com/office/officeart/2008/layout/VerticalCurvedList"/>
    <dgm:cxn modelId="{D0ED4DCF-C73C-41A5-93AD-FF81935EDCF4}" type="presParOf" srcId="{E6E635D9-C42D-49B8-8148-CA4AA1F967BC}" destId="{AE20D61B-25C2-45C2-98E9-514A2AC8E6C2}" srcOrd="1" destOrd="0" presId="urn:microsoft.com/office/officeart/2008/layout/VerticalCurvedList"/>
    <dgm:cxn modelId="{FBFBD04B-6CC6-405F-84E3-028DFC76DEEF}" type="presParOf" srcId="{E6E635D9-C42D-49B8-8148-CA4AA1F967BC}" destId="{6437EE6A-0130-4A53-9E69-1B6DE75E59D9}" srcOrd="2" destOrd="0" presId="urn:microsoft.com/office/officeart/2008/layout/VerticalCurvedList"/>
    <dgm:cxn modelId="{297A94D6-B50B-4687-80CC-3AAA5DE8BD4C}" type="presParOf" srcId="{E6E635D9-C42D-49B8-8148-CA4AA1F967BC}" destId="{21060497-B54E-46BB-A2C1-C2425F8C03B3}" srcOrd="3" destOrd="0" presId="urn:microsoft.com/office/officeart/2008/layout/VerticalCurvedList"/>
    <dgm:cxn modelId="{E6663CD8-1C76-445A-A9D3-534FD9EDA671}" type="presParOf" srcId="{0994B970-4D96-4B35-B6BA-9C4A6962B7EF}" destId="{BDDC01C8-73FD-41FC-A6D0-0ABC8B1CF833}" srcOrd="1" destOrd="0" presId="urn:microsoft.com/office/officeart/2008/layout/VerticalCurvedList"/>
    <dgm:cxn modelId="{02333F79-9462-4A07-B3E6-962AC12C5035}" type="presParOf" srcId="{0994B970-4D96-4B35-B6BA-9C4A6962B7EF}" destId="{75EC5B0A-5F28-41AA-8E63-989D94C2B906}" srcOrd="2" destOrd="0" presId="urn:microsoft.com/office/officeart/2008/layout/VerticalCurvedList"/>
    <dgm:cxn modelId="{ACD1FFA2-1215-4506-8DE7-13BFA540DF2D}" type="presParOf" srcId="{75EC5B0A-5F28-41AA-8E63-989D94C2B906}" destId="{1342C011-441C-4B56-BC34-504F4F8EBDF9}" srcOrd="0" destOrd="0" presId="urn:microsoft.com/office/officeart/2008/layout/VerticalCurvedList"/>
    <dgm:cxn modelId="{172D5CC2-535C-443D-BA8B-1A7BE744FDBA}" type="presParOf" srcId="{0994B970-4D96-4B35-B6BA-9C4A6962B7EF}" destId="{1C60B733-AF6E-4EB1-AA6E-C008FA3865BD}" srcOrd="3" destOrd="0" presId="urn:microsoft.com/office/officeart/2008/layout/VerticalCurvedList"/>
    <dgm:cxn modelId="{602057F5-A9F7-4E8E-ABC1-F494ADE0D0EC}" type="presParOf" srcId="{0994B970-4D96-4B35-B6BA-9C4A6962B7EF}" destId="{FAE1A6EF-EF13-44B4-ACB4-7E9050A7BB10}" srcOrd="4" destOrd="0" presId="urn:microsoft.com/office/officeart/2008/layout/VerticalCurvedList"/>
    <dgm:cxn modelId="{E654C79C-380A-40A7-95EF-C0D24872D5FF}" type="presParOf" srcId="{FAE1A6EF-EF13-44B4-ACB4-7E9050A7BB10}" destId="{B3428242-1F73-4608-8CD5-73C814928F06}" srcOrd="0" destOrd="0" presId="urn:microsoft.com/office/officeart/2008/layout/VerticalCurvedList"/>
    <dgm:cxn modelId="{95A25986-F997-4121-BBD5-B7A2D7E15EA5}" type="presParOf" srcId="{0994B970-4D96-4B35-B6BA-9C4A6962B7EF}" destId="{BAB7CD4F-D354-4147-B030-9007705C9C77}" srcOrd="5" destOrd="0" presId="urn:microsoft.com/office/officeart/2008/layout/VerticalCurvedList"/>
    <dgm:cxn modelId="{0A8D3BBD-6566-4EA3-97DE-C5D9BE2EADFF}" type="presParOf" srcId="{0994B970-4D96-4B35-B6BA-9C4A6962B7EF}" destId="{B123FE10-3566-4449-98E5-E3F6880C73F3}" srcOrd="6" destOrd="0" presId="urn:microsoft.com/office/officeart/2008/layout/VerticalCurvedList"/>
    <dgm:cxn modelId="{A4A0E5B1-02F7-490F-83E9-3E471B41F31F}" type="presParOf" srcId="{B123FE10-3566-4449-98E5-E3F6880C73F3}" destId="{83B130D7-29F2-443F-97FB-EA09FFF0F9C8}" srcOrd="0" destOrd="0" presId="urn:microsoft.com/office/officeart/2008/layout/VerticalCurvedList"/>
    <dgm:cxn modelId="{368145A6-B22A-454D-A168-76A2D11D1A81}" type="presParOf" srcId="{0994B970-4D96-4B35-B6BA-9C4A6962B7EF}" destId="{9A255CD5-125C-4B58-A43D-E0685F5CCEE5}" srcOrd="7" destOrd="0" presId="urn:microsoft.com/office/officeart/2008/layout/VerticalCurvedList"/>
    <dgm:cxn modelId="{A5DB57FB-8F0C-468E-9F5C-DB9989AD063D}" type="presParOf" srcId="{0994B970-4D96-4B35-B6BA-9C4A6962B7EF}" destId="{3BAF5972-27DF-4734-A916-EF27945BFDD6}" srcOrd="8" destOrd="0" presId="urn:microsoft.com/office/officeart/2008/layout/VerticalCurvedList"/>
    <dgm:cxn modelId="{C16E30CE-BB59-4047-9D0A-1D9E4B2E4FB2}" type="presParOf" srcId="{3BAF5972-27DF-4734-A916-EF27945BFDD6}" destId="{DA73E846-A20F-43C9-A80D-A8CA94D3122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52E264-817F-4A8D-A76B-E6F3C703461C}" type="doc">
      <dgm:prSet loTypeId="urn:microsoft.com/office/officeart/2005/8/layout/funnel1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3B26CE22-5F19-42BA-9BD4-F7DF03FD0A0F}">
      <dgm:prSet phldrT="[Texto]" custT="1"/>
      <dgm:spPr/>
      <dgm:t>
        <a:bodyPr/>
        <a:lstStyle/>
        <a:p>
          <a:r>
            <a:rPr lang="es-ES" sz="700" b="1" dirty="0" smtClean="0">
              <a:solidFill>
                <a:schemeClr val="tx1"/>
              </a:solidFill>
            </a:rPr>
            <a:t>INVESTIGACIÓN DE </a:t>
          </a:r>
          <a:r>
            <a:rPr lang="es-ES" sz="600" b="1" dirty="0" smtClean="0">
              <a:solidFill>
                <a:schemeClr val="tx1"/>
              </a:solidFill>
            </a:rPr>
            <a:t>CAMPO</a:t>
          </a:r>
          <a:endParaRPr lang="es-EC" sz="700" b="1" dirty="0">
            <a:solidFill>
              <a:schemeClr val="tx1"/>
            </a:solidFill>
          </a:endParaRPr>
        </a:p>
      </dgm:t>
    </dgm:pt>
    <dgm:pt modelId="{5A50234F-1EE5-4FE9-869A-B1EF10B59750}" type="parTrans" cxnId="{396A92A8-F021-45C6-991B-CEC993419CF6}">
      <dgm:prSet/>
      <dgm:spPr/>
      <dgm:t>
        <a:bodyPr/>
        <a:lstStyle/>
        <a:p>
          <a:endParaRPr lang="es-EC"/>
        </a:p>
      </dgm:t>
    </dgm:pt>
    <dgm:pt modelId="{89BD9281-7461-4D4B-8096-4FFCE36513BA}" type="sibTrans" cxnId="{396A92A8-F021-45C6-991B-CEC993419CF6}">
      <dgm:prSet/>
      <dgm:spPr/>
      <dgm:t>
        <a:bodyPr/>
        <a:lstStyle/>
        <a:p>
          <a:endParaRPr lang="es-EC"/>
        </a:p>
      </dgm:t>
    </dgm:pt>
    <dgm:pt modelId="{1F878CA0-7AA3-47A5-B8E2-C3662DF601B0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INVESTIGACIÓN DOCUMENTAL</a:t>
          </a:r>
          <a:endParaRPr lang="es-EC" b="1" dirty="0">
            <a:solidFill>
              <a:schemeClr val="tx1"/>
            </a:solidFill>
          </a:endParaRPr>
        </a:p>
      </dgm:t>
    </dgm:pt>
    <dgm:pt modelId="{F773614F-A960-4767-940B-1A27560B7ABF}" type="parTrans" cxnId="{377E765B-9187-4A8C-8822-254092B17DCA}">
      <dgm:prSet/>
      <dgm:spPr/>
      <dgm:t>
        <a:bodyPr/>
        <a:lstStyle/>
        <a:p>
          <a:endParaRPr lang="es-EC"/>
        </a:p>
      </dgm:t>
    </dgm:pt>
    <dgm:pt modelId="{D68CACE3-CDAE-4765-AB13-E2450CFECCC9}" type="sibTrans" cxnId="{377E765B-9187-4A8C-8822-254092B17DCA}">
      <dgm:prSet/>
      <dgm:spPr/>
      <dgm:t>
        <a:bodyPr/>
        <a:lstStyle/>
        <a:p>
          <a:endParaRPr lang="es-EC"/>
        </a:p>
      </dgm:t>
    </dgm:pt>
    <dgm:pt modelId="{CBC863CE-02CA-4EFB-ADF3-13D9E7C59A3C}">
      <dgm:prSet phldrT="[Texto]"/>
      <dgm:spPr/>
      <dgm:t>
        <a:bodyPr/>
        <a:lstStyle/>
        <a:p>
          <a:r>
            <a:rPr lang="es-ES" b="1" dirty="0" smtClean="0"/>
            <a:t>TIPO DE INVESTIGACIÓN MIXTA</a:t>
          </a:r>
          <a:endParaRPr lang="es-EC" b="1" dirty="0"/>
        </a:p>
      </dgm:t>
    </dgm:pt>
    <dgm:pt modelId="{B4F8D8A2-6B9C-4D68-979F-CD013E6C4A2D}" type="parTrans" cxnId="{B51F6254-8501-4540-9FA9-027AAC4559CC}">
      <dgm:prSet/>
      <dgm:spPr/>
      <dgm:t>
        <a:bodyPr/>
        <a:lstStyle/>
        <a:p>
          <a:endParaRPr lang="es-EC"/>
        </a:p>
      </dgm:t>
    </dgm:pt>
    <dgm:pt modelId="{EC7412B8-E386-4C64-AE6E-CBAE25FA925E}" type="sibTrans" cxnId="{B51F6254-8501-4540-9FA9-027AAC4559CC}">
      <dgm:prSet/>
      <dgm:spPr/>
      <dgm:t>
        <a:bodyPr/>
        <a:lstStyle/>
        <a:p>
          <a:endParaRPr lang="es-EC"/>
        </a:p>
      </dgm:t>
    </dgm:pt>
    <dgm:pt modelId="{70C51E7B-6D8B-448E-995D-6DA42F8F8459}" type="pres">
      <dgm:prSet presAssocID="{3252E264-817F-4A8D-A76B-E6F3C703461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61521D-3FA4-40D2-914A-310037A4BA92}" type="pres">
      <dgm:prSet presAssocID="{3252E264-817F-4A8D-A76B-E6F3C703461C}" presName="ellipse" presStyleLbl="trBgShp" presStyleIdx="0" presStyleCnt="1" custLinFactNeighborY="33746"/>
      <dgm:spPr/>
    </dgm:pt>
    <dgm:pt modelId="{F43565A3-9E35-4E8D-A837-CF703464679C}" type="pres">
      <dgm:prSet presAssocID="{3252E264-817F-4A8D-A76B-E6F3C703461C}" presName="arrow1" presStyleLbl="fgShp" presStyleIdx="0" presStyleCnt="1" custLinFactY="1433" custLinFactNeighborY="100000"/>
      <dgm:spPr/>
    </dgm:pt>
    <dgm:pt modelId="{A4C37C17-6469-435B-87F2-7C09293C5AF0}" type="pres">
      <dgm:prSet presAssocID="{3252E264-817F-4A8D-A76B-E6F3C703461C}" presName="rectangle" presStyleLbl="revTx" presStyleIdx="0" presStyleCnt="1" custScaleX="115924" custLinFactY="-200000" custLinFactNeighborX="-653" custLinFactNeighborY="-2725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5FF000-E2BB-459E-B8B6-CE2458870777}" type="pres">
      <dgm:prSet presAssocID="{1F878CA0-7AA3-47A5-B8E2-C3662DF601B0}" presName="item1" presStyleLbl="node1" presStyleIdx="0" presStyleCnt="2" custLinFactNeighborX="9267" custLinFactNeighborY="338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5B1189-CC49-4486-BA4C-CD85F53C8162}" type="pres">
      <dgm:prSet presAssocID="{CBC863CE-02CA-4EFB-ADF3-13D9E7C59A3C}" presName="item2" presStyleLbl="node1" presStyleIdx="1" presStyleCnt="2" custLinFactNeighborX="11593" custLinFactNeighborY="309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8EA4AE-6E2A-40E0-9B96-35E3F6B37EF3}" type="pres">
      <dgm:prSet presAssocID="{3252E264-817F-4A8D-A76B-E6F3C703461C}" presName="funnel" presStyleLbl="trAlignAcc1" presStyleIdx="0" presStyleCnt="1" custLinFactNeighborX="-68" custLinFactNeighborY="13896"/>
      <dgm:spPr/>
    </dgm:pt>
  </dgm:ptLst>
  <dgm:cxnLst>
    <dgm:cxn modelId="{B7CC8AE2-4E9D-4A1C-9539-DE801FEC1A1C}" type="presOf" srcId="{1F878CA0-7AA3-47A5-B8E2-C3662DF601B0}" destId="{A25FF000-E2BB-459E-B8B6-CE2458870777}" srcOrd="0" destOrd="0" presId="urn:microsoft.com/office/officeart/2005/8/layout/funnel1"/>
    <dgm:cxn modelId="{951839C1-0296-4EF2-A3F0-5C54BDF935B6}" type="presOf" srcId="{CBC863CE-02CA-4EFB-ADF3-13D9E7C59A3C}" destId="{A4C37C17-6469-435B-87F2-7C09293C5AF0}" srcOrd="0" destOrd="0" presId="urn:microsoft.com/office/officeart/2005/8/layout/funnel1"/>
    <dgm:cxn modelId="{396A92A8-F021-45C6-991B-CEC993419CF6}" srcId="{3252E264-817F-4A8D-A76B-E6F3C703461C}" destId="{3B26CE22-5F19-42BA-9BD4-F7DF03FD0A0F}" srcOrd="0" destOrd="0" parTransId="{5A50234F-1EE5-4FE9-869A-B1EF10B59750}" sibTransId="{89BD9281-7461-4D4B-8096-4FFCE36513BA}"/>
    <dgm:cxn modelId="{377E765B-9187-4A8C-8822-254092B17DCA}" srcId="{3252E264-817F-4A8D-A76B-E6F3C703461C}" destId="{1F878CA0-7AA3-47A5-B8E2-C3662DF601B0}" srcOrd="1" destOrd="0" parTransId="{F773614F-A960-4767-940B-1A27560B7ABF}" sibTransId="{D68CACE3-CDAE-4765-AB13-E2450CFECCC9}"/>
    <dgm:cxn modelId="{B51F6254-8501-4540-9FA9-027AAC4559CC}" srcId="{3252E264-817F-4A8D-A76B-E6F3C703461C}" destId="{CBC863CE-02CA-4EFB-ADF3-13D9E7C59A3C}" srcOrd="2" destOrd="0" parTransId="{B4F8D8A2-6B9C-4D68-979F-CD013E6C4A2D}" sibTransId="{EC7412B8-E386-4C64-AE6E-CBAE25FA925E}"/>
    <dgm:cxn modelId="{8C66FFB0-C5BC-4945-9FD0-0CDA37268F53}" type="presOf" srcId="{3252E264-817F-4A8D-A76B-E6F3C703461C}" destId="{70C51E7B-6D8B-448E-995D-6DA42F8F8459}" srcOrd="0" destOrd="0" presId="urn:microsoft.com/office/officeart/2005/8/layout/funnel1"/>
    <dgm:cxn modelId="{1C36BA37-5AA9-4D74-BEDC-307021F008F2}" type="presOf" srcId="{3B26CE22-5F19-42BA-9BD4-F7DF03FD0A0F}" destId="{3A5B1189-CC49-4486-BA4C-CD85F53C8162}" srcOrd="0" destOrd="0" presId="urn:microsoft.com/office/officeart/2005/8/layout/funnel1"/>
    <dgm:cxn modelId="{E9958034-D636-456D-8979-9BE60753CB86}" type="presParOf" srcId="{70C51E7B-6D8B-448E-995D-6DA42F8F8459}" destId="{CC61521D-3FA4-40D2-914A-310037A4BA92}" srcOrd="0" destOrd="0" presId="urn:microsoft.com/office/officeart/2005/8/layout/funnel1"/>
    <dgm:cxn modelId="{9DEBC977-893D-4AD6-9CA3-E072AE4D058E}" type="presParOf" srcId="{70C51E7B-6D8B-448E-995D-6DA42F8F8459}" destId="{F43565A3-9E35-4E8D-A837-CF703464679C}" srcOrd="1" destOrd="0" presId="urn:microsoft.com/office/officeart/2005/8/layout/funnel1"/>
    <dgm:cxn modelId="{2C973402-5F53-4F71-91FA-276A9BD6D937}" type="presParOf" srcId="{70C51E7B-6D8B-448E-995D-6DA42F8F8459}" destId="{A4C37C17-6469-435B-87F2-7C09293C5AF0}" srcOrd="2" destOrd="0" presId="urn:microsoft.com/office/officeart/2005/8/layout/funnel1"/>
    <dgm:cxn modelId="{45D09033-420B-4F05-9612-475B49E698BA}" type="presParOf" srcId="{70C51E7B-6D8B-448E-995D-6DA42F8F8459}" destId="{A25FF000-E2BB-459E-B8B6-CE2458870777}" srcOrd="3" destOrd="0" presId="urn:microsoft.com/office/officeart/2005/8/layout/funnel1"/>
    <dgm:cxn modelId="{516208AD-D352-43DF-94C0-A3E748F600B7}" type="presParOf" srcId="{70C51E7B-6D8B-448E-995D-6DA42F8F8459}" destId="{3A5B1189-CC49-4486-BA4C-CD85F53C8162}" srcOrd="4" destOrd="0" presId="urn:microsoft.com/office/officeart/2005/8/layout/funnel1"/>
    <dgm:cxn modelId="{A00160F1-27DC-425D-B6E2-5FA51D6545C7}" type="presParOf" srcId="{70C51E7B-6D8B-448E-995D-6DA42F8F8459}" destId="{5E8EA4AE-6E2A-40E0-9B96-35E3F6B37EF3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B05E89-9238-4286-98BC-78F4B4E14629}" type="doc">
      <dgm:prSet loTypeId="urn:microsoft.com/office/officeart/2005/8/layout/equation2" loCatId="process" qsTypeId="urn:microsoft.com/office/officeart/2005/8/quickstyle/3d1" qsCatId="3D" csTypeId="urn:microsoft.com/office/officeart/2005/8/colors/accent2_3" csCatId="accent2" phldr="1"/>
      <dgm:spPr/>
    </dgm:pt>
    <dgm:pt modelId="{51FCCBE0-7761-4D88-AB7A-855D5172D20A}">
      <dgm:prSet phldrT="[Texto]"/>
      <dgm:spPr/>
      <dgm:t>
        <a:bodyPr/>
        <a:lstStyle/>
        <a:p>
          <a:r>
            <a:rPr lang="es-ES" b="1" dirty="0" smtClean="0"/>
            <a:t>ANÁLISIS</a:t>
          </a:r>
          <a:endParaRPr lang="es-EC" b="1" dirty="0"/>
        </a:p>
      </dgm:t>
    </dgm:pt>
    <dgm:pt modelId="{E2822605-D8C6-40E7-90C2-18B459ABB387}" type="parTrans" cxnId="{1EBCCBB4-0EF2-4592-B8BE-9172DC80BF26}">
      <dgm:prSet/>
      <dgm:spPr/>
      <dgm:t>
        <a:bodyPr/>
        <a:lstStyle/>
        <a:p>
          <a:endParaRPr lang="es-EC"/>
        </a:p>
      </dgm:t>
    </dgm:pt>
    <dgm:pt modelId="{A369CADC-07D1-47B3-95B3-1E263A21004C}" type="sibTrans" cxnId="{1EBCCBB4-0EF2-4592-B8BE-9172DC80BF26}">
      <dgm:prSet/>
      <dgm:spPr/>
      <dgm:t>
        <a:bodyPr/>
        <a:lstStyle/>
        <a:p>
          <a:endParaRPr lang="es-EC"/>
        </a:p>
      </dgm:t>
    </dgm:pt>
    <dgm:pt modelId="{FB237C3D-89D6-454B-8261-3467AC99F80E}">
      <dgm:prSet phldrT="[Texto]"/>
      <dgm:spPr/>
      <dgm:t>
        <a:bodyPr/>
        <a:lstStyle/>
        <a:p>
          <a:r>
            <a:rPr lang="es-ES" b="1" dirty="0" smtClean="0"/>
            <a:t>SÍNTESIS</a:t>
          </a:r>
          <a:endParaRPr lang="es-EC" b="1" dirty="0"/>
        </a:p>
      </dgm:t>
    </dgm:pt>
    <dgm:pt modelId="{36622F52-D188-42F7-9C04-E9A13836DBE0}" type="parTrans" cxnId="{C5EC3AEE-7685-49B9-89B2-A4723C7BCBDB}">
      <dgm:prSet/>
      <dgm:spPr/>
      <dgm:t>
        <a:bodyPr/>
        <a:lstStyle/>
        <a:p>
          <a:endParaRPr lang="es-EC"/>
        </a:p>
      </dgm:t>
    </dgm:pt>
    <dgm:pt modelId="{F093DC4D-C722-4AE5-9507-04E670768F54}" type="sibTrans" cxnId="{C5EC3AEE-7685-49B9-89B2-A4723C7BCBDB}">
      <dgm:prSet/>
      <dgm:spPr/>
      <dgm:t>
        <a:bodyPr/>
        <a:lstStyle/>
        <a:p>
          <a:endParaRPr lang="es-EC"/>
        </a:p>
      </dgm:t>
    </dgm:pt>
    <dgm:pt modelId="{3B98A6FA-52CC-4B63-9D64-0814395143D7}">
      <dgm:prSet phldrT="[Texto]"/>
      <dgm:spPr/>
      <dgm:t>
        <a:bodyPr/>
        <a:lstStyle/>
        <a:p>
          <a:r>
            <a:rPr lang="es-ES" b="1" dirty="0" smtClean="0"/>
            <a:t>MÉTODO DE INVESTIGACIÓN ANALÍTICO-SINTÉTICO</a:t>
          </a:r>
          <a:endParaRPr lang="es-EC" b="1" dirty="0"/>
        </a:p>
      </dgm:t>
    </dgm:pt>
    <dgm:pt modelId="{C5F0E76C-BDD0-46A9-B16E-5AAC8F0FD029}" type="parTrans" cxnId="{2450D5D1-EB00-4AE2-8094-C0648F84CBD5}">
      <dgm:prSet/>
      <dgm:spPr/>
      <dgm:t>
        <a:bodyPr/>
        <a:lstStyle/>
        <a:p>
          <a:endParaRPr lang="es-EC"/>
        </a:p>
      </dgm:t>
    </dgm:pt>
    <dgm:pt modelId="{1252A4E2-124C-4320-AE51-9C0D6CA97EA7}" type="sibTrans" cxnId="{2450D5D1-EB00-4AE2-8094-C0648F84CBD5}">
      <dgm:prSet/>
      <dgm:spPr/>
      <dgm:t>
        <a:bodyPr/>
        <a:lstStyle/>
        <a:p>
          <a:endParaRPr lang="es-EC"/>
        </a:p>
      </dgm:t>
    </dgm:pt>
    <dgm:pt modelId="{C9BBDE98-A8F0-4FBB-90B3-2FC325067E97}" type="pres">
      <dgm:prSet presAssocID="{72B05E89-9238-4286-98BC-78F4B4E14629}" presName="Name0" presStyleCnt="0">
        <dgm:presLayoutVars>
          <dgm:dir/>
          <dgm:resizeHandles val="exact"/>
        </dgm:presLayoutVars>
      </dgm:prSet>
      <dgm:spPr/>
    </dgm:pt>
    <dgm:pt modelId="{C56EF8BC-2838-47FD-B1C4-C3CB8C3099F9}" type="pres">
      <dgm:prSet presAssocID="{72B05E89-9238-4286-98BC-78F4B4E14629}" presName="vNodes" presStyleCnt="0"/>
      <dgm:spPr/>
    </dgm:pt>
    <dgm:pt modelId="{1CBA523D-DAF6-418A-9B47-A98ED98044F9}" type="pres">
      <dgm:prSet presAssocID="{51FCCBE0-7761-4D88-AB7A-855D5172D20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34D4C4-C3DC-431F-BB4A-5FE925331A4C}" type="pres">
      <dgm:prSet presAssocID="{A369CADC-07D1-47B3-95B3-1E263A21004C}" presName="spacerT" presStyleCnt="0"/>
      <dgm:spPr/>
    </dgm:pt>
    <dgm:pt modelId="{B4B6D408-1675-4407-9782-092C3C820C5D}" type="pres">
      <dgm:prSet presAssocID="{A369CADC-07D1-47B3-95B3-1E263A21004C}" presName="sibTrans" presStyleLbl="sibTrans2D1" presStyleIdx="0" presStyleCnt="2"/>
      <dgm:spPr/>
      <dgm:t>
        <a:bodyPr/>
        <a:lstStyle/>
        <a:p>
          <a:endParaRPr lang="es-EC"/>
        </a:p>
      </dgm:t>
    </dgm:pt>
    <dgm:pt modelId="{5A7EF75D-3908-4D84-BEC8-C21574441C2F}" type="pres">
      <dgm:prSet presAssocID="{A369CADC-07D1-47B3-95B3-1E263A21004C}" presName="spacerB" presStyleCnt="0"/>
      <dgm:spPr/>
    </dgm:pt>
    <dgm:pt modelId="{7C007D21-5857-4C59-A8DD-C9113BF45B7E}" type="pres">
      <dgm:prSet presAssocID="{FB237C3D-89D6-454B-8261-3467AC99F80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231988-B7C9-41E6-A523-47DCA5A17B50}" type="pres">
      <dgm:prSet presAssocID="{72B05E89-9238-4286-98BC-78F4B4E14629}" presName="sibTransLast" presStyleLbl="sibTrans2D1" presStyleIdx="1" presStyleCnt="2"/>
      <dgm:spPr/>
      <dgm:t>
        <a:bodyPr/>
        <a:lstStyle/>
        <a:p>
          <a:endParaRPr lang="es-EC"/>
        </a:p>
      </dgm:t>
    </dgm:pt>
    <dgm:pt modelId="{9C0BFD3D-A9EC-4EF1-9BB2-D19509D2A3B3}" type="pres">
      <dgm:prSet presAssocID="{72B05E89-9238-4286-98BC-78F4B4E14629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1D75DFCD-156F-499B-BDCA-99FBB5E16D49}" type="pres">
      <dgm:prSet presAssocID="{72B05E89-9238-4286-98BC-78F4B4E14629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CC40A22-C0C3-483C-B5E1-BCE1F08070DE}" type="presOf" srcId="{FB237C3D-89D6-454B-8261-3467AC99F80E}" destId="{7C007D21-5857-4C59-A8DD-C9113BF45B7E}" srcOrd="0" destOrd="0" presId="urn:microsoft.com/office/officeart/2005/8/layout/equation2"/>
    <dgm:cxn modelId="{393B678C-3BC9-4B03-AFA2-F856D533BF45}" type="presOf" srcId="{A369CADC-07D1-47B3-95B3-1E263A21004C}" destId="{B4B6D408-1675-4407-9782-092C3C820C5D}" srcOrd="0" destOrd="0" presId="urn:microsoft.com/office/officeart/2005/8/layout/equation2"/>
    <dgm:cxn modelId="{2450D5D1-EB00-4AE2-8094-C0648F84CBD5}" srcId="{72B05E89-9238-4286-98BC-78F4B4E14629}" destId="{3B98A6FA-52CC-4B63-9D64-0814395143D7}" srcOrd="2" destOrd="0" parTransId="{C5F0E76C-BDD0-46A9-B16E-5AAC8F0FD029}" sibTransId="{1252A4E2-124C-4320-AE51-9C0D6CA97EA7}"/>
    <dgm:cxn modelId="{114D5284-9F43-4067-BE7C-07BBFF5FB44C}" type="presOf" srcId="{3B98A6FA-52CC-4B63-9D64-0814395143D7}" destId="{1D75DFCD-156F-499B-BDCA-99FBB5E16D49}" srcOrd="0" destOrd="0" presId="urn:microsoft.com/office/officeart/2005/8/layout/equation2"/>
    <dgm:cxn modelId="{C5EC3AEE-7685-49B9-89B2-A4723C7BCBDB}" srcId="{72B05E89-9238-4286-98BC-78F4B4E14629}" destId="{FB237C3D-89D6-454B-8261-3467AC99F80E}" srcOrd="1" destOrd="0" parTransId="{36622F52-D188-42F7-9C04-E9A13836DBE0}" sibTransId="{F093DC4D-C722-4AE5-9507-04E670768F54}"/>
    <dgm:cxn modelId="{C9CA276B-76B7-4268-9C10-E55A3C731E4B}" type="presOf" srcId="{51FCCBE0-7761-4D88-AB7A-855D5172D20A}" destId="{1CBA523D-DAF6-418A-9B47-A98ED98044F9}" srcOrd="0" destOrd="0" presId="urn:microsoft.com/office/officeart/2005/8/layout/equation2"/>
    <dgm:cxn modelId="{DFADD4D8-3F13-424F-891C-6A11AE044540}" type="presOf" srcId="{F093DC4D-C722-4AE5-9507-04E670768F54}" destId="{9C0BFD3D-A9EC-4EF1-9BB2-D19509D2A3B3}" srcOrd="1" destOrd="0" presId="urn:microsoft.com/office/officeart/2005/8/layout/equation2"/>
    <dgm:cxn modelId="{E8AE4F48-9478-4B95-8D47-C9A21833C2D3}" type="presOf" srcId="{F093DC4D-C722-4AE5-9507-04E670768F54}" destId="{CC231988-B7C9-41E6-A523-47DCA5A17B50}" srcOrd="0" destOrd="0" presId="urn:microsoft.com/office/officeart/2005/8/layout/equation2"/>
    <dgm:cxn modelId="{3B6F6D25-9A41-46D7-A210-EA1E40B901BD}" type="presOf" srcId="{72B05E89-9238-4286-98BC-78F4B4E14629}" destId="{C9BBDE98-A8F0-4FBB-90B3-2FC325067E97}" srcOrd="0" destOrd="0" presId="urn:microsoft.com/office/officeart/2005/8/layout/equation2"/>
    <dgm:cxn modelId="{1EBCCBB4-0EF2-4592-B8BE-9172DC80BF26}" srcId="{72B05E89-9238-4286-98BC-78F4B4E14629}" destId="{51FCCBE0-7761-4D88-AB7A-855D5172D20A}" srcOrd="0" destOrd="0" parTransId="{E2822605-D8C6-40E7-90C2-18B459ABB387}" sibTransId="{A369CADC-07D1-47B3-95B3-1E263A21004C}"/>
    <dgm:cxn modelId="{29B3BD7D-07DF-4B08-A6D1-310AAD7270C8}" type="presParOf" srcId="{C9BBDE98-A8F0-4FBB-90B3-2FC325067E97}" destId="{C56EF8BC-2838-47FD-B1C4-C3CB8C3099F9}" srcOrd="0" destOrd="0" presId="urn:microsoft.com/office/officeart/2005/8/layout/equation2"/>
    <dgm:cxn modelId="{9C3358F9-8523-4298-B2A9-6F90FB44C2E2}" type="presParOf" srcId="{C56EF8BC-2838-47FD-B1C4-C3CB8C3099F9}" destId="{1CBA523D-DAF6-418A-9B47-A98ED98044F9}" srcOrd="0" destOrd="0" presId="urn:microsoft.com/office/officeart/2005/8/layout/equation2"/>
    <dgm:cxn modelId="{A7C23E98-B0C6-4A8D-B00A-53FB80F768BC}" type="presParOf" srcId="{C56EF8BC-2838-47FD-B1C4-C3CB8C3099F9}" destId="{FD34D4C4-C3DC-431F-BB4A-5FE925331A4C}" srcOrd="1" destOrd="0" presId="urn:microsoft.com/office/officeart/2005/8/layout/equation2"/>
    <dgm:cxn modelId="{202FCC9F-2E35-4AD6-9EE2-24680A91ABB5}" type="presParOf" srcId="{C56EF8BC-2838-47FD-B1C4-C3CB8C3099F9}" destId="{B4B6D408-1675-4407-9782-092C3C820C5D}" srcOrd="2" destOrd="0" presId="urn:microsoft.com/office/officeart/2005/8/layout/equation2"/>
    <dgm:cxn modelId="{3FBA2680-5776-429A-8CDD-CF1BE72DF6FA}" type="presParOf" srcId="{C56EF8BC-2838-47FD-B1C4-C3CB8C3099F9}" destId="{5A7EF75D-3908-4D84-BEC8-C21574441C2F}" srcOrd="3" destOrd="0" presId="urn:microsoft.com/office/officeart/2005/8/layout/equation2"/>
    <dgm:cxn modelId="{CFC78CD7-35D8-4FCD-B3BF-4869A284EC59}" type="presParOf" srcId="{C56EF8BC-2838-47FD-B1C4-C3CB8C3099F9}" destId="{7C007D21-5857-4C59-A8DD-C9113BF45B7E}" srcOrd="4" destOrd="0" presId="urn:microsoft.com/office/officeart/2005/8/layout/equation2"/>
    <dgm:cxn modelId="{77177999-1200-4C73-B658-46F934B955EE}" type="presParOf" srcId="{C9BBDE98-A8F0-4FBB-90B3-2FC325067E97}" destId="{CC231988-B7C9-41E6-A523-47DCA5A17B50}" srcOrd="1" destOrd="0" presId="urn:microsoft.com/office/officeart/2005/8/layout/equation2"/>
    <dgm:cxn modelId="{D12AB265-A5B8-4C0D-AA16-5711007DBD7F}" type="presParOf" srcId="{CC231988-B7C9-41E6-A523-47DCA5A17B50}" destId="{9C0BFD3D-A9EC-4EF1-9BB2-D19509D2A3B3}" srcOrd="0" destOrd="0" presId="urn:microsoft.com/office/officeart/2005/8/layout/equation2"/>
    <dgm:cxn modelId="{D1CD32D1-7F08-42F4-97BA-E74E592AA28A}" type="presParOf" srcId="{C9BBDE98-A8F0-4FBB-90B3-2FC325067E97}" destId="{1D75DFCD-156F-499B-BDCA-99FBB5E16D4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048B18-16CE-4BDF-BB17-902845FD74BF}" type="doc">
      <dgm:prSet loTypeId="urn:microsoft.com/office/officeart/2005/8/layout/arrow2" loCatId="process" qsTypeId="urn:microsoft.com/office/officeart/2009/2/quickstyle/3d8" qsCatId="3D" csTypeId="urn:microsoft.com/office/officeart/2005/8/colors/accent6_4" csCatId="accent6" phldr="1"/>
      <dgm:spPr/>
    </dgm:pt>
    <dgm:pt modelId="{AC65EBF5-A4A9-419D-98ED-46BE445FCEEE}">
      <dgm:prSet phldrT="[Texto]"/>
      <dgm:spPr/>
      <dgm:t>
        <a:bodyPr/>
        <a:lstStyle/>
        <a:p>
          <a:r>
            <a:rPr lang="es-EC" b="1" dirty="0" smtClean="0"/>
            <a:t>PROBABILIDAD</a:t>
          </a:r>
          <a:endParaRPr lang="es-EC" b="1" dirty="0"/>
        </a:p>
      </dgm:t>
    </dgm:pt>
    <dgm:pt modelId="{610B784C-CF4E-4932-B644-1FD4B4612C33}" type="parTrans" cxnId="{FB494B09-B3FA-4237-8944-FF02C9E2DCDA}">
      <dgm:prSet/>
      <dgm:spPr/>
      <dgm:t>
        <a:bodyPr/>
        <a:lstStyle/>
        <a:p>
          <a:endParaRPr lang="es-EC"/>
        </a:p>
      </dgm:t>
    </dgm:pt>
    <dgm:pt modelId="{C18C3556-CB6F-43EF-95CB-0BB56440DA54}" type="sibTrans" cxnId="{FB494B09-B3FA-4237-8944-FF02C9E2DCDA}">
      <dgm:prSet/>
      <dgm:spPr/>
      <dgm:t>
        <a:bodyPr/>
        <a:lstStyle/>
        <a:p>
          <a:endParaRPr lang="es-EC"/>
        </a:p>
      </dgm:t>
    </dgm:pt>
    <dgm:pt modelId="{FCC1FEB9-58AD-463F-B8A3-02BDF6D7556B}">
      <dgm:prSet phldrT="[Texto]"/>
      <dgm:spPr/>
      <dgm:t>
        <a:bodyPr/>
        <a:lstStyle/>
        <a:p>
          <a:r>
            <a:rPr lang="es-EC" b="1" dirty="0" smtClean="0"/>
            <a:t>IMPACTO</a:t>
          </a:r>
          <a:endParaRPr lang="es-EC" b="1" dirty="0"/>
        </a:p>
      </dgm:t>
    </dgm:pt>
    <dgm:pt modelId="{DD0C4AEC-0A4A-4044-A701-A799BB152ABD}" type="parTrans" cxnId="{EE4E8403-A576-4292-8D43-32B0ABD09B98}">
      <dgm:prSet/>
      <dgm:spPr/>
      <dgm:t>
        <a:bodyPr/>
        <a:lstStyle/>
        <a:p>
          <a:endParaRPr lang="es-EC"/>
        </a:p>
      </dgm:t>
    </dgm:pt>
    <dgm:pt modelId="{8E44DE7A-9F61-41BA-B1EB-7738CC08DD7D}" type="sibTrans" cxnId="{EE4E8403-A576-4292-8D43-32B0ABD09B98}">
      <dgm:prSet/>
      <dgm:spPr/>
      <dgm:t>
        <a:bodyPr/>
        <a:lstStyle/>
        <a:p>
          <a:endParaRPr lang="es-EC"/>
        </a:p>
      </dgm:t>
    </dgm:pt>
    <dgm:pt modelId="{F63D7AC1-7778-4A3C-8412-55CD7FEFF990}" type="pres">
      <dgm:prSet presAssocID="{8A048B18-16CE-4BDF-BB17-902845FD74BF}" presName="arrowDiagram" presStyleCnt="0">
        <dgm:presLayoutVars>
          <dgm:chMax val="5"/>
          <dgm:dir/>
          <dgm:resizeHandles val="exact"/>
        </dgm:presLayoutVars>
      </dgm:prSet>
      <dgm:spPr/>
    </dgm:pt>
    <dgm:pt modelId="{71581BCB-C984-4309-9238-A0CD9D104D29}" type="pres">
      <dgm:prSet presAssocID="{8A048B18-16CE-4BDF-BB17-902845FD74BF}" presName="arrow" presStyleLbl="bgShp" presStyleIdx="0" presStyleCnt="1"/>
      <dgm:spPr/>
    </dgm:pt>
    <dgm:pt modelId="{0B8A9BBA-BFC3-4729-85A8-EC70B76BFA6E}" type="pres">
      <dgm:prSet presAssocID="{8A048B18-16CE-4BDF-BB17-902845FD74BF}" presName="arrowDiagram2" presStyleCnt="0"/>
      <dgm:spPr/>
    </dgm:pt>
    <dgm:pt modelId="{7C1E613F-F661-44A9-A102-1F73FEABC3A4}" type="pres">
      <dgm:prSet presAssocID="{AC65EBF5-A4A9-419D-98ED-46BE445FCEEE}" presName="bullet2a" presStyleLbl="node1" presStyleIdx="0" presStyleCnt="2"/>
      <dgm:spPr/>
    </dgm:pt>
    <dgm:pt modelId="{C7A34EA8-4786-4C14-AF69-AE0259FFA1A1}" type="pres">
      <dgm:prSet presAssocID="{AC65EBF5-A4A9-419D-98ED-46BE445FCEEE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DEE401-4CC6-4138-B31E-25DBA2995A92}" type="pres">
      <dgm:prSet presAssocID="{FCC1FEB9-58AD-463F-B8A3-02BDF6D7556B}" presName="bullet2b" presStyleLbl="node1" presStyleIdx="1" presStyleCnt="2"/>
      <dgm:spPr/>
    </dgm:pt>
    <dgm:pt modelId="{290ACC89-E76B-43E5-8A87-6702AD2740D5}" type="pres">
      <dgm:prSet presAssocID="{FCC1FEB9-58AD-463F-B8A3-02BDF6D7556B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86BD2CA-C105-474B-8EF0-97A6DE71E0ED}" type="presOf" srcId="{AC65EBF5-A4A9-419D-98ED-46BE445FCEEE}" destId="{C7A34EA8-4786-4C14-AF69-AE0259FFA1A1}" srcOrd="0" destOrd="0" presId="urn:microsoft.com/office/officeart/2005/8/layout/arrow2"/>
    <dgm:cxn modelId="{EE4E8403-A576-4292-8D43-32B0ABD09B98}" srcId="{8A048B18-16CE-4BDF-BB17-902845FD74BF}" destId="{FCC1FEB9-58AD-463F-B8A3-02BDF6D7556B}" srcOrd="1" destOrd="0" parTransId="{DD0C4AEC-0A4A-4044-A701-A799BB152ABD}" sibTransId="{8E44DE7A-9F61-41BA-B1EB-7738CC08DD7D}"/>
    <dgm:cxn modelId="{471D9CC8-B41C-4F04-911B-537E5E0E77DE}" type="presOf" srcId="{FCC1FEB9-58AD-463F-B8A3-02BDF6D7556B}" destId="{290ACC89-E76B-43E5-8A87-6702AD2740D5}" srcOrd="0" destOrd="0" presId="urn:microsoft.com/office/officeart/2005/8/layout/arrow2"/>
    <dgm:cxn modelId="{5D185486-76DA-4C73-A671-BFABAFC8AABD}" type="presOf" srcId="{8A048B18-16CE-4BDF-BB17-902845FD74BF}" destId="{F63D7AC1-7778-4A3C-8412-55CD7FEFF990}" srcOrd="0" destOrd="0" presId="urn:microsoft.com/office/officeart/2005/8/layout/arrow2"/>
    <dgm:cxn modelId="{FB494B09-B3FA-4237-8944-FF02C9E2DCDA}" srcId="{8A048B18-16CE-4BDF-BB17-902845FD74BF}" destId="{AC65EBF5-A4A9-419D-98ED-46BE445FCEEE}" srcOrd="0" destOrd="0" parTransId="{610B784C-CF4E-4932-B644-1FD4B4612C33}" sibTransId="{C18C3556-CB6F-43EF-95CB-0BB56440DA54}"/>
    <dgm:cxn modelId="{4342BBD1-8CF3-490E-AA83-527CF2B47805}" type="presParOf" srcId="{F63D7AC1-7778-4A3C-8412-55CD7FEFF990}" destId="{71581BCB-C984-4309-9238-A0CD9D104D29}" srcOrd="0" destOrd="0" presId="urn:microsoft.com/office/officeart/2005/8/layout/arrow2"/>
    <dgm:cxn modelId="{260E5A58-867A-44EC-A8C4-5EAE2F865904}" type="presParOf" srcId="{F63D7AC1-7778-4A3C-8412-55CD7FEFF990}" destId="{0B8A9BBA-BFC3-4729-85A8-EC70B76BFA6E}" srcOrd="1" destOrd="0" presId="urn:microsoft.com/office/officeart/2005/8/layout/arrow2"/>
    <dgm:cxn modelId="{BC8EF6AD-6A40-426D-9C8F-76C01D26043A}" type="presParOf" srcId="{0B8A9BBA-BFC3-4729-85A8-EC70B76BFA6E}" destId="{7C1E613F-F661-44A9-A102-1F73FEABC3A4}" srcOrd="0" destOrd="0" presId="urn:microsoft.com/office/officeart/2005/8/layout/arrow2"/>
    <dgm:cxn modelId="{3C2AAECD-C822-4BD0-9CCE-90793988A6C2}" type="presParOf" srcId="{0B8A9BBA-BFC3-4729-85A8-EC70B76BFA6E}" destId="{C7A34EA8-4786-4C14-AF69-AE0259FFA1A1}" srcOrd="1" destOrd="0" presId="urn:microsoft.com/office/officeart/2005/8/layout/arrow2"/>
    <dgm:cxn modelId="{E67F7684-4196-4F14-96F1-A5CB54CC0143}" type="presParOf" srcId="{0B8A9BBA-BFC3-4729-85A8-EC70B76BFA6E}" destId="{BDDEE401-4CC6-4138-B31E-25DBA2995A92}" srcOrd="2" destOrd="0" presId="urn:microsoft.com/office/officeart/2005/8/layout/arrow2"/>
    <dgm:cxn modelId="{91379CD7-6021-48A7-9F30-49DE4FF2C289}" type="presParOf" srcId="{0B8A9BBA-BFC3-4729-85A8-EC70B76BFA6E}" destId="{290ACC89-E76B-43E5-8A87-6702AD2740D5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048B18-16CE-4BDF-BB17-902845FD74BF}" type="doc">
      <dgm:prSet loTypeId="urn:microsoft.com/office/officeart/2009/3/layout/DescendingProcess" loCatId="process" qsTypeId="urn:microsoft.com/office/officeart/2009/2/quickstyle/3d8" qsCatId="3D" csTypeId="urn:microsoft.com/office/officeart/2005/8/colors/accent6_2" csCatId="accent6" phldr="1"/>
      <dgm:spPr/>
    </dgm:pt>
    <dgm:pt modelId="{AC65EBF5-A4A9-419D-98ED-46BE445FCEEE}">
      <dgm:prSet phldrT="[Texto]"/>
      <dgm:spPr/>
      <dgm:t>
        <a:bodyPr/>
        <a:lstStyle/>
        <a:p>
          <a:r>
            <a:rPr lang="es-EC" b="1" dirty="0" smtClean="0"/>
            <a:t>PROBABILIDAD</a:t>
          </a:r>
          <a:endParaRPr lang="es-EC" b="1" dirty="0"/>
        </a:p>
      </dgm:t>
    </dgm:pt>
    <dgm:pt modelId="{610B784C-CF4E-4932-B644-1FD4B4612C33}" type="parTrans" cxnId="{FB494B09-B3FA-4237-8944-FF02C9E2DCDA}">
      <dgm:prSet/>
      <dgm:spPr/>
      <dgm:t>
        <a:bodyPr/>
        <a:lstStyle/>
        <a:p>
          <a:endParaRPr lang="es-EC"/>
        </a:p>
      </dgm:t>
    </dgm:pt>
    <dgm:pt modelId="{C18C3556-CB6F-43EF-95CB-0BB56440DA54}" type="sibTrans" cxnId="{FB494B09-B3FA-4237-8944-FF02C9E2DCDA}">
      <dgm:prSet/>
      <dgm:spPr/>
      <dgm:t>
        <a:bodyPr/>
        <a:lstStyle/>
        <a:p>
          <a:endParaRPr lang="es-EC"/>
        </a:p>
      </dgm:t>
    </dgm:pt>
    <dgm:pt modelId="{FCC1FEB9-58AD-463F-B8A3-02BDF6D7556B}">
      <dgm:prSet phldrT="[Texto]"/>
      <dgm:spPr/>
      <dgm:t>
        <a:bodyPr/>
        <a:lstStyle/>
        <a:p>
          <a:r>
            <a:rPr lang="es-EC" b="1" dirty="0" smtClean="0"/>
            <a:t>IMPACTO</a:t>
          </a:r>
          <a:endParaRPr lang="es-EC" b="1" dirty="0"/>
        </a:p>
      </dgm:t>
    </dgm:pt>
    <dgm:pt modelId="{DD0C4AEC-0A4A-4044-A701-A799BB152ABD}" type="parTrans" cxnId="{EE4E8403-A576-4292-8D43-32B0ABD09B98}">
      <dgm:prSet/>
      <dgm:spPr/>
      <dgm:t>
        <a:bodyPr/>
        <a:lstStyle/>
        <a:p>
          <a:endParaRPr lang="es-EC"/>
        </a:p>
      </dgm:t>
    </dgm:pt>
    <dgm:pt modelId="{8E44DE7A-9F61-41BA-B1EB-7738CC08DD7D}" type="sibTrans" cxnId="{EE4E8403-A576-4292-8D43-32B0ABD09B98}">
      <dgm:prSet/>
      <dgm:spPr/>
      <dgm:t>
        <a:bodyPr/>
        <a:lstStyle/>
        <a:p>
          <a:endParaRPr lang="es-EC"/>
        </a:p>
      </dgm:t>
    </dgm:pt>
    <dgm:pt modelId="{46FC2A5D-8E40-4C52-BF83-116F91970E26}" type="pres">
      <dgm:prSet presAssocID="{8A048B18-16CE-4BDF-BB17-902845FD74BF}" presName="Name0" presStyleCnt="0">
        <dgm:presLayoutVars>
          <dgm:chMax val="7"/>
          <dgm:chPref val="5"/>
        </dgm:presLayoutVars>
      </dgm:prSet>
      <dgm:spPr/>
    </dgm:pt>
    <dgm:pt modelId="{5CD9EDE1-CCC8-41BE-A41B-E3F88ABA16D6}" type="pres">
      <dgm:prSet presAssocID="{8A048B18-16CE-4BDF-BB17-902845FD74BF}" presName="arrowNode" presStyleLbl="node1" presStyleIdx="0" presStyleCnt="1"/>
      <dgm:spPr/>
    </dgm:pt>
    <dgm:pt modelId="{9957C5BD-56AB-4549-A66E-1EB93EBFD242}" type="pres">
      <dgm:prSet presAssocID="{AC65EBF5-A4A9-419D-98ED-46BE445FCEEE}" presName="txNode1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0B50A3-ACE3-41A8-B81D-EBA6545A59A7}" type="pres">
      <dgm:prSet presAssocID="{FCC1FEB9-58AD-463F-B8A3-02BDF6D7556B}" presName="txNode2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E4E8403-A576-4292-8D43-32B0ABD09B98}" srcId="{8A048B18-16CE-4BDF-BB17-902845FD74BF}" destId="{FCC1FEB9-58AD-463F-B8A3-02BDF6D7556B}" srcOrd="1" destOrd="0" parTransId="{DD0C4AEC-0A4A-4044-A701-A799BB152ABD}" sibTransId="{8E44DE7A-9F61-41BA-B1EB-7738CC08DD7D}"/>
    <dgm:cxn modelId="{87230D51-1DA7-48E3-91E3-9B0447528586}" type="presOf" srcId="{8A048B18-16CE-4BDF-BB17-902845FD74BF}" destId="{46FC2A5D-8E40-4C52-BF83-116F91970E26}" srcOrd="0" destOrd="0" presId="urn:microsoft.com/office/officeart/2009/3/layout/DescendingProcess"/>
    <dgm:cxn modelId="{3D0521BA-9953-484C-8A03-7AD1F3B82D34}" type="presOf" srcId="{AC65EBF5-A4A9-419D-98ED-46BE445FCEEE}" destId="{9957C5BD-56AB-4549-A66E-1EB93EBFD242}" srcOrd="0" destOrd="0" presId="urn:microsoft.com/office/officeart/2009/3/layout/DescendingProcess"/>
    <dgm:cxn modelId="{67923D0A-40E8-42AE-A63A-24389EA20E61}" type="presOf" srcId="{FCC1FEB9-58AD-463F-B8A3-02BDF6D7556B}" destId="{5F0B50A3-ACE3-41A8-B81D-EBA6545A59A7}" srcOrd="0" destOrd="0" presId="urn:microsoft.com/office/officeart/2009/3/layout/DescendingProcess"/>
    <dgm:cxn modelId="{FB494B09-B3FA-4237-8944-FF02C9E2DCDA}" srcId="{8A048B18-16CE-4BDF-BB17-902845FD74BF}" destId="{AC65EBF5-A4A9-419D-98ED-46BE445FCEEE}" srcOrd="0" destOrd="0" parTransId="{610B784C-CF4E-4932-B644-1FD4B4612C33}" sibTransId="{C18C3556-CB6F-43EF-95CB-0BB56440DA54}"/>
    <dgm:cxn modelId="{003C20DE-83DA-4482-A218-A22EE7CA2349}" type="presParOf" srcId="{46FC2A5D-8E40-4C52-BF83-116F91970E26}" destId="{5CD9EDE1-CCC8-41BE-A41B-E3F88ABA16D6}" srcOrd="0" destOrd="0" presId="urn:microsoft.com/office/officeart/2009/3/layout/DescendingProcess"/>
    <dgm:cxn modelId="{4BAAADBC-962A-4A64-8A02-8B50A8F3E952}" type="presParOf" srcId="{46FC2A5D-8E40-4C52-BF83-116F91970E26}" destId="{9957C5BD-56AB-4549-A66E-1EB93EBFD242}" srcOrd="1" destOrd="0" presId="urn:microsoft.com/office/officeart/2009/3/layout/DescendingProcess"/>
    <dgm:cxn modelId="{F70B2B47-7172-4D77-882C-9288C96B03C5}" type="presParOf" srcId="{46FC2A5D-8E40-4C52-BF83-116F91970E26}" destId="{5F0B50A3-ACE3-41A8-B81D-EBA6545A59A7}" srcOrd="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D82954-C6B3-4C30-835C-5D64C39FCCC1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790C3F1F-367E-4A4A-AF3B-5EFAEF659FF5}">
      <dgm:prSet phldrT="[Texto]"/>
      <dgm:spPr/>
      <dgm:t>
        <a:bodyPr/>
        <a:lstStyle/>
        <a:p>
          <a:r>
            <a:rPr lang="es-ES" i="1" dirty="0" smtClean="0">
              <a:solidFill>
                <a:sysClr val="windowText" lastClr="000000"/>
              </a:solidFill>
            </a:rPr>
            <a:t>Proceso de decidir cómo llevar a cabo las actividades de gestión del riesgo en el proyecto.</a:t>
          </a:r>
          <a:endParaRPr lang="es-EC" dirty="0">
            <a:solidFill>
              <a:sysClr val="windowText" lastClr="000000"/>
            </a:solidFill>
          </a:endParaRPr>
        </a:p>
      </dgm:t>
    </dgm:pt>
    <dgm:pt modelId="{50892EB8-4CEC-4126-8A20-550080CF0600}" type="parTrans" cxnId="{C3535D40-1072-4B8D-8101-1243859ECF5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EC98E4C0-C01B-4B57-B7AE-B697AE8787DB}" type="sibTrans" cxnId="{C3535D40-1072-4B8D-8101-1243859ECF5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9F625D8D-FCBE-488B-B150-901C612D4182}">
      <dgm:prSet phldrT="[Texto]"/>
      <dgm:spPr/>
      <dgm:t>
        <a:bodyPr/>
        <a:lstStyle/>
        <a:p>
          <a:r>
            <a:rPr lang="es-ES" dirty="0" smtClean="0">
              <a:solidFill>
                <a:sysClr val="windowText" lastClr="000000"/>
              </a:solidFill>
            </a:rPr>
            <a:t>Formal e Informal</a:t>
          </a:r>
          <a:endParaRPr lang="es-EC" dirty="0">
            <a:solidFill>
              <a:sysClr val="windowText" lastClr="000000"/>
            </a:solidFill>
          </a:endParaRPr>
        </a:p>
      </dgm:t>
    </dgm:pt>
    <dgm:pt modelId="{72F7A9DD-F0A5-434C-978C-63D877884722}" type="parTrans" cxnId="{BDC0F2FE-60E5-4FD7-A58B-9AE5998C5271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FF7D7FF3-8B2B-4E59-8A5A-C52ABB484014}" type="sibTrans" cxnId="{BDC0F2FE-60E5-4FD7-A58B-9AE5998C5271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98524701-40D3-455B-B59F-9ECC6DC3B128}">
      <dgm:prSet phldrT="[Texto]"/>
      <dgm:spPr/>
      <dgm:t>
        <a:bodyPr/>
        <a:lstStyle/>
        <a:p>
          <a:r>
            <a:rPr lang="es-ES" dirty="0" smtClean="0">
              <a:solidFill>
                <a:sysClr val="windowText" lastClr="000000"/>
              </a:solidFill>
            </a:rPr>
            <a:t>Muy detallado o Simplemente esbozado</a:t>
          </a:r>
          <a:endParaRPr lang="es-EC" dirty="0">
            <a:solidFill>
              <a:sysClr val="windowText" lastClr="000000"/>
            </a:solidFill>
          </a:endParaRPr>
        </a:p>
      </dgm:t>
    </dgm:pt>
    <dgm:pt modelId="{1B851896-35AD-4522-8C1B-676E76452270}" type="parTrans" cxnId="{3E03605D-8F86-408E-8419-F3E756BA15B8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455384D9-9F55-4C7E-8E95-21681AD2C6DD}" type="sibTrans" cxnId="{3E03605D-8F86-408E-8419-F3E756BA15B8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F89A16DE-015B-4DCB-9E89-64C0ACAB6E50}">
      <dgm:prSet/>
      <dgm:spPr/>
      <dgm:t>
        <a:bodyPr/>
        <a:lstStyle/>
        <a:p>
          <a:r>
            <a:rPr lang="es-EC" dirty="0" smtClean="0">
              <a:solidFill>
                <a:sysClr val="windowText" lastClr="000000"/>
              </a:solidFill>
            </a:rPr>
            <a:t>Capítulo IV y V</a:t>
          </a:r>
          <a:endParaRPr lang="es-EC" dirty="0">
            <a:solidFill>
              <a:sysClr val="windowText" lastClr="000000"/>
            </a:solidFill>
          </a:endParaRPr>
        </a:p>
      </dgm:t>
    </dgm:pt>
    <dgm:pt modelId="{A02CEEEE-7092-4F36-AD31-FE0512357AC3}" type="parTrans" cxnId="{7141825B-C92D-4D3E-85E4-9EC11626EC79}">
      <dgm:prSet/>
      <dgm:spPr/>
      <dgm:t>
        <a:bodyPr/>
        <a:lstStyle/>
        <a:p>
          <a:endParaRPr lang="es-EC"/>
        </a:p>
      </dgm:t>
    </dgm:pt>
    <dgm:pt modelId="{9040FEFD-A1FB-4320-B2F8-8F280E075664}" type="sibTrans" cxnId="{7141825B-C92D-4D3E-85E4-9EC11626EC79}">
      <dgm:prSet/>
      <dgm:spPr/>
      <dgm:t>
        <a:bodyPr/>
        <a:lstStyle/>
        <a:p>
          <a:endParaRPr lang="es-EC"/>
        </a:p>
      </dgm:t>
    </dgm:pt>
    <dgm:pt modelId="{D1BCF4DB-0A6B-4F16-9976-D7A521CF01FC}" type="pres">
      <dgm:prSet presAssocID="{B4D82954-C6B3-4C30-835C-5D64C39FCCC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0994B970-4D96-4B35-B6BA-9C4A6962B7EF}" type="pres">
      <dgm:prSet presAssocID="{B4D82954-C6B3-4C30-835C-5D64C39FCCC1}" presName="Name1" presStyleCnt="0"/>
      <dgm:spPr/>
    </dgm:pt>
    <dgm:pt modelId="{E6E635D9-C42D-49B8-8148-CA4AA1F967BC}" type="pres">
      <dgm:prSet presAssocID="{B4D82954-C6B3-4C30-835C-5D64C39FCCC1}" presName="cycle" presStyleCnt="0"/>
      <dgm:spPr/>
    </dgm:pt>
    <dgm:pt modelId="{64CB57F7-2B4B-4957-AB9C-425C459681A3}" type="pres">
      <dgm:prSet presAssocID="{B4D82954-C6B3-4C30-835C-5D64C39FCCC1}" presName="srcNode" presStyleLbl="node1" presStyleIdx="0" presStyleCnt="4"/>
      <dgm:spPr/>
    </dgm:pt>
    <dgm:pt modelId="{AE20D61B-25C2-45C2-98E9-514A2AC8E6C2}" type="pres">
      <dgm:prSet presAssocID="{B4D82954-C6B3-4C30-835C-5D64C39FCCC1}" presName="conn" presStyleLbl="parChTrans1D2" presStyleIdx="0" presStyleCnt="1"/>
      <dgm:spPr/>
      <dgm:t>
        <a:bodyPr/>
        <a:lstStyle/>
        <a:p>
          <a:endParaRPr lang="es-EC"/>
        </a:p>
      </dgm:t>
    </dgm:pt>
    <dgm:pt modelId="{6437EE6A-0130-4A53-9E69-1B6DE75E59D9}" type="pres">
      <dgm:prSet presAssocID="{B4D82954-C6B3-4C30-835C-5D64C39FCCC1}" presName="extraNode" presStyleLbl="node1" presStyleIdx="0" presStyleCnt="4"/>
      <dgm:spPr/>
    </dgm:pt>
    <dgm:pt modelId="{21060497-B54E-46BB-A2C1-C2425F8C03B3}" type="pres">
      <dgm:prSet presAssocID="{B4D82954-C6B3-4C30-835C-5D64C39FCCC1}" presName="dstNode" presStyleLbl="node1" presStyleIdx="0" presStyleCnt="4"/>
      <dgm:spPr/>
    </dgm:pt>
    <dgm:pt modelId="{BDDC01C8-73FD-41FC-A6D0-0ABC8B1CF833}" type="pres">
      <dgm:prSet presAssocID="{790C3F1F-367E-4A4A-AF3B-5EFAEF659FF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EC5B0A-5F28-41AA-8E63-989D94C2B906}" type="pres">
      <dgm:prSet presAssocID="{790C3F1F-367E-4A4A-AF3B-5EFAEF659FF5}" presName="accent_1" presStyleCnt="0"/>
      <dgm:spPr/>
    </dgm:pt>
    <dgm:pt modelId="{1342C011-441C-4B56-BC34-504F4F8EBDF9}" type="pres">
      <dgm:prSet presAssocID="{790C3F1F-367E-4A4A-AF3B-5EFAEF659FF5}" presName="accentRepeatNode" presStyleLbl="solidFgAcc1" presStyleIdx="0" presStyleCnt="4"/>
      <dgm:spPr/>
    </dgm:pt>
    <dgm:pt modelId="{1C60B733-AF6E-4EB1-AA6E-C008FA3865BD}" type="pres">
      <dgm:prSet presAssocID="{9F625D8D-FCBE-488B-B150-901C612D418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E1A6EF-EF13-44B4-ACB4-7E9050A7BB10}" type="pres">
      <dgm:prSet presAssocID="{9F625D8D-FCBE-488B-B150-901C612D4182}" presName="accent_2" presStyleCnt="0"/>
      <dgm:spPr/>
    </dgm:pt>
    <dgm:pt modelId="{B3428242-1F73-4608-8CD5-73C814928F06}" type="pres">
      <dgm:prSet presAssocID="{9F625D8D-FCBE-488B-B150-901C612D4182}" presName="accentRepeatNode" presStyleLbl="solidFgAcc1" presStyleIdx="1" presStyleCnt="4"/>
      <dgm:spPr/>
    </dgm:pt>
    <dgm:pt modelId="{354525EE-84B2-4D5B-8B2A-EF3240CB89EA}" type="pres">
      <dgm:prSet presAssocID="{98524701-40D3-455B-B59F-9ECC6DC3B12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5CE016-9F4E-41C6-9183-D60F97234A47}" type="pres">
      <dgm:prSet presAssocID="{98524701-40D3-455B-B59F-9ECC6DC3B128}" presName="accent_3" presStyleCnt="0"/>
      <dgm:spPr/>
    </dgm:pt>
    <dgm:pt modelId="{4A98DB30-D019-4C65-B1FF-0045A2E88595}" type="pres">
      <dgm:prSet presAssocID="{98524701-40D3-455B-B59F-9ECC6DC3B128}" presName="accentRepeatNode" presStyleLbl="solidFgAcc1" presStyleIdx="2" presStyleCnt="4"/>
      <dgm:spPr/>
    </dgm:pt>
    <dgm:pt modelId="{30FC43B9-FED8-4C3C-A38E-4B5AB668C114}" type="pres">
      <dgm:prSet presAssocID="{F89A16DE-015B-4DCB-9E89-64C0ACAB6E5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5F8208-4671-49A3-AE32-20348EE2E069}" type="pres">
      <dgm:prSet presAssocID="{F89A16DE-015B-4DCB-9E89-64C0ACAB6E50}" presName="accent_4" presStyleCnt="0"/>
      <dgm:spPr/>
    </dgm:pt>
    <dgm:pt modelId="{82EC16FB-CE8B-492F-8CBB-588EF56764C4}" type="pres">
      <dgm:prSet presAssocID="{F89A16DE-015B-4DCB-9E89-64C0ACAB6E50}" presName="accentRepeatNode" presStyleLbl="solidFgAcc1" presStyleIdx="3" presStyleCnt="4"/>
      <dgm:spPr/>
    </dgm:pt>
  </dgm:ptLst>
  <dgm:cxnLst>
    <dgm:cxn modelId="{7141825B-C92D-4D3E-85E4-9EC11626EC79}" srcId="{B4D82954-C6B3-4C30-835C-5D64C39FCCC1}" destId="{F89A16DE-015B-4DCB-9E89-64C0ACAB6E50}" srcOrd="3" destOrd="0" parTransId="{A02CEEEE-7092-4F36-AD31-FE0512357AC3}" sibTransId="{9040FEFD-A1FB-4320-B2F8-8F280E075664}"/>
    <dgm:cxn modelId="{0E98FDEB-9B75-4A28-A054-8604801F7D74}" type="presOf" srcId="{EC98E4C0-C01B-4B57-B7AE-B697AE8787DB}" destId="{AE20D61B-25C2-45C2-98E9-514A2AC8E6C2}" srcOrd="0" destOrd="0" presId="urn:microsoft.com/office/officeart/2008/layout/VerticalCurvedList"/>
    <dgm:cxn modelId="{BDC0F2FE-60E5-4FD7-A58B-9AE5998C5271}" srcId="{B4D82954-C6B3-4C30-835C-5D64C39FCCC1}" destId="{9F625D8D-FCBE-488B-B150-901C612D4182}" srcOrd="1" destOrd="0" parTransId="{72F7A9DD-F0A5-434C-978C-63D877884722}" sibTransId="{FF7D7FF3-8B2B-4E59-8A5A-C52ABB484014}"/>
    <dgm:cxn modelId="{EC0E66CB-90C4-4608-9C79-7BB0426C3C11}" type="presOf" srcId="{B4D82954-C6B3-4C30-835C-5D64C39FCCC1}" destId="{D1BCF4DB-0A6B-4F16-9976-D7A521CF01FC}" srcOrd="0" destOrd="0" presId="urn:microsoft.com/office/officeart/2008/layout/VerticalCurvedList"/>
    <dgm:cxn modelId="{3E03605D-8F86-408E-8419-F3E756BA15B8}" srcId="{B4D82954-C6B3-4C30-835C-5D64C39FCCC1}" destId="{98524701-40D3-455B-B59F-9ECC6DC3B128}" srcOrd="2" destOrd="0" parTransId="{1B851896-35AD-4522-8C1B-676E76452270}" sibTransId="{455384D9-9F55-4C7E-8E95-21681AD2C6DD}"/>
    <dgm:cxn modelId="{40DF7D12-4E91-4733-9DA0-852F2D911892}" type="presOf" srcId="{9F625D8D-FCBE-488B-B150-901C612D4182}" destId="{1C60B733-AF6E-4EB1-AA6E-C008FA3865BD}" srcOrd="0" destOrd="0" presId="urn:microsoft.com/office/officeart/2008/layout/VerticalCurvedList"/>
    <dgm:cxn modelId="{C3535D40-1072-4B8D-8101-1243859ECF55}" srcId="{B4D82954-C6B3-4C30-835C-5D64C39FCCC1}" destId="{790C3F1F-367E-4A4A-AF3B-5EFAEF659FF5}" srcOrd="0" destOrd="0" parTransId="{50892EB8-4CEC-4126-8A20-550080CF0600}" sibTransId="{EC98E4C0-C01B-4B57-B7AE-B697AE8787DB}"/>
    <dgm:cxn modelId="{7CA6D333-A8CF-4CDD-BC91-488EBBAEEAB1}" type="presOf" srcId="{98524701-40D3-455B-B59F-9ECC6DC3B128}" destId="{354525EE-84B2-4D5B-8B2A-EF3240CB89EA}" srcOrd="0" destOrd="0" presId="urn:microsoft.com/office/officeart/2008/layout/VerticalCurvedList"/>
    <dgm:cxn modelId="{0E5F1B23-D700-4E93-8B5D-15489FE562D1}" type="presOf" srcId="{F89A16DE-015B-4DCB-9E89-64C0ACAB6E50}" destId="{30FC43B9-FED8-4C3C-A38E-4B5AB668C114}" srcOrd="0" destOrd="0" presId="urn:microsoft.com/office/officeart/2008/layout/VerticalCurvedList"/>
    <dgm:cxn modelId="{067A0DE4-2649-417E-9A3A-9889E571EA58}" type="presOf" srcId="{790C3F1F-367E-4A4A-AF3B-5EFAEF659FF5}" destId="{BDDC01C8-73FD-41FC-A6D0-0ABC8B1CF833}" srcOrd="0" destOrd="0" presId="urn:microsoft.com/office/officeart/2008/layout/VerticalCurvedList"/>
    <dgm:cxn modelId="{2093A33C-B4EF-4B76-99D1-A30DC269A538}" type="presParOf" srcId="{D1BCF4DB-0A6B-4F16-9976-D7A521CF01FC}" destId="{0994B970-4D96-4B35-B6BA-9C4A6962B7EF}" srcOrd="0" destOrd="0" presId="urn:microsoft.com/office/officeart/2008/layout/VerticalCurvedList"/>
    <dgm:cxn modelId="{7CE57A75-7CE3-48E6-A1E0-97F28926B453}" type="presParOf" srcId="{0994B970-4D96-4B35-B6BA-9C4A6962B7EF}" destId="{E6E635D9-C42D-49B8-8148-CA4AA1F967BC}" srcOrd="0" destOrd="0" presId="urn:microsoft.com/office/officeart/2008/layout/VerticalCurvedList"/>
    <dgm:cxn modelId="{FA70C0DD-CDBB-4B47-826F-99BD430C025C}" type="presParOf" srcId="{E6E635D9-C42D-49B8-8148-CA4AA1F967BC}" destId="{64CB57F7-2B4B-4957-AB9C-425C459681A3}" srcOrd="0" destOrd="0" presId="urn:microsoft.com/office/officeart/2008/layout/VerticalCurvedList"/>
    <dgm:cxn modelId="{4C2E43C3-42C0-413A-9355-4701DA118DDE}" type="presParOf" srcId="{E6E635D9-C42D-49B8-8148-CA4AA1F967BC}" destId="{AE20D61B-25C2-45C2-98E9-514A2AC8E6C2}" srcOrd="1" destOrd="0" presId="urn:microsoft.com/office/officeart/2008/layout/VerticalCurvedList"/>
    <dgm:cxn modelId="{629CD4CF-8CB9-4954-95B3-A4A23B2A734B}" type="presParOf" srcId="{E6E635D9-C42D-49B8-8148-CA4AA1F967BC}" destId="{6437EE6A-0130-4A53-9E69-1B6DE75E59D9}" srcOrd="2" destOrd="0" presId="urn:microsoft.com/office/officeart/2008/layout/VerticalCurvedList"/>
    <dgm:cxn modelId="{EB5A6A8F-F7F2-4E96-A17D-F9218253DE49}" type="presParOf" srcId="{E6E635D9-C42D-49B8-8148-CA4AA1F967BC}" destId="{21060497-B54E-46BB-A2C1-C2425F8C03B3}" srcOrd="3" destOrd="0" presId="urn:microsoft.com/office/officeart/2008/layout/VerticalCurvedList"/>
    <dgm:cxn modelId="{02496E6E-1BAA-491F-A412-9F7C1336C466}" type="presParOf" srcId="{0994B970-4D96-4B35-B6BA-9C4A6962B7EF}" destId="{BDDC01C8-73FD-41FC-A6D0-0ABC8B1CF833}" srcOrd="1" destOrd="0" presId="urn:microsoft.com/office/officeart/2008/layout/VerticalCurvedList"/>
    <dgm:cxn modelId="{BC6CD383-6638-470A-9A38-49D7EF46C7F8}" type="presParOf" srcId="{0994B970-4D96-4B35-B6BA-9C4A6962B7EF}" destId="{75EC5B0A-5F28-41AA-8E63-989D94C2B906}" srcOrd="2" destOrd="0" presId="urn:microsoft.com/office/officeart/2008/layout/VerticalCurvedList"/>
    <dgm:cxn modelId="{A822AB43-859E-467D-BAF3-B7C4FD9AFAB5}" type="presParOf" srcId="{75EC5B0A-5F28-41AA-8E63-989D94C2B906}" destId="{1342C011-441C-4B56-BC34-504F4F8EBDF9}" srcOrd="0" destOrd="0" presId="urn:microsoft.com/office/officeart/2008/layout/VerticalCurvedList"/>
    <dgm:cxn modelId="{D829EEC9-18FA-47C1-B50D-A77F06DEFD7F}" type="presParOf" srcId="{0994B970-4D96-4B35-B6BA-9C4A6962B7EF}" destId="{1C60B733-AF6E-4EB1-AA6E-C008FA3865BD}" srcOrd="3" destOrd="0" presId="urn:microsoft.com/office/officeart/2008/layout/VerticalCurvedList"/>
    <dgm:cxn modelId="{316CC11F-9267-4B12-A50E-AD99E0FD25EA}" type="presParOf" srcId="{0994B970-4D96-4B35-B6BA-9C4A6962B7EF}" destId="{FAE1A6EF-EF13-44B4-ACB4-7E9050A7BB10}" srcOrd="4" destOrd="0" presId="urn:microsoft.com/office/officeart/2008/layout/VerticalCurvedList"/>
    <dgm:cxn modelId="{AECBAC12-91FC-483C-B955-17D4A5DAED31}" type="presParOf" srcId="{FAE1A6EF-EF13-44B4-ACB4-7E9050A7BB10}" destId="{B3428242-1F73-4608-8CD5-73C814928F06}" srcOrd="0" destOrd="0" presId="urn:microsoft.com/office/officeart/2008/layout/VerticalCurvedList"/>
    <dgm:cxn modelId="{E9D87ABA-3075-44AB-AE9C-83295925C1A0}" type="presParOf" srcId="{0994B970-4D96-4B35-B6BA-9C4A6962B7EF}" destId="{354525EE-84B2-4D5B-8B2A-EF3240CB89EA}" srcOrd="5" destOrd="0" presId="urn:microsoft.com/office/officeart/2008/layout/VerticalCurvedList"/>
    <dgm:cxn modelId="{1B7A4C67-9168-4509-80A5-2AAD9C3CCB22}" type="presParOf" srcId="{0994B970-4D96-4B35-B6BA-9C4A6962B7EF}" destId="{AA5CE016-9F4E-41C6-9183-D60F97234A47}" srcOrd="6" destOrd="0" presId="urn:microsoft.com/office/officeart/2008/layout/VerticalCurvedList"/>
    <dgm:cxn modelId="{14758F78-1E29-4E36-9CCE-90C4D3E474B6}" type="presParOf" srcId="{AA5CE016-9F4E-41C6-9183-D60F97234A47}" destId="{4A98DB30-D019-4C65-B1FF-0045A2E88595}" srcOrd="0" destOrd="0" presId="urn:microsoft.com/office/officeart/2008/layout/VerticalCurvedList"/>
    <dgm:cxn modelId="{8083C435-0D20-481C-BC64-45D2EA8E16B1}" type="presParOf" srcId="{0994B970-4D96-4B35-B6BA-9C4A6962B7EF}" destId="{30FC43B9-FED8-4C3C-A38E-4B5AB668C114}" srcOrd="7" destOrd="0" presId="urn:microsoft.com/office/officeart/2008/layout/VerticalCurvedList"/>
    <dgm:cxn modelId="{756F107A-9C51-4122-A86C-BDE7101B554B}" type="presParOf" srcId="{0994B970-4D96-4B35-B6BA-9C4A6962B7EF}" destId="{285F8208-4671-49A3-AE32-20348EE2E069}" srcOrd="8" destOrd="0" presId="urn:microsoft.com/office/officeart/2008/layout/VerticalCurvedList"/>
    <dgm:cxn modelId="{343363A9-CAB6-4F70-9EBD-FEF2CAE84CD8}" type="presParOf" srcId="{285F8208-4671-49A3-AE32-20348EE2E069}" destId="{82EC16FB-CE8B-492F-8CBB-588EF56764C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4D82954-C6B3-4C30-835C-5D64C39FCCC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90C3F1F-367E-4A4A-AF3B-5EFAEF659FF5}">
      <dgm:prSet phldrT="[Texto]"/>
      <dgm:spPr/>
      <dgm:t>
        <a:bodyPr/>
        <a:lstStyle/>
        <a:p>
          <a:r>
            <a:rPr lang="es-EC" dirty="0" smtClean="0">
              <a:solidFill>
                <a:sysClr val="windowText" lastClr="000000"/>
              </a:solidFill>
            </a:rPr>
            <a:t>Es una actividad continua a lo largo del ciclo de vida del proyecto, y comprende tanto los riesgos de origen interno como externo.</a:t>
          </a:r>
          <a:endParaRPr lang="es-EC" dirty="0">
            <a:solidFill>
              <a:sysClr val="windowText" lastClr="000000"/>
            </a:solidFill>
          </a:endParaRPr>
        </a:p>
      </dgm:t>
    </dgm:pt>
    <dgm:pt modelId="{50892EB8-4CEC-4126-8A20-550080CF0600}" type="parTrans" cxnId="{C3535D40-1072-4B8D-8101-1243859ECF5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EC98E4C0-C01B-4B57-B7AE-B697AE8787DB}" type="sibTrans" cxnId="{C3535D40-1072-4B8D-8101-1243859ECF5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9F625D8D-FCBE-488B-B150-901C612D4182}">
      <dgm:prSet phldrT="[Texto]"/>
      <dgm:spPr/>
      <dgm:t>
        <a:bodyPr/>
        <a:lstStyle/>
        <a:p>
          <a:r>
            <a:rPr lang="es-EC" smtClean="0">
              <a:solidFill>
                <a:sysClr val="windowText" lastClr="000000"/>
              </a:solidFill>
            </a:rPr>
            <a:t>Puede efectuarse mediante la identificación de las causas y sus efectos </a:t>
          </a:r>
          <a:endParaRPr lang="es-EC" dirty="0">
            <a:solidFill>
              <a:sysClr val="windowText" lastClr="000000"/>
            </a:solidFill>
          </a:endParaRPr>
        </a:p>
      </dgm:t>
    </dgm:pt>
    <dgm:pt modelId="{72F7A9DD-F0A5-434C-978C-63D877884722}" type="parTrans" cxnId="{BDC0F2FE-60E5-4FD7-A58B-9AE5998C5271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FF7D7FF3-8B2B-4E59-8A5A-C52ABB484014}" type="sibTrans" cxnId="{BDC0F2FE-60E5-4FD7-A58B-9AE5998C5271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D1BCF4DB-0A6B-4F16-9976-D7A521CF01FC}" type="pres">
      <dgm:prSet presAssocID="{B4D82954-C6B3-4C30-835C-5D64C39FCCC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0994B970-4D96-4B35-B6BA-9C4A6962B7EF}" type="pres">
      <dgm:prSet presAssocID="{B4D82954-C6B3-4C30-835C-5D64C39FCCC1}" presName="Name1" presStyleCnt="0"/>
      <dgm:spPr/>
    </dgm:pt>
    <dgm:pt modelId="{E6E635D9-C42D-49B8-8148-CA4AA1F967BC}" type="pres">
      <dgm:prSet presAssocID="{B4D82954-C6B3-4C30-835C-5D64C39FCCC1}" presName="cycle" presStyleCnt="0"/>
      <dgm:spPr/>
    </dgm:pt>
    <dgm:pt modelId="{64CB57F7-2B4B-4957-AB9C-425C459681A3}" type="pres">
      <dgm:prSet presAssocID="{B4D82954-C6B3-4C30-835C-5D64C39FCCC1}" presName="srcNode" presStyleLbl="node1" presStyleIdx="0" presStyleCnt="2"/>
      <dgm:spPr/>
    </dgm:pt>
    <dgm:pt modelId="{AE20D61B-25C2-45C2-98E9-514A2AC8E6C2}" type="pres">
      <dgm:prSet presAssocID="{B4D82954-C6B3-4C30-835C-5D64C39FCCC1}" presName="conn" presStyleLbl="parChTrans1D2" presStyleIdx="0" presStyleCnt="1"/>
      <dgm:spPr/>
      <dgm:t>
        <a:bodyPr/>
        <a:lstStyle/>
        <a:p>
          <a:endParaRPr lang="es-EC"/>
        </a:p>
      </dgm:t>
    </dgm:pt>
    <dgm:pt modelId="{6437EE6A-0130-4A53-9E69-1B6DE75E59D9}" type="pres">
      <dgm:prSet presAssocID="{B4D82954-C6B3-4C30-835C-5D64C39FCCC1}" presName="extraNode" presStyleLbl="node1" presStyleIdx="0" presStyleCnt="2"/>
      <dgm:spPr/>
    </dgm:pt>
    <dgm:pt modelId="{21060497-B54E-46BB-A2C1-C2425F8C03B3}" type="pres">
      <dgm:prSet presAssocID="{B4D82954-C6B3-4C30-835C-5D64C39FCCC1}" presName="dstNode" presStyleLbl="node1" presStyleIdx="0" presStyleCnt="2"/>
      <dgm:spPr/>
    </dgm:pt>
    <dgm:pt modelId="{BDDC01C8-73FD-41FC-A6D0-0ABC8B1CF833}" type="pres">
      <dgm:prSet presAssocID="{790C3F1F-367E-4A4A-AF3B-5EFAEF659FF5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EC5B0A-5F28-41AA-8E63-989D94C2B906}" type="pres">
      <dgm:prSet presAssocID="{790C3F1F-367E-4A4A-AF3B-5EFAEF659FF5}" presName="accent_1" presStyleCnt="0"/>
      <dgm:spPr/>
    </dgm:pt>
    <dgm:pt modelId="{1342C011-441C-4B56-BC34-504F4F8EBDF9}" type="pres">
      <dgm:prSet presAssocID="{790C3F1F-367E-4A4A-AF3B-5EFAEF659FF5}" presName="accentRepeatNode" presStyleLbl="solidFgAcc1" presStyleIdx="0" presStyleCnt="2"/>
      <dgm:spPr/>
    </dgm:pt>
    <dgm:pt modelId="{1C60B733-AF6E-4EB1-AA6E-C008FA3865BD}" type="pres">
      <dgm:prSet presAssocID="{9F625D8D-FCBE-488B-B150-901C612D4182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E1A6EF-EF13-44B4-ACB4-7E9050A7BB10}" type="pres">
      <dgm:prSet presAssocID="{9F625D8D-FCBE-488B-B150-901C612D4182}" presName="accent_2" presStyleCnt="0"/>
      <dgm:spPr/>
    </dgm:pt>
    <dgm:pt modelId="{B3428242-1F73-4608-8CD5-73C814928F06}" type="pres">
      <dgm:prSet presAssocID="{9F625D8D-FCBE-488B-B150-901C612D4182}" presName="accentRepeatNode" presStyleLbl="solidFgAcc1" presStyleIdx="1" presStyleCnt="2"/>
      <dgm:spPr/>
    </dgm:pt>
  </dgm:ptLst>
  <dgm:cxnLst>
    <dgm:cxn modelId="{BDC0F2FE-60E5-4FD7-A58B-9AE5998C5271}" srcId="{B4D82954-C6B3-4C30-835C-5D64C39FCCC1}" destId="{9F625D8D-FCBE-488B-B150-901C612D4182}" srcOrd="1" destOrd="0" parTransId="{72F7A9DD-F0A5-434C-978C-63D877884722}" sibTransId="{FF7D7FF3-8B2B-4E59-8A5A-C52ABB484014}"/>
    <dgm:cxn modelId="{3879A769-00F4-4CB7-9731-8B3140071EFD}" type="presOf" srcId="{790C3F1F-367E-4A4A-AF3B-5EFAEF659FF5}" destId="{BDDC01C8-73FD-41FC-A6D0-0ABC8B1CF833}" srcOrd="0" destOrd="0" presId="urn:microsoft.com/office/officeart/2008/layout/VerticalCurvedList"/>
    <dgm:cxn modelId="{AFB9C3D6-5A45-41B4-B4FE-53372C7BE305}" type="presOf" srcId="{B4D82954-C6B3-4C30-835C-5D64C39FCCC1}" destId="{D1BCF4DB-0A6B-4F16-9976-D7A521CF01FC}" srcOrd="0" destOrd="0" presId="urn:microsoft.com/office/officeart/2008/layout/VerticalCurvedList"/>
    <dgm:cxn modelId="{C3535D40-1072-4B8D-8101-1243859ECF55}" srcId="{B4D82954-C6B3-4C30-835C-5D64C39FCCC1}" destId="{790C3F1F-367E-4A4A-AF3B-5EFAEF659FF5}" srcOrd="0" destOrd="0" parTransId="{50892EB8-4CEC-4126-8A20-550080CF0600}" sibTransId="{EC98E4C0-C01B-4B57-B7AE-B697AE8787DB}"/>
    <dgm:cxn modelId="{1A3E59AC-C500-46C4-8564-B9E3B7F5AAC7}" type="presOf" srcId="{EC98E4C0-C01B-4B57-B7AE-B697AE8787DB}" destId="{AE20D61B-25C2-45C2-98E9-514A2AC8E6C2}" srcOrd="0" destOrd="0" presId="urn:microsoft.com/office/officeart/2008/layout/VerticalCurvedList"/>
    <dgm:cxn modelId="{8E019838-147A-4B95-A7F9-2B844C165AD2}" type="presOf" srcId="{9F625D8D-FCBE-488B-B150-901C612D4182}" destId="{1C60B733-AF6E-4EB1-AA6E-C008FA3865BD}" srcOrd="0" destOrd="0" presId="urn:microsoft.com/office/officeart/2008/layout/VerticalCurvedList"/>
    <dgm:cxn modelId="{22BA265A-8990-4C76-99DF-580FB23515F5}" type="presParOf" srcId="{D1BCF4DB-0A6B-4F16-9976-D7A521CF01FC}" destId="{0994B970-4D96-4B35-B6BA-9C4A6962B7EF}" srcOrd="0" destOrd="0" presId="urn:microsoft.com/office/officeart/2008/layout/VerticalCurvedList"/>
    <dgm:cxn modelId="{8E9B9213-5390-4E26-BD67-BABEFF8F9FA5}" type="presParOf" srcId="{0994B970-4D96-4B35-B6BA-9C4A6962B7EF}" destId="{E6E635D9-C42D-49B8-8148-CA4AA1F967BC}" srcOrd="0" destOrd="0" presId="urn:microsoft.com/office/officeart/2008/layout/VerticalCurvedList"/>
    <dgm:cxn modelId="{A9B2B92E-F471-424B-976A-E518A92A78AA}" type="presParOf" srcId="{E6E635D9-C42D-49B8-8148-CA4AA1F967BC}" destId="{64CB57F7-2B4B-4957-AB9C-425C459681A3}" srcOrd="0" destOrd="0" presId="urn:microsoft.com/office/officeart/2008/layout/VerticalCurvedList"/>
    <dgm:cxn modelId="{71645A64-4EA8-4EDB-9A23-ADB9B78FB8EE}" type="presParOf" srcId="{E6E635D9-C42D-49B8-8148-CA4AA1F967BC}" destId="{AE20D61B-25C2-45C2-98E9-514A2AC8E6C2}" srcOrd="1" destOrd="0" presId="urn:microsoft.com/office/officeart/2008/layout/VerticalCurvedList"/>
    <dgm:cxn modelId="{9DC59AB0-8975-49B1-ACF2-BA20A6C3D9F9}" type="presParOf" srcId="{E6E635D9-C42D-49B8-8148-CA4AA1F967BC}" destId="{6437EE6A-0130-4A53-9E69-1B6DE75E59D9}" srcOrd="2" destOrd="0" presId="urn:microsoft.com/office/officeart/2008/layout/VerticalCurvedList"/>
    <dgm:cxn modelId="{5627DC83-C2EB-456E-A5EB-8937AA9D346A}" type="presParOf" srcId="{E6E635D9-C42D-49B8-8148-CA4AA1F967BC}" destId="{21060497-B54E-46BB-A2C1-C2425F8C03B3}" srcOrd="3" destOrd="0" presId="urn:microsoft.com/office/officeart/2008/layout/VerticalCurvedList"/>
    <dgm:cxn modelId="{9CB8EF1C-0A12-4DCB-93E8-74F649014BB1}" type="presParOf" srcId="{0994B970-4D96-4B35-B6BA-9C4A6962B7EF}" destId="{BDDC01C8-73FD-41FC-A6D0-0ABC8B1CF833}" srcOrd="1" destOrd="0" presId="urn:microsoft.com/office/officeart/2008/layout/VerticalCurvedList"/>
    <dgm:cxn modelId="{9576FDF7-7BE1-4022-A9E9-687C56E39D57}" type="presParOf" srcId="{0994B970-4D96-4B35-B6BA-9C4A6962B7EF}" destId="{75EC5B0A-5F28-41AA-8E63-989D94C2B906}" srcOrd="2" destOrd="0" presId="urn:microsoft.com/office/officeart/2008/layout/VerticalCurvedList"/>
    <dgm:cxn modelId="{EA43670D-A85D-4F87-B298-9E83D9799EA6}" type="presParOf" srcId="{75EC5B0A-5F28-41AA-8E63-989D94C2B906}" destId="{1342C011-441C-4B56-BC34-504F4F8EBDF9}" srcOrd="0" destOrd="0" presId="urn:microsoft.com/office/officeart/2008/layout/VerticalCurvedList"/>
    <dgm:cxn modelId="{EE19438B-7E88-4D7F-B6B8-807D4D61B75E}" type="presParOf" srcId="{0994B970-4D96-4B35-B6BA-9C4A6962B7EF}" destId="{1C60B733-AF6E-4EB1-AA6E-C008FA3865BD}" srcOrd="3" destOrd="0" presId="urn:microsoft.com/office/officeart/2008/layout/VerticalCurvedList"/>
    <dgm:cxn modelId="{4D99BF9E-0D27-436C-8105-78EE52B721D9}" type="presParOf" srcId="{0994B970-4D96-4B35-B6BA-9C4A6962B7EF}" destId="{FAE1A6EF-EF13-44B4-ACB4-7E9050A7BB10}" srcOrd="4" destOrd="0" presId="urn:microsoft.com/office/officeart/2008/layout/VerticalCurvedList"/>
    <dgm:cxn modelId="{C7F2AB0A-07DD-499B-A526-4D0EFBACF11E}" type="presParOf" srcId="{FAE1A6EF-EF13-44B4-ACB4-7E9050A7BB10}" destId="{B3428242-1F73-4608-8CD5-73C814928F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B0093C0-EE0B-4FCF-BAEA-002AC8B33CB1}" type="doc">
      <dgm:prSet loTypeId="urn:microsoft.com/office/officeart/2005/8/layout/pyramid2" loCatId="list" qsTypeId="urn:microsoft.com/office/officeart/2005/8/quickstyle/3d5" qsCatId="3D" csTypeId="urn:microsoft.com/office/officeart/2005/8/colors/colorful5" csCatId="colorful" phldr="1"/>
      <dgm:spPr/>
    </dgm:pt>
    <dgm:pt modelId="{A59D96D0-6E3B-4325-840E-A67F61E23E82}">
      <dgm:prSet phldrT="[Texto]"/>
      <dgm:spPr/>
      <dgm:t>
        <a:bodyPr/>
        <a:lstStyle/>
        <a:p>
          <a:r>
            <a:rPr lang="es-EC" dirty="0" smtClean="0"/>
            <a:t>TORMENTA DE IDEAS</a:t>
          </a:r>
          <a:endParaRPr lang="es-EC" dirty="0"/>
        </a:p>
      </dgm:t>
    </dgm:pt>
    <dgm:pt modelId="{26768ECE-CA65-4B74-AE68-2B82FCAF5CAB}" type="parTrans" cxnId="{254D54C0-AEE9-47BB-AEC6-E38C8B0B5412}">
      <dgm:prSet/>
      <dgm:spPr/>
      <dgm:t>
        <a:bodyPr/>
        <a:lstStyle/>
        <a:p>
          <a:endParaRPr lang="es-EC"/>
        </a:p>
      </dgm:t>
    </dgm:pt>
    <dgm:pt modelId="{175850D3-0DA1-4230-A908-A891F404CF3A}" type="sibTrans" cxnId="{254D54C0-AEE9-47BB-AEC6-E38C8B0B5412}">
      <dgm:prSet/>
      <dgm:spPr/>
      <dgm:t>
        <a:bodyPr/>
        <a:lstStyle/>
        <a:p>
          <a:endParaRPr lang="es-EC"/>
        </a:p>
      </dgm:t>
    </dgm:pt>
    <dgm:pt modelId="{B3BC6447-CEC4-4723-BEEA-AE47E8E9F98A}">
      <dgm:prSet phldrT="[Texto]"/>
      <dgm:spPr/>
      <dgm:t>
        <a:bodyPr/>
        <a:lstStyle/>
        <a:p>
          <a:r>
            <a:rPr lang="es-EC" dirty="0" smtClean="0"/>
            <a:t>ANÁLISIS CAUSA - EFECTO</a:t>
          </a:r>
          <a:endParaRPr lang="es-EC" dirty="0"/>
        </a:p>
      </dgm:t>
    </dgm:pt>
    <dgm:pt modelId="{36DB9D93-8E7B-492C-80B7-902BFE8A7AFA}" type="parTrans" cxnId="{731CEADD-5303-409C-9931-6E57FF4FBFC2}">
      <dgm:prSet/>
      <dgm:spPr/>
      <dgm:t>
        <a:bodyPr/>
        <a:lstStyle/>
        <a:p>
          <a:endParaRPr lang="es-EC"/>
        </a:p>
      </dgm:t>
    </dgm:pt>
    <dgm:pt modelId="{4CFB9A15-29DF-4CD0-AB91-AE1951A7ED23}" type="sibTrans" cxnId="{731CEADD-5303-409C-9931-6E57FF4FBFC2}">
      <dgm:prSet/>
      <dgm:spPr/>
      <dgm:t>
        <a:bodyPr/>
        <a:lstStyle/>
        <a:p>
          <a:endParaRPr lang="es-EC"/>
        </a:p>
      </dgm:t>
    </dgm:pt>
    <dgm:pt modelId="{4694100F-7718-4DE9-A03F-DAF997177374}">
      <dgm:prSet phldrT="[Texto]"/>
      <dgm:spPr/>
      <dgm:t>
        <a:bodyPr/>
        <a:lstStyle/>
        <a:p>
          <a:r>
            <a:rPr lang="es-EC" dirty="0" err="1" smtClean="0"/>
            <a:t>FODA</a:t>
          </a:r>
          <a:endParaRPr lang="es-EC" dirty="0"/>
        </a:p>
      </dgm:t>
    </dgm:pt>
    <dgm:pt modelId="{0795D8BC-4409-4EC1-A4AB-7EB90174A679}" type="parTrans" cxnId="{C795BEBA-6AE3-4952-9A71-6E76C6BF6311}">
      <dgm:prSet/>
      <dgm:spPr/>
      <dgm:t>
        <a:bodyPr/>
        <a:lstStyle/>
        <a:p>
          <a:endParaRPr lang="es-EC"/>
        </a:p>
      </dgm:t>
    </dgm:pt>
    <dgm:pt modelId="{074B9781-C116-444E-B2DD-5E6E845E06B7}" type="sibTrans" cxnId="{C795BEBA-6AE3-4952-9A71-6E76C6BF6311}">
      <dgm:prSet/>
      <dgm:spPr/>
      <dgm:t>
        <a:bodyPr/>
        <a:lstStyle/>
        <a:p>
          <a:endParaRPr lang="es-EC"/>
        </a:p>
      </dgm:t>
    </dgm:pt>
    <dgm:pt modelId="{C357B784-B1BA-4079-AE86-92271E1E3A37}">
      <dgm:prSet/>
      <dgm:spPr/>
      <dgm:t>
        <a:bodyPr/>
        <a:lstStyle/>
        <a:p>
          <a:r>
            <a:rPr lang="es-EC" dirty="0" smtClean="0"/>
            <a:t>MÉTODO DELPHI</a:t>
          </a:r>
          <a:endParaRPr lang="es-EC" dirty="0"/>
        </a:p>
      </dgm:t>
    </dgm:pt>
    <dgm:pt modelId="{BF990C5D-E4E0-4D57-804E-99572D51E980}" type="parTrans" cxnId="{C46C6514-16C9-4CF1-A265-E6F24519D03C}">
      <dgm:prSet/>
      <dgm:spPr/>
      <dgm:t>
        <a:bodyPr/>
        <a:lstStyle/>
        <a:p>
          <a:endParaRPr lang="es-EC"/>
        </a:p>
      </dgm:t>
    </dgm:pt>
    <dgm:pt modelId="{C28D084C-3419-4E66-B75F-9F79BECDF259}" type="sibTrans" cxnId="{C46C6514-16C9-4CF1-A265-E6F24519D03C}">
      <dgm:prSet/>
      <dgm:spPr/>
      <dgm:t>
        <a:bodyPr/>
        <a:lstStyle/>
        <a:p>
          <a:endParaRPr lang="es-EC"/>
        </a:p>
      </dgm:t>
    </dgm:pt>
    <dgm:pt modelId="{3D490C08-EC8D-490A-8FE3-D5CEB95EA41F}">
      <dgm:prSet/>
      <dgm:spPr/>
      <dgm:t>
        <a:bodyPr/>
        <a:lstStyle/>
        <a:p>
          <a:r>
            <a:rPr lang="es-EC" dirty="0" smtClean="0"/>
            <a:t>ENTREVISTAS</a:t>
          </a:r>
          <a:endParaRPr lang="es-EC" dirty="0"/>
        </a:p>
      </dgm:t>
    </dgm:pt>
    <dgm:pt modelId="{58D2A5E5-2118-4458-A603-028F0863F4CC}" type="parTrans" cxnId="{BCAA37DC-62DA-497F-B405-6DB6A2917220}">
      <dgm:prSet/>
      <dgm:spPr/>
      <dgm:t>
        <a:bodyPr/>
        <a:lstStyle/>
        <a:p>
          <a:endParaRPr lang="es-EC"/>
        </a:p>
      </dgm:t>
    </dgm:pt>
    <dgm:pt modelId="{ED18D42C-A534-427D-ACDC-52D9F583978F}" type="sibTrans" cxnId="{BCAA37DC-62DA-497F-B405-6DB6A2917220}">
      <dgm:prSet/>
      <dgm:spPr/>
      <dgm:t>
        <a:bodyPr/>
        <a:lstStyle/>
        <a:p>
          <a:endParaRPr lang="es-EC"/>
        </a:p>
      </dgm:t>
    </dgm:pt>
    <dgm:pt modelId="{6563E06B-7B48-4CB2-AA82-382E79994D55}" type="pres">
      <dgm:prSet presAssocID="{EB0093C0-EE0B-4FCF-BAEA-002AC8B33CB1}" presName="compositeShape" presStyleCnt="0">
        <dgm:presLayoutVars>
          <dgm:dir/>
          <dgm:resizeHandles/>
        </dgm:presLayoutVars>
      </dgm:prSet>
      <dgm:spPr/>
    </dgm:pt>
    <dgm:pt modelId="{B98F2871-5833-4459-9773-4059E08D63A5}" type="pres">
      <dgm:prSet presAssocID="{EB0093C0-EE0B-4FCF-BAEA-002AC8B33CB1}" presName="pyramid" presStyleLbl="node1" presStyleIdx="0" presStyleCnt="1"/>
      <dgm:spPr/>
    </dgm:pt>
    <dgm:pt modelId="{59931097-7B27-4533-9E53-28775EF183DB}" type="pres">
      <dgm:prSet presAssocID="{EB0093C0-EE0B-4FCF-BAEA-002AC8B33CB1}" presName="theList" presStyleCnt="0"/>
      <dgm:spPr/>
    </dgm:pt>
    <dgm:pt modelId="{A3560C63-8D09-438D-9817-AED3C2881678}" type="pres">
      <dgm:prSet presAssocID="{A59D96D0-6E3B-4325-840E-A67F61E23E82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21C4E4-54D2-43EA-A972-BE6B0B475B8B}" type="pres">
      <dgm:prSet presAssocID="{A59D96D0-6E3B-4325-840E-A67F61E23E82}" presName="aSpace" presStyleCnt="0"/>
      <dgm:spPr/>
    </dgm:pt>
    <dgm:pt modelId="{99D4680F-0B76-4807-A31E-B1C64ACA29A7}" type="pres">
      <dgm:prSet presAssocID="{C357B784-B1BA-4079-AE86-92271E1E3A37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AF0B29-D101-4F56-BF19-E41963F2D43F}" type="pres">
      <dgm:prSet presAssocID="{C357B784-B1BA-4079-AE86-92271E1E3A37}" presName="aSpace" presStyleCnt="0"/>
      <dgm:spPr/>
    </dgm:pt>
    <dgm:pt modelId="{8F55357E-7DD1-4F13-88F1-3AB72EDD0A3D}" type="pres">
      <dgm:prSet presAssocID="{3D490C08-EC8D-490A-8FE3-D5CEB95EA41F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8C57F1-3753-4492-A731-B9C04D3074A5}" type="pres">
      <dgm:prSet presAssocID="{3D490C08-EC8D-490A-8FE3-D5CEB95EA41F}" presName="aSpace" presStyleCnt="0"/>
      <dgm:spPr/>
    </dgm:pt>
    <dgm:pt modelId="{D285FFE7-DCB3-4A58-972B-03ECF4FF6922}" type="pres">
      <dgm:prSet presAssocID="{B3BC6447-CEC4-4723-BEEA-AE47E8E9F98A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7FD727-1934-4AF5-A853-D1315C57FF63}" type="pres">
      <dgm:prSet presAssocID="{B3BC6447-CEC4-4723-BEEA-AE47E8E9F98A}" presName="aSpace" presStyleCnt="0"/>
      <dgm:spPr/>
    </dgm:pt>
    <dgm:pt modelId="{CB2D5D4A-CCCA-42E2-9162-827F995CCDAE}" type="pres">
      <dgm:prSet presAssocID="{4694100F-7718-4DE9-A03F-DAF997177374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D5F1AF-CA27-4C7D-8922-453469150325}" type="pres">
      <dgm:prSet presAssocID="{4694100F-7718-4DE9-A03F-DAF997177374}" presName="aSpace" presStyleCnt="0"/>
      <dgm:spPr/>
    </dgm:pt>
  </dgm:ptLst>
  <dgm:cxnLst>
    <dgm:cxn modelId="{361987DD-A106-4817-85B8-540C1A6B2C5B}" type="presOf" srcId="{4694100F-7718-4DE9-A03F-DAF997177374}" destId="{CB2D5D4A-CCCA-42E2-9162-827F995CCDAE}" srcOrd="0" destOrd="0" presId="urn:microsoft.com/office/officeart/2005/8/layout/pyramid2"/>
    <dgm:cxn modelId="{1F1EEB02-22AD-4E5D-92D0-40E8415A02AC}" type="presOf" srcId="{3D490C08-EC8D-490A-8FE3-D5CEB95EA41F}" destId="{8F55357E-7DD1-4F13-88F1-3AB72EDD0A3D}" srcOrd="0" destOrd="0" presId="urn:microsoft.com/office/officeart/2005/8/layout/pyramid2"/>
    <dgm:cxn modelId="{07556AC3-47A7-458A-8526-6BD4BF29490E}" type="presOf" srcId="{C357B784-B1BA-4079-AE86-92271E1E3A37}" destId="{99D4680F-0B76-4807-A31E-B1C64ACA29A7}" srcOrd="0" destOrd="0" presId="urn:microsoft.com/office/officeart/2005/8/layout/pyramid2"/>
    <dgm:cxn modelId="{C795BEBA-6AE3-4952-9A71-6E76C6BF6311}" srcId="{EB0093C0-EE0B-4FCF-BAEA-002AC8B33CB1}" destId="{4694100F-7718-4DE9-A03F-DAF997177374}" srcOrd="4" destOrd="0" parTransId="{0795D8BC-4409-4EC1-A4AB-7EB90174A679}" sibTransId="{074B9781-C116-444E-B2DD-5E6E845E06B7}"/>
    <dgm:cxn modelId="{C46C6514-16C9-4CF1-A265-E6F24519D03C}" srcId="{EB0093C0-EE0B-4FCF-BAEA-002AC8B33CB1}" destId="{C357B784-B1BA-4079-AE86-92271E1E3A37}" srcOrd="1" destOrd="0" parTransId="{BF990C5D-E4E0-4D57-804E-99572D51E980}" sibTransId="{C28D084C-3419-4E66-B75F-9F79BECDF259}"/>
    <dgm:cxn modelId="{BCAA37DC-62DA-497F-B405-6DB6A2917220}" srcId="{EB0093C0-EE0B-4FCF-BAEA-002AC8B33CB1}" destId="{3D490C08-EC8D-490A-8FE3-D5CEB95EA41F}" srcOrd="2" destOrd="0" parTransId="{58D2A5E5-2118-4458-A603-028F0863F4CC}" sibTransId="{ED18D42C-A534-427D-ACDC-52D9F583978F}"/>
    <dgm:cxn modelId="{731CEADD-5303-409C-9931-6E57FF4FBFC2}" srcId="{EB0093C0-EE0B-4FCF-BAEA-002AC8B33CB1}" destId="{B3BC6447-CEC4-4723-BEEA-AE47E8E9F98A}" srcOrd="3" destOrd="0" parTransId="{36DB9D93-8E7B-492C-80B7-902BFE8A7AFA}" sibTransId="{4CFB9A15-29DF-4CD0-AB91-AE1951A7ED23}"/>
    <dgm:cxn modelId="{EAD97CCC-F8FE-4F9B-9E01-874AFE994C7D}" type="presOf" srcId="{EB0093C0-EE0B-4FCF-BAEA-002AC8B33CB1}" destId="{6563E06B-7B48-4CB2-AA82-382E79994D55}" srcOrd="0" destOrd="0" presId="urn:microsoft.com/office/officeart/2005/8/layout/pyramid2"/>
    <dgm:cxn modelId="{254D54C0-AEE9-47BB-AEC6-E38C8B0B5412}" srcId="{EB0093C0-EE0B-4FCF-BAEA-002AC8B33CB1}" destId="{A59D96D0-6E3B-4325-840E-A67F61E23E82}" srcOrd="0" destOrd="0" parTransId="{26768ECE-CA65-4B74-AE68-2B82FCAF5CAB}" sibTransId="{175850D3-0DA1-4230-A908-A891F404CF3A}"/>
    <dgm:cxn modelId="{86A19347-DC4F-4DF3-816C-7780827E04C9}" type="presOf" srcId="{B3BC6447-CEC4-4723-BEEA-AE47E8E9F98A}" destId="{D285FFE7-DCB3-4A58-972B-03ECF4FF6922}" srcOrd="0" destOrd="0" presId="urn:microsoft.com/office/officeart/2005/8/layout/pyramid2"/>
    <dgm:cxn modelId="{BE3386CE-B3EE-47DB-96EA-EACC38490871}" type="presOf" srcId="{A59D96D0-6E3B-4325-840E-A67F61E23E82}" destId="{A3560C63-8D09-438D-9817-AED3C2881678}" srcOrd="0" destOrd="0" presId="urn:microsoft.com/office/officeart/2005/8/layout/pyramid2"/>
    <dgm:cxn modelId="{233FBABD-22CA-4825-B3E0-C722DDB838DF}" type="presParOf" srcId="{6563E06B-7B48-4CB2-AA82-382E79994D55}" destId="{B98F2871-5833-4459-9773-4059E08D63A5}" srcOrd="0" destOrd="0" presId="urn:microsoft.com/office/officeart/2005/8/layout/pyramid2"/>
    <dgm:cxn modelId="{D6C83FD1-9685-4EB9-AD26-6F5EC711DA74}" type="presParOf" srcId="{6563E06B-7B48-4CB2-AA82-382E79994D55}" destId="{59931097-7B27-4533-9E53-28775EF183DB}" srcOrd="1" destOrd="0" presId="urn:microsoft.com/office/officeart/2005/8/layout/pyramid2"/>
    <dgm:cxn modelId="{C054A792-662E-4007-B2EE-7DBAD7602501}" type="presParOf" srcId="{59931097-7B27-4533-9E53-28775EF183DB}" destId="{A3560C63-8D09-438D-9817-AED3C2881678}" srcOrd="0" destOrd="0" presId="urn:microsoft.com/office/officeart/2005/8/layout/pyramid2"/>
    <dgm:cxn modelId="{D869B75C-9350-4FEE-9163-31C63A4B1129}" type="presParOf" srcId="{59931097-7B27-4533-9E53-28775EF183DB}" destId="{F521C4E4-54D2-43EA-A972-BE6B0B475B8B}" srcOrd="1" destOrd="0" presId="urn:microsoft.com/office/officeart/2005/8/layout/pyramid2"/>
    <dgm:cxn modelId="{3D40DE07-2326-4D6C-99C2-FDDB33AAE59A}" type="presParOf" srcId="{59931097-7B27-4533-9E53-28775EF183DB}" destId="{99D4680F-0B76-4807-A31E-B1C64ACA29A7}" srcOrd="2" destOrd="0" presId="urn:microsoft.com/office/officeart/2005/8/layout/pyramid2"/>
    <dgm:cxn modelId="{3DDA26DA-4E36-4245-9169-11A979B93715}" type="presParOf" srcId="{59931097-7B27-4533-9E53-28775EF183DB}" destId="{C2AF0B29-D101-4F56-BF19-E41963F2D43F}" srcOrd="3" destOrd="0" presId="urn:microsoft.com/office/officeart/2005/8/layout/pyramid2"/>
    <dgm:cxn modelId="{D819ADD3-BB6C-43EE-8B7D-56C4E577D8E4}" type="presParOf" srcId="{59931097-7B27-4533-9E53-28775EF183DB}" destId="{8F55357E-7DD1-4F13-88F1-3AB72EDD0A3D}" srcOrd="4" destOrd="0" presId="urn:microsoft.com/office/officeart/2005/8/layout/pyramid2"/>
    <dgm:cxn modelId="{8525E354-8F38-49BA-9CBB-6E6D7FA87B94}" type="presParOf" srcId="{59931097-7B27-4533-9E53-28775EF183DB}" destId="{538C57F1-3753-4492-A731-B9C04D3074A5}" srcOrd="5" destOrd="0" presId="urn:microsoft.com/office/officeart/2005/8/layout/pyramid2"/>
    <dgm:cxn modelId="{328E6FFB-6FCE-49D0-AF53-D315FAD16F03}" type="presParOf" srcId="{59931097-7B27-4533-9E53-28775EF183DB}" destId="{D285FFE7-DCB3-4A58-972B-03ECF4FF6922}" srcOrd="6" destOrd="0" presId="urn:microsoft.com/office/officeart/2005/8/layout/pyramid2"/>
    <dgm:cxn modelId="{7414086E-C099-4300-A104-7DA22B33DA0A}" type="presParOf" srcId="{59931097-7B27-4533-9E53-28775EF183DB}" destId="{DE7FD727-1934-4AF5-A853-D1315C57FF63}" srcOrd="7" destOrd="0" presId="urn:microsoft.com/office/officeart/2005/8/layout/pyramid2"/>
    <dgm:cxn modelId="{DEC86CD2-9031-4712-98A1-6EFE712EDBE1}" type="presParOf" srcId="{59931097-7B27-4533-9E53-28775EF183DB}" destId="{CB2D5D4A-CCCA-42E2-9162-827F995CCDAE}" srcOrd="8" destOrd="0" presId="urn:microsoft.com/office/officeart/2005/8/layout/pyramid2"/>
    <dgm:cxn modelId="{6D34D322-ACAE-47C7-9679-A176A1A05FB2}" type="presParOf" srcId="{59931097-7B27-4533-9E53-28775EF183DB}" destId="{84D5F1AF-CA27-4C7D-8922-453469150325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4D82954-C6B3-4C30-835C-5D64C39FCCC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790C3F1F-367E-4A4A-AF3B-5EFAEF659FF5}">
      <dgm:prSet phldrT="[Texto]"/>
      <dgm:spPr/>
      <dgm:t>
        <a:bodyPr/>
        <a:lstStyle/>
        <a:p>
          <a:r>
            <a:rPr lang="es-EC" smtClean="0"/>
            <a:t>Es estudio debe repetirse a lo largo del ciclo de vida del proyecto.</a:t>
          </a:r>
          <a:endParaRPr lang="es-EC" dirty="0"/>
        </a:p>
      </dgm:t>
    </dgm:pt>
    <dgm:pt modelId="{50892EB8-4CEC-4126-8A20-550080CF0600}" type="parTrans" cxnId="{C3535D40-1072-4B8D-8101-1243859ECF5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EC98E4C0-C01B-4B57-B7AE-B697AE8787DB}" type="sibTrans" cxnId="{C3535D40-1072-4B8D-8101-1243859ECF55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9F625D8D-FCBE-488B-B150-901C612D4182}">
      <dgm:prSet phldrT="[Texto]"/>
      <dgm:spPr/>
      <dgm:t>
        <a:bodyPr/>
        <a:lstStyle/>
        <a:p>
          <a:r>
            <a:rPr lang="es-EC" smtClean="0"/>
            <a:t>Se hace una lista por orden de importancia.</a:t>
          </a:r>
          <a:endParaRPr lang="es-EC" dirty="0"/>
        </a:p>
      </dgm:t>
    </dgm:pt>
    <dgm:pt modelId="{72F7A9DD-F0A5-434C-978C-63D877884722}" type="parTrans" cxnId="{BDC0F2FE-60E5-4FD7-A58B-9AE5998C5271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FF7D7FF3-8B2B-4E59-8A5A-C52ABB484014}" type="sibTrans" cxnId="{BDC0F2FE-60E5-4FD7-A58B-9AE5998C5271}">
      <dgm:prSet/>
      <dgm:spPr/>
      <dgm:t>
        <a:bodyPr/>
        <a:lstStyle/>
        <a:p>
          <a:endParaRPr lang="es-EC">
            <a:solidFill>
              <a:sysClr val="windowText" lastClr="000000"/>
            </a:solidFill>
          </a:endParaRPr>
        </a:p>
      </dgm:t>
    </dgm:pt>
    <dgm:pt modelId="{E6E49598-ABF1-4BB9-867D-954ECB527E7C}">
      <dgm:prSet/>
      <dgm:spPr/>
      <dgm:t>
        <a:bodyPr/>
        <a:lstStyle/>
        <a:p>
          <a:r>
            <a:rPr lang="es-EC" dirty="0" smtClean="0"/>
            <a:t>Se debe tomar en cuenta la CALIDAD de Información disponible.</a:t>
          </a:r>
          <a:endParaRPr lang="es-EC" dirty="0"/>
        </a:p>
      </dgm:t>
    </dgm:pt>
    <dgm:pt modelId="{05B97AC7-6B67-484F-B845-51075CD6F15E}" type="parTrans" cxnId="{A055753A-B7EB-409E-B48D-8922D4160BD1}">
      <dgm:prSet/>
      <dgm:spPr/>
      <dgm:t>
        <a:bodyPr/>
        <a:lstStyle/>
        <a:p>
          <a:endParaRPr lang="es-EC"/>
        </a:p>
      </dgm:t>
    </dgm:pt>
    <dgm:pt modelId="{ABC26CD4-64D5-41DD-8CCE-F6DC728F869F}" type="sibTrans" cxnId="{A055753A-B7EB-409E-B48D-8922D4160BD1}">
      <dgm:prSet/>
      <dgm:spPr/>
      <dgm:t>
        <a:bodyPr/>
        <a:lstStyle/>
        <a:p>
          <a:endParaRPr lang="es-EC"/>
        </a:p>
      </dgm:t>
    </dgm:pt>
    <dgm:pt modelId="{D1BCF4DB-0A6B-4F16-9976-D7A521CF01FC}" type="pres">
      <dgm:prSet presAssocID="{B4D82954-C6B3-4C30-835C-5D64C39FCCC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0994B970-4D96-4B35-B6BA-9C4A6962B7EF}" type="pres">
      <dgm:prSet presAssocID="{B4D82954-C6B3-4C30-835C-5D64C39FCCC1}" presName="Name1" presStyleCnt="0"/>
      <dgm:spPr/>
      <dgm:t>
        <a:bodyPr/>
        <a:lstStyle/>
        <a:p>
          <a:endParaRPr lang="es-EC"/>
        </a:p>
      </dgm:t>
    </dgm:pt>
    <dgm:pt modelId="{E6E635D9-C42D-49B8-8148-CA4AA1F967BC}" type="pres">
      <dgm:prSet presAssocID="{B4D82954-C6B3-4C30-835C-5D64C39FCCC1}" presName="cycle" presStyleCnt="0"/>
      <dgm:spPr/>
      <dgm:t>
        <a:bodyPr/>
        <a:lstStyle/>
        <a:p>
          <a:endParaRPr lang="es-EC"/>
        </a:p>
      </dgm:t>
    </dgm:pt>
    <dgm:pt modelId="{64CB57F7-2B4B-4957-AB9C-425C459681A3}" type="pres">
      <dgm:prSet presAssocID="{B4D82954-C6B3-4C30-835C-5D64C39FCCC1}" presName="srcNode" presStyleLbl="node1" presStyleIdx="0" presStyleCnt="3"/>
      <dgm:spPr/>
      <dgm:t>
        <a:bodyPr/>
        <a:lstStyle/>
        <a:p>
          <a:endParaRPr lang="es-EC"/>
        </a:p>
      </dgm:t>
    </dgm:pt>
    <dgm:pt modelId="{AE20D61B-25C2-45C2-98E9-514A2AC8E6C2}" type="pres">
      <dgm:prSet presAssocID="{B4D82954-C6B3-4C30-835C-5D64C39FCCC1}" presName="conn" presStyleLbl="parChTrans1D2" presStyleIdx="0" presStyleCnt="1"/>
      <dgm:spPr/>
      <dgm:t>
        <a:bodyPr/>
        <a:lstStyle/>
        <a:p>
          <a:endParaRPr lang="es-EC"/>
        </a:p>
      </dgm:t>
    </dgm:pt>
    <dgm:pt modelId="{6437EE6A-0130-4A53-9E69-1B6DE75E59D9}" type="pres">
      <dgm:prSet presAssocID="{B4D82954-C6B3-4C30-835C-5D64C39FCCC1}" presName="extraNode" presStyleLbl="node1" presStyleIdx="0" presStyleCnt="3"/>
      <dgm:spPr/>
      <dgm:t>
        <a:bodyPr/>
        <a:lstStyle/>
        <a:p>
          <a:endParaRPr lang="es-EC"/>
        </a:p>
      </dgm:t>
    </dgm:pt>
    <dgm:pt modelId="{21060497-B54E-46BB-A2C1-C2425F8C03B3}" type="pres">
      <dgm:prSet presAssocID="{B4D82954-C6B3-4C30-835C-5D64C39FCCC1}" presName="dstNode" presStyleLbl="node1" presStyleIdx="0" presStyleCnt="3"/>
      <dgm:spPr/>
      <dgm:t>
        <a:bodyPr/>
        <a:lstStyle/>
        <a:p>
          <a:endParaRPr lang="es-EC"/>
        </a:p>
      </dgm:t>
    </dgm:pt>
    <dgm:pt modelId="{BDDC01C8-73FD-41FC-A6D0-0ABC8B1CF833}" type="pres">
      <dgm:prSet presAssocID="{790C3F1F-367E-4A4A-AF3B-5EFAEF659FF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EC5B0A-5F28-41AA-8E63-989D94C2B906}" type="pres">
      <dgm:prSet presAssocID="{790C3F1F-367E-4A4A-AF3B-5EFAEF659FF5}" presName="accent_1" presStyleCnt="0"/>
      <dgm:spPr/>
      <dgm:t>
        <a:bodyPr/>
        <a:lstStyle/>
        <a:p>
          <a:endParaRPr lang="es-EC"/>
        </a:p>
      </dgm:t>
    </dgm:pt>
    <dgm:pt modelId="{1342C011-441C-4B56-BC34-504F4F8EBDF9}" type="pres">
      <dgm:prSet presAssocID="{790C3F1F-367E-4A4A-AF3B-5EFAEF659FF5}" presName="accentRepeatNode" presStyleLbl="solidFgAcc1" presStyleIdx="0" presStyleCnt="3"/>
      <dgm:spPr/>
      <dgm:t>
        <a:bodyPr/>
        <a:lstStyle/>
        <a:p>
          <a:endParaRPr lang="es-EC"/>
        </a:p>
      </dgm:t>
    </dgm:pt>
    <dgm:pt modelId="{1C60B733-AF6E-4EB1-AA6E-C008FA3865BD}" type="pres">
      <dgm:prSet presAssocID="{9F625D8D-FCBE-488B-B150-901C612D418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E1A6EF-EF13-44B4-ACB4-7E9050A7BB10}" type="pres">
      <dgm:prSet presAssocID="{9F625D8D-FCBE-488B-B150-901C612D4182}" presName="accent_2" presStyleCnt="0"/>
      <dgm:spPr/>
      <dgm:t>
        <a:bodyPr/>
        <a:lstStyle/>
        <a:p>
          <a:endParaRPr lang="es-EC"/>
        </a:p>
      </dgm:t>
    </dgm:pt>
    <dgm:pt modelId="{B3428242-1F73-4608-8CD5-73C814928F06}" type="pres">
      <dgm:prSet presAssocID="{9F625D8D-FCBE-488B-B150-901C612D4182}" presName="accentRepeatNode" presStyleLbl="solidFgAcc1" presStyleIdx="1" presStyleCnt="3"/>
      <dgm:spPr/>
      <dgm:t>
        <a:bodyPr/>
        <a:lstStyle/>
        <a:p>
          <a:endParaRPr lang="es-EC"/>
        </a:p>
      </dgm:t>
    </dgm:pt>
    <dgm:pt modelId="{BAB7CD4F-D354-4147-B030-9007705C9C77}" type="pres">
      <dgm:prSet presAssocID="{E6E49598-ABF1-4BB9-867D-954ECB527E7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23FE10-3566-4449-98E5-E3F6880C73F3}" type="pres">
      <dgm:prSet presAssocID="{E6E49598-ABF1-4BB9-867D-954ECB527E7C}" presName="accent_3" presStyleCnt="0"/>
      <dgm:spPr/>
      <dgm:t>
        <a:bodyPr/>
        <a:lstStyle/>
        <a:p>
          <a:endParaRPr lang="es-EC"/>
        </a:p>
      </dgm:t>
    </dgm:pt>
    <dgm:pt modelId="{83B130D7-29F2-443F-97FB-EA09FFF0F9C8}" type="pres">
      <dgm:prSet presAssocID="{E6E49598-ABF1-4BB9-867D-954ECB527E7C}" presName="accentRepeatNode" presStyleLbl="solidFgAcc1" presStyleIdx="2" presStyleCnt="3"/>
      <dgm:spPr/>
      <dgm:t>
        <a:bodyPr/>
        <a:lstStyle/>
        <a:p>
          <a:endParaRPr lang="es-EC"/>
        </a:p>
      </dgm:t>
    </dgm:pt>
  </dgm:ptLst>
  <dgm:cxnLst>
    <dgm:cxn modelId="{C3535D40-1072-4B8D-8101-1243859ECF55}" srcId="{B4D82954-C6B3-4C30-835C-5D64C39FCCC1}" destId="{790C3F1F-367E-4A4A-AF3B-5EFAEF659FF5}" srcOrd="0" destOrd="0" parTransId="{50892EB8-4CEC-4126-8A20-550080CF0600}" sibTransId="{EC98E4C0-C01B-4B57-B7AE-B697AE8787DB}"/>
    <dgm:cxn modelId="{E87EA741-2283-41E8-9D35-E4FB0534A2B9}" type="presOf" srcId="{9F625D8D-FCBE-488B-B150-901C612D4182}" destId="{1C60B733-AF6E-4EB1-AA6E-C008FA3865BD}" srcOrd="0" destOrd="0" presId="urn:microsoft.com/office/officeart/2008/layout/VerticalCurvedList"/>
    <dgm:cxn modelId="{A0365886-147A-47D5-A532-6562B27C9DDE}" type="presOf" srcId="{B4D82954-C6B3-4C30-835C-5D64C39FCCC1}" destId="{D1BCF4DB-0A6B-4F16-9976-D7A521CF01FC}" srcOrd="0" destOrd="0" presId="urn:microsoft.com/office/officeart/2008/layout/VerticalCurvedList"/>
    <dgm:cxn modelId="{14801FA4-7A39-4F52-84A2-BFE1D63A4962}" type="presOf" srcId="{E6E49598-ABF1-4BB9-867D-954ECB527E7C}" destId="{BAB7CD4F-D354-4147-B030-9007705C9C77}" srcOrd="0" destOrd="0" presId="urn:microsoft.com/office/officeart/2008/layout/VerticalCurvedList"/>
    <dgm:cxn modelId="{A055753A-B7EB-409E-B48D-8922D4160BD1}" srcId="{B4D82954-C6B3-4C30-835C-5D64C39FCCC1}" destId="{E6E49598-ABF1-4BB9-867D-954ECB527E7C}" srcOrd="2" destOrd="0" parTransId="{05B97AC7-6B67-484F-B845-51075CD6F15E}" sibTransId="{ABC26CD4-64D5-41DD-8CCE-F6DC728F869F}"/>
    <dgm:cxn modelId="{BDC0F2FE-60E5-4FD7-A58B-9AE5998C5271}" srcId="{B4D82954-C6B3-4C30-835C-5D64C39FCCC1}" destId="{9F625D8D-FCBE-488B-B150-901C612D4182}" srcOrd="1" destOrd="0" parTransId="{72F7A9DD-F0A5-434C-978C-63D877884722}" sibTransId="{FF7D7FF3-8B2B-4E59-8A5A-C52ABB484014}"/>
    <dgm:cxn modelId="{8CC3510C-4F9E-4D83-8611-B1C4186D7F50}" type="presOf" srcId="{EC98E4C0-C01B-4B57-B7AE-B697AE8787DB}" destId="{AE20D61B-25C2-45C2-98E9-514A2AC8E6C2}" srcOrd="0" destOrd="0" presId="urn:microsoft.com/office/officeart/2008/layout/VerticalCurvedList"/>
    <dgm:cxn modelId="{7F9EEA32-4F08-4B8F-A1BB-341C2769027D}" type="presOf" srcId="{790C3F1F-367E-4A4A-AF3B-5EFAEF659FF5}" destId="{BDDC01C8-73FD-41FC-A6D0-0ABC8B1CF833}" srcOrd="0" destOrd="0" presId="urn:microsoft.com/office/officeart/2008/layout/VerticalCurvedList"/>
    <dgm:cxn modelId="{23A6E619-BC83-4783-812E-3F2275A8E6D1}" type="presParOf" srcId="{D1BCF4DB-0A6B-4F16-9976-D7A521CF01FC}" destId="{0994B970-4D96-4B35-B6BA-9C4A6962B7EF}" srcOrd="0" destOrd="0" presId="urn:microsoft.com/office/officeart/2008/layout/VerticalCurvedList"/>
    <dgm:cxn modelId="{0473F242-F0ED-49C5-B4B1-2308C86629F0}" type="presParOf" srcId="{0994B970-4D96-4B35-B6BA-9C4A6962B7EF}" destId="{E6E635D9-C42D-49B8-8148-CA4AA1F967BC}" srcOrd="0" destOrd="0" presId="urn:microsoft.com/office/officeart/2008/layout/VerticalCurvedList"/>
    <dgm:cxn modelId="{FC692A59-9986-441B-BDE5-9F28CF3CB2AB}" type="presParOf" srcId="{E6E635D9-C42D-49B8-8148-CA4AA1F967BC}" destId="{64CB57F7-2B4B-4957-AB9C-425C459681A3}" srcOrd="0" destOrd="0" presId="urn:microsoft.com/office/officeart/2008/layout/VerticalCurvedList"/>
    <dgm:cxn modelId="{250128DB-C42B-4FDF-A06E-771697D7F5D0}" type="presParOf" srcId="{E6E635D9-C42D-49B8-8148-CA4AA1F967BC}" destId="{AE20D61B-25C2-45C2-98E9-514A2AC8E6C2}" srcOrd="1" destOrd="0" presId="urn:microsoft.com/office/officeart/2008/layout/VerticalCurvedList"/>
    <dgm:cxn modelId="{D398D294-6A28-4712-B6F7-6EED8155CB8E}" type="presParOf" srcId="{E6E635D9-C42D-49B8-8148-CA4AA1F967BC}" destId="{6437EE6A-0130-4A53-9E69-1B6DE75E59D9}" srcOrd="2" destOrd="0" presId="urn:microsoft.com/office/officeart/2008/layout/VerticalCurvedList"/>
    <dgm:cxn modelId="{98EC9AE0-5169-40EB-ABFC-53FBAD0F7518}" type="presParOf" srcId="{E6E635D9-C42D-49B8-8148-CA4AA1F967BC}" destId="{21060497-B54E-46BB-A2C1-C2425F8C03B3}" srcOrd="3" destOrd="0" presId="urn:microsoft.com/office/officeart/2008/layout/VerticalCurvedList"/>
    <dgm:cxn modelId="{9A0D9022-E987-44E4-B030-8A5AB017F0C2}" type="presParOf" srcId="{0994B970-4D96-4B35-B6BA-9C4A6962B7EF}" destId="{BDDC01C8-73FD-41FC-A6D0-0ABC8B1CF833}" srcOrd="1" destOrd="0" presId="urn:microsoft.com/office/officeart/2008/layout/VerticalCurvedList"/>
    <dgm:cxn modelId="{07DCA69D-CCAA-4DFE-825F-1D5FEDCAE806}" type="presParOf" srcId="{0994B970-4D96-4B35-B6BA-9C4A6962B7EF}" destId="{75EC5B0A-5F28-41AA-8E63-989D94C2B906}" srcOrd="2" destOrd="0" presId="urn:microsoft.com/office/officeart/2008/layout/VerticalCurvedList"/>
    <dgm:cxn modelId="{1E4C4B50-56DB-49FC-9A66-9703D1EE9F42}" type="presParOf" srcId="{75EC5B0A-5F28-41AA-8E63-989D94C2B906}" destId="{1342C011-441C-4B56-BC34-504F4F8EBDF9}" srcOrd="0" destOrd="0" presId="urn:microsoft.com/office/officeart/2008/layout/VerticalCurvedList"/>
    <dgm:cxn modelId="{9E6F43E2-647C-4659-B4AA-70B9B52D2BB1}" type="presParOf" srcId="{0994B970-4D96-4B35-B6BA-9C4A6962B7EF}" destId="{1C60B733-AF6E-4EB1-AA6E-C008FA3865BD}" srcOrd="3" destOrd="0" presId="urn:microsoft.com/office/officeart/2008/layout/VerticalCurvedList"/>
    <dgm:cxn modelId="{E33614BF-1E5C-4E16-8FB7-B229D195BEDB}" type="presParOf" srcId="{0994B970-4D96-4B35-B6BA-9C4A6962B7EF}" destId="{FAE1A6EF-EF13-44B4-ACB4-7E9050A7BB10}" srcOrd="4" destOrd="0" presId="urn:microsoft.com/office/officeart/2008/layout/VerticalCurvedList"/>
    <dgm:cxn modelId="{C7CE3746-E085-42AE-8361-5B49B314C237}" type="presParOf" srcId="{FAE1A6EF-EF13-44B4-ACB4-7E9050A7BB10}" destId="{B3428242-1F73-4608-8CD5-73C814928F06}" srcOrd="0" destOrd="0" presId="urn:microsoft.com/office/officeart/2008/layout/VerticalCurvedList"/>
    <dgm:cxn modelId="{BD39BFD4-95B7-4BD7-86F4-59C4719B52BC}" type="presParOf" srcId="{0994B970-4D96-4B35-B6BA-9C4A6962B7EF}" destId="{BAB7CD4F-D354-4147-B030-9007705C9C77}" srcOrd="5" destOrd="0" presId="urn:microsoft.com/office/officeart/2008/layout/VerticalCurvedList"/>
    <dgm:cxn modelId="{03785C16-DBC4-4334-9744-4572747DCDCF}" type="presParOf" srcId="{0994B970-4D96-4B35-B6BA-9C4A6962B7EF}" destId="{B123FE10-3566-4449-98E5-E3F6880C73F3}" srcOrd="6" destOrd="0" presId="urn:microsoft.com/office/officeart/2008/layout/VerticalCurvedList"/>
    <dgm:cxn modelId="{4C41AF75-8726-45F7-8049-64D5E49030C0}" type="presParOf" srcId="{B123FE10-3566-4449-98E5-E3F6880C73F3}" destId="{83B130D7-29F2-443F-97FB-EA09FFF0F9C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F783C9-485A-46FD-BA1A-67640D6E0ED3}">
      <dsp:nvSpPr>
        <dsp:cNvPr id="0" name=""/>
        <dsp:cNvSpPr/>
      </dsp:nvSpPr>
      <dsp:spPr>
        <a:xfrm>
          <a:off x="2831719" y="1314563"/>
          <a:ext cx="3435006" cy="3435006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Diseñar un modelo de gerencia de riesgo en el área de obra civil aplicada a la construcción del Hospital Regional Santa Elena.</a:t>
          </a:r>
          <a:endParaRPr lang="es-EC" sz="2200" kern="1200" dirty="0"/>
        </a:p>
      </dsp:txBody>
      <dsp:txXfrm>
        <a:off x="3334764" y="1817608"/>
        <a:ext cx="2428916" cy="2428916"/>
      </dsp:txXfrm>
    </dsp:sp>
    <dsp:sp modelId="{B9200E85-0B4E-40CD-B164-D1EEE98822A7}">
      <dsp:nvSpPr>
        <dsp:cNvPr id="0" name=""/>
        <dsp:cNvSpPr/>
      </dsp:nvSpPr>
      <dsp:spPr>
        <a:xfrm>
          <a:off x="3671394" y="-79538"/>
          <a:ext cx="1897051" cy="1873538"/>
        </a:xfrm>
        <a:prstGeom prst="ellipse">
          <a:avLst/>
        </a:prstGeom>
        <a:solidFill>
          <a:schemeClr val="accent1">
            <a:shade val="80000"/>
            <a:alpha val="50000"/>
            <a:hueOff val="56068"/>
            <a:satOff val="-13"/>
            <a:lumOff val="6274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Diseñar una metodología que permita crear un modelo de gerencia de riesgos en el área de obra civil.</a:t>
          </a:r>
          <a:endParaRPr lang="es-EC" sz="1100" kern="1200" dirty="0"/>
        </a:p>
      </dsp:txBody>
      <dsp:txXfrm>
        <a:off x="3949211" y="194835"/>
        <a:ext cx="1341417" cy="1324792"/>
      </dsp:txXfrm>
    </dsp:sp>
    <dsp:sp modelId="{8C113053-3EFC-41DB-8AD5-6961176F8A81}">
      <dsp:nvSpPr>
        <dsp:cNvPr id="0" name=""/>
        <dsp:cNvSpPr/>
      </dsp:nvSpPr>
      <dsp:spPr>
        <a:xfrm>
          <a:off x="6043567" y="2126302"/>
          <a:ext cx="1912800" cy="1935815"/>
        </a:xfrm>
        <a:prstGeom prst="ellipse">
          <a:avLst/>
        </a:prstGeom>
        <a:solidFill>
          <a:schemeClr val="accent1">
            <a:shade val="80000"/>
            <a:alpha val="50000"/>
            <a:hueOff val="112136"/>
            <a:satOff val="-27"/>
            <a:lumOff val="12548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Desarrollar un modelo de gerencia de riesgo en el área de obra civil aplicada a la construcción de obras especiales.</a:t>
          </a:r>
          <a:endParaRPr lang="es-EC" sz="1100" kern="1200" dirty="0"/>
        </a:p>
      </dsp:txBody>
      <dsp:txXfrm>
        <a:off x="6323690" y="2409796"/>
        <a:ext cx="1352554" cy="1368827"/>
      </dsp:txXfrm>
    </dsp:sp>
    <dsp:sp modelId="{F1C90D22-143B-4B6D-B5F9-AF7216E5D522}">
      <dsp:nvSpPr>
        <dsp:cNvPr id="0" name=""/>
        <dsp:cNvSpPr/>
      </dsp:nvSpPr>
      <dsp:spPr>
        <a:xfrm>
          <a:off x="3627294" y="4371148"/>
          <a:ext cx="1970646" cy="1882074"/>
        </a:xfrm>
        <a:prstGeom prst="ellipse">
          <a:avLst/>
        </a:prstGeom>
        <a:solidFill>
          <a:schemeClr val="accent1">
            <a:shade val="80000"/>
            <a:alpha val="50000"/>
            <a:hueOff val="168204"/>
            <a:satOff val="-40"/>
            <a:lumOff val="18821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Obtener conclusiones y recomendaciones que permitan la correcta implantación y ejecución de la investigación a futuro.</a:t>
          </a:r>
          <a:endParaRPr lang="es-EC" sz="1100" kern="1200" dirty="0"/>
        </a:p>
      </dsp:txBody>
      <dsp:txXfrm>
        <a:off x="3915888" y="4646771"/>
        <a:ext cx="1393458" cy="1330828"/>
      </dsp:txXfrm>
    </dsp:sp>
    <dsp:sp modelId="{5D5E3BF6-9E3D-42B5-B007-A624A3BF304A}">
      <dsp:nvSpPr>
        <dsp:cNvPr id="0" name=""/>
        <dsp:cNvSpPr/>
      </dsp:nvSpPr>
      <dsp:spPr>
        <a:xfrm>
          <a:off x="1043615" y="2126302"/>
          <a:ext cx="2046284" cy="1935815"/>
        </a:xfrm>
        <a:prstGeom prst="ellipse">
          <a:avLst/>
        </a:prstGeom>
        <a:solidFill>
          <a:schemeClr val="accent1">
            <a:shade val="80000"/>
            <a:alpha val="50000"/>
            <a:hueOff val="224272"/>
            <a:satOff val="-54"/>
            <a:lumOff val="25095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/>
            <a:t>Obtener un modelo específico, el mismo que nos permita la gerencia de riesgos en el área obra civil aplicado a la construcción del Hospital Regional Santa Elena.</a:t>
          </a:r>
          <a:endParaRPr lang="es-EC" sz="1100" kern="1200"/>
        </a:p>
      </dsp:txBody>
      <dsp:txXfrm>
        <a:off x="1343286" y="2409796"/>
        <a:ext cx="1446942" cy="136882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1521D-3FA4-40D2-914A-310037A4BA92}">
      <dsp:nvSpPr>
        <dsp:cNvPr id="0" name=""/>
        <dsp:cNvSpPr/>
      </dsp:nvSpPr>
      <dsp:spPr>
        <a:xfrm>
          <a:off x="835787" y="813955"/>
          <a:ext cx="3054294" cy="1060716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3565A3-9E35-4E8D-A837-CF703464679C}">
      <dsp:nvSpPr>
        <dsp:cNvPr id="0" name=""/>
        <dsp:cNvSpPr/>
      </dsp:nvSpPr>
      <dsp:spPr>
        <a:xfrm>
          <a:off x="2071711" y="3437596"/>
          <a:ext cx="591917" cy="378827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37C17-6469-435B-87F2-7C09293C5AF0}">
      <dsp:nvSpPr>
        <dsp:cNvPr id="0" name=""/>
        <dsp:cNvSpPr/>
      </dsp:nvSpPr>
      <dsp:spPr>
        <a:xfrm>
          <a:off x="702298" y="2"/>
          <a:ext cx="3293638" cy="71030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TIPO DE INVESTIGACIÓN MIXTA</a:t>
          </a:r>
          <a:endParaRPr lang="es-EC" sz="1700" b="1" kern="1200" dirty="0"/>
        </a:p>
      </dsp:txBody>
      <dsp:txXfrm>
        <a:off x="702298" y="2"/>
        <a:ext cx="3293638" cy="710301"/>
      </dsp:txXfrm>
    </dsp:sp>
    <dsp:sp modelId="{A25FF000-E2BB-459E-B8B6-CE2458870777}">
      <dsp:nvSpPr>
        <dsp:cNvPr id="0" name=""/>
        <dsp:cNvSpPr/>
      </dsp:nvSpPr>
      <dsp:spPr>
        <a:xfrm>
          <a:off x="2044960" y="1958883"/>
          <a:ext cx="1065451" cy="106545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b="1" kern="1200" dirty="0" smtClean="0">
              <a:solidFill>
                <a:schemeClr val="tx1"/>
              </a:solidFill>
            </a:rPr>
            <a:t>INVESTIGACIÓN DOCUMENTAL</a:t>
          </a:r>
          <a:endParaRPr lang="es-EC" sz="800" b="1" kern="1200" dirty="0">
            <a:solidFill>
              <a:schemeClr val="tx1"/>
            </a:solidFill>
          </a:endParaRPr>
        </a:p>
      </dsp:txBody>
      <dsp:txXfrm>
        <a:off x="2200992" y="2114915"/>
        <a:ext cx="753387" cy="753387"/>
      </dsp:txXfrm>
    </dsp:sp>
    <dsp:sp modelId="{3A5B1189-CC49-4486-BA4C-CD85F53C8162}">
      <dsp:nvSpPr>
        <dsp:cNvPr id="0" name=""/>
        <dsp:cNvSpPr/>
      </dsp:nvSpPr>
      <dsp:spPr>
        <a:xfrm>
          <a:off x="1307353" y="1129075"/>
          <a:ext cx="1065451" cy="1065451"/>
        </a:xfrm>
        <a:prstGeom prst="ellipse">
          <a:avLst/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b="1" kern="1200" dirty="0" smtClean="0">
              <a:solidFill>
                <a:schemeClr val="tx1"/>
              </a:solidFill>
            </a:rPr>
            <a:t>INVESTIGACIÓN DE </a:t>
          </a:r>
          <a:r>
            <a:rPr lang="es-ES" sz="600" b="1" kern="1200" dirty="0" smtClean="0">
              <a:solidFill>
                <a:schemeClr val="tx1"/>
              </a:solidFill>
            </a:rPr>
            <a:t>CAMPO</a:t>
          </a:r>
          <a:endParaRPr lang="es-EC" sz="700" b="1" kern="1200" dirty="0">
            <a:solidFill>
              <a:schemeClr val="tx1"/>
            </a:solidFill>
          </a:endParaRPr>
        </a:p>
      </dsp:txBody>
      <dsp:txXfrm>
        <a:off x="1463385" y="1285107"/>
        <a:ext cx="753387" cy="753387"/>
      </dsp:txXfrm>
    </dsp:sp>
    <dsp:sp modelId="{5E8EA4AE-6E2A-40E0-9B96-35E3F6B37EF3}">
      <dsp:nvSpPr>
        <dsp:cNvPr id="0" name=""/>
        <dsp:cNvSpPr/>
      </dsp:nvSpPr>
      <dsp:spPr>
        <a:xfrm>
          <a:off x="708047" y="694277"/>
          <a:ext cx="3314738" cy="265179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A523D-DAF6-418A-9B47-A98ED98044F9}">
      <dsp:nvSpPr>
        <dsp:cNvPr id="0" name=""/>
        <dsp:cNvSpPr/>
      </dsp:nvSpPr>
      <dsp:spPr>
        <a:xfrm>
          <a:off x="203296" y="3032"/>
          <a:ext cx="1287213" cy="1287213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ANÁLISIS</a:t>
          </a:r>
          <a:endParaRPr lang="es-EC" sz="1600" b="1" kern="1200" dirty="0"/>
        </a:p>
      </dsp:txBody>
      <dsp:txXfrm>
        <a:off x="391804" y="191540"/>
        <a:ext cx="910197" cy="910197"/>
      </dsp:txXfrm>
    </dsp:sp>
    <dsp:sp modelId="{B4B6D408-1675-4407-9782-092C3C820C5D}">
      <dsp:nvSpPr>
        <dsp:cNvPr id="0" name=""/>
        <dsp:cNvSpPr/>
      </dsp:nvSpPr>
      <dsp:spPr>
        <a:xfrm>
          <a:off x="473610" y="1394767"/>
          <a:ext cx="746583" cy="746583"/>
        </a:xfrm>
        <a:prstGeom prst="mathPlus">
          <a:avLst/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572570" y="1680260"/>
        <a:ext cx="548663" cy="175597"/>
      </dsp:txXfrm>
    </dsp:sp>
    <dsp:sp modelId="{7C007D21-5857-4C59-A8DD-C9113BF45B7E}">
      <dsp:nvSpPr>
        <dsp:cNvPr id="0" name=""/>
        <dsp:cNvSpPr/>
      </dsp:nvSpPr>
      <dsp:spPr>
        <a:xfrm>
          <a:off x="203296" y="2245872"/>
          <a:ext cx="1287213" cy="1287213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98801"/>
                <a:satOff val="8455"/>
                <a:lumOff val="10540"/>
                <a:alphaOff val="0"/>
                <a:lumMod val="95000"/>
              </a:schemeClr>
            </a:gs>
            <a:gs pos="100000">
              <a:schemeClr val="accent2">
                <a:shade val="80000"/>
                <a:hueOff val="98801"/>
                <a:satOff val="8455"/>
                <a:lumOff val="1054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SÍNTESIS</a:t>
          </a:r>
          <a:endParaRPr lang="es-EC" sz="1600" b="1" kern="1200" dirty="0"/>
        </a:p>
      </dsp:txBody>
      <dsp:txXfrm>
        <a:off x="391804" y="2434380"/>
        <a:ext cx="910197" cy="910197"/>
      </dsp:txXfrm>
    </dsp:sp>
    <dsp:sp modelId="{CC231988-B7C9-41E6-A523-47DCA5A17B50}">
      <dsp:nvSpPr>
        <dsp:cNvPr id="0" name=""/>
        <dsp:cNvSpPr/>
      </dsp:nvSpPr>
      <dsp:spPr>
        <a:xfrm>
          <a:off x="1683591" y="1528637"/>
          <a:ext cx="409333" cy="4788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197628"/>
                <a:satOff val="7429"/>
                <a:lumOff val="17799"/>
                <a:alphaOff val="0"/>
                <a:lumMod val="95000"/>
              </a:schemeClr>
            </a:gs>
            <a:gs pos="100000">
              <a:schemeClr val="accent2">
                <a:shade val="90000"/>
                <a:hueOff val="197628"/>
                <a:satOff val="7429"/>
                <a:lumOff val="17799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1683591" y="1624406"/>
        <a:ext cx="286533" cy="287305"/>
      </dsp:txXfrm>
    </dsp:sp>
    <dsp:sp modelId="{1D75DFCD-156F-499B-BDCA-99FBB5E16D49}">
      <dsp:nvSpPr>
        <dsp:cNvPr id="0" name=""/>
        <dsp:cNvSpPr/>
      </dsp:nvSpPr>
      <dsp:spPr>
        <a:xfrm>
          <a:off x="2262837" y="480845"/>
          <a:ext cx="2574426" cy="2574426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197602"/>
                <a:satOff val="16909"/>
                <a:lumOff val="21080"/>
                <a:alphaOff val="0"/>
                <a:lumMod val="95000"/>
              </a:schemeClr>
            </a:gs>
            <a:gs pos="100000">
              <a:schemeClr val="accent2">
                <a:shade val="80000"/>
                <a:hueOff val="197602"/>
                <a:satOff val="16909"/>
                <a:lumOff val="2108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/>
            <a:t>MÉTODO DE INVESTIGACIÓN ANALÍTICO-SINTÉTICO</a:t>
          </a:r>
          <a:endParaRPr lang="es-EC" sz="1900" b="1" kern="1200" dirty="0"/>
        </a:p>
      </dsp:txBody>
      <dsp:txXfrm>
        <a:off x="2639853" y="857861"/>
        <a:ext cx="1820394" cy="18203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81BCB-C984-4309-9238-A0CD9D104D29}">
      <dsp:nvSpPr>
        <dsp:cNvPr id="0" name=""/>
        <dsp:cNvSpPr/>
      </dsp:nvSpPr>
      <dsp:spPr>
        <a:xfrm>
          <a:off x="0" y="246099"/>
          <a:ext cx="4176464" cy="261029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E613F-F661-44A9-A102-1F73FEABC3A4}">
      <dsp:nvSpPr>
        <dsp:cNvPr id="0" name=""/>
        <dsp:cNvSpPr/>
      </dsp:nvSpPr>
      <dsp:spPr>
        <a:xfrm>
          <a:off x="971027" y="1668708"/>
          <a:ext cx="146176" cy="146176"/>
        </a:xfrm>
        <a:prstGeom prst="ellips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A34EA8-4786-4C14-AF69-AE0259FFA1A1}">
      <dsp:nvSpPr>
        <dsp:cNvPr id="0" name=""/>
        <dsp:cNvSpPr/>
      </dsp:nvSpPr>
      <dsp:spPr>
        <a:xfrm>
          <a:off x="1044116" y="1741796"/>
          <a:ext cx="1357350" cy="1114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56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PROBABILIDAD</a:t>
          </a:r>
          <a:endParaRPr lang="es-EC" sz="1400" b="1" kern="1200" dirty="0"/>
        </a:p>
      </dsp:txBody>
      <dsp:txXfrm>
        <a:off x="1044116" y="1741796"/>
        <a:ext cx="1357350" cy="1114593"/>
      </dsp:txXfrm>
    </dsp:sp>
    <dsp:sp modelId="{BDDEE401-4CC6-4138-B31E-25DBA2995A92}">
      <dsp:nvSpPr>
        <dsp:cNvPr id="0" name=""/>
        <dsp:cNvSpPr/>
      </dsp:nvSpPr>
      <dsp:spPr>
        <a:xfrm>
          <a:off x="2317937" y="1003084"/>
          <a:ext cx="250587" cy="250587"/>
        </a:xfrm>
        <a:prstGeom prst="ellipse">
          <a:avLst/>
        </a:prstGeom>
        <a:solidFill>
          <a:schemeClr val="accent6">
            <a:shade val="50000"/>
            <a:hueOff val="-327510"/>
            <a:satOff val="4927"/>
            <a:lumOff val="44615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0ACC89-E76B-43E5-8A87-6702AD2740D5}">
      <dsp:nvSpPr>
        <dsp:cNvPr id="0" name=""/>
        <dsp:cNvSpPr/>
      </dsp:nvSpPr>
      <dsp:spPr>
        <a:xfrm>
          <a:off x="2443231" y="1128378"/>
          <a:ext cx="1357350" cy="1728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781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IMPACTO</a:t>
          </a:r>
          <a:endParaRPr lang="es-EC" sz="1400" b="1" kern="1200" dirty="0"/>
        </a:p>
      </dsp:txBody>
      <dsp:txXfrm>
        <a:off x="2443231" y="1128378"/>
        <a:ext cx="1357350" cy="17280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9EDE1-CCC8-41BE-A41B-E3F88ABA16D6}">
      <dsp:nvSpPr>
        <dsp:cNvPr id="0" name=""/>
        <dsp:cNvSpPr/>
      </dsp:nvSpPr>
      <dsp:spPr>
        <a:xfrm rot="4396374">
          <a:off x="561404" y="617371"/>
          <a:ext cx="2678253" cy="1867747"/>
        </a:xfrm>
        <a:prstGeom prst="swooshArrow">
          <a:avLst>
            <a:gd name="adj1" fmla="val 16310"/>
            <a:gd name="adj2" fmla="val 313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57C5BD-56AB-4549-A66E-1EB93EBFD242}">
      <dsp:nvSpPr>
        <dsp:cNvPr id="0" name=""/>
        <dsp:cNvSpPr/>
      </dsp:nvSpPr>
      <dsp:spPr>
        <a:xfrm>
          <a:off x="381862" y="0"/>
          <a:ext cx="1262713" cy="496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PROBABILIDAD</a:t>
          </a:r>
          <a:endParaRPr lang="es-EC" sz="1400" b="1" kern="1200" dirty="0"/>
        </a:p>
      </dsp:txBody>
      <dsp:txXfrm>
        <a:off x="381862" y="0"/>
        <a:ext cx="1262713" cy="496398"/>
      </dsp:txXfrm>
    </dsp:sp>
    <dsp:sp modelId="{5F0B50A3-ACE3-41A8-B81D-EBA6545A59A7}">
      <dsp:nvSpPr>
        <dsp:cNvPr id="0" name=""/>
        <dsp:cNvSpPr/>
      </dsp:nvSpPr>
      <dsp:spPr>
        <a:xfrm>
          <a:off x="2088232" y="2606091"/>
          <a:ext cx="1706369" cy="496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IMPACTO</a:t>
          </a:r>
          <a:endParaRPr lang="es-EC" sz="1400" b="1" kern="1200" dirty="0"/>
        </a:p>
      </dsp:txBody>
      <dsp:txXfrm>
        <a:off x="2088232" y="2606091"/>
        <a:ext cx="1706369" cy="4963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0D61B-25C2-45C2-98E9-514A2AC8E6C2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DC01C8-73FD-41FC-A6D0-0ABC8B1CF833}">
      <dsp:nvSpPr>
        <dsp:cNvPr id="0" name=""/>
        <dsp:cNvSpPr/>
      </dsp:nvSpPr>
      <dsp:spPr>
        <a:xfrm>
          <a:off x="460128" y="312440"/>
          <a:ext cx="5580684" cy="6252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i="1" kern="1200" dirty="0" smtClean="0">
              <a:solidFill>
                <a:sysClr val="windowText" lastClr="000000"/>
              </a:solidFill>
            </a:rPr>
            <a:t>Proceso de decidir cómo llevar a cabo las actividades de gestión del riesgo en el proyecto.</a:t>
          </a:r>
          <a:endParaRPr lang="es-EC" sz="1800" kern="1200" dirty="0">
            <a:solidFill>
              <a:sysClr val="windowText" lastClr="000000"/>
            </a:solidFill>
          </a:endParaRPr>
        </a:p>
      </dsp:txBody>
      <dsp:txXfrm>
        <a:off x="460128" y="312440"/>
        <a:ext cx="5580684" cy="625205"/>
      </dsp:txXfrm>
    </dsp:sp>
    <dsp:sp modelId="{1342C011-441C-4B56-BC34-504F4F8EBDF9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60B733-AF6E-4EB1-AA6E-C008FA3865BD}">
      <dsp:nvSpPr>
        <dsp:cNvPr id="0" name=""/>
        <dsp:cNvSpPr/>
      </dsp:nvSpPr>
      <dsp:spPr>
        <a:xfrm>
          <a:off x="818573" y="1250411"/>
          <a:ext cx="5222240" cy="6252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ysClr val="windowText" lastClr="000000"/>
              </a:solidFill>
            </a:rPr>
            <a:t>Formal e Informal</a:t>
          </a:r>
          <a:endParaRPr lang="es-EC" sz="1800" kern="1200" dirty="0">
            <a:solidFill>
              <a:sysClr val="windowText" lastClr="000000"/>
            </a:solidFill>
          </a:endParaRPr>
        </a:p>
      </dsp:txBody>
      <dsp:txXfrm>
        <a:off x="818573" y="1250411"/>
        <a:ext cx="5222240" cy="625205"/>
      </dsp:txXfrm>
    </dsp:sp>
    <dsp:sp modelId="{B3428242-1F73-4608-8CD5-73C814928F06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4525EE-84B2-4D5B-8B2A-EF3240CB89EA}">
      <dsp:nvSpPr>
        <dsp:cNvPr id="0" name=""/>
        <dsp:cNvSpPr/>
      </dsp:nvSpPr>
      <dsp:spPr>
        <a:xfrm>
          <a:off x="818573" y="2188382"/>
          <a:ext cx="5222240" cy="6252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ysClr val="windowText" lastClr="000000"/>
              </a:solidFill>
            </a:rPr>
            <a:t>Muy detallado o Simplemente esbozado</a:t>
          </a:r>
          <a:endParaRPr lang="es-EC" sz="1800" kern="1200" dirty="0">
            <a:solidFill>
              <a:sysClr val="windowText" lastClr="000000"/>
            </a:solidFill>
          </a:endParaRPr>
        </a:p>
      </dsp:txBody>
      <dsp:txXfrm>
        <a:off x="818573" y="2188382"/>
        <a:ext cx="5222240" cy="625205"/>
      </dsp:txXfrm>
    </dsp:sp>
    <dsp:sp modelId="{4A98DB30-D019-4C65-B1FF-0045A2E88595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FC43B9-FED8-4C3C-A38E-4B5AB668C114}">
      <dsp:nvSpPr>
        <dsp:cNvPr id="0" name=""/>
        <dsp:cNvSpPr/>
      </dsp:nvSpPr>
      <dsp:spPr>
        <a:xfrm>
          <a:off x="460128" y="3126353"/>
          <a:ext cx="5580684" cy="6252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ysClr val="windowText" lastClr="000000"/>
              </a:solidFill>
            </a:rPr>
            <a:t>Capítulo IV y V</a:t>
          </a:r>
          <a:endParaRPr lang="es-EC" sz="1800" kern="1200" dirty="0">
            <a:solidFill>
              <a:sysClr val="windowText" lastClr="000000"/>
            </a:solidFill>
          </a:endParaRPr>
        </a:p>
      </dsp:txBody>
      <dsp:txXfrm>
        <a:off x="460128" y="3126353"/>
        <a:ext cx="5580684" cy="625205"/>
      </dsp:txXfrm>
    </dsp:sp>
    <dsp:sp modelId="{82EC16FB-CE8B-492F-8CBB-588EF56764C4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1CA9E-9F1B-4A07-A1A2-79A47C78C80F}" type="datetime13">
              <a:rPr lang="es-EC" smtClean="0"/>
              <a:t>8:44:05 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84CF6-F472-4267-A3C2-27E5216433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597297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EF71E-06A9-4C8F-AB30-DD1649249310}" type="datetime13">
              <a:rPr lang="es-EC" smtClean="0"/>
              <a:t>8:44:05 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27025-E2DC-4478-8781-970487E7F25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8851948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4381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51784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51784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51784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51784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5178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27827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691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6915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6915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6915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6915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6915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51784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6E9F-5849-43BD-95A7-8DB017D76749}" type="datetime11">
              <a:rPr lang="es-EC" smtClean="0"/>
              <a:t>08:44:04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EB68D-0EAA-4CF7-9635-7EC6E0D07872}" type="slidenum">
              <a:rPr lang="es-EC" smtClean="0"/>
              <a:t>‹Nº›</a:t>
            </a:fld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9334-F269-4E48-8A30-57733497F513}" type="datetime11">
              <a:rPr lang="es-EC" smtClean="0"/>
              <a:t>08:44:04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EB68D-0EAA-4CF7-9635-7EC6E0D0787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1105-20E6-4C88-AE5E-629C3D548175}" type="datetime11">
              <a:rPr lang="es-EC" smtClean="0"/>
              <a:t>08:44:04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EB68D-0EAA-4CF7-9635-7EC6E0D0787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82DB-5783-48A7-8896-882FD3574615}" type="datetime11">
              <a:rPr lang="es-EC" smtClean="0"/>
              <a:t>08:44:04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EB68D-0EAA-4CF7-9635-7EC6E0D07872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E2C2-F512-4686-A5C2-447FD3EA1D2D}" type="datetime11">
              <a:rPr lang="es-EC" smtClean="0"/>
              <a:t>08:44:04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EB68D-0EAA-4CF7-9635-7EC6E0D0787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F15B8-F4C8-41CC-869B-F7ED8F9C1B65}" type="datetime11">
              <a:rPr lang="es-EC" smtClean="0"/>
              <a:t>08:44:04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EB68D-0EAA-4CF7-9635-7EC6E0D07872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53AF-6F63-47EB-8C00-23D0817431BE}" type="datetime11">
              <a:rPr lang="es-EC" smtClean="0"/>
              <a:t>08:44:04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EB68D-0EAA-4CF7-9635-7EC6E0D07872}" type="slidenum">
              <a:rPr lang="es-EC" smtClean="0"/>
              <a:t>‹Nº›</a:t>
            </a:fld>
            <a:endParaRPr lang="es-EC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A6C8-B4BB-4629-8808-9808EC0646A7}" type="datetime11">
              <a:rPr lang="es-EC" smtClean="0"/>
              <a:t>08:44:04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EB68D-0EAA-4CF7-9635-7EC6E0D0787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B550-74D2-4578-95CE-BFF110A20219}" type="datetime11">
              <a:rPr lang="es-EC" smtClean="0"/>
              <a:t>08:44:04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EB68D-0EAA-4CF7-9635-7EC6E0D0787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AF09-9404-4E20-A0F0-FDE1DDCA132C}" type="datetime11">
              <a:rPr lang="es-EC" smtClean="0"/>
              <a:t>08:44:04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EB68D-0EAA-4CF7-9635-7EC6E0D07872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91AA0-040C-44A6-908A-E8113E92B68B}" type="datetime11">
              <a:rPr lang="es-EC" smtClean="0"/>
              <a:t>08:44:04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EB68D-0EAA-4CF7-9635-7EC6E0D07872}" type="slidenum">
              <a:rPr lang="es-EC" smtClean="0"/>
              <a:t>‹Nº›</a:t>
            </a:fld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3AC27CA-AE95-4F15-B0E0-31E6ACD945F8}" type="datetime11">
              <a:rPr lang="es-EC" smtClean="0"/>
              <a:t>08:44:04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6CEB68D-0EAA-4CF7-9635-7EC6E0D07872}" type="slidenum">
              <a:rPr lang="es-EC" smtClean="0"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slide" Target="slide14.xml"/><Relationship Id="rId7" Type="http://schemas.openxmlformats.org/officeDocument/2006/relationships/image" Target="../media/image35.png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diagramColors" Target="../diagrams/colors6.xml"/><Relationship Id="rId5" Type="http://schemas.openxmlformats.org/officeDocument/2006/relationships/slide" Target="slide27.xml"/><Relationship Id="rId10" Type="http://schemas.openxmlformats.org/officeDocument/2006/relationships/diagramQuickStyle" Target="../diagrams/quickStyle6.xml"/><Relationship Id="rId4" Type="http://schemas.openxmlformats.org/officeDocument/2006/relationships/slide" Target="slide17.xml"/><Relationship Id="rId9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3" Type="http://schemas.openxmlformats.org/officeDocument/2006/relationships/slide" Target="slide14.xml"/><Relationship Id="rId7" Type="http://schemas.openxmlformats.org/officeDocument/2006/relationships/image" Target="../media/image35.png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diagramColors" Target="../diagrams/colors7.xml"/><Relationship Id="rId5" Type="http://schemas.openxmlformats.org/officeDocument/2006/relationships/slide" Target="slide27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4" Type="http://schemas.openxmlformats.org/officeDocument/2006/relationships/slide" Target="slide17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slide" Target="slide14.xml"/><Relationship Id="rId7" Type="http://schemas.openxmlformats.org/officeDocument/2006/relationships/image" Target="../media/image35.png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diagramColors" Target="../diagrams/colors9.xml"/><Relationship Id="rId5" Type="http://schemas.openxmlformats.org/officeDocument/2006/relationships/slide" Target="slide27.xml"/><Relationship Id="rId10" Type="http://schemas.openxmlformats.org/officeDocument/2006/relationships/diagramQuickStyle" Target="../diagrams/quickStyle9.xml"/><Relationship Id="rId4" Type="http://schemas.openxmlformats.org/officeDocument/2006/relationships/slide" Target="slide17.xml"/><Relationship Id="rId9" Type="http://schemas.openxmlformats.org/officeDocument/2006/relationships/diagramLayout" Target="../diagrams/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Data" Target="../diagrams/data11.xml"/><Relationship Id="rId3" Type="http://schemas.openxmlformats.org/officeDocument/2006/relationships/slide" Target="slide14.xml"/><Relationship Id="rId7" Type="http://schemas.openxmlformats.org/officeDocument/2006/relationships/image" Target="../media/image35.png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6" Type="http://schemas.openxmlformats.org/officeDocument/2006/relationships/diagramColors" Target="../diagrams/colors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diagramColors" Target="../diagrams/colors10.xml"/><Relationship Id="rId5" Type="http://schemas.openxmlformats.org/officeDocument/2006/relationships/slide" Target="slide27.xml"/><Relationship Id="rId1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0.xml"/><Relationship Id="rId4" Type="http://schemas.openxmlformats.org/officeDocument/2006/relationships/slide" Target="slide17.xml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microsoft.com/office/2007/relationships/hdphoto" Target="../media/hdphoto2.wdp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slide" Target="slide14.xml"/><Relationship Id="rId7" Type="http://schemas.openxmlformats.org/officeDocument/2006/relationships/image" Target="../media/image35.png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diagramColors" Target="../diagrams/colors13.xml"/><Relationship Id="rId5" Type="http://schemas.openxmlformats.org/officeDocument/2006/relationships/slide" Target="slide27.xml"/><Relationship Id="rId10" Type="http://schemas.openxmlformats.org/officeDocument/2006/relationships/diagramQuickStyle" Target="../diagrams/quickStyle13.xml"/><Relationship Id="rId4" Type="http://schemas.openxmlformats.org/officeDocument/2006/relationships/slide" Target="slide17.xml"/><Relationship Id="rId9" Type="http://schemas.openxmlformats.org/officeDocument/2006/relationships/diagramLayout" Target="../diagrams/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slide" Target="slide14.xml"/><Relationship Id="rId7" Type="http://schemas.openxmlformats.org/officeDocument/2006/relationships/image" Target="../media/image35.png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diagramColors" Target="../diagrams/colors14.xml"/><Relationship Id="rId5" Type="http://schemas.openxmlformats.org/officeDocument/2006/relationships/slide" Target="slide27.xml"/><Relationship Id="rId10" Type="http://schemas.openxmlformats.org/officeDocument/2006/relationships/diagramQuickStyle" Target="../diagrams/quickStyle14.xml"/><Relationship Id="rId4" Type="http://schemas.openxmlformats.org/officeDocument/2006/relationships/slide" Target="slide17.xml"/><Relationship Id="rId9" Type="http://schemas.openxmlformats.org/officeDocument/2006/relationships/diagramLayout" Target="../diagrams/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5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1.jp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915816" y="5589240"/>
            <a:ext cx="5328592" cy="7620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s-EC" dirty="0" smtClean="0"/>
              <a:t>ING. </a:t>
            </a:r>
            <a:r>
              <a:rPr lang="es-EC" dirty="0" err="1" smtClean="0"/>
              <a:t>RÓMMEL</a:t>
            </a:r>
            <a:r>
              <a:rPr lang="es-EC" dirty="0" smtClean="0"/>
              <a:t> P. PACHECO P. </a:t>
            </a:r>
          </a:p>
          <a:p>
            <a:pPr algn="r"/>
            <a:r>
              <a:rPr lang="es-EC" dirty="0" err="1" smtClean="0"/>
              <a:t>CAPT</a:t>
            </a:r>
            <a:r>
              <a:rPr lang="es-EC" dirty="0" smtClean="0"/>
              <a:t>. DE E.</a:t>
            </a:r>
            <a:endParaRPr lang="es-EC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2287017"/>
            <a:ext cx="8280920" cy="3158207"/>
          </a:xfrm>
        </p:spPr>
        <p:txBody>
          <a:bodyPr anchor="ctr"/>
          <a:lstStyle/>
          <a:p>
            <a:pPr marL="182880" indent="0" algn="ctr">
              <a:buNone/>
            </a:pPr>
            <a:r>
              <a:rPr lang="es-ES_tradnl" sz="4000" b="1" dirty="0">
                <a:solidFill>
                  <a:schemeClr val="tx2">
                    <a:lumMod val="75000"/>
                  </a:schemeClr>
                </a:solidFill>
              </a:rPr>
              <a:t>MODELO DE GERENCIA DE RIESGO EN EL ÁREA DE OBRA CIVIL APLICADA A LA CONSTRUCCIÓN DEL HOSPITAL REGIONAL SANTA ELENA</a:t>
            </a:r>
            <a:endParaRPr lang="es-EC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94" l="0" r="96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6" y="116632"/>
            <a:ext cx="1925303" cy="186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305872" y="6376243"/>
            <a:ext cx="2514600" cy="365125"/>
          </a:xfrm>
        </p:spPr>
        <p:txBody>
          <a:bodyPr/>
          <a:lstStyle/>
          <a:p>
            <a:fld id="{77186A24-3DEA-4132-9619-AC9C841E1FD4}" type="datetime11">
              <a:rPr lang="es-EC" smtClean="0"/>
              <a:t>08:44:05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15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172200" y="6453336"/>
            <a:ext cx="2514600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08:44:07</a:t>
            </a:fld>
            <a:endParaRPr lang="es-EC"/>
          </a:p>
        </p:txBody>
      </p:sp>
      <p:sp>
        <p:nvSpPr>
          <p:cNvPr id="71" name="70 Botón de acción: Personalizar">
            <a:hlinkClick r:id="" action="ppaction://hlinkshowjump?jump=nextslide" highlightClick="1"/>
          </p:cNvPr>
          <p:cNvSpPr/>
          <p:nvPr/>
        </p:nvSpPr>
        <p:spPr>
          <a:xfrm>
            <a:off x="3851920" y="1124744"/>
            <a:ext cx="1512168" cy="72929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2" name="71 Botón de acción: Personalizar">
            <a:hlinkClick r:id="rId3" action="ppaction://hlinksldjump" highlightClick="1"/>
          </p:cNvPr>
          <p:cNvSpPr/>
          <p:nvPr/>
        </p:nvSpPr>
        <p:spPr>
          <a:xfrm>
            <a:off x="3865367" y="2204864"/>
            <a:ext cx="1512168" cy="6480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3" name="72 Botón de acción: Personalizar">
            <a:hlinkClick r:id="rId4" action="ppaction://hlinksldjump" highlightClick="1"/>
          </p:cNvPr>
          <p:cNvSpPr/>
          <p:nvPr/>
        </p:nvSpPr>
        <p:spPr>
          <a:xfrm>
            <a:off x="3851920" y="3298431"/>
            <a:ext cx="1498721" cy="6480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Botón de acción: Personalizar">
            <a:hlinkClick r:id="rId5" action="ppaction://hlinksldjump" highlightClick="1"/>
          </p:cNvPr>
          <p:cNvSpPr/>
          <p:nvPr/>
        </p:nvSpPr>
        <p:spPr>
          <a:xfrm>
            <a:off x="3865367" y="4293096"/>
            <a:ext cx="1485274" cy="7200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Botón de acción: Personalizar">
            <a:hlinkClick r:id="rId6" action="ppaction://hlinksldjump" highlightClick="1"/>
          </p:cNvPr>
          <p:cNvSpPr/>
          <p:nvPr/>
        </p:nvSpPr>
        <p:spPr>
          <a:xfrm>
            <a:off x="3892261" y="5589240"/>
            <a:ext cx="1485274" cy="7200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93" y="188641"/>
            <a:ext cx="9194994" cy="6444976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t="8659" r="74418" b="51749"/>
          <a:stretch/>
        </p:blipFill>
        <p:spPr>
          <a:xfrm>
            <a:off x="259079" y="746760"/>
            <a:ext cx="2042161" cy="2551672"/>
          </a:xfrm>
          <a:prstGeom prst="rect">
            <a:avLst/>
          </a:prstGeom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911193647"/>
              </p:ext>
            </p:extLst>
          </p:nvPr>
        </p:nvGraphicFramePr>
        <p:xfrm>
          <a:off x="2652464" y="15252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9392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172200" y="6453336"/>
            <a:ext cx="2514600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08:44:07</a:t>
            </a:fld>
            <a:endParaRPr lang="es-EC"/>
          </a:p>
        </p:txBody>
      </p:sp>
      <p:sp>
        <p:nvSpPr>
          <p:cNvPr id="71" name="70 Botón de acción: Personalizar">
            <a:hlinkClick r:id="" action="ppaction://hlinkshowjump?jump=nextslide" highlightClick="1"/>
          </p:cNvPr>
          <p:cNvSpPr/>
          <p:nvPr/>
        </p:nvSpPr>
        <p:spPr>
          <a:xfrm>
            <a:off x="3851920" y="1124744"/>
            <a:ext cx="1512168" cy="72929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2" name="71 Botón de acción: Personalizar">
            <a:hlinkClick r:id="rId3" action="ppaction://hlinksldjump" highlightClick="1"/>
          </p:cNvPr>
          <p:cNvSpPr/>
          <p:nvPr/>
        </p:nvSpPr>
        <p:spPr>
          <a:xfrm>
            <a:off x="3865367" y="2204864"/>
            <a:ext cx="1512168" cy="6480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3" name="72 Botón de acción: Personalizar">
            <a:hlinkClick r:id="rId4" action="ppaction://hlinksldjump" highlightClick="1"/>
          </p:cNvPr>
          <p:cNvSpPr/>
          <p:nvPr/>
        </p:nvSpPr>
        <p:spPr>
          <a:xfrm>
            <a:off x="3851920" y="3298431"/>
            <a:ext cx="1498721" cy="6480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Botón de acción: Personalizar">
            <a:hlinkClick r:id="rId5" action="ppaction://hlinksldjump" highlightClick="1"/>
          </p:cNvPr>
          <p:cNvSpPr/>
          <p:nvPr/>
        </p:nvSpPr>
        <p:spPr>
          <a:xfrm>
            <a:off x="3865367" y="4293096"/>
            <a:ext cx="1485274" cy="7200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Botón de acción: Personalizar">
            <a:hlinkClick r:id="rId6" action="ppaction://hlinksldjump" highlightClick="1"/>
          </p:cNvPr>
          <p:cNvSpPr/>
          <p:nvPr/>
        </p:nvSpPr>
        <p:spPr>
          <a:xfrm>
            <a:off x="3892261" y="5589240"/>
            <a:ext cx="1485274" cy="7200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93" y="188641"/>
            <a:ext cx="9194994" cy="6444976"/>
          </a:xfrm>
          <a:prstGeom prst="rect">
            <a:avLst/>
          </a:prstGeom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847851016"/>
              </p:ext>
            </p:extLst>
          </p:nvPr>
        </p:nvGraphicFramePr>
        <p:xfrm>
          <a:off x="449647" y="3946503"/>
          <a:ext cx="4297632" cy="273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10549" r="47568" b="44994"/>
          <a:stretch/>
        </p:blipFill>
        <p:spPr>
          <a:xfrm>
            <a:off x="2407920" y="868680"/>
            <a:ext cx="2362199" cy="2865120"/>
          </a:xfrm>
          <a:prstGeom prst="rect">
            <a:avLst/>
          </a:prstGeom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765591925"/>
              </p:ext>
            </p:extLst>
          </p:nvPr>
        </p:nvGraphicFramePr>
        <p:xfrm>
          <a:off x="4269432" y="2204864"/>
          <a:ext cx="5703168" cy="3238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4363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B550-74D2-4578-95CE-BFF110A20219}" type="datetime11">
              <a:rPr lang="es-EC" smtClean="0"/>
              <a:t>08:44:07</a:t>
            </a:fld>
            <a:endParaRPr lang="es-EC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6" y="836712"/>
            <a:ext cx="9095042" cy="551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62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172200" y="6453336"/>
            <a:ext cx="2514600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08:44:08</a:t>
            </a:fld>
            <a:endParaRPr lang="es-EC"/>
          </a:p>
        </p:txBody>
      </p:sp>
      <p:sp>
        <p:nvSpPr>
          <p:cNvPr id="71" name="70 Botón de acción: Personalizar">
            <a:hlinkClick r:id="" action="ppaction://hlinkshowjump?jump=nextslide" highlightClick="1"/>
          </p:cNvPr>
          <p:cNvSpPr/>
          <p:nvPr/>
        </p:nvSpPr>
        <p:spPr>
          <a:xfrm>
            <a:off x="3851920" y="1124744"/>
            <a:ext cx="1512168" cy="72929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2" name="71 Botón de acción: Personalizar">
            <a:hlinkClick r:id="rId3" action="ppaction://hlinksldjump" highlightClick="1"/>
          </p:cNvPr>
          <p:cNvSpPr/>
          <p:nvPr/>
        </p:nvSpPr>
        <p:spPr>
          <a:xfrm>
            <a:off x="3865367" y="2204864"/>
            <a:ext cx="1512168" cy="6480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3" name="72 Botón de acción: Personalizar">
            <a:hlinkClick r:id="rId4" action="ppaction://hlinksldjump" highlightClick="1"/>
          </p:cNvPr>
          <p:cNvSpPr/>
          <p:nvPr/>
        </p:nvSpPr>
        <p:spPr>
          <a:xfrm>
            <a:off x="3851920" y="3298431"/>
            <a:ext cx="1498721" cy="6480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Botón de acción: Personalizar">
            <a:hlinkClick r:id="rId5" action="ppaction://hlinksldjump" highlightClick="1"/>
          </p:cNvPr>
          <p:cNvSpPr/>
          <p:nvPr/>
        </p:nvSpPr>
        <p:spPr>
          <a:xfrm>
            <a:off x="3865367" y="4293096"/>
            <a:ext cx="1485274" cy="7200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Botón de acción: Personalizar">
            <a:hlinkClick r:id="rId6" action="ppaction://hlinksldjump" highlightClick="1"/>
          </p:cNvPr>
          <p:cNvSpPr/>
          <p:nvPr/>
        </p:nvSpPr>
        <p:spPr>
          <a:xfrm>
            <a:off x="3892261" y="5589240"/>
            <a:ext cx="1485274" cy="7200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93" y="188641"/>
            <a:ext cx="9194994" cy="6444976"/>
          </a:xfrm>
          <a:prstGeom prst="rect">
            <a:avLst/>
          </a:prstGeom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734676661"/>
              </p:ext>
            </p:extLst>
          </p:nvPr>
        </p:nvGraphicFramePr>
        <p:xfrm>
          <a:off x="449647" y="3411129"/>
          <a:ext cx="4297632" cy="3274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4" t="10549" r="24198" b="38609"/>
          <a:stretch/>
        </p:blipFill>
        <p:spPr>
          <a:xfrm>
            <a:off x="4800600" y="868680"/>
            <a:ext cx="211836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1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B550-74D2-4578-95CE-BFF110A20219}" type="datetime11">
              <a:rPr lang="es-EC" smtClean="0"/>
              <a:t>08:44:08</a:t>
            </a:fld>
            <a:endParaRPr lang="es-EC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t="26471" r="54547" b="54596"/>
          <a:stretch/>
        </p:blipFill>
        <p:spPr bwMode="auto">
          <a:xfrm>
            <a:off x="539552" y="4249039"/>
            <a:ext cx="6080827" cy="206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2" t="20680" r="28791" b="49265"/>
          <a:stretch/>
        </p:blipFill>
        <p:spPr bwMode="auto">
          <a:xfrm>
            <a:off x="2808219" y="2716661"/>
            <a:ext cx="3443064" cy="143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t="26653" r="5352" b="21140"/>
          <a:stretch/>
        </p:blipFill>
        <p:spPr bwMode="auto">
          <a:xfrm>
            <a:off x="1043608" y="1938061"/>
            <a:ext cx="6640846" cy="221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6948264" y="4653136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7180548" y="451918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ALTO</a:t>
            </a:r>
            <a:endParaRPr lang="es-EC" b="1" dirty="0">
              <a:solidFill>
                <a:srgbClr val="FF0000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6956944" y="5036517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CuadroTexto"/>
          <p:cNvSpPr txBox="1"/>
          <p:nvPr/>
        </p:nvSpPr>
        <p:spPr>
          <a:xfrm>
            <a:off x="7189228" y="4902565"/>
            <a:ext cx="170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MODERADO</a:t>
            </a:r>
            <a:endParaRPr lang="es-EC" b="1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9 Elipse"/>
          <p:cNvSpPr/>
          <p:nvPr/>
        </p:nvSpPr>
        <p:spPr>
          <a:xfrm>
            <a:off x="6948264" y="5436901"/>
            <a:ext cx="144016" cy="14401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CuadroTexto"/>
          <p:cNvSpPr txBox="1"/>
          <p:nvPr/>
        </p:nvSpPr>
        <p:spPr>
          <a:xfrm>
            <a:off x="7180548" y="530294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BAJO</a:t>
            </a:r>
            <a:endParaRPr lang="es-EC" b="1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1403648" y="183832"/>
            <a:ext cx="2383462" cy="2027480"/>
            <a:chOff x="1280902" y="183832"/>
            <a:chExt cx="2383462" cy="2027480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419" y="183832"/>
              <a:ext cx="1462429" cy="14689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902" y="1652790"/>
              <a:ext cx="2383462" cy="5585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71" y="229646"/>
            <a:ext cx="2798397" cy="1862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12 Distinto de"/>
          <p:cNvSpPr/>
          <p:nvPr/>
        </p:nvSpPr>
        <p:spPr>
          <a:xfrm>
            <a:off x="3571086" y="764704"/>
            <a:ext cx="1288946" cy="792088"/>
          </a:xfrm>
          <a:prstGeom prst="mathNotEqual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9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00312 -0.3469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  <p:bldP spid="9" grpId="0"/>
      <p:bldP spid="10" grpId="0" animBg="1"/>
      <p:bldP spid="11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B550-74D2-4578-95CE-BFF110A20219}" type="datetime11">
              <a:rPr lang="es-EC" smtClean="0"/>
              <a:t>08:44:08</a:t>
            </a:fld>
            <a:endParaRPr lang="es-EC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1" t="23437" r="19202" b="12867"/>
          <a:stretch/>
        </p:blipFill>
        <p:spPr bwMode="auto">
          <a:xfrm>
            <a:off x="194871" y="549515"/>
            <a:ext cx="8790867" cy="516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31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172200" y="6453336"/>
            <a:ext cx="2514600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08:44:08</a:t>
            </a:fld>
            <a:endParaRPr lang="es-EC"/>
          </a:p>
        </p:txBody>
      </p:sp>
      <p:sp>
        <p:nvSpPr>
          <p:cNvPr id="71" name="70 Botón de acción: Personalizar">
            <a:hlinkClick r:id="" action="ppaction://hlinkshowjump?jump=nextslide" highlightClick="1"/>
          </p:cNvPr>
          <p:cNvSpPr/>
          <p:nvPr/>
        </p:nvSpPr>
        <p:spPr>
          <a:xfrm>
            <a:off x="3851920" y="1124744"/>
            <a:ext cx="1512168" cy="72929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2" name="71 Botón de acción: Personalizar">
            <a:hlinkClick r:id="rId3" action="ppaction://hlinksldjump" highlightClick="1"/>
          </p:cNvPr>
          <p:cNvSpPr/>
          <p:nvPr/>
        </p:nvSpPr>
        <p:spPr>
          <a:xfrm>
            <a:off x="3865367" y="2204864"/>
            <a:ext cx="1512168" cy="6480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3" name="72 Botón de acción: Personalizar">
            <a:hlinkClick r:id="rId4" action="ppaction://hlinksldjump" highlightClick="1"/>
          </p:cNvPr>
          <p:cNvSpPr/>
          <p:nvPr/>
        </p:nvSpPr>
        <p:spPr>
          <a:xfrm>
            <a:off x="3851920" y="3298431"/>
            <a:ext cx="1498721" cy="6480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Botón de acción: Personalizar">
            <a:hlinkClick r:id="rId5" action="ppaction://hlinksldjump" highlightClick="1"/>
          </p:cNvPr>
          <p:cNvSpPr/>
          <p:nvPr/>
        </p:nvSpPr>
        <p:spPr>
          <a:xfrm>
            <a:off x="3865367" y="4293096"/>
            <a:ext cx="1485274" cy="7200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Botón de acción: Personalizar">
            <a:hlinkClick r:id="rId6" action="ppaction://hlinksldjump" highlightClick="1"/>
          </p:cNvPr>
          <p:cNvSpPr/>
          <p:nvPr/>
        </p:nvSpPr>
        <p:spPr>
          <a:xfrm>
            <a:off x="3892261" y="5589240"/>
            <a:ext cx="1485274" cy="7200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93" y="188641"/>
            <a:ext cx="9194994" cy="6444976"/>
          </a:xfrm>
          <a:prstGeom prst="rect">
            <a:avLst/>
          </a:prstGeom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9672590"/>
              </p:ext>
            </p:extLst>
          </p:nvPr>
        </p:nvGraphicFramePr>
        <p:xfrm>
          <a:off x="3131840" y="638559"/>
          <a:ext cx="5472607" cy="3006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t="48250" r="74086" b="-172"/>
          <a:stretch/>
        </p:blipFill>
        <p:spPr>
          <a:xfrm>
            <a:off x="304800" y="3298430"/>
            <a:ext cx="2026920" cy="3346209"/>
          </a:xfrm>
          <a:prstGeom prst="rect">
            <a:avLst/>
          </a:prstGeom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560355322"/>
              </p:ext>
            </p:extLst>
          </p:nvPr>
        </p:nvGraphicFramePr>
        <p:xfrm>
          <a:off x="3563888" y="3789040"/>
          <a:ext cx="4896544" cy="297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02189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361238" y="6470958"/>
            <a:ext cx="2514600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08:44:08</a:t>
            </a:fld>
            <a:endParaRPr lang="es-EC" dirty="0"/>
          </a:p>
        </p:txBody>
      </p:sp>
      <p:pic>
        <p:nvPicPr>
          <p:cNvPr id="49" name="SIMULACIÓN MC WM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86" y="4481862"/>
            <a:ext cx="8936358" cy="12597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0" name="49 Imagen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117059"/>
            <a:ext cx="4260823" cy="2155976"/>
          </a:xfrm>
          <a:prstGeom prst="rect">
            <a:avLst/>
          </a:prstGeom>
        </p:spPr>
      </p:pic>
      <p:pic>
        <p:nvPicPr>
          <p:cNvPr id="52" name="51 Image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349308"/>
            <a:ext cx="4260823" cy="2087804"/>
          </a:xfrm>
          <a:prstGeom prst="rect">
            <a:avLst/>
          </a:prstGeom>
        </p:spPr>
      </p:pic>
      <p:sp>
        <p:nvSpPr>
          <p:cNvPr id="53" name="52 Pergamino horizontal"/>
          <p:cNvSpPr/>
          <p:nvPr/>
        </p:nvSpPr>
        <p:spPr>
          <a:xfrm>
            <a:off x="5868144" y="692696"/>
            <a:ext cx="2952328" cy="2700514"/>
          </a:xfrm>
          <a:prstGeom prst="horizontalScroll">
            <a:avLst>
              <a:gd name="adj" fmla="val 1135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dirty="0">
                <a:solidFill>
                  <a:sysClr val="windowText" lastClr="000000"/>
                </a:solidFill>
              </a:rPr>
              <a:t>La simulación es un tipo específico de modelización por el que se trata de representar la realidad de una forma simplificada.</a:t>
            </a:r>
          </a:p>
        </p:txBody>
      </p:sp>
      <p:sp>
        <p:nvSpPr>
          <p:cNvPr id="55" name="54 Bisel"/>
          <p:cNvSpPr/>
          <p:nvPr/>
        </p:nvSpPr>
        <p:spPr>
          <a:xfrm>
            <a:off x="4241009" y="6021288"/>
            <a:ext cx="676711" cy="576064"/>
          </a:xfrm>
          <a:prstGeom prst="bevel">
            <a:avLst>
              <a:gd name="adj" fmla="val 18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F9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0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8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53" grpId="0" animBg="1"/>
      <p:bldP spid="55" grpId="0" animBg="1"/>
      <p:bldP spid="5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5555"/>
            <a:ext cx="1656184" cy="186320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260648"/>
            <a:ext cx="1440161" cy="1803227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9" y="2535625"/>
            <a:ext cx="2543175" cy="1800225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23" y="4581128"/>
            <a:ext cx="2371725" cy="1924050"/>
          </a:xfrm>
          <a:prstGeom prst="rect">
            <a:avLst/>
          </a:prstGeom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361238" y="6470958"/>
            <a:ext cx="2514600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08:44:09</a:t>
            </a:fld>
            <a:endParaRPr lang="es-EC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284984"/>
            <a:ext cx="3124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5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7.40741E-7 C 0.01562 0.02245 0.03872 0.04514 0.04878 0.07338 C 0.05885 0.10486 0.06406 0.1419 0.0691 0.17847 C 0.07465 0.21551 0.0691 0.24699 0.06406 0.28125 C 0.05885 0.31227 0.05139 0.3463 0.03333 0.37477 C 0.0184 0.40301 -0.00712 0.42593 -0.0349 0.44329 C -0.06024 0.46018 -0.09045 0.4713 -0.12118 0.47708 C -0.15139 0.48264 -0.18177 0.48264 -0.2099 0.47708 C -0.24028 0.4713 -0.26806 0.45741 -0.2908 0.43449 C -0.31372 0.41481 -0.33385 0.38912 -0.3441 0.35741 C -0.35694 0.3294 -0.36163 0.28981 -0.36163 0.2581 C -0.36441 0.22731 -0.36163 0.18981 -0.34896 0.1588 C -0.33663 0.13055 -0.31372 0.10741 -0.28333 0.0963 C -0.2526 0.08773 -0.22222 0.09907 -0.20191 0.11852 C -0.18438 0.13912 -0.1717 0.17014 -0.16892 0.20671 C -0.16892 0.24444 -0.1717 0.27778 -0.18438 0.30671 C -0.19705 0.33518 -0.19444 0.34051 -0.24497 0.37801 C -0.2908 0.41713 -0.33663 0.40602 -0.36441 0.4088 C -0.39201 0.4088 -0.4151 0.39768 -0.44288 0.38634 C -0.47361 0.37199 -0.49861 0.3463 -0.51667 0.32338 C -0.5342 0.30093 -0.54184 0.27268 -0.55191 0.22731 C -0.55903 0.18102 -0.55903 0.1588 -0.55903 0.12454 C -0.55903 0.09051 -0.55903 0.05602 -0.55903 0.02245 " pathEditMode="relative" rAng="0" ptsTypes="ffffffffffffffffff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7" y="241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92 0.0787 C 0.02431 0.09791 0.00243 0.11666 -0.00694 0.14051 C -0.01667 0.16736 -0.02188 0.19884 -0.02639 0.22986 C -0.03108 0.26111 -0.02639 0.28796 -0.02188 0.31689 C -0.01667 0.34328 -0.00955 0.37199 0.00764 0.39606 C 0.0217 0.42014 0.04635 0.43958 0.07274 0.45416 C 0.09722 0.46851 0.12622 0.47801 0.15503 0.48287 C 0.1842 0.48796 0.21319 0.48796 0.23993 0.48287 C 0.26892 0.47801 0.29549 0.4662 0.31736 0.44652 C 0.33941 0.43009 0.35851 0.40833 0.36806 0.38171 C 0.38038 0.35764 0.38507 0.3243 0.38507 0.29745 C 0.38767 0.27129 0.38507 0.23935 0.37292 0.21319 C 0.36128 0.18912 0.33941 0.16967 0.31024 0.16018 C 0.28108 0.15277 0.25174 0.1625 0.23247 0.17916 C 0.21562 0.19629 0.20347 0.22245 0.20104 0.2537 C 0.20104 0.28564 0.20347 0.31412 0.21562 0.33889 C 0.22795 0.3625 0.22535 0.36689 0.27378 0.39884 C 0.31736 0.43217 0.36128 0.42268 0.38767 0.42523 C 0.41424 0.42523 0.43594 0.41574 0.4625 0.40601 C 0.49184 0.39375 0.51597 0.37199 0.53299 0.35254 C 0.54965 0.33356 0.55694 0.30949 0.56667 0.27129 C 0.57413 0.23194 0.57413 0.21319 0.57413 0.18426 C 0.57413 0.15509 0.57413 0.12592 0.57413 0.09791 " pathEditMode="relative" rAng="0" ptsTypes="fffffffffffffffffffffff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20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0.10416 C -0.0118 0.11527 -0.03715 0.12638 -0.04809 0.14027 C -0.05937 0.15601 -0.06527 0.17453 -0.07066 0.19282 C -0.07604 0.21134 -0.07066 0.22662 -0.06527 0.24398 C -0.05937 0.25949 -0.05121 0.27615 -0.03125 0.29027 C -0.01441 0.30463 0.01354 0.3162 0.0441 0.32453 C 0.07257 0.3331 0.10556 0.33865 0.13941 0.34166 C 0.17344 0.34467 0.20695 0.34467 0.23785 0.34166 C 0.27153 0.33865 0.30209 0.33194 0.32726 0.32013 C 0.35226 0.31041 0.375 0.29768 0.38611 0.28194 C 0.40018 0.26782 0.40538 0.24814 0.40538 0.23263 C 0.40868 0.21689 0.40538 0.19838 0.3915 0.1831 C 0.37795 0.16898 0.35226 0.1574 0.31893 0.15162 C 0.2849 0.14768 0.25157 0.15324 0.22934 0.16296 C 0.20973 0.17314 0.19566 0.18865 0.19254 0.20694 C 0.19254 0.22569 0.19566 0.24236 0.20973 0.25671 C 0.22361 0.27083 0.22101 0.27338 0.27691 0.29213 C 0.32726 0.3118 0.37795 0.30625 0.40868 0.30763 C 0.43924 0.30763 0.46476 0.30208 0.49532 0.29629 C 0.52969 0.28912 0.55747 0.27615 0.57726 0.26481 C 0.59653 0.2537 0.60504 0.23981 0.61615 0.21689 C 0.62483 0.19421 0.62483 0.1831 0.62483 0.16574 C 0.62483 0.14907 0.62483 0.13171 0.62483 0.11527 " pathEditMode="relative" rAng="0" ptsTypes="fffffffffffffffffffffff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1201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5 -0.2662 C -0.01042 -0.25162 0.00573 -0.23726 0.01302 -0.21898 C 0.02014 -0.19861 0.02378 -0.175 0.02726 -0.15138 C 0.03107 -0.12777 0.02726 -0.1074 0.02378 -0.08541 C 0.02014 -0.0655 0.01476 -0.04351 0.00208 -0.02546 C -0.00851 -0.00717 -0.02656 0.00741 -0.04618 0.01852 C -0.06424 0.0294 -0.08577 0.03658 -0.10712 0.04051 C -0.12865 0.04399 -0.15018 0.04399 -0.16997 0.04051 C -0.19149 0.03658 -0.21111 0.02778 -0.22726 0.01297 C -0.2434 0.00024 -0.25781 -0.0162 -0.26493 -0.03634 C -0.27396 -0.05462 -0.27743 -0.07986 -0.27743 -0.10023 C -0.27917 -0.12013 -0.27743 -0.14421 -0.2684 -0.16412 C -0.25972 -0.18217 -0.2434 -0.19699 -0.22205 -0.20416 C -0.20018 -0.20972 -0.17882 -0.20254 -0.16441 -0.18981 C -0.15191 -0.17662 -0.14288 -0.15694 -0.14115 -0.1331 C -0.14115 -0.10902 -0.14288 -0.0875 -0.15191 -0.06898 C -0.16094 -0.05069 -0.1592 -0.04745 -0.19497 -0.02337 C -0.22726 0.00209 -0.25972 -0.00509 -0.27917 -0.00347 C -0.29879 -0.00347 -0.31511 -0.01064 -0.33472 -0.01782 C -0.35643 -0.02708 -0.37413 -0.04351 -0.38698 -0.05833 C -0.39931 -0.07268 -0.40469 -0.09097 -0.41181 -0.12013 C -0.41702 -0.14976 -0.41702 -0.16412 -0.41702 -0.18611 C -0.41702 -0.2081 -0.41702 -0.22986 -0.41702 -0.25162 " pathEditMode="relative" rAng="0" ptsTypes="fffffffffffffffffffffff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15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5 -0.11481 C 0.004 -0.25902 -0.07361 -0.38426 -0.17743 -0.39282 C -0.27673 -0.4037 -0.36962 -0.30648 -0.37587 -0.16666 C -0.3835 -0.0368 -0.3184 0.08357 -0.22534 0.09237 C -0.14027 0.09908 -0.05955 0.01899 -0.05347 -0.10185 C -0.04722 -0.21157 -0.10156 -0.31551 -0.18038 -0.32384 C -0.2533 -0.33032 -0.3217 -0.26342 -0.32621 -0.16226 C -0.3309 -0.07176 -0.2875 0.01713 -0.22239 0.02107 C -0.16354 0.02755 -0.10781 -0.0243 -0.10295 -0.10625 C -0.1 -0.17963 -0.13246 -0.25046 -0.18368 -0.25509 C -0.22864 -0.25902 -0.27361 -0.2206 -0.27673 -0.15763 C -0.27968 -0.1037 -0.25659 -0.05231 -0.21909 -0.04791 C -0.18819 -0.04328 -0.15573 -0.06736 -0.15399 -0.11018 C -0.15104 -0.14467 -0.16354 -0.18171 -0.18663 -0.18611 C -0.20538 -0.18611 -0.22396 -0.17708 -0.22691 -0.1537 C -0.22864 -0.13865 -0.22534 -0.12314 -0.21614 -0.11666 C -0.21163 -0.11481 -0.20833 -0.11481 -0.20382 -0.11666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361238" y="6381328"/>
            <a:ext cx="2514600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08:44:09</a:t>
            </a:fld>
            <a:endParaRPr lang="es-EC" dirty="0"/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6" t="21855" r="27746" b="8333"/>
          <a:stretch/>
        </p:blipFill>
        <p:spPr bwMode="auto">
          <a:xfrm>
            <a:off x="179512" y="2098000"/>
            <a:ext cx="416272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9" name="48 Diagrama"/>
          <p:cNvGraphicFramePr/>
          <p:nvPr>
            <p:extLst>
              <p:ext uri="{D42A27DB-BD31-4B8C-83A1-F6EECF244321}">
                <p14:modId xmlns:p14="http://schemas.microsoft.com/office/powerpoint/2010/main" val="2798245168"/>
              </p:ext>
            </p:extLst>
          </p:nvPr>
        </p:nvGraphicFramePr>
        <p:xfrm>
          <a:off x="4499992" y="1901056"/>
          <a:ext cx="4560168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0" name="49 Rectángulo"/>
          <p:cNvSpPr/>
          <p:nvPr/>
        </p:nvSpPr>
        <p:spPr>
          <a:xfrm>
            <a:off x="2572253" y="110242"/>
            <a:ext cx="408797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DISTRIBUCIÓN </a:t>
            </a:r>
          </a:p>
          <a:p>
            <a:pPr algn="ctr"/>
            <a:r>
              <a:rPr lang="es-E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TRIANGULAR</a:t>
            </a:r>
            <a:endParaRPr lang="es-E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073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9" grpId="0">
        <p:bldAsOne/>
      </p:bldGraphic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259632" y="-315416"/>
            <a:ext cx="6480720" cy="1584794"/>
          </a:xfrm>
          <a:prstGeom prst="rect">
            <a:avLst/>
          </a:prstGeom>
        </p:spPr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es-ES_tradnl" sz="4000" dirty="0" smtClean="0">
                <a:solidFill>
                  <a:schemeClr val="tx2">
                    <a:lumMod val="75000"/>
                  </a:schemeClr>
                </a:solidFill>
              </a:rPr>
              <a:t>INTRODUCCIÓN</a:t>
            </a:r>
            <a:endParaRPr lang="es-EC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1921652" y="6380347"/>
            <a:ext cx="2514600" cy="365125"/>
          </a:xfrm>
        </p:spPr>
        <p:txBody>
          <a:bodyPr/>
          <a:lstStyle/>
          <a:p>
            <a:fld id="{48431EC8-F615-4C2B-95F7-50CF2A2192A3}" type="datetime11">
              <a:rPr lang="es-EC" smtClean="0"/>
              <a:t>08:44:05</a:t>
            </a:fld>
            <a:endParaRPr lang="es-EC" dirty="0"/>
          </a:p>
        </p:txBody>
      </p:sp>
      <p:grpSp>
        <p:nvGrpSpPr>
          <p:cNvPr id="5" name="4 Grupo"/>
          <p:cNvGrpSpPr/>
          <p:nvPr/>
        </p:nvGrpSpPr>
        <p:grpSpPr>
          <a:xfrm>
            <a:off x="1835696" y="3153955"/>
            <a:ext cx="1916435" cy="2075245"/>
            <a:chOff x="577478" y="1059185"/>
            <a:chExt cx="2276475" cy="2379107"/>
          </a:xfrm>
        </p:grpSpPr>
        <p:sp>
          <p:nvSpPr>
            <p:cNvPr id="7" name="6 CuadroTexto"/>
            <p:cNvSpPr txBox="1"/>
            <p:nvPr/>
          </p:nvSpPr>
          <p:spPr>
            <a:xfrm>
              <a:off x="806345" y="3068960"/>
              <a:ext cx="18187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C" b="1" dirty="0"/>
            </a:p>
          </p:txBody>
        </p:sp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478" y="1059185"/>
              <a:ext cx="2276475" cy="2009775"/>
            </a:xfrm>
            <a:prstGeom prst="rect">
              <a:avLst/>
            </a:prstGeom>
          </p:spPr>
        </p:pic>
      </p:grpSp>
      <p:pic>
        <p:nvPicPr>
          <p:cNvPr id="10" name="9 Imagen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307" y="1948478"/>
            <a:ext cx="2389789" cy="3190492"/>
          </a:xfrm>
          <a:prstGeom prst="rect">
            <a:avLst/>
          </a:prstGeom>
        </p:spPr>
      </p:pic>
      <p:sp>
        <p:nvSpPr>
          <p:cNvPr id="15" name="10 Rectángulo redondeado"/>
          <p:cNvSpPr/>
          <p:nvPr/>
        </p:nvSpPr>
        <p:spPr>
          <a:xfrm>
            <a:off x="5976156" y="1922485"/>
            <a:ext cx="1675246" cy="50343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b="1" dirty="0" smtClean="0">
                <a:solidFill>
                  <a:schemeClr val="tx1"/>
                </a:solidFill>
              </a:rPr>
              <a:t>TEMAS: TÉCNICOS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6" name="10 Rectángulo redondeado"/>
          <p:cNvSpPr/>
          <p:nvPr/>
        </p:nvSpPr>
        <p:spPr>
          <a:xfrm>
            <a:off x="5976156" y="2650517"/>
            <a:ext cx="1675246" cy="50343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GERENCIALES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7" name="10 Rectángulo redondeado"/>
          <p:cNvSpPr/>
          <p:nvPr/>
        </p:nvSpPr>
        <p:spPr>
          <a:xfrm>
            <a:off x="5976156" y="3274263"/>
            <a:ext cx="1675246" cy="50343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COMERCIALES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8" name="10 Rectángulo redondeado"/>
          <p:cNvSpPr/>
          <p:nvPr/>
        </p:nvSpPr>
        <p:spPr>
          <a:xfrm>
            <a:off x="5976156" y="3917380"/>
            <a:ext cx="1675246" cy="50343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INTERNOS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9" name="10 Rectángulo redondeado"/>
          <p:cNvSpPr/>
          <p:nvPr/>
        </p:nvSpPr>
        <p:spPr>
          <a:xfrm>
            <a:off x="5976156" y="4645670"/>
            <a:ext cx="1675246" cy="50343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Y/O EXTERNOS AL PROYECTO</a:t>
            </a:r>
            <a:endParaRPr lang="es-EC" sz="1400" b="1" dirty="0">
              <a:solidFill>
                <a:schemeClr val="tx1"/>
              </a:solidFill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 flipV="1">
            <a:off x="5040052" y="2174204"/>
            <a:ext cx="936104" cy="13517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>
            <a:endCxn id="16" idx="1"/>
          </p:cNvCxnSpPr>
          <p:nvPr/>
        </p:nvCxnSpPr>
        <p:spPr>
          <a:xfrm flipV="1">
            <a:off x="5040052" y="2902236"/>
            <a:ext cx="936104" cy="6237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>
            <a:endCxn id="17" idx="1"/>
          </p:cNvCxnSpPr>
          <p:nvPr/>
        </p:nvCxnSpPr>
        <p:spPr>
          <a:xfrm>
            <a:off x="5040052" y="3525982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>
            <a:endCxn id="18" idx="1"/>
          </p:cNvCxnSpPr>
          <p:nvPr/>
        </p:nvCxnSpPr>
        <p:spPr>
          <a:xfrm>
            <a:off x="5040052" y="3525982"/>
            <a:ext cx="936104" cy="6431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>
            <a:endCxn id="19" idx="1"/>
          </p:cNvCxnSpPr>
          <p:nvPr/>
        </p:nvCxnSpPr>
        <p:spPr>
          <a:xfrm>
            <a:off x="5040052" y="3525982"/>
            <a:ext cx="936104" cy="13714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2" name="41 Imagen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02633"/>
            <a:ext cx="5246981" cy="5177330"/>
          </a:xfrm>
          <a:prstGeom prst="rect">
            <a:avLst/>
          </a:prstGeom>
        </p:spPr>
      </p:pic>
      <p:pic>
        <p:nvPicPr>
          <p:cNvPr id="43" name="42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63" y="1922484"/>
            <a:ext cx="747489" cy="659917"/>
          </a:xfrm>
          <a:prstGeom prst="rect">
            <a:avLst/>
          </a:prstGeom>
        </p:spPr>
      </p:pic>
      <p:pic>
        <p:nvPicPr>
          <p:cNvPr id="45" name="44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74" y="1922485"/>
            <a:ext cx="747489" cy="659917"/>
          </a:xfrm>
          <a:prstGeom prst="rect">
            <a:avLst/>
          </a:prstGeom>
        </p:spPr>
      </p:pic>
      <p:pic>
        <p:nvPicPr>
          <p:cNvPr id="46" name="45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85" y="3223318"/>
            <a:ext cx="747489" cy="659917"/>
          </a:xfrm>
          <a:prstGeom prst="rect">
            <a:avLst/>
          </a:prstGeom>
        </p:spPr>
      </p:pic>
      <p:pic>
        <p:nvPicPr>
          <p:cNvPr id="47" name="46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69" y="4169099"/>
            <a:ext cx="747489" cy="659917"/>
          </a:xfrm>
          <a:prstGeom prst="rect">
            <a:avLst/>
          </a:prstGeom>
        </p:spPr>
      </p:pic>
      <p:pic>
        <p:nvPicPr>
          <p:cNvPr id="48" name="47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30" y="5068119"/>
            <a:ext cx="747489" cy="659917"/>
          </a:xfrm>
          <a:prstGeom prst="rect">
            <a:avLst/>
          </a:prstGeom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271" y="3187623"/>
            <a:ext cx="747489" cy="659917"/>
          </a:xfrm>
          <a:prstGeom prst="rect">
            <a:avLst/>
          </a:prstGeom>
        </p:spPr>
      </p:pic>
      <p:pic>
        <p:nvPicPr>
          <p:cNvPr id="50" name="49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94038"/>
            <a:ext cx="747489" cy="659917"/>
          </a:xfrm>
          <a:prstGeom prst="rect">
            <a:avLst/>
          </a:prstGeom>
        </p:spPr>
      </p:pic>
      <p:pic>
        <p:nvPicPr>
          <p:cNvPr id="51" name="50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864" y="4693000"/>
            <a:ext cx="1845584" cy="1773050"/>
          </a:xfrm>
          <a:prstGeom prst="rect">
            <a:avLst/>
          </a:prstGeom>
        </p:spPr>
      </p:pic>
      <p:pic>
        <p:nvPicPr>
          <p:cNvPr id="52" name="5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287" y="917350"/>
            <a:ext cx="1526153" cy="179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52 Image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918228"/>
            <a:ext cx="1871396" cy="1727442"/>
          </a:xfrm>
          <a:prstGeom prst="rect">
            <a:avLst/>
          </a:prstGeom>
        </p:spPr>
      </p:pic>
      <p:pic>
        <p:nvPicPr>
          <p:cNvPr id="54" name="53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32" y="4645670"/>
            <a:ext cx="1214252" cy="1917240"/>
          </a:xfrm>
          <a:prstGeom prst="rect">
            <a:avLst/>
          </a:prstGeom>
        </p:spPr>
      </p:pic>
      <p:pic>
        <p:nvPicPr>
          <p:cNvPr id="55" name="54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977" y="1328050"/>
            <a:ext cx="846154" cy="846154"/>
          </a:xfrm>
          <a:prstGeom prst="rect">
            <a:avLst/>
          </a:prstGeom>
        </p:spPr>
      </p:pic>
      <p:sp>
        <p:nvSpPr>
          <p:cNvPr id="56" name="55 Multidocumento"/>
          <p:cNvSpPr/>
          <p:nvPr/>
        </p:nvSpPr>
        <p:spPr>
          <a:xfrm>
            <a:off x="4342271" y="1273563"/>
            <a:ext cx="1656184" cy="978880"/>
          </a:xfrm>
          <a:prstGeom prst="flowChartMultidocumen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b="1" dirty="0" smtClean="0">
                <a:latin typeface="Arial" pitchFamily="34" charset="0"/>
                <a:cs typeface="Arial" pitchFamily="34" charset="0"/>
              </a:rPr>
              <a:t>ADMINISTRACIÓN DE RIESGOS</a:t>
            </a:r>
            <a:endParaRPr lang="es-EC" sz="11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85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750"/>
                            </p:stCondLst>
                            <p:childTnLst>
                              <p:par>
                                <p:cTn id="7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50"/>
                            </p:stCondLst>
                            <p:childTnLst>
                              <p:par>
                                <p:cTn id="9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4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45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3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31" tmFilter="0, 0; 0.125,0.2665; 0.25,0.4; 0.375,0.465; 0.5,0.5;  0.625,0.535; 0.75,0.6; 0.875,0.7335; 1,1">
                                          <p:stCondLst>
                                            <p:cond delay="5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66" tmFilter="0, 0; 0.125,0.2665; 0.25,0.4; 0.375,0.465; 0.5,0.5;  0.625,0.535; 0.75,0.6; 0.875,0.7335; 1,1">
                                          <p:stCondLst>
                                            <p:cond delay="10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31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1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33" decel="50000">
                                          <p:stCondLst>
                                            <p:cond delay="54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1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33" decel="50000">
                                          <p:stCondLst>
                                            <p:cond delay="1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1">
                                          <p:stCondLst>
                                            <p:cond delay="13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33" decel="50000">
                                          <p:stCondLst>
                                            <p:cond delay="13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1">
                                          <p:stCondLst>
                                            <p:cond delay="14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33" decel="50000">
                                          <p:stCondLst>
                                            <p:cond delay="146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100"/>
                            </p:stCondLst>
                            <p:childTnLst>
                              <p:par>
                                <p:cTn id="1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100"/>
                            </p:stCondLst>
                            <p:childTnLst>
                              <p:par>
                                <p:cTn id="1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600"/>
                            </p:stCondLst>
                            <p:childTnLst>
                              <p:par>
                                <p:cTn id="16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100"/>
                            </p:stCondLst>
                            <p:childTnLst>
                              <p:par>
                                <p:cTn id="1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600"/>
                            </p:stCondLst>
                            <p:childTnLst>
                              <p:par>
                                <p:cTn id="17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100"/>
                            </p:stCondLst>
                            <p:childTnLst>
                              <p:par>
                                <p:cTn id="18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600"/>
                            </p:stCondLst>
                            <p:childTnLst>
                              <p:par>
                                <p:cTn id="18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100"/>
                            </p:stCondLst>
                            <p:childTnLst>
                              <p:par>
                                <p:cTn id="18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600"/>
                            </p:stCondLst>
                            <p:childTnLst>
                              <p:par>
                                <p:cTn id="19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7100"/>
                            </p:stCondLst>
                            <p:childTnLst>
                              <p:par>
                                <p:cTn id="19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7600"/>
                            </p:stCondLst>
                            <p:childTnLst>
                              <p:par>
                                <p:cTn id="20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56" grpId="0" animBg="1"/>
      <p:bldP spid="5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361238" y="6381328"/>
            <a:ext cx="2514600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08:44:09</a:t>
            </a:fld>
            <a:endParaRPr lang="es-EC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9" b="2869"/>
          <a:stretch/>
        </p:blipFill>
        <p:spPr bwMode="auto">
          <a:xfrm>
            <a:off x="93653" y="1436811"/>
            <a:ext cx="4622363" cy="350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r="10746" b="2519"/>
          <a:stretch/>
        </p:blipFill>
        <p:spPr bwMode="auto">
          <a:xfrm>
            <a:off x="4764584" y="1093675"/>
            <a:ext cx="4345590" cy="414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81146" y="2888610"/>
            <a:ext cx="4647375" cy="551264"/>
            <a:chOff x="107504" y="332657"/>
            <a:chExt cx="4647375" cy="55126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09" b="90212"/>
            <a:stretch/>
          </p:blipFill>
          <p:spPr bwMode="auto">
            <a:xfrm>
              <a:off x="132516" y="332657"/>
              <a:ext cx="4622363" cy="353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8" t="47871" r="3088" b="46638"/>
            <a:stretch/>
          </p:blipFill>
          <p:spPr bwMode="auto">
            <a:xfrm>
              <a:off x="107504" y="685801"/>
              <a:ext cx="4622363" cy="198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4 Grupo"/>
          <p:cNvGrpSpPr/>
          <p:nvPr/>
        </p:nvGrpSpPr>
        <p:grpSpPr>
          <a:xfrm>
            <a:off x="4799960" y="2917137"/>
            <a:ext cx="4388439" cy="543703"/>
            <a:chOff x="4786103" y="332657"/>
            <a:chExt cx="4388439" cy="54370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7" r="10746" b="89355"/>
            <a:stretch/>
          </p:blipFill>
          <p:spPr bwMode="auto">
            <a:xfrm>
              <a:off x="4786103" y="332657"/>
              <a:ext cx="4345590" cy="353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8" t="48740" r="9865" b="47035"/>
            <a:stretch/>
          </p:blipFill>
          <p:spPr bwMode="auto">
            <a:xfrm>
              <a:off x="4828952" y="696888"/>
              <a:ext cx="4345590" cy="179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SIMULACIÓN COSTO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36" y="1341983"/>
            <a:ext cx="9037842" cy="48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4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0.00278 -0.343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1715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0007 -0.339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9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94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 l="4762" t="9091" r="26279" b="19436"/>
          <a:stretch>
            <a:fillRect/>
          </a:stretch>
        </p:blipFill>
        <p:spPr bwMode="auto">
          <a:xfrm>
            <a:off x="4712894" y="3622209"/>
            <a:ext cx="41764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/>
          <p:cNvPicPr/>
          <p:nvPr/>
        </p:nvPicPr>
        <p:blipFill>
          <a:blip r:embed="rId3" cstate="print"/>
          <a:srcRect l="4685" t="8984" r="26575" b="18985"/>
          <a:stretch>
            <a:fillRect/>
          </a:stretch>
        </p:blipFill>
        <p:spPr bwMode="auto">
          <a:xfrm>
            <a:off x="4712894" y="143704"/>
            <a:ext cx="41764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4" cstate="print"/>
          <a:srcRect l="4056" t="11599" r="18519" b="19436"/>
          <a:stretch>
            <a:fillRect/>
          </a:stretch>
        </p:blipFill>
        <p:spPr bwMode="auto">
          <a:xfrm>
            <a:off x="323528" y="3649455"/>
            <a:ext cx="415172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172200" y="6520259"/>
            <a:ext cx="2514600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08:44:09</a:t>
            </a:fld>
            <a:endParaRPr lang="es-EC" dirty="0"/>
          </a:p>
        </p:txBody>
      </p:sp>
      <p:pic>
        <p:nvPicPr>
          <p:cNvPr id="5" name="4 Imagen"/>
          <p:cNvPicPr/>
          <p:nvPr/>
        </p:nvPicPr>
        <p:blipFill>
          <a:blip r:embed="rId5" cstate="print"/>
          <a:srcRect l="4056" t="11912" r="18695" b="19436"/>
          <a:stretch>
            <a:fillRect/>
          </a:stretch>
        </p:blipFill>
        <p:spPr bwMode="auto">
          <a:xfrm>
            <a:off x="298793" y="185912"/>
            <a:ext cx="4176464" cy="328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331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172200" y="6520259"/>
            <a:ext cx="2514600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08:44:09</a:t>
            </a:fld>
            <a:endParaRPr lang="es-EC" dirty="0"/>
          </a:p>
        </p:txBody>
      </p:sp>
      <p:pic>
        <p:nvPicPr>
          <p:cNvPr id="7" name="6 Imagen"/>
          <p:cNvPicPr/>
          <p:nvPr/>
        </p:nvPicPr>
        <p:blipFill>
          <a:blip r:embed="rId2" cstate="print"/>
          <a:srcRect l="1235" t="6583" r="13404" b="10345"/>
          <a:stretch>
            <a:fillRect/>
          </a:stretch>
        </p:blipFill>
        <p:spPr bwMode="auto">
          <a:xfrm>
            <a:off x="1187624" y="3429000"/>
            <a:ext cx="655272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3" cstate="print"/>
          <a:srcRect l="882" t="6583" r="11817" b="14107"/>
          <a:stretch>
            <a:fillRect/>
          </a:stretch>
        </p:blipFill>
        <p:spPr bwMode="auto">
          <a:xfrm>
            <a:off x="1187624" y="116632"/>
            <a:ext cx="655272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073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B550-74D2-4578-95CE-BFF110A20219}" type="datetime11">
              <a:rPr lang="es-EC" smtClean="0"/>
              <a:t>08:44:09</a:t>
            </a:fld>
            <a:endParaRPr lang="es-EC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/>
          <a:stretch/>
        </p:blipFill>
        <p:spPr bwMode="auto">
          <a:xfrm>
            <a:off x="40867" y="1376462"/>
            <a:ext cx="9139645" cy="471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64" y="188640"/>
            <a:ext cx="6229304" cy="100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76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B550-74D2-4578-95CE-BFF110A20219}" type="datetime11">
              <a:rPr lang="es-EC" smtClean="0"/>
              <a:t>08:44:09</a:t>
            </a:fld>
            <a:endParaRPr lang="es-EC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0" y="980728"/>
            <a:ext cx="9144000" cy="478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05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B550-74D2-4578-95CE-BFF110A20219}" type="datetime11">
              <a:rPr lang="es-EC" smtClean="0"/>
              <a:t>08:44:10</a:t>
            </a:fld>
            <a:endParaRPr lang="es-EC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t="25919" r="20131" b="13235"/>
          <a:stretch/>
        </p:blipFill>
        <p:spPr bwMode="auto">
          <a:xfrm>
            <a:off x="1913948" y="121737"/>
            <a:ext cx="5610380" cy="323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8" t="22979" r="16204" b="15992"/>
          <a:stretch/>
        </p:blipFill>
        <p:spPr bwMode="auto">
          <a:xfrm>
            <a:off x="1901861" y="3573015"/>
            <a:ext cx="5677354" cy="313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80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172200" y="6453336"/>
            <a:ext cx="2514600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08:44:10</a:t>
            </a:fld>
            <a:endParaRPr lang="es-EC"/>
          </a:p>
        </p:txBody>
      </p:sp>
      <p:sp>
        <p:nvSpPr>
          <p:cNvPr id="71" name="70 Botón de acción: Personalizar">
            <a:hlinkClick r:id="" action="ppaction://hlinkshowjump?jump=nextslide" highlightClick="1"/>
          </p:cNvPr>
          <p:cNvSpPr/>
          <p:nvPr/>
        </p:nvSpPr>
        <p:spPr>
          <a:xfrm>
            <a:off x="3851920" y="1124744"/>
            <a:ext cx="1512168" cy="72929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2" name="71 Botón de acción: Personalizar">
            <a:hlinkClick r:id="rId3" action="ppaction://hlinksldjump" highlightClick="1"/>
          </p:cNvPr>
          <p:cNvSpPr/>
          <p:nvPr/>
        </p:nvSpPr>
        <p:spPr>
          <a:xfrm>
            <a:off x="3865367" y="2204864"/>
            <a:ext cx="1512168" cy="6480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3" name="72 Botón de acción: Personalizar">
            <a:hlinkClick r:id="rId4" action="ppaction://hlinksldjump" highlightClick="1"/>
          </p:cNvPr>
          <p:cNvSpPr/>
          <p:nvPr/>
        </p:nvSpPr>
        <p:spPr>
          <a:xfrm>
            <a:off x="3851920" y="3298431"/>
            <a:ext cx="1498721" cy="6480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Botón de acción: Personalizar">
            <a:hlinkClick r:id="rId5" action="ppaction://hlinksldjump" highlightClick="1"/>
          </p:cNvPr>
          <p:cNvSpPr/>
          <p:nvPr/>
        </p:nvSpPr>
        <p:spPr>
          <a:xfrm>
            <a:off x="3865367" y="4293096"/>
            <a:ext cx="1485274" cy="7200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Botón de acción: Personalizar">
            <a:hlinkClick r:id="rId6" action="ppaction://hlinksldjump" highlightClick="1"/>
          </p:cNvPr>
          <p:cNvSpPr/>
          <p:nvPr/>
        </p:nvSpPr>
        <p:spPr>
          <a:xfrm>
            <a:off x="3892261" y="5589240"/>
            <a:ext cx="1485274" cy="7200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93" y="188641"/>
            <a:ext cx="9194994" cy="6444976"/>
          </a:xfrm>
          <a:prstGeom prst="rect">
            <a:avLst/>
          </a:prstGeom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01609058"/>
              </p:ext>
            </p:extLst>
          </p:nvPr>
        </p:nvGraphicFramePr>
        <p:xfrm>
          <a:off x="1763688" y="645847"/>
          <a:ext cx="5472607" cy="3006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4" t="61244" r="33506" b="3394"/>
          <a:stretch/>
        </p:blipFill>
        <p:spPr>
          <a:xfrm>
            <a:off x="2813538" y="4135903"/>
            <a:ext cx="3249636" cy="22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8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B550-74D2-4578-95CE-BFF110A20219}" type="datetime11">
              <a:rPr lang="es-EC" smtClean="0"/>
              <a:t>08:44:10</a:t>
            </a:fld>
            <a:endParaRPr lang="es-EC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" t="36798" r="8416"/>
          <a:stretch/>
        </p:blipFill>
        <p:spPr bwMode="auto">
          <a:xfrm>
            <a:off x="1514521" y="260648"/>
            <a:ext cx="5821293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82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B550-74D2-4578-95CE-BFF110A20219}" type="datetime11">
              <a:rPr lang="es-EC" smtClean="0"/>
              <a:t>08:44:10</a:t>
            </a:fld>
            <a:endParaRPr lang="es-EC"/>
          </a:p>
        </p:txBody>
      </p:sp>
      <p:pic>
        <p:nvPicPr>
          <p:cNvPr id="8269" name="Picture 7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0" t="21323" r="16618" b="8456"/>
          <a:stretch/>
        </p:blipFill>
        <p:spPr bwMode="auto">
          <a:xfrm>
            <a:off x="2187062" y="111859"/>
            <a:ext cx="5341411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46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172200" y="6376243"/>
            <a:ext cx="2514600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08:44:10</a:t>
            </a:fld>
            <a:endParaRPr lang="es-EC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" y="188640"/>
            <a:ext cx="9002382" cy="61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7201"/>
            <a:ext cx="3381311" cy="5071967"/>
          </a:xfrm>
          <a:prstGeom prst="rect">
            <a:avLst/>
          </a:prstGeom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172200" y="6376243"/>
            <a:ext cx="2514600" cy="365125"/>
          </a:xfrm>
        </p:spPr>
        <p:txBody>
          <a:bodyPr/>
          <a:lstStyle/>
          <a:p>
            <a:fld id="{9F5CDB62-C50F-4557-944A-B98CAB5752BF}" type="datetime11">
              <a:rPr lang="es-EC" smtClean="0"/>
              <a:t>08:44:05</a:t>
            </a:fld>
            <a:endParaRPr lang="es-EC" dirty="0"/>
          </a:p>
        </p:txBody>
      </p:sp>
      <p:sp>
        <p:nvSpPr>
          <p:cNvPr id="9" name="8 Onda"/>
          <p:cNvSpPr/>
          <p:nvPr/>
        </p:nvSpPr>
        <p:spPr>
          <a:xfrm rot="19289366">
            <a:off x="442267" y="4904245"/>
            <a:ext cx="1873067" cy="1066696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b="1" dirty="0" smtClean="0">
                <a:latin typeface="Arial" pitchFamily="34" charset="0"/>
                <a:cs typeface="Arial" pitchFamily="34" charset="0"/>
              </a:rPr>
              <a:t>ADMINISTRACIÓN DE PROYECTOS</a:t>
            </a:r>
            <a:endParaRPr lang="es-EC" sz="11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14 Grupo"/>
          <p:cNvGrpSpPr/>
          <p:nvPr/>
        </p:nvGrpSpPr>
        <p:grpSpPr>
          <a:xfrm>
            <a:off x="2411760" y="404664"/>
            <a:ext cx="1916435" cy="2399414"/>
            <a:chOff x="577478" y="1059185"/>
            <a:chExt cx="2276475" cy="2750742"/>
          </a:xfrm>
        </p:grpSpPr>
        <p:sp>
          <p:nvSpPr>
            <p:cNvPr id="16" name="15 CuadroTexto"/>
            <p:cNvSpPr txBox="1"/>
            <p:nvPr/>
          </p:nvSpPr>
          <p:spPr>
            <a:xfrm>
              <a:off x="806345" y="3068959"/>
              <a:ext cx="1818742" cy="740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/>
                <a:t>MEJORAR</a:t>
              </a:r>
            </a:p>
            <a:p>
              <a:pPr algn="ctr"/>
              <a:r>
                <a:rPr lang="es-EC" b="1" dirty="0" smtClean="0"/>
                <a:t>DESEMPEÑO</a:t>
              </a:r>
              <a:endParaRPr lang="es-EC" b="1" dirty="0"/>
            </a:p>
          </p:txBody>
        </p:sp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478" y="1059185"/>
              <a:ext cx="2276475" cy="2009775"/>
            </a:xfrm>
            <a:prstGeom prst="rect">
              <a:avLst/>
            </a:prstGeom>
          </p:spPr>
        </p:pic>
      </p:grpSp>
      <p:pic>
        <p:nvPicPr>
          <p:cNvPr id="18" name="1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88640"/>
            <a:ext cx="2493413" cy="225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BFC"/>
              </a:clrFrom>
              <a:clrTo>
                <a:srgbClr val="FF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9" y="1065182"/>
            <a:ext cx="2466975" cy="1847850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62" y="3348434"/>
            <a:ext cx="2600846" cy="2600846"/>
          </a:xfrm>
          <a:prstGeom prst="rect">
            <a:avLst/>
          </a:prstGeom>
        </p:spPr>
      </p:pic>
      <p:sp>
        <p:nvSpPr>
          <p:cNvPr id="21" name="20 CuadroTexto"/>
          <p:cNvSpPr txBox="1"/>
          <p:nvPr/>
        </p:nvSpPr>
        <p:spPr>
          <a:xfrm>
            <a:off x="5539829" y="2761183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SISTEMÁTICA IDENTIFICACIÓN</a:t>
            </a:r>
            <a:endParaRPr lang="es-EC" sz="1400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5652120" y="5949280"/>
            <a:ext cx="2696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VALORACIÓN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11742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5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172200" y="6453336"/>
            <a:ext cx="2514600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08:44:10</a:t>
            </a:fld>
            <a:endParaRPr lang="es-EC"/>
          </a:p>
        </p:txBody>
      </p:sp>
      <p:sp>
        <p:nvSpPr>
          <p:cNvPr id="71" name="70 Botón de acción: Personalizar">
            <a:hlinkClick r:id="" action="ppaction://hlinkshowjump?jump=nextslide" highlightClick="1"/>
          </p:cNvPr>
          <p:cNvSpPr/>
          <p:nvPr/>
        </p:nvSpPr>
        <p:spPr>
          <a:xfrm>
            <a:off x="3851920" y="1124744"/>
            <a:ext cx="1512168" cy="72929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2" name="71 Botón de acción: Personalizar">
            <a:hlinkClick r:id="rId3" action="ppaction://hlinksldjump" highlightClick="1"/>
          </p:cNvPr>
          <p:cNvSpPr/>
          <p:nvPr/>
        </p:nvSpPr>
        <p:spPr>
          <a:xfrm>
            <a:off x="3865367" y="2204864"/>
            <a:ext cx="1512168" cy="6480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3" name="72 Botón de acción: Personalizar">
            <a:hlinkClick r:id="rId4" action="ppaction://hlinksldjump" highlightClick="1"/>
          </p:cNvPr>
          <p:cNvSpPr/>
          <p:nvPr/>
        </p:nvSpPr>
        <p:spPr>
          <a:xfrm>
            <a:off x="3851920" y="3298431"/>
            <a:ext cx="1498721" cy="64807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Botón de acción: Personalizar">
            <a:hlinkClick r:id="rId5" action="ppaction://hlinksldjump" highlightClick="1"/>
          </p:cNvPr>
          <p:cNvSpPr/>
          <p:nvPr/>
        </p:nvSpPr>
        <p:spPr>
          <a:xfrm>
            <a:off x="3865367" y="4293096"/>
            <a:ext cx="1485274" cy="7200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Botón de acción: Personalizar">
            <a:hlinkClick r:id="rId6" action="ppaction://hlinksldjump" highlightClick="1"/>
          </p:cNvPr>
          <p:cNvSpPr/>
          <p:nvPr/>
        </p:nvSpPr>
        <p:spPr>
          <a:xfrm>
            <a:off x="3892261" y="5589240"/>
            <a:ext cx="1485274" cy="7200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93" y="188641"/>
            <a:ext cx="9194994" cy="6444976"/>
          </a:xfrm>
          <a:prstGeom prst="rect">
            <a:avLst/>
          </a:prstGeom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133310981"/>
              </p:ext>
            </p:extLst>
          </p:nvPr>
        </p:nvGraphicFramePr>
        <p:xfrm>
          <a:off x="467544" y="1251393"/>
          <a:ext cx="5832648" cy="4337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3" t="27410" r="1" b="3394"/>
          <a:stretch/>
        </p:blipFill>
        <p:spPr>
          <a:xfrm>
            <a:off x="6907236" y="1955409"/>
            <a:ext cx="2236763" cy="445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3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8028384" y="6381328"/>
            <a:ext cx="1002432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08:44:10</a:t>
            </a:fld>
            <a:endParaRPr lang="es-EC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392814" y="260648"/>
            <a:ext cx="6912768" cy="1008112"/>
          </a:xfrm>
          <a:prstGeom prst="rect">
            <a:avLst/>
          </a:prstGeom>
        </p:spPr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es-ES_tradnl" sz="4000" dirty="0" smtClean="0">
                <a:solidFill>
                  <a:schemeClr val="tx2">
                    <a:lumMod val="75000"/>
                  </a:schemeClr>
                </a:solidFill>
              </a:rPr>
              <a:t>CONCLUSIONES Y RECOMENDACIONES:</a:t>
            </a:r>
            <a:endParaRPr lang="es-EC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2328554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EC" dirty="0" smtClean="0"/>
              <a:t> </a:t>
            </a:r>
            <a:r>
              <a:rPr lang="es-EC" dirty="0"/>
              <a:t>Cuando se incrementa la complejidad tecnológica en los proyectos aumenta el nivel de riesgo de los mismos, y por lo tanto, </a:t>
            </a:r>
            <a:r>
              <a:rPr lang="es-EC" i="1" u="sng" dirty="0"/>
              <a:t>es indispensable contar con una metodología formal para evaluar los efectos de la toma de decisiones</a:t>
            </a:r>
            <a:r>
              <a:rPr lang="es-EC" dirty="0"/>
              <a:t>.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467544" y="3729806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EC" dirty="0" smtClean="0"/>
              <a:t> </a:t>
            </a:r>
            <a:r>
              <a:rPr lang="es-EC" dirty="0"/>
              <a:t>Cuando la administración de riesgos falla completamente entra en juego la ADMINISTRACIÓN DE CRISIS que nace de la falta de preparación y carencia de planes, con anterioridad al evento crítico.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67544" y="4941168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EC" dirty="0" smtClean="0"/>
              <a:t> </a:t>
            </a:r>
            <a:r>
              <a:rPr lang="es-EC" dirty="0"/>
              <a:t>D</a:t>
            </a:r>
            <a:r>
              <a:rPr lang="es-EC" dirty="0" smtClean="0"/>
              <a:t>ependerá </a:t>
            </a:r>
            <a:r>
              <a:rPr lang="es-EC" dirty="0"/>
              <a:t>de cada proyecto la forma en que deban </a:t>
            </a:r>
            <a:r>
              <a:rPr lang="es-EC" dirty="0" smtClean="0"/>
              <a:t>aplicarse las áreas del conocimiento y los procesos de la Gestión de Riesgos; </a:t>
            </a:r>
            <a:r>
              <a:rPr lang="es-EC" dirty="0"/>
              <a:t>es por esto que se debe contar con un equipo de dirección de proyecto capacitado para responder a cada proyecto de la mejor manera.</a:t>
            </a:r>
          </a:p>
        </p:txBody>
      </p:sp>
    </p:spTree>
    <p:extLst>
      <p:ext uri="{BB962C8B-B14F-4D97-AF65-F5344CB8AC3E}">
        <p14:creationId xmlns:p14="http://schemas.microsoft.com/office/powerpoint/2010/main" val="242028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8028384" y="6381328"/>
            <a:ext cx="1002432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08:44:10</a:t>
            </a:fld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467544" y="1990581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EC" dirty="0" smtClean="0"/>
              <a:t> </a:t>
            </a:r>
            <a:r>
              <a:rPr lang="es-EC" dirty="0"/>
              <a:t>La gestión de riesgos es parte integral de la gestión de proyectos y debe constituirse en parte central del entendimiento </a:t>
            </a:r>
            <a:r>
              <a:rPr lang="es-EC" dirty="0" smtClean="0"/>
              <a:t>por </a:t>
            </a:r>
            <a:r>
              <a:rPr lang="es-EC" dirty="0"/>
              <a:t>el Gerente de Proyecto. 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539552" y="2859901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EC" dirty="0" smtClean="0"/>
              <a:t> Los riesgos identificados </a:t>
            </a:r>
            <a:r>
              <a:rPr lang="es-EC" dirty="0"/>
              <a:t>son objeto de cobertura aseguradora, por parte de las empresas que prestan este servicio al Cuerpo de Ingenieros del Ejército; los mismos que son: RIESGOS CONVENCIONALES O NORMALES: Incendio, Caída de Rayo, Explosión, Robo; RIESGOS CATASTRÓFICOS: Vientos y Tempestades, Inundaciones y Daños por Agua, Terremotos, Hundimientos, Corrimientos y Desprendimiento de Rocas; y, RIESGOS DE LA PROPIA OBRA: Defectos de Mano de Obra, Impericia, Negligencia y Actos mal Intencionados, Errores de Cálculo y Empleo de Materiales Defectuosos o Inadecuados, Errores Durante la Ejecución de La Estructura.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392814" y="188640"/>
            <a:ext cx="6912768" cy="1008112"/>
          </a:xfrm>
          <a:prstGeom prst="rect">
            <a:avLst/>
          </a:prstGeom>
        </p:spPr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es-ES_tradnl" sz="4000" dirty="0" smtClean="0">
                <a:solidFill>
                  <a:schemeClr val="tx2">
                    <a:lumMod val="75000"/>
                  </a:schemeClr>
                </a:solidFill>
              </a:rPr>
              <a:t>CONCLUSIONES Y RECOMENDACIONES:</a:t>
            </a:r>
            <a:endParaRPr lang="es-EC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4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8028384" y="6381328"/>
            <a:ext cx="1002432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08:44:10</a:t>
            </a:fld>
            <a:endParaRPr lang="es-EC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392814" y="260648"/>
            <a:ext cx="6912768" cy="1008112"/>
          </a:xfrm>
          <a:prstGeom prst="rect">
            <a:avLst/>
          </a:prstGeom>
        </p:spPr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es-ES_tradnl" sz="4000" dirty="0" smtClean="0">
                <a:solidFill>
                  <a:schemeClr val="tx2">
                    <a:lumMod val="75000"/>
                  </a:schemeClr>
                </a:solidFill>
              </a:rPr>
              <a:t>CONCLUSIONES Y RECOMENDACIONES:</a:t>
            </a:r>
            <a:endParaRPr lang="es-EC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1746682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itchFamily="2" charset="2"/>
              <a:buChar char="v"/>
            </a:pPr>
            <a:r>
              <a:rPr lang="es-EC" dirty="0" smtClean="0"/>
              <a:t> </a:t>
            </a:r>
            <a:r>
              <a:rPr lang="es-EC" dirty="0"/>
              <a:t>Por su facilidad de instalación como complemento de Microsoft Excel ®, por su sencillo manejo y fácil interacción con el usuario, consideramos al software </a:t>
            </a:r>
            <a:r>
              <a:rPr lang="es-EC" dirty="0" err="1"/>
              <a:t>Crystal</a:t>
            </a:r>
            <a:r>
              <a:rPr lang="es-EC" dirty="0"/>
              <a:t> </a:t>
            </a:r>
            <a:r>
              <a:rPr lang="es-EC" dirty="0" err="1"/>
              <a:t>Ball</a:t>
            </a:r>
            <a:r>
              <a:rPr lang="es-EC" dirty="0"/>
              <a:t>, como una herramienta que permitirá la creación de pronósticos de riesgos, y su adaptación a una situación que se acerque a la realidad del nuestro en el área de obra civil aplicada a la construcción del Hospital Regional Santa Elena</a:t>
            </a:r>
            <a:r>
              <a:rPr lang="es-EC" dirty="0" smtClean="0"/>
              <a:t>. 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3740839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EC" dirty="0" smtClean="0"/>
              <a:t> </a:t>
            </a:r>
            <a:r>
              <a:rPr lang="es-EC" dirty="0"/>
              <a:t>Una buena vigilancia y control de los procesos de riesgo suministra información que asiste a la toma de decisiones con antelación a la aparición del riesgo. Por tanto es necesaria una buena comunicación con las partes interesadas en el </a:t>
            </a:r>
            <a:r>
              <a:rPr lang="es-EC" dirty="0" smtClean="0"/>
              <a:t>proyecto.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395536" y="522920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EC" dirty="0" smtClean="0"/>
              <a:t> </a:t>
            </a:r>
            <a:r>
              <a:rPr lang="es-EC" dirty="0"/>
              <a:t>El uso de formatos y procedimientos comunes ayudan a extraer toda la información procedente de las lecciones aprendidas en un proyecto para su uso en los futuros proyectos, consiguiéndose así una mejora continuada a lo largo del tiempo</a:t>
            </a:r>
            <a:r>
              <a:rPr lang="es-EC" dirty="0" smtClean="0"/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782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8028384" y="6381328"/>
            <a:ext cx="1002432" cy="365125"/>
          </a:xfrm>
        </p:spPr>
        <p:txBody>
          <a:bodyPr/>
          <a:lstStyle/>
          <a:p>
            <a:fld id="{0787B550-74D2-4578-95CE-BFF110A20219}" type="datetime11">
              <a:rPr lang="es-EC" smtClean="0"/>
              <a:t>08:44:10</a:t>
            </a:fld>
            <a:endParaRPr lang="es-EC"/>
          </a:p>
        </p:txBody>
      </p:sp>
      <p:sp>
        <p:nvSpPr>
          <p:cNvPr id="6" name="5 Rectángulo"/>
          <p:cNvSpPr/>
          <p:nvPr/>
        </p:nvSpPr>
        <p:spPr>
          <a:xfrm>
            <a:off x="1926780" y="2636912"/>
            <a:ext cx="532859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GRACIAS …!</a:t>
            </a:r>
            <a:endParaRPr lang="es-E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118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688500431"/>
              </p:ext>
            </p:extLst>
          </p:nvPr>
        </p:nvGraphicFramePr>
        <p:xfrm>
          <a:off x="36512" y="548680"/>
          <a:ext cx="914400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1 Título"/>
          <p:cNvSpPr txBox="1">
            <a:spLocks/>
          </p:cNvSpPr>
          <p:nvPr/>
        </p:nvSpPr>
        <p:spPr>
          <a:xfrm>
            <a:off x="0" y="91658"/>
            <a:ext cx="3851920" cy="1177102"/>
          </a:xfrm>
          <a:prstGeom prst="rect">
            <a:avLst/>
          </a:prstGeom>
        </p:spPr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es-ES_tradnl" sz="4000" dirty="0" smtClean="0">
                <a:solidFill>
                  <a:schemeClr val="tx2">
                    <a:lumMod val="75000"/>
                  </a:schemeClr>
                </a:solidFill>
              </a:rPr>
              <a:t>OBJETIVOS:</a:t>
            </a:r>
            <a:endParaRPr lang="es-EC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24" b="94353" l="1412" r="981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4206" y="91658"/>
            <a:ext cx="2448273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CDB62-C50F-4557-944A-B98CAB5752BF}" type="datetime11">
              <a:rPr lang="es-EC" smtClean="0"/>
              <a:t>08:44:06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158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2843808" y="0"/>
            <a:ext cx="3995936" cy="1177102"/>
          </a:xfrm>
          <a:prstGeom prst="rect">
            <a:avLst/>
          </a:prstGeom>
        </p:spPr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es-ES_tradnl" sz="4000" dirty="0" smtClean="0">
                <a:solidFill>
                  <a:schemeClr val="tx2">
                    <a:lumMod val="75000"/>
                  </a:schemeClr>
                </a:solidFill>
              </a:rPr>
              <a:t>METODOLOGÍA:</a:t>
            </a:r>
            <a:endParaRPr lang="es-EC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CDB62-C50F-4557-944A-B98CAB5752BF}" type="datetime11">
              <a:rPr lang="es-EC" smtClean="0"/>
              <a:t>08:44:06</a:t>
            </a:fld>
            <a:endParaRPr lang="es-EC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365982539"/>
              </p:ext>
            </p:extLst>
          </p:nvPr>
        </p:nvGraphicFramePr>
        <p:xfrm>
          <a:off x="0" y="1124744"/>
          <a:ext cx="4735341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493818985"/>
              </p:ext>
            </p:extLst>
          </p:nvPr>
        </p:nvGraphicFramePr>
        <p:xfrm>
          <a:off x="4103440" y="2348880"/>
          <a:ext cx="5040560" cy="3536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6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995046"/>
            <a:ext cx="2376264" cy="177990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041" y="1177102"/>
            <a:ext cx="1224848" cy="1219405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69" y="1177102"/>
            <a:ext cx="1351077" cy="1219405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94" y="5498248"/>
            <a:ext cx="1718708" cy="1143721"/>
          </a:xfrm>
          <a:prstGeom prst="rect">
            <a:avLst/>
          </a:prstGeom>
        </p:spPr>
      </p:pic>
      <p:cxnSp>
        <p:nvCxnSpPr>
          <p:cNvPr id="11" name="10 Conector recto de flecha"/>
          <p:cNvCxnSpPr/>
          <p:nvPr/>
        </p:nvCxnSpPr>
        <p:spPr>
          <a:xfrm flipV="1">
            <a:off x="5623356" y="2396507"/>
            <a:ext cx="581114" cy="5363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5623974" y="5263241"/>
            <a:ext cx="581114" cy="4700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2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835696" y="-171400"/>
            <a:ext cx="5688632" cy="1043104"/>
          </a:xfrm>
          <a:prstGeom prst="rect">
            <a:avLst/>
          </a:prstGeom>
        </p:spPr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es-ES_tradnl" sz="4000" dirty="0" smtClean="0">
                <a:solidFill>
                  <a:schemeClr val="tx2">
                    <a:lumMod val="75000"/>
                  </a:schemeClr>
                </a:solidFill>
              </a:rPr>
              <a:t>MARCO TEÓRICO:</a:t>
            </a:r>
            <a:endParaRPr lang="es-EC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CDB62-C50F-4557-944A-B98CAB5752BF}" type="datetime11">
              <a:rPr lang="es-EC" smtClean="0"/>
              <a:t>08:44:06</a:t>
            </a:fld>
            <a:endParaRPr lang="es-EC"/>
          </a:p>
        </p:txBody>
      </p:sp>
      <p:grpSp>
        <p:nvGrpSpPr>
          <p:cNvPr id="8" name="7 Grupo"/>
          <p:cNvGrpSpPr/>
          <p:nvPr/>
        </p:nvGrpSpPr>
        <p:grpSpPr>
          <a:xfrm>
            <a:off x="3779912" y="2625460"/>
            <a:ext cx="2052228" cy="685725"/>
            <a:chOff x="3491880" y="2708920"/>
            <a:chExt cx="2304256" cy="818290"/>
          </a:xfrm>
        </p:grpSpPr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2708920"/>
              <a:ext cx="2232248" cy="818290"/>
            </a:xfrm>
            <a:prstGeom prst="rect">
              <a:avLst/>
            </a:prstGeom>
          </p:spPr>
        </p:pic>
        <p:sp>
          <p:nvSpPr>
            <p:cNvPr id="7" name="6 Recortar rectángulo de esquina diagonal"/>
            <p:cNvSpPr/>
            <p:nvPr/>
          </p:nvSpPr>
          <p:spPr>
            <a:xfrm>
              <a:off x="3491880" y="2708920"/>
              <a:ext cx="2304256" cy="818290"/>
            </a:xfrm>
            <a:prstGeom prst="snip2Diag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cxnSp>
        <p:nvCxnSpPr>
          <p:cNvPr id="10" name="9 Conector angular"/>
          <p:cNvCxnSpPr>
            <a:stCxn id="7" idx="2"/>
          </p:cNvCxnSpPr>
          <p:nvPr/>
        </p:nvCxnSpPr>
        <p:spPr>
          <a:xfrm rot="10800000">
            <a:off x="2987824" y="2348881"/>
            <a:ext cx="792088" cy="619442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6" t="21140" r="29889" b="8991"/>
          <a:stretch/>
        </p:blipFill>
        <p:spPr bwMode="auto">
          <a:xfrm>
            <a:off x="323528" y="980729"/>
            <a:ext cx="2664296" cy="2734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2" name="41 Conector angular"/>
          <p:cNvCxnSpPr/>
          <p:nvPr/>
        </p:nvCxnSpPr>
        <p:spPr>
          <a:xfrm rot="10800000" flipV="1">
            <a:off x="5868144" y="2377510"/>
            <a:ext cx="792088" cy="619442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2" b="10837"/>
          <a:stretch/>
        </p:blipFill>
        <p:spPr>
          <a:xfrm>
            <a:off x="667463" y="3954581"/>
            <a:ext cx="1976426" cy="1876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3 Señal de prohibido"/>
          <p:cNvSpPr/>
          <p:nvPr/>
        </p:nvSpPr>
        <p:spPr>
          <a:xfrm rot="5400000">
            <a:off x="717225" y="3954583"/>
            <a:ext cx="1876901" cy="1876901"/>
          </a:xfrm>
          <a:prstGeom prst="noSmoking">
            <a:avLst>
              <a:gd name="adj" fmla="val 10288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48" y="813045"/>
            <a:ext cx="1515725" cy="1469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13" y="3870929"/>
            <a:ext cx="1633492" cy="1541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453" y="2434847"/>
            <a:ext cx="1840716" cy="1314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62" y="3557280"/>
            <a:ext cx="1586857" cy="1608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65" y="5271404"/>
            <a:ext cx="1774454" cy="1329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9" name="18 Conector recto"/>
          <p:cNvCxnSpPr>
            <a:stCxn id="22" idx="2"/>
            <a:endCxn id="14" idx="0"/>
          </p:cNvCxnSpPr>
          <p:nvPr/>
        </p:nvCxnSpPr>
        <p:spPr>
          <a:xfrm flipH="1">
            <a:off x="4838091" y="3311185"/>
            <a:ext cx="1" cy="2460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8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CDB62-C50F-4557-944A-B98CAB5752BF}" type="datetime11">
              <a:rPr lang="es-EC" smtClean="0"/>
              <a:t>08:44:06</a:t>
            </a:fld>
            <a:endParaRPr lang="es-EC"/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6C501E"/>
              </a:clrFrom>
              <a:clrTo>
                <a:srgbClr val="6C501E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082" y="1399952"/>
            <a:ext cx="1894731" cy="1131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5" y="2760196"/>
            <a:ext cx="1918221" cy="18822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62" y="2482423"/>
            <a:ext cx="3307102" cy="2437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1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8" r="13453"/>
          <a:stretch/>
        </p:blipFill>
        <p:spPr>
          <a:xfrm>
            <a:off x="3688657" y="1988492"/>
            <a:ext cx="1557580" cy="2132529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3" name="22 Pergamino horizontal"/>
          <p:cNvSpPr/>
          <p:nvPr/>
        </p:nvSpPr>
        <p:spPr>
          <a:xfrm>
            <a:off x="6732240" y="4399708"/>
            <a:ext cx="1944216" cy="1607745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/>
              <a:t>SATISFACER</a:t>
            </a:r>
          </a:p>
          <a:p>
            <a:pPr algn="ctr"/>
            <a:r>
              <a:rPr lang="es-EC" sz="1400" dirty="0"/>
              <a:t>REQUERIMIENTOS</a:t>
            </a:r>
          </a:p>
        </p:txBody>
      </p:sp>
      <p:sp>
        <p:nvSpPr>
          <p:cNvPr id="24" name="23 Multidocumento"/>
          <p:cNvSpPr/>
          <p:nvPr/>
        </p:nvSpPr>
        <p:spPr>
          <a:xfrm>
            <a:off x="3246579" y="4473516"/>
            <a:ext cx="2520941" cy="1656184"/>
          </a:xfrm>
          <a:prstGeom prst="flowChartMultidocumen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ACTIVIDADES DEL PROYECTO</a:t>
            </a:r>
            <a:endParaRPr lang="es-EC" sz="1400" dirty="0"/>
          </a:p>
        </p:txBody>
      </p:sp>
      <p:sp>
        <p:nvSpPr>
          <p:cNvPr id="25" name="24 Almacenamiento interno"/>
          <p:cNvSpPr/>
          <p:nvPr/>
        </p:nvSpPr>
        <p:spPr>
          <a:xfrm>
            <a:off x="683568" y="4597458"/>
            <a:ext cx="2024942" cy="1261152"/>
          </a:xfrm>
          <a:prstGeom prst="flowChartInternalStorag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400" dirty="0" smtClean="0">
                <a:solidFill>
                  <a:sysClr val="windowText" lastClr="000000"/>
                </a:solidFill>
              </a:rPr>
              <a:t>Conocimiento</a:t>
            </a:r>
            <a:endParaRPr lang="es-EC" sz="1400" dirty="0">
              <a:solidFill>
                <a:sysClr val="windowText" lastClr="000000"/>
              </a:solidFill>
            </a:endParaRPr>
          </a:p>
          <a:p>
            <a:pPr>
              <a:tabLst>
                <a:tab pos="174625" algn="l"/>
              </a:tabLst>
            </a:pPr>
            <a:r>
              <a:rPr lang="es-EC" sz="1400" dirty="0" smtClean="0">
                <a:solidFill>
                  <a:sysClr val="windowText" lastClr="000000"/>
                </a:solidFill>
              </a:rPr>
              <a:t>Habilidades</a:t>
            </a:r>
          </a:p>
          <a:p>
            <a:pPr>
              <a:tabLst>
                <a:tab pos="174625" algn="l"/>
              </a:tabLst>
            </a:pPr>
            <a:r>
              <a:rPr lang="es-EC" sz="1400" dirty="0" smtClean="0">
                <a:solidFill>
                  <a:sysClr val="windowText" lastClr="000000"/>
                </a:solidFill>
              </a:rPr>
              <a:t>Herramientas</a:t>
            </a:r>
          </a:p>
          <a:p>
            <a:pPr>
              <a:tabLst>
                <a:tab pos="174625" algn="l"/>
              </a:tabLst>
            </a:pPr>
            <a:r>
              <a:rPr lang="es-EC" sz="1400" dirty="0" smtClean="0">
                <a:solidFill>
                  <a:sysClr val="windowText" lastClr="000000"/>
                </a:solidFill>
              </a:rPr>
              <a:t>Técnicas</a:t>
            </a:r>
            <a:endParaRPr lang="es-EC" sz="1400" dirty="0">
              <a:solidFill>
                <a:sysClr val="windowText" lastClr="000000"/>
              </a:solidFill>
            </a:endParaRPr>
          </a:p>
        </p:txBody>
      </p:sp>
      <p:sp>
        <p:nvSpPr>
          <p:cNvPr id="17" name="16 Flecha curvada hacia abajo"/>
          <p:cNvSpPr/>
          <p:nvPr/>
        </p:nvSpPr>
        <p:spPr>
          <a:xfrm>
            <a:off x="2502496" y="3933056"/>
            <a:ext cx="1186161" cy="540460"/>
          </a:xfrm>
          <a:prstGeom prst="curved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1" name="20 Cheurón"/>
          <p:cNvSpPr/>
          <p:nvPr/>
        </p:nvSpPr>
        <p:spPr>
          <a:xfrm>
            <a:off x="6012160" y="4945843"/>
            <a:ext cx="144016" cy="283357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8" name="27 Cheurón"/>
          <p:cNvSpPr/>
          <p:nvPr/>
        </p:nvSpPr>
        <p:spPr>
          <a:xfrm>
            <a:off x="6164560" y="4941168"/>
            <a:ext cx="144016" cy="283357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9" name="28 Cheurón"/>
          <p:cNvSpPr/>
          <p:nvPr/>
        </p:nvSpPr>
        <p:spPr>
          <a:xfrm>
            <a:off x="6300192" y="4941168"/>
            <a:ext cx="144016" cy="283357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0" name="29 Cheurón"/>
          <p:cNvSpPr/>
          <p:nvPr/>
        </p:nvSpPr>
        <p:spPr>
          <a:xfrm>
            <a:off x="6452592" y="4941168"/>
            <a:ext cx="144016" cy="283357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10" y="2807057"/>
            <a:ext cx="5130477" cy="3308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AutoShape 9"/>
          <p:cNvSpPr>
            <a:spLocks noChangeArrowheads="1"/>
          </p:cNvSpPr>
          <p:nvPr/>
        </p:nvSpPr>
        <p:spPr bwMode="auto">
          <a:xfrm>
            <a:off x="2350569" y="3867000"/>
            <a:ext cx="1212161" cy="1004538"/>
          </a:xfrm>
          <a:prstGeom prst="rightArrow">
            <a:avLst>
              <a:gd name="adj1" fmla="val 52000"/>
              <a:gd name="adj2" fmla="val 30267"/>
            </a:avLst>
          </a:prstGeom>
          <a:solidFill>
            <a:schemeClr val="accent3">
              <a:lumMod val="100000"/>
              <a:lumOff val="0"/>
            </a:schemeClr>
          </a:solidFill>
          <a:ln w="38100">
            <a:solidFill>
              <a:schemeClr val="lt1">
                <a:lumMod val="95000"/>
                <a:lumOff val="0"/>
              </a:schemeClr>
            </a:solidFill>
            <a:miter lim="800000"/>
            <a:headEnd/>
            <a:tailEnd/>
          </a:ln>
          <a:effectLst>
            <a:outerShdw dist="28398" dir="3806097" algn="ctr" rotWithShape="0">
              <a:schemeClr val="accent3">
                <a:lumMod val="50000"/>
                <a:lumOff val="0"/>
                <a:alpha val="50000"/>
              </a:scheme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1000" b="1" dirty="0">
                <a:effectLst/>
                <a:latin typeface="Times New Roman"/>
                <a:ea typeface="Times New Roman"/>
              </a:rPr>
              <a:t>PROCESOS</a:t>
            </a:r>
            <a:endParaRPr lang="es-EC" sz="1200" dirty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s-ES" sz="1000" b="1" dirty="0">
                <a:effectLst/>
                <a:latin typeface="Times New Roman"/>
                <a:ea typeface="Times New Roman"/>
              </a:rPr>
              <a:t>DE INICIACIÓN</a:t>
            </a:r>
            <a:endParaRPr lang="es-EC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6" name="25 Redondear rectángulo de esquina diagonal"/>
          <p:cNvSpPr/>
          <p:nvPr/>
        </p:nvSpPr>
        <p:spPr>
          <a:xfrm>
            <a:off x="243479" y="1751138"/>
            <a:ext cx="2088232" cy="1080120"/>
          </a:xfrm>
          <a:prstGeom prst="round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ysClr val="windowText" lastClr="000000"/>
                </a:solidFill>
              </a:rPr>
              <a:t>Define y autoriza el proyecto o una fase del mismo</a:t>
            </a:r>
            <a:endParaRPr lang="es-EC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7" name="66 Redondear rectángulo de esquina diagonal"/>
          <p:cNvSpPr/>
          <p:nvPr/>
        </p:nvSpPr>
        <p:spPr>
          <a:xfrm>
            <a:off x="6597102" y="1399952"/>
            <a:ext cx="2223370" cy="1360244"/>
          </a:xfrm>
          <a:prstGeom prst="round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b="1" dirty="0">
                <a:solidFill>
                  <a:sysClr val="windowText" lastClr="000000"/>
                </a:solidFill>
              </a:rPr>
              <a:t>Define y refina los objetivos, y planifica el curso de acción requerido para lograr los objetivos y el alcance pretendido del proyecto.</a:t>
            </a:r>
          </a:p>
        </p:txBody>
      </p:sp>
      <p:grpSp>
        <p:nvGrpSpPr>
          <p:cNvPr id="68" name="67 Grupo"/>
          <p:cNvGrpSpPr/>
          <p:nvPr/>
        </p:nvGrpSpPr>
        <p:grpSpPr>
          <a:xfrm>
            <a:off x="3491880" y="4351762"/>
            <a:ext cx="1958825" cy="1309486"/>
            <a:chOff x="3886389" y="2499179"/>
            <a:chExt cx="1958825" cy="1309486"/>
          </a:xfrm>
        </p:grpSpPr>
        <p:sp>
          <p:nvSpPr>
            <p:cNvPr id="69" name="AutoShape 12"/>
            <p:cNvSpPr>
              <a:spLocks noChangeArrowheads="1"/>
            </p:cNvSpPr>
            <p:nvPr/>
          </p:nvSpPr>
          <p:spPr bwMode="auto">
            <a:xfrm rot="10800000">
              <a:off x="3886389" y="2499179"/>
              <a:ext cx="1883357" cy="1309486"/>
            </a:xfrm>
            <a:custGeom>
              <a:avLst/>
              <a:gdLst>
                <a:gd name="T0" fmla="*/ 9250 w 21600"/>
                <a:gd name="T1" fmla="*/ 0 h 21600"/>
                <a:gd name="T2" fmla="*/ 3055 w 21600"/>
                <a:gd name="T3" fmla="*/ 21600 h 21600"/>
                <a:gd name="T4" fmla="*/ 9725 w 21600"/>
                <a:gd name="T5" fmla="*/ 8310 h 21600"/>
                <a:gd name="T6" fmla="*/ 15662 w 21600"/>
                <a:gd name="T7" fmla="*/ 14285 h 21600"/>
                <a:gd name="T8" fmla="*/ 21600 w 21600"/>
                <a:gd name="T9" fmla="*/ 831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611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close/>
                </a:path>
              </a:pathLst>
            </a:custGeom>
            <a:solidFill>
              <a:schemeClr val="accent3">
                <a:lumMod val="100000"/>
                <a:lumOff val="0"/>
              </a:schemeClr>
            </a:soli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s-EC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70" name="Text Box 13"/>
            <p:cNvSpPr txBox="1">
              <a:spLocks noChangeArrowheads="1"/>
            </p:cNvSpPr>
            <p:nvPr/>
          </p:nvSpPr>
          <p:spPr bwMode="auto">
            <a:xfrm>
              <a:off x="4134832" y="3422994"/>
              <a:ext cx="1710382" cy="36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S" sz="1000" b="1">
                  <a:effectLst/>
                  <a:latin typeface="Times New Roman"/>
                  <a:ea typeface="Times New Roman"/>
                </a:rPr>
                <a:t>PROCESOS</a:t>
              </a:r>
              <a:endParaRPr lang="es-EC" sz="120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s-ES" sz="1000" b="1">
                  <a:effectLst/>
                  <a:latin typeface="Times New Roman"/>
                  <a:ea typeface="Times New Roman"/>
                </a:rPr>
                <a:t>DE EJECUCIÓN</a:t>
              </a:r>
              <a:endParaRPr lang="es-EC" sz="1200"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71" name="70 Redondear rectángulo de esquina diagonal"/>
          <p:cNvSpPr/>
          <p:nvPr/>
        </p:nvSpPr>
        <p:spPr>
          <a:xfrm>
            <a:off x="6813126" y="1420684"/>
            <a:ext cx="2223370" cy="1360244"/>
          </a:xfrm>
          <a:prstGeom prst="round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b="1" dirty="0">
                <a:solidFill>
                  <a:sysClr val="windowText" lastClr="000000"/>
                </a:solidFill>
              </a:rPr>
              <a:t>Integra a personas y otros recursos para llevar a cabo el plan de gestión del proyecto.</a:t>
            </a:r>
          </a:p>
        </p:txBody>
      </p:sp>
      <p:sp>
        <p:nvSpPr>
          <p:cNvPr id="74" name="73 Redondear rectángulo de esquina diagonal"/>
          <p:cNvSpPr/>
          <p:nvPr/>
        </p:nvSpPr>
        <p:spPr>
          <a:xfrm>
            <a:off x="6597102" y="1420684"/>
            <a:ext cx="2223370" cy="1360244"/>
          </a:xfrm>
          <a:prstGeom prst="round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b="1" dirty="0">
                <a:solidFill>
                  <a:sysClr val="windowText" lastClr="000000"/>
                </a:solidFill>
              </a:rPr>
              <a:t>Formaliza la aceptación del producto, servicio o resultado, y termina ordenadamente el proyecto o una fase del mismo.</a:t>
            </a:r>
          </a:p>
        </p:txBody>
      </p:sp>
      <p:grpSp>
        <p:nvGrpSpPr>
          <p:cNvPr id="75" name="74 Grupo"/>
          <p:cNvGrpSpPr/>
          <p:nvPr/>
        </p:nvGrpSpPr>
        <p:grpSpPr>
          <a:xfrm>
            <a:off x="3517347" y="3265868"/>
            <a:ext cx="2070907" cy="1390650"/>
            <a:chOff x="4674149" y="332656"/>
            <a:chExt cx="1857375" cy="1390650"/>
          </a:xfrm>
        </p:grpSpPr>
        <p:sp>
          <p:nvSpPr>
            <p:cNvPr id="76" name="AutoShape 10"/>
            <p:cNvSpPr>
              <a:spLocks noChangeArrowheads="1"/>
            </p:cNvSpPr>
            <p:nvPr/>
          </p:nvSpPr>
          <p:spPr bwMode="auto">
            <a:xfrm>
              <a:off x="4740824" y="332656"/>
              <a:ext cx="1790700" cy="1390650"/>
            </a:xfrm>
            <a:custGeom>
              <a:avLst/>
              <a:gdLst>
                <a:gd name="T0" fmla="*/ 9250 w 21600"/>
                <a:gd name="T1" fmla="*/ 0 h 21600"/>
                <a:gd name="T2" fmla="*/ 3055 w 21600"/>
                <a:gd name="T3" fmla="*/ 21600 h 21600"/>
                <a:gd name="T4" fmla="*/ 9725 w 21600"/>
                <a:gd name="T5" fmla="*/ 8310 h 21600"/>
                <a:gd name="T6" fmla="*/ 15662 w 21600"/>
                <a:gd name="T7" fmla="*/ 14285 h 21600"/>
                <a:gd name="T8" fmla="*/ 21600 w 21600"/>
                <a:gd name="T9" fmla="*/ 831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611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close/>
                </a:path>
              </a:pathLst>
            </a:custGeom>
            <a:solidFill>
              <a:schemeClr val="accent3">
                <a:lumMod val="100000"/>
                <a:lumOff val="0"/>
              </a:schemeClr>
            </a:solidFill>
            <a:ln w="38100">
              <a:solidFill>
                <a:schemeClr val="l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s-EC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77" name="Text Box 11"/>
            <p:cNvSpPr txBox="1">
              <a:spLocks noChangeArrowheads="1"/>
            </p:cNvSpPr>
            <p:nvPr/>
          </p:nvSpPr>
          <p:spPr bwMode="auto">
            <a:xfrm>
              <a:off x="4674149" y="370121"/>
              <a:ext cx="1626235" cy="38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S" sz="1000" b="1" dirty="0">
                  <a:effectLst/>
                  <a:latin typeface="Times New Roman"/>
                  <a:ea typeface="Times New Roman"/>
                </a:rPr>
                <a:t>PROCESOS</a:t>
              </a:r>
              <a:endParaRPr lang="es-EC" sz="1200" dirty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s-ES" sz="1000" b="1" dirty="0">
                  <a:effectLst/>
                  <a:latin typeface="Times New Roman"/>
                  <a:ea typeface="Times New Roman"/>
                </a:rPr>
                <a:t>DE PLANIFICACIÓN</a:t>
              </a:r>
              <a:endParaRPr lang="es-EC" sz="1200" dirty="0"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78" name="AutoShape 14"/>
          <p:cNvSpPr>
            <a:spLocks noChangeArrowheads="1"/>
          </p:cNvSpPr>
          <p:nvPr/>
        </p:nvSpPr>
        <p:spPr bwMode="auto">
          <a:xfrm>
            <a:off x="5592643" y="3790847"/>
            <a:ext cx="1206415" cy="1057275"/>
          </a:xfrm>
          <a:prstGeom prst="rightArrow">
            <a:avLst>
              <a:gd name="adj1" fmla="val 52000"/>
              <a:gd name="adj2" fmla="val 30267"/>
            </a:avLst>
          </a:prstGeom>
          <a:solidFill>
            <a:schemeClr val="accent3">
              <a:lumMod val="100000"/>
              <a:lumOff val="0"/>
            </a:schemeClr>
          </a:solidFill>
          <a:ln w="38100">
            <a:solidFill>
              <a:schemeClr val="lt1">
                <a:lumMod val="95000"/>
                <a:lumOff val="0"/>
              </a:schemeClr>
            </a:solidFill>
            <a:miter lim="800000"/>
            <a:headEnd/>
            <a:tailEnd/>
          </a:ln>
          <a:effectLst>
            <a:outerShdw dist="28398" dir="3806097" algn="ctr" rotWithShape="0">
              <a:schemeClr val="accent3">
                <a:lumMod val="50000"/>
                <a:lumOff val="0"/>
                <a:alpha val="50000"/>
              </a:schemeClr>
            </a:outerShd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1000" b="1">
                <a:effectLst/>
                <a:latin typeface="Times New Roman"/>
                <a:ea typeface="Times New Roman"/>
              </a:rPr>
              <a:t>PROCESOS</a:t>
            </a:r>
            <a:endParaRPr lang="es-EC" sz="120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s-ES" sz="1000" b="1">
                <a:effectLst/>
                <a:latin typeface="Times New Roman"/>
                <a:ea typeface="Times New Roman"/>
              </a:rPr>
              <a:t>DE </a:t>
            </a:r>
            <a:endParaRPr lang="es-EC" sz="120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s-ES" sz="1000" b="1">
                <a:effectLst/>
                <a:latin typeface="Times New Roman"/>
                <a:ea typeface="Times New Roman"/>
              </a:rPr>
              <a:t>CIERRE</a:t>
            </a:r>
            <a:endParaRPr lang="es-EC" sz="1200">
              <a:effectLst/>
              <a:latin typeface="Times New Roman"/>
              <a:ea typeface="Times New Roman"/>
            </a:endParaRPr>
          </a:p>
        </p:txBody>
      </p:sp>
      <p:sp>
        <p:nvSpPr>
          <p:cNvPr id="102" name="101 Redondear rectángulo de esquina diagonal"/>
          <p:cNvSpPr/>
          <p:nvPr/>
        </p:nvSpPr>
        <p:spPr>
          <a:xfrm>
            <a:off x="6588224" y="1420684"/>
            <a:ext cx="2223370" cy="1360244"/>
          </a:xfrm>
          <a:prstGeom prst="round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b="1" dirty="0">
                <a:solidFill>
                  <a:sysClr val="windowText" lastClr="000000"/>
                </a:solidFill>
              </a:rPr>
              <a:t>Mide y supervisa regularmente el </a:t>
            </a:r>
            <a:r>
              <a:rPr lang="es-EC" sz="1200" b="1" dirty="0" smtClean="0">
                <a:solidFill>
                  <a:sysClr val="windowText" lastClr="000000"/>
                </a:solidFill>
              </a:rPr>
              <a:t>avance  </a:t>
            </a:r>
            <a:r>
              <a:rPr lang="es-EC" sz="1200" b="1" dirty="0">
                <a:solidFill>
                  <a:sysClr val="windowText" lastClr="000000"/>
                </a:solidFill>
                <a:sym typeface="Wingdings" pitchFamily="2" charset="2"/>
              </a:rPr>
              <a:t> cumplir con los objetivos del proyecto</a:t>
            </a:r>
            <a:r>
              <a:rPr lang="es-EC" sz="1200" b="1" dirty="0" smtClean="0">
                <a:solidFill>
                  <a:sysClr val="windowText" lastClr="000000"/>
                </a:solidFill>
              </a:rPr>
              <a:t>.</a:t>
            </a:r>
            <a:endParaRPr lang="es-EC" sz="1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1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2081 L 0.01146 -0.15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87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15403 L -0.12239 -0.1540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62812E-6 L 0.12952 -0.2705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6" y="-1352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"/>
                            </p:stCondLst>
                            <p:childTnLst>
                              <p:par>
                                <p:cTn id="13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17" grpId="0" animBg="1"/>
      <p:bldP spid="17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62" grpId="0" animBg="1"/>
      <p:bldP spid="62" grpId="1" animBg="1"/>
      <p:bldP spid="62" grpId="2" animBg="1"/>
      <p:bldP spid="26" grpId="0" animBg="1"/>
      <p:bldP spid="26" grpId="1" animBg="1"/>
      <p:bldP spid="67" grpId="0" animBg="1"/>
      <p:bldP spid="67" grpId="1" animBg="1"/>
      <p:bldP spid="71" grpId="0" animBg="1"/>
      <p:bldP spid="71" grpId="1" animBg="1"/>
      <p:bldP spid="74" grpId="0" animBg="1"/>
      <p:bldP spid="74" grpId="1" animBg="1"/>
      <p:bldP spid="78" grpId="0" animBg="1"/>
      <p:bldP spid="78" grpId="1" animBg="1"/>
      <p:bldP spid="78" grpId="2" animBg="1"/>
      <p:bldP spid="1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CDB62-C50F-4557-944A-B98CAB5752BF}" type="datetime11">
              <a:rPr lang="es-EC" smtClean="0"/>
              <a:t>08:44:07</a:t>
            </a:fld>
            <a:endParaRPr lang="es-EC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6" y="182240"/>
            <a:ext cx="8995750" cy="663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 redondeado">
            <a:hlinkClick r:id="" action="ppaction://hlinkshowjump?jump=nextslide" highlightClick="1"/>
          </p:cNvPr>
          <p:cNvSpPr/>
          <p:nvPr/>
        </p:nvSpPr>
        <p:spPr>
          <a:xfrm>
            <a:off x="4932040" y="4005064"/>
            <a:ext cx="1872208" cy="21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1" t="57374" r="24043" b="9531"/>
          <a:stretch/>
        </p:blipFill>
        <p:spPr bwMode="auto">
          <a:xfrm>
            <a:off x="4903904" y="3998880"/>
            <a:ext cx="1997613" cy="219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797670219"/>
              </p:ext>
            </p:extLst>
          </p:nvPr>
        </p:nvGraphicFramePr>
        <p:xfrm>
          <a:off x="611560" y="116632"/>
          <a:ext cx="4176464" cy="3102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867659355"/>
              </p:ext>
            </p:extLst>
          </p:nvPr>
        </p:nvGraphicFramePr>
        <p:xfrm>
          <a:off x="5076056" y="404664"/>
          <a:ext cx="4176464" cy="3102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" name="5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5" y="1139508"/>
            <a:ext cx="1971675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Rectángulo"/>
          <p:cNvSpPr/>
          <p:nvPr/>
        </p:nvSpPr>
        <p:spPr>
          <a:xfrm>
            <a:off x="2555776" y="1373465"/>
            <a:ext cx="24641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AMENAZA</a:t>
            </a:r>
            <a:endParaRPr lang="es-E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536734" y="2276872"/>
            <a:ext cx="42675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VULNERABILIDAD</a:t>
            </a:r>
            <a:endParaRPr lang="es-E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9 Más"/>
          <p:cNvSpPr/>
          <p:nvPr/>
        </p:nvSpPr>
        <p:spPr>
          <a:xfrm>
            <a:off x="1982609" y="2996952"/>
            <a:ext cx="576064" cy="544797"/>
          </a:xfrm>
          <a:prstGeom prst="mathPl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Rectángulo"/>
          <p:cNvSpPr/>
          <p:nvPr/>
        </p:nvSpPr>
        <p:spPr>
          <a:xfrm>
            <a:off x="251520" y="3018529"/>
            <a:ext cx="16909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EVENTOS</a:t>
            </a:r>
            <a:endParaRPr lang="es-E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12 Menos"/>
          <p:cNvSpPr/>
          <p:nvPr/>
        </p:nvSpPr>
        <p:spPr>
          <a:xfrm>
            <a:off x="8172400" y="3037668"/>
            <a:ext cx="576064" cy="544797"/>
          </a:xfrm>
          <a:prstGeom prst="mathMin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Rectángulo"/>
          <p:cNvSpPr/>
          <p:nvPr/>
        </p:nvSpPr>
        <p:spPr>
          <a:xfrm>
            <a:off x="6441311" y="3059245"/>
            <a:ext cx="16909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/>
                <a:solidFill>
                  <a:srgbClr val="FF0000"/>
                </a:solidFill>
              </a:rPr>
              <a:t>EVENTOS</a:t>
            </a:r>
            <a:endParaRPr lang="es-ES" sz="28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  <p:bldP spid="8" grpId="0"/>
      <p:bldP spid="8" grpId="1"/>
      <p:bldP spid="9" grpId="0"/>
      <p:bldP spid="9" grpId="1"/>
      <p:bldP spid="10" grpId="0" animBg="1"/>
      <p:bldP spid="11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B550-74D2-4578-95CE-BFF110A20219}" type="datetime11">
              <a:rPr lang="es-EC" smtClean="0"/>
              <a:t>08:44:07</a:t>
            </a:fld>
            <a:endParaRPr lang="es-EC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403648" y="44624"/>
            <a:ext cx="6912768" cy="1043104"/>
          </a:xfrm>
          <a:prstGeom prst="rect">
            <a:avLst/>
          </a:prstGeom>
        </p:spPr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es-ES_tradnl" sz="4000" dirty="0" smtClean="0">
                <a:solidFill>
                  <a:schemeClr val="tx2">
                    <a:lumMod val="75000"/>
                  </a:schemeClr>
                </a:solidFill>
              </a:rPr>
              <a:t>MODELO DE GESTIÓN DE RIESGO A USAR:</a:t>
            </a:r>
            <a:endParaRPr lang="es-EC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 l="50088" t="33542" r="22575" b="15047"/>
          <a:stretch>
            <a:fillRect/>
          </a:stretch>
        </p:blipFill>
        <p:spPr bwMode="auto">
          <a:xfrm>
            <a:off x="1817476" y="1341548"/>
            <a:ext cx="5544851" cy="53686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Forma libre"/>
          <p:cNvSpPr>
            <a:spLocks/>
          </p:cNvSpPr>
          <p:nvPr/>
        </p:nvSpPr>
        <p:spPr bwMode="auto">
          <a:xfrm>
            <a:off x="1937508" y="3845479"/>
            <a:ext cx="756593" cy="663641"/>
          </a:xfrm>
          <a:custGeom>
            <a:avLst/>
            <a:gdLst>
              <a:gd name="T0" fmla="*/ 712 w 1153"/>
              <a:gd name="T1" fmla="*/ 174 h 1104"/>
              <a:gd name="T2" fmla="*/ 733 w 1153"/>
              <a:gd name="T3" fmla="*/ 106 h 1104"/>
              <a:gd name="T4" fmla="*/ 666 w 1153"/>
              <a:gd name="T5" fmla="*/ 38 h 1104"/>
              <a:gd name="T6" fmla="*/ 637 w 1153"/>
              <a:gd name="T7" fmla="*/ 38 h 1104"/>
              <a:gd name="T8" fmla="*/ 587 w 1153"/>
              <a:gd name="T9" fmla="*/ 31 h 1104"/>
              <a:gd name="T10" fmla="*/ 373 w 1153"/>
              <a:gd name="T11" fmla="*/ 20 h 1104"/>
              <a:gd name="T12" fmla="*/ 365 w 1153"/>
              <a:gd name="T13" fmla="*/ 88 h 1104"/>
              <a:gd name="T14" fmla="*/ 406 w 1153"/>
              <a:gd name="T15" fmla="*/ 194 h 1104"/>
              <a:gd name="T16" fmla="*/ 437 w 1153"/>
              <a:gd name="T17" fmla="*/ 231 h 1104"/>
              <a:gd name="T18" fmla="*/ 433 w 1153"/>
              <a:gd name="T19" fmla="*/ 324 h 1104"/>
              <a:gd name="T20" fmla="*/ 394 w 1153"/>
              <a:gd name="T21" fmla="*/ 496 h 1104"/>
              <a:gd name="T22" fmla="*/ 390 w 1153"/>
              <a:gd name="T23" fmla="*/ 610 h 1104"/>
              <a:gd name="T24" fmla="*/ 262 w 1153"/>
              <a:gd name="T25" fmla="*/ 646 h 1104"/>
              <a:gd name="T26" fmla="*/ 194 w 1153"/>
              <a:gd name="T27" fmla="*/ 635 h 1104"/>
              <a:gd name="T28" fmla="*/ 15 w 1153"/>
              <a:gd name="T29" fmla="*/ 646 h 1104"/>
              <a:gd name="T30" fmla="*/ 8 w 1153"/>
              <a:gd name="T31" fmla="*/ 710 h 1104"/>
              <a:gd name="T32" fmla="*/ 115 w 1153"/>
              <a:gd name="T33" fmla="*/ 774 h 1104"/>
              <a:gd name="T34" fmla="*/ 144 w 1153"/>
              <a:gd name="T35" fmla="*/ 799 h 1104"/>
              <a:gd name="T36" fmla="*/ 183 w 1153"/>
              <a:gd name="T37" fmla="*/ 817 h 1104"/>
              <a:gd name="T38" fmla="*/ 194 w 1153"/>
              <a:gd name="T39" fmla="*/ 871 h 1104"/>
              <a:gd name="T40" fmla="*/ 240 w 1153"/>
              <a:gd name="T41" fmla="*/ 874 h 1104"/>
              <a:gd name="T42" fmla="*/ 280 w 1153"/>
              <a:gd name="T43" fmla="*/ 885 h 1104"/>
              <a:gd name="T44" fmla="*/ 333 w 1153"/>
              <a:gd name="T45" fmla="*/ 931 h 1104"/>
              <a:gd name="T46" fmla="*/ 390 w 1153"/>
              <a:gd name="T47" fmla="*/ 942 h 1104"/>
              <a:gd name="T48" fmla="*/ 444 w 1153"/>
              <a:gd name="T49" fmla="*/ 939 h 1104"/>
              <a:gd name="T50" fmla="*/ 512 w 1153"/>
              <a:gd name="T51" fmla="*/ 953 h 1104"/>
              <a:gd name="T52" fmla="*/ 523 w 1153"/>
              <a:gd name="T53" fmla="*/ 974 h 1104"/>
              <a:gd name="T54" fmla="*/ 648 w 1153"/>
              <a:gd name="T55" fmla="*/ 1082 h 1104"/>
              <a:gd name="T56" fmla="*/ 730 w 1153"/>
              <a:gd name="T57" fmla="*/ 1060 h 1104"/>
              <a:gd name="T58" fmla="*/ 837 w 1153"/>
              <a:gd name="T59" fmla="*/ 1010 h 1104"/>
              <a:gd name="T60" fmla="*/ 848 w 1153"/>
              <a:gd name="T61" fmla="*/ 960 h 1104"/>
              <a:gd name="T62" fmla="*/ 901 w 1153"/>
              <a:gd name="T63" fmla="*/ 896 h 1104"/>
              <a:gd name="T64" fmla="*/ 959 w 1153"/>
              <a:gd name="T65" fmla="*/ 896 h 1104"/>
              <a:gd name="T66" fmla="*/ 994 w 1153"/>
              <a:gd name="T67" fmla="*/ 924 h 1104"/>
              <a:gd name="T68" fmla="*/ 1069 w 1153"/>
              <a:gd name="T69" fmla="*/ 914 h 1104"/>
              <a:gd name="T70" fmla="*/ 1112 w 1153"/>
              <a:gd name="T71" fmla="*/ 867 h 1104"/>
              <a:gd name="T72" fmla="*/ 1116 w 1153"/>
              <a:gd name="T73" fmla="*/ 774 h 1104"/>
              <a:gd name="T74" fmla="*/ 1141 w 1153"/>
              <a:gd name="T75" fmla="*/ 714 h 1104"/>
              <a:gd name="T76" fmla="*/ 1144 w 1153"/>
              <a:gd name="T77" fmla="*/ 588 h 1104"/>
              <a:gd name="T78" fmla="*/ 1030 w 1153"/>
              <a:gd name="T79" fmla="*/ 471 h 1104"/>
              <a:gd name="T80" fmla="*/ 991 w 1153"/>
              <a:gd name="T81" fmla="*/ 410 h 1104"/>
              <a:gd name="T82" fmla="*/ 901 w 1153"/>
              <a:gd name="T83" fmla="*/ 381 h 1104"/>
              <a:gd name="T84" fmla="*/ 816 w 1153"/>
              <a:gd name="T85" fmla="*/ 360 h 1104"/>
              <a:gd name="T86" fmla="*/ 755 w 1153"/>
              <a:gd name="T87" fmla="*/ 292 h 1104"/>
              <a:gd name="T88" fmla="*/ 733 w 1153"/>
              <a:gd name="T89" fmla="*/ 278 h 1104"/>
              <a:gd name="T90" fmla="*/ 744 w 1153"/>
              <a:gd name="T91" fmla="*/ 210 h 1104"/>
              <a:gd name="T92" fmla="*/ 712 w 1153"/>
              <a:gd name="T93" fmla="*/ 174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53" h="1104">
                <a:moveTo>
                  <a:pt x="712" y="174"/>
                </a:moveTo>
                <a:cubicBezTo>
                  <a:pt x="707" y="172"/>
                  <a:pt x="737" y="110"/>
                  <a:pt x="733" y="106"/>
                </a:cubicBezTo>
                <a:cubicBezTo>
                  <a:pt x="725" y="98"/>
                  <a:pt x="675" y="45"/>
                  <a:pt x="666" y="38"/>
                </a:cubicBezTo>
                <a:cubicBezTo>
                  <a:pt x="657" y="31"/>
                  <a:pt x="648" y="41"/>
                  <a:pt x="637" y="38"/>
                </a:cubicBezTo>
                <a:cubicBezTo>
                  <a:pt x="630" y="36"/>
                  <a:pt x="587" y="31"/>
                  <a:pt x="587" y="31"/>
                </a:cubicBezTo>
                <a:cubicBezTo>
                  <a:pt x="540" y="0"/>
                  <a:pt x="424" y="17"/>
                  <a:pt x="373" y="20"/>
                </a:cubicBezTo>
                <a:cubicBezTo>
                  <a:pt x="343" y="41"/>
                  <a:pt x="340" y="77"/>
                  <a:pt x="365" y="88"/>
                </a:cubicBezTo>
                <a:cubicBezTo>
                  <a:pt x="369" y="99"/>
                  <a:pt x="402" y="183"/>
                  <a:pt x="406" y="194"/>
                </a:cubicBezTo>
                <a:cubicBezTo>
                  <a:pt x="409" y="203"/>
                  <a:pt x="399" y="177"/>
                  <a:pt x="437" y="231"/>
                </a:cubicBezTo>
                <a:cubicBezTo>
                  <a:pt x="399" y="204"/>
                  <a:pt x="408" y="310"/>
                  <a:pt x="433" y="324"/>
                </a:cubicBezTo>
                <a:cubicBezTo>
                  <a:pt x="427" y="374"/>
                  <a:pt x="410" y="455"/>
                  <a:pt x="394" y="496"/>
                </a:cubicBezTo>
                <a:cubicBezTo>
                  <a:pt x="396" y="509"/>
                  <a:pt x="390" y="597"/>
                  <a:pt x="390" y="610"/>
                </a:cubicBezTo>
                <a:cubicBezTo>
                  <a:pt x="390" y="641"/>
                  <a:pt x="269" y="616"/>
                  <a:pt x="262" y="646"/>
                </a:cubicBezTo>
                <a:cubicBezTo>
                  <a:pt x="257" y="658"/>
                  <a:pt x="235" y="635"/>
                  <a:pt x="194" y="635"/>
                </a:cubicBezTo>
                <a:cubicBezTo>
                  <a:pt x="153" y="635"/>
                  <a:pt x="46" y="634"/>
                  <a:pt x="15" y="646"/>
                </a:cubicBezTo>
                <a:cubicBezTo>
                  <a:pt x="0" y="627"/>
                  <a:pt x="28" y="723"/>
                  <a:pt x="8" y="710"/>
                </a:cubicBezTo>
                <a:cubicBezTo>
                  <a:pt x="1" y="760"/>
                  <a:pt x="132" y="750"/>
                  <a:pt x="115" y="774"/>
                </a:cubicBezTo>
                <a:cubicBezTo>
                  <a:pt x="114" y="774"/>
                  <a:pt x="150" y="787"/>
                  <a:pt x="144" y="799"/>
                </a:cubicBezTo>
                <a:cubicBezTo>
                  <a:pt x="123" y="816"/>
                  <a:pt x="166" y="812"/>
                  <a:pt x="183" y="817"/>
                </a:cubicBezTo>
                <a:cubicBezTo>
                  <a:pt x="192" y="847"/>
                  <a:pt x="160" y="865"/>
                  <a:pt x="194" y="871"/>
                </a:cubicBezTo>
                <a:cubicBezTo>
                  <a:pt x="223" y="891"/>
                  <a:pt x="201" y="867"/>
                  <a:pt x="240" y="874"/>
                </a:cubicBezTo>
                <a:cubicBezTo>
                  <a:pt x="248" y="895"/>
                  <a:pt x="264" y="869"/>
                  <a:pt x="280" y="885"/>
                </a:cubicBezTo>
                <a:cubicBezTo>
                  <a:pt x="292" y="919"/>
                  <a:pt x="291" y="914"/>
                  <a:pt x="333" y="931"/>
                </a:cubicBezTo>
                <a:cubicBezTo>
                  <a:pt x="345" y="936"/>
                  <a:pt x="379" y="935"/>
                  <a:pt x="390" y="942"/>
                </a:cubicBezTo>
                <a:cubicBezTo>
                  <a:pt x="395" y="946"/>
                  <a:pt x="444" y="939"/>
                  <a:pt x="444" y="939"/>
                </a:cubicBezTo>
                <a:cubicBezTo>
                  <a:pt x="479" y="989"/>
                  <a:pt x="379" y="928"/>
                  <a:pt x="512" y="953"/>
                </a:cubicBezTo>
                <a:cubicBezTo>
                  <a:pt x="517" y="954"/>
                  <a:pt x="519" y="970"/>
                  <a:pt x="523" y="974"/>
                </a:cubicBezTo>
                <a:cubicBezTo>
                  <a:pt x="533" y="986"/>
                  <a:pt x="634" y="1079"/>
                  <a:pt x="648" y="1082"/>
                </a:cubicBezTo>
                <a:cubicBezTo>
                  <a:pt x="662" y="1104"/>
                  <a:pt x="709" y="1046"/>
                  <a:pt x="730" y="1060"/>
                </a:cubicBezTo>
                <a:cubicBezTo>
                  <a:pt x="809" y="1054"/>
                  <a:pt x="804" y="1043"/>
                  <a:pt x="837" y="1010"/>
                </a:cubicBezTo>
                <a:cubicBezTo>
                  <a:pt x="852" y="995"/>
                  <a:pt x="848" y="960"/>
                  <a:pt x="848" y="960"/>
                </a:cubicBezTo>
                <a:cubicBezTo>
                  <a:pt x="884" y="908"/>
                  <a:pt x="880" y="969"/>
                  <a:pt x="901" y="896"/>
                </a:cubicBezTo>
                <a:cubicBezTo>
                  <a:pt x="905" y="884"/>
                  <a:pt x="949" y="899"/>
                  <a:pt x="959" y="896"/>
                </a:cubicBezTo>
                <a:cubicBezTo>
                  <a:pt x="980" y="862"/>
                  <a:pt x="966" y="907"/>
                  <a:pt x="994" y="924"/>
                </a:cubicBezTo>
                <a:cubicBezTo>
                  <a:pt x="1048" y="919"/>
                  <a:pt x="1057" y="919"/>
                  <a:pt x="1069" y="914"/>
                </a:cubicBezTo>
                <a:cubicBezTo>
                  <a:pt x="1078" y="910"/>
                  <a:pt x="1104" y="890"/>
                  <a:pt x="1112" y="867"/>
                </a:cubicBezTo>
                <a:cubicBezTo>
                  <a:pt x="1120" y="844"/>
                  <a:pt x="1111" y="799"/>
                  <a:pt x="1116" y="774"/>
                </a:cubicBezTo>
                <a:cubicBezTo>
                  <a:pt x="1112" y="737"/>
                  <a:pt x="1152" y="746"/>
                  <a:pt x="1141" y="714"/>
                </a:cubicBezTo>
                <a:cubicBezTo>
                  <a:pt x="1139" y="694"/>
                  <a:pt x="1153" y="606"/>
                  <a:pt x="1144" y="588"/>
                </a:cubicBezTo>
                <a:cubicBezTo>
                  <a:pt x="1140" y="580"/>
                  <a:pt x="1037" y="477"/>
                  <a:pt x="1030" y="471"/>
                </a:cubicBezTo>
                <a:cubicBezTo>
                  <a:pt x="1004" y="451"/>
                  <a:pt x="1020" y="430"/>
                  <a:pt x="991" y="410"/>
                </a:cubicBezTo>
                <a:cubicBezTo>
                  <a:pt x="979" y="373"/>
                  <a:pt x="939" y="384"/>
                  <a:pt x="901" y="381"/>
                </a:cubicBezTo>
                <a:cubicBezTo>
                  <a:pt x="885" y="356"/>
                  <a:pt x="844" y="342"/>
                  <a:pt x="816" y="360"/>
                </a:cubicBezTo>
                <a:cubicBezTo>
                  <a:pt x="787" y="355"/>
                  <a:pt x="773" y="315"/>
                  <a:pt x="755" y="292"/>
                </a:cubicBezTo>
                <a:cubicBezTo>
                  <a:pt x="747" y="282"/>
                  <a:pt x="733" y="278"/>
                  <a:pt x="733" y="278"/>
                </a:cubicBezTo>
                <a:cubicBezTo>
                  <a:pt x="729" y="243"/>
                  <a:pt x="753" y="241"/>
                  <a:pt x="744" y="210"/>
                </a:cubicBezTo>
                <a:cubicBezTo>
                  <a:pt x="752" y="176"/>
                  <a:pt x="682" y="185"/>
                  <a:pt x="712" y="174"/>
                </a:cubicBezTo>
                <a:close/>
              </a:path>
            </a:pathLst>
          </a:custGeom>
          <a:solidFill>
            <a:srgbClr val="FFFF00">
              <a:alpha val="64000"/>
            </a:srgbClr>
          </a:solidFill>
          <a:ln w="19050">
            <a:solidFill>
              <a:schemeClr val="accent3">
                <a:lumMod val="50000"/>
                <a:lumOff val="0"/>
              </a:schemeClr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EC"/>
          </a:p>
        </p:txBody>
      </p:sp>
      <p:pic>
        <p:nvPicPr>
          <p:cNvPr id="6" name="1 Imagen" descr="IMG_908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7401" y="1628800"/>
            <a:ext cx="7044999" cy="441915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4" cstate="print"/>
          <a:srcRect l="18792" r="20185"/>
          <a:stretch>
            <a:fillRect/>
          </a:stretch>
        </p:blipFill>
        <p:spPr bwMode="auto">
          <a:xfrm>
            <a:off x="251520" y="1340768"/>
            <a:ext cx="8568952" cy="481113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" name="9 Rectángulo"/>
          <p:cNvSpPr/>
          <p:nvPr/>
        </p:nvSpPr>
        <p:spPr>
          <a:xfrm>
            <a:off x="3261340" y="3841850"/>
            <a:ext cx="1260140" cy="3318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800" dirty="0" smtClean="0"/>
              <a:t>CONSULTORÍA</a:t>
            </a:r>
          </a:p>
          <a:p>
            <a:pPr algn="ctr"/>
            <a:r>
              <a:rPr lang="es-EC" sz="800" dirty="0" smtClean="0"/>
              <a:t>EXTERNA</a:t>
            </a:r>
            <a:endParaRPr lang="es-EC" sz="800" dirty="0"/>
          </a:p>
        </p:txBody>
      </p:sp>
      <p:grpSp>
        <p:nvGrpSpPr>
          <p:cNvPr id="19" name="18 Grupo"/>
          <p:cNvGrpSpPr/>
          <p:nvPr/>
        </p:nvGrpSpPr>
        <p:grpSpPr>
          <a:xfrm>
            <a:off x="5813611" y="3207058"/>
            <a:ext cx="1281628" cy="970241"/>
            <a:chOff x="5813611" y="3207058"/>
            <a:chExt cx="1281628" cy="970241"/>
          </a:xfrm>
        </p:grpSpPr>
        <p:sp>
          <p:nvSpPr>
            <p:cNvPr id="17" name="16 Rectángulo"/>
            <p:cNvSpPr/>
            <p:nvPr/>
          </p:nvSpPr>
          <p:spPr>
            <a:xfrm>
              <a:off x="5813611" y="3207058"/>
              <a:ext cx="1281628" cy="62887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800" dirty="0" smtClean="0">
                  <a:solidFill>
                    <a:schemeClr val="dk1"/>
                  </a:solidFill>
                </a:rPr>
                <a:t>LABORATORIOS</a:t>
              </a:r>
              <a:endParaRPr lang="es-EC" sz="800" dirty="0">
                <a:solidFill>
                  <a:schemeClr val="dk1"/>
                </a:solidFill>
              </a:endParaRPr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6228184" y="3841850"/>
              <a:ext cx="864096" cy="33544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800" dirty="0" smtClean="0">
                  <a:solidFill>
                    <a:schemeClr val="dk1"/>
                  </a:solidFill>
                </a:rPr>
                <a:t>EMERGENCIAS</a:t>
              </a:r>
              <a:endParaRPr lang="es-EC" sz="8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4535996" y="3512618"/>
            <a:ext cx="1692188" cy="776849"/>
            <a:chOff x="4535996" y="3512618"/>
            <a:chExt cx="1692188" cy="776849"/>
          </a:xfrm>
        </p:grpSpPr>
        <p:sp>
          <p:nvSpPr>
            <p:cNvPr id="11" name="10 Rectángulo"/>
            <p:cNvSpPr/>
            <p:nvPr/>
          </p:nvSpPr>
          <p:spPr>
            <a:xfrm>
              <a:off x="4535996" y="3841850"/>
              <a:ext cx="1692188" cy="33544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800" dirty="0">
                  <a:solidFill>
                    <a:schemeClr val="dk1"/>
                  </a:solidFill>
                </a:rPr>
                <a:t>EDIFICIO </a:t>
              </a:r>
            </a:p>
            <a:p>
              <a:pPr algn="ctr"/>
              <a:r>
                <a:rPr lang="es-EC" sz="800" dirty="0">
                  <a:solidFill>
                    <a:schemeClr val="dk1"/>
                  </a:solidFill>
                </a:rPr>
                <a:t>ADMINISTRATIVO</a:t>
              </a: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4946556" y="4173670"/>
              <a:ext cx="864096" cy="115797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 sz="800">
                <a:solidFill>
                  <a:schemeClr val="dk1"/>
                </a:solidFill>
              </a:endParaRPr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4940638" y="3512618"/>
              <a:ext cx="864096" cy="32398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 sz="800">
                <a:solidFill>
                  <a:schemeClr val="dk1"/>
                </a:solidFill>
              </a:endParaRPr>
            </a:p>
          </p:txBody>
        </p:sp>
      </p:grpSp>
      <p:sp>
        <p:nvSpPr>
          <p:cNvPr id="22" name="21 Rectángulo"/>
          <p:cNvSpPr/>
          <p:nvPr/>
        </p:nvSpPr>
        <p:spPr>
          <a:xfrm>
            <a:off x="3384364" y="2198946"/>
            <a:ext cx="432048" cy="122413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s-EC" sz="800" dirty="0" smtClean="0">
                <a:solidFill>
                  <a:schemeClr val="dk1"/>
                </a:solidFill>
              </a:rPr>
              <a:t>COCINAS - LAVANDERÍAS</a:t>
            </a:r>
            <a:endParaRPr lang="es-EC" sz="800" dirty="0">
              <a:solidFill>
                <a:schemeClr val="dk1"/>
              </a:solidFill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4023559" y="2463305"/>
            <a:ext cx="576064" cy="95681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C" sz="800" dirty="0" smtClean="0">
                <a:solidFill>
                  <a:schemeClr val="dk1"/>
                </a:solidFill>
              </a:rPr>
              <a:t>HOSPEDAJE 1</a:t>
            </a:r>
            <a:endParaRPr lang="es-EC" sz="800" dirty="0">
              <a:solidFill>
                <a:schemeClr val="dk1"/>
              </a:solidFill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4809938" y="2460347"/>
            <a:ext cx="576064" cy="95681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C" sz="800" dirty="0" smtClean="0">
                <a:solidFill>
                  <a:schemeClr val="dk1"/>
                </a:solidFill>
              </a:rPr>
              <a:t>HOSPEDAJE 2</a:t>
            </a:r>
            <a:endParaRPr lang="es-EC" sz="800" dirty="0">
              <a:solidFill>
                <a:schemeClr val="dk1"/>
              </a:solidFill>
            </a:endParaRPr>
          </a:p>
        </p:txBody>
      </p:sp>
      <p:sp>
        <p:nvSpPr>
          <p:cNvPr id="25" name="24 Rectángulo"/>
          <p:cNvSpPr/>
          <p:nvPr/>
        </p:nvSpPr>
        <p:spPr>
          <a:xfrm rot="5400000">
            <a:off x="5812919" y="2336048"/>
            <a:ext cx="522777" cy="95681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C" sz="800" dirty="0" smtClean="0">
                <a:solidFill>
                  <a:schemeClr val="dk1"/>
                </a:solidFill>
              </a:rPr>
              <a:t>HOSPEDAJE 3</a:t>
            </a:r>
            <a:endParaRPr lang="es-EC" sz="800" dirty="0">
              <a:solidFill>
                <a:schemeClr val="dk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 rot="5400000">
            <a:off x="4549297" y="2252230"/>
            <a:ext cx="90501" cy="242037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C" sz="800" dirty="0" smtClean="0">
                <a:solidFill>
                  <a:schemeClr val="dk1"/>
                </a:solidFill>
              </a:rPr>
              <a:t>CORREDOR</a:t>
            </a:r>
            <a:endParaRPr lang="es-EC" sz="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theme/theme1.xml><?xml version="1.0" encoding="utf-8"?>
<a:theme xmlns:a="http://schemas.openxmlformats.org/drawingml/2006/main" name="Transmisión de listas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3141</TotalTime>
  <Words>1088</Words>
  <Application>Microsoft Office PowerPoint</Application>
  <PresentationFormat>Presentación en pantalla (4:3)</PresentationFormat>
  <Paragraphs>161</Paragraphs>
  <Slides>34</Slides>
  <Notes>14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Transmisión de listas</vt:lpstr>
      <vt:lpstr>MODELO DE GERENCIA DE RIESGO EN EL ÁREA DE OBRA CIVIL APLICADA A LA CONSTRUCCIÓN DEL HOSPITAL REGIONAL SANTA ELENA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GERENCIA DE RIESGO EN EL ÁREA DE OBRA CIVIL APLICADA A LA CONSTRUCCIÓN DEL HOSPITAL REGIONAL SANTA ELENA</dc:title>
  <dc:creator>Rommel</dc:creator>
  <cp:lastModifiedBy>Bety</cp:lastModifiedBy>
  <cp:revision>168</cp:revision>
  <dcterms:created xsi:type="dcterms:W3CDTF">2012-02-26T16:52:19Z</dcterms:created>
  <dcterms:modified xsi:type="dcterms:W3CDTF">2012-06-08T13:45:03Z</dcterms:modified>
</cp:coreProperties>
</file>