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75"/>
  </p:notesMasterIdLst>
  <p:sldIdLst>
    <p:sldId id="256" r:id="rId2"/>
    <p:sldId id="257" r:id="rId3"/>
    <p:sldId id="260" r:id="rId4"/>
    <p:sldId id="270" r:id="rId5"/>
    <p:sldId id="267" r:id="rId6"/>
    <p:sldId id="271" r:id="rId7"/>
    <p:sldId id="265" r:id="rId8"/>
    <p:sldId id="320" r:id="rId9"/>
    <p:sldId id="321" r:id="rId10"/>
    <p:sldId id="319" r:id="rId11"/>
    <p:sldId id="264" r:id="rId12"/>
    <p:sldId id="324" r:id="rId13"/>
    <p:sldId id="303" r:id="rId14"/>
    <p:sldId id="308" r:id="rId15"/>
    <p:sldId id="310" r:id="rId16"/>
    <p:sldId id="311" r:id="rId17"/>
    <p:sldId id="312" r:id="rId18"/>
    <p:sldId id="313" r:id="rId19"/>
    <p:sldId id="314" r:id="rId20"/>
    <p:sldId id="315" r:id="rId21"/>
    <p:sldId id="316" r:id="rId22"/>
    <p:sldId id="269"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29" r:id="rId40"/>
    <p:sldId id="299" r:id="rId41"/>
    <p:sldId id="300" r:id="rId42"/>
    <p:sldId id="272" r:id="rId43"/>
    <p:sldId id="318" r:id="rId44"/>
    <p:sldId id="331" r:id="rId45"/>
    <p:sldId id="273"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281" r:id="rId65"/>
    <p:sldId id="328" r:id="rId66"/>
    <p:sldId id="282" r:id="rId67"/>
    <p:sldId id="274" r:id="rId68"/>
    <p:sldId id="275" r:id="rId69"/>
    <p:sldId id="277" r:id="rId70"/>
    <p:sldId id="278" r:id="rId71"/>
    <p:sldId id="280" r:id="rId72"/>
    <p:sldId id="326" r:id="rId73"/>
    <p:sldId id="301" r:id="rId7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671" autoAdjust="0"/>
  </p:normalViewPr>
  <p:slideViewPr>
    <p:cSldViewPr>
      <p:cViewPr>
        <p:scale>
          <a:sx n="75" d="100"/>
          <a:sy n="75" d="100"/>
        </p:scale>
        <p:origin x="-1002"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19EDB-5566-4AB8-9D16-4F024A2A1ED9}" type="doc">
      <dgm:prSet loTypeId="urn:microsoft.com/office/officeart/2005/8/layout/vList3" loCatId="list" qsTypeId="urn:microsoft.com/office/officeart/2005/8/quickstyle/simple5" qsCatId="simple" csTypeId="urn:microsoft.com/office/officeart/2005/8/colors/colorful2" csCatId="colorful" phldr="1"/>
      <dgm:spPr/>
      <dgm:t>
        <a:bodyPr/>
        <a:lstStyle/>
        <a:p>
          <a:endParaRPr lang="es-EC"/>
        </a:p>
      </dgm:t>
    </dgm:pt>
    <dgm:pt modelId="{14D112D3-3E74-4928-99FA-78AB77BDE19B}">
      <dgm:prSet phldrT="[Texto]" custT="1"/>
      <dgm:spPr/>
      <dgm:t>
        <a:bodyPr/>
        <a:lstStyle/>
        <a:p>
          <a:r>
            <a:rPr lang="es-ES" sz="2000" dirty="0" smtClean="0"/>
            <a:t>Realizar la instalación y pruebas de evaluación requeridas para el prototipo de la pizarra digital interactiva.</a:t>
          </a:r>
          <a:endParaRPr lang="es-EC" sz="2000" dirty="0"/>
        </a:p>
      </dgm:t>
    </dgm:pt>
    <dgm:pt modelId="{EBEA2613-6E07-43D1-BBBA-B8BACC7C5160}" type="parTrans" cxnId="{78ED7219-DFFF-4A6C-BDA8-687852D64E51}">
      <dgm:prSet/>
      <dgm:spPr/>
      <dgm:t>
        <a:bodyPr/>
        <a:lstStyle/>
        <a:p>
          <a:endParaRPr lang="es-EC"/>
        </a:p>
      </dgm:t>
    </dgm:pt>
    <dgm:pt modelId="{EE819162-B0D3-4B75-AED3-C43322EA6FFC}" type="sibTrans" cxnId="{78ED7219-DFFF-4A6C-BDA8-687852D64E51}">
      <dgm:prSet/>
      <dgm:spPr/>
      <dgm:t>
        <a:bodyPr/>
        <a:lstStyle/>
        <a:p>
          <a:endParaRPr lang="es-EC"/>
        </a:p>
      </dgm:t>
    </dgm:pt>
    <dgm:pt modelId="{C1561863-CCE5-4729-B939-FBA1B92BF516}">
      <dgm:prSet phldrT="[Texto]" custT="1"/>
      <dgm:spPr/>
      <dgm:t>
        <a:bodyPr/>
        <a:lstStyle/>
        <a:p>
          <a:r>
            <a:rPr lang="es-ES" sz="2000" dirty="0" smtClean="0"/>
            <a:t>Diseñar y desarrollar un puntero de luz infrarroja óptimo para ser utilizado en la pizarra.</a:t>
          </a:r>
          <a:endParaRPr lang="es-EC" sz="2000" dirty="0"/>
        </a:p>
      </dgm:t>
    </dgm:pt>
    <dgm:pt modelId="{3A097592-15E3-41C4-811C-A7FB6486D75E}" type="sibTrans" cxnId="{9AAB6DFD-F049-4E59-9E82-1F7F728FB45A}">
      <dgm:prSet/>
      <dgm:spPr/>
      <dgm:t>
        <a:bodyPr/>
        <a:lstStyle/>
        <a:p>
          <a:endParaRPr lang="es-EC"/>
        </a:p>
      </dgm:t>
    </dgm:pt>
    <dgm:pt modelId="{33803DBC-F1C1-47C2-B602-A019994A2767}" type="parTrans" cxnId="{9AAB6DFD-F049-4E59-9E82-1F7F728FB45A}">
      <dgm:prSet/>
      <dgm:spPr/>
      <dgm:t>
        <a:bodyPr/>
        <a:lstStyle/>
        <a:p>
          <a:endParaRPr lang="es-EC"/>
        </a:p>
      </dgm:t>
    </dgm:pt>
    <dgm:pt modelId="{D6953702-EE87-4578-A725-AB1A87613168}">
      <dgm:prSet phldrT="[Texto]" custT="1"/>
      <dgm:spPr/>
      <dgm:t>
        <a:bodyPr/>
        <a:lstStyle/>
        <a:p>
          <a:r>
            <a:rPr lang="es-ES" sz="2000" dirty="0" smtClean="0"/>
            <a:t>Diseñar y desarrollar un software con aplicaciones orientadas a tele educación, el mismo que será utilizado por personas con capacidades diferentes</a:t>
          </a:r>
          <a:endParaRPr lang="es-EC" sz="2000" dirty="0"/>
        </a:p>
      </dgm:t>
    </dgm:pt>
    <dgm:pt modelId="{7EDA7205-243D-4E1F-8BD7-6B933B916F81}" type="sibTrans" cxnId="{D8F3E0EF-175F-4D55-B1F9-82E6C3F23B5C}">
      <dgm:prSet/>
      <dgm:spPr/>
      <dgm:t>
        <a:bodyPr/>
        <a:lstStyle/>
        <a:p>
          <a:endParaRPr lang="es-EC"/>
        </a:p>
      </dgm:t>
    </dgm:pt>
    <dgm:pt modelId="{8F313438-A9B0-4B41-A579-5FCD8DA34012}" type="parTrans" cxnId="{D8F3E0EF-175F-4D55-B1F9-82E6C3F23B5C}">
      <dgm:prSet/>
      <dgm:spPr/>
      <dgm:t>
        <a:bodyPr/>
        <a:lstStyle/>
        <a:p>
          <a:endParaRPr lang="es-EC"/>
        </a:p>
      </dgm:t>
    </dgm:pt>
    <dgm:pt modelId="{45BD85B7-861B-43E1-B57A-299CE35E8A7E}">
      <dgm:prSet phldrT="[Texto]" custT="1"/>
      <dgm:spPr/>
      <dgm:t>
        <a:bodyPr/>
        <a:lstStyle/>
        <a:p>
          <a:r>
            <a:rPr lang="es-ES" sz="2000" dirty="0" smtClean="0"/>
            <a:t>Investigar alternativas tecnológicas para conectar el </a:t>
          </a:r>
          <a:r>
            <a:rPr lang="es-EC" sz="2000" dirty="0" smtClean="0"/>
            <a:t>dispositivo de recepción</a:t>
          </a:r>
          <a:r>
            <a:rPr lang="es-ES" sz="2000" dirty="0" smtClean="0"/>
            <a:t> con el computador.</a:t>
          </a:r>
          <a:endParaRPr lang="es-EC" sz="2000" dirty="0"/>
        </a:p>
      </dgm:t>
    </dgm:pt>
    <dgm:pt modelId="{6C35E7FD-6E9D-4ED3-A662-CE4DB14B04B6}" type="sibTrans" cxnId="{B57ACFFA-068E-44B8-80C3-80C98A962422}">
      <dgm:prSet/>
      <dgm:spPr/>
      <dgm:t>
        <a:bodyPr/>
        <a:lstStyle/>
        <a:p>
          <a:endParaRPr lang="es-EC"/>
        </a:p>
      </dgm:t>
    </dgm:pt>
    <dgm:pt modelId="{22059B8D-3E92-4E59-88CA-A4357A28B6CB}" type="parTrans" cxnId="{B57ACFFA-068E-44B8-80C3-80C98A962422}">
      <dgm:prSet/>
      <dgm:spPr/>
      <dgm:t>
        <a:bodyPr/>
        <a:lstStyle/>
        <a:p>
          <a:endParaRPr lang="es-EC"/>
        </a:p>
      </dgm:t>
    </dgm:pt>
    <dgm:pt modelId="{DD7CD35B-5FE3-4F22-AFD7-A792C3D6D625}" type="pres">
      <dgm:prSet presAssocID="{01519EDB-5566-4AB8-9D16-4F024A2A1ED9}" presName="linearFlow" presStyleCnt="0">
        <dgm:presLayoutVars>
          <dgm:dir/>
          <dgm:resizeHandles val="exact"/>
        </dgm:presLayoutVars>
      </dgm:prSet>
      <dgm:spPr/>
      <dgm:t>
        <a:bodyPr/>
        <a:lstStyle/>
        <a:p>
          <a:endParaRPr lang="es-EC"/>
        </a:p>
      </dgm:t>
    </dgm:pt>
    <dgm:pt modelId="{9BBEAC73-6CDC-4A3B-A345-8AA7809056B0}" type="pres">
      <dgm:prSet presAssocID="{45BD85B7-861B-43E1-B57A-299CE35E8A7E}" presName="composite" presStyleCnt="0"/>
      <dgm:spPr/>
    </dgm:pt>
    <dgm:pt modelId="{009FF223-A37C-47EF-B179-8D310067B8AC}" type="pres">
      <dgm:prSet presAssocID="{45BD85B7-861B-43E1-B57A-299CE35E8A7E}" presName="imgShp" presStyleLbl="fgImgPlace1" presStyleIdx="0" presStyleCnt="4"/>
      <dgm:spPr/>
    </dgm:pt>
    <dgm:pt modelId="{64DEFF18-C797-47CB-9A93-A063A8D4B401}" type="pres">
      <dgm:prSet presAssocID="{45BD85B7-861B-43E1-B57A-299CE35E8A7E}" presName="txShp" presStyleLbl="node1" presStyleIdx="0" presStyleCnt="4" custScaleX="104341">
        <dgm:presLayoutVars>
          <dgm:bulletEnabled val="1"/>
        </dgm:presLayoutVars>
      </dgm:prSet>
      <dgm:spPr/>
      <dgm:t>
        <a:bodyPr/>
        <a:lstStyle/>
        <a:p>
          <a:endParaRPr lang="es-EC"/>
        </a:p>
      </dgm:t>
    </dgm:pt>
    <dgm:pt modelId="{140F02CF-CBFD-41FA-ADD4-1F75B852F9D7}" type="pres">
      <dgm:prSet presAssocID="{6C35E7FD-6E9D-4ED3-A662-CE4DB14B04B6}" presName="spacing" presStyleCnt="0"/>
      <dgm:spPr/>
    </dgm:pt>
    <dgm:pt modelId="{50F99BD4-8D05-412E-9987-11C9B4C4E078}" type="pres">
      <dgm:prSet presAssocID="{C1561863-CCE5-4729-B939-FBA1B92BF516}" presName="composite" presStyleCnt="0"/>
      <dgm:spPr/>
    </dgm:pt>
    <dgm:pt modelId="{D6682AF9-AE2C-4527-81D8-56E38DD38DB0}" type="pres">
      <dgm:prSet presAssocID="{C1561863-CCE5-4729-B939-FBA1B92BF516}" presName="imgShp" presStyleLbl="fgImgPlace1" presStyleIdx="1" presStyleCnt="4"/>
      <dgm:spPr/>
    </dgm:pt>
    <dgm:pt modelId="{5013D0F0-7165-4B1F-A116-52CAEB470437}" type="pres">
      <dgm:prSet presAssocID="{C1561863-CCE5-4729-B939-FBA1B92BF516}" presName="txShp" presStyleLbl="node1" presStyleIdx="1" presStyleCnt="4" custScaleX="104341">
        <dgm:presLayoutVars>
          <dgm:bulletEnabled val="1"/>
        </dgm:presLayoutVars>
      </dgm:prSet>
      <dgm:spPr/>
      <dgm:t>
        <a:bodyPr/>
        <a:lstStyle/>
        <a:p>
          <a:endParaRPr lang="es-EC"/>
        </a:p>
      </dgm:t>
    </dgm:pt>
    <dgm:pt modelId="{4EFA6E98-ECA3-46EA-AA55-120F6B8A487A}" type="pres">
      <dgm:prSet presAssocID="{3A097592-15E3-41C4-811C-A7FB6486D75E}" presName="spacing" presStyleCnt="0"/>
      <dgm:spPr/>
    </dgm:pt>
    <dgm:pt modelId="{448875D4-0E47-4307-A6EC-5C401194261A}" type="pres">
      <dgm:prSet presAssocID="{D6953702-EE87-4578-A725-AB1A87613168}" presName="composite" presStyleCnt="0"/>
      <dgm:spPr/>
    </dgm:pt>
    <dgm:pt modelId="{5675AD68-4142-4119-95C6-607C2699E3DC}" type="pres">
      <dgm:prSet presAssocID="{D6953702-EE87-4578-A725-AB1A87613168}" presName="imgShp" presStyleLbl="fgImgPlace1" presStyleIdx="2" presStyleCnt="4"/>
      <dgm:spPr/>
    </dgm:pt>
    <dgm:pt modelId="{CC981A7A-DA4D-4BDF-B1CD-2087AA3A3ADF}" type="pres">
      <dgm:prSet presAssocID="{D6953702-EE87-4578-A725-AB1A87613168}" presName="txShp" presStyleLbl="node1" presStyleIdx="2" presStyleCnt="4" custScaleX="104341">
        <dgm:presLayoutVars>
          <dgm:bulletEnabled val="1"/>
        </dgm:presLayoutVars>
      </dgm:prSet>
      <dgm:spPr/>
      <dgm:t>
        <a:bodyPr/>
        <a:lstStyle/>
        <a:p>
          <a:endParaRPr lang="es-EC"/>
        </a:p>
      </dgm:t>
    </dgm:pt>
    <dgm:pt modelId="{2D1079B1-410A-4CA0-9195-72BE07D7266E}" type="pres">
      <dgm:prSet presAssocID="{7EDA7205-243D-4E1F-8BD7-6B933B916F81}" presName="spacing" presStyleCnt="0"/>
      <dgm:spPr/>
    </dgm:pt>
    <dgm:pt modelId="{3EB48639-F992-43C3-BDE3-35EA944B99E4}" type="pres">
      <dgm:prSet presAssocID="{14D112D3-3E74-4928-99FA-78AB77BDE19B}" presName="composite" presStyleCnt="0"/>
      <dgm:spPr/>
    </dgm:pt>
    <dgm:pt modelId="{BFAA44D5-EBEB-4239-86DE-F21A0EB879C7}" type="pres">
      <dgm:prSet presAssocID="{14D112D3-3E74-4928-99FA-78AB77BDE19B}" presName="imgShp" presStyleLbl="fgImgPlace1" presStyleIdx="3" presStyleCnt="4"/>
      <dgm:spPr/>
    </dgm:pt>
    <dgm:pt modelId="{2AFF91B4-2A4E-412A-80DC-9F79C5802829}" type="pres">
      <dgm:prSet presAssocID="{14D112D3-3E74-4928-99FA-78AB77BDE19B}" presName="txShp" presStyleLbl="node1" presStyleIdx="3" presStyleCnt="4" custScaleX="104341">
        <dgm:presLayoutVars>
          <dgm:bulletEnabled val="1"/>
        </dgm:presLayoutVars>
      </dgm:prSet>
      <dgm:spPr/>
      <dgm:t>
        <a:bodyPr/>
        <a:lstStyle/>
        <a:p>
          <a:endParaRPr lang="es-EC"/>
        </a:p>
      </dgm:t>
    </dgm:pt>
  </dgm:ptLst>
  <dgm:cxnLst>
    <dgm:cxn modelId="{78ED7219-DFFF-4A6C-BDA8-687852D64E51}" srcId="{01519EDB-5566-4AB8-9D16-4F024A2A1ED9}" destId="{14D112D3-3E74-4928-99FA-78AB77BDE19B}" srcOrd="3" destOrd="0" parTransId="{EBEA2613-6E07-43D1-BBBA-B8BACC7C5160}" sibTransId="{EE819162-B0D3-4B75-AED3-C43322EA6FFC}"/>
    <dgm:cxn modelId="{9AAB6DFD-F049-4E59-9E82-1F7F728FB45A}" srcId="{01519EDB-5566-4AB8-9D16-4F024A2A1ED9}" destId="{C1561863-CCE5-4729-B939-FBA1B92BF516}" srcOrd="1" destOrd="0" parTransId="{33803DBC-F1C1-47C2-B602-A019994A2767}" sibTransId="{3A097592-15E3-41C4-811C-A7FB6486D75E}"/>
    <dgm:cxn modelId="{3E9FA848-2E1F-46DF-9B79-1B2F846274DB}" type="presOf" srcId="{14D112D3-3E74-4928-99FA-78AB77BDE19B}" destId="{2AFF91B4-2A4E-412A-80DC-9F79C5802829}" srcOrd="0" destOrd="0" presId="urn:microsoft.com/office/officeart/2005/8/layout/vList3"/>
    <dgm:cxn modelId="{DCC7745F-1F3F-4350-A122-999C22A8EDE9}" type="presOf" srcId="{01519EDB-5566-4AB8-9D16-4F024A2A1ED9}" destId="{DD7CD35B-5FE3-4F22-AFD7-A792C3D6D625}" srcOrd="0" destOrd="0" presId="urn:microsoft.com/office/officeart/2005/8/layout/vList3"/>
    <dgm:cxn modelId="{B04271BB-72B7-4202-BD0C-90946CADDE4C}" type="presOf" srcId="{45BD85B7-861B-43E1-B57A-299CE35E8A7E}" destId="{64DEFF18-C797-47CB-9A93-A063A8D4B401}" srcOrd="0" destOrd="0" presId="urn:microsoft.com/office/officeart/2005/8/layout/vList3"/>
    <dgm:cxn modelId="{D8F3E0EF-175F-4D55-B1F9-82E6C3F23B5C}" srcId="{01519EDB-5566-4AB8-9D16-4F024A2A1ED9}" destId="{D6953702-EE87-4578-A725-AB1A87613168}" srcOrd="2" destOrd="0" parTransId="{8F313438-A9B0-4B41-A579-5FCD8DA34012}" sibTransId="{7EDA7205-243D-4E1F-8BD7-6B933B916F81}"/>
    <dgm:cxn modelId="{88CCBC22-9DB4-418B-9864-A7D2AC3E298E}" type="presOf" srcId="{C1561863-CCE5-4729-B939-FBA1B92BF516}" destId="{5013D0F0-7165-4B1F-A116-52CAEB470437}" srcOrd="0" destOrd="0" presId="urn:microsoft.com/office/officeart/2005/8/layout/vList3"/>
    <dgm:cxn modelId="{B57ACFFA-068E-44B8-80C3-80C98A962422}" srcId="{01519EDB-5566-4AB8-9D16-4F024A2A1ED9}" destId="{45BD85B7-861B-43E1-B57A-299CE35E8A7E}" srcOrd="0" destOrd="0" parTransId="{22059B8D-3E92-4E59-88CA-A4357A28B6CB}" sibTransId="{6C35E7FD-6E9D-4ED3-A662-CE4DB14B04B6}"/>
    <dgm:cxn modelId="{F3F75EC2-5405-45F3-99BD-49B42D0568D2}" type="presOf" srcId="{D6953702-EE87-4578-A725-AB1A87613168}" destId="{CC981A7A-DA4D-4BDF-B1CD-2087AA3A3ADF}" srcOrd="0" destOrd="0" presId="urn:microsoft.com/office/officeart/2005/8/layout/vList3"/>
    <dgm:cxn modelId="{031FE7AD-D912-4A4D-A944-D95BD9D26B3F}" type="presParOf" srcId="{DD7CD35B-5FE3-4F22-AFD7-A792C3D6D625}" destId="{9BBEAC73-6CDC-4A3B-A345-8AA7809056B0}" srcOrd="0" destOrd="0" presId="urn:microsoft.com/office/officeart/2005/8/layout/vList3"/>
    <dgm:cxn modelId="{677B3939-7E47-42C9-AB9E-9FDD439A821D}" type="presParOf" srcId="{9BBEAC73-6CDC-4A3B-A345-8AA7809056B0}" destId="{009FF223-A37C-47EF-B179-8D310067B8AC}" srcOrd="0" destOrd="0" presId="urn:microsoft.com/office/officeart/2005/8/layout/vList3"/>
    <dgm:cxn modelId="{65B19C11-6F44-4AA4-94ED-3FF206947DCA}" type="presParOf" srcId="{9BBEAC73-6CDC-4A3B-A345-8AA7809056B0}" destId="{64DEFF18-C797-47CB-9A93-A063A8D4B401}" srcOrd="1" destOrd="0" presId="urn:microsoft.com/office/officeart/2005/8/layout/vList3"/>
    <dgm:cxn modelId="{FDED984C-2307-4213-B290-B501458E4C19}" type="presParOf" srcId="{DD7CD35B-5FE3-4F22-AFD7-A792C3D6D625}" destId="{140F02CF-CBFD-41FA-ADD4-1F75B852F9D7}" srcOrd="1" destOrd="0" presId="urn:microsoft.com/office/officeart/2005/8/layout/vList3"/>
    <dgm:cxn modelId="{F4865D1C-73E2-4A2B-9F5C-78B3F3A01791}" type="presParOf" srcId="{DD7CD35B-5FE3-4F22-AFD7-A792C3D6D625}" destId="{50F99BD4-8D05-412E-9987-11C9B4C4E078}" srcOrd="2" destOrd="0" presId="urn:microsoft.com/office/officeart/2005/8/layout/vList3"/>
    <dgm:cxn modelId="{610FE746-43A7-4BCD-89D5-B3DA3D172B04}" type="presParOf" srcId="{50F99BD4-8D05-412E-9987-11C9B4C4E078}" destId="{D6682AF9-AE2C-4527-81D8-56E38DD38DB0}" srcOrd="0" destOrd="0" presId="urn:microsoft.com/office/officeart/2005/8/layout/vList3"/>
    <dgm:cxn modelId="{CAC3328A-7F6D-4453-82FA-28582BE50C65}" type="presParOf" srcId="{50F99BD4-8D05-412E-9987-11C9B4C4E078}" destId="{5013D0F0-7165-4B1F-A116-52CAEB470437}" srcOrd="1" destOrd="0" presId="urn:microsoft.com/office/officeart/2005/8/layout/vList3"/>
    <dgm:cxn modelId="{A9E921B3-A944-4730-87C0-91D7D311DDE9}" type="presParOf" srcId="{DD7CD35B-5FE3-4F22-AFD7-A792C3D6D625}" destId="{4EFA6E98-ECA3-46EA-AA55-120F6B8A487A}" srcOrd="3" destOrd="0" presId="urn:microsoft.com/office/officeart/2005/8/layout/vList3"/>
    <dgm:cxn modelId="{DE0EFFCD-785F-4E1C-9EB9-5A6A3576AB7E}" type="presParOf" srcId="{DD7CD35B-5FE3-4F22-AFD7-A792C3D6D625}" destId="{448875D4-0E47-4307-A6EC-5C401194261A}" srcOrd="4" destOrd="0" presId="urn:microsoft.com/office/officeart/2005/8/layout/vList3"/>
    <dgm:cxn modelId="{C1D406C6-8EEC-47F0-8208-6DEC26D0BB7E}" type="presParOf" srcId="{448875D4-0E47-4307-A6EC-5C401194261A}" destId="{5675AD68-4142-4119-95C6-607C2699E3DC}" srcOrd="0" destOrd="0" presId="urn:microsoft.com/office/officeart/2005/8/layout/vList3"/>
    <dgm:cxn modelId="{69279DC5-AD36-429A-90B4-51B007C1F825}" type="presParOf" srcId="{448875D4-0E47-4307-A6EC-5C401194261A}" destId="{CC981A7A-DA4D-4BDF-B1CD-2087AA3A3ADF}" srcOrd="1" destOrd="0" presId="urn:microsoft.com/office/officeart/2005/8/layout/vList3"/>
    <dgm:cxn modelId="{41FFD31A-00BE-4C14-83CD-A8B853BF986B}" type="presParOf" srcId="{DD7CD35B-5FE3-4F22-AFD7-A792C3D6D625}" destId="{2D1079B1-410A-4CA0-9195-72BE07D7266E}" srcOrd="5" destOrd="0" presId="urn:microsoft.com/office/officeart/2005/8/layout/vList3"/>
    <dgm:cxn modelId="{FFD2F74F-EFEA-41B6-817B-43074EA3F515}" type="presParOf" srcId="{DD7CD35B-5FE3-4F22-AFD7-A792C3D6D625}" destId="{3EB48639-F992-43C3-BDE3-35EA944B99E4}" srcOrd="6" destOrd="0" presId="urn:microsoft.com/office/officeart/2005/8/layout/vList3"/>
    <dgm:cxn modelId="{ED5A3626-EB51-412D-8F45-173F44877FFA}" type="presParOf" srcId="{3EB48639-F992-43C3-BDE3-35EA944B99E4}" destId="{BFAA44D5-EBEB-4239-86DE-F21A0EB879C7}" srcOrd="0" destOrd="0" presId="urn:microsoft.com/office/officeart/2005/8/layout/vList3"/>
    <dgm:cxn modelId="{8741113B-392B-472B-88D4-50DA95B22CC1}" type="presParOf" srcId="{3EB48639-F992-43C3-BDE3-35EA944B99E4}" destId="{2AFF91B4-2A4E-412A-80DC-9F79C580282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9EA3FF-21FB-4A3F-976C-5288F261287D}" type="doc">
      <dgm:prSet loTypeId="urn:microsoft.com/office/officeart/2005/8/layout/process1" loCatId="process" qsTypeId="urn:microsoft.com/office/officeart/2005/8/quickstyle/simple1" qsCatId="simple" csTypeId="urn:microsoft.com/office/officeart/2005/8/colors/colorful5" csCatId="colorful" phldr="1"/>
      <dgm:spPr/>
    </dgm:pt>
    <dgm:pt modelId="{481AB084-4124-422B-ACC1-292AC9D24DE3}">
      <dgm:prSet phldrT="[Texto]"/>
      <dgm:spPr/>
      <dgm:t>
        <a:bodyPr/>
        <a:lstStyle/>
        <a:p>
          <a:r>
            <a:rPr lang="es-ES" noProof="0" dirty="0" smtClean="0"/>
            <a:t>Rectificador</a:t>
          </a:r>
          <a:endParaRPr lang="es-ES" noProof="0" dirty="0"/>
        </a:p>
      </dgm:t>
    </dgm:pt>
    <dgm:pt modelId="{414693D2-C488-44EC-9E37-BCCCCB2F7709}" type="parTrans" cxnId="{5B804578-A0B0-46BD-B807-EE741307E4C7}">
      <dgm:prSet/>
      <dgm:spPr/>
      <dgm:t>
        <a:bodyPr/>
        <a:lstStyle/>
        <a:p>
          <a:endParaRPr lang="es-ES"/>
        </a:p>
      </dgm:t>
    </dgm:pt>
    <dgm:pt modelId="{90CDC5BC-5F2A-44A8-ABCF-158D520CEFC6}" type="sibTrans" cxnId="{5B804578-A0B0-46BD-B807-EE741307E4C7}">
      <dgm:prSet/>
      <dgm:spPr/>
      <dgm:t>
        <a:bodyPr/>
        <a:lstStyle/>
        <a:p>
          <a:endParaRPr lang="es-ES"/>
        </a:p>
      </dgm:t>
    </dgm:pt>
    <dgm:pt modelId="{98F5EE4D-C0C7-46A8-8B2E-9215BEAFD64C}">
      <dgm:prSet/>
      <dgm:spPr/>
      <dgm:t>
        <a:bodyPr/>
        <a:lstStyle/>
        <a:p>
          <a:r>
            <a:rPr lang="es-ES" noProof="0" dirty="0" smtClean="0"/>
            <a:t>Filtro</a:t>
          </a:r>
          <a:endParaRPr lang="es-ES" noProof="0" dirty="0"/>
        </a:p>
      </dgm:t>
    </dgm:pt>
    <dgm:pt modelId="{17690504-1B6B-4F99-931F-E2EC89CA426F}" type="parTrans" cxnId="{D984FA42-53DF-415E-BFB8-260237DE2127}">
      <dgm:prSet/>
      <dgm:spPr/>
      <dgm:t>
        <a:bodyPr/>
        <a:lstStyle/>
        <a:p>
          <a:endParaRPr lang="es-ES"/>
        </a:p>
      </dgm:t>
    </dgm:pt>
    <dgm:pt modelId="{AB952CB7-8F61-41D8-8AF0-DC9525EE7D6A}" type="sibTrans" cxnId="{D984FA42-53DF-415E-BFB8-260237DE2127}">
      <dgm:prSet/>
      <dgm:spPr/>
      <dgm:t>
        <a:bodyPr/>
        <a:lstStyle/>
        <a:p>
          <a:endParaRPr lang="es-ES"/>
        </a:p>
      </dgm:t>
    </dgm:pt>
    <dgm:pt modelId="{36CF2D5E-9A9A-41A1-9840-41DDA4731DE4}">
      <dgm:prSet/>
      <dgm:spPr/>
      <dgm:t>
        <a:bodyPr/>
        <a:lstStyle/>
        <a:p>
          <a:r>
            <a:rPr lang="es-ES" noProof="0" smtClean="0"/>
            <a:t>Transformador</a:t>
          </a:r>
          <a:endParaRPr lang="es-ES" noProof="0" dirty="0"/>
        </a:p>
      </dgm:t>
    </dgm:pt>
    <dgm:pt modelId="{FF50FD66-3FF2-4919-8959-B31245B696CE}" type="parTrans" cxnId="{642C092C-2E32-4C05-B3C6-596B1F062277}">
      <dgm:prSet/>
      <dgm:spPr/>
      <dgm:t>
        <a:bodyPr/>
        <a:lstStyle/>
        <a:p>
          <a:endParaRPr lang="es-ES"/>
        </a:p>
      </dgm:t>
    </dgm:pt>
    <dgm:pt modelId="{34AB65C1-C83C-45E5-B9D6-6E719B8F39D2}" type="sibTrans" cxnId="{642C092C-2E32-4C05-B3C6-596B1F062277}">
      <dgm:prSet/>
      <dgm:spPr/>
      <dgm:t>
        <a:bodyPr/>
        <a:lstStyle/>
        <a:p>
          <a:endParaRPr lang="es-ES"/>
        </a:p>
      </dgm:t>
    </dgm:pt>
    <dgm:pt modelId="{708DD6F8-41A4-4409-AD2A-2F56324FF725}" type="pres">
      <dgm:prSet presAssocID="{149EA3FF-21FB-4A3F-976C-5288F261287D}" presName="Name0" presStyleCnt="0">
        <dgm:presLayoutVars>
          <dgm:dir/>
          <dgm:resizeHandles val="exact"/>
        </dgm:presLayoutVars>
      </dgm:prSet>
      <dgm:spPr/>
    </dgm:pt>
    <dgm:pt modelId="{90CF4574-9E8C-4B97-93B8-479A81925D22}" type="pres">
      <dgm:prSet presAssocID="{36CF2D5E-9A9A-41A1-9840-41DDA4731DE4}" presName="node" presStyleLbl="node1" presStyleIdx="0" presStyleCnt="3" custLinFactNeighborX="-836" custLinFactNeighborY="-1854">
        <dgm:presLayoutVars>
          <dgm:bulletEnabled val="1"/>
        </dgm:presLayoutVars>
      </dgm:prSet>
      <dgm:spPr/>
      <dgm:t>
        <a:bodyPr/>
        <a:lstStyle/>
        <a:p>
          <a:endParaRPr lang="es-ES"/>
        </a:p>
      </dgm:t>
    </dgm:pt>
    <dgm:pt modelId="{E956A101-3657-4446-BEE4-3484F18838D3}" type="pres">
      <dgm:prSet presAssocID="{34AB65C1-C83C-45E5-B9D6-6E719B8F39D2}" presName="sibTrans" presStyleLbl="sibTrans2D1" presStyleIdx="0" presStyleCnt="2"/>
      <dgm:spPr/>
      <dgm:t>
        <a:bodyPr/>
        <a:lstStyle/>
        <a:p>
          <a:endParaRPr lang="es-ES"/>
        </a:p>
      </dgm:t>
    </dgm:pt>
    <dgm:pt modelId="{6B859EBD-D0A2-4FA2-A97A-C467F45B1963}" type="pres">
      <dgm:prSet presAssocID="{34AB65C1-C83C-45E5-B9D6-6E719B8F39D2}" presName="connectorText" presStyleLbl="sibTrans2D1" presStyleIdx="0" presStyleCnt="2"/>
      <dgm:spPr/>
      <dgm:t>
        <a:bodyPr/>
        <a:lstStyle/>
        <a:p>
          <a:endParaRPr lang="es-ES"/>
        </a:p>
      </dgm:t>
    </dgm:pt>
    <dgm:pt modelId="{F22B855C-DB36-42E9-8C17-BAEF9D429FA7}" type="pres">
      <dgm:prSet presAssocID="{481AB084-4124-422B-ACC1-292AC9D24DE3}" presName="node" presStyleLbl="node1" presStyleIdx="1" presStyleCnt="3">
        <dgm:presLayoutVars>
          <dgm:bulletEnabled val="1"/>
        </dgm:presLayoutVars>
      </dgm:prSet>
      <dgm:spPr/>
      <dgm:t>
        <a:bodyPr/>
        <a:lstStyle/>
        <a:p>
          <a:endParaRPr lang="es-ES"/>
        </a:p>
      </dgm:t>
    </dgm:pt>
    <dgm:pt modelId="{404A1AF4-0E82-411F-9EE0-3ECD977BA48B}" type="pres">
      <dgm:prSet presAssocID="{90CDC5BC-5F2A-44A8-ABCF-158D520CEFC6}" presName="sibTrans" presStyleLbl="sibTrans2D1" presStyleIdx="1" presStyleCnt="2"/>
      <dgm:spPr/>
      <dgm:t>
        <a:bodyPr/>
        <a:lstStyle/>
        <a:p>
          <a:endParaRPr lang="es-ES"/>
        </a:p>
      </dgm:t>
    </dgm:pt>
    <dgm:pt modelId="{F8E1BB7A-203D-4A44-9885-2B857E2C4201}" type="pres">
      <dgm:prSet presAssocID="{90CDC5BC-5F2A-44A8-ABCF-158D520CEFC6}" presName="connectorText" presStyleLbl="sibTrans2D1" presStyleIdx="1" presStyleCnt="2"/>
      <dgm:spPr/>
      <dgm:t>
        <a:bodyPr/>
        <a:lstStyle/>
        <a:p>
          <a:endParaRPr lang="es-ES"/>
        </a:p>
      </dgm:t>
    </dgm:pt>
    <dgm:pt modelId="{C0E2C83A-24BF-47F3-8568-77852502C0B8}" type="pres">
      <dgm:prSet presAssocID="{98F5EE4D-C0C7-46A8-8B2E-9215BEAFD64C}" presName="node" presStyleLbl="node1" presStyleIdx="2" presStyleCnt="3">
        <dgm:presLayoutVars>
          <dgm:bulletEnabled val="1"/>
        </dgm:presLayoutVars>
      </dgm:prSet>
      <dgm:spPr/>
      <dgm:t>
        <a:bodyPr/>
        <a:lstStyle/>
        <a:p>
          <a:endParaRPr lang="es-ES"/>
        </a:p>
      </dgm:t>
    </dgm:pt>
  </dgm:ptLst>
  <dgm:cxnLst>
    <dgm:cxn modelId="{73CDB6A3-16B9-4E43-8BF2-17DF1DBF1C45}" type="presOf" srcId="{36CF2D5E-9A9A-41A1-9840-41DDA4731DE4}" destId="{90CF4574-9E8C-4B97-93B8-479A81925D22}" srcOrd="0" destOrd="0" presId="urn:microsoft.com/office/officeart/2005/8/layout/process1"/>
    <dgm:cxn modelId="{55B656F9-8C44-4ECC-83B6-5410633491E8}" type="presOf" srcId="{34AB65C1-C83C-45E5-B9D6-6E719B8F39D2}" destId="{E956A101-3657-4446-BEE4-3484F18838D3}" srcOrd="0" destOrd="0" presId="urn:microsoft.com/office/officeart/2005/8/layout/process1"/>
    <dgm:cxn modelId="{BD2DA204-C1AA-422B-B85D-207B47461596}" type="presOf" srcId="{98F5EE4D-C0C7-46A8-8B2E-9215BEAFD64C}" destId="{C0E2C83A-24BF-47F3-8568-77852502C0B8}" srcOrd="0" destOrd="0" presId="urn:microsoft.com/office/officeart/2005/8/layout/process1"/>
    <dgm:cxn modelId="{3A6B4931-B9A6-4994-9DBA-DD4DB908050C}" type="presOf" srcId="{90CDC5BC-5F2A-44A8-ABCF-158D520CEFC6}" destId="{F8E1BB7A-203D-4A44-9885-2B857E2C4201}" srcOrd="1" destOrd="0" presId="urn:microsoft.com/office/officeart/2005/8/layout/process1"/>
    <dgm:cxn modelId="{5B804578-A0B0-46BD-B807-EE741307E4C7}" srcId="{149EA3FF-21FB-4A3F-976C-5288F261287D}" destId="{481AB084-4124-422B-ACC1-292AC9D24DE3}" srcOrd="1" destOrd="0" parTransId="{414693D2-C488-44EC-9E37-BCCCCB2F7709}" sibTransId="{90CDC5BC-5F2A-44A8-ABCF-158D520CEFC6}"/>
    <dgm:cxn modelId="{BF3CBE51-025A-4BC8-91AB-C05E82ADFA0E}" type="presOf" srcId="{34AB65C1-C83C-45E5-B9D6-6E719B8F39D2}" destId="{6B859EBD-D0A2-4FA2-A97A-C467F45B1963}" srcOrd="1" destOrd="0" presId="urn:microsoft.com/office/officeart/2005/8/layout/process1"/>
    <dgm:cxn modelId="{7375D335-94D0-40AB-9950-3D39A6F96892}" type="presOf" srcId="{481AB084-4124-422B-ACC1-292AC9D24DE3}" destId="{F22B855C-DB36-42E9-8C17-BAEF9D429FA7}" srcOrd="0" destOrd="0" presId="urn:microsoft.com/office/officeart/2005/8/layout/process1"/>
    <dgm:cxn modelId="{92D51E0E-3F9C-4FEE-896C-4CAFF35D57F9}" type="presOf" srcId="{149EA3FF-21FB-4A3F-976C-5288F261287D}" destId="{708DD6F8-41A4-4409-AD2A-2F56324FF725}" srcOrd="0" destOrd="0" presId="urn:microsoft.com/office/officeart/2005/8/layout/process1"/>
    <dgm:cxn modelId="{D984FA42-53DF-415E-BFB8-260237DE2127}" srcId="{149EA3FF-21FB-4A3F-976C-5288F261287D}" destId="{98F5EE4D-C0C7-46A8-8B2E-9215BEAFD64C}" srcOrd="2" destOrd="0" parTransId="{17690504-1B6B-4F99-931F-E2EC89CA426F}" sibTransId="{AB952CB7-8F61-41D8-8AF0-DC9525EE7D6A}"/>
    <dgm:cxn modelId="{438649FC-4A27-4EB9-A6B3-CD9B464164D4}" type="presOf" srcId="{90CDC5BC-5F2A-44A8-ABCF-158D520CEFC6}" destId="{404A1AF4-0E82-411F-9EE0-3ECD977BA48B}" srcOrd="0" destOrd="0" presId="urn:microsoft.com/office/officeart/2005/8/layout/process1"/>
    <dgm:cxn modelId="{642C092C-2E32-4C05-B3C6-596B1F062277}" srcId="{149EA3FF-21FB-4A3F-976C-5288F261287D}" destId="{36CF2D5E-9A9A-41A1-9840-41DDA4731DE4}" srcOrd="0" destOrd="0" parTransId="{FF50FD66-3FF2-4919-8959-B31245B696CE}" sibTransId="{34AB65C1-C83C-45E5-B9D6-6E719B8F39D2}"/>
    <dgm:cxn modelId="{CD01C358-D41B-4FE0-9BCD-3AE02F06D216}" type="presParOf" srcId="{708DD6F8-41A4-4409-AD2A-2F56324FF725}" destId="{90CF4574-9E8C-4B97-93B8-479A81925D22}" srcOrd="0" destOrd="0" presId="urn:microsoft.com/office/officeart/2005/8/layout/process1"/>
    <dgm:cxn modelId="{6D5A0951-EAB5-4F2D-91A9-940F6AE295C5}" type="presParOf" srcId="{708DD6F8-41A4-4409-AD2A-2F56324FF725}" destId="{E956A101-3657-4446-BEE4-3484F18838D3}" srcOrd="1" destOrd="0" presId="urn:microsoft.com/office/officeart/2005/8/layout/process1"/>
    <dgm:cxn modelId="{E20FB61B-5D27-42FF-9320-355EC22A6825}" type="presParOf" srcId="{E956A101-3657-4446-BEE4-3484F18838D3}" destId="{6B859EBD-D0A2-4FA2-A97A-C467F45B1963}" srcOrd="0" destOrd="0" presId="urn:microsoft.com/office/officeart/2005/8/layout/process1"/>
    <dgm:cxn modelId="{4619EB8D-5AF6-4617-A441-68C1B4092ED2}" type="presParOf" srcId="{708DD6F8-41A4-4409-AD2A-2F56324FF725}" destId="{F22B855C-DB36-42E9-8C17-BAEF9D429FA7}" srcOrd="2" destOrd="0" presId="urn:microsoft.com/office/officeart/2005/8/layout/process1"/>
    <dgm:cxn modelId="{992D0594-0F0D-4C39-B92F-EF59ABB89516}" type="presParOf" srcId="{708DD6F8-41A4-4409-AD2A-2F56324FF725}" destId="{404A1AF4-0E82-411F-9EE0-3ECD977BA48B}" srcOrd="3" destOrd="0" presId="urn:microsoft.com/office/officeart/2005/8/layout/process1"/>
    <dgm:cxn modelId="{466F3FBC-F495-4327-A8E9-964E2D066A14}" type="presParOf" srcId="{404A1AF4-0E82-411F-9EE0-3ECD977BA48B}" destId="{F8E1BB7A-203D-4A44-9885-2B857E2C4201}" srcOrd="0" destOrd="0" presId="urn:microsoft.com/office/officeart/2005/8/layout/process1"/>
    <dgm:cxn modelId="{B7A56526-4322-4856-9FF7-4BB61B311A1A}" type="presParOf" srcId="{708DD6F8-41A4-4409-AD2A-2F56324FF725}" destId="{C0E2C83A-24BF-47F3-8568-77852502C0B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18D143-56EF-4F96-8F9E-C920D419618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90F31465-BF50-4EF7-875E-78FB389A3F66}">
      <dgm:prSet phldrT="[Texto]" custT="1"/>
      <dgm:spPr/>
      <dgm:t>
        <a:bodyPr/>
        <a:lstStyle/>
        <a:p>
          <a:r>
            <a:rPr lang="es-EC" sz="2000" dirty="0" smtClean="0"/>
            <a:t>Voltaje que nos entrega la red eléctrica no es adecuado para que trabajen los circuitos electrónicos.</a:t>
          </a:r>
          <a:endParaRPr lang="es-ES" sz="2000" dirty="0"/>
        </a:p>
      </dgm:t>
    </dgm:pt>
    <dgm:pt modelId="{BD5767DF-D868-481D-A92F-304A0F0C5DD3}" type="parTrans" cxnId="{37E65762-9B8D-488C-9683-DDC32A4723D0}">
      <dgm:prSet/>
      <dgm:spPr/>
      <dgm:t>
        <a:bodyPr/>
        <a:lstStyle/>
        <a:p>
          <a:endParaRPr lang="es-ES"/>
        </a:p>
      </dgm:t>
    </dgm:pt>
    <dgm:pt modelId="{44034CA9-6439-459C-A12E-0EAD081B756E}" type="sibTrans" cxnId="{37E65762-9B8D-488C-9683-DDC32A4723D0}">
      <dgm:prSet/>
      <dgm:spPr/>
      <dgm:t>
        <a:bodyPr/>
        <a:lstStyle/>
        <a:p>
          <a:endParaRPr lang="es-ES"/>
        </a:p>
      </dgm:t>
    </dgm:pt>
    <dgm:pt modelId="{12D8FFC2-5CC1-4CCF-9D64-B84E651CFC02}">
      <dgm:prSet phldrT="[Texto]" custT="1"/>
      <dgm:spPr/>
      <dgm:t>
        <a:bodyPr/>
        <a:lstStyle/>
        <a:p>
          <a:r>
            <a:rPr lang="es-EC" sz="2000" dirty="0" smtClean="0"/>
            <a:t>Convierte la tensión AC, a un nivel de voltaje más apropiado.</a:t>
          </a:r>
          <a:endParaRPr lang="es-ES" sz="2000" dirty="0"/>
        </a:p>
      </dgm:t>
    </dgm:pt>
    <dgm:pt modelId="{03DED815-0B3B-4A22-9905-3360AF7E5C5C}" type="parTrans" cxnId="{DD71011C-686B-4970-995A-0943221EA165}">
      <dgm:prSet/>
      <dgm:spPr/>
      <dgm:t>
        <a:bodyPr/>
        <a:lstStyle/>
        <a:p>
          <a:endParaRPr lang="es-ES"/>
        </a:p>
      </dgm:t>
    </dgm:pt>
    <dgm:pt modelId="{9A8D061F-0B9A-4845-B0BF-2176BA376DCC}" type="sibTrans" cxnId="{DD71011C-686B-4970-995A-0943221EA165}">
      <dgm:prSet/>
      <dgm:spPr/>
      <dgm:t>
        <a:bodyPr/>
        <a:lstStyle/>
        <a:p>
          <a:endParaRPr lang="es-ES"/>
        </a:p>
      </dgm:t>
    </dgm:pt>
    <dgm:pt modelId="{490FE2E4-6DA7-4C4B-82CD-10402AB30145}">
      <dgm:prSet phldrT="[Texto]" custT="1"/>
      <dgm:spPr>
        <a:solidFill>
          <a:schemeClr val="accent1"/>
        </a:solidFill>
      </dgm:spPr>
      <dgm:t>
        <a:bodyPr/>
        <a:lstStyle/>
        <a:p>
          <a:r>
            <a:rPr lang="es-EC" sz="2000" dirty="0" smtClean="0"/>
            <a:t>Provee aislamiento galvánico entre la línea principal AC y el circuito que está siendo alimentado.</a:t>
          </a:r>
          <a:endParaRPr lang="es-ES" sz="2000" dirty="0"/>
        </a:p>
      </dgm:t>
    </dgm:pt>
    <dgm:pt modelId="{A5772D56-4EAD-49F5-84FB-AE9FD8B474C5}" type="parTrans" cxnId="{ED2CC3ED-3D66-4B85-ACC1-DAEBA10F1867}">
      <dgm:prSet/>
      <dgm:spPr/>
      <dgm:t>
        <a:bodyPr/>
        <a:lstStyle/>
        <a:p>
          <a:endParaRPr lang="es-ES"/>
        </a:p>
      </dgm:t>
    </dgm:pt>
    <dgm:pt modelId="{3BA345D1-7EE2-4E6A-B8EC-8ED2443AD128}" type="sibTrans" cxnId="{ED2CC3ED-3D66-4B85-ACC1-DAEBA10F1867}">
      <dgm:prSet/>
      <dgm:spPr/>
      <dgm:t>
        <a:bodyPr/>
        <a:lstStyle/>
        <a:p>
          <a:endParaRPr lang="es-ES"/>
        </a:p>
      </dgm:t>
    </dgm:pt>
    <dgm:pt modelId="{2ACDA44E-A025-48CD-816C-9F959F06232B}" type="pres">
      <dgm:prSet presAssocID="{C418D143-56EF-4F96-8F9E-C920D419618E}" presName="linear" presStyleCnt="0">
        <dgm:presLayoutVars>
          <dgm:dir/>
          <dgm:animLvl val="lvl"/>
          <dgm:resizeHandles val="exact"/>
        </dgm:presLayoutVars>
      </dgm:prSet>
      <dgm:spPr/>
      <dgm:t>
        <a:bodyPr/>
        <a:lstStyle/>
        <a:p>
          <a:endParaRPr lang="es-ES"/>
        </a:p>
      </dgm:t>
    </dgm:pt>
    <dgm:pt modelId="{A5272171-EDD6-4791-93AC-DE9265977916}" type="pres">
      <dgm:prSet presAssocID="{90F31465-BF50-4EF7-875E-78FB389A3F66}" presName="parentLin" presStyleCnt="0"/>
      <dgm:spPr/>
    </dgm:pt>
    <dgm:pt modelId="{36996BB4-3BF1-4F6D-B2AB-F4EF731395A0}" type="pres">
      <dgm:prSet presAssocID="{90F31465-BF50-4EF7-875E-78FB389A3F66}" presName="parentLeftMargin" presStyleLbl="node1" presStyleIdx="0" presStyleCnt="3"/>
      <dgm:spPr/>
      <dgm:t>
        <a:bodyPr/>
        <a:lstStyle/>
        <a:p>
          <a:endParaRPr lang="es-ES"/>
        </a:p>
      </dgm:t>
    </dgm:pt>
    <dgm:pt modelId="{9D93A971-2C1B-4955-8E26-80F2AFA4408E}" type="pres">
      <dgm:prSet presAssocID="{90F31465-BF50-4EF7-875E-78FB389A3F66}" presName="parentText" presStyleLbl="node1" presStyleIdx="0" presStyleCnt="3" custScaleX="121434" custScaleY="390717" custLinFactNeighborX="-2274" custLinFactNeighborY="1543">
        <dgm:presLayoutVars>
          <dgm:chMax val="0"/>
          <dgm:bulletEnabled val="1"/>
        </dgm:presLayoutVars>
      </dgm:prSet>
      <dgm:spPr/>
      <dgm:t>
        <a:bodyPr/>
        <a:lstStyle/>
        <a:p>
          <a:endParaRPr lang="es-ES"/>
        </a:p>
      </dgm:t>
    </dgm:pt>
    <dgm:pt modelId="{E808BCF2-9281-4D9B-97D5-056084126121}" type="pres">
      <dgm:prSet presAssocID="{90F31465-BF50-4EF7-875E-78FB389A3F66}" presName="negativeSpace" presStyleCnt="0"/>
      <dgm:spPr/>
    </dgm:pt>
    <dgm:pt modelId="{C221B09C-1047-4245-8891-091614816412}" type="pres">
      <dgm:prSet presAssocID="{90F31465-BF50-4EF7-875E-78FB389A3F66}" presName="childText" presStyleLbl="conFgAcc1" presStyleIdx="0" presStyleCnt="3">
        <dgm:presLayoutVars>
          <dgm:bulletEnabled val="1"/>
        </dgm:presLayoutVars>
      </dgm:prSet>
      <dgm:spPr/>
    </dgm:pt>
    <dgm:pt modelId="{69E27F6F-43FE-484E-8F17-0C7DDE12449D}" type="pres">
      <dgm:prSet presAssocID="{44034CA9-6439-459C-A12E-0EAD081B756E}" presName="spaceBetweenRectangles" presStyleCnt="0"/>
      <dgm:spPr/>
    </dgm:pt>
    <dgm:pt modelId="{BB7B807A-225C-46B2-A801-C78C4D1D9DC6}" type="pres">
      <dgm:prSet presAssocID="{12D8FFC2-5CC1-4CCF-9D64-B84E651CFC02}" presName="parentLin" presStyleCnt="0"/>
      <dgm:spPr/>
    </dgm:pt>
    <dgm:pt modelId="{A98551E2-2A60-4017-BB22-663C067E3EF9}" type="pres">
      <dgm:prSet presAssocID="{12D8FFC2-5CC1-4CCF-9D64-B84E651CFC02}" presName="parentLeftMargin" presStyleLbl="node1" presStyleIdx="0" presStyleCnt="3"/>
      <dgm:spPr/>
      <dgm:t>
        <a:bodyPr/>
        <a:lstStyle/>
        <a:p>
          <a:endParaRPr lang="es-ES"/>
        </a:p>
      </dgm:t>
    </dgm:pt>
    <dgm:pt modelId="{71DDA3C3-076B-4AF5-AB04-F7F1E73413DC}" type="pres">
      <dgm:prSet presAssocID="{12D8FFC2-5CC1-4CCF-9D64-B84E651CFC02}" presName="parentText" presStyleLbl="node1" presStyleIdx="1" presStyleCnt="3" custScaleX="121659" custScaleY="441089">
        <dgm:presLayoutVars>
          <dgm:chMax val="0"/>
          <dgm:bulletEnabled val="1"/>
        </dgm:presLayoutVars>
      </dgm:prSet>
      <dgm:spPr/>
      <dgm:t>
        <a:bodyPr/>
        <a:lstStyle/>
        <a:p>
          <a:endParaRPr lang="es-ES"/>
        </a:p>
      </dgm:t>
    </dgm:pt>
    <dgm:pt modelId="{8E074914-D658-4967-8C52-F0243EEC3750}" type="pres">
      <dgm:prSet presAssocID="{12D8FFC2-5CC1-4CCF-9D64-B84E651CFC02}" presName="negativeSpace" presStyleCnt="0"/>
      <dgm:spPr/>
    </dgm:pt>
    <dgm:pt modelId="{51B2027F-DE91-4E7E-A2F0-D03569D310E6}" type="pres">
      <dgm:prSet presAssocID="{12D8FFC2-5CC1-4CCF-9D64-B84E651CFC02}" presName="childText" presStyleLbl="conFgAcc1" presStyleIdx="1" presStyleCnt="3">
        <dgm:presLayoutVars>
          <dgm:bulletEnabled val="1"/>
        </dgm:presLayoutVars>
      </dgm:prSet>
      <dgm:spPr/>
    </dgm:pt>
    <dgm:pt modelId="{A0B73D2F-15CC-4286-92EC-8CDB98282FD8}" type="pres">
      <dgm:prSet presAssocID="{9A8D061F-0B9A-4845-B0BF-2176BA376DCC}" presName="spaceBetweenRectangles" presStyleCnt="0"/>
      <dgm:spPr/>
    </dgm:pt>
    <dgm:pt modelId="{7CB5FD29-132A-489F-9370-96C146F86AD0}" type="pres">
      <dgm:prSet presAssocID="{490FE2E4-6DA7-4C4B-82CD-10402AB30145}" presName="parentLin" presStyleCnt="0"/>
      <dgm:spPr/>
    </dgm:pt>
    <dgm:pt modelId="{8A75104D-50E1-4D83-9102-66F7129C1C5F}" type="pres">
      <dgm:prSet presAssocID="{490FE2E4-6DA7-4C4B-82CD-10402AB30145}" presName="parentLeftMargin" presStyleLbl="node1" presStyleIdx="1" presStyleCnt="3"/>
      <dgm:spPr/>
      <dgm:t>
        <a:bodyPr/>
        <a:lstStyle/>
        <a:p>
          <a:endParaRPr lang="es-ES"/>
        </a:p>
      </dgm:t>
    </dgm:pt>
    <dgm:pt modelId="{B96A5A5C-1088-46EA-B5A2-04FE6055CB37}" type="pres">
      <dgm:prSet presAssocID="{490FE2E4-6DA7-4C4B-82CD-10402AB30145}" presName="parentText" presStyleLbl="node1" presStyleIdx="2" presStyleCnt="3" custScaleX="121418" custScaleY="405291">
        <dgm:presLayoutVars>
          <dgm:chMax val="0"/>
          <dgm:bulletEnabled val="1"/>
        </dgm:presLayoutVars>
      </dgm:prSet>
      <dgm:spPr/>
      <dgm:t>
        <a:bodyPr/>
        <a:lstStyle/>
        <a:p>
          <a:endParaRPr lang="es-ES"/>
        </a:p>
      </dgm:t>
    </dgm:pt>
    <dgm:pt modelId="{59DB5CC9-AE89-4907-A907-B2EB9DCBE5D5}" type="pres">
      <dgm:prSet presAssocID="{490FE2E4-6DA7-4C4B-82CD-10402AB30145}" presName="negativeSpace" presStyleCnt="0"/>
      <dgm:spPr/>
    </dgm:pt>
    <dgm:pt modelId="{FEEF919B-1640-4408-915F-97F79A602D60}" type="pres">
      <dgm:prSet presAssocID="{490FE2E4-6DA7-4C4B-82CD-10402AB30145}" presName="childText" presStyleLbl="conFgAcc1" presStyleIdx="2" presStyleCnt="3">
        <dgm:presLayoutVars>
          <dgm:bulletEnabled val="1"/>
        </dgm:presLayoutVars>
      </dgm:prSet>
      <dgm:spPr>
        <a:ln>
          <a:solidFill>
            <a:schemeClr val="accent1"/>
          </a:solidFill>
        </a:ln>
      </dgm:spPr>
    </dgm:pt>
  </dgm:ptLst>
  <dgm:cxnLst>
    <dgm:cxn modelId="{DD71011C-686B-4970-995A-0943221EA165}" srcId="{C418D143-56EF-4F96-8F9E-C920D419618E}" destId="{12D8FFC2-5CC1-4CCF-9D64-B84E651CFC02}" srcOrd="1" destOrd="0" parTransId="{03DED815-0B3B-4A22-9905-3360AF7E5C5C}" sibTransId="{9A8D061F-0B9A-4845-B0BF-2176BA376DCC}"/>
    <dgm:cxn modelId="{1A741BEA-92AD-4F9A-B672-600E1B76A635}" type="presOf" srcId="{90F31465-BF50-4EF7-875E-78FB389A3F66}" destId="{9D93A971-2C1B-4955-8E26-80F2AFA4408E}" srcOrd="1" destOrd="0" presId="urn:microsoft.com/office/officeart/2005/8/layout/list1"/>
    <dgm:cxn modelId="{5C0CA01B-7330-4593-96BC-FB45F8104DCC}" type="presOf" srcId="{90F31465-BF50-4EF7-875E-78FB389A3F66}" destId="{36996BB4-3BF1-4F6D-B2AB-F4EF731395A0}" srcOrd="0" destOrd="0" presId="urn:microsoft.com/office/officeart/2005/8/layout/list1"/>
    <dgm:cxn modelId="{1482CC10-3C29-4F02-94DF-C4C42F99A13B}" type="presOf" srcId="{490FE2E4-6DA7-4C4B-82CD-10402AB30145}" destId="{B96A5A5C-1088-46EA-B5A2-04FE6055CB37}" srcOrd="1" destOrd="0" presId="urn:microsoft.com/office/officeart/2005/8/layout/list1"/>
    <dgm:cxn modelId="{37E65762-9B8D-488C-9683-DDC32A4723D0}" srcId="{C418D143-56EF-4F96-8F9E-C920D419618E}" destId="{90F31465-BF50-4EF7-875E-78FB389A3F66}" srcOrd="0" destOrd="0" parTransId="{BD5767DF-D868-481D-A92F-304A0F0C5DD3}" sibTransId="{44034CA9-6439-459C-A12E-0EAD081B756E}"/>
    <dgm:cxn modelId="{83D9E968-F27F-4891-B159-F7BCAB451C6D}" type="presOf" srcId="{12D8FFC2-5CC1-4CCF-9D64-B84E651CFC02}" destId="{A98551E2-2A60-4017-BB22-663C067E3EF9}" srcOrd="0" destOrd="0" presId="urn:microsoft.com/office/officeart/2005/8/layout/list1"/>
    <dgm:cxn modelId="{ED2CC3ED-3D66-4B85-ACC1-DAEBA10F1867}" srcId="{C418D143-56EF-4F96-8F9E-C920D419618E}" destId="{490FE2E4-6DA7-4C4B-82CD-10402AB30145}" srcOrd="2" destOrd="0" parTransId="{A5772D56-4EAD-49F5-84FB-AE9FD8B474C5}" sibTransId="{3BA345D1-7EE2-4E6A-B8EC-8ED2443AD128}"/>
    <dgm:cxn modelId="{228D8F64-24D9-4D6A-9FF2-29149B23FA69}" type="presOf" srcId="{C418D143-56EF-4F96-8F9E-C920D419618E}" destId="{2ACDA44E-A025-48CD-816C-9F959F06232B}" srcOrd="0" destOrd="0" presId="urn:microsoft.com/office/officeart/2005/8/layout/list1"/>
    <dgm:cxn modelId="{9BBC1CE8-BFCA-483D-9667-A590ED56CCDE}" type="presOf" srcId="{12D8FFC2-5CC1-4CCF-9D64-B84E651CFC02}" destId="{71DDA3C3-076B-4AF5-AB04-F7F1E73413DC}" srcOrd="1" destOrd="0" presId="urn:microsoft.com/office/officeart/2005/8/layout/list1"/>
    <dgm:cxn modelId="{6D9B516C-BC02-49EB-8BF4-A8A78362635B}" type="presOf" srcId="{490FE2E4-6DA7-4C4B-82CD-10402AB30145}" destId="{8A75104D-50E1-4D83-9102-66F7129C1C5F}" srcOrd="0" destOrd="0" presId="urn:microsoft.com/office/officeart/2005/8/layout/list1"/>
    <dgm:cxn modelId="{C5276A12-F8D6-4B68-882C-3EFC2827991A}" type="presParOf" srcId="{2ACDA44E-A025-48CD-816C-9F959F06232B}" destId="{A5272171-EDD6-4791-93AC-DE9265977916}" srcOrd="0" destOrd="0" presId="urn:microsoft.com/office/officeart/2005/8/layout/list1"/>
    <dgm:cxn modelId="{989F1DC0-802E-414F-8D6F-9C8BCBDBFF34}" type="presParOf" srcId="{A5272171-EDD6-4791-93AC-DE9265977916}" destId="{36996BB4-3BF1-4F6D-B2AB-F4EF731395A0}" srcOrd="0" destOrd="0" presId="urn:microsoft.com/office/officeart/2005/8/layout/list1"/>
    <dgm:cxn modelId="{3BAEEA9C-59B4-4D15-A163-3FDE608946AA}" type="presParOf" srcId="{A5272171-EDD6-4791-93AC-DE9265977916}" destId="{9D93A971-2C1B-4955-8E26-80F2AFA4408E}" srcOrd="1" destOrd="0" presId="urn:microsoft.com/office/officeart/2005/8/layout/list1"/>
    <dgm:cxn modelId="{11BD511D-7C9F-489E-AAFB-4AE5FEBC4EE6}" type="presParOf" srcId="{2ACDA44E-A025-48CD-816C-9F959F06232B}" destId="{E808BCF2-9281-4D9B-97D5-056084126121}" srcOrd="1" destOrd="0" presId="urn:microsoft.com/office/officeart/2005/8/layout/list1"/>
    <dgm:cxn modelId="{39D4D122-8567-4C80-8415-6B1521F648FE}" type="presParOf" srcId="{2ACDA44E-A025-48CD-816C-9F959F06232B}" destId="{C221B09C-1047-4245-8891-091614816412}" srcOrd="2" destOrd="0" presId="urn:microsoft.com/office/officeart/2005/8/layout/list1"/>
    <dgm:cxn modelId="{57128B2F-F607-4A88-AA17-2B9F19AADCA1}" type="presParOf" srcId="{2ACDA44E-A025-48CD-816C-9F959F06232B}" destId="{69E27F6F-43FE-484E-8F17-0C7DDE12449D}" srcOrd="3" destOrd="0" presId="urn:microsoft.com/office/officeart/2005/8/layout/list1"/>
    <dgm:cxn modelId="{A378BEBB-9529-4932-A01C-E7D9529E56B1}" type="presParOf" srcId="{2ACDA44E-A025-48CD-816C-9F959F06232B}" destId="{BB7B807A-225C-46B2-A801-C78C4D1D9DC6}" srcOrd="4" destOrd="0" presId="urn:microsoft.com/office/officeart/2005/8/layout/list1"/>
    <dgm:cxn modelId="{4BEB1F02-9272-43C3-BD6B-04440F4433D2}" type="presParOf" srcId="{BB7B807A-225C-46B2-A801-C78C4D1D9DC6}" destId="{A98551E2-2A60-4017-BB22-663C067E3EF9}" srcOrd="0" destOrd="0" presId="urn:microsoft.com/office/officeart/2005/8/layout/list1"/>
    <dgm:cxn modelId="{41E3916D-5561-4FC4-B550-C80C9F0D0FB4}" type="presParOf" srcId="{BB7B807A-225C-46B2-A801-C78C4D1D9DC6}" destId="{71DDA3C3-076B-4AF5-AB04-F7F1E73413DC}" srcOrd="1" destOrd="0" presId="urn:microsoft.com/office/officeart/2005/8/layout/list1"/>
    <dgm:cxn modelId="{46210B30-CCCA-4CFA-A59B-2AC6E2542466}" type="presParOf" srcId="{2ACDA44E-A025-48CD-816C-9F959F06232B}" destId="{8E074914-D658-4967-8C52-F0243EEC3750}" srcOrd="5" destOrd="0" presId="urn:microsoft.com/office/officeart/2005/8/layout/list1"/>
    <dgm:cxn modelId="{5D2B88B1-335D-49BA-BE09-E3FD09C88DDA}" type="presParOf" srcId="{2ACDA44E-A025-48CD-816C-9F959F06232B}" destId="{51B2027F-DE91-4E7E-A2F0-D03569D310E6}" srcOrd="6" destOrd="0" presId="urn:microsoft.com/office/officeart/2005/8/layout/list1"/>
    <dgm:cxn modelId="{000370FA-A589-486C-90CE-29622C361FA3}" type="presParOf" srcId="{2ACDA44E-A025-48CD-816C-9F959F06232B}" destId="{A0B73D2F-15CC-4286-92EC-8CDB98282FD8}" srcOrd="7" destOrd="0" presId="urn:microsoft.com/office/officeart/2005/8/layout/list1"/>
    <dgm:cxn modelId="{96338B89-927F-44F2-BE28-9E056AE3FEDE}" type="presParOf" srcId="{2ACDA44E-A025-48CD-816C-9F959F06232B}" destId="{7CB5FD29-132A-489F-9370-96C146F86AD0}" srcOrd="8" destOrd="0" presId="urn:microsoft.com/office/officeart/2005/8/layout/list1"/>
    <dgm:cxn modelId="{1825A87A-B1FB-49B2-BEE4-31F67FEDB7C9}" type="presParOf" srcId="{7CB5FD29-132A-489F-9370-96C146F86AD0}" destId="{8A75104D-50E1-4D83-9102-66F7129C1C5F}" srcOrd="0" destOrd="0" presId="urn:microsoft.com/office/officeart/2005/8/layout/list1"/>
    <dgm:cxn modelId="{9ADD91EF-3A38-4C81-A442-41FDC4506428}" type="presParOf" srcId="{7CB5FD29-132A-489F-9370-96C146F86AD0}" destId="{B96A5A5C-1088-46EA-B5A2-04FE6055CB37}" srcOrd="1" destOrd="0" presId="urn:microsoft.com/office/officeart/2005/8/layout/list1"/>
    <dgm:cxn modelId="{5E1E10E1-924C-4EEB-B7A7-E2EAA6EE0983}" type="presParOf" srcId="{2ACDA44E-A025-48CD-816C-9F959F06232B}" destId="{59DB5CC9-AE89-4907-A907-B2EB9DCBE5D5}" srcOrd="9" destOrd="0" presId="urn:microsoft.com/office/officeart/2005/8/layout/list1"/>
    <dgm:cxn modelId="{B347BF5C-065D-41A9-B28F-AD8926766771}" type="presParOf" srcId="{2ACDA44E-A025-48CD-816C-9F959F06232B}" destId="{FEEF919B-1640-4408-915F-97F79A602D6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1F771F-D0A1-458E-A838-746F83222879}" type="doc">
      <dgm:prSet loTypeId="urn:microsoft.com/office/officeart/2005/8/layout/vList3" loCatId="list" qsTypeId="urn:microsoft.com/office/officeart/2005/8/quickstyle/simple1" qsCatId="simple" csTypeId="urn:microsoft.com/office/officeart/2005/8/colors/colorful2" csCatId="colorful" phldr="1"/>
      <dgm:spPr/>
    </dgm:pt>
    <dgm:pt modelId="{E8BF51C0-03B2-4658-B06D-209009C3DE50}">
      <dgm:prSet phldrT="[Texto]"/>
      <dgm:spPr/>
      <dgm:t>
        <a:bodyPr/>
        <a:lstStyle/>
        <a:p>
          <a:r>
            <a:rPr lang="es-EC" dirty="0" smtClean="0"/>
            <a:t>Esta etapa se pretende rectificar la totalidad de la forma de onda de entrada en una polaridad constante</a:t>
          </a:r>
          <a:endParaRPr lang="es-ES" dirty="0"/>
        </a:p>
      </dgm:t>
    </dgm:pt>
    <dgm:pt modelId="{C1585D57-1EA7-4E50-96AF-C1052D3EA9E5}" type="parTrans" cxnId="{7B64ECCB-9723-44EB-B87F-E828889BADCC}">
      <dgm:prSet/>
      <dgm:spPr/>
      <dgm:t>
        <a:bodyPr/>
        <a:lstStyle/>
        <a:p>
          <a:endParaRPr lang="es-ES"/>
        </a:p>
      </dgm:t>
    </dgm:pt>
    <dgm:pt modelId="{A8163053-11B4-4079-B2D9-93B5799CF9FB}" type="sibTrans" cxnId="{7B64ECCB-9723-44EB-B87F-E828889BADCC}">
      <dgm:prSet/>
      <dgm:spPr/>
      <dgm:t>
        <a:bodyPr/>
        <a:lstStyle/>
        <a:p>
          <a:endParaRPr lang="es-ES"/>
        </a:p>
      </dgm:t>
    </dgm:pt>
    <dgm:pt modelId="{5BC4D329-CA5D-4D81-92FB-E5E28577DA48}">
      <dgm:prSet phldrT="[Texto]"/>
      <dgm:spPr>
        <a:solidFill>
          <a:srgbClr val="BD9B53"/>
        </a:solidFill>
      </dgm:spPr>
      <dgm:t>
        <a:bodyPr/>
        <a:lstStyle/>
        <a:p>
          <a:r>
            <a:rPr lang="es-EC" dirty="0" smtClean="0"/>
            <a:t>Se </a:t>
          </a:r>
          <a:r>
            <a:rPr lang="es-EC" noProof="0" dirty="0" smtClean="0"/>
            <a:t>invierte</a:t>
          </a:r>
          <a:r>
            <a:rPr lang="es-EC" dirty="0" smtClean="0"/>
            <a:t> los porciones semiciclos negativos o positivos de la forma de onda de entrada</a:t>
          </a:r>
          <a:endParaRPr lang="es-ES" dirty="0"/>
        </a:p>
      </dgm:t>
    </dgm:pt>
    <dgm:pt modelId="{0B4752A4-2630-4639-BC57-00777AAD04EA}" type="parTrans" cxnId="{530DE814-673A-4F23-B6D6-A86686434F84}">
      <dgm:prSet/>
      <dgm:spPr/>
      <dgm:t>
        <a:bodyPr/>
        <a:lstStyle/>
        <a:p>
          <a:endParaRPr lang="es-ES"/>
        </a:p>
      </dgm:t>
    </dgm:pt>
    <dgm:pt modelId="{E0D75169-D8F1-4322-A20F-553353AABB91}" type="sibTrans" cxnId="{530DE814-673A-4F23-B6D6-A86686434F84}">
      <dgm:prSet/>
      <dgm:spPr/>
      <dgm:t>
        <a:bodyPr/>
        <a:lstStyle/>
        <a:p>
          <a:endParaRPr lang="es-ES"/>
        </a:p>
      </dgm:t>
    </dgm:pt>
    <dgm:pt modelId="{DED2328A-3616-4F00-A511-BE18455D5B69}">
      <dgm:prSet phldrT="[Texto]"/>
      <dgm:spPr>
        <a:solidFill>
          <a:srgbClr val="9BBB59"/>
        </a:solidFill>
      </dgm:spPr>
      <dgm:t>
        <a:bodyPr/>
        <a:lstStyle/>
        <a:p>
          <a:r>
            <a:rPr lang="es-EC" dirty="0" smtClean="0"/>
            <a:t>Se empleó un puente de diodos obteniendo a la salida del rectificador un voltaje DC, que todavía conserva algunas variaciones  de la línea AC</a:t>
          </a:r>
          <a:endParaRPr lang="es-ES" dirty="0"/>
        </a:p>
      </dgm:t>
    </dgm:pt>
    <dgm:pt modelId="{E497F21C-FB35-489A-B126-ED3CD7A69212}" type="parTrans" cxnId="{05A739D8-924A-4F2A-9A39-E1E7F7AEDF81}">
      <dgm:prSet/>
      <dgm:spPr/>
      <dgm:t>
        <a:bodyPr/>
        <a:lstStyle/>
        <a:p>
          <a:endParaRPr lang="es-ES"/>
        </a:p>
      </dgm:t>
    </dgm:pt>
    <dgm:pt modelId="{2F6303A6-DCB0-4B82-A8DB-6082DA0CEFC6}" type="sibTrans" cxnId="{05A739D8-924A-4F2A-9A39-E1E7F7AEDF81}">
      <dgm:prSet/>
      <dgm:spPr/>
      <dgm:t>
        <a:bodyPr/>
        <a:lstStyle/>
        <a:p>
          <a:endParaRPr lang="es-ES"/>
        </a:p>
      </dgm:t>
    </dgm:pt>
    <dgm:pt modelId="{707D5D00-4966-4ECA-83FE-19FC0E80D7C9}" type="pres">
      <dgm:prSet presAssocID="{A21F771F-D0A1-458E-A838-746F83222879}" presName="linearFlow" presStyleCnt="0">
        <dgm:presLayoutVars>
          <dgm:dir/>
          <dgm:resizeHandles val="exact"/>
        </dgm:presLayoutVars>
      </dgm:prSet>
      <dgm:spPr/>
    </dgm:pt>
    <dgm:pt modelId="{C3866D82-A048-42F1-8B56-B36D35984015}" type="pres">
      <dgm:prSet presAssocID="{E8BF51C0-03B2-4658-B06D-209009C3DE50}" presName="composite" presStyleCnt="0"/>
      <dgm:spPr/>
    </dgm:pt>
    <dgm:pt modelId="{400D5E64-ACC9-4FF7-ADBA-30367CC4C058}" type="pres">
      <dgm:prSet presAssocID="{E8BF51C0-03B2-4658-B06D-209009C3DE50}" presName="imgShp" presStyleLbl="fgImgPlace1" presStyleIdx="0" presStyleCnt="3"/>
      <dgm:spPr>
        <a:solidFill>
          <a:srgbClr val="C00000"/>
        </a:solidFill>
      </dgm:spPr>
    </dgm:pt>
    <dgm:pt modelId="{2DAFD562-2433-46F8-A8E5-A64EF43EBAEB}" type="pres">
      <dgm:prSet presAssocID="{E8BF51C0-03B2-4658-B06D-209009C3DE50}" presName="txShp" presStyleLbl="node1" presStyleIdx="0" presStyleCnt="3">
        <dgm:presLayoutVars>
          <dgm:bulletEnabled val="1"/>
        </dgm:presLayoutVars>
      </dgm:prSet>
      <dgm:spPr/>
      <dgm:t>
        <a:bodyPr/>
        <a:lstStyle/>
        <a:p>
          <a:endParaRPr lang="es-ES"/>
        </a:p>
      </dgm:t>
    </dgm:pt>
    <dgm:pt modelId="{37348210-5348-4E19-8CD3-52955180B19B}" type="pres">
      <dgm:prSet presAssocID="{A8163053-11B4-4079-B2D9-93B5799CF9FB}" presName="spacing" presStyleCnt="0"/>
      <dgm:spPr/>
    </dgm:pt>
    <dgm:pt modelId="{84059871-965D-4DFB-B9DB-D1B5E3E0D5E4}" type="pres">
      <dgm:prSet presAssocID="{5BC4D329-CA5D-4D81-92FB-E5E28577DA48}" presName="composite" presStyleCnt="0"/>
      <dgm:spPr/>
    </dgm:pt>
    <dgm:pt modelId="{CE2B6400-8737-4008-ACE3-0B1CEF6B1876}" type="pres">
      <dgm:prSet presAssocID="{5BC4D329-CA5D-4D81-92FB-E5E28577DA48}" presName="imgShp" presStyleLbl="fgImgPlace1" presStyleIdx="1" presStyleCnt="3"/>
      <dgm:spPr>
        <a:solidFill>
          <a:srgbClr val="BD9B53"/>
        </a:solidFill>
      </dgm:spPr>
    </dgm:pt>
    <dgm:pt modelId="{70F6490A-89EB-4D4C-92CA-A0867B79BFF6}" type="pres">
      <dgm:prSet presAssocID="{5BC4D329-CA5D-4D81-92FB-E5E28577DA48}" presName="txShp" presStyleLbl="node1" presStyleIdx="1" presStyleCnt="3">
        <dgm:presLayoutVars>
          <dgm:bulletEnabled val="1"/>
        </dgm:presLayoutVars>
      </dgm:prSet>
      <dgm:spPr/>
      <dgm:t>
        <a:bodyPr/>
        <a:lstStyle/>
        <a:p>
          <a:endParaRPr lang="es-ES"/>
        </a:p>
      </dgm:t>
    </dgm:pt>
    <dgm:pt modelId="{CE37ED59-5A91-4D47-889E-33347150A7B9}" type="pres">
      <dgm:prSet presAssocID="{E0D75169-D8F1-4322-A20F-553353AABB91}" presName="spacing" presStyleCnt="0"/>
      <dgm:spPr/>
    </dgm:pt>
    <dgm:pt modelId="{4BF4B059-B602-41FB-8CD9-5552DE69F5A4}" type="pres">
      <dgm:prSet presAssocID="{DED2328A-3616-4F00-A511-BE18455D5B69}" presName="composite" presStyleCnt="0"/>
      <dgm:spPr/>
    </dgm:pt>
    <dgm:pt modelId="{046754AD-AFEA-4497-802D-820C3E5C2C64}" type="pres">
      <dgm:prSet presAssocID="{DED2328A-3616-4F00-A511-BE18455D5B69}" presName="imgShp" presStyleLbl="fgImgPlace1" presStyleIdx="2" presStyleCnt="3"/>
      <dgm:spPr>
        <a:solidFill>
          <a:srgbClr val="9BBB59"/>
        </a:solidFill>
      </dgm:spPr>
    </dgm:pt>
    <dgm:pt modelId="{D5922F61-3C0A-4FC2-90C0-7AAF4F02C0D6}" type="pres">
      <dgm:prSet presAssocID="{DED2328A-3616-4F00-A511-BE18455D5B69}" presName="txShp" presStyleLbl="node1" presStyleIdx="2" presStyleCnt="3">
        <dgm:presLayoutVars>
          <dgm:bulletEnabled val="1"/>
        </dgm:presLayoutVars>
      </dgm:prSet>
      <dgm:spPr/>
      <dgm:t>
        <a:bodyPr/>
        <a:lstStyle/>
        <a:p>
          <a:endParaRPr lang="es-ES"/>
        </a:p>
      </dgm:t>
    </dgm:pt>
  </dgm:ptLst>
  <dgm:cxnLst>
    <dgm:cxn modelId="{851BD2AF-983F-4D67-9E06-20D2342001AF}" type="presOf" srcId="{5BC4D329-CA5D-4D81-92FB-E5E28577DA48}" destId="{70F6490A-89EB-4D4C-92CA-A0867B79BFF6}" srcOrd="0" destOrd="0" presId="urn:microsoft.com/office/officeart/2005/8/layout/vList3"/>
    <dgm:cxn modelId="{7B64ECCB-9723-44EB-B87F-E828889BADCC}" srcId="{A21F771F-D0A1-458E-A838-746F83222879}" destId="{E8BF51C0-03B2-4658-B06D-209009C3DE50}" srcOrd="0" destOrd="0" parTransId="{C1585D57-1EA7-4E50-96AF-C1052D3EA9E5}" sibTransId="{A8163053-11B4-4079-B2D9-93B5799CF9FB}"/>
    <dgm:cxn modelId="{530DE814-673A-4F23-B6D6-A86686434F84}" srcId="{A21F771F-D0A1-458E-A838-746F83222879}" destId="{5BC4D329-CA5D-4D81-92FB-E5E28577DA48}" srcOrd="1" destOrd="0" parTransId="{0B4752A4-2630-4639-BC57-00777AAD04EA}" sibTransId="{E0D75169-D8F1-4322-A20F-553353AABB91}"/>
    <dgm:cxn modelId="{D2FD9CC1-BA46-47BA-8C36-337C06E8A23A}" type="presOf" srcId="{DED2328A-3616-4F00-A511-BE18455D5B69}" destId="{D5922F61-3C0A-4FC2-90C0-7AAF4F02C0D6}" srcOrd="0" destOrd="0" presId="urn:microsoft.com/office/officeart/2005/8/layout/vList3"/>
    <dgm:cxn modelId="{058D574C-68E9-42DA-A329-13503BDBE675}" type="presOf" srcId="{A21F771F-D0A1-458E-A838-746F83222879}" destId="{707D5D00-4966-4ECA-83FE-19FC0E80D7C9}" srcOrd="0" destOrd="0" presId="urn:microsoft.com/office/officeart/2005/8/layout/vList3"/>
    <dgm:cxn modelId="{0D24720C-ECAD-4D6A-B8CA-9BAA92782AB4}" type="presOf" srcId="{E8BF51C0-03B2-4658-B06D-209009C3DE50}" destId="{2DAFD562-2433-46F8-A8E5-A64EF43EBAEB}" srcOrd="0" destOrd="0" presId="urn:microsoft.com/office/officeart/2005/8/layout/vList3"/>
    <dgm:cxn modelId="{05A739D8-924A-4F2A-9A39-E1E7F7AEDF81}" srcId="{A21F771F-D0A1-458E-A838-746F83222879}" destId="{DED2328A-3616-4F00-A511-BE18455D5B69}" srcOrd="2" destOrd="0" parTransId="{E497F21C-FB35-489A-B126-ED3CD7A69212}" sibTransId="{2F6303A6-DCB0-4B82-A8DB-6082DA0CEFC6}"/>
    <dgm:cxn modelId="{1E8F801B-68A5-4B1B-B73D-59F5560EC28F}" type="presParOf" srcId="{707D5D00-4966-4ECA-83FE-19FC0E80D7C9}" destId="{C3866D82-A048-42F1-8B56-B36D35984015}" srcOrd="0" destOrd="0" presId="urn:microsoft.com/office/officeart/2005/8/layout/vList3"/>
    <dgm:cxn modelId="{1497D5F9-1306-48E3-AA24-BBE82C51B310}" type="presParOf" srcId="{C3866D82-A048-42F1-8B56-B36D35984015}" destId="{400D5E64-ACC9-4FF7-ADBA-30367CC4C058}" srcOrd="0" destOrd="0" presId="urn:microsoft.com/office/officeart/2005/8/layout/vList3"/>
    <dgm:cxn modelId="{F2B4F223-5560-4B5D-9163-3B88CD419450}" type="presParOf" srcId="{C3866D82-A048-42F1-8B56-B36D35984015}" destId="{2DAFD562-2433-46F8-A8E5-A64EF43EBAEB}" srcOrd="1" destOrd="0" presId="urn:microsoft.com/office/officeart/2005/8/layout/vList3"/>
    <dgm:cxn modelId="{28246E10-833A-4022-BC7C-2C2F55253DE2}" type="presParOf" srcId="{707D5D00-4966-4ECA-83FE-19FC0E80D7C9}" destId="{37348210-5348-4E19-8CD3-52955180B19B}" srcOrd="1" destOrd="0" presId="urn:microsoft.com/office/officeart/2005/8/layout/vList3"/>
    <dgm:cxn modelId="{C7A7E76F-196F-488B-B22F-608122A64A17}" type="presParOf" srcId="{707D5D00-4966-4ECA-83FE-19FC0E80D7C9}" destId="{84059871-965D-4DFB-B9DB-D1B5E3E0D5E4}" srcOrd="2" destOrd="0" presId="urn:microsoft.com/office/officeart/2005/8/layout/vList3"/>
    <dgm:cxn modelId="{78595AFE-EFA4-415D-87C2-CFDC1EA5D7DB}" type="presParOf" srcId="{84059871-965D-4DFB-B9DB-D1B5E3E0D5E4}" destId="{CE2B6400-8737-4008-ACE3-0B1CEF6B1876}" srcOrd="0" destOrd="0" presId="urn:microsoft.com/office/officeart/2005/8/layout/vList3"/>
    <dgm:cxn modelId="{C993BB25-240B-485F-8449-FA487B88FDA7}" type="presParOf" srcId="{84059871-965D-4DFB-B9DB-D1B5E3E0D5E4}" destId="{70F6490A-89EB-4D4C-92CA-A0867B79BFF6}" srcOrd="1" destOrd="0" presId="urn:microsoft.com/office/officeart/2005/8/layout/vList3"/>
    <dgm:cxn modelId="{681A6ADC-63EA-42B6-AC78-6F983BE3D632}" type="presParOf" srcId="{707D5D00-4966-4ECA-83FE-19FC0E80D7C9}" destId="{CE37ED59-5A91-4D47-889E-33347150A7B9}" srcOrd="3" destOrd="0" presId="urn:microsoft.com/office/officeart/2005/8/layout/vList3"/>
    <dgm:cxn modelId="{2F4156B0-5750-4E0E-B388-03F0282084E2}" type="presParOf" srcId="{707D5D00-4966-4ECA-83FE-19FC0E80D7C9}" destId="{4BF4B059-B602-41FB-8CD9-5552DE69F5A4}" srcOrd="4" destOrd="0" presId="urn:microsoft.com/office/officeart/2005/8/layout/vList3"/>
    <dgm:cxn modelId="{C29FE730-CD9F-4477-83FC-881CFFA7217F}" type="presParOf" srcId="{4BF4B059-B602-41FB-8CD9-5552DE69F5A4}" destId="{046754AD-AFEA-4497-802D-820C3E5C2C64}" srcOrd="0" destOrd="0" presId="urn:microsoft.com/office/officeart/2005/8/layout/vList3"/>
    <dgm:cxn modelId="{9268C292-4DAB-4662-8B23-B70107F12D52}" type="presParOf" srcId="{4BF4B059-B602-41FB-8CD9-5552DE69F5A4}" destId="{D5922F61-3C0A-4FC2-90C0-7AAF4F02C0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5F970D-82D1-4BD3-BAE7-65F1C48DDB4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S"/>
        </a:p>
      </dgm:t>
    </dgm:pt>
    <dgm:pt modelId="{6335DD69-1D05-4B0F-9C56-746B584FC587}">
      <dgm:prSet phldrT="[Texto]"/>
      <dgm:spPr/>
      <dgm:t>
        <a:bodyPr/>
        <a:lstStyle/>
        <a:p>
          <a:r>
            <a:rPr lang="es-EC" dirty="0" smtClean="0"/>
            <a:t>El voltaje DC obtenido a la salida del rectificador no es generalmente el apropiado para dar carga al circuito</a:t>
          </a:r>
          <a:endParaRPr lang="es-ES" dirty="0"/>
        </a:p>
      </dgm:t>
    </dgm:pt>
    <dgm:pt modelId="{147ED4A4-85F0-449B-9274-14A6567DBBAD}" type="parTrans" cxnId="{39B78C29-F104-428B-8507-E30AFD2BA067}">
      <dgm:prSet/>
      <dgm:spPr/>
      <dgm:t>
        <a:bodyPr/>
        <a:lstStyle/>
        <a:p>
          <a:endParaRPr lang="es-ES"/>
        </a:p>
      </dgm:t>
    </dgm:pt>
    <dgm:pt modelId="{35FDB3BD-844C-40F2-B95B-AABB4E26CF14}" type="sibTrans" cxnId="{39B78C29-F104-428B-8507-E30AFD2BA067}">
      <dgm:prSet/>
      <dgm:spPr/>
      <dgm:t>
        <a:bodyPr/>
        <a:lstStyle/>
        <a:p>
          <a:endParaRPr lang="es-ES"/>
        </a:p>
      </dgm:t>
    </dgm:pt>
    <dgm:pt modelId="{EF07658E-9059-4F70-9B5F-75B3F30028D6}">
      <dgm:prSet phldrT="[Texto]" custT="1"/>
      <dgm:spPr/>
      <dgm:t>
        <a:bodyPr/>
        <a:lstStyle/>
        <a:p>
          <a:r>
            <a:rPr lang="es-EC" sz="2000" dirty="0" smtClean="0"/>
            <a:t>Se insertó un circuito para almacenar energía durante cada pico de voltaje, y liberarlo cuando ese pico vuelve a bajar</a:t>
          </a:r>
          <a:endParaRPr lang="es-ES" sz="2000" dirty="0"/>
        </a:p>
      </dgm:t>
    </dgm:pt>
    <dgm:pt modelId="{74EDA64F-30E3-4C91-985E-9E73EF8D23D5}" type="parTrans" cxnId="{747282F1-1C31-4E1B-AD41-154E9294593C}">
      <dgm:prSet/>
      <dgm:spPr/>
      <dgm:t>
        <a:bodyPr/>
        <a:lstStyle/>
        <a:p>
          <a:endParaRPr lang="es-ES"/>
        </a:p>
      </dgm:t>
    </dgm:pt>
    <dgm:pt modelId="{169D9EBE-F176-4948-99FB-4EEA6AA6C345}" type="sibTrans" cxnId="{747282F1-1C31-4E1B-AD41-154E9294593C}">
      <dgm:prSet/>
      <dgm:spPr/>
      <dgm:t>
        <a:bodyPr/>
        <a:lstStyle/>
        <a:p>
          <a:endParaRPr lang="es-ES"/>
        </a:p>
      </dgm:t>
    </dgm:pt>
    <dgm:pt modelId="{72D678BB-5FA0-4760-B271-763A22A3E11B}">
      <dgm:prSet phldrT="[Texto]"/>
      <dgm:spPr/>
      <dgm:t>
        <a:bodyPr/>
        <a:lstStyle/>
        <a:p>
          <a:r>
            <a:rPr lang="es-EC" dirty="0" smtClean="0"/>
            <a:t>En este proyecto se utilizó un capacitor de 1000 </a:t>
          </a:r>
          <a:r>
            <a:rPr lang="es-EC" dirty="0" err="1" smtClean="0"/>
            <a:t>uF</a:t>
          </a:r>
          <a:r>
            <a:rPr lang="es-EC" dirty="0" smtClean="0"/>
            <a:t> como circuito de filtro.</a:t>
          </a:r>
          <a:endParaRPr lang="es-ES" dirty="0"/>
        </a:p>
      </dgm:t>
    </dgm:pt>
    <dgm:pt modelId="{4165DE98-74B9-4F5A-A556-E743ED5E54A2}" type="parTrans" cxnId="{0EDE9DC3-034D-4177-A20D-E8096CCBB895}">
      <dgm:prSet/>
      <dgm:spPr/>
      <dgm:t>
        <a:bodyPr/>
        <a:lstStyle/>
        <a:p>
          <a:endParaRPr lang="es-ES"/>
        </a:p>
      </dgm:t>
    </dgm:pt>
    <dgm:pt modelId="{7E77A7F1-4200-43C5-BF88-92966394F3DA}" type="sibTrans" cxnId="{0EDE9DC3-034D-4177-A20D-E8096CCBB895}">
      <dgm:prSet/>
      <dgm:spPr/>
      <dgm:t>
        <a:bodyPr/>
        <a:lstStyle/>
        <a:p>
          <a:endParaRPr lang="es-ES"/>
        </a:p>
      </dgm:t>
    </dgm:pt>
    <dgm:pt modelId="{FDD4F166-6883-4464-BB65-6E8C5F1E0B66}" type="pres">
      <dgm:prSet presAssocID="{9B5F970D-82D1-4BD3-BAE7-65F1C48DDB4D}" presName="layout" presStyleCnt="0">
        <dgm:presLayoutVars>
          <dgm:chMax/>
          <dgm:chPref/>
          <dgm:dir/>
          <dgm:animOne val="branch"/>
          <dgm:animLvl val="lvl"/>
          <dgm:resizeHandles/>
        </dgm:presLayoutVars>
      </dgm:prSet>
      <dgm:spPr/>
      <dgm:t>
        <a:bodyPr/>
        <a:lstStyle/>
        <a:p>
          <a:endParaRPr lang="es-ES"/>
        </a:p>
      </dgm:t>
    </dgm:pt>
    <dgm:pt modelId="{3182ADB5-A7C3-45B5-A1D6-65F3C81F5FD0}" type="pres">
      <dgm:prSet presAssocID="{6335DD69-1D05-4B0F-9C56-746B584FC587}" presName="root" presStyleCnt="0">
        <dgm:presLayoutVars>
          <dgm:chMax/>
          <dgm:chPref val="4"/>
        </dgm:presLayoutVars>
      </dgm:prSet>
      <dgm:spPr/>
    </dgm:pt>
    <dgm:pt modelId="{39226B4A-91FA-4FE1-8DCB-25F75E4B975E}" type="pres">
      <dgm:prSet presAssocID="{6335DD69-1D05-4B0F-9C56-746B584FC587}" presName="rootComposite" presStyleCnt="0">
        <dgm:presLayoutVars/>
      </dgm:prSet>
      <dgm:spPr/>
    </dgm:pt>
    <dgm:pt modelId="{D1AEA419-66B5-4F2B-AB46-B6E6144F8AC9}" type="pres">
      <dgm:prSet presAssocID="{6335DD69-1D05-4B0F-9C56-746B584FC587}" presName="rootText" presStyleLbl="node0" presStyleIdx="0" presStyleCnt="1">
        <dgm:presLayoutVars>
          <dgm:chMax/>
          <dgm:chPref val="4"/>
        </dgm:presLayoutVars>
      </dgm:prSet>
      <dgm:spPr/>
      <dgm:t>
        <a:bodyPr/>
        <a:lstStyle/>
        <a:p>
          <a:endParaRPr lang="es-ES"/>
        </a:p>
      </dgm:t>
    </dgm:pt>
    <dgm:pt modelId="{F1E411E9-84F7-46D8-B0D4-6E24AB380517}" type="pres">
      <dgm:prSet presAssocID="{6335DD69-1D05-4B0F-9C56-746B584FC587}" presName="childShape" presStyleCnt="0">
        <dgm:presLayoutVars>
          <dgm:chMax val="0"/>
          <dgm:chPref val="0"/>
        </dgm:presLayoutVars>
      </dgm:prSet>
      <dgm:spPr/>
    </dgm:pt>
    <dgm:pt modelId="{D8303B5A-B7C3-4CDC-AA55-C99719CAC775}" type="pres">
      <dgm:prSet presAssocID="{EF07658E-9059-4F70-9B5F-75B3F30028D6}" presName="childComposite" presStyleCnt="0">
        <dgm:presLayoutVars>
          <dgm:chMax val="0"/>
          <dgm:chPref val="0"/>
        </dgm:presLayoutVars>
      </dgm:prSet>
      <dgm:spPr/>
    </dgm:pt>
    <dgm:pt modelId="{8D4F2D24-BD69-4533-9D3C-A17F44E164A0}" type="pres">
      <dgm:prSet presAssocID="{EF07658E-9059-4F70-9B5F-75B3F30028D6}" presName="Image" presStyleLbl="node1" presStyleIdx="0" presStyleCnt="2"/>
      <dgm:spPr/>
    </dgm:pt>
    <dgm:pt modelId="{DBCCC0DA-8F5E-4DEB-B6B2-A16D09ECA94C}" type="pres">
      <dgm:prSet presAssocID="{EF07658E-9059-4F70-9B5F-75B3F30028D6}" presName="childText" presStyleLbl="lnNode1" presStyleIdx="0" presStyleCnt="2" custLinFactNeighborX="282" custLinFactNeighborY="1893">
        <dgm:presLayoutVars>
          <dgm:chMax val="0"/>
          <dgm:chPref val="0"/>
          <dgm:bulletEnabled val="1"/>
        </dgm:presLayoutVars>
      </dgm:prSet>
      <dgm:spPr/>
      <dgm:t>
        <a:bodyPr/>
        <a:lstStyle/>
        <a:p>
          <a:endParaRPr lang="es-ES"/>
        </a:p>
      </dgm:t>
    </dgm:pt>
    <dgm:pt modelId="{D0CB2FD9-5675-4A15-8350-D69630EF6065}" type="pres">
      <dgm:prSet presAssocID="{72D678BB-5FA0-4760-B271-763A22A3E11B}" presName="childComposite" presStyleCnt="0">
        <dgm:presLayoutVars>
          <dgm:chMax val="0"/>
          <dgm:chPref val="0"/>
        </dgm:presLayoutVars>
      </dgm:prSet>
      <dgm:spPr/>
    </dgm:pt>
    <dgm:pt modelId="{B83712D5-C620-4339-A85C-006711BDF508}" type="pres">
      <dgm:prSet presAssocID="{72D678BB-5FA0-4760-B271-763A22A3E11B}" presName="Image" presStyleLbl="node1" presStyleIdx="1" presStyleCnt="2"/>
      <dgm:spPr/>
    </dgm:pt>
    <dgm:pt modelId="{9EB410AE-0D16-43C4-BD82-2F352F8906E0}" type="pres">
      <dgm:prSet presAssocID="{72D678BB-5FA0-4760-B271-763A22A3E11B}" presName="childText" presStyleLbl="lnNode1" presStyleIdx="1" presStyleCnt="2">
        <dgm:presLayoutVars>
          <dgm:chMax val="0"/>
          <dgm:chPref val="0"/>
          <dgm:bulletEnabled val="1"/>
        </dgm:presLayoutVars>
      </dgm:prSet>
      <dgm:spPr/>
      <dgm:t>
        <a:bodyPr/>
        <a:lstStyle/>
        <a:p>
          <a:endParaRPr lang="es-ES"/>
        </a:p>
      </dgm:t>
    </dgm:pt>
  </dgm:ptLst>
  <dgm:cxnLst>
    <dgm:cxn modelId="{BC96239D-980A-401A-B244-EC8FD9B89D3F}" type="presOf" srcId="{6335DD69-1D05-4B0F-9C56-746B584FC587}" destId="{D1AEA419-66B5-4F2B-AB46-B6E6144F8AC9}" srcOrd="0" destOrd="0" presId="urn:microsoft.com/office/officeart/2008/layout/PictureAccentList"/>
    <dgm:cxn modelId="{BD7F2A67-30D3-4353-A84D-9CDEF13805F2}" type="presOf" srcId="{EF07658E-9059-4F70-9B5F-75B3F30028D6}" destId="{DBCCC0DA-8F5E-4DEB-B6B2-A16D09ECA94C}" srcOrd="0" destOrd="0" presId="urn:microsoft.com/office/officeart/2008/layout/PictureAccentList"/>
    <dgm:cxn modelId="{0EDE9DC3-034D-4177-A20D-E8096CCBB895}" srcId="{6335DD69-1D05-4B0F-9C56-746B584FC587}" destId="{72D678BB-5FA0-4760-B271-763A22A3E11B}" srcOrd="1" destOrd="0" parTransId="{4165DE98-74B9-4F5A-A556-E743ED5E54A2}" sibTransId="{7E77A7F1-4200-43C5-BF88-92966394F3DA}"/>
    <dgm:cxn modelId="{6CFC3036-2814-4911-A6E7-84333C7EE52D}" type="presOf" srcId="{9B5F970D-82D1-4BD3-BAE7-65F1C48DDB4D}" destId="{FDD4F166-6883-4464-BB65-6E8C5F1E0B66}" srcOrd="0" destOrd="0" presId="urn:microsoft.com/office/officeart/2008/layout/PictureAccentList"/>
    <dgm:cxn modelId="{747282F1-1C31-4E1B-AD41-154E9294593C}" srcId="{6335DD69-1D05-4B0F-9C56-746B584FC587}" destId="{EF07658E-9059-4F70-9B5F-75B3F30028D6}" srcOrd="0" destOrd="0" parTransId="{74EDA64F-30E3-4C91-985E-9E73EF8D23D5}" sibTransId="{169D9EBE-F176-4948-99FB-4EEA6AA6C345}"/>
    <dgm:cxn modelId="{1CC73C34-83E2-4A32-A7E3-2BFBB9666EC4}" type="presOf" srcId="{72D678BB-5FA0-4760-B271-763A22A3E11B}" destId="{9EB410AE-0D16-43C4-BD82-2F352F8906E0}" srcOrd="0" destOrd="0" presId="urn:microsoft.com/office/officeart/2008/layout/PictureAccentList"/>
    <dgm:cxn modelId="{39B78C29-F104-428B-8507-E30AFD2BA067}" srcId="{9B5F970D-82D1-4BD3-BAE7-65F1C48DDB4D}" destId="{6335DD69-1D05-4B0F-9C56-746B584FC587}" srcOrd="0" destOrd="0" parTransId="{147ED4A4-85F0-449B-9274-14A6567DBBAD}" sibTransId="{35FDB3BD-844C-40F2-B95B-AABB4E26CF14}"/>
    <dgm:cxn modelId="{EED91A24-9A11-4796-890C-7C15AC80F174}" type="presParOf" srcId="{FDD4F166-6883-4464-BB65-6E8C5F1E0B66}" destId="{3182ADB5-A7C3-45B5-A1D6-65F3C81F5FD0}" srcOrd="0" destOrd="0" presId="urn:microsoft.com/office/officeart/2008/layout/PictureAccentList"/>
    <dgm:cxn modelId="{072ABD11-4ADF-464B-8B5A-C6533A56211F}" type="presParOf" srcId="{3182ADB5-A7C3-45B5-A1D6-65F3C81F5FD0}" destId="{39226B4A-91FA-4FE1-8DCB-25F75E4B975E}" srcOrd="0" destOrd="0" presId="urn:microsoft.com/office/officeart/2008/layout/PictureAccentList"/>
    <dgm:cxn modelId="{62DC1227-24EA-4DDE-BEBA-1D54E9C45CD9}" type="presParOf" srcId="{39226B4A-91FA-4FE1-8DCB-25F75E4B975E}" destId="{D1AEA419-66B5-4F2B-AB46-B6E6144F8AC9}" srcOrd="0" destOrd="0" presId="urn:microsoft.com/office/officeart/2008/layout/PictureAccentList"/>
    <dgm:cxn modelId="{B4CA0266-F32C-4CFD-BC60-A3181F50C169}" type="presParOf" srcId="{3182ADB5-A7C3-45B5-A1D6-65F3C81F5FD0}" destId="{F1E411E9-84F7-46D8-B0D4-6E24AB380517}" srcOrd="1" destOrd="0" presId="urn:microsoft.com/office/officeart/2008/layout/PictureAccentList"/>
    <dgm:cxn modelId="{987AE7D9-35CA-4AE9-A24F-33B106FC48C9}" type="presParOf" srcId="{F1E411E9-84F7-46D8-B0D4-6E24AB380517}" destId="{D8303B5A-B7C3-4CDC-AA55-C99719CAC775}" srcOrd="0" destOrd="0" presId="urn:microsoft.com/office/officeart/2008/layout/PictureAccentList"/>
    <dgm:cxn modelId="{FF199E6E-E991-42B0-9DDC-1680373754D5}" type="presParOf" srcId="{D8303B5A-B7C3-4CDC-AA55-C99719CAC775}" destId="{8D4F2D24-BD69-4533-9D3C-A17F44E164A0}" srcOrd="0" destOrd="0" presId="urn:microsoft.com/office/officeart/2008/layout/PictureAccentList"/>
    <dgm:cxn modelId="{BF40A1FE-6108-4A7E-AC99-6A22BB19E5BA}" type="presParOf" srcId="{D8303B5A-B7C3-4CDC-AA55-C99719CAC775}" destId="{DBCCC0DA-8F5E-4DEB-B6B2-A16D09ECA94C}" srcOrd="1" destOrd="0" presId="urn:microsoft.com/office/officeart/2008/layout/PictureAccentList"/>
    <dgm:cxn modelId="{EBD27753-2115-4E6E-B1EE-82343BA7350E}" type="presParOf" srcId="{F1E411E9-84F7-46D8-B0D4-6E24AB380517}" destId="{D0CB2FD9-5675-4A15-8350-D69630EF6065}" srcOrd="1" destOrd="0" presId="urn:microsoft.com/office/officeart/2008/layout/PictureAccentList"/>
    <dgm:cxn modelId="{D6C56E38-4632-488D-BFB1-7269C84EBCC1}" type="presParOf" srcId="{D0CB2FD9-5675-4A15-8350-D69630EF6065}" destId="{B83712D5-C620-4339-A85C-006711BDF508}" srcOrd="0" destOrd="0" presId="urn:microsoft.com/office/officeart/2008/layout/PictureAccentList"/>
    <dgm:cxn modelId="{93AAF4B8-2CB3-4CA2-B887-615298BB42F2}" type="presParOf" srcId="{D0CB2FD9-5675-4A15-8350-D69630EF6065}" destId="{9EB410AE-0D16-43C4-BD82-2F352F8906E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89EECC-A6A3-4977-A026-9BF76596BED5}" type="doc">
      <dgm:prSet loTypeId="urn:microsoft.com/office/officeart/2005/8/layout/list1" loCatId="list" qsTypeId="urn:microsoft.com/office/officeart/2005/8/quickstyle/3d2" qsCatId="3D" csTypeId="urn:microsoft.com/office/officeart/2005/8/colors/accent5_4" csCatId="accent5" phldr="1"/>
      <dgm:spPr/>
      <dgm:t>
        <a:bodyPr/>
        <a:lstStyle/>
        <a:p>
          <a:endParaRPr lang="es-ES"/>
        </a:p>
      </dgm:t>
    </dgm:pt>
    <dgm:pt modelId="{6EC64D6F-37D1-4AB4-BBBC-429B85C5B826}">
      <dgm:prSet phldrT="[Texto]" custT="1"/>
      <dgm:spPr/>
      <dgm:t>
        <a:bodyPr/>
        <a:lstStyle/>
        <a:p>
          <a:pPr algn="just"/>
          <a:r>
            <a:rPr lang="es-EC" sz="2000" dirty="0" smtClean="0"/>
            <a:t>El MDP es un producto ecológicamente correcto que utiliza maderas provenientes de áreas de reforestación</a:t>
          </a:r>
          <a:r>
            <a:rPr lang="es-ES" sz="2000" dirty="0" smtClean="0"/>
            <a:t>.</a:t>
          </a:r>
          <a:endParaRPr lang="es-ES" sz="2000" dirty="0"/>
        </a:p>
      </dgm:t>
    </dgm:pt>
    <dgm:pt modelId="{639B1063-48BE-4094-BE19-E880B123C218}" type="parTrans" cxnId="{BE6B589F-4A65-43A0-AB20-F06137E4ABD0}">
      <dgm:prSet/>
      <dgm:spPr/>
      <dgm:t>
        <a:bodyPr/>
        <a:lstStyle/>
        <a:p>
          <a:endParaRPr lang="es-ES"/>
        </a:p>
      </dgm:t>
    </dgm:pt>
    <dgm:pt modelId="{6A129A05-D927-4D35-B808-1A6DBF3F4782}" type="sibTrans" cxnId="{BE6B589F-4A65-43A0-AB20-F06137E4ABD0}">
      <dgm:prSet/>
      <dgm:spPr/>
      <dgm:t>
        <a:bodyPr/>
        <a:lstStyle/>
        <a:p>
          <a:endParaRPr lang="es-ES"/>
        </a:p>
      </dgm:t>
    </dgm:pt>
    <dgm:pt modelId="{31CBEAE5-38BC-44C2-92E5-F36061F4953C}">
      <dgm:prSet phldrT="[Texto]" custT="1"/>
      <dgm:spPr/>
      <dgm:t>
        <a:bodyPr/>
        <a:lstStyle/>
        <a:p>
          <a:pPr algn="just"/>
          <a:r>
            <a:rPr lang="es-EC" sz="2200" dirty="0" smtClean="0"/>
            <a:t>El MDP es el panel de madera industrializada más utilizado en el mundo para la fabricación de muebles residenciales o comerciales.</a:t>
          </a:r>
          <a:endParaRPr lang="es-ES" sz="2200" dirty="0"/>
        </a:p>
      </dgm:t>
    </dgm:pt>
    <dgm:pt modelId="{BD116A2C-BFC5-4F3D-8858-06E47B68A9ED}" type="parTrans" cxnId="{756F6B83-9C74-41D7-BD5A-9956032B7DC5}">
      <dgm:prSet/>
      <dgm:spPr/>
      <dgm:t>
        <a:bodyPr/>
        <a:lstStyle/>
        <a:p>
          <a:endParaRPr lang="es-ES"/>
        </a:p>
      </dgm:t>
    </dgm:pt>
    <dgm:pt modelId="{90C0B3E0-3506-4025-B563-3454FB82C534}" type="sibTrans" cxnId="{756F6B83-9C74-41D7-BD5A-9956032B7DC5}">
      <dgm:prSet/>
      <dgm:spPr/>
      <dgm:t>
        <a:bodyPr/>
        <a:lstStyle/>
        <a:p>
          <a:endParaRPr lang="es-ES"/>
        </a:p>
      </dgm:t>
    </dgm:pt>
    <dgm:pt modelId="{170120F8-F250-4AFB-BAD2-A0A6579FF1BD}">
      <dgm:prSet phldrT="[Texto]" custT="1"/>
      <dgm:spPr/>
      <dgm:t>
        <a:bodyPr/>
        <a:lstStyle/>
        <a:p>
          <a:pPr algn="just"/>
          <a:r>
            <a:rPr lang="es-EC" sz="2200" dirty="0" smtClean="0"/>
            <a:t>Homogeneidad y gran uniformidad de las partículas de los estratos externos e internos</a:t>
          </a:r>
          <a:endParaRPr lang="es-ES" sz="2200" dirty="0"/>
        </a:p>
      </dgm:t>
    </dgm:pt>
    <dgm:pt modelId="{DF8A9661-091A-47D9-B3CA-CE0900D25931}" type="parTrans" cxnId="{5D76EEEB-2CE5-4B9B-8618-858C395CD26D}">
      <dgm:prSet/>
      <dgm:spPr/>
      <dgm:t>
        <a:bodyPr/>
        <a:lstStyle/>
        <a:p>
          <a:endParaRPr lang="es-ES"/>
        </a:p>
      </dgm:t>
    </dgm:pt>
    <dgm:pt modelId="{1E5DAD0D-4A48-4C3E-83BD-AADEC500C6A9}" type="sibTrans" cxnId="{5D76EEEB-2CE5-4B9B-8618-858C395CD26D}">
      <dgm:prSet/>
      <dgm:spPr/>
      <dgm:t>
        <a:bodyPr/>
        <a:lstStyle/>
        <a:p>
          <a:endParaRPr lang="es-ES"/>
        </a:p>
      </dgm:t>
    </dgm:pt>
    <dgm:pt modelId="{62E4EA00-7CEC-452E-9E23-3A316E002189}" type="pres">
      <dgm:prSet presAssocID="{B789EECC-A6A3-4977-A026-9BF76596BED5}" presName="linear" presStyleCnt="0">
        <dgm:presLayoutVars>
          <dgm:dir/>
          <dgm:animLvl val="lvl"/>
          <dgm:resizeHandles val="exact"/>
        </dgm:presLayoutVars>
      </dgm:prSet>
      <dgm:spPr/>
      <dgm:t>
        <a:bodyPr/>
        <a:lstStyle/>
        <a:p>
          <a:endParaRPr lang="es-ES"/>
        </a:p>
      </dgm:t>
    </dgm:pt>
    <dgm:pt modelId="{6E58D74F-ADBA-44BB-8AC1-D2D5516ACC23}" type="pres">
      <dgm:prSet presAssocID="{6EC64D6F-37D1-4AB4-BBBC-429B85C5B826}" presName="parentLin" presStyleCnt="0"/>
      <dgm:spPr/>
    </dgm:pt>
    <dgm:pt modelId="{DC683971-7124-4A1E-ABC0-69EC44BBE4A6}" type="pres">
      <dgm:prSet presAssocID="{6EC64D6F-37D1-4AB4-BBBC-429B85C5B826}" presName="parentLeftMargin" presStyleLbl="node1" presStyleIdx="0" presStyleCnt="3"/>
      <dgm:spPr/>
      <dgm:t>
        <a:bodyPr/>
        <a:lstStyle/>
        <a:p>
          <a:endParaRPr lang="es-ES"/>
        </a:p>
      </dgm:t>
    </dgm:pt>
    <dgm:pt modelId="{5523432E-DDBE-42EC-92F9-FBC6FB418776}" type="pres">
      <dgm:prSet presAssocID="{6EC64D6F-37D1-4AB4-BBBC-429B85C5B826}" presName="parentText" presStyleLbl="node1" presStyleIdx="0" presStyleCnt="3" custScaleX="137536" custScaleY="92399">
        <dgm:presLayoutVars>
          <dgm:chMax val="0"/>
          <dgm:bulletEnabled val="1"/>
        </dgm:presLayoutVars>
      </dgm:prSet>
      <dgm:spPr/>
      <dgm:t>
        <a:bodyPr/>
        <a:lstStyle/>
        <a:p>
          <a:endParaRPr lang="es-ES"/>
        </a:p>
      </dgm:t>
    </dgm:pt>
    <dgm:pt modelId="{340AE7E2-F105-461C-BEA2-67D14CF34470}" type="pres">
      <dgm:prSet presAssocID="{6EC64D6F-37D1-4AB4-BBBC-429B85C5B826}" presName="negativeSpace" presStyleCnt="0"/>
      <dgm:spPr/>
    </dgm:pt>
    <dgm:pt modelId="{40DB8128-E15E-4891-87E0-20F10023A0B4}" type="pres">
      <dgm:prSet presAssocID="{6EC64D6F-37D1-4AB4-BBBC-429B85C5B826}" presName="childText" presStyleLbl="conFgAcc1" presStyleIdx="0" presStyleCnt="3">
        <dgm:presLayoutVars>
          <dgm:bulletEnabled val="1"/>
        </dgm:presLayoutVars>
      </dgm:prSet>
      <dgm:spPr/>
    </dgm:pt>
    <dgm:pt modelId="{F6578359-1AF0-49C8-BC26-64336C4E4BF8}" type="pres">
      <dgm:prSet presAssocID="{6A129A05-D927-4D35-B808-1A6DBF3F4782}" presName="spaceBetweenRectangles" presStyleCnt="0"/>
      <dgm:spPr/>
    </dgm:pt>
    <dgm:pt modelId="{41BB8D2C-E8BB-466A-924D-9FF4C475208C}" type="pres">
      <dgm:prSet presAssocID="{31CBEAE5-38BC-44C2-92E5-F36061F4953C}" presName="parentLin" presStyleCnt="0"/>
      <dgm:spPr/>
    </dgm:pt>
    <dgm:pt modelId="{05D36020-24D7-49EF-B047-5AD19EB9315E}" type="pres">
      <dgm:prSet presAssocID="{31CBEAE5-38BC-44C2-92E5-F36061F4953C}" presName="parentLeftMargin" presStyleLbl="node1" presStyleIdx="0" presStyleCnt="3"/>
      <dgm:spPr/>
      <dgm:t>
        <a:bodyPr/>
        <a:lstStyle/>
        <a:p>
          <a:endParaRPr lang="es-ES"/>
        </a:p>
      </dgm:t>
    </dgm:pt>
    <dgm:pt modelId="{687791F7-47FC-4266-8323-B93C0ED63225}" type="pres">
      <dgm:prSet presAssocID="{31CBEAE5-38BC-44C2-92E5-F36061F4953C}" presName="parentText" presStyleLbl="node1" presStyleIdx="1" presStyleCnt="3" custScaleX="142857">
        <dgm:presLayoutVars>
          <dgm:chMax val="0"/>
          <dgm:bulletEnabled val="1"/>
        </dgm:presLayoutVars>
      </dgm:prSet>
      <dgm:spPr/>
      <dgm:t>
        <a:bodyPr/>
        <a:lstStyle/>
        <a:p>
          <a:endParaRPr lang="es-ES"/>
        </a:p>
      </dgm:t>
    </dgm:pt>
    <dgm:pt modelId="{752DB189-2C05-40ED-BFAB-618C9A211545}" type="pres">
      <dgm:prSet presAssocID="{31CBEAE5-38BC-44C2-92E5-F36061F4953C}" presName="negativeSpace" presStyleCnt="0"/>
      <dgm:spPr/>
    </dgm:pt>
    <dgm:pt modelId="{05AC4255-FE78-451A-B73B-8C94BD2F23C8}" type="pres">
      <dgm:prSet presAssocID="{31CBEAE5-38BC-44C2-92E5-F36061F4953C}" presName="childText" presStyleLbl="conFgAcc1" presStyleIdx="1" presStyleCnt="3">
        <dgm:presLayoutVars>
          <dgm:bulletEnabled val="1"/>
        </dgm:presLayoutVars>
      </dgm:prSet>
      <dgm:spPr/>
    </dgm:pt>
    <dgm:pt modelId="{106291EB-A9CA-4F6C-BCC1-8D070F54ED21}" type="pres">
      <dgm:prSet presAssocID="{90C0B3E0-3506-4025-B563-3454FB82C534}" presName="spaceBetweenRectangles" presStyleCnt="0"/>
      <dgm:spPr/>
    </dgm:pt>
    <dgm:pt modelId="{57C8AEF6-A4A1-4044-BE51-8555993027DD}" type="pres">
      <dgm:prSet presAssocID="{170120F8-F250-4AFB-BAD2-A0A6579FF1BD}" presName="parentLin" presStyleCnt="0"/>
      <dgm:spPr/>
    </dgm:pt>
    <dgm:pt modelId="{7E36E3D1-E331-4112-8B26-16207CE84B0E}" type="pres">
      <dgm:prSet presAssocID="{170120F8-F250-4AFB-BAD2-A0A6579FF1BD}" presName="parentLeftMargin" presStyleLbl="node1" presStyleIdx="1" presStyleCnt="3"/>
      <dgm:spPr/>
      <dgm:t>
        <a:bodyPr/>
        <a:lstStyle/>
        <a:p>
          <a:endParaRPr lang="es-ES"/>
        </a:p>
      </dgm:t>
    </dgm:pt>
    <dgm:pt modelId="{29ABDC63-138F-4A0A-8280-8E9B3C5A7369}" type="pres">
      <dgm:prSet presAssocID="{170120F8-F250-4AFB-BAD2-A0A6579FF1BD}" presName="parentText" presStyleLbl="node1" presStyleIdx="2" presStyleCnt="3" custScaleX="142857">
        <dgm:presLayoutVars>
          <dgm:chMax val="0"/>
          <dgm:bulletEnabled val="1"/>
        </dgm:presLayoutVars>
      </dgm:prSet>
      <dgm:spPr/>
      <dgm:t>
        <a:bodyPr/>
        <a:lstStyle/>
        <a:p>
          <a:endParaRPr lang="es-ES"/>
        </a:p>
      </dgm:t>
    </dgm:pt>
    <dgm:pt modelId="{C58A51BA-3948-468C-A84F-E3038BD76238}" type="pres">
      <dgm:prSet presAssocID="{170120F8-F250-4AFB-BAD2-A0A6579FF1BD}" presName="negativeSpace" presStyleCnt="0"/>
      <dgm:spPr/>
    </dgm:pt>
    <dgm:pt modelId="{B31A1228-0477-4856-8F46-E449B60BF432}" type="pres">
      <dgm:prSet presAssocID="{170120F8-F250-4AFB-BAD2-A0A6579FF1BD}" presName="childText" presStyleLbl="conFgAcc1" presStyleIdx="2" presStyleCnt="3">
        <dgm:presLayoutVars>
          <dgm:bulletEnabled val="1"/>
        </dgm:presLayoutVars>
      </dgm:prSet>
      <dgm:spPr/>
    </dgm:pt>
  </dgm:ptLst>
  <dgm:cxnLst>
    <dgm:cxn modelId="{F92B0E2D-3B75-487B-A383-400AAB07FA3D}" type="presOf" srcId="{170120F8-F250-4AFB-BAD2-A0A6579FF1BD}" destId="{7E36E3D1-E331-4112-8B26-16207CE84B0E}" srcOrd="0" destOrd="0" presId="urn:microsoft.com/office/officeart/2005/8/layout/list1"/>
    <dgm:cxn modelId="{5D76EEEB-2CE5-4B9B-8618-858C395CD26D}" srcId="{B789EECC-A6A3-4977-A026-9BF76596BED5}" destId="{170120F8-F250-4AFB-BAD2-A0A6579FF1BD}" srcOrd="2" destOrd="0" parTransId="{DF8A9661-091A-47D9-B3CA-CE0900D25931}" sibTransId="{1E5DAD0D-4A48-4C3E-83BD-AADEC500C6A9}"/>
    <dgm:cxn modelId="{CF00EC46-ED2F-4E38-A920-BC3D5F068B9B}" type="presOf" srcId="{31CBEAE5-38BC-44C2-92E5-F36061F4953C}" destId="{05D36020-24D7-49EF-B047-5AD19EB9315E}" srcOrd="0" destOrd="0" presId="urn:microsoft.com/office/officeart/2005/8/layout/list1"/>
    <dgm:cxn modelId="{BE6B589F-4A65-43A0-AB20-F06137E4ABD0}" srcId="{B789EECC-A6A3-4977-A026-9BF76596BED5}" destId="{6EC64D6F-37D1-4AB4-BBBC-429B85C5B826}" srcOrd="0" destOrd="0" parTransId="{639B1063-48BE-4094-BE19-E880B123C218}" sibTransId="{6A129A05-D927-4D35-B808-1A6DBF3F4782}"/>
    <dgm:cxn modelId="{1CE8AC30-F1C4-4891-A774-EC5983AB3C3E}" type="presOf" srcId="{6EC64D6F-37D1-4AB4-BBBC-429B85C5B826}" destId="{DC683971-7124-4A1E-ABC0-69EC44BBE4A6}" srcOrd="0" destOrd="0" presId="urn:microsoft.com/office/officeart/2005/8/layout/list1"/>
    <dgm:cxn modelId="{4F65075D-34FF-4BE9-B19B-2B7DEB5EEAE6}" type="presOf" srcId="{31CBEAE5-38BC-44C2-92E5-F36061F4953C}" destId="{687791F7-47FC-4266-8323-B93C0ED63225}" srcOrd="1" destOrd="0" presId="urn:microsoft.com/office/officeart/2005/8/layout/list1"/>
    <dgm:cxn modelId="{756F6B83-9C74-41D7-BD5A-9956032B7DC5}" srcId="{B789EECC-A6A3-4977-A026-9BF76596BED5}" destId="{31CBEAE5-38BC-44C2-92E5-F36061F4953C}" srcOrd="1" destOrd="0" parTransId="{BD116A2C-BFC5-4F3D-8858-06E47B68A9ED}" sibTransId="{90C0B3E0-3506-4025-B563-3454FB82C534}"/>
    <dgm:cxn modelId="{FFC9EAB8-E5A0-4A11-A852-072AF30E2CD1}" type="presOf" srcId="{6EC64D6F-37D1-4AB4-BBBC-429B85C5B826}" destId="{5523432E-DDBE-42EC-92F9-FBC6FB418776}" srcOrd="1" destOrd="0" presId="urn:microsoft.com/office/officeart/2005/8/layout/list1"/>
    <dgm:cxn modelId="{482471DD-1222-422C-BE46-8DDF73AFF966}" type="presOf" srcId="{B789EECC-A6A3-4977-A026-9BF76596BED5}" destId="{62E4EA00-7CEC-452E-9E23-3A316E002189}" srcOrd="0" destOrd="0" presId="urn:microsoft.com/office/officeart/2005/8/layout/list1"/>
    <dgm:cxn modelId="{568EEE4E-E7BB-4AC3-8054-489E55CE71EC}" type="presOf" srcId="{170120F8-F250-4AFB-BAD2-A0A6579FF1BD}" destId="{29ABDC63-138F-4A0A-8280-8E9B3C5A7369}" srcOrd="1" destOrd="0" presId="urn:microsoft.com/office/officeart/2005/8/layout/list1"/>
    <dgm:cxn modelId="{AE9F4B76-44D6-420E-A957-B6C52E2D509E}" type="presParOf" srcId="{62E4EA00-7CEC-452E-9E23-3A316E002189}" destId="{6E58D74F-ADBA-44BB-8AC1-D2D5516ACC23}" srcOrd="0" destOrd="0" presId="urn:microsoft.com/office/officeart/2005/8/layout/list1"/>
    <dgm:cxn modelId="{5CE55896-C8F2-46CF-BFC3-1D15419A9116}" type="presParOf" srcId="{6E58D74F-ADBA-44BB-8AC1-D2D5516ACC23}" destId="{DC683971-7124-4A1E-ABC0-69EC44BBE4A6}" srcOrd="0" destOrd="0" presId="urn:microsoft.com/office/officeart/2005/8/layout/list1"/>
    <dgm:cxn modelId="{F1DDC508-6116-4606-ADD8-906F353D9A8F}" type="presParOf" srcId="{6E58D74F-ADBA-44BB-8AC1-D2D5516ACC23}" destId="{5523432E-DDBE-42EC-92F9-FBC6FB418776}" srcOrd="1" destOrd="0" presId="urn:microsoft.com/office/officeart/2005/8/layout/list1"/>
    <dgm:cxn modelId="{A717CC58-8829-42B1-9E6C-E7B603841245}" type="presParOf" srcId="{62E4EA00-7CEC-452E-9E23-3A316E002189}" destId="{340AE7E2-F105-461C-BEA2-67D14CF34470}" srcOrd="1" destOrd="0" presId="urn:microsoft.com/office/officeart/2005/8/layout/list1"/>
    <dgm:cxn modelId="{AE03380C-7EF7-472E-B23C-49FDC0A1136E}" type="presParOf" srcId="{62E4EA00-7CEC-452E-9E23-3A316E002189}" destId="{40DB8128-E15E-4891-87E0-20F10023A0B4}" srcOrd="2" destOrd="0" presId="urn:microsoft.com/office/officeart/2005/8/layout/list1"/>
    <dgm:cxn modelId="{65C012B6-6743-4162-9E8E-AFF0B8DB9781}" type="presParOf" srcId="{62E4EA00-7CEC-452E-9E23-3A316E002189}" destId="{F6578359-1AF0-49C8-BC26-64336C4E4BF8}" srcOrd="3" destOrd="0" presId="urn:microsoft.com/office/officeart/2005/8/layout/list1"/>
    <dgm:cxn modelId="{55699768-391E-405D-9EE6-45B0E7F7F404}" type="presParOf" srcId="{62E4EA00-7CEC-452E-9E23-3A316E002189}" destId="{41BB8D2C-E8BB-466A-924D-9FF4C475208C}" srcOrd="4" destOrd="0" presId="urn:microsoft.com/office/officeart/2005/8/layout/list1"/>
    <dgm:cxn modelId="{D2F575C0-B80D-4C68-B8AD-9D18A0FCB16D}" type="presParOf" srcId="{41BB8D2C-E8BB-466A-924D-9FF4C475208C}" destId="{05D36020-24D7-49EF-B047-5AD19EB9315E}" srcOrd="0" destOrd="0" presId="urn:microsoft.com/office/officeart/2005/8/layout/list1"/>
    <dgm:cxn modelId="{A6509FC5-0BA2-469B-8D09-BA7D0817E168}" type="presParOf" srcId="{41BB8D2C-E8BB-466A-924D-9FF4C475208C}" destId="{687791F7-47FC-4266-8323-B93C0ED63225}" srcOrd="1" destOrd="0" presId="urn:microsoft.com/office/officeart/2005/8/layout/list1"/>
    <dgm:cxn modelId="{E3F092D7-781B-4462-A965-6616FE6231BB}" type="presParOf" srcId="{62E4EA00-7CEC-452E-9E23-3A316E002189}" destId="{752DB189-2C05-40ED-BFAB-618C9A211545}" srcOrd="5" destOrd="0" presId="urn:microsoft.com/office/officeart/2005/8/layout/list1"/>
    <dgm:cxn modelId="{30F55F11-F025-44BC-8D4A-8391515FA900}" type="presParOf" srcId="{62E4EA00-7CEC-452E-9E23-3A316E002189}" destId="{05AC4255-FE78-451A-B73B-8C94BD2F23C8}" srcOrd="6" destOrd="0" presId="urn:microsoft.com/office/officeart/2005/8/layout/list1"/>
    <dgm:cxn modelId="{0368E3B4-9041-41E1-9688-7023411D2359}" type="presParOf" srcId="{62E4EA00-7CEC-452E-9E23-3A316E002189}" destId="{106291EB-A9CA-4F6C-BCC1-8D070F54ED21}" srcOrd="7" destOrd="0" presId="urn:microsoft.com/office/officeart/2005/8/layout/list1"/>
    <dgm:cxn modelId="{47C2AA88-8B90-4766-9898-4EC68DFFC862}" type="presParOf" srcId="{62E4EA00-7CEC-452E-9E23-3A316E002189}" destId="{57C8AEF6-A4A1-4044-BE51-8555993027DD}" srcOrd="8" destOrd="0" presId="urn:microsoft.com/office/officeart/2005/8/layout/list1"/>
    <dgm:cxn modelId="{70C65514-5BA2-4B61-A083-0C23FCD3F263}" type="presParOf" srcId="{57C8AEF6-A4A1-4044-BE51-8555993027DD}" destId="{7E36E3D1-E331-4112-8B26-16207CE84B0E}" srcOrd="0" destOrd="0" presId="urn:microsoft.com/office/officeart/2005/8/layout/list1"/>
    <dgm:cxn modelId="{566B0B88-3026-4E06-AFC2-61D644D42C59}" type="presParOf" srcId="{57C8AEF6-A4A1-4044-BE51-8555993027DD}" destId="{29ABDC63-138F-4A0A-8280-8E9B3C5A7369}" srcOrd="1" destOrd="0" presId="urn:microsoft.com/office/officeart/2005/8/layout/list1"/>
    <dgm:cxn modelId="{60655627-3816-4383-9902-385859372615}" type="presParOf" srcId="{62E4EA00-7CEC-452E-9E23-3A316E002189}" destId="{C58A51BA-3948-468C-A84F-E3038BD76238}" srcOrd="9" destOrd="0" presId="urn:microsoft.com/office/officeart/2005/8/layout/list1"/>
    <dgm:cxn modelId="{27178AF2-2D1F-4F91-87E1-5632DE472910}" type="presParOf" srcId="{62E4EA00-7CEC-452E-9E23-3A316E002189}" destId="{B31A1228-0477-4856-8F46-E449B60BF43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D93ECD6-5D20-41C8-B6EA-139B1A6DD14F}"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s-ES"/>
        </a:p>
      </dgm:t>
    </dgm:pt>
    <dgm:pt modelId="{841C2228-5A4D-46E3-8AAD-256201D2289D}">
      <dgm:prSet phldrT="[Texto]" custT="1"/>
      <dgm:spPr/>
      <dgm:t>
        <a:bodyPr/>
        <a:lstStyle/>
        <a:p>
          <a:pPr algn="just"/>
          <a:r>
            <a:rPr lang="es-EC" sz="2200" dirty="0" smtClean="0"/>
            <a:t>Propiedades mecánicas superiores: mejor resistencia al arranque o utilización de tornillos y las deformaciones.</a:t>
          </a:r>
          <a:endParaRPr lang="es-ES" sz="2200" dirty="0"/>
        </a:p>
      </dgm:t>
    </dgm:pt>
    <dgm:pt modelId="{0B63C7CE-2420-40F2-B671-6030F1D736CB}" type="parTrans" cxnId="{E9D72C55-26C4-4BE2-A0FD-4E7B74A5483D}">
      <dgm:prSet/>
      <dgm:spPr/>
      <dgm:t>
        <a:bodyPr/>
        <a:lstStyle/>
        <a:p>
          <a:endParaRPr lang="es-ES"/>
        </a:p>
      </dgm:t>
    </dgm:pt>
    <dgm:pt modelId="{2043D667-4271-468E-90FD-AA9CCC74F3BF}" type="sibTrans" cxnId="{E9D72C55-26C4-4BE2-A0FD-4E7B74A5483D}">
      <dgm:prSet/>
      <dgm:spPr/>
      <dgm:t>
        <a:bodyPr/>
        <a:lstStyle/>
        <a:p>
          <a:endParaRPr lang="es-ES"/>
        </a:p>
      </dgm:t>
    </dgm:pt>
    <dgm:pt modelId="{7F0A2753-AFC9-45B3-A371-82DCAC045F0F}">
      <dgm:prSet phldrT="[Texto]" custT="1"/>
      <dgm:spPr/>
      <dgm:t>
        <a:bodyPr/>
        <a:lstStyle/>
        <a:p>
          <a:pPr algn="just"/>
          <a:r>
            <a:rPr lang="es-EC" sz="2200" dirty="0" smtClean="0"/>
            <a:t>Menor absorción de humedad</a:t>
          </a:r>
          <a:endParaRPr lang="es-ES" sz="2200" dirty="0"/>
        </a:p>
      </dgm:t>
    </dgm:pt>
    <dgm:pt modelId="{63B0A154-1AE0-4DA2-9BDB-39B9DCA4499F}" type="parTrans" cxnId="{6D890DAB-A321-47E8-84A6-FB02626EDEAB}">
      <dgm:prSet/>
      <dgm:spPr/>
      <dgm:t>
        <a:bodyPr/>
        <a:lstStyle/>
        <a:p>
          <a:endParaRPr lang="es-ES"/>
        </a:p>
      </dgm:t>
    </dgm:pt>
    <dgm:pt modelId="{25CEDC32-35A7-4A52-99F6-00930924E19C}" type="sibTrans" cxnId="{6D890DAB-A321-47E8-84A6-FB02626EDEAB}">
      <dgm:prSet/>
      <dgm:spPr/>
      <dgm:t>
        <a:bodyPr/>
        <a:lstStyle/>
        <a:p>
          <a:endParaRPr lang="es-ES"/>
        </a:p>
      </dgm:t>
    </dgm:pt>
    <dgm:pt modelId="{9DDB3315-4C79-4267-9CE1-49DB9781FC86}">
      <dgm:prSet phldrT="[Texto]" custT="1"/>
      <dgm:spPr/>
      <dgm:t>
        <a:bodyPr/>
        <a:lstStyle/>
        <a:p>
          <a:pPr algn="just"/>
          <a:r>
            <a:rPr lang="es-EC" sz="2200" dirty="0" smtClean="0"/>
            <a:t>Alta densidad de los estratos superficiales, asegurando un acabado superior en los procesos de pintura y revestimientos.</a:t>
          </a:r>
          <a:endParaRPr lang="es-ES" sz="2200" dirty="0"/>
        </a:p>
      </dgm:t>
    </dgm:pt>
    <dgm:pt modelId="{D666335E-E788-4E47-8654-C0068E8374FA}" type="parTrans" cxnId="{4A2E4905-6728-4617-9DD0-6124166B4321}">
      <dgm:prSet/>
      <dgm:spPr/>
      <dgm:t>
        <a:bodyPr/>
        <a:lstStyle/>
        <a:p>
          <a:endParaRPr lang="es-ES"/>
        </a:p>
      </dgm:t>
    </dgm:pt>
    <dgm:pt modelId="{A0F3B26A-B7F5-451D-B24D-80B939977902}" type="sibTrans" cxnId="{4A2E4905-6728-4617-9DD0-6124166B4321}">
      <dgm:prSet/>
      <dgm:spPr/>
      <dgm:t>
        <a:bodyPr/>
        <a:lstStyle/>
        <a:p>
          <a:endParaRPr lang="es-ES"/>
        </a:p>
      </dgm:t>
    </dgm:pt>
    <dgm:pt modelId="{07121ECF-7A69-48A0-8052-8A3DA420C418}" type="pres">
      <dgm:prSet presAssocID="{4D93ECD6-5D20-41C8-B6EA-139B1A6DD14F}" presName="linear" presStyleCnt="0">
        <dgm:presLayoutVars>
          <dgm:dir/>
          <dgm:animLvl val="lvl"/>
          <dgm:resizeHandles val="exact"/>
        </dgm:presLayoutVars>
      </dgm:prSet>
      <dgm:spPr/>
      <dgm:t>
        <a:bodyPr/>
        <a:lstStyle/>
        <a:p>
          <a:endParaRPr lang="es-ES"/>
        </a:p>
      </dgm:t>
    </dgm:pt>
    <dgm:pt modelId="{B3A02C3D-3682-4453-84F2-1160B2BCB7BE}" type="pres">
      <dgm:prSet presAssocID="{841C2228-5A4D-46E3-8AAD-256201D2289D}" presName="parentLin" presStyleCnt="0"/>
      <dgm:spPr/>
    </dgm:pt>
    <dgm:pt modelId="{8161BE3F-B65C-4A43-8367-D645B951DFFA}" type="pres">
      <dgm:prSet presAssocID="{841C2228-5A4D-46E3-8AAD-256201D2289D}" presName="parentLeftMargin" presStyleLbl="node1" presStyleIdx="0" presStyleCnt="3"/>
      <dgm:spPr/>
      <dgm:t>
        <a:bodyPr/>
        <a:lstStyle/>
        <a:p>
          <a:endParaRPr lang="es-ES"/>
        </a:p>
      </dgm:t>
    </dgm:pt>
    <dgm:pt modelId="{B9B8012E-2E99-4DB9-A4AA-E3ED63005367}" type="pres">
      <dgm:prSet presAssocID="{841C2228-5A4D-46E3-8AAD-256201D2289D}" presName="parentText" presStyleLbl="node1" presStyleIdx="0" presStyleCnt="3" custScaleX="134392">
        <dgm:presLayoutVars>
          <dgm:chMax val="0"/>
          <dgm:bulletEnabled val="1"/>
        </dgm:presLayoutVars>
      </dgm:prSet>
      <dgm:spPr/>
      <dgm:t>
        <a:bodyPr/>
        <a:lstStyle/>
        <a:p>
          <a:endParaRPr lang="es-ES"/>
        </a:p>
      </dgm:t>
    </dgm:pt>
    <dgm:pt modelId="{023580CC-78BA-46F3-9ADD-11BA95607316}" type="pres">
      <dgm:prSet presAssocID="{841C2228-5A4D-46E3-8AAD-256201D2289D}" presName="negativeSpace" presStyleCnt="0"/>
      <dgm:spPr/>
    </dgm:pt>
    <dgm:pt modelId="{106726E6-906D-430A-996E-A0BAB9EE7688}" type="pres">
      <dgm:prSet presAssocID="{841C2228-5A4D-46E3-8AAD-256201D2289D}" presName="childText" presStyleLbl="conFgAcc1" presStyleIdx="0" presStyleCnt="3">
        <dgm:presLayoutVars>
          <dgm:bulletEnabled val="1"/>
        </dgm:presLayoutVars>
      </dgm:prSet>
      <dgm:spPr/>
    </dgm:pt>
    <dgm:pt modelId="{2F834192-A180-4666-B61A-81761A0BAE48}" type="pres">
      <dgm:prSet presAssocID="{2043D667-4271-468E-90FD-AA9CCC74F3BF}" presName="spaceBetweenRectangles" presStyleCnt="0"/>
      <dgm:spPr/>
    </dgm:pt>
    <dgm:pt modelId="{9950656E-9CAB-4FA3-A719-BF6C19CA1A44}" type="pres">
      <dgm:prSet presAssocID="{7F0A2753-AFC9-45B3-A371-82DCAC045F0F}" presName="parentLin" presStyleCnt="0"/>
      <dgm:spPr/>
    </dgm:pt>
    <dgm:pt modelId="{03F18778-138B-44A7-99A3-D463911B3D49}" type="pres">
      <dgm:prSet presAssocID="{7F0A2753-AFC9-45B3-A371-82DCAC045F0F}" presName="parentLeftMargin" presStyleLbl="node1" presStyleIdx="0" presStyleCnt="3"/>
      <dgm:spPr/>
      <dgm:t>
        <a:bodyPr/>
        <a:lstStyle/>
        <a:p>
          <a:endParaRPr lang="es-ES"/>
        </a:p>
      </dgm:t>
    </dgm:pt>
    <dgm:pt modelId="{3F31FDE0-9E63-413E-BC45-BF8A1F70A5C7}" type="pres">
      <dgm:prSet presAssocID="{7F0A2753-AFC9-45B3-A371-82DCAC045F0F}" presName="parentText" presStyleLbl="node1" presStyleIdx="1" presStyleCnt="3" custScaleX="134538">
        <dgm:presLayoutVars>
          <dgm:chMax val="0"/>
          <dgm:bulletEnabled val="1"/>
        </dgm:presLayoutVars>
      </dgm:prSet>
      <dgm:spPr/>
      <dgm:t>
        <a:bodyPr/>
        <a:lstStyle/>
        <a:p>
          <a:endParaRPr lang="es-ES"/>
        </a:p>
      </dgm:t>
    </dgm:pt>
    <dgm:pt modelId="{168BF60D-1DB0-4E0E-B2FB-098833E42C90}" type="pres">
      <dgm:prSet presAssocID="{7F0A2753-AFC9-45B3-A371-82DCAC045F0F}" presName="negativeSpace" presStyleCnt="0"/>
      <dgm:spPr/>
    </dgm:pt>
    <dgm:pt modelId="{1250C91E-A00A-4A3F-BB19-DDA1A7147101}" type="pres">
      <dgm:prSet presAssocID="{7F0A2753-AFC9-45B3-A371-82DCAC045F0F}" presName="childText" presStyleLbl="conFgAcc1" presStyleIdx="1" presStyleCnt="3">
        <dgm:presLayoutVars>
          <dgm:bulletEnabled val="1"/>
        </dgm:presLayoutVars>
      </dgm:prSet>
      <dgm:spPr/>
    </dgm:pt>
    <dgm:pt modelId="{8ADF5AA6-A33E-412E-A18A-6136261D0C3E}" type="pres">
      <dgm:prSet presAssocID="{25CEDC32-35A7-4A52-99F6-00930924E19C}" presName="spaceBetweenRectangles" presStyleCnt="0"/>
      <dgm:spPr/>
    </dgm:pt>
    <dgm:pt modelId="{6FD31F0C-4AED-4AF9-AB88-E70D65AF45E7}" type="pres">
      <dgm:prSet presAssocID="{9DDB3315-4C79-4267-9CE1-49DB9781FC86}" presName="parentLin" presStyleCnt="0"/>
      <dgm:spPr/>
    </dgm:pt>
    <dgm:pt modelId="{C711B787-6925-432C-B89D-FCA0EC21FD99}" type="pres">
      <dgm:prSet presAssocID="{9DDB3315-4C79-4267-9CE1-49DB9781FC86}" presName="parentLeftMargin" presStyleLbl="node1" presStyleIdx="1" presStyleCnt="3"/>
      <dgm:spPr/>
      <dgm:t>
        <a:bodyPr/>
        <a:lstStyle/>
        <a:p>
          <a:endParaRPr lang="es-ES"/>
        </a:p>
      </dgm:t>
    </dgm:pt>
    <dgm:pt modelId="{76A95CBF-39D1-41BA-993D-D584C6094B99}" type="pres">
      <dgm:prSet presAssocID="{9DDB3315-4C79-4267-9CE1-49DB9781FC86}" presName="parentText" presStyleLbl="node1" presStyleIdx="2" presStyleCnt="3" custScaleX="134392">
        <dgm:presLayoutVars>
          <dgm:chMax val="0"/>
          <dgm:bulletEnabled val="1"/>
        </dgm:presLayoutVars>
      </dgm:prSet>
      <dgm:spPr/>
      <dgm:t>
        <a:bodyPr/>
        <a:lstStyle/>
        <a:p>
          <a:endParaRPr lang="es-ES"/>
        </a:p>
      </dgm:t>
    </dgm:pt>
    <dgm:pt modelId="{17964E24-B226-46F6-9817-E80F2C0A5B65}" type="pres">
      <dgm:prSet presAssocID="{9DDB3315-4C79-4267-9CE1-49DB9781FC86}" presName="negativeSpace" presStyleCnt="0"/>
      <dgm:spPr/>
    </dgm:pt>
    <dgm:pt modelId="{3549B128-74E0-4FC5-8081-17FDB4499CB8}" type="pres">
      <dgm:prSet presAssocID="{9DDB3315-4C79-4267-9CE1-49DB9781FC86}" presName="childText" presStyleLbl="conFgAcc1" presStyleIdx="2" presStyleCnt="3">
        <dgm:presLayoutVars>
          <dgm:bulletEnabled val="1"/>
        </dgm:presLayoutVars>
      </dgm:prSet>
      <dgm:spPr/>
    </dgm:pt>
  </dgm:ptLst>
  <dgm:cxnLst>
    <dgm:cxn modelId="{3CE6444A-C5F0-4DAE-A134-F29D0F769113}" type="presOf" srcId="{4D93ECD6-5D20-41C8-B6EA-139B1A6DD14F}" destId="{07121ECF-7A69-48A0-8052-8A3DA420C418}" srcOrd="0" destOrd="0" presId="urn:microsoft.com/office/officeart/2005/8/layout/list1"/>
    <dgm:cxn modelId="{6D890DAB-A321-47E8-84A6-FB02626EDEAB}" srcId="{4D93ECD6-5D20-41C8-B6EA-139B1A6DD14F}" destId="{7F0A2753-AFC9-45B3-A371-82DCAC045F0F}" srcOrd="1" destOrd="0" parTransId="{63B0A154-1AE0-4DA2-9BDB-39B9DCA4499F}" sibTransId="{25CEDC32-35A7-4A52-99F6-00930924E19C}"/>
    <dgm:cxn modelId="{4A2E4905-6728-4617-9DD0-6124166B4321}" srcId="{4D93ECD6-5D20-41C8-B6EA-139B1A6DD14F}" destId="{9DDB3315-4C79-4267-9CE1-49DB9781FC86}" srcOrd="2" destOrd="0" parTransId="{D666335E-E788-4E47-8654-C0068E8374FA}" sibTransId="{A0F3B26A-B7F5-451D-B24D-80B939977902}"/>
    <dgm:cxn modelId="{256E7D0E-AEB1-46A2-8D21-CD93E9A206C2}" type="presOf" srcId="{841C2228-5A4D-46E3-8AAD-256201D2289D}" destId="{B9B8012E-2E99-4DB9-A4AA-E3ED63005367}" srcOrd="1" destOrd="0" presId="urn:microsoft.com/office/officeart/2005/8/layout/list1"/>
    <dgm:cxn modelId="{993FE0EC-7CBC-4B03-8F31-F9AAF9906C3F}" type="presOf" srcId="{9DDB3315-4C79-4267-9CE1-49DB9781FC86}" destId="{C711B787-6925-432C-B89D-FCA0EC21FD99}" srcOrd="0" destOrd="0" presId="urn:microsoft.com/office/officeart/2005/8/layout/list1"/>
    <dgm:cxn modelId="{BF2A6D9D-F98F-4FAD-B4CB-789F972ACFC6}" type="presOf" srcId="{841C2228-5A4D-46E3-8AAD-256201D2289D}" destId="{8161BE3F-B65C-4A43-8367-D645B951DFFA}" srcOrd="0" destOrd="0" presId="urn:microsoft.com/office/officeart/2005/8/layout/list1"/>
    <dgm:cxn modelId="{819A818E-8E88-4F44-9EA6-ACC16AAFBED2}" type="presOf" srcId="{9DDB3315-4C79-4267-9CE1-49DB9781FC86}" destId="{76A95CBF-39D1-41BA-993D-D584C6094B99}" srcOrd="1" destOrd="0" presId="urn:microsoft.com/office/officeart/2005/8/layout/list1"/>
    <dgm:cxn modelId="{E9D72C55-26C4-4BE2-A0FD-4E7B74A5483D}" srcId="{4D93ECD6-5D20-41C8-B6EA-139B1A6DD14F}" destId="{841C2228-5A4D-46E3-8AAD-256201D2289D}" srcOrd="0" destOrd="0" parTransId="{0B63C7CE-2420-40F2-B671-6030F1D736CB}" sibTransId="{2043D667-4271-468E-90FD-AA9CCC74F3BF}"/>
    <dgm:cxn modelId="{552FF27A-2C85-4BDC-B80C-723DCA6EBCBD}" type="presOf" srcId="{7F0A2753-AFC9-45B3-A371-82DCAC045F0F}" destId="{03F18778-138B-44A7-99A3-D463911B3D49}" srcOrd="0" destOrd="0" presId="urn:microsoft.com/office/officeart/2005/8/layout/list1"/>
    <dgm:cxn modelId="{05EF2E76-1345-4877-B837-260C6470EAFE}" type="presOf" srcId="{7F0A2753-AFC9-45B3-A371-82DCAC045F0F}" destId="{3F31FDE0-9E63-413E-BC45-BF8A1F70A5C7}" srcOrd="1" destOrd="0" presId="urn:microsoft.com/office/officeart/2005/8/layout/list1"/>
    <dgm:cxn modelId="{5C23EB02-1CFA-4859-A556-18B9E72F0621}" type="presParOf" srcId="{07121ECF-7A69-48A0-8052-8A3DA420C418}" destId="{B3A02C3D-3682-4453-84F2-1160B2BCB7BE}" srcOrd="0" destOrd="0" presId="urn:microsoft.com/office/officeart/2005/8/layout/list1"/>
    <dgm:cxn modelId="{B6F72EBD-347B-4D30-B796-31E88AD0958B}" type="presParOf" srcId="{B3A02C3D-3682-4453-84F2-1160B2BCB7BE}" destId="{8161BE3F-B65C-4A43-8367-D645B951DFFA}" srcOrd="0" destOrd="0" presId="urn:microsoft.com/office/officeart/2005/8/layout/list1"/>
    <dgm:cxn modelId="{1211AC6B-2A24-4EDF-92BE-149395C0F58C}" type="presParOf" srcId="{B3A02C3D-3682-4453-84F2-1160B2BCB7BE}" destId="{B9B8012E-2E99-4DB9-A4AA-E3ED63005367}" srcOrd="1" destOrd="0" presId="urn:microsoft.com/office/officeart/2005/8/layout/list1"/>
    <dgm:cxn modelId="{C2D32D7C-E9C1-43C4-A057-98E8BE24CF67}" type="presParOf" srcId="{07121ECF-7A69-48A0-8052-8A3DA420C418}" destId="{023580CC-78BA-46F3-9ADD-11BA95607316}" srcOrd="1" destOrd="0" presId="urn:microsoft.com/office/officeart/2005/8/layout/list1"/>
    <dgm:cxn modelId="{A935BFC4-24CA-44D7-A83E-9FA1839B851A}" type="presParOf" srcId="{07121ECF-7A69-48A0-8052-8A3DA420C418}" destId="{106726E6-906D-430A-996E-A0BAB9EE7688}" srcOrd="2" destOrd="0" presId="urn:microsoft.com/office/officeart/2005/8/layout/list1"/>
    <dgm:cxn modelId="{31F36B74-C5AA-407A-AA9C-8C8A952436FA}" type="presParOf" srcId="{07121ECF-7A69-48A0-8052-8A3DA420C418}" destId="{2F834192-A180-4666-B61A-81761A0BAE48}" srcOrd="3" destOrd="0" presId="urn:microsoft.com/office/officeart/2005/8/layout/list1"/>
    <dgm:cxn modelId="{30427E91-93B7-4D10-8812-67BE57D4039C}" type="presParOf" srcId="{07121ECF-7A69-48A0-8052-8A3DA420C418}" destId="{9950656E-9CAB-4FA3-A719-BF6C19CA1A44}" srcOrd="4" destOrd="0" presId="urn:microsoft.com/office/officeart/2005/8/layout/list1"/>
    <dgm:cxn modelId="{6359B8EA-7DF3-48C4-BEEA-79205A14E382}" type="presParOf" srcId="{9950656E-9CAB-4FA3-A719-BF6C19CA1A44}" destId="{03F18778-138B-44A7-99A3-D463911B3D49}" srcOrd="0" destOrd="0" presId="urn:microsoft.com/office/officeart/2005/8/layout/list1"/>
    <dgm:cxn modelId="{7EC74D3A-FDBA-41A3-9CA5-ED745DE026AF}" type="presParOf" srcId="{9950656E-9CAB-4FA3-A719-BF6C19CA1A44}" destId="{3F31FDE0-9E63-413E-BC45-BF8A1F70A5C7}" srcOrd="1" destOrd="0" presId="urn:microsoft.com/office/officeart/2005/8/layout/list1"/>
    <dgm:cxn modelId="{A708FAE2-2CEF-43B7-B659-17E6B4B7F715}" type="presParOf" srcId="{07121ECF-7A69-48A0-8052-8A3DA420C418}" destId="{168BF60D-1DB0-4E0E-B2FB-098833E42C90}" srcOrd="5" destOrd="0" presId="urn:microsoft.com/office/officeart/2005/8/layout/list1"/>
    <dgm:cxn modelId="{02B9599D-8B63-40A7-A3DD-CC51857091C0}" type="presParOf" srcId="{07121ECF-7A69-48A0-8052-8A3DA420C418}" destId="{1250C91E-A00A-4A3F-BB19-DDA1A7147101}" srcOrd="6" destOrd="0" presId="urn:microsoft.com/office/officeart/2005/8/layout/list1"/>
    <dgm:cxn modelId="{0616E1A2-1E00-4C47-B56D-1AFD3B145DA2}" type="presParOf" srcId="{07121ECF-7A69-48A0-8052-8A3DA420C418}" destId="{8ADF5AA6-A33E-412E-A18A-6136261D0C3E}" srcOrd="7" destOrd="0" presId="urn:microsoft.com/office/officeart/2005/8/layout/list1"/>
    <dgm:cxn modelId="{B847414F-783A-4057-9A0B-6D666454F6B3}" type="presParOf" srcId="{07121ECF-7A69-48A0-8052-8A3DA420C418}" destId="{6FD31F0C-4AED-4AF9-AB88-E70D65AF45E7}" srcOrd="8" destOrd="0" presId="urn:microsoft.com/office/officeart/2005/8/layout/list1"/>
    <dgm:cxn modelId="{E740B7EF-3E45-4C0D-BD9D-0988BF805BAE}" type="presParOf" srcId="{6FD31F0C-4AED-4AF9-AB88-E70D65AF45E7}" destId="{C711B787-6925-432C-B89D-FCA0EC21FD99}" srcOrd="0" destOrd="0" presId="urn:microsoft.com/office/officeart/2005/8/layout/list1"/>
    <dgm:cxn modelId="{7D59655E-238C-44AA-8781-06373245D7F3}" type="presParOf" srcId="{6FD31F0C-4AED-4AF9-AB88-E70D65AF45E7}" destId="{76A95CBF-39D1-41BA-993D-D584C6094B99}" srcOrd="1" destOrd="0" presId="urn:microsoft.com/office/officeart/2005/8/layout/list1"/>
    <dgm:cxn modelId="{0D002C7E-0CBF-4C63-9A36-872B1B46E120}" type="presParOf" srcId="{07121ECF-7A69-48A0-8052-8A3DA420C418}" destId="{17964E24-B226-46F6-9817-E80F2C0A5B65}" srcOrd="9" destOrd="0" presId="urn:microsoft.com/office/officeart/2005/8/layout/list1"/>
    <dgm:cxn modelId="{D27BD55E-A6E6-4DF9-8ECA-24738A1EC1C5}" type="presParOf" srcId="{07121ECF-7A69-48A0-8052-8A3DA420C418}" destId="{3549B128-74E0-4FC5-8081-17FDB4499CB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14CAB3-D79A-492E-BA39-C25E41CCDC0C}"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s-EC"/>
        </a:p>
      </dgm:t>
    </dgm:pt>
    <dgm:pt modelId="{7E89C101-E379-43F3-BEF3-74F7347FB076}">
      <dgm:prSet phldrT="[Texto]"/>
      <dgm:spPr/>
      <dgm:t>
        <a:bodyPr/>
        <a:lstStyle/>
        <a:p>
          <a:r>
            <a:rPr lang="es-EC" dirty="0" smtClean="0"/>
            <a:t>Calibración</a:t>
          </a:r>
          <a:endParaRPr lang="es-EC" dirty="0"/>
        </a:p>
      </dgm:t>
    </dgm:pt>
    <dgm:pt modelId="{F64F8D29-68B8-478A-B25D-D0975C37C22D}" type="parTrans" cxnId="{44D77B34-3B19-432D-B4DB-D10A0F716C44}">
      <dgm:prSet/>
      <dgm:spPr/>
      <dgm:t>
        <a:bodyPr/>
        <a:lstStyle/>
        <a:p>
          <a:endParaRPr lang="es-EC"/>
        </a:p>
      </dgm:t>
    </dgm:pt>
    <dgm:pt modelId="{21F6B053-D33F-4D23-A206-BF9CB0860199}" type="sibTrans" cxnId="{44D77B34-3B19-432D-B4DB-D10A0F716C44}">
      <dgm:prSet/>
      <dgm:spPr/>
      <dgm:t>
        <a:bodyPr/>
        <a:lstStyle/>
        <a:p>
          <a:endParaRPr lang="es-EC"/>
        </a:p>
      </dgm:t>
    </dgm:pt>
    <dgm:pt modelId="{0812DB2C-B0D8-44C7-8A6A-CAC4B31EAE59}">
      <dgm:prSet phldrT="[Texto]"/>
      <dgm:spPr/>
      <dgm:t>
        <a:bodyPr/>
        <a:lstStyle/>
        <a:p>
          <a:r>
            <a:rPr lang="es-EC" dirty="0" smtClean="0"/>
            <a:t>Geométrica</a:t>
          </a:r>
          <a:endParaRPr lang="es-EC" dirty="0"/>
        </a:p>
      </dgm:t>
    </dgm:pt>
    <dgm:pt modelId="{95F6469D-D0B5-4A37-8D13-FC743DA29C24}" type="parTrans" cxnId="{7F200F78-D3F1-4EF5-B499-648D3AFCFC58}">
      <dgm:prSet/>
      <dgm:spPr/>
      <dgm:t>
        <a:bodyPr/>
        <a:lstStyle/>
        <a:p>
          <a:endParaRPr lang="es-EC"/>
        </a:p>
      </dgm:t>
    </dgm:pt>
    <dgm:pt modelId="{AAE63435-24B4-424E-8E12-1925C0376F7D}" type="sibTrans" cxnId="{7F200F78-D3F1-4EF5-B499-648D3AFCFC58}">
      <dgm:prSet/>
      <dgm:spPr/>
      <dgm:t>
        <a:bodyPr/>
        <a:lstStyle/>
        <a:p>
          <a:endParaRPr lang="es-EC"/>
        </a:p>
      </dgm:t>
    </dgm:pt>
    <dgm:pt modelId="{227CA95A-B087-4B97-AB41-83432AE14353}">
      <dgm:prSet phldrT="[Texto]"/>
      <dgm:spPr/>
      <dgm:t>
        <a:bodyPr/>
        <a:lstStyle/>
        <a:p>
          <a:r>
            <a:rPr lang="es-EC" dirty="0" smtClean="0"/>
            <a:t>Color</a:t>
          </a:r>
          <a:endParaRPr lang="es-EC" dirty="0"/>
        </a:p>
      </dgm:t>
    </dgm:pt>
    <dgm:pt modelId="{15B6F53C-7FB3-4E6E-A740-2DD1E7DE70EF}" type="parTrans" cxnId="{F7827398-D530-47CF-898F-4996CAC8EC6F}">
      <dgm:prSet/>
      <dgm:spPr/>
      <dgm:t>
        <a:bodyPr/>
        <a:lstStyle/>
        <a:p>
          <a:endParaRPr lang="es-EC"/>
        </a:p>
      </dgm:t>
    </dgm:pt>
    <dgm:pt modelId="{EAE26BB5-DF86-44A3-9D53-0FB9E5838F1A}" type="sibTrans" cxnId="{F7827398-D530-47CF-898F-4996CAC8EC6F}">
      <dgm:prSet/>
      <dgm:spPr/>
      <dgm:t>
        <a:bodyPr/>
        <a:lstStyle/>
        <a:p>
          <a:endParaRPr lang="es-EC"/>
        </a:p>
      </dgm:t>
    </dgm:pt>
    <dgm:pt modelId="{D3C227B4-D498-4EB5-A581-5642B634D8B2}" type="pres">
      <dgm:prSet presAssocID="{1114CAB3-D79A-492E-BA39-C25E41CCDC0C}" presName="layout" presStyleCnt="0">
        <dgm:presLayoutVars>
          <dgm:chMax/>
          <dgm:chPref/>
          <dgm:dir/>
          <dgm:animOne val="branch"/>
          <dgm:animLvl val="lvl"/>
          <dgm:resizeHandles/>
        </dgm:presLayoutVars>
      </dgm:prSet>
      <dgm:spPr/>
      <dgm:t>
        <a:bodyPr/>
        <a:lstStyle/>
        <a:p>
          <a:endParaRPr lang="es-EC"/>
        </a:p>
      </dgm:t>
    </dgm:pt>
    <dgm:pt modelId="{EAECAEB5-85D3-430E-9329-B8C19C04888F}" type="pres">
      <dgm:prSet presAssocID="{7E89C101-E379-43F3-BEF3-74F7347FB076}" presName="root" presStyleCnt="0">
        <dgm:presLayoutVars>
          <dgm:chMax/>
          <dgm:chPref val="4"/>
        </dgm:presLayoutVars>
      </dgm:prSet>
      <dgm:spPr/>
    </dgm:pt>
    <dgm:pt modelId="{346AD648-55F8-4297-9C16-A931337B54CC}" type="pres">
      <dgm:prSet presAssocID="{7E89C101-E379-43F3-BEF3-74F7347FB076}" presName="rootComposite" presStyleCnt="0">
        <dgm:presLayoutVars/>
      </dgm:prSet>
      <dgm:spPr/>
    </dgm:pt>
    <dgm:pt modelId="{4B998087-2C03-4B47-A1CD-19B16AEE3CD1}" type="pres">
      <dgm:prSet presAssocID="{7E89C101-E379-43F3-BEF3-74F7347FB076}" presName="rootText" presStyleLbl="node0" presStyleIdx="0" presStyleCnt="1">
        <dgm:presLayoutVars>
          <dgm:chMax/>
          <dgm:chPref val="4"/>
        </dgm:presLayoutVars>
      </dgm:prSet>
      <dgm:spPr/>
      <dgm:t>
        <a:bodyPr/>
        <a:lstStyle/>
        <a:p>
          <a:endParaRPr lang="es-EC"/>
        </a:p>
      </dgm:t>
    </dgm:pt>
    <dgm:pt modelId="{0718CE79-9215-42C0-AA24-592B7CFFB7DC}" type="pres">
      <dgm:prSet presAssocID="{7E89C101-E379-43F3-BEF3-74F7347FB076}" presName="childShape" presStyleCnt="0">
        <dgm:presLayoutVars>
          <dgm:chMax val="0"/>
          <dgm:chPref val="0"/>
        </dgm:presLayoutVars>
      </dgm:prSet>
      <dgm:spPr/>
    </dgm:pt>
    <dgm:pt modelId="{61A4A830-277C-4E34-8933-FD60DBB767BB}" type="pres">
      <dgm:prSet presAssocID="{0812DB2C-B0D8-44C7-8A6A-CAC4B31EAE59}" presName="childComposite" presStyleCnt="0">
        <dgm:presLayoutVars>
          <dgm:chMax val="0"/>
          <dgm:chPref val="0"/>
        </dgm:presLayoutVars>
      </dgm:prSet>
      <dgm:spPr/>
    </dgm:pt>
    <dgm:pt modelId="{16DA7E7A-02B8-451E-ACC6-8059D2FD7C4F}" type="pres">
      <dgm:prSet presAssocID="{0812DB2C-B0D8-44C7-8A6A-CAC4B31EAE59}" presName="Image" presStyleLbl="node1" presStyleIdx="0" presStyleCnt="2"/>
      <dgm:spPr/>
    </dgm:pt>
    <dgm:pt modelId="{2863D304-CC2B-4678-A456-0FA60BC86BF2}" type="pres">
      <dgm:prSet presAssocID="{0812DB2C-B0D8-44C7-8A6A-CAC4B31EAE59}" presName="childText" presStyleLbl="lnNode1" presStyleIdx="0" presStyleCnt="2">
        <dgm:presLayoutVars>
          <dgm:chMax val="0"/>
          <dgm:chPref val="0"/>
          <dgm:bulletEnabled val="1"/>
        </dgm:presLayoutVars>
      </dgm:prSet>
      <dgm:spPr/>
      <dgm:t>
        <a:bodyPr/>
        <a:lstStyle/>
        <a:p>
          <a:endParaRPr lang="es-EC"/>
        </a:p>
      </dgm:t>
    </dgm:pt>
    <dgm:pt modelId="{07046514-869C-40D6-99E2-DBBAF6C756B8}" type="pres">
      <dgm:prSet presAssocID="{227CA95A-B087-4B97-AB41-83432AE14353}" presName="childComposite" presStyleCnt="0">
        <dgm:presLayoutVars>
          <dgm:chMax val="0"/>
          <dgm:chPref val="0"/>
        </dgm:presLayoutVars>
      </dgm:prSet>
      <dgm:spPr/>
    </dgm:pt>
    <dgm:pt modelId="{1C55B8F4-F792-491D-9ADC-64C34BB05C5C}" type="pres">
      <dgm:prSet presAssocID="{227CA95A-B087-4B97-AB41-83432AE14353}" presName="Image" presStyleLbl="node1" presStyleIdx="1" presStyleCnt="2"/>
      <dgm:spPr/>
    </dgm:pt>
    <dgm:pt modelId="{3C202278-64FE-42A0-A466-BB6CC0C71714}" type="pres">
      <dgm:prSet presAssocID="{227CA95A-B087-4B97-AB41-83432AE14353}" presName="childText" presStyleLbl="lnNode1" presStyleIdx="1" presStyleCnt="2">
        <dgm:presLayoutVars>
          <dgm:chMax val="0"/>
          <dgm:chPref val="0"/>
          <dgm:bulletEnabled val="1"/>
        </dgm:presLayoutVars>
      </dgm:prSet>
      <dgm:spPr/>
      <dgm:t>
        <a:bodyPr/>
        <a:lstStyle/>
        <a:p>
          <a:endParaRPr lang="es-EC"/>
        </a:p>
      </dgm:t>
    </dgm:pt>
  </dgm:ptLst>
  <dgm:cxnLst>
    <dgm:cxn modelId="{DAB27ED2-C772-4106-BED3-8FE2B52D5219}" type="presOf" srcId="{227CA95A-B087-4B97-AB41-83432AE14353}" destId="{3C202278-64FE-42A0-A466-BB6CC0C71714}" srcOrd="0" destOrd="0" presId="urn:microsoft.com/office/officeart/2008/layout/PictureAccentList"/>
    <dgm:cxn modelId="{F7827398-D530-47CF-898F-4996CAC8EC6F}" srcId="{7E89C101-E379-43F3-BEF3-74F7347FB076}" destId="{227CA95A-B087-4B97-AB41-83432AE14353}" srcOrd="1" destOrd="0" parTransId="{15B6F53C-7FB3-4E6E-A740-2DD1E7DE70EF}" sibTransId="{EAE26BB5-DF86-44A3-9D53-0FB9E5838F1A}"/>
    <dgm:cxn modelId="{7F200F78-D3F1-4EF5-B499-648D3AFCFC58}" srcId="{7E89C101-E379-43F3-BEF3-74F7347FB076}" destId="{0812DB2C-B0D8-44C7-8A6A-CAC4B31EAE59}" srcOrd="0" destOrd="0" parTransId="{95F6469D-D0B5-4A37-8D13-FC743DA29C24}" sibTransId="{AAE63435-24B4-424E-8E12-1925C0376F7D}"/>
    <dgm:cxn modelId="{9557A19B-F359-4F7E-9CB5-618A1F1761C0}" type="presOf" srcId="{1114CAB3-D79A-492E-BA39-C25E41CCDC0C}" destId="{D3C227B4-D498-4EB5-A581-5642B634D8B2}" srcOrd="0" destOrd="0" presId="urn:microsoft.com/office/officeart/2008/layout/PictureAccentList"/>
    <dgm:cxn modelId="{5A60A704-48FF-41F7-B56D-10695D56D9C8}" type="presOf" srcId="{7E89C101-E379-43F3-BEF3-74F7347FB076}" destId="{4B998087-2C03-4B47-A1CD-19B16AEE3CD1}" srcOrd="0" destOrd="0" presId="urn:microsoft.com/office/officeart/2008/layout/PictureAccentList"/>
    <dgm:cxn modelId="{3935ABDE-1EC2-4143-8189-109A96D62D79}" type="presOf" srcId="{0812DB2C-B0D8-44C7-8A6A-CAC4B31EAE59}" destId="{2863D304-CC2B-4678-A456-0FA60BC86BF2}" srcOrd="0" destOrd="0" presId="urn:microsoft.com/office/officeart/2008/layout/PictureAccentList"/>
    <dgm:cxn modelId="{44D77B34-3B19-432D-B4DB-D10A0F716C44}" srcId="{1114CAB3-D79A-492E-BA39-C25E41CCDC0C}" destId="{7E89C101-E379-43F3-BEF3-74F7347FB076}" srcOrd="0" destOrd="0" parTransId="{F64F8D29-68B8-478A-B25D-D0975C37C22D}" sibTransId="{21F6B053-D33F-4D23-A206-BF9CB0860199}"/>
    <dgm:cxn modelId="{22F6CD0B-2CAF-43D7-BBBC-A693FCC8C745}" type="presParOf" srcId="{D3C227B4-D498-4EB5-A581-5642B634D8B2}" destId="{EAECAEB5-85D3-430E-9329-B8C19C04888F}" srcOrd="0" destOrd="0" presId="urn:microsoft.com/office/officeart/2008/layout/PictureAccentList"/>
    <dgm:cxn modelId="{4A590DCE-99EB-4CEF-8BE5-F6100A733309}" type="presParOf" srcId="{EAECAEB5-85D3-430E-9329-B8C19C04888F}" destId="{346AD648-55F8-4297-9C16-A931337B54CC}" srcOrd="0" destOrd="0" presId="urn:microsoft.com/office/officeart/2008/layout/PictureAccentList"/>
    <dgm:cxn modelId="{DDCE749C-D014-4E42-9DC7-0C61D67390AC}" type="presParOf" srcId="{346AD648-55F8-4297-9C16-A931337B54CC}" destId="{4B998087-2C03-4B47-A1CD-19B16AEE3CD1}" srcOrd="0" destOrd="0" presId="urn:microsoft.com/office/officeart/2008/layout/PictureAccentList"/>
    <dgm:cxn modelId="{3E2ED447-DCD1-408C-B7AB-3A8A25F2BD2C}" type="presParOf" srcId="{EAECAEB5-85D3-430E-9329-B8C19C04888F}" destId="{0718CE79-9215-42C0-AA24-592B7CFFB7DC}" srcOrd="1" destOrd="0" presId="urn:microsoft.com/office/officeart/2008/layout/PictureAccentList"/>
    <dgm:cxn modelId="{E64726AC-7573-41E2-A3F2-6C13BFE3BE00}" type="presParOf" srcId="{0718CE79-9215-42C0-AA24-592B7CFFB7DC}" destId="{61A4A830-277C-4E34-8933-FD60DBB767BB}" srcOrd="0" destOrd="0" presId="urn:microsoft.com/office/officeart/2008/layout/PictureAccentList"/>
    <dgm:cxn modelId="{B89F1319-E34F-4CF0-AEAE-75D0F209DEC5}" type="presParOf" srcId="{61A4A830-277C-4E34-8933-FD60DBB767BB}" destId="{16DA7E7A-02B8-451E-ACC6-8059D2FD7C4F}" srcOrd="0" destOrd="0" presId="urn:microsoft.com/office/officeart/2008/layout/PictureAccentList"/>
    <dgm:cxn modelId="{476D3A64-C524-42D4-9F30-6939B61D1B17}" type="presParOf" srcId="{61A4A830-277C-4E34-8933-FD60DBB767BB}" destId="{2863D304-CC2B-4678-A456-0FA60BC86BF2}" srcOrd="1" destOrd="0" presId="urn:microsoft.com/office/officeart/2008/layout/PictureAccentList"/>
    <dgm:cxn modelId="{3A7C0F0C-20D9-4A10-9A68-2C2F8B55A2D6}" type="presParOf" srcId="{0718CE79-9215-42C0-AA24-592B7CFFB7DC}" destId="{07046514-869C-40D6-99E2-DBBAF6C756B8}" srcOrd="1" destOrd="0" presId="urn:microsoft.com/office/officeart/2008/layout/PictureAccentList"/>
    <dgm:cxn modelId="{BD9ABA82-72E0-4123-91AD-928DE4B65A2C}" type="presParOf" srcId="{07046514-869C-40D6-99E2-DBBAF6C756B8}" destId="{1C55B8F4-F792-491D-9ADC-64C34BB05C5C}" srcOrd="0" destOrd="0" presId="urn:microsoft.com/office/officeart/2008/layout/PictureAccentList"/>
    <dgm:cxn modelId="{1F59DBAE-DDD7-4186-8C37-63C751600CC8}" type="presParOf" srcId="{07046514-869C-40D6-99E2-DBBAF6C756B8}" destId="{3C202278-64FE-42A0-A466-BB6CC0C7171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731510-0DE2-4684-BFA5-634E72E9CDA9}" type="doc">
      <dgm:prSet loTypeId="urn:microsoft.com/office/officeart/2005/8/layout/vList4" loCatId="list" qsTypeId="urn:microsoft.com/office/officeart/2005/8/quickstyle/simple1" qsCatId="simple" csTypeId="urn:microsoft.com/office/officeart/2005/8/colors/accent4_3" csCatId="accent4" phldr="1"/>
      <dgm:spPr/>
      <dgm:t>
        <a:bodyPr/>
        <a:lstStyle/>
        <a:p>
          <a:endParaRPr lang="es-EC"/>
        </a:p>
      </dgm:t>
    </dgm:pt>
    <dgm:pt modelId="{D93E2020-F4AF-419B-A605-C275AD71F150}">
      <dgm:prSet phldrT="[Texto]"/>
      <dgm:spPr/>
      <dgm:t>
        <a:bodyPr/>
        <a:lstStyle/>
        <a:p>
          <a:r>
            <a:rPr lang="es-ES" dirty="0" smtClean="0"/>
            <a:t>Pretende corregir el color</a:t>
          </a:r>
          <a:endParaRPr lang="es-EC" dirty="0"/>
        </a:p>
      </dgm:t>
    </dgm:pt>
    <dgm:pt modelId="{08FFDBB8-48E5-4F1C-9319-45D881F957C4}" type="parTrans" cxnId="{73446928-4ECD-4668-A9D7-898248A3EC76}">
      <dgm:prSet/>
      <dgm:spPr/>
      <dgm:t>
        <a:bodyPr/>
        <a:lstStyle/>
        <a:p>
          <a:endParaRPr lang="es-EC"/>
        </a:p>
      </dgm:t>
    </dgm:pt>
    <dgm:pt modelId="{8DE06863-4FD3-40D3-9D24-602544077CC6}" type="sibTrans" cxnId="{73446928-4ECD-4668-A9D7-898248A3EC76}">
      <dgm:prSet/>
      <dgm:spPr/>
      <dgm:t>
        <a:bodyPr/>
        <a:lstStyle/>
        <a:p>
          <a:endParaRPr lang="es-EC"/>
        </a:p>
      </dgm:t>
    </dgm:pt>
    <dgm:pt modelId="{80E5D955-8833-45B8-B859-87498289707F}">
      <dgm:prSet phldrT="[Texto]"/>
      <dgm:spPr/>
      <dgm:t>
        <a:bodyPr/>
        <a:lstStyle/>
        <a:p>
          <a:r>
            <a:rPr lang="es-ES" dirty="0" smtClean="0"/>
            <a:t>Se hace uso de técnicas visuales de cancelación de eco.</a:t>
          </a:r>
          <a:endParaRPr lang="es-EC" dirty="0"/>
        </a:p>
      </dgm:t>
    </dgm:pt>
    <dgm:pt modelId="{294460AE-7C04-4144-8CC2-588A781E8425}" type="parTrans" cxnId="{40AC4190-BB3A-422F-AD09-100892715ED8}">
      <dgm:prSet/>
      <dgm:spPr/>
      <dgm:t>
        <a:bodyPr/>
        <a:lstStyle/>
        <a:p>
          <a:endParaRPr lang="es-EC"/>
        </a:p>
      </dgm:t>
    </dgm:pt>
    <dgm:pt modelId="{E1C9E306-8CC7-437D-BC49-EF3BC231010A}" type="sibTrans" cxnId="{40AC4190-BB3A-422F-AD09-100892715ED8}">
      <dgm:prSet/>
      <dgm:spPr/>
      <dgm:t>
        <a:bodyPr/>
        <a:lstStyle/>
        <a:p>
          <a:endParaRPr lang="es-EC"/>
        </a:p>
      </dgm:t>
    </dgm:pt>
    <dgm:pt modelId="{301913F9-247A-4621-A858-EFB8015C5C13}">
      <dgm:prSet phldrT="[Texto]"/>
      <dgm:spPr/>
      <dgm:t>
        <a:bodyPr/>
        <a:lstStyle/>
        <a:p>
          <a:r>
            <a:rPr lang="es-ES" dirty="0" smtClean="0"/>
            <a:t>Se usa en los sistemas de calibración de impresión a tinta.</a:t>
          </a:r>
          <a:endParaRPr lang="es-EC" dirty="0"/>
        </a:p>
      </dgm:t>
    </dgm:pt>
    <dgm:pt modelId="{ECBD51AC-6664-489A-B785-240158754EA6}" type="parTrans" cxnId="{E957CA45-0729-4A36-BD79-42978BFA7AA5}">
      <dgm:prSet/>
      <dgm:spPr/>
      <dgm:t>
        <a:bodyPr/>
        <a:lstStyle/>
        <a:p>
          <a:endParaRPr lang="es-EC"/>
        </a:p>
      </dgm:t>
    </dgm:pt>
    <dgm:pt modelId="{76FB59B5-4012-4EAA-B27F-FF98CF6910DC}" type="sibTrans" cxnId="{E957CA45-0729-4A36-BD79-42978BFA7AA5}">
      <dgm:prSet/>
      <dgm:spPr/>
      <dgm:t>
        <a:bodyPr/>
        <a:lstStyle/>
        <a:p>
          <a:endParaRPr lang="es-EC"/>
        </a:p>
      </dgm:t>
    </dgm:pt>
    <dgm:pt modelId="{DDE9FD1D-3378-4114-ABE1-547AEAD52756}">
      <dgm:prSet phldrT="[Texto]"/>
      <dgm:spPr/>
      <dgm:t>
        <a:bodyPr/>
        <a:lstStyle/>
        <a:p>
          <a:r>
            <a:rPr lang="es-ES" dirty="0" smtClean="0"/>
            <a:t>Realiza una sustracción de la proyección con la imagen capturada por el dispositivo</a:t>
          </a:r>
          <a:endParaRPr lang="es-EC" dirty="0"/>
        </a:p>
      </dgm:t>
    </dgm:pt>
    <dgm:pt modelId="{6AB968C9-5C1E-4843-843D-10D00EBC2B6F}" type="parTrans" cxnId="{4266950E-F32F-46F2-8BB6-93F0ED07FDB3}">
      <dgm:prSet/>
      <dgm:spPr/>
      <dgm:t>
        <a:bodyPr/>
        <a:lstStyle/>
        <a:p>
          <a:endParaRPr lang="es-EC"/>
        </a:p>
      </dgm:t>
    </dgm:pt>
    <dgm:pt modelId="{ABBCB5CA-8292-45F2-BE49-D9DC77A1E978}" type="sibTrans" cxnId="{4266950E-F32F-46F2-8BB6-93F0ED07FDB3}">
      <dgm:prSet/>
      <dgm:spPr/>
      <dgm:t>
        <a:bodyPr/>
        <a:lstStyle/>
        <a:p>
          <a:endParaRPr lang="es-EC"/>
        </a:p>
      </dgm:t>
    </dgm:pt>
    <dgm:pt modelId="{62201435-D630-4AF9-8E5F-839A1DB459E7}" type="pres">
      <dgm:prSet presAssocID="{3E731510-0DE2-4684-BFA5-634E72E9CDA9}" presName="linear" presStyleCnt="0">
        <dgm:presLayoutVars>
          <dgm:dir/>
          <dgm:resizeHandles val="exact"/>
        </dgm:presLayoutVars>
      </dgm:prSet>
      <dgm:spPr/>
      <dgm:t>
        <a:bodyPr/>
        <a:lstStyle/>
        <a:p>
          <a:endParaRPr lang="es-EC"/>
        </a:p>
      </dgm:t>
    </dgm:pt>
    <dgm:pt modelId="{B768AF3C-D04B-4F4A-9BEB-D80FA65500CE}" type="pres">
      <dgm:prSet presAssocID="{D93E2020-F4AF-419B-A605-C275AD71F150}" presName="comp" presStyleCnt="0"/>
      <dgm:spPr/>
    </dgm:pt>
    <dgm:pt modelId="{4A795150-9F9B-492B-82F6-01A70AB911CF}" type="pres">
      <dgm:prSet presAssocID="{D93E2020-F4AF-419B-A605-C275AD71F150}" presName="box" presStyleLbl="node1" presStyleIdx="0" presStyleCnt="4" custLinFactNeighborX="-1024" custLinFactNeighborY="720"/>
      <dgm:spPr/>
      <dgm:t>
        <a:bodyPr/>
        <a:lstStyle/>
        <a:p>
          <a:endParaRPr lang="es-EC"/>
        </a:p>
      </dgm:t>
    </dgm:pt>
    <dgm:pt modelId="{03780AF9-010E-490A-9B3C-C27EA41E65AA}" type="pres">
      <dgm:prSet presAssocID="{D93E2020-F4AF-419B-A605-C275AD71F150}" presName="img" presStyleLbl="fgImgPlace1" presStyleIdx="0" presStyleCnt="4"/>
      <dgm:spPr/>
    </dgm:pt>
    <dgm:pt modelId="{43975C34-C624-4088-A2B6-902102024ADC}" type="pres">
      <dgm:prSet presAssocID="{D93E2020-F4AF-419B-A605-C275AD71F150}" presName="text" presStyleLbl="node1" presStyleIdx="0" presStyleCnt="4">
        <dgm:presLayoutVars>
          <dgm:bulletEnabled val="1"/>
        </dgm:presLayoutVars>
      </dgm:prSet>
      <dgm:spPr/>
      <dgm:t>
        <a:bodyPr/>
        <a:lstStyle/>
        <a:p>
          <a:endParaRPr lang="es-EC"/>
        </a:p>
      </dgm:t>
    </dgm:pt>
    <dgm:pt modelId="{821B9BCC-B50E-42C8-AC9A-5CC4F778A3BE}" type="pres">
      <dgm:prSet presAssocID="{8DE06863-4FD3-40D3-9D24-602544077CC6}" presName="spacer" presStyleCnt="0"/>
      <dgm:spPr/>
    </dgm:pt>
    <dgm:pt modelId="{19EB26D9-FD9C-43B5-A31B-E0196B88A51D}" type="pres">
      <dgm:prSet presAssocID="{80E5D955-8833-45B8-B859-87498289707F}" presName="comp" presStyleCnt="0"/>
      <dgm:spPr/>
    </dgm:pt>
    <dgm:pt modelId="{80843BC8-CD8C-4F2E-B463-37E4E887DB0B}" type="pres">
      <dgm:prSet presAssocID="{80E5D955-8833-45B8-B859-87498289707F}" presName="box" presStyleLbl="node1" presStyleIdx="1" presStyleCnt="4"/>
      <dgm:spPr/>
      <dgm:t>
        <a:bodyPr/>
        <a:lstStyle/>
        <a:p>
          <a:endParaRPr lang="es-EC"/>
        </a:p>
      </dgm:t>
    </dgm:pt>
    <dgm:pt modelId="{4340E28C-F0D1-4AEC-9A71-884C7018631A}" type="pres">
      <dgm:prSet presAssocID="{80E5D955-8833-45B8-B859-87498289707F}" presName="img" presStyleLbl="fgImgPlace1" presStyleIdx="1" presStyleCnt="4"/>
      <dgm:spPr/>
    </dgm:pt>
    <dgm:pt modelId="{26C6A091-FBE3-4EC8-A3C9-DCD4E58950FF}" type="pres">
      <dgm:prSet presAssocID="{80E5D955-8833-45B8-B859-87498289707F}" presName="text" presStyleLbl="node1" presStyleIdx="1" presStyleCnt="4">
        <dgm:presLayoutVars>
          <dgm:bulletEnabled val="1"/>
        </dgm:presLayoutVars>
      </dgm:prSet>
      <dgm:spPr/>
      <dgm:t>
        <a:bodyPr/>
        <a:lstStyle/>
        <a:p>
          <a:endParaRPr lang="es-EC"/>
        </a:p>
      </dgm:t>
    </dgm:pt>
    <dgm:pt modelId="{F2C543DB-E2B2-4DD3-AF77-50545464F6AF}" type="pres">
      <dgm:prSet presAssocID="{E1C9E306-8CC7-437D-BC49-EF3BC231010A}" presName="spacer" presStyleCnt="0"/>
      <dgm:spPr/>
    </dgm:pt>
    <dgm:pt modelId="{CA1F7024-5898-489F-BA6C-0A5B48A77EAA}" type="pres">
      <dgm:prSet presAssocID="{DDE9FD1D-3378-4114-ABE1-547AEAD52756}" presName="comp" presStyleCnt="0"/>
      <dgm:spPr/>
    </dgm:pt>
    <dgm:pt modelId="{9CB415E1-430B-4B7B-8294-1EF0433AC4E2}" type="pres">
      <dgm:prSet presAssocID="{DDE9FD1D-3378-4114-ABE1-547AEAD52756}" presName="box" presStyleLbl="node1" presStyleIdx="2" presStyleCnt="4"/>
      <dgm:spPr/>
      <dgm:t>
        <a:bodyPr/>
        <a:lstStyle/>
        <a:p>
          <a:endParaRPr lang="es-EC"/>
        </a:p>
      </dgm:t>
    </dgm:pt>
    <dgm:pt modelId="{4BFB015C-BF22-4B3E-A77F-73A4C75E21D4}" type="pres">
      <dgm:prSet presAssocID="{DDE9FD1D-3378-4114-ABE1-547AEAD52756}" presName="img" presStyleLbl="fgImgPlace1" presStyleIdx="2" presStyleCnt="4"/>
      <dgm:spPr/>
    </dgm:pt>
    <dgm:pt modelId="{1F8E5DA1-DD3B-4C44-8190-9D677655377D}" type="pres">
      <dgm:prSet presAssocID="{DDE9FD1D-3378-4114-ABE1-547AEAD52756}" presName="text" presStyleLbl="node1" presStyleIdx="2" presStyleCnt="4">
        <dgm:presLayoutVars>
          <dgm:bulletEnabled val="1"/>
        </dgm:presLayoutVars>
      </dgm:prSet>
      <dgm:spPr/>
      <dgm:t>
        <a:bodyPr/>
        <a:lstStyle/>
        <a:p>
          <a:endParaRPr lang="es-EC"/>
        </a:p>
      </dgm:t>
    </dgm:pt>
    <dgm:pt modelId="{4A798E7A-2392-4862-9AB9-EB145A60D064}" type="pres">
      <dgm:prSet presAssocID="{ABBCB5CA-8292-45F2-BE49-D9DC77A1E978}" presName="spacer" presStyleCnt="0"/>
      <dgm:spPr/>
    </dgm:pt>
    <dgm:pt modelId="{1B05C609-767C-4525-9426-F73648F1D736}" type="pres">
      <dgm:prSet presAssocID="{301913F9-247A-4621-A858-EFB8015C5C13}" presName="comp" presStyleCnt="0"/>
      <dgm:spPr/>
    </dgm:pt>
    <dgm:pt modelId="{DD4D8E28-020F-429F-925F-5152C57B6D0A}" type="pres">
      <dgm:prSet presAssocID="{301913F9-247A-4621-A858-EFB8015C5C13}" presName="box" presStyleLbl="node1" presStyleIdx="3" presStyleCnt="4"/>
      <dgm:spPr/>
      <dgm:t>
        <a:bodyPr/>
        <a:lstStyle/>
        <a:p>
          <a:endParaRPr lang="es-EC"/>
        </a:p>
      </dgm:t>
    </dgm:pt>
    <dgm:pt modelId="{59792120-B51E-40B6-BD28-4B7E655F5F82}" type="pres">
      <dgm:prSet presAssocID="{301913F9-247A-4621-A858-EFB8015C5C13}" presName="img" presStyleLbl="fgImgPlace1" presStyleIdx="3" presStyleCnt="4"/>
      <dgm:spPr/>
    </dgm:pt>
    <dgm:pt modelId="{5F175CC8-D0C6-4066-8A3A-F044F4B950A0}" type="pres">
      <dgm:prSet presAssocID="{301913F9-247A-4621-A858-EFB8015C5C13}" presName="text" presStyleLbl="node1" presStyleIdx="3" presStyleCnt="4">
        <dgm:presLayoutVars>
          <dgm:bulletEnabled val="1"/>
        </dgm:presLayoutVars>
      </dgm:prSet>
      <dgm:spPr/>
      <dgm:t>
        <a:bodyPr/>
        <a:lstStyle/>
        <a:p>
          <a:endParaRPr lang="es-EC"/>
        </a:p>
      </dgm:t>
    </dgm:pt>
  </dgm:ptLst>
  <dgm:cxnLst>
    <dgm:cxn modelId="{0EC6CE4C-38DD-449A-B718-85988C527DB3}" type="presOf" srcId="{80E5D955-8833-45B8-B859-87498289707F}" destId="{80843BC8-CD8C-4F2E-B463-37E4E887DB0B}" srcOrd="0" destOrd="0" presId="urn:microsoft.com/office/officeart/2005/8/layout/vList4"/>
    <dgm:cxn modelId="{8F683BF9-AE86-4B6E-9D73-0F3ABF63EC79}" type="presOf" srcId="{3E731510-0DE2-4684-BFA5-634E72E9CDA9}" destId="{62201435-D630-4AF9-8E5F-839A1DB459E7}" srcOrd="0" destOrd="0" presId="urn:microsoft.com/office/officeart/2005/8/layout/vList4"/>
    <dgm:cxn modelId="{E25720F3-0005-430C-8CAA-C9E701D44C12}" type="presOf" srcId="{301913F9-247A-4621-A858-EFB8015C5C13}" destId="{DD4D8E28-020F-429F-925F-5152C57B6D0A}" srcOrd="0" destOrd="0" presId="urn:microsoft.com/office/officeart/2005/8/layout/vList4"/>
    <dgm:cxn modelId="{F090A12B-C311-4B19-B8FB-C0E7B3FA1E3E}" type="presOf" srcId="{301913F9-247A-4621-A858-EFB8015C5C13}" destId="{5F175CC8-D0C6-4066-8A3A-F044F4B950A0}" srcOrd="1" destOrd="0" presId="urn:microsoft.com/office/officeart/2005/8/layout/vList4"/>
    <dgm:cxn modelId="{C222DDEC-513C-4CF4-B702-F86A2B341BEA}" type="presOf" srcId="{DDE9FD1D-3378-4114-ABE1-547AEAD52756}" destId="{9CB415E1-430B-4B7B-8294-1EF0433AC4E2}" srcOrd="0" destOrd="0" presId="urn:microsoft.com/office/officeart/2005/8/layout/vList4"/>
    <dgm:cxn modelId="{43ACB405-C908-4BF4-9EE7-2DA2CDD6DFA3}" type="presOf" srcId="{D93E2020-F4AF-419B-A605-C275AD71F150}" destId="{43975C34-C624-4088-A2B6-902102024ADC}" srcOrd="1" destOrd="0" presId="urn:microsoft.com/office/officeart/2005/8/layout/vList4"/>
    <dgm:cxn modelId="{40AC4190-BB3A-422F-AD09-100892715ED8}" srcId="{3E731510-0DE2-4684-BFA5-634E72E9CDA9}" destId="{80E5D955-8833-45B8-B859-87498289707F}" srcOrd="1" destOrd="0" parTransId="{294460AE-7C04-4144-8CC2-588A781E8425}" sibTransId="{E1C9E306-8CC7-437D-BC49-EF3BC231010A}"/>
    <dgm:cxn modelId="{65CC7F31-F5C5-4544-B19A-38812FB8D679}" type="presOf" srcId="{DDE9FD1D-3378-4114-ABE1-547AEAD52756}" destId="{1F8E5DA1-DD3B-4C44-8190-9D677655377D}" srcOrd="1" destOrd="0" presId="urn:microsoft.com/office/officeart/2005/8/layout/vList4"/>
    <dgm:cxn modelId="{4266950E-F32F-46F2-8BB6-93F0ED07FDB3}" srcId="{3E731510-0DE2-4684-BFA5-634E72E9CDA9}" destId="{DDE9FD1D-3378-4114-ABE1-547AEAD52756}" srcOrd="2" destOrd="0" parTransId="{6AB968C9-5C1E-4843-843D-10D00EBC2B6F}" sibTransId="{ABBCB5CA-8292-45F2-BE49-D9DC77A1E978}"/>
    <dgm:cxn modelId="{0B8AA8D2-E5C7-496B-AD88-C4BE59B0DC65}" type="presOf" srcId="{D93E2020-F4AF-419B-A605-C275AD71F150}" destId="{4A795150-9F9B-492B-82F6-01A70AB911CF}" srcOrd="0" destOrd="0" presId="urn:microsoft.com/office/officeart/2005/8/layout/vList4"/>
    <dgm:cxn modelId="{E957CA45-0729-4A36-BD79-42978BFA7AA5}" srcId="{3E731510-0DE2-4684-BFA5-634E72E9CDA9}" destId="{301913F9-247A-4621-A858-EFB8015C5C13}" srcOrd="3" destOrd="0" parTransId="{ECBD51AC-6664-489A-B785-240158754EA6}" sibTransId="{76FB59B5-4012-4EAA-B27F-FF98CF6910DC}"/>
    <dgm:cxn modelId="{38F9B775-0E7B-4CC5-9125-F42C01299694}" type="presOf" srcId="{80E5D955-8833-45B8-B859-87498289707F}" destId="{26C6A091-FBE3-4EC8-A3C9-DCD4E58950FF}" srcOrd="1" destOrd="0" presId="urn:microsoft.com/office/officeart/2005/8/layout/vList4"/>
    <dgm:cxn modelId="{73446928-4ECD-4668-A9D7-898248A3EC76}" srcId="{3E731510-0DE2-4684-BFA5-634E72E9CDA9}" destId="{D93E2020-F4AF-419B-A605-C275AD71F150}" srcOrd="0" destOrd="0" parTransId="{08FFDBB8-48E5-4F1C-9319-45D881F957C4}" sibTransId="{8DE06863-4FD3-40D3-9D24-602544077CC6}"/>
    <dgm:cxn modelId="{A6C3D32E-8382-476A-A7F6-8E380BA1DF0E}" type="presParOf" srcId="{62201435-D630-4AF9-8E5F-839A1DB459E7}" destId="{B768AF3C-D04B-4F4A-9BEB-D80FA65500CE}" srcOrd="0" destOrd="0" presId="urn:microsoft.com/office/officeart/2005/8/layout/vList4"/>
    <dgm:cxn modelId="{E7BC3388-5A34-4277-AEF3-E498B3A46FCD}" type="presParOf" srcId="{B768AF3C-D04B-4F4A-9BEB-D80FA65500CE}" destId="{4A795150-9F9B-492B-82F6-01A70AB911CF}" srcOrd="0" destOrd="0" presId="urn:microsoft.com/office/officeart/2005/8/layout/vList4"/>
    <dgm:cxn modelId="{DD7A937F-323A-4411-A215-E7E728CCC9B6}" type="presParOf" srcId="{B768AF3C-D04B-4F4A-9BEB-D80FA65500CE}" destId="{03780AF9-010E-490A-9B3C-C27EA41E65AA}" srcOrd="1" destOrd="0" presId="urn:microsoft.com/office/officeart/2005/8/layout/vList4"/>
    <dgm:cxn modelId="{23537F36-40E3-473F-914F-4AD2218AA4A0}" type="presParOf" srcId="{B768AF3C-D04B-4F4A-9BEB-D80FA65500CE}" destId="{43975C34-C624-4088-A2B6-902102024ADC}" srcOrd="2" destOrd="0" presId="urn:microsoft.com/office/officeart/2005/8/layout/vList4"/>
    <dgm:cxn modelId="{C212E637-E07A-4024-A3A3-8A5686C3C8AC}" type="presParOf" srcId="{62201435-D630-4AF9-8E5F-839A1DB459E7}" destId="{821B9BCC-B50E-42C8-AC9A-5CC4F778A3BE}" srcOrd="1" destOrd="0" presId="urn:microsoft.com/office/officeart/2005/8/layout/vList4"/>
    <dgm:cxn modelId="{EA2B9352-6DB0-4BB2-99F4-166362E4E6CA}" type="presParOf" srcId="{62201435-D630-4AF9-8E5F-839A1DB459E7}" destId="{19EB26D9-FD9C-43B5-A31B-E0196B88A51D}" srcOrd="2" destOrd="0" presId="urn:microsoft.com/office/officeart/2005/8/layout/vList4"/>
    <dgm:cxn modelId="{897C974E-CB57-44E1-AFB7-EE55DD7249D6}" type="presParOf" srcId="{19EB26D9-FD9C-43B5-A31B-E0196B88A51D}" destId="{80843BC8-CD8C-4F2E-B463-37E4E887DB0B}" srcOrd="0" destOrd="0" presId="urn:microsoft.com/office/officeart/2005/8/layout/vList4"/>
    <dgm:cxn modelId="{5B37E992-7CE1-4F55-A224-73E384B7856A}" type="presParOf" srcId="{19EB26D9-FD9C-43B5-A31B-E0196B88A51D}" destId="{4340E28C-F0D1-4AEC-9A71-884C7018631A}" srcOrd="1" destOrd="0" presId="urn:microsoft.com/office/officeart/2005/8/layout/vList4"/>
    <dgm:cxn modelId="{6375B8CB-A1AC-4BFB-85CC-FB203118DA9B}" type="presParOf" srcId="{19EB26D9-FD9C-43B5-A31B-E0196B88A51D}" destId="{26C6A091-FBE3-4EC8-A3C9-DCD4E58950FF}" srcOrd="2" destOrd="0" presId="urn:microsoft.com/office/officeart/2005/8/layout/vList4"/>
    <dgm:cxn modelId="{8714F399-6FCC-483E-A4BA-DC04781CCE16}" type="presParOf" srcId="{62201435-D630-4AF9-8E5F-839A1DB459E7}" destId="{F2C543DB-E2B2-4DD3-AF77-50545464F6AF}" srcOrd="3" destOrd="0" presId="urn:microsoft.com/office/officeart/2005/8/layout/vList4"/>
    <dgm:cxn modelId="{F50A120C-7912-492C-8688-D281E66DAAAC}" type="presParOf" srcId="{62201435-D630-4AF9-8E5F-839A1DB459E7}" destId="{CA1F7024-5898-489F-BA6C-0A5B48A77EAA}" srcOrd="4" destOrd="0" presId="urn:microsoft.com/office/officeart/2005/8/layout/vList4"/>
    <dgm:cxn modelId="{C1F3C41A-D37B-4BB9-BB40-834340D9287F}" type="presParOf" srcId="{CA1F7024-5898-489F-BA6C-0A5B48A77EAA}" destId="{9CB415E1-430B-4B7B-8294-1EF0433AC4E2}" srcOrd="0" destOrd="0" presId="urn:microsoft.com/office/officeart/2005/8/layout/vList4"/>
    <dgm:cxn modelId="{EE5FC87E-9308-4641-B6E7-EB3687312BC2}" type="presParOf" srcId="{CA1F7024-5898-489F-BA6C-0A5B48A77EAA}" destId="{4BFB015C-BF22-4B3E-A77F-73A4C75E21D4}" srcOrd="1" destOrd="0" presId="urn:microsoft.com/office/officeart/2005/8/layout/vList4"/>
    <dgm:cxn modelId="{685F44EE-5D2A-452E-8A54-4A9C5F6DE46D}" type="presParOf" srcId="{CA1F7024-5898-489F-BA6C-0A5B48A77EAA}" destId="{1F8E5DA1-DD3B-4C44-8190-9D677655377D}" srcOrd="2" destOrd="0" presId="urn:microsoft.com/office/officeart/2005/8/layout/vList4"/>
    <dgm:cxn modelId="{9729DAB2-BD83-4D89-BE37-A2E8E71C6548}" type="presParOf" srcId="{62201435-D630-4AF9-8E5F-839A1DB459E7}" destId="{4A798E7A-2392-4862-9AB9-EB145A60D064}" srcOrd="5" destOrd="0" presId="urn:microsoft.com/office/officeart/2005/8/layout/vList4"/>
    <dgm:cxn modelId="{828443CF-D039-4FE6-99CB-69D03095C774}" type="presParOf" srcId="{62201435-D630-4AF9-8E5F-839A1DB459E7}" destId="{1B05C609-767C-4525-9426-F73648F1D736}" srcOrd="6" destOrd="0" presId="urn:microsoft.com/office/officeart/2005/8/layout/vList4"/>
    <dgm:cxn modelId="{58E23BC8-0C4F-46C2-9196-FC6441B865F0}" type="presParOf" srcId="{1B05C609-767C-4525-9426-F73648F1D736}" destId="{DD4D8E28-020F-429F-925F-5152C57B6D0A}" srcOrd="0" destOrd="0" presId="urn:microsoft.com/office/officeart/2005/8/layout/vList4"/>
    <dgm:cxn modelId="{DF17E25F-A85E-42A8-A20C-B0DB60C6BB36}" type="presParOf" srcId="{1B05C609-767C-4525-9426-F73648F1D736}" destId="{59792120-B51E-40B6-BD28-4B7E655F5F82}" srcOrd="1" destOrd="0" presId="urn:microsoft.com/office/officeart/2005/8/layout/vList4"/>
    <dgm:cxn modelId="{54C9F469-23BE-4951-87DF-8D2F4EC24B03}" type="presParOf" srcId="{1B05C609-767C-4525-9426-F73648F1D736}" destId="{5F175CC8-D0C6-4066-8A3A-F044F4B950A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E731510-0DE2-4684-BFA5-634E72E9CDA9}" type="doc">
      <dgm:prSet loTypeId="urn:microsoft.com/office/officeart/2005/8/layout/vList4" loCatId="list" qsTypeId="urn:microsoft.com/office/officeart/2005/8/quickstyle/simple1" qsCatId="simple" csTypeId="urn:microsoft.com/office/officeart/2005/8/colors/accent3_3" csCatId="accent3" phldr="1"/>
      <dgm:spPr/>
      <dgm:t>
        <a:bodyPr/>
        <a:lstStyle/>
        <a:p>
          <a:endParaRPr lang="es-EC"/>
        </a:p>
      </dgm:t>
    </dgm:pt>
    <dgm:pt modelId="{D93E2020-F4AF-419B-A605-C275AD71F150}">
      <dgm:prSet phldrT="[Texto]"/>
      <dgm:spPr/>
      <dgm:t>
        <a:bodyPr/>
        <a:lstStyle/>
        <a:p>
          <a:r>
            <a:rPr lang="es-ES" dirty="0" smtClean="0"/>
            <a:t>Encontrar una matriz de transformación geométrica entre dos imágenes</a:t>
          </a:r>
          <a:endParaRPr lang="es-EC" dirty="0"/>
        </a:p>
      </dgm:t>
    </dgm:pt>
    <dgm:pt modelId="{08FFDBB8-48E5-4F1C-9319-45D881F957C4}" type="parTrans" cxnId="{73446928-4ECD-4668-A9D7-898248A3EC76}">
      <dgm:prSet/>
      <dgm:spPr/>
      <dgm:t>
        <a:bodyPr/>
        <a:lstStyle/>
        <a:p>
          <a:endParaRPr lang="es-EC"/>
        </a:p>
      </dgm:t>
    </dgm:pt>
    <dgm:pt modelId="{8DE06863-4FD3-40D3-9D24-602544077CC6}" type="sibTrans" cxnId="{73446928-4ECD-4668-A9D7-898248A3EC76}">
      <dgm:prSet/>
      <dgm:spPr/>
      <dgm:t>
        <a:bodyPr/>
        <a:lstStyle/>
        <a:p>
          <a:endParaRPr lang="es-EC"/>
        </a:p>
      </dgm:t>
    </dgm:pt>
    <dgm:pt modelId="{80E5D955-8833-45B8-B859-87498289707F}">
      <dgm:prSet phldrT="[Texto]"/>
      <dgm:spPr/>
      <dgm:t>
        <a:bodyPr/>
        <a:lstStyle/>
        <a:p>
          <a:r>
            <a:rPr lang="es-ES" dirty="0" smtClean="0"/>
            <a:t>Con el registro de ubicación de las esquinas en la proyección se pretende encontrar un factor de escala.</a:t>
          </a:r>
          <a:endParaRPr lang="es-EC" dirty="0"/>
        </a:p>
      </dgm:t>
    </dgm:pt>
    <dgm:pt modelId="{294460AE-7C04-4144-8CC2-588A781E8425}" type="parTrans" cxnId="{40AC4190-BB3A-422F-AD09-100892715ED8}">
      <dgm:prSet/>
      <dgm:spPr/>
      <dgm:t>
        <a:bodyPr/>
        <a:lstStyle/>
        <a:p>
          <a:endParaRPr lang="es-EC"/>
        </a:p>
      </dgm:t>
    </dgm:pt>
    <dgm:pt modelId="{E1C9E306-8CC7-437D-BC49-EF3BC231010A}" type="sibTrans" cxnId="{40AC4190-BB3A-422F-AD09-100892715ED8}">
      <dgm:prSet/>
      <dgm:spPr/>
      <dgm:t>
        <a:bodyPr/>
        <a:lstStyle/>
        <a:p>
          <a:endParaRPr lang="es-EC"/>
        </a:p>
      </dgm:t>
    </dgm:pt>
    <dgm:pt modelId="{301913F9-247A-4621-A858-EFB8015C5C13}">
      <dgm:prSet phldrT="[Texto]"/>
      <dgm:spPr/>
      <dgm:t>
        <a:bodyPr/>
        <a:lstStyle/>
        <a:p>
          <a:r>
            <a:rPr lang="es-EC" dirty="0" smtClean="0"/>
            <a:t>Este factor de escala permite realizar una aproximación del rectángulo mediante una matriz de correlación.</a:t>
          </a:r>
          <a:endParaRPr lang="es-EC" dirty="0"/>
        </a:p>
      </dgm:t>
    </dgm:pt>
    <dgm:pt modelId="{ECBD51AC-6664-489A-B785-240158754EA6}" type="parTrans" cxnId="{E957CA45-0729-4A36-BD79-42978BFA7AA5}">
      <dgm:prSet/>
      <dgm:spPr/>
      <dgm:t>
        <a:bodyPr/>
        <a:lstStyle/>
        <a:p>
          <a:endParaRPr lang="es-EC"/>
        </a:p>
      </dgm:t>
    </dgm:pt>
    <dgm:pt modelId="{76FB59B5-4012-4EAA-B27F-FF98CF6910DC}" type="sibTrans" cxnId="{E957CA45-0729-4A36-BD79-42978BFA7AA5}">
      <dgm:prSet/>
      <dgm:spPr/>
      <dgm:t>
        <a:bodyPr/>
        <a:lstStyle/>
        <a:p>
          <a:endParaRPr lang="es-EC"/>
        </a:p>
      </dgm:t>
    </dgm:pt>
    <dgm:pt modelId="{62201435-D630-4AF9-8E5F-839A1DB459E7}" type="pres">
      <dgm:prSet presAssocID="{3E731510-0DE2-4684-BFA5-634E72E9CDA9}" presName="linear" presStyleCnt="0">
        <dgm:presLayoutVars>
          <dgm:dir/>
          <dgm:resizeHandles val="exact"/>
        </dgm:presLayoutVars>
      </dgm:prSet>
      <dgm:spPr/>
      <dgm:t>
        <a:bodyPr/>
        <a:lstStyle/>
        <a:p>
          <a:endParaRPr lang="es-EC"/>
        </a:p>
      </dgm:t>
    </dgm:pt>
    <dgm:pt modelId="{B768AF3C-D04B-4F4A-9BEB-D80FA65500CE}" type="pres">
      <dgm:prSet presAssocID="{D93E2020-F4AF-419B-A605-C275AD71F150}" presName="comp" presStyleCnt="0"/>
      <dgm:spPr/>
    </dgm:pt>
    <dgm:pt modelId="{4A795150-9F9B-492B-82F6-01A70AB911CF}" type="pres">
      <dgm:prSet presAssocID="{D93E2020-F4AF-419B-A605-C275AD71F150}" presName="box" presStyleLbl="node1" presStyleIdx="0" presStyleCnt="3" custLinFactNeighborX="1441" custLinFactNeighborY="-2957"/>
      <dgm:spPr/>
      <dgm:t>
        <a:bodyPr/>
        <a:lstStyle/>
        <a:p>
          <a:endParaRPr lang="es-EC"/>
        </a:p>
      </dgm:t>
    </dgm:pt>
    <dgm:pt modelId="{03780AF9-010E-490A-9B3C-C27EA41E65AA}" type="pres">
      <dgm:prSet presAssocID="{D93E2020-F4AF-419B-A605-C275AD71F150}" presName="img" presStyleLbl="fgImgPlace1" presStyleIdx="0" presStyleCnt="3"/>
      <dgm:spPr/>
    </dgm:pt>
    <dgm:pt modelId="{43975C34-C624-4088-A2B6-902102024ADC}" type="pres">
      <dgm:prSet presAssocID="{D93E2020-F4AF-419B-A605-C275AD71F150}" presName="text" presStyleLbl="node1" presStyleIdx="0" presStyleCnt="3">
        <dgm:presLayoutVars>
          <dgm:bulletEnabled val="1"/>
        </dgm:presLayoutVars>
      </dgm:prSet>
      <dgm:spPr/>
      <dgm:t>
        <a:bodyPr/>
        <a:lstStyle/>
        <a:p>
          <a:endParaRPr lang="es-EC"/>
        </a:p>
      </dgm:t>
    </dgm:pt>
    <dgm:pt modelId="{821B9BCC-B50E-42C8-AC9A-5CC4F778A3BE}" type="pres">
      <dgm:prSet presAssocID="{8DE06863-4FD3-40D3-9D24-602544077CC6}" presName="spacer" presStyleCnt="0"/>
      <dgm:spPr/>
    </dgm:pt>
    <dgm:pt modelId="{19EB26D9-FD9C-43B5-A31B-E0196B88A51D}" type="pres">
      <dgm:prSet presAssocID="{80E5D955-8833-45B8-B859-87498289707F}" presName="comp" presStyleCnt="0"/>
      <dgm:spPr/>
    </dgm:pt>
    <dgm:pt modelId="{80843BC8-CD8C-4F2E-B463-37E4E887DB0B}" type="pres">
      <dgm:prSet presAssocID="{80E5D955-8833-45B8-B859-87498289707F}" presName="box" presStyleLbl="node1" presStyleIdx="1" presStyleCnt="3"/>
      <dgm:spPr/>
      <dgm:t>
        <a:bodyPr/>
        <a:lstStyle/>
        <a:p>
          <a:endParaRPr lang="es-EC"/>
        </a:p>
      </dgm:t>
    </dgm:pt>
    <dgm:pt modelId="{4340E28C-F0D1-4AEC-9A71-884C7018631A}" type="pres">
      <dgm:prSet presAssocID="{80E5D955-8833-45B8-B859-87498289707F}" presName="img" presStyleLbl="fgImgPlace1" presStyleIdx="1" presStyleCnt="3"/>
      <dgm:spPr/>
    </dgm:pt>
    <dgm:pt modelId="{26C6A091-FBE3-4EC8-A3C9-DCD4E58950FF}" type="pres">
      <dgm:prSet presAssocID="{80E5D955-8833-45B8-B859-87498289707F}" presName="text" presStyleLbl="node1" presStyleIdx="1" presStyleCnt="3">
        <dgm:presLayoutVars>
          <dgm:bulletEnabled val="1"/>
        </dgm:presLayoutVars>
      </dgm:prSet>
      <dgm:spPr/>
      <dgm:t>
        <a:bodyPr/>
        <a:lstStyle/>
        <a:p>
          <a:endParaRPr lang="es-EC"/>
        </a:p>
      </dgm:t>
    </dgm:pt>
    <dgm:pt modelId="{F2C543DB-E2B2-4DD3-AF77-50545464F6AF}" type="pres">
      <dgm:prSet presAssocID="{E1C9E306-8CC7-437D-BC49-EF3BC231010A}" presName="spacer" presStyleCnt="0"/>
      <dgm:spPr/>
    </dgm:pt>
    <dgm:pt modelId="{1B05C609-767C-4525-9426-F73648F1D736}" type="pres">
      <dgm:prSet presAssocID="{301913F9-247A-4621-A858-EFB8015C5C13}" presName="comp" presStyleCnt="0"/>
      <dgm:spPr/>
    </dgm:pt>
    <dgm:pt modelId="{DD4D8E28-020F-429F-925F-5152C57B6D0A}" type="pres">
      <dgm:prSet presAssocID="{301913F9-247A-4621-A858-EFB8015C5C13}" presName="box" presStyleLbl="node1" presStyleIdx="2" presStyleCnt="3"/>
      <dgm:spPr/>
      <dgm:t>
        <a:bodyPr/>
        <a:lstStyle/>
        <a:p>
          <a:endParaRPr lang="es-EC"/>
        </a:p>
      </dgm:t>
    </dgm:pt>
    <dgm:pt modelId="{59792120-B51E-40B6-BD28-4B7E655F5F82}" type="pres">
      <dgm:prSet presAssocID="{301913F9-247A-4621-A858-EFB8015C5C13}" presName="img" presStyleLbl="fgImgPlace1" presStyleIdx="2" presStyleCnt="3"/>
      <dgm:spPr/>
    </dgm:pt>
    <dgm:pt modelId="{5F175CC8-D0C6-4066-8A3A-F044F4B950A0}" type="pres">
      <dgm:prSet presAssocID="{301913F9-247A-4621-A858-EFB8015C5C13}" presName="text" presStyleLbl="node1" presStyleIdx="2" presStyleCnt="3">
        <dgm:presLayoutVars>
          <dgm:bulletEnabled val="1"/>
        </dgm:presLayoutVars>
      </dgm:prSet>
      <dgm:spPr/>
      <dgm:t>
        <a:bodyPr/>
        <a:lstStyle/>
        <a:p>
          <a:endParaRPr lang="es-EC"/>
        </a:p>
      </dgm:t>
    </dgm:pt>
  </dgm:ptLst>
  <dgm:cxnLst>
    <dgm:cxn modelId="{73446928-4ECD-4668-A9D7-898248A3EC76}" srcId="{3E731510-0DE2-4684-BFA5-634E72E9CDA9}" destId="{D93E2020-F4AF-419B-A605-C275AD71F150}" srcOrd="0" destOrd="0" parTransId="{08FFDBB8-48E5-4F1C-9319-45D881F957C4}" sibTransId="{8DE06863-4FD3-40D3-9D24-602544077CC6}"/>
    <dgm:cxn modelId="{E957CA45-0729-4A36-BD79-42978BFA7AA5}" srcId="{3E731510-0DE2-4684-BFA5-634E72E9CDA9}" destId="{301913F9-247A-4621-A858-EFB8015C5C13}" srcOrd="2" destOrd="0" parTransId="{ECBD51AC-6664-489A-B785-240158754EA6}" sibTransId="{76FB59B5-4012-4EAA-B27F-FF98CF6910DC}"/>
    <dgm:cxn modelId="{A324678D-7EA5-41A3-8649-EEA65ED345A6}" type="presOf" srcId="{80E5D955-8833-45B8-B859-87498289707F}" destId="{26C6A091-FBE3-4EC8-A3C9-DCD4E58950FF}" srcOrd="1" destOrd="0" presId="urn:microsoft.com/office/officeart/2005/8/layout/vList4"/>
    <dgm:cxn modelId="{40AC4190-BB3A-422F-AD09-100892715ED8}" srcId="{3E731510-0DE2-4684-BFA5-634E72E9CDA9}" destId="{80E5D955-8833-45B8-B859-87498289707F}" srcOrd="1" destOrd="0" parTransId="{294460AE-7C04-4144-8CC2-588A781E8425}" sibTransId="{E1C9E306-8CC7-437D-BC49-EF3BC231010A}"/>
    <dgm:cxn modelId="{42C76F60-FD29-4ABF-81FC-B25DCD6159D0}" type="presOf" srcId="{3E731510-0DE2-4684-BFA5-634E72E9CDA9}" destId="{62201435-D630-4AF9-8E5F-839A1DB459E7}" srcOrd="0" destOrd="0" presId="urn:microsoft.com/office/officeart/2005/8/layout/vList4"/>
    <dgm:cxn modelId="{EFE0B721-295D-4CA8-825A-289E75684B0D}" type="presOf" srcId="{D93E2020-F4AF-419B-A605-C275AD71F150}" destId="{43975C34-C624-4088-A2B6-902102024ADC}" srcOrd="1" destOrd="0" presId="urn:microsoft.com/office/officeart/2005/8/layout/vList4"/>
    <dgm:cxn modelId="{8014171C-6CBA-44D1-9295-6796356C8A7B}" type="presOf" srcId="{301913F9-247A-4621-A858-EFB8015C5C13}" destId="{DD4D8E28-020F-429F-925F-5152C57B6D0A}" srcOrd="0" destOrd="0" presId="urn:microsoft.com/office/officeart/2005/8/layout/vList4"/>
    <dgm:cxn modelId="{EB80A089-98C6-4FB9-AE61-C5ED51BC5CEC}" type="presOf" srcId="{301913F9-247A-4621-A858-EFB8015C5C13}" destId="{5F175CC8-D0C6-4066-8A3A-F044F4B950A0}" srcOrd="1" destOrd="0" presId="urn:microsoft.com/office/officeart/2005/8/layout/vList4"/>
    <dgm:cxn modelId="{C30C7F73-B0D0-4215-8DF0-43C2CAE4AC8E}" type="presOf" srcId="{D93E2020-F4AF-419B-A605-C275AD71F150}" destId="{4A795150-9F9B-492B-82F6-01A70AB911CF}" srcOrd="0" destOrd="0" presId="urn:microsoft.com/office/officeart/2005/8/layout/vList4"/>
    <dgm:cxn modelId="{97DA8CEF-5B95-4D0C-8E45-4DD92B1DE88F}" type="presOf" srcId="{80E5D955-8833-45B8-B859-87498289707F}" destId="{80843BC8-CD8C-4F2E-B463-37E4E887DB0B}" srcOrd="0" destOrd="0" presId="urn:microsoft.com/office/officeart/2005/8/layout/vList4"/>
    <dgm:cxn modelId="{7F5B8C29-E4CC-4CF6-9CF8-985CA9295B8C}" type="presParOf" srcId="{62201435-D630-4AF9-8E5F-839A1DB459E7}" destId="{B768AF3C-D04B-4F4A-9BEB-D80FA65500CE}" srcOrd="0" destOrd="0" presId="urn:microsoft.com/office/officeart/2005/8/layout/vList4"/>
    <dgm:cxn modelId="{EE13576C-E6CC-4129-A113-EE0711855311}" type="presParOf" srcId="{B768AF3C-D04B-4F4A-9BEB-D80FA65500CE}" destId="{4A795150-9F9B-492B-82F6-01A70AB911CF}" srcOrd="0" destOrd="0" presId="urn:microsoft.com/office/officeart/2005/8/layout/vList4"/>
    <dgm:cxn modelId="{FD24A122-78C7-4439-B465-3442FCCD3754}" type="presParOf" srcId="{B768AF3C-D04B-4F4A-9BEB-D80FA65500CE}" destId="{03780AF9-010E-490A-9B3C-C27EA41E65AA}" srcOrd="1" destOrd="0" presId="urn:microsoft.com/office/officeart/2005/8/layout/vList4"/>
    <dgm:cxn modelId="{D0224C08-489D-4A3B-BFE9-ED45FAE2CCD2}" type="presParOf" srcId="{B768AF3C-D04B-4F4A-9BEB-D80FA65500CE}" destId="{43975C34-C624-4088-A2B6-902102024ADC}" srcOrd="2" destOrd="0" presId="urn:microsoft.com/office/officeart/2005/8/layout/vList4"/>
    <dgm:cxn modelId="{EA297571-FB09-4296-85C4-BDEE53E1D78E}" type="presParOf" srcId="{62201435-D630-4AF9-8E5F-839A1DB459E7}" destId="{821B9BCC-B50E-42C8-AC9A-5CC4F778A3BE}" srcOrd="1" destOrd="0" presId="urn:microsoft.com/office/officeart/2005/8/layout/vList4"/>
    <dgm:cxn modelId="{A0DCD6A3-72C1-410C-A139-DB1E9FB66E1A}" type="presParOf" srcId="{62201435-D630-4AF9-8E5F-839A1DB459E7}" destId="{19EB26D9-FD9C-43B5-A31B-E0196B88A51D}" srcOrd="2" destOrd="0" presId="urn:microsoft.com/office/officeart/2005/8/layout/vList4"/>
    <dgm:cxn modelId="{4553F6A5-9B6E-4535-822E-C0F63601A84A}" type="presParOf" srcId="{19EB26D9-FD9C-43B5-A31B-E0196B88A51D}" destId="{80843BC8-CD8C-4F2E-B463-37E4E887DB0B}" srcOrd="0" destOrd="0" presId="urn:microsoft.com/office/officeart/2005/8/layout/vList4"/>
    <dgm:cxn modelId="{E08F0EF7-4C16-4986-B9E1-FC721137EABD}" type="presParOf" srcId="{19EB26D9-FD9C-43B5-A31B-E0196B88A51D}" destId="{4340E28C-F0D1-4AEC-9A71-884C7018631A}" srcOrd="1" destOrd="0" presId="urn:microsoft.com/office/officeart/2005/8/layout/vList4"/>
    <dgm:cxn modelId="{2303002E-2118-4509-A319-261F94E9691B}" type="presParOf" srcId="{19EB26D9-FD9C-43B5-A31B-E0196B88A51D}" destId="{26C6A091-FBE3-4EC8-A3C9-DCD4E58950FF}" srcOrd="2" destOrd="0" presId="urn:microsoft.com/office/officeart/2005/8/layout/vList4"/>
    <dgm:cxn modelId="{89340A5F-C20C-4F58-B15E-FE724FFC2E99}" type="presParOf" srcId="{62201435-D630-4AF9-8E5F-839A1DB459E7}" destId="{F2C543DB-E2B2-4DD3-AF77-50545464F6AF}" srcOrd="3" destOrd="0" presId="urn:microsoft.com/office/officeart/2005/8/layout/vList4"/>
    <dgm:cxn modelId="{3382A40D-370F-4D4A-ACAC-45CF9789E8F8}" type="presParOf" srcId="{62201435-D630-4AF9-8E5F-839A1DB459E7}" destId="{1B05C609-767C-4525-9426-F73648F1D736}" srcOrd="4" destOrd="0" presId="urn:microsoft.com/office/officeart/2005/8/layout/vList4"/>
    <dgm:cxn modelId="{45A0BB6C-A30F-4EE5-ADE6-2A2AF149FA1C}" type="presParOf" srcId="{1B05C609-767C-4525-9426-F73648F1D736}" destId="{DD4D8E28-020F-429F-925F-5152C57B6D0A}" srcOrd="0" destOrd="0" presId="urn:microsoft.com/office/officeart/2005/8/layout/vList4"/>
    <dgm:cxn modelId="{34A8239D-680E-4A3A-AA1F-A1F641278A3B}" type="presParOf" srcId="{1B05C609-767C-4525-9426-F73648F1D736}" destId="{59792120-B51E-40B6-BD28-4B7E655F5F82}" srcOrd="1" destOrd="0" presId="urn:microsoft.com/office/officeart/2005/8/layout/vList4"/>
    <dgm:cxn modelId="{408D5522-7F46-47C3-AE25-84B30BE7337B}" type="presParOf" srcId="{1B05C609-767C-4525-9426-F73648F1D736}" destId="{5F175CC8-D0C6-4066-8A3A-F044F4B950A0}"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512B7C6-0419-4546-8371-16B70CD857A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9AA78FBD-EDAF-48D6-85DD-2CC1CB1FB794}">
      <dgm:prSet phldrT="[Texto]"/>
      <dgm:spPr/>
      <dgm:t>
        <a:bodyPr/>
        <a:lstStyle/>
        <a:p>
          <a:pPr algn="just"/>
          <a:r>
            <a:rPr lang="es-EC" dirty="0" smtClean="0"/>
            <a:t>Se define un paralelogramo en que se transforma el rectángulo</a:t>
          </a:r>
          <a:endParaRPr lang="es-EC" dirty="0"/>
        </a:p>
      </dgm:t>
    </dgm:pt>
    <dgm:pt modelId="{66C64328-E917-4E2E-BDC9-F61173DB8BDB}" type="parTrans" cxnId="{DDB9D6C3-F8AF-4007-9328-B3270A563C7E}">
      <dgm:prSet/>
      <dgm:spPr/>
      <dgm:t>
        <a:bodyPr/>
        <a:lstStyle/>
        <a:p>
          <a:endParaRPr lang="es-EC"/>
        </a:p>
      </dgm:t>
    </dgm:pt>
    <dgm:pt modelId="{4DA61059-8D55-4FB8-AC79-D05EEA2AA63A}" type="sibTrans" cxnId="{DDB9D6C3-F8AF-4007-9328-B3270A563C7E}">
      <dgm:prSet/>
      <dgm:spPr/>
      <dgm:t>
        <a:bodyPr/>
        <a:lstStyle/>
        <a:p>
          <a:endParaRPr lang="es-EC"/>
        </a:p>
      </dgm:t>
    </dgm:pt>
    <dgm:pt modelId="{545EEA80-9E0A-4137-BE3F-158B75A1F4F9}">
      <dgm:prSet phldrT="[Texto]"/>
      <dgm:spPr/>
      <dgm:t>
        <a:bodyPr/>
        <a:lstStyle/>
        <a:p>
          <a:pPr algn="just"/>
          <a:r>
            <a:rPr lang="es-EC" dirty="0" smtClean="0"/>
            <a:t>La matriz puede contener tres elementos o cuatro. Puntos inicialmente localizados mediante el proceso de calibración.</a:t>
          </a:r>
          <a:endParaRPr lang="es-EC" dirty="0"/>
        </a:p>
      </dgm:t>
    </dgm:pt>
    <dgm:pt modelId="{677ED5C1-F21F-4193-88E1-FA20C60159BC}" type="parTrans" cxnId="{D91535C4-C3AA-43AE-9CBE-9B256A7B979F}">
      <dgm:prSet/>
      <dgm:spPr/>
      <dgm:t>
        <a:bodyPr/>
        <a:lstStyle/>
        <a:p>
          <a:endParaRPr lang="es-EC"/>
        </a:p>
      </dgm:t>
    </dgm:pt>
    <dgm:pt modelId="{2A9B7799-D877-4B3B-A0AA-6471144BE1AD}" type="sibTrans" cxnId="{D91535C4-C3AA-43AE-9CBE-9B256A7B979F}">
      <dgm:prSet/>
      <dgm:spPr/>
      <dgm:t>
        <a:bodyPr/>
        <a:lstStyle/>
        <a:p>
          <a:endParaRPr lang="es-EC"/>
        </a:p>
      </dgm:t>
    </dgm:pt>
    <dgm:pt modelId="{393C9363-1AC9-4F84-B041-CD317A51BA1D}">
      <dgm:prSet phldrT="[Texto]"/>
      <dgm:spPr/>
      <dgm:t>
        <a:bodyPr/>
        <a:lstStyle/>
        <a:p>
          <a:pPr algn="just"/>
          <a:r>
            <a:rPr lang="es-EC" dirty="0" smtClean="0"/>
            <a:t>Si la matriz contiene tres elementos, el ángulo inferior derecho del paralelogramo viene definido por los tres primeros puntos.</a:t>
          </a:r>
          <a:endParaRPr lang="es-EC" dirty="0"/>
        </a:p>
      </dgm:t>
    </dgm:pt>
    <dgm:pt modelId="{42EA10C9-A1C4-4F1A-9B87-6284456F3DB7}" type="parTrans" cxnId="{57D07559-0926-4AB4-9146-2FBE47C41B5A}">
      <dgm:prSet/>
      <dgm:spPr/>
      <dgm:t>
        <a:bodyPr/>
        <a:lstStyle/>
        <a:p>
          <a:endParaRPr lang="es-EC"/>
        </a:p>
      </dgm:t>
    </dgm:pt>
    <dgm:pt modelId="{FEC52F27-E3C7-4143-9581-AE5E718C3B91}" type="sibTrans" cxnId="{57D07559-0926-4AB4-9146-2FBE47C41B5A}">
      <dgm:prSet/>
      <dgm:spPr/>
      <dgm:t>
        <a:bodyPr/>
        <a:lstStyle/>
        <a:p>
          <a:endParaRPr lang="es-EC"/>
        </a:p>
      </dgm:t>
    </dgm:pt>
    <dgm:pt modelId="{D4D93D2C-EA87-4ABE-AE79-838EF00EFC83}" type="pres">
      <dgm:prSet presAssocID="{0512B7C6-0419-4546-8371-16B70CD857A4}" presName="Name0" presStyleCnt="0">
        <dgm:presLayoutVars>
          <dgm:chMax val="7"/>
          <dgm:dir/>
          <dgm:animLvl val="lvl"/>
          <dgm:resizeHandles val="exact"/>
        </dgm:presLayoutVars>
      </dgm:prSet>
      <dgm:spPr/>
      <dgm:t>
        <a:bodyPr/>
        <a:lstStyle/>
        <a:p>
          <a:endParaRPr lang="es-EC"/>
        </a:p>
      </dgm:t>
    </dgm:pt>
    <dgm:pt modelId="{23725B9A-014F-4AF0-8F37-0C1974BDDC19}" type="pres">
      <dgm:prSet presAssocID="{9AA78FBD-EDAF-48D6-85DD-2CC1CB1FB794}" presName="circle1" presStyleLbl="node1" presStyleIdx="0" presStyleCnt="3"/>
      <dgm:spPr/>
    </dgm:pt>
    <dgm:pt modelId="{59431ECD-A05F-4F24-8D3F-CDC39A1812DE}" type="pres">
      <dgm:prSet presAssocID="{9AA78FBD-EDAF-48D6-85DD-2CC1CB1FB794}" presName="space" presStyleCnt="0"/>
      <dgm:spPr/>
    </dgm:pt>
    <dgm:pt modelId="{3CD6426D-9CC8-4456-9A7D-307845F441A5}" type="pres">
      <dgm:prSet presAssocID="{9AA78FBD-EDAF-48D6-85DD-2CC1CB1FB794}" presName="rect1" presStyleLbl="alignAcc1" presStyleIdx="0" presStyleCnt="3" custLinFactNeighborX="2072" custLinFactNeighborY="0"/>
      <dgm:spPr/>
      <dgm:t>
        <a:bodyPr/>
        <a:lstStyle/>
        <a:p>
          <a:endParaRPr lang="es-EC"/>
        </a:p>
      </dgm:t>
    </dgm:pt>
    <dgm:pt modelId="{251CC6E2-37E2-489C-939B-25E782699A8F}" type="pres">
      <dgm:prSet presAssocID="{545EEA80-9E0A-4137-BE3F-158B75A1F4F9}" presName="vertSpace2" presStyleLbl="node1" presStyleIdx="0" presStyleCnt="3"/>
      <dgm:spPr/>
    </dgm:pt>
    <dgm:pt modelId="{1EA7E301-5998-49C8-923C-04F328C6A234}" type="pres">
      <dgm:prSet presAssocID="{545EEA80-9E0A-4137-BE3F-158B75A1F4F9}" presName="circle2" presStyleLbl="node1" presStyleIdx="1" presStyleCnt="3"/>
      <dgm:spPr/>
    </dgm:pt>
    <dgm:pt modelId="{B415D85A-6032-4369-86FC-72140FAD2A77}" type="pres">
      <dgm:prSet presAssocID="{545EEA80-9E0A-4137-BE3F-158B75A1F4F9}" presName="rect2" presStyleLbl="alignAcc1" presStyleIdx="1" presStyleCnt="3"/>
      <dgm:spPr/>
      <dgm:t>
        <a:bodyPr/>
        <a:lstStyle/>
        <a:p>
          <a:endParaRPr lang="es-EC"/>
        </a:p>
      </dgm:t>
    </dgm:pt>
    <dgm:pt modelId="{4F1F27FA-5995-4FF7-BCB8-AEA182936997}" type="pres">
      <dgm:prSet presAssocID="{393C9363-1AC9-4F84-B041-CD317A51BA1D}" presName="vertSpace3" presStyleLbl="node1" presStyleIdx="1" presStyleCnt="3"/>
      <dgm:spPr/>
    </dgm:pt>
    <dgm:pt modelId="{056C4962-6C91-4F23-B9DB-50548CF103CE}" type="pres">
      <dgm:prSet presAssocID="{393C9363-1AC9-4F84-B041-CD317A51BA1D}" presName="circle3" presStyleLbl="node1" presStyleIdx="2" presStyleCnt="3"/>
      <dgm:spPr/>
    </dgm:pt>
    <dgm:pt modelId="{A76BD5EF-A214-4D37-AB89-2C9DF875456B}" type="pres">
      <dgm:prSet presAssocID="{393C9363-1AC9-4F84-B041-CD317A51BA1D}" presName="rect3" presStyleLbl="alignAcc1" presStyleIdx="2" presStyleCnt="3"/>
      <dgm:spPr/>
      <dgm:t>
        <a:bodyPr/>
        <a:lstStyle/>
        <a:p>
          <a:endParaRPr lang="es-EC"/>
        </a:p>
      </dgm:t>
    </dgm:pt>
    <dgm:pt modelId="{5DC0EF4A-5B57-4BC9-A442-E7E42587694A}" type="pres">
      <dgm:prSet presAssocID="{9AA78FBD-EDAF-48D6-85DD-2CC1CB1FB794}" presName="rect1ParTxNoCh" presStyleLbl="alignAcc1" presStyleIdx="2" presStyleCnt="3">
        <dgm:presLayoutVars>
          <dgm:chMax val="1"/>
          <dgm:bulletEnabled val="1"/>
        </dgm:presLayoutVars>
      </dgm:prSet>
      <dgm:spPr/>
      <dgm:t>
        <a:bodyPr/>
        <a:lstStyle/>
        <a:p>
          <a:endParaRPr lang="es-EC"/>
        </a:p>
      </dgm:t>
    </dgm:pt>
    <dgm:pt modelId="{6D2FA8FA-ABF0-4470-B485-0D3064A52B21}" type="pres">
      <dgm:prSet presAssocID="{545EEA80-9E0A-4137-BE3F-158B75A1F4F9}" presName="rect2ParTxNoCh" presStyleLbl="alignAcc1" presStyleIdx="2" presStyleCnt="3">
        <dgm:presLayoutVars>
          <dgm:chMax val="1"/>
          <dgm:bulletEnabled val="1"/>
        </dgm:presLayoutVars>
      </dgm:prSet>
      <dgm:spPr/>
      <dgm:t>
        <a:bodyPr/>
        <a:lstStyle/>
        <a:p>
          <a:endParaRPr lang="es-EC"/>
        </a:p>
      </dgm:t>
    </dgm:pt>
    <dgm:pt modelId="{8DAC8803-7EB9-4746-A66F-566DFF63A782}" type="pres">
      <dgm:prSet presAssocID="{393C9363-1AC9-4F84-B041-CD317A51BA1D}" presName="rect3ParTxNoCh" presStyleLbl="alignAcc1" presStyleIdx="2" presStyleCnt="3">
        <dgm:presLayoutVars>
          <dgm:chMax val="1"/>
          <dgm:bulletEnabled val="1"/>
        </dgm:presLayoutVars>
      </dgm:prSet>
      <dgm:spPr/>
      <dgm:t>
        <a:bodyPr/>
        <a:lstStyle/>
        <a:p>
          <a:endParaRPr lang="es-EC"/>
        </a:p>
      </dgm:t>
    </dgm:pt>
  </dgm:ptLst>
  <dgm:cxnLst>
    <dgm:cxn modelId="{FF7E277E-0135-46C0-9134-08AFC3EDB215}" type="presOf" srcId="{393C9363-1AC9-4F84-B041-CD317A51BA1D}" destId="{A76BD5EF-A214-4D37-AB89-2C9DF875456B}" srcOrd="0" destOrd="0" presId="urn:microsoft.com/office/officeart/2005/8/layout/target3"/>
    <dgm:cxn modelId="{98C4372D-3271-4555-9747-21B666941CFD}" type="presOf" srcId="{393C9363-1AC9-4F84-B041-CD317A51BA1D}" destId="{8DAC8803-7EB9-4746-A66F-566DFF63A782}" srcOrd="1" destOrd="0" presId="urn:microsoft.com/office/officeart/2005/8/layout/target3"/>
    <dgm:cxn modelId="{F5C4AF5A-27FA-4C3A-85D2-CF6EB1AB550F}" type="presOf" srcId="{9AA78FBD-EDAF-48D6-85DD-2CC1CB1FB794}" destId="{3CD6426D-9CC8-4456-9A7D-307845F441A5}" srcOrd="0" destOrd="0" presId="urn:microsoft.com/office/officeart/2005/8/layout/target3"/>
    <dgm:cxn modelId="{D91535C4-C3AA-43AE-9CBE-9B256A7B979F}" srcId="{0512B7C6-0419-4546-8371-16B70CD857A4}" destId="{545EEA80-9E0A-4137-BE3F-158B75A1F4F9}" srcOrd="1" destOrd="0" parTransId="{677ED5C1-F21F-4193-88E1-FA20C60159BC}" sibTransId="{2A9B7799-D877-4B3B-A0AA-6471144BE1AD}"/>
    <dgm:cxn modelId="{DDB9D6C3-F8AF-4007-9328-B3270A563C7E}" srcId="{0512B7C6-0419-4546-8371-16B70CD857A4}" destId="{9AA78FBD-EDAF-48D6-85DD-2CC1CB1FB794}" srcOrd="0" destOrd="0" parTransId="{66C64328-E917-4E2E-BDC9-F61173DB8BDB}" sibTransId="{4DA61059-8D55-4FB8-AC79-D05EEA2AA63A}"/>
    <dgm:cxn modelId="{37E78447-F19D-4500-9A20-C78E3515FD8E}" type="presOf" srcId="{0512B7C6-0419-4546-8371-16B70CD857A4}" destId="{D4D93D2C-EA87-4ABE-AE79-838EF00EFC83}" srcOrd="0" destOrd="0" presId="urn:microsoft.com/office/officeart/2005/8/layout/target3"/>
    <dgm:cxn modelId="{57D07559-0926-4AB4-9146-2FBE47C41B5A}" srcId="{0512B7C6-0419-4546-8371-16B70CD857A4}" destId="{393C9363-1AC9-4F84-B041-CD317A51BA1D}" srcOrd="2" destOrd="0" parTransId="{42EA10C9-A1C4-4F1A-9B87-6284456F3DB7}" sibTransId="{FEC52F27-E3C7-4143-9581-AE5E718C3B91}"/>
    <dgm:cxn modelId="{D0EE0BD2-C427-43F0-8663-8BB940EEEE69}" type="presOf" srcId="{9AA78FBD-EDAF-48D6-85DD-2CC1CB1FB794}" destId="{5DC0EF4A-5B57-4BC9-A442-E7E42587694A}" srcOrd="1" destOrd="0" presId="urn:microsoft.com/office/officeart/2005/8/layout/target3"/>
    <dgm:cxn modelId="{F5694BE2-B3B0-4A59-A7A1-3230C8DAE889}" type="presOf" srcId="{545EEA80-9E0A-4137-BE3F-158B75A1F4F9}" destId="{6D2FA8FA-ABF0-4470-B485-0D3064A52B21}" srcOrd="1" destOrd="0" presId="urn:microsoft.com/office/officeart/2005/8/layout/target3"/>
    <dgm:cxn modelId="{14848AFA-0786-434D-9D45-690B9E8C64FA}" type="presOf" srcId="{545EEA80-9E0A-4137-BE3F-158B75A1F4F9}" destId="{B415D85A-6032-4369-86FC-72140FAD2A77}" srcOrd="0" destOrd="0" presId="urn:microsoft.com/office/officeart/2005/8/layout/target3"/>
    <dgm:cxn modelId="{0946BF0C-69A5-4D18-A565-5B9E26BB5356}" type="presParOf" srcId="{D4D93D2C-EA87-4ABE-AE79-838EF00EFC83}" destId="{23725B9A-014F-4AF0-8F37-0C1974BDDC19}" srcOrd="0" destOrd="0" presId="urn:microsoft.com/office/officeart/2005/8/layout/target3"/>
    <dgm:cxn modelId="{BB9580AF-23AF-4D39-9286-AE1E2ED9DBF7}" type="presParOf" srcId="{D4D93D2C-EA87-4ABE-AE79-838EF00EFC83}" destId="{59431ECD-A05F-4F24-8D3F-CDC39A1812DE}" srcOrd="1" destOrd="0" presId="urn:microsoft.com/office/officeart/2005/8/layout/target3"/>
    <dgm:cxn modelId="{A4AA8086-39AB-42AF-BBAE-0537432A82F6}" type="presParOf" srcId="{D4D93D2C-EA87-4ABE-AE79-838EF00EFC83}" destId="{3CD6426D-9CC8-4456-9A7D-307845F441A5}" srcOrd="2" destOrd="0" presId="urn:microsoft.com/office/officeart/2005/8/layout/target3"/>
    <dgm:cxn modelId="{2BBF5129-897C-40D5-BCDF-5D3CAD059024}" type="presParOf" srcId="{D4D93D2C-EA87-4ABE-AE79-838EF00EFC83}" destId="{251CC6E2-37E2-489C-939B-25E782699A8F}" srcOrd="3" destOrd="0" presId="urn:microsoft.com/office/officeart/2005/8/layout/target3"/>
    <dgm:cxn modelId="{1FC37DD2-EC39-4F24-B693-521C68800739}" type="presParOf" srcId="{D4D93D2C-EA87-4ABE-AE79-838EF00EFC83}" destId="{1EA7E301-5998-49C8-923C-04F328C6A234}" srcOrd="4" destOrd="0" presId="urn:microsoft.com/office/officeart/2005/8/layout/target3"/>
    <dgm:cxn modelId="{EA0CA3D1-7FF6-4618-BF11-36937A2461A6}" type="presParOf" srcId="{D4D93D2C-EA87-4ABE-AE79-838EF00EFC83}" destId="{B415D85A-6032-4369-86FC-72140FAD2A77}" srcOrd="5" destOrd="0" presId="urn:microsoft.com/office/officeart/2005/8/layout/target3"/>
    <dgm:cxn modelId="{D3C7721E-2963-44EF-9F02-C4DA54464C40}" type="presParOf" srcId="{D4D93D2C-EA87-4ABE-AE79-838EF00EFC83}" destId="{4F1F27FA-5995-4FF7-BCB8-AEA182936997}" srcOrd="6" destOrd="0" presId="urn:microsoft.com/office/officeart/2005/8/layout/target3"/>
    <dgm:cxn modelId="{54C61BD5-87CF-4C01-AD1E-CC390D845207}" type="presParOf" srcId="{D4D93D2C-EA87-4ABE-AE79-838EF00EFC83}" destId="{056C4962-6C91-4F23-B9DB-50548CF103CE}" srcOrd="7" destOrd="0" presId="urn:microsoft.com/office/officeart/2005/8/layout/target3"/>
    <dgm:cxn modelId="{EB701886-C3EA-48E2-8CFC-ECBE46AF5326}" type="presParOf" srcId="{D4D93D2C-EA87-4ABE-AE79-838EF00EFC83}" destId="{A76BD5EF-A214-4D37-AB89-2C9DF875456B}" srcOrd="8" destOrd="0" presId="urn:microsoft.com/office/officeart/2005/8/layout/target3"/>
    <dgm:cxn modelId="{1F06CCA4-8AA7-4CF4-911C-B023EF1279E1}" type="presParOf" srcId="{D4D93D2C-EA87-4ABE-AE79-838EF00EFC83}" destId="{5DC0EF4A-5B57-4BC9-A442-E7E42587694A}" srcOrd="9" destOrd="0" presId="urn:microsoft.com/office/officeart/2005/8/layout/target3"/>
    <dgm:cxn modelId="{41735F7C-9A8B-4631-84C6-3DCE8BD291CE}" type="presParOf" srcId="{D4D93D2C-EA87-4ABE-AE79-838EF00EFC83}" destId="{6D2FA8FA-ABF0-4470-B485-0D3064A52B21}" srcOrd="10" destOrd="0" presId="urn:microsoft.com/office/officeart/2005/8/layout/target3"/>
    <dgm:cxn modelId="{1128A567-F141-43FF-8966-63BACC2DA8FF}" type="presParOf" srcId="{D4D93D2C-EA87-4ABE-AE79-838EF00EFC83}" destId="{8DAC8803-7EB9-4746-A66F-566DFF63A782}"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72AE9-6425-464D-8403-13305093259A}" type="doc">
      <dgm:prSet loTypeId="urn:microsoft.com/office/officeart/2005/8/layout/radial5" loCatId="relationship" qsTypeId="urn:microsoft.com/office/officeart/2005/8/quickstyle/3d9" qsCatId="3D" csTypeId="urn:microsoft.com/office/officeart/2005/8/colors/colorful2" csCatId="colorful" phldr="1"/>
      <dgm:spPr/>
      <dgm:t>
        <a:bodyPr/>
        <a:lstStyle/>
        <a:p>
          <a:endParaRPr lang="es-EC"/>
        </a:p>
      </dgm:t>
    </dgm:pt>
    <dgm:pt modelId="{6D9629D4-54DF-4FF6-8FDF-1C64B74E52E6}">
      <dgm:prSet phldrT="[Texto]" custT="1"/>
      <dgm:spPr/>
      <dgm:t>
        <a:bodyPr/>
        <a:lstStyle/>
        <a:p>
          <a:r>
            <a:rPr lang="es-EC" sz="4000" dirty="0" smtClean="0"/>
            <a:t>PDi</a:t>
          </a:r>
          <a:endParaRPr lang="es-EC" sz="4000" dirty="0"/>
        </a:p>
      </dgm:t>
    </dgm:pt>
    <dgm:pt modelId="{64E159AD-7B43-4A7A-9BCF-C1867389BC6F}" type="parTrans" cxnId="{95D339BC-FCDE-45F3-B23C-7A7CF298F95E}">
      <dgm:prSet/>
      <dgm:spPr/>
      <dgm:t>
        <a:bodyPr/>
        <a:lstStyle/>
        <a:p>
          <a:endParaRPr lang="es-EC"/>
        </a:p>
      </dgm:t>
    </dgm:pt>
    <dgm:pt modelId="{E2CFCE15-B18E-43CA-99F4-1ADF3D426FF3}" type="sibTrans" cxnId="{95D339BC-FCDE-45F3-B23C-7A7CF298F95E}">
      <dgm:prSet/>
      <dgm:spPr/>
      <dgm:t>
        <a:bodyPr/>
        <a:lstStyle/>
        <a:p>
          <a:endParaRPr lang="es-EC"/>
        </a:p>
      </dgm:t>
    </dgm:pt>
    <dgm:pt modelId="{994FACAA-1EEC-4FA1-BA08-A87C047B2E81}">
      <dgm:prSet phldrT="[Texto]" custT="1"/>
      <dgm:spPr/>
      <dgm:t>
        <a:bodyPr/>
        <a:lstStyle/>
        <a:p>
          <a:r>
            <a:rPr lang="es-EC" sz="1600" dirty="0" smtClean="0"/>
            <a:t>Metodología de enseñanza</a:t>
          </a:r>
          <a:endParaRPr lang="es-EC" sz="1600" dirty="0"/>
        </a:p>
      </dgm:t>
    </dgm:pt>
    <dgm:pt modelId="{00ACB416-8255-4DDB-95F3-D0EE3D299DB5}" type="parTrans" cxnId="{CA0FF60C-08C4-4586-A80E-E9BDD8E453BD}">
      <dgm:prSet/>
      <dgm:spPr/>
      <dgm:t>
        <a:bodyPr/>
        <a:lstStyle/>
        <a:p>
          <a:endParaRPr lang="es-EC" dirty="0"/>
        </a:p>
      </dgm:t>
    </dgm:pt>
    <dgm:pt modelId="{DA80FB4B-2F52-46BE-94A0-26D282B8C3D8}" type="sibTrans" cxnId="{CA0FF60C-08C4-4586-A80E-E9BDD8E453BD}">
      <dgm:prSet/>
      <dgm:spPr/>
      <dgm:t>
        <a:bodyPr/>
        <a:lstStyle/>
        <a:p>
          <a:endParaRPr lang="es-EC"/>
        </a:p>
      </dgm:t>
    </dgm:pt>
    <dgm:pt modelId="{750ED531-A6F5-4DE9-B642-69F81B0CAACC}">
      <dgm:prSet phldrT="[Texto]" custT="1"/>
      <dgm:spPr/>
      <dgm:t>
        <a:bodyPr/>
        <a:lstStyle/>
        <a:p>
          <a:r>
            <a:rPr lang="es-EC" sz="1600" dirty="0" smtClean="0"/>
            <a:t>Clases atractivas y vistosas para docentes y alumnos</a:t>
          </a:r>
          <a:endParaRPr lang="es-EC" sz="1600" dirty="0"/>
        </a:p>
      </dgm:t>
    </dgm:pt>
    <dgm:pt modelId="{71F69118-B6C3-4A33-84B1-0A1EAF96CEB8}" type="parTrans" cxnId="{A18FBC39-14FF-4ECF-9D47-C7266DE2439B}">
      <dgm:prSet/>
      <dgm:spPr/>
      <dgm:t>
        <a:bodyPr/>
        <a:lstStyle/>
        <a:p>
          <a:endParaRPr lang="es-EC" dirty="0"/>
        </a:p>
      </dgm:t>
    </dgm:pt>
    <dgm:pt modelId="{A250AE45-D917-468B-B4F0-4EBF10450DFA}" type="sibTrans" cxnId="{A18FBC39-14FF-4ECF-9D47-C7266DE2439B}">
      <dgm:prSet/>
      <dgm:spPr/>
      <dgm:t>
        <a:bodyPr/>
        <a:lstStyle/>
        <a:p>
          <a:endParaRPr lang="es-EC"/>
        </a:p>
      </dgm:t>
    </dgm:pt>
    <dgm:pt modelId="{974B6A3B-D307-4FC6-9E25-86171FD1015B}">
      <dgm:prSet phldrT="[Texto]" custT="1"/>
      <dgm:spPr/>
      <dgm:t>
        <a:bodyPr/>
        <a:lstStyle/>
        <a:p>
          <a:r>
            <a:rPr lang="es-EC" sz="1600" dirty="0" smtClean="0"/>
            <a:t>Recursos tecnológicos; sitios web, videos, aplicaciones interactivas</a:t>
          </a:r>
          <a:endParaRPr lang="es-EC" sz="1600" dirty="0"/>
        </a:p>
      </dgm:t>
    </dgm:pt>
    <dgm:pt modelId="{8E86B8AD-32DA-4E2B-8F96-6E4BCD16C1D8}" type="parTrans" cxnId="{03520CDB-B8F1-491D-BF29-66AF0DE591AA}">
      <dgm:prSet/>
      <dgm:spPr/>
      <dgm:t>
        <a:bodyPr/>
        <a:lstStyle/>
        <a:p>
          <a:endParaRPr lang="es-EC" dirty="0"/>
        </a:p>
      </dgm:t>
    </dgm:pt>
    <dgm:pt modelId="{865C85CA-9ED5-46F1-8B32-E88C3B65020F}" type="sibTrans" cxnId="{03520CDB-B8F1-491D-BF29-66AF0DE591AA}">
      <dgm:prSet/>
      <dgm:spPr/>
      <dgm:t>
        <a:bodyPr/>
        <a:lstStyle/>
        <a:p>
          <a:endParaRPr lang="es-EC"/>
        </a:p>
      </dgm:t>
    </dgm:pt>
    <dgm:pt modelId="{CB55FF04-9472-4513-AA5F-84BE0F81FC65}" type="pres">
      <dgm:prSet presAssocID="{CAF72AE9-6425-464D-8403-13305093259A}" presName="Name0" presStyleCnt="0">
        <dgm:presLayoutVars>
          <dgm:chMax val="1"/>
          <dgm:dir/>
          <dgm:animLvl val="ctr"/>
          <dgm:resizeHandles val="exact"/>
        </dgm:presLayoutVars>
      </dgm:prSet>
      <dgm:spPr/>
      <dgm:t>
        <a:bodyPr/>
        <a:lstStyle/>
        <a:p>
          <a:endParaRPr lang="es-EC"/>
        </a:p>
      </dgm:t>
    </dgm:pt>
    <dgm:pt modelId="{8E7DEC43-18A8-4C38-A6FA-4A4DE128B033}" type="pres">
      <dgm:prSet presAssocID="{6D9629D4-54DF-4FF6-8FDF-1C64B74E52E6}" presName="centerShape" presStyleLbl="node0" presStyleIdx="0" presStyleCnt="1" custScaleX="60583" custScaleY="60583" custLinFactNeighborX="6163" custLinFactNeighborY="-8664"/>
      <dgm:spPr/>
      <dgm:t>
        <a:bodyPr/>
        <a:lstStyle/>
        <a:p>
          <a:endParaRPr lang="es-EC"/>
        </a:p>
      </dgm:t>
    </dgm:pt>
    <dgm:pt modelId="{1DED3083-FFDA-48B7-8C8C-B90AF5750689}" type="pres">
      <dgm:prSet presAssocID="{00ACB416-8255-4DDB-95F3-D0EE3D299DB5}" presName="parTrans" presStyleLbl="sibTrans2D1" presStyleIdx="0" presStyleCnt="3" custLinFactNeighborX="-1652" custLinFactNeighborY="-17224"/>
      <dgm:spPr/>
      <dgm:t>
        <a:bodyPr/>
        <a:lstStyle/>
        <a:p>
          <a:endParaRPr lang="es-EC"/>
        </a:p>
      </dgm:t>
    </dgm:pt>
    <dgm:pt modelId="{3A50AFB3-8F1E-4D01-A65D-9F4FD4009F60}" type="pres">
      <dgm:prSet presAssocID="{00ACB416-8255-4DDB-95F3-D0EE3D299DB5}" presName="connectorText" presStyleLbl="sibTrans2D1" presStyleIdx="0" presStyleCnt="3"/>
      <dgm:spPr/>
      <dgm:t>
        <a:bodyPr/>
        <a:lstStyle/>
        <a:p>
          <a:endParaRPr lang="es-EC"/>
        </a:p>
      </dgm:t>
    </dgm:pt>
    <dgm:pt modelId="{875100B2-FE8E-45DC-BA18-BA662BACFA58}" type="pres">
      <dgm:prSet presAssocID="{994FACAA-1EEC-4FA1-BA08-A87C047B2E81}" presName="node" presStyleLbl="node1" presStyleIdx="0" presStyleCnt="3" custRadScaleRad="100865" custRadScaleInc="11807">
        <dgm:presLayoutVars>
          <dgm:bulletEnabled val="1"/>
        </dgm:presLayoutVars>
      </dgm:prSet>
      <dgm:spPr/>
      <dgm:t>
        <a:bodyPr/>
        <a:lstStyle/>
        <a:p>
          <a:endParaRPr lang="es-EC"/>
        </a:p>
      </dgm:t>
    </dgm:pt>
    <dgm:pt modelId="{90DE7959-1445-4416-A200-38ED773C0C0E}" type="pres">
      <dgm:prSet presAssocID="{71F69118-B6C3-4A33-84B1-0A1EAF96CEB8}" presName="parTrans" presStyleLbl="sibTrans2D1" presStyleIdx="1" presStyleCnt="3" custLinFactNeighborX="14583" custLinFactNeighborY="-20141"/>
      <dgm:spPr/>
      <dgm:t>
        <a:bodyPr/>
        <a:lstStyle/>
        <a:p>
          <a:endParaRPr lang="es-EC"/>
        </a:p>
      </dgm:t>
    </dgm:pt>
    <dgm:pt modelId="{FA7F929C-CE4D-4642-A429-0A4C3D3BDAA1}" type="pres">
      <dgm:prSet presAssocID="{71F69118-B6C3-4A33-84B1-0A1EAF96CEB8}" presName="connectorText" presStyleLbl="sibTrans2D1" presStyleIdx="1" presStyleCnt="3"/>
      <dgm:spPr/>
      <dgm:t>
        <a:bodyPr/>
        <a:lstStyle/>
        <a:p>
          <a:endParaRPr lang="es-EC"/>
        </a:p>
      </dgm:t>
    </dgm:pt>
    <dgm:pt modelId="{3869A9CF-77A1-43AA-AD9C-BF5B271BDD5A}" type="pres">
      <dgm:prSet presAssocID="{750ED531-A6F5-4DE9-B642-69F81B0CAACC}" presName="node" presStyleLbl="node1" presStyleIdx="1" presStyleCnt="3" custRadScaleRad="141837" custRadScaleInc="-124811">
        <dgm:presLayoutVars>
          <dgm:bulletEnabled val="1"/>
        </dgm:presLayoutVars>
      </dgm:prSet>
      <dgm:spPr/>
      <dgm:t>
        <a:bodyPr/>
        <a:lstStyle/>
        <a:p>
          <a:endParaRPr lang="es-EC"/>
        </a:p>
      </dgm:t>
    </dgm:pt>
    <dgm:pt modelId="{1CA4400A-9D9F-4841-84B2-F7A166B5E1AB}" type="pres">
      <dgm:prSet presAssocID="{8E86B8AD-32DA-4E2B-8F96-6E4BCD16C1D8}" presName="parTrans" presStyleLbl="sibTrans2D1" presStyleIdx="2" presStyleCnt="3" custLinFactNeighborX="-17040" custLinFactNeighborY="30"/>
      <dgm:spPr/>
      <dgm:t>
        <a:bodyPr/>
        <a:lstStyle/>
        <a:p>
          <a:endParaRPr lang="es-EC"/>
        </a:p>
      </dgm:t>
    </dgm:pt>
    <dgm:pt modelId="{AED16B14-5F38-4C4E-8D29-A6CD54B74990}" type="pres">
      <dgm:prSet presAssocID="{8E86B8AD-32DA-4E2B-8F96-6E4BCD16C1D8}" presName="connectorText" presStyleLbl="sibTrans2D1" presStyleIdx="2" presStyleCnt="3"/>
      <dgm:spPr/>
      <dgm:t>
        <a:bodyPr/>
        <a:lstStyle/>
        <a:p>
          <a:endParaRPr lang="es-EC"/>
        </a:p>
      </dgm:t>
    </dgm:pt>
    <dgm:pt modelId="{18EEDDBF-4898-4F51-BDA4-0E8EDAF7AA34}" type="pres">
      <dgm:prSet presAssocID="{974B6A3B-D307-4FC6-9E25-86171FD1015B}" presName="node" presStyleLbl="node1" presStyleIdx="2" presStyleCnt="3" custRadScaleRad="126691" custRadScaleInc="136987">
        <dgm:presLayoutVars>
          <dgm:bulletEnabled val="1"/>
        </dgm:presLayoutVars>
      </dgm:prSet>
      <dgm:spPr/>
      <dgm:t>
        <a:bodyPr/>
        <a:lstStyle/>
        <a:p>
          <a:endParaRPr lang="es-EC"/>
        </a:p>
      </dgm:t>
    </dgm:pt>
  </dgm:ptLst>
  <dgm:cxnLst>
    <dgm:cxn modelId="{40D0DD28-DF15-433C-B596-926C4358E963}" type="presOf" srcId="{8E86B8AD-32DA-4E2B-8F96-6E4BCD16C1D8}" destId="{AED16B14-5F38-4C4E-8D29-A6CD54B74990}" srcOrd="1" destOrd="0" presId="urn:microsoft.com/office/officeart/2005/8/layout/radial5"/>
    <dgm:cxn modelId="{759E1637-05D6-4261-A19A-DA7ACE2DA50F}" type="presOf" srcId="{00ACB416-8255-4DDB-95F3-D0EE3D299DB5}" destId="{1DED3083-FFDA-48B7-8C8C-B90AF5750689}" srcOrd="0" destOrd="0" presId="urn:microsoft.com/office/officeart/2005/8/layout/radial5"/>
    <dgm:cxn modelId="{96FB9573-8759-4AEB-A817-404729173C99}" type="presOf" srcId="{6D9629D4-54DF-4FF6-8FDF-1C64B74E52E6}" destId="{8E7DEC43-18A8-4C38-A6FA-4A4DE128B033}" srcOrd="0" destOrd="0" presId="urn:microsoft.com/office/officeart/2005/8/layout/radial5"/>
    <dgm:cxn modelId="{92CA50C3-8F49-4193-B2DC-ED7A85862F84}" type="presOf" srcId="{00ACB416-8255-4DDB-95F3-D0EE3D299DB5}" destId="{3A50AFB3-8F1E-4D01-A65D-9F4FD4009F60}" srcOrd="1" destOrd="0" presId="urn:microsoft.com/office/officeart/2005/8/layout/radial5"/>
    <dgm:cxn modelId="{3A57BA7C-6822-462C-BC3E-DBB34AAB0246}" type="presOf" srcId="{750ED531-A6F5-4DE9-B642-69F81B0CAACC}" destId="{3869A9CF-77A1-43AA-AD9C-BF5B271BDD5A}" srcOrd="0" destOrd="0" presId="urn:microsoft.com/office/officeart/2005/8/layout/radial5"/>
    <dgm:cxn modelId="{03520CDB-B8F1-491D-BF29-66AF0DE591AA}" srcId="{6D9629D4-54DF-4FF6-8FDF-1C64B74E52E6}" destId="{974B6A3B-D307-4FC6-9E25-86171FD1015B}" srcOrd="2" destOrd="0" parTransId="{8E86B8AD-32DA-4E2B-8F96-6E4BCD16C1D8}" sibTransId="{865C85CA-9ED5-46F1-8B32-E88C3B65020F}"/>
    <dgm:cxn modelId="{9B39BE2A-C0E9-45C8-90FE-F35C0BC42221}" type="presOf" srcId="{71F69118-B6C3-4A33-84B1-0A1EAF96CEB8}" destId="{90DE7959-1445-4416-A200-38ED773C0C0E}" srcOrd="0" destOrd="0" presId="urn:microsoft.com/office/officeart/2005/8/layout/radial5"/>
    <dgm:cxn modelId="{9F6D5327-9C0E-4891-AA3F-90A24037887F}" type="presOf" srcId="{71F69118-B6C3-4A33-84B1-0A1EAF96CEB8}" destId="{FA7F929C-CE4D-4642-A429-0A4C3D3BDAA1}" srcOrd="1" destOrd="0" presId="urn:microsoft.com/office/officeart/2005/8/layout/radial5"/>
    <dgm:cxn modelId="{95D339BC-FCDE-45F3-B23C-7A7CF298F95E}" srcId="{CAF72AE9-6425-464D-8403-13305093259A}" destId="{6D9629D4-54DF-4FF6-8FDF-1C64B74E52E6}" srcOrd="0" destOrd="0" parTransId="{64E159AD-7B43-4A7A-9BCF-C1867389BC6F}" sibTransId="{E2CFCE15-B18E-43CA-99F4-1ADF3D426FF3}"/>
    <dgm:cxn modelId="{CA0FF60C-08C4-4586-A80E-E9BDD8E453BD}" srcId="{6D9629D4-54DF-4FF6-8FDF-1C64B74E52E6}" destId="{994FACAA-1EEC-4FA1-BA08-A87C047B2E81}" srcOrd="0" destOrd="0" parTransId="{00ACB416-8255-4DDB-95F3-D0EE3D299DB5}" sibTransId="{DA80FB4B-2F52-46BE-94A0-26D282B8C3D8}"/>
    <dgm:cxn modelId="{C63958EA-233A-4ED3-AB69-17DCA540626F}" type="presOf" srcId="{8E86B8AD-32DA-4E2B-8F96-6E4BCD16C1D8}" destId="{1CA4400A-9D9F-4841-84B2-F7A166B5E1AB}" srcOrd="0" destOrd="0" presId="urn:microsoft.com/office/officeart/2005/8/layout/radial5"/>
    <dgm:cxn modelId="{E0640DD0-243D-423C-959C-688872198CD7}" type="presOf" srcId="{974B6A3B-D307-4FC6-9E25-86171FD1015B}" destId="{18EEDDBF-4898-4F51-BDA4-0E8EDAF7AA34}" srcOrd="0" destOrd="0" presId="urn:microsoft.com/office/officeart/2005/8/layout/radial5"/>
    <dgm:cxn modelId="{6DCD2522-F6EC-42D7-B85D-5562226320DE}" type="presOf" srcId="{CAF72AE9-6425-464D-8403-13305093259A}" destId="{CB55FF04-9472-4513-AA5F-84BE0F81FC65}" srcOrd="0" destOrd="0" presId="urn:microsoft.com/office/officeart/2005/8/layout/radial5"/>
    <dgm:cxn modelId="{E66DB62B-EC3D-416D-87E6-E9C46209B20B}" type="presOf" srcId="{994FACAA-1EEC-4FA1-BA08-A87C047B2E81}" destId="{875100B2-FE8E-45DC-BA18-BA662BACFA58}" srcOrd="0" destOrd="0" presId="urn:microsoft.com/office/officeart/2005/8/layout/radial5"/>
    <dgm:cxn modelId="{A18FBC39-14FF-4ECF-9D47-C7266DE2439B}" srcId="{6D9629D4-54DF-4FF6-8FDF-1C64B74E52E6}" destId="{750ED531-A6F5-4DE9-B642-69F81B0CAACC}" srcOrd="1" destOrd="0" parTransId="{71F69118-B6C3-4A33-84B1-0A1EAF96CEB8}" sibTransId="{A250AE45-D917-468B-B4F0-4EBF10450DFA}"/>
    <dgm:cxn modelId="{E0F40B15-ED1A-473D-88AE-A8F742FEE83E}" type="presParOf" srcId="{CB55FF04-9472-4513-AA5F-84BE0F81FC65}" destId="{8E7DEC43-18A8-4C38-A6FA-4A4DE128B033}" srcOrd="0" destOrd="0" presId="urn:microsoft.com/office/officeart/2005/8/layout/radial5"/>
    <dgm:cxn modelId="{80AB74B0-6082-4D7D-AFCC-28374BC68574}" type="presParOf" srcId="{CB55FF04-9472-4513-AA5F-84BE0F81FC65}" destId="{1DED3083-FFDA-48B7-8C8C-B90AF5750689}" srcOrd="1" destOrd="0" presId="urn:microsoft.com/office/officeart/2005/8/layout/radial5"/>
    <dgm:cxn modelId="{BB2A7A1B-C8A2-4500-B62F-C66B3E290B61}" type="presParOf" srcId="{1DED3083-FFDA-48B7-8C8C-B90AF5750689}" destId="{3A50AFB3-8F1E-4D01-A65D-9F4FD4009F60}" srcOrd="0" destOrd="0" presId="urn:microsoft.com/office/officeart/2005/8/layout/radial5"/>
    <dgm:cxn modelId="{E5808D3F-B5B5-4F24-B746-1A5508E82FB2}" type="presParOf" srcId="{CB55FF04-9472-4513-AA5F-84BE0F81FC65}" destId="{875100B2-FE8E-45DC-BA18-BA662BACFA58}" srcOrd="2" destOrd="0" presId="urn:microsoft.com/office/officeart/2005/8/layout/radial5"/>
    <dgm:cxn modelId="{92B722C2-49FE-480B-933A-20233F4E3FE9}" type="presParOf" srcId="{CB55FF04-9472-4513-AA5F-84BE0F81FC65}" destId="{90DE7959-1445-4416-A200-38ED773C0C0E}" srcOrd="3" destOrd="0" presId="urn:microsoft.com/office/officeart/2005/8/layout/radial5"/>
    <dgm:cxn modelId="{629CB01E-E2E8-476A-8A75-FB8C1816A218}" type="presParOf" srcId="{90DE7959-1445-4416-A200-38ED773C0C0E}" destId="{FA7F929C-CE4D-4642-A429-0A4C3D3BDAA1}" srcOrd="0" destOrd="0" presId="urn:microsoft.com/office/officeart/2005/8/layout/radial5"/>
    <dgm:cxn modelId="{DD7A8110-1A25-4287-A4C9-8A9169893892}" type="presParOf" srcId="{CB55FF04-9472-4513-AA5F-84BE0F81FC65}" destId="{3869A9CF-77A1-43AA-AD9C-BF5B271BDD5A}" srcOrd="4" destOrd="0" presId="urn:microsoft.com/office/officeart/2005/8/layout/radial5"/>
    <dgm:cxn modelId="{C2D52A1F-58D0-4D21-A5EB-0F3F6F9D1A26}" type="presParOf" srcId="{CB55FF04-9472-4513-AA5F-84BE0F81FC65}" destId="{1CA4400A-9D9F-4841-84B2-F7A166B5E1AB}" srcOrd="5" destOrd="0" presId="urn:microsoft.com/office/officeart/2005/8/layout/radial5"/>
    <dgm:cxn modelId="{183C2BA2-765F-4FC7-8E9F-AB20DAEF6C26}" type="presParOf" srcId="{1CA4400A-9D9F-4841-84B2-F7A166B5E1AB}" destId="{AED16B14-5F38-4C4E-8D29-A6CD54B74990}" srcOrd="0" destOrd="0" presId="urn:microsoft.com/office/officeart/2005/8/layout/radial5"/>
    <dgm:cxn modelId="{2E9465D2-7522-4973-98ED-0E0DFEDD12D0}" type="presParOf" srcId="{CB55FF04-9472-4513-AA5F-84BE0F81FC65}" destId="{18EEDDBF-4898-4F51-BDA4-0E8EDAF7AA34}"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3F4A47-B1AF-42F4-A806-70ECDB89057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E9A23E10-C8B7-4677-8D5E-CD6DF666B5FC}">
      <dgm:prSet phldrT="[Texto]"/>
      <dgm:spPr/>
      <dgm:t>
        <a:bodyPr/>
        <a:lstStyle/>
        <a:p>
          <a:r>
            <a:rPr lang="es-EC" dirty="0" smtClean="0"/>
            <a:t>La principal prueba de funcionamiento que se puede realizar es comprobar si el led está emitiendo señales infrarrojas</a:t>
          </a:r>
          <a:r>
            <a:rPr lang="en-US" dirty="0" smtClean="0"/>
            <a:t>.</a:t>
          </a:r>
          <a:endParaRPr lang="es-ES" dirty="0"/>
        </a:p>
      </dgm:t>
    </dgm:pt>
    <dgm:pt modelId="{BEF71B2B-9E7D-439B-9E2B-73DA526D4D98}" type="parTrans" cxnId="{AE4E96A1-CF25-48B0-A269-55D13E976458}">
      <dgm:prSet/>
      <dgm:spPr/>
      <dgm:t>
        <a:bodyPr/>
        <a:lstStyle/>
        <a:p>
          <a:endParaRPr lang="es-ES"/>
        </a:p>
      </dgm:t>
    </dgm:pt>
    <dgm:pt modelId="{37A5B4DE-7214-4708-9455-C9BFAAA3C8FA}" type="sibTrans" cxnId="{AE4E96A1-CF25-48B0-A269-55D13E976458}">
      <dgm:prSet/>
      <dgm:spPr/>
      <dgm:t>
        <a:bodyPr/>
        <a:lstStyle/>
        <a:p>
          <a:endParaRPr lang="es-ES"/>
        </a:p>
      </dgm:t>
    </dgm:pt>
    <dgm:pt modelId="{141738E6-7546-47D1-9ADA-22A081A87014}">
      <dgm:prSet phldrT="[Texto]"/>
      <dgm:spPr>
        <a:solidFill>
          <a:srgbClr val="60E146"/>
        </a:solidFill>
      </dgm:spPr>
      <dgm:t>
        <a:bodyPr/>
        <a:lstStyle/>
        <a:p>
          <a:r>
            <a:rPr lang="es-EC" dirty="0" smtClean="0"/>
            <a:t>Se recomienda verificar  que exista una amplia visibilidad del led.</a:t>
          </a:r>
          <a:endParaRPr lang="es-ES" dirty="0"/>
        </a:p>
      </dgm:t>
    </dgm:pt>
    <dgm:pt modelId="{5A76A5B6-2AE3-4779-B89B-C5E9DAB2B424}" type="parTrans" cxnId="{EAF7829F-85D1-43A2-BA24-4B89693FAE4C}">
      <dgm:prSet/>
      <dgm:spPr/>
      <dgm:t>
        <a:bodyPr/>
        <a:lstStyle/>
        <a:p>
          <a:endParaRPr lang="es-ES"/>
        </a:p>
      </dgm:t>
    </dgm:pt>
    <dgm:pt modelId="{213C1FAA-0AF0-4327-A407-6EE5D414E8EE}" type="sibTrans" cxnId="{EAF7829F-85D1-43A2-BA24-4B89693FAE4C}">
      <dgm:prSet/>
      <dgm:spPr/>
      <dgm:t>
        <a:bodyPr/>
        <a:lstStyle/>
        <a:p>
          <a:endParaRPr lang="es-ES"/>
        </a:p>
      </dgm:t>
    </dgm:pt>
    <dgm:pt modelId="{E433D6C3-0E35-45B2-A115-5721872A1B5D}">
      <dgm:prSet phldrT="[Texto]"/>
      <dgm:spPr>
        <a:solidFill>
          <a:schemeClr val="accent6"/>
        </a:solidFill>
      </dgm:spPr>
      <dgm:t>
        <a:bodyPr/>
        <a:lstStyle/>
        <a:p>
          <a:r>
            <a:rPr lang="es-EC" dirty="0" smtClean="0"/>
            <a:t>En el caso de utilizar un voltaje superior a 1,5 [V] se debe dimensionar correctamente la resistencia, caso contrario el led puede sufrir daños definitivos.</a:t>
          </a:r>
          <a:endParaRPr lang="es-ES" dirty="0"/>
        </a:p>
      </dgm:t>
    </dgm:pt>
    <dgm:pt modelId="{91CDCC28-A73A-43D1-88AC-3F1B64612C38}" type="parTrans" cxnId="{C323C934-8BC8-44CA-A962-A3E70AEB3DC4}">
      <dgm:prSet/>
      <dgm:spPr/>
      <dgm:t>
        <a:bodyPr/>
        <a:lstStyle/>
        <a:p>
          <a:endParaRPr lang="es-ES"/>
        </a:p>
      </dgm:t>
    </dgm:pt>
    <dgm:pt modelId="{3D1BDBDE-682D-4516-BBE6-E1144FF901EE}" type="sibTrans" cxnId="{C323C934-8BC8-44CA-A962-A3E70AEB3DC4}">
      <dgm:prSet/>
      <dgm:spPr/>
      <dgm:t>
        <a:bodyPr/>
        <a:lstStyle/>
        <a:p>
          <a:endParaRPr lang="es-ES"/>
        </a:p>
      </dgm:t>
    </dgm:pt>
    <dgm:pt modelId="{C5C7BEE8-6634-440A-99A9-5CC587FA5F57}">
      <dgm:prSet phldrT="[Texto]"/>
      <dgm:spPr>
        <a:solidFill>
          <a:srgbClr val="FF3F3F"/>
        </a:solidFill>
      </dgm:spPr>
      <dgm:t>
        <a:bodyPr/>
        <a:lstStyle/>
        <a:p>
          <a:r>
            <a:rPr lang="es-EC" dirty="0" smtClean="0"/>
            <a:t>Teniendo en cuenta estas consideraciones se obtienen excelentes resultados en cuanto a la emisión de señales infrarrojas.</a:t>
          </a:r>
          <a:endParaRPr lang="es-ES" dirty="0"/>
        </a:p>
      </dgm:t>
    </dgm:pt>
    <dgm:pt modelId="{981A99AB-C5FF-43C3-9A33-D09B93184B54}" type="parTrans" cxnId="{8A2CE15B-45E3-4B70-95A2-5C90B060DF96}">
      <dgm:prSet/>
      <dgm:spPr/>
      <dgm:t>
        <a:bodyPr/>
        <a:lstStyle/>
        <a:p>
          <a:endParaRPr lang="es-ES"/>
        </a:p>
      </dgm:t>
    </dgm:pt>
    <dgm:pt modelId="{D4413703-4345-4192-AF8F-FB95B028CD3D}" type="sibTrans" cxnId="{8A2CE15B-45E3-4B70-95A2-5C90B060DF96}">
      <dgm:prSet/>
      <dgm:spPr/>
      <dgm:t>
        <a:bodyPr/>
        <a:lstStyle/>
        <a:p>
          <a:endParaRPr lang="es-ES"/>
        </a:p>
      </dgm:t>
    </dgm:pt>
    <dgm:pt modelId="{78BCAF8E-86DE-483B-AF8F-18550463334C}" type="pres">
      <dgm:prSet presAssocID="{603F4A47-B1AF-42F4-A806-70ECDB890576}" presName="Name0" presStyleCnt="0">
        <dgm:presLayoutVars>
          <dgm:chMax val="7"/>
          <dgm:chPref val="7"/>
          <dgm:dir/>
        </dgm:presLayoutVars>
      </dgm:prSet>
      <dgm:spPr/>
      <dgm:t>
        <a:bodyPr/>
        <a:lstStyle/>
        <a:p>
          <a:endParaRPr lang="es-EC"/>
        </a:p>
      </dgm:t>
    </dgm:pt>
    <dgm:pt modelId="{252E7FB4-B647-4935-885D-6AE247F040B4}" type="pres">
      <dgm:prSet presAssocID="{603F4A47-B1AF-42F4-A806-70ECDB890576}" presName="Name1" presStyleCnt="0"/>
      <dgm:spPr/>
    </dgm:pt>
    <dgm:pt modelId="{CE9A200C-0046-4298-9A72-A019E09AF509}" type="pres">
      <dgm:prSet presAssocID="{603F4A47-B1AF-42F4-A806-70ECDB890576}" presName="cycle" presStyleCnt="0"/>
      <dgm:spPr/>
    </dgm:pt>
    <dgm:pt modelId="{B4252131-905F-4DF1-87DC-A7A69CA3A8D2}" type="pres">
      <dgm:prSet presAssocID="{603F4A47-B1AF-42F4-A806-70ECDB890576}" presName="srcNode" presStyleLbl="node1" presStyleIdx="0" presStyleCnt="4"/>
      <dgm:spPr/>
    </dgm:pt>
    <dgm:pt modelId="{92EB52FC-DEA5-42F0-B640-F80D9C60A9D1}" type="pres">
      <dgm:prSet presAssocID="{603F4A47-B1AF-42F4-A806-70ECDB890576}" presName="conn" presStyleLbl="parChTrans1D2" presStyleIdx="0" presStyleCnt="1"/>
      <dgm:spPr/>
      <dgm:t>
        <a:bodyPr/>
        <a:lstStyle/>
        <a:p>
          <a:endParaRPr lang="es-EC"/>
        </a:p>
      </dgm:t>
    </dgm:pt>
    <dgm:pt modelId="{C7619F2D-8B4B-4397-9276-9867F75D0B11}" type="pres">
      <dgm:prSet presAssocID="{603F4A47-B1AF-42F4-A806-70ECDB890576}" presName="extraNode" presStyleLbl="node1" presStyleIdx="0" presStyleCnt="4"/>
      <dgm:spPr/>
    </dgm:pt>
    <dgm:pt modelId="{7663547A-EBD7-4F2B-9F57-DDA55F95A6F0}" type="pres">
      <dgm:prSet presAssocID="{603F4A47-B1AF-42F4-A806-70ECDB890576}" presName="dstNode" presStyleLbl="node1" presStyleIdx="0" presStyleCnt="4"/>
      <dgm:spPr/>
    </dgm:pt>
    <dgm:pt modelId="{AD571FD3-EC67-4EBA-B1D9-EBEF6370E059}" type="pres">
      <dgm:prSet presAssocID="{E9A23E10-C8B7-4677-8D5E-CD6DF666B5FC}" presName="text_1" presStyleLbl="node1" presStyleIdx="0" presStyleCnt="4" custScaleY="117405">
        <dgm:presLayoutVars>
          <dgm:bulletEnabled val="1"/>
        </dgm:presLayoutVars>
      </dgm:prSet>
      <dgm:spPr/>
      <dgm:t>
        <a:bodyPr/>
        <a:lstStyle/>
        <a:p>
          <a:endParaRPr lang="es-ES"/>
        </a:p>
      </dgm:t>
    </dgm:pt>
    <dgm:pt modelId="{BF77F884-19DD-4B67-B3BD-EC6A406444BE}" type="pres">
      <dgm:prSet presAssocID="{E9A23E10-C8B7-4677-8D5E-CD6DF666B5FC}" presName="accent_1" presStyleCnt="0"/>
      <dgm:spPr/>
    </dgm:pt>
    <dgm:pt modelId="{3118E257-064C-4ED6-BAE9-1E130854B651}" type="pres">
      <dgm:prSet presAssocID="{E9A23E10-C8B7-4677-8D5E-CD6DF666B5FC}" presName="accentRepeatNode" presStyleLbl="solidFgAcc1" presStyleIdx="0" presStyleCnt="4"/>
      <dgm:spPr>
        <a:solidFill>
          <a:schemeClr val="accent5"/>
        </a:solidFill>
        <a:ln>
          <a:solidFill>
            <a:srgbClr val="60E146"/>
          </a:solidFill>
        </a:ln>
      </dgm:spPr>
    </dgm:pt>
    <dgm:pt modelId="{72FB3611-18D6-4373-895C-B1DB64AEB986}" type="pres">
      <dgm:prSet presAssocID="{141738E6-7546-47D1-9ADA-22A081A87014}" presName="text_2" presStyleLbl="node1" presStyleIdx="1" presStyleCnt="4" custScaleY="127905">
        <dgm:presLayoutVars>
          <dgm:bulletEnabled val="1"/>
        </dgm:presLayoutVars>
      </dgm:prSet>
      <dgm:spPr/>
      <dgm:t>
        <a:bodyPr/>
        <a:lstStyle/>
        <a:p>
          <a:endParaRPr lang="es-ES"/>
        </a:p>
      </dgm:t>
    </dgm:pt>
    <dgm:pt modelId="{2F10271F-0CA4-44CF-8EB0-A39455BE1950}" type="pres">
      <dgm:prSet presAssocID="{141738E6-7546-47D1-9ADA-22A081A87014}" presName="accent_2" presStyleCnt="0"/>
      <dgm:spPr/>
    </dgm:pt>
    <dgm:pt modelId="{FDC63DAD-B948-4DBD-A173-3BA167D228D0}" type="pres">
      <dgm:prSet presAssocID="{141738E6-7546-47D1-9ADA-22A081A87014}" presName="accentRepeatNode" presStyleLbl="solidFgAcc1" presStyleIdx="1" presStyleCnt="4"/>
      <dgm:spPr>
        <a:solidFill>
          <a:srgbClr val="60E146"/>
        </a:solidFill>
        <a:ln>
          <a:solidFill>
            <a:schemeClr val="accent6"/>
          </a:solidFill>
        </a:ln>
      </dgm:spPr>
    </dgm:pt>
    <dgm:pt modelId="{5878AB64-7684-4981-BE04-3C163EC85C67}" type="pres">
      <dgm:prSet presAssocID="{E433D6C3-0E35-45B2-A115-5721872A1B5D}" presName="text_3" presStyleLbl="node1" presStyleIdx="2" presStyleCnt="4" custScaleY="121526">
        <dgm:presLayoutVars>
          <dgm:bulletEnabled val="1"/>
        </dgm:presLayoutVars>
      </dgm:prSet>
      <dgm:spPr/>
      <dgm:t>
        <a:bodyPr/>
        <a:lstStyle/>
        <a:p>
          <a:endParaRPr lang="es-ES"/>
        </a:p>
      </dgm:t>
    </dgm:pt>
    <dgm:pt modelId="{E6D88C92-C879-454C-8621-91A92E91850D}" type="pres">
      <dgm:prSet presAssocID="{E433D6C3-0E35-45B2-A115-5721872A1B5D}" presName="accent_3" presStyleCnt="0"/>
      <dgm:spPr/>
    </dgm:pt>
    <dgm:pt modelId="{43D36E78-067A-4965-B505-9F55A8B6A8B0}" type="pres">
      <dgm:prSet presAssocID="{E433D6C3-0E35-45B2-A115-5721872A1B5D}" presName="accentRepeatNode" presStyleLbl="solidFgAcc1" presStyleIdx="2" presStyleCnt="4"/>
      <dgm:spPr>
        <a:solidFill>
          <a:schemeClr val="accent6"/>
        </a:solidFill>
        <a:ln>
          <a:solidFill>
            <a:srgbClr val="FF3F3F"/>
          </a:solidFill>
        </a:ln>
      </dgm:spPr>
    </dgm:pt>
    <dgm:pt modelId="{F71936C2-E388-490E-BC61-F9D92D6DA249}" type="pres">
      <dgm:prSet presAssocID="{C5C7BEE8-6634-440A-99A9-5CC587FA5F57}" presName="text_4" presStyleLbl="node1" presStyleIdx="3" presStyleCnt="4" custScaleY="115147">
        <dgm:presLayoutVars>
          <dgm:bulletEnabled val="1"/>
        </dgm:presLayoutVars>
      </dgm:prSet>
      <dgm:spPr/>
      <dgm:t>
        <a:bodyPr/>
        <a:lstStyle/>
        <a:p>
          <a:endParaRPr lang="es-ES"/>
        </a:p>
      </dgm:t>
    </dgm:pt>
    <dgm:pt modelId="{04A82730-D537-4C3D-9D4F-EA7BA761C1AF}" type="pres">
      <dgm:prSet presAssocID="{C5C7BEE8-6634-440A-99A9-5CC587FA5F57}" presName="accent_4" presStyleCnt="0"/>
      <dgm:spPr/>
    </dgm:pt>
    <dgm:pt modelId="{C917349A-DA06-4A4B-BCA5-DA8192B87C35}" type="pres">
      <dgm:prSet presAssocID="{C5C7BEE8-6634-440A-99A9-5CC587FA5F57}" presName="accentRepeatNode" presStyleLbl="solidFgAcc1" presStyleIdx="3" presStyleCnt="4"/>
      <dgm:spPr>
        <a:solidFill>
          <a:srgbClr val="FF3F3F"/>
        </a:solidFill>
        <a:ln>
          <a:solidFill>
            <a:schemeClr val="accent5"/>
          </a:solidFill>
        </a:ln>
      </dgm:spPr>
    </dgm:pt>
  </dgm:ptLst>
  <dgm:cxnLst>
    <dgm:cxn modelId="{8A2CE15B-45E3-4B70-95A2-5C90B060DF96}" srcId="{603F4A47-B1AF-42F4-A806-70ECDB890576}" destId="{C5C7BEE8-6634-440A-99A9-5CC587FA5F57}" srcOrd="3" destOrd="0" parTransId="{981A99AB-C5FF-43C3-9A33-D09B93184B54}" sibTransId="{D4413703-4345-4192-AF8F-FB95B028CD3D}"/>
    <dgm:cxn modelId="{EAF7829F-85D1-43A2-BA24-4B89693FAE4C}" srcId="{603F4A47-B1AF-42F4-A806-70ECDB890576}" destId="{141738E6-7546-47D1-9ADA-22A081A87014}" srcOrd="1" destOrd="0" parTransId="{5A76A5B6-2AE3-4779-B89B-C5E9DAB2B424}" sibTransId="{213C1FAA-0AF0-4327-A407-6EE5D414E8EE}"/>
    <dgm:cxn modelId="{5CF86AE2-7161-4540-8F73-F532586F5247}" type="presOf" srcId="{E9A23E10-C8B7-4677-8D5E-CD6DF666B5FC}" destId="{AD571FD3-EC67-4EBA-B1D9-EBEF6370E059}" srcOrd="0" destOrd="0" presId="urn:microsoft.com/office/officeart/2008/layout/VerticalCurvedList"/>
    <dgm:cxn modelId="{00310CE5-587C-4672-BF20-BA07C0597C0D}" type="presOf" srcId="{E433D6C3-0E35-45B2-A115-5721872A1B5D}" destId="{5878AB64-7684-4981-BE04-3C163EC85C67}" srcOrd="0" destOrd="0" presId="urn:microsoft.com/office/officeart/2008/layout/VerticalCurvedList"/>
    <dgm:cxn modelId="{D3234F5A-D8D3-451C-B4C5-47A6232F0E97}" type="presOf" srcId="{141738E6-7546-47D1-9ADA-22A081A87014}" destId="{72FB3611-18D6-4373-895C-B1DB64AEB986}" srcOrd="0" destOrd="0" presId="urn:microsoft.com/office/officeart/2008/layout/VerticalCurvedList"/>
    <dgm:cxn modelId="{7842D79B-B0F7-48ED-85B1-ED0F3CE908D7}" type="presOf" srcId="{37A5B4DE-7214-4708-9455-C9BFAAA3C8FA}" destId="{92EB52FC-DEA5-42F0-B640-F80D9C60A9D1}" srcOrd="0" destOrd="0" presId="urn:microsoft.com/office/officeart/2008/layout/VerticalCurvedList"/>
    <dgm:cxn modelId="{35AF9503-61C1-4ECB-A2B2-D341F0D2B856}" type="presOf" srcId="{603F4A47-B1AF-42F4-A806-70ECDB890576}" destId="{78BCAF8E-86DE-483B-AF8F-18550463334C}" srcOrd="0" destOrd="0" presId="urn:microsoft.com/office/officeart/2008/layout/VerticalCurvedList"/>
    <dgm:cxn modelId="{AE4E96A1-CF25-48B0-A269-55D13E976458}" srcId="{603F4A47-B1AF-42F4-A806-70ECDB890576}" destId="{E9A23E10-C8B7-4677-8D5E-CD6DF666B5FC}" srcOrd="0" destOrd="0" parTransId="{BEF71B2B-9E7D-439B-9E2B-73DA526D4D98}" sibTransId="{37A5B4DE-7214-4708-9455-C9BFAAA3C8FA}"/>
    <dgm:cxn modelId="{C323C934-8BC8-44CA-A962-A3E70AEB3DC4}" srcId="{603F4A47-B1AF-42F4-A806-70ECDB890576}" destId="{E433D6C3-0E35-45B2-A115-5721872A1B5D}" srcOrd="2" destOrd="0" parTransId="{91CDCC28-A73A-43D1-88AC-3F1B64612C38}" sibTransId="{3D1BDBDE-682D-4516-BBE6-E1144FF901EE}"/>
    <dgm:cxn modelId="{A165D130-6770-40FD-93F5-B3251B79B9BF}" type="presOf" srcId="{C5C7BEE8-6634-440A-99A9-5CC587FA5F57}" destId="{F71936C2-E388-490E-BC61-F9D92D6DA249}" srcOrd="0" destOrd="0" presId="urn:microsoft.com/office/officeart/2008/layout/VerticalCurvedList"/>
    <dgm:cxn modelId="{41F3F60B-6320-4D20-915B-DD1B7DFA1F6B}" type="presParOf" srcId="{78BCAF8E-86DE-483B-AF8F-18550463334C}" destId="{252E7FB4-B647-4935-885D-6AE247F040B4}" srcOrd="0" destOrd="0" presId="urn:microsoft.com/office/officeart/2008/layout/VerticalCurvedList"/>
    <dgm:cxn modelId="{91A9B44A-54C6-4287-AEE6-2C5550EC0B57}" type="presParOf" srcId="{252E7FB4-B647-4935-885D-6AE247F040B4}" destId="{CE9A200C-0046-4298-9A72-A019E09AF509}" srcOrd="0" destOrd="0" presId="urn:microsoft.com/office/officeart/2008/layout/VerticalCurvedList"/>
    <dgm:cxn modelId="{F8E5B625-FC24-4646-9E22-934545F492CD}" type="presParOf" srcId="{CE9A200C-0046-4298-9A72-A019E09AF509}" destId="{B4252131-905F-4DF1-87DC-A7A69CA3A8D2}" srcOrd="0" destOrd="0" presId="urn:microsoft.com/office/officeart/2008/layout/VerticalCurvedList"/>
    <dgm:cxn modelId="{41EEE4E8-7900-4D51-B0D3-12F0B8EDD3C8}" type="presParOf" srcId="{CE9A200C-0046-4298-9A72-A019E09AF509}" destId="{92EB52FC-DEA5-42F0-B640-F80D9C60A9D1}" srcOrd="1" destOrd="0" presId="urn:microsoft.com/office/officeart/2008/layout/VerticalCurvedList"/>
    <dgm:cxn modelId="{3B2088BB-EED5-4FE6-A2C0-E44270AC91A8}" type="presParOf" srcId="{CE9A200C-0046-4298-9A72-A019E09AF509}" destId="{C7619F2D-8B4B-4397-9276-9867F75D0B11}" srcOrd="2" destOrd="0" presId="urn:microsoft.com/office/officeart/2008/layout/VerticalCurvedList"/>
    <dgm:cxn modelId="{88018030-07A6-4E80-91C3-5F659F7F762E}" type="presParOf" srcId="{CE9A200C-0046-4298-9A72-A019E09AF509}" destId="{7663547A-EBD7-4F2B-9F57-DDA55F95A6F0}" srcOrd="3" destOrd="0" presId="urn:microsoft.com/office/officeart/2008/layout/VerticalCurvedList"/>
    <dgm:cxn modelId="{53691058-8142-4279-88BD-8F1F59AE15DC}" type="presParOf" srcId="{252E7FB4-B647-4935-885D-6AE247F040B4}" destId="{AD571FD3-EC67-4EBA-B1D9-EBEF6370E059}" srcOrd="1" destOrd="0" presId="urn:microsoft.com/office/officeart/2008/layout/VerticalCurvedList"/>
    <dgm:cxn modelId="{E0484794-C44D-41EF-8338-746DF967A2C3}" type="presParOf" srcId="{252E7FB4-B647-4935-885D-6AE247F040B4}" destId="{BF77F884-19DD-4B67-B3BD-EC6A406444BE}" srcOrd="2" destOrd="0" presId="urn:microsoft.com/office/officeart/2008/layout/VerticalCurvedList"/>
    <dgm:cxn modelId="{65C8B18C-A5FB-45A2-A15B-713AFF185DB1}" type="presParOf" srcId="{BF77F884-19DD-4B67-B3BD-EC6A406444BE}" destId="{3118E257-064C-4ED6-BAE9-1E130854B651}" srcOrd="0" destOrd="0" presId="urn:microsoft.com/office/officeart/2008/layout/VerticalCurvedList"/>
    <dgm:cxn modelId="{08A9D72B-A4A6-4D93-BFE1-F1A029BB4B2A}" type="presParOf" srcId="{252E7FB4-B647-4935-885D-6AE247F040B4}" destId="{72FB3611-18D6-4373-895C-B1DB64AEB986}" srcOrd="3" destOrd="0" presId="urn:microsoft.com/office/officeart/2008/layout/VerticalCurvedList"/>
    <dgm:cxn modelId="{CC8621B2-A979-4EEC-BC8C-4964D20DA4FB}" type="presParOf" srcId="{252E7FB4-B647-4935-885D-6AE247F040B4}" destId="{2F10271F-0CA4-44CF-8EB0-A39455BE1950}" srcOrd="4" destOrd="0" presId="urn:microsoft.com/office/officeart/2008/layout/VerticalCurvedList"/>
    <dgm:cxn modelId="{E996084B-FC23-4C8F-924B-43BE8C57326F}" type="presParOf" srcId="{2F10271F-0CA4-44CF-8EB0-A39455BE1950}" destId="{FDC63DAD-B948-4DBD-A173-3BA167D228D0}" srcOrd="0" destOrd="0" presId="urn:microsoft.com/office/officeart/2008/layout/VerticalCurvedList"/>
    <dgm:cxn modelId="{D3293EB9-B8C3-4E4F-9B9A-5C9B97AE05C3}" type="presParOf" srcId="{252E7FB4-B647-4935-885D-6AE247F040B4}" destId="{5878AB64-7684-4981-BE04-3C163EC85C67}" srcOrd="5" destOrd="0" presId="urn:microsoft.com/office/officeart/2008/layout/VerticalCurvedList"/>
    <dgm:cxn modelId="{AE7325B1-96CF-4205-821A-5870B33716BF}" type="presParOf" srcId="{252E7FB4-B647-4935-885D-6AE247F040B4}" destId="{E6D88C92-C879-454C-8621-91A92E91850D}" srcOrd="6" destOrd="0" presId="urn:microsoft.com/office/officeart/2008/layout/VerticalCurvedList"/>
    <dgm:cxn modelId="{86B269C9-A5F0-43B2-9379-BA9E7B943E30}" type="presParOf" srcId="{E6D88C92-C879-454C-8621-91A92E91850D}" destId="{43D36E78-067A-4965-B505-9F55A8B6A8B0}" srcOrd="0" destOrd="0" presId="urn:microsoft.com/office/officeart/2008/layout/VerticalCurvedList"/>
    <dgm:cxn modelId="{4800EC00-2AD8-4813-8078-39F685037B8E}" type="presParOf" srcId="{252E7FB4-B647-4935-885D-6AE247F040B4}" destId="{F71936C2-E388-490E-BC61-F9D92D6DA249}" srcOrd="7" destOrd="0" presId="urn:microsoft.com/office/officeart/2008/layout/VerticalCurvedList"/>
    <dgm:cxn modelId="{0CF77F8B-8DB4-4BC3-8BB3-152F08D83475}" type="presParOf" srcId="{252E7FB4-B647-4935-885D-6AE247F040B4}" destId="{04A82730-D537-4C3D-9D4F-EA7BA761C1AF}" srcOrd="8" destOrd="0" presId="urn:microsoft.com/office/officeart/2008/layout/VerticalCurvedList"/>
    <dgm:cxn modelId="{9C9A88AE-C30B-4377-AFB9-E9C77CDDE0A8}" type="presParOf" srcId="{04A82730-D537-4C3D-9D4F-EA7BA761C1AF}" destId="{C917349A-DA06-4A4B-BCA5-DA8192B87C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BA9758-C557-4EB3-B460-52412761E595}" type="doc">
      <dgm:prSet loTypeId="urn:diagrams.loki3.com/VaryingWidthList+Icon" loCatId="list" qsTypeId="urn:microsoft.com/office/officeart/2005/8/quickstyle/3d2" qsCatId="3D" csTypeId="urn:microsoft.com/office/officeart/2005/8/colors/colorful3" csCatId="colorful" phldr="1"/>
      <dgm:spPr/>
    </dgm:pt>
    <dgm:pt modelId="{470E62B4-BC0E-406F-A1BB-BC810E274F7F}">
      <dgm:prSet phldrT="[Texto]"/>
      <dgm:spPr/>
      <dgm:t>
        <a:bodyPr/>
        <a:lstStyle/>
        <a:p>
          <a:pPr algn="just"/>
          <a:r>
            <a:rPr lang="es-EC" dirty="0" smtClean="0"/>
            <a:t>Para una correcta ubicación del dispositivo receptor, este debe colocarse a una distancia aproximada al doble de la altura de la proyección.</a:t>
          </a:r>
          <a:endParaRPr lang="es-EC" dirty="0"/>
        </a:p>
      </dgm:t>
    </dgm:pt>
    <dgm:pt modelId="{E4DFE500-0E95-4B3B-9E9E-6018AF3C47ED}" type="parTrans" cxnId="{150C79F9-B857-4B1F-A5FC-E6AD79177454}">
      <dgm:prSet/>
      <dgm:spPr/>
      <dgm:t>
        <a:bodyPr/>
        <a:lstStyle/>
        <a:p>
          <a:endParaRPr lang="es-EC"/>
        </a:p>
      </dgm:t>
    </dgm:pt>
    <dgm:pt modelId="{DD3DB9D9-CC64-4620-8B4A-B67F5548E847}" type="sibTrans" cxnId="{150C79F9-B857-4B1F-A5FC-E6AD79177454}">
      <dgm:prSet/>
      <dgm:spPr/>
      <dgm:t>
        <a:bodyPr/>
        <a:lstStyle/>
        <a:p>
          <a:endParaRPr lang="es-EC"/>
        </a:p>
      </dgm:t>
    </dgm:pt>
    <dgm:pt modelId="{8F513807-02C2-4424-B84A-55D4526179F1}">
      <dgm:prSet phldrT="[Texto]"/>
      <dgm:spPr/>
      <dgm:t>
        <a:bodyPr/>
        <a:lstStyle/>
        <a:p>
          <a:pPr algn="just"/>
          <a:r>
            <a:rPr lang="es-EC" dirty="0" smtClean="0"/>
            <a:t>Si la proyección tiene una altura de 1.5 m, se coloca el dispositivo a 3 m de distancia de la superficie de proyección y mirando recto hacia ella.</a:t>
          </a:r>
          <a:endParaRPr lang="es-EC" dirty="0"/>
        </a:p>
      </dgm:t>
    </dgm:pt>
    <dgm:pt modelId="{EC55C540-CDDF-4A4F-A228-98F43C0FDBB8}" type="parTrans" cxnId="{D552373F-66A4-4B95-9612-1CEC96C8E853}">
      <dgm:prSet/>
      <dgm:spPr/>
      <dgm:t>
        <a:bodyPr/>
        <a:lstStyle/>
        <a:p>
          <a:endParaRPr lang="es-EC"/>
        </a:p>
      </dgm:t>
    </dgm:pt>
    <dgm:pt modelId="{FAE8FD77-F719-45D0-A206-8A49B7F11F19}" type="sibTrans" cxnId="{D552373F-66A4-4B95-9612-1CEC96C8E853}">
      <dgm:prSet/>
      <dgm:spPr/>
      <dgm:t>
        <a:bodyPr/>
        <a:lstStyle/>
        <a:p>
          <a:endParaRPr lang="es-EC"/>
        </a:p>
      </dgm:t>
    </dgm:pt>
    <dgm:pt modelId="{02C9A9D0-39B8-4BCA-942A-5E7EAB386E4C}">
      <dgm:prSet phldrT="[Texto]"/>
      <dgm:spPr/>
      <dgm:t>
        <a:bodyPr/>
        <a:lstStyle/>
        <a:p>
          <a:pPr algn="just"/>
          <a:r>
            <a:rPr lang="es-EC" dirty="0" smtClean="0"/>
            <a:t>Posteriormente se puede mover el dispositivo, en sentido circular alrededor de la superficie de proyección. </a:t>
          </a:r>
          <a:endParaRPr lang="es-EC" dirty="0"/>
        </a:p>
      </dgm:t>
    </dgm:pt>
    <dgm:pt modelId="{667704B8-558F-4154-A4FD-6EC8DA79949D}" type="parTrans" cxnId="{B47C6E5C-D142-42C1-A0E4-8E572625A329}">
      <dgm:prSet/>
      <dgm:spPr/>
      <dgm:t>
        <a:bodyPr/>
        <a:lstStyle/>
        <a:p>
          <a:endParaRPr lang="es-EC"/>
        </a:p>
      </dgm:t>
    </dgm:pt>
    <dgm:pt modelId="{69FC7B77-95A5-4E8B-AD31-99DC93515B54}" type="sibTrans" cxnId="{B47C6E5C-D142-42C1-A0E4-8E572625A329}">
      <dgm:prSet/>
      <dgm:spPr/>
      <dgm:t>
        <a:bodyPr/>
        <a:lstStyle/>
        <a:p>
          <a:endParaRPr lang="es-EC"/>
        </a:p>
      </dgm:t>
    </dgm:pt>
    <dgm:pt modelId="{CDD61BFF-D2A0-4455-9CCD-27844E66E766}" type="pres">
      <dgm:prSet presAssocID="{3BBA9758-C557-4EB3-B460-52412761E595}" presName="Name0" presStyleCnt="0">
        <dgm:presLayoutVars>
          <dgm:resizeHandles/>
        </dgm:presLayoutVars>
      </dgm:prSet>
      <dgm:spPr/>
    </dgm:pt>
    <dgm:pt modelId="{18F9ED5E-69C4-4820-AEB5-DD689531C628}" type="pres">
      <dgm:prSet presAssocID="{470E62B4-BC0E-406F-A1BB-BC810E274F7F}" presName="text" presStyleLbl="node1" presStyleIdx="0" presStyleCnt="3" custScaleX="102010" custScaleY="29098" custLinFactNeighborX="-205">
        <dgm:presLayoutVars>
          <dgm:bulletEnabled val="1"/>
        </dgm:presLayoutVars>
      </dgm:prSet>
      <dgm:spPr/>
      <dgm:t>
        <a:bodyPr/>
        <a:lstStyle/>
        <a:p>
          <a:endParaRPr lang="es-EC"/>
        </a:p>
      </dgm:t>
    </dgm:pt>
    <dgm:pt modelId="{85EC475F-67BC-4A6B-A356-91B44C744D88}" type="pres">
      <dgm:prSet presAssocID="{DD3DB9D9-CC64-4620-8B4A-B67F5548E847}" presName="space" presStyleCnt="0"/>
      <dgm:spPr/>
    </dgm:pt>
    <dgm:pt modelId="{F8113321-7D53-49E8-B7D1-C79E9B372B43}" type="pres">
      <dgm:prSet presAssocID="{8F513807-02C2-4424-B84A-55D4526179F1}" presName="text" presStyleLbl="node1" presStyleIdx="1" presStyleCnt="3" custScaleX="124772" custScaleY="25157">
        <dgm:presLayoutVars>
          <dgm:bulletEnabled val="1"/>
        </dgm:presLayoutVars>
      </dgm:prSet>
      <dgm:spPr/>
      <dgm:t>
        <a:bodyPr/>
        <a:lstStyle/>
        <a:p>
          <a:endParaRPr lang="es-EC"/>
        </a:p>
      </dgm:t>
    </dgm:pt>
    <dgm:pt modelId="{E041D8FF-E735-40BD-AFA4-17125BAA04A3}" type="pres">
      <dgm:prSet presAssocID="{FAE8FD77-F719-45D0-A206-8A49B7F11F19}" presName="space" presStyleCnt="0"/>
      <dgm:spPr/>
    </dgm:pt>
    <dgm:pt modelId="{1B1BB0B6-5B19-438F-96F0-0B05B83723B9}" type="pres">
      <dgm:prSet presAssocID="{02C9A9D0-39B8-4BCA-942A-5E7EAB386E4C}" presName="text" presStyleLbl="node1" presStyleIdx="2" presStyleCnt="3" custScaleX="159373" custScaleY="24430">
        <dgm:presLayoutVars>
          <dgm:bulletEnabled val="1"/>
        </dgm:presLayoutVars>
      </dgm:prSet>
      <dgm:spPr/>
      <dgm:t>
        <a:bodyPr/>
        <a:lstStyle/>
        <a:p>
          <a:endParaRPr lang="es-EC"/>
        </a:p>
      </dgm:t>
    </dgm:pt>
  </dgm:ptLst>
  <dgm:cxnLst>
    <dgm:cxn modelId="{B47C6E5C-D142-42C1-A0E4-8E572625A329}" srcId="{3BBA9758-C557-4EB3-B460-52412761E595}" destId="{02C9A9D0-39B8-4BCA-942A-5E7EAB386E4C}" srcOrd="2" destOrd="0" parTransId="{667704B8-558F-4154-A4FD-6EC8DA79949D}" sibTransId="{69FC7B77-95A5-4E8B-AD31-99DC93515B54}"/>
    <dgm:cxn modelId="{D552373F-66A4-4B95-9612-1CEC96C8E853}" srcId="{3BBA9758-C557-4EB3-B460-52412761E595}" destId="{8F513807-02C2-4424-B84A-55D4526179F1}" srcOrd="1" destOrd="0" parTransId="{EC55C540-CDDF-4A4F-A228-98F43C0FDBB8}" sibTransId="{FAE8FD77-F719-45D0-A206-8A49B7F11F19}"/>
    <dgm:cxn modelId="{150C79F9-B857-4B1F-A5FC-E6AD79177454}" srcId="{3BBA9758-C557-4EB3-B460-52412761E595}" destId="{470E62B4-BC0E-406F-A1BB-BC810E274F7F}" srcOrd="0" destOrd="0" parTransId="{E4DFE500-0E95-4B3B-9E9E-6018AF3C47ED}" sibTransId="{DD3DB9D9-CC64-4620-8B4A-B67F5548E847}"/>
    <dgm:cxn modelId="{5D754AF2-8F1E-41A7-91B8-50FE477E43F9}" type="presOf" srcId="{470E62B4-BC0E-406F-A1BB-BC810E274F7F}" destId="{18F9ED5E-69C4-4820-AEB5-DD689531C628}" srcOrd="0" destOrd="0" presId="urn:diagrams.loki3.com/VaryingWidthList+Icon"/>
    <dgm:cxn modelId="{E13AD287-3944-40A6-840D-B7CC8D0752E2}" type="presOf" srcId="{3BBA9758-C557-4EB3-B460-52412761E595}" destId="{CDD61BFF-D2A0-4455-9CCD-27844E66E766}" srcOrd="0" destOrd="0" presId="urn:diagrams.loki3.com/VaryingWidthList+Icon"/>
    <dgm:cxn modelId="{C41EE970-B688-4F5B-988B-9C6F2A0156BE}" type="presOf" srcId="{8F513807-02C2-4424-B84A-55D4526179F1}" destId="{F8113321-7D53-49E8-B7D1-C79E9B372B43}" srcOrd="0" destOrd="0" presId="urn:diagrams.loki3.com/VaryingWidthList+Icon"/>
    <dgm:cxn modelId="{C8FEC104-8864-4115-8E00-952FA5C6F4F6}" type="presOf" srcId="{02C9A9D0-39B8-4BCA-942A-5E7EAB386E4C}" destId="{1B1BB0B6-5B19-438F-96F0-0B05B83723B9}" srcOrd="0" destOrd="0" presId="urn:diagrams.loki3.com/VaryingWidthList+Icon"/>
    <dgm:cxn modelId="{B0CF07F8-758A-46E5-9378-E1D76A4F596F}" type="presParOf" srcId="{CDD61BFF-D2A0-4455-9CCD-27844E66E766}" destId="{18F9ED5E-69C4-4820-AEB5-DD689531C628}" srcOrd="0" destOrd="0" presId="urn:diagrams.loki3.com/VaryingWidthList+Icon"/>
    <dgm:cxn modelId="{546584AC-F398-4BAA-9B22-8EBD0D93A6A6}" type="presParOf" srcId="{CDD61BFF-D2A0-4455-9CCD-27844E66E766}" destId="{85EC475F-67BC-4A6B-A356-91B44C744D88}" srcOrd="1" destOrd="0" presId="urn:diagrams.loki3.com/VaryingWidthList+Icon"/>
    <dgm:cxn modelId="{6E900EA4-714C-4B00-9960-8A9737DAD0C8}" type="presParOf" srcId="{CDD61BFF-D2A0-4455-9CCD-27844E66E766}" destId="{F8113321-7D53-49E8-B7D1-C79E9B372B43}" srcOrd="2" destOrd="0" presId="urn:diagrams.loki3.com/VaryingWidthList+Icon"/>
    <dgm:cxn modelId="{9C41E578-047F-4FFF-A40A-2A6B127C6381}" type="presParOf" srcId="{CDD61BFF-D2A0-4455-9CCD-27844E66E766}" destId="{E041D8FF-E735-40BD-AFA4-17125BAA04A3}" srcOrd="3" destOrd="0" presId="urn:diagrams.loki3.com/VaryingWidthList+Icon"/>
    <dgm:cxn modelId="{C0470A0F-5394-4525-9E56-058C70136003}" type="presParOf" srcId="{CDD61BFF-D2A0-4455-9CCD-27844E66E766}" destId="{1B1BB0B6-5B19-438F-96F0-0B05B83723B9}"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164B175-51B2-49CF-9E62-C4893362DEBF}"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s-EC"/>
        </a:p>
      </dgm:t>
    </dgm:pt>
    <dgm:pt modelId="{1E210EDB-852B-459F-800C-7D5AAFED44D5}">
      <dgm:prSet phldrT="[Texto]" custT="1"/>
      <dgm:spPr/>
      <dgm:t>
        <a:bodyPr/>
        <a:lstStyle/>
        <a:p>
          <a:pPr algn="just"/>
          <a:r>
            <a:rPr lang="es-EC" sz="2200" dirty="0" smtClean="0"/>
            <a:t>Se debe rotar el dispositivo hasta encontrar el punto adecuado para cada persona</a:t>
          </a:r>
          <a:endParaRPr lang="es-EC" sz="2200" dirty="0"/>
        </a:p>
      </dgm:t>
    </dgm:pt>
    <dgm:pt modelId="{E361D2CD-4B53-4998-B736-816BCEF7BF5F}" type="parTrans" cxnId="{A5073AC5-3DB8-499A-8312-F2ED527BE32E}">
      <dgm:prSet/>
      <dgm:spPr/>
      <dgm:t>
        <a:bodyPr/>
        <a:lstStyle/>
        <a:p>
          <a:endParaRPr lang="es-EC"/>
        </a:p>
      </dgm:t>
    </dgm:pt>
    <dgm:pt modelId="{21EAAD0F-10D5-4806-87BC-FAA74C524CB9}" type="sibTrans" cxnId="{A5073AC5-3DB8-499A-8312-F2ED527BE32E}">
      <dgm:prSet/>
      <dgm:spPr/>
      <dgm:t>
        <a:bodyPr/>
        <a:lstStyle/>
        <a:p>
          <a:endParaRPr lang="es-EC"/>
        </a:p>
      </dgm:t>
    </dgm:pt>
    <dgm:pt modelId="{9B4FDBF6-7179-49D6-964D-B0B567A3EEAB}">
      <dgm:prSet phldrT="[Texto]"/>
      <dgm:spPr/>
      <dgm:t>
        <a:bodyPr/>
        <a:lstStyle/>
        <a:p>
          <a:pPr algn="just"/>
          <a:r>
            <a:rPr lang="es-EC" dirty="0" smtClean="0"/>
            <a:t>Este factor varía dependiendo de los hábitos de escritura del usuario.</a:t>
          </a:r>
          <a:endParaRPr lang="es-EC" dirty="0"/>
        </a:p>
      </dgm:t>
    </dgm:pt>
    <dgm:pt modelId="{03BAE94C-1B15-4A7C-BCA3-DA9816080710}" type="parTrans" cxnId="{19D33CEE-A68D-4A74-BAF6-ADCDC558D3A3}">
      <dgm:prSet/>
      <dgm:spPr/>
      <dgm:t>
        <a:bodyPr/>
        <a:lstStyle/>
        <a:p>
          <a:endParaRPr lang="es-EC"/>
        </a:p>
      </dgm:t>
    </dgm:pt>
    <dgm:pt modelId="{E6A10257-6F73-4113-8927-59D1BB1AE04E}" type="sibTrans" cxnId="{19D33CEE-A68D-4A74-BAF6-ADCDC558D3A3}">
      <dgm:prSet/>
      <dgm:spPr/>
      <dgm:t>
        <a:bodyPr/>
        <a:lstStyle/>
        <a:p>
          <a:endParaRPr lang="es-EC"/>
        </a:p>
      </dgm:t>
    </dgm:pt>
    <dgm:pt modelId="{65F4BFB4-334E-4443-9329-EB899FEFC369}">
      <dgm:prSet phldrT="[Texto]"/>
      <dgm:spPr/>
      <dgm:t>
        <a:bodyPr/>
        <a:lstStyle/>
        <a:p>
          <a:pPr algn="just"/>
          <a:r>
            <a:rPr lang="es-EC" dirty="0" smtClean="0"/>
            <a:t>Se puede acercar o alejar el dispositivo, pero se recomienda como punto de partida el método explicado anteriormente, ya que ofrece un ajuste más rápido del punto más adecuado.</a:t>
          </a:r>
          <a:endParaRPr lang="es-EC" dirty="0"/>
        </a:p>
      </dgm:t>
    </dgm:pt>
    <dgm:pt modelId="{27FDDB76-15C5-427C-8C6D-9788E767BFD3}" type="parTrans" cxnId="{4AC70193-3C7D-4D2D-8D86-20F884239DBB}">
      <dgm:prSet/>
      <dgm:spPr/>
      <dgm:t>
        <a:bodyPr/>
        <a:lstStyle/>
        <a:p>
          <a:endParaRPr lang="es-EC"/>
        </a:p>
      </dgm:t>
    </dgm:pt>
    <dgm:pt modelId="{B8AC71E8-1ACF-445E-B427-3738E3A7FB82}" type="sibTrans" cxnId="{4AC70193-3C7D-4D2D-8D86-20F884239DBB}">
      <dgm:prSet/>
      <dgm:spPr/>
      <dgm:t>
        <a:bodyPr/>
        <a:lstStyle/>
        <a:p>
          <a:endParaRPr lang="es-EC"/>
        </a:p>
      </dgm:t>
    </dgm:pt>
    <dgm:pt modelId="{7D3EE3E5-B3A2-4097-B2A1-19AD99B6548F}" type="pres">
      <dgm:prSet presAssocID="{D164B175-51B2-49CF-9E62-C4893362DEBF}" presName="layout" presStyleCnt="0">
        <dgm:presLayoutVars>
          <dgm:chMax/>
          <dgm:chPref/>
          <dgm:dir/>
          <dgm:animOne val="branch"/>
          <dgm:animLvl val="lvl"/>
          <dgm:resizeHandles/>
        </dgm:presLayoutVars>
      </dgm:prSet>
      <dgm:spPr/>
      <dgm:t>
        <a:bodyPr/>
        <a:lstStyle/>
        <a:p>
          <a:endParaRPr lang="es-ES"/>
        </a:p>
      </dgm:t>
    </dgm:pt>
    <dgm:pt modelId="{0A65DAA7-E3F7-4910-89F5-07FCE87C2811}" type="pres">
      <dgm:prSet presAssocID="{1E210EDB-852B-459F-800C-7D5AAFED44D5}" presName="root" presStyleCnt="0">
        <dgm:presLayoutVars>
          <dgm:chMax/>
          <dgm:chPref val="4"/>
        </dgm:presLayoutVars>
      </dgm:prSet>
      <dgm:spPr/>
    </dgm:pt>
    <dgm:pt modelId="{10CD988D-9EC9-4934-9CC3-D269B3056A96}" type="pres">
      <dgm:prSet presAssocID="{1E210EDB-852B-459F-800C-7D5AAFED44D5}" presName="rootComposite" presStyleCnt="0">
        <dgm:presLayoutVars/>
      </dgm:prSet>
      <dgm:spPr/>
    </dgm:pt>
    <dgm:pt modelId="{6C78FE21-0B15-43AE-84E4-6955C04AEFE7}" type="pres">
      <dgm:prSet presAssocID="{1E210EDB-852B-459F-800C-7D5AAFED44D5}" presName="rootText" presStyleLbl="node0" presStyleIdx="0" presStyleCnt="1" custLinFactNeighborY="-1328">
        <dgm:presLayoutVars>
          <dgm:chMax/>
          <dgm:chPref val="4"/>
        </dgm:presLayoutVars>
      </dgm:prSet>
      <dgm:spPr/>
      <dgm:t>
        <a:bodyPr/>
        <a:lstStyle/>
        <a:p>
          <a:endParaRPr lang="es-EC"/>
        </a:p>
      </dgm:t>
    </dgm:pt>
    <dgm:pt modelId="{466C36E7-81EE-47DF-BB20-20284FE19FB0}" type="pres">
      <dgm:prSet presAssocID="{1E210EDB-852B-459F-800C-7D5AAFED44D5}" presName="childShape" presStyleCnt="0">
        <dgm:presLayoutVars>
          <dgm:chMax val="0"/>
          <dgm:chPref val="0"/>
        </dgm:presLayoutVars>
      </dgm:prSet>
      <dgm:spPr/>
    </dgm:pt>
    <dgm:pt modelId="{1829C890-3A69-445D-8B87-CC02A4386043}" type="pres">
      <dgm:prSet presAssocID="{9B4FDBF6-7179-49D6-964D-B0B567A3EEAB}" presName="childComposite" presStyleCnt="0">
        <dgm:presLayoutVars>
          <dgm:chMax val="0"/>
          <dgm:chPref val="0"/>
        </dgm:presLayoutVars>
      </dgm:prSet>
      <dgm:spPr/>
    </dgm:pt>
    <dgm:pt modelId="{91B6538B-BFA3-4668-B078-E6BF9E0846A4}" type="pres">
      <dgm:prSet presAssocID="{9B4FDBF6-7179-49D6-964D-B0B567A3EEAB}" presName="Image" presStyleLbl="node1" presStyleIdx="0" presStyleCnt="2"/>
      <dgm:spPr/>
    </dgm:pt>
    <dgm:pt modelId="{D87EB0F2-4CA6-4335-8767-953AB5A33879}" type="pres">
      <dgm:prSet presAssocID="{9B4FDBF6-7179-49D6-964D-B0B567A3EEAB}" presName="childText" presStyleLbl="lnNode1" presStyleIdx="0" presStyleCnt="2">
        <dgm:presLayoutVars>
          <dgm:chMax val="0"/>
          <dgm:chPref val="0"/>
          <dgm:bulletEnabled val="1"/>
        </dgm:presLayoutVars>
      </dgm:prSet>
      <dgm:spPr/>
      <dgm:t>
        <a:bodyPr/>
        <a:lstStyle/>
        <a:p>
          <a:endParaRPr lang="es-EC"/>
        </a:p>
      </dgm:t>
    </dgm:pt>
    <dgm:pt modelId="{EC927D63-3DF8-4CE5-B23E-352885A35C99}" type="pres">
      <dgm:prSet presAssocID="{65F4BFB4-334E-4443-9329-EB899FEFC369}" presName="childComposite" presStyleCnt="0">
        <dgm:presLayoutVars>
          <dgm:chMax val="0"/>
          <dgm:chPref val="0"/>
        </dgm:presLayoutVars>
      </dgm:prSet>
      <dgm:spPr/>
    </dgm:pt>
    <dgm:pt modelId="{627F1848-23A0-4B6B-A613-42D43EBFABD7}" type="pres">
      <dgm:prSet presAssocID="{65F4BFB4-334E-4443-9329-EB899FEFC369}" presName="Image" presStyleLbl="node1" presStyleIdx="1" presStyleCnt="2"/>
      <dgm:spPr/>
    </dgm:pt>
    <dgm:pt modelId="{F753A3CC-DF86-43FD-93D6-D4419FC025A6}" type="pres">
      <dgm:prSet presAssocID="{65F4BFB4-334E-4443-9329-EB899FEFC369}" presName="childText" presStyleLbl="lnNode1" presStyleIdx="1" presStyleCnt="2" custLinFactNeighborX="282" custLinFactNeighborY="-2355">
        <dgm:presLayoutVars>
          <dgm:chMax val="0"/>
          <dgm:chPref val="0"/>
          <dgm:bulletEnabled val="1"/>
        </dgm:presLayoutVars>
      </dgm:prSet>
      <dgm:spPr/>
      <dgm:t>
        <a:bodyPr/>
        <a:lstStyle/>
        <a:p>
          <a:endParaRPr lang="es-EC"/>
        </a:p>
      </dgm:t>
    </dgm:pt>
  </dgm:ptLst>
  <dgm:cxnLst>
    <dgm:cxn modelId="{4AC70193-3C7D-4D2D-8D86-20F884239DBB}" srcId="{1E210EDB-852B-459F-800C-7D5AAFED44D5}" destId="{65F4BFB4-334E-4443-9329-EB899FEFC369}" srcOrd="1" destOrd="0" parTransId="{27FDDB76-15C5-427C-8C6D-9788E767BFD3}" sibTransId="{B8AC71E8-1ACF-445E-B427-3738E3A7FB82}"/>
    <dgm:cxn modelId="{7021BC59-6809-40A4-8D5E-29196266BD96}" type="presOf" srcId="{9B4FDBF6-7179-49D6-964D-B0B567A3EEAB}" destId="{D87EB0F2-4CA6-4335-8767-953AB5A33879}" srcOrd="0" destOrd="0" presId="urn:microsoft.com/office/officeart/2008/layout/PictureAccentList"/>
    <dgm:cxn modelId="{3E78C182-94D2-490D-AE7B-75BAD6FF44CA}" type="presOf" srcId="{D164B175-51B2-49CF-9E62-C4893362DEBF}" destId="{7D3EE3E5-B3A2-4097-B2A1-19AD99B6548F}" srcOrd="0" destOrd="0" presId="urn:microsoft.com/office/officeart/2008/layout/PictureAccentList"/>
    <dgm:cxn modelId="{19D33CEE-A68D-4A74-BAF6-ADCDC558D3A3}" srcId="{1E210EDB-852B-459F-800C-7D5AAFED44D5}" destId="{9B4FDBF6-7179-49D6-964D-B0B567A3EEAB}" srcOrd="0" destOrd="0" parTransId="{03BAE94C-1B15-4A7C-BCA3-DA9816080710}" sibTransId="{E6A10257-6F73-4113-8927-59D1BB1AE04E}"/>
    <dgm:cxn modelId="{7C742D2F-F823-4B8F-962A-853BFFD98051}" type="presOf" srcId="{1E210EDB-852B-459F-800C-7D5AAFED44D5}" destId="{6C78FE21-0B15-43AE-84E4-6955C04AEFE7}" srcOrd="0" destOrd="0" presId="urn:microsoft.com/office/officeart/2008/layout/PictureAccentList"/>
    <dgm:cxn modelId="{A5073AC5-3DB8-499A-8312-F2ED527BE32E}" srcId="{D164B175-51B2-49CF-9E62-C4893362DEBF}" destId="{1E210EDB-852B-459F-800C-7D5AAFED44D5}" srcOrd="0" destOrd="0" parTransId="{E361D2CD-4B53-4998-B736-816BCEF7BF5F}" sibTransId="{21EAAD0F-10D5-4806-87BC-FAA74C524CB9}"/>
    <dgm:cxn modelId="{EE8F4257-CCCA-4DE6-8D49-6D4976D51711}" type="presOf" srcId="{65F4BFB4-334E-4443-9329-EB899FEFC369}" destId="{F753A3CC-DF86-43FD-93D6-D4419FC025A6}" srcOrd="0" destOrd="0" presId="urn:microsoft.com/office/officeart/2008/layout/PictureAccentList"/>
    <dgm:cxn modelId="{72E4EB7B-5C43-42FE-8AE1-5EC51E718FF2}" type="presParOf" srcId="{7D3EE3E5-B3A2-4097-B2A1-19AD99B6548F}" destId="{0A65DAA7-E3F7-4910-89F5-07FCE87C2811}" srcOrd="0" destOrd="0" presId="urn:microsoft.com/office/officeart/2008/layout/PictureAccentList"/>
    <dgm:cxn modelId="{632F3C4A-19C4-4BBC-A883-B036AAF0DC0F}" type="presParOf" srcId="{0A65DAA7-E3F7-4910-89F5-07FCE87C2811}" destId="{10CD988D-9EC9-4934-9CC3-D269B3056A96}" srcOrd="0" destOrd="0" presId="urn:microsoft.com/office/officeart/2008/layout/PictureAccentList"/>
    <dgm:cxn modelId="{5F3A71FA-C02C-4833-97C5-9E9FC75B277C}" type="presParOf" srcId="{10CD988D-9EC9-4934-9CC3-D269B3056A96}" destId="{6C78FE21-0B15-43AE-84E4-6955C04AEFE7}" srcOrd="0" destOrd="0" presId="urn:microsoft.com/office/officeart/2008/layout/PictureAccentList"/>
    <dgm:cxn modelId="{43BE174E-3CD0-4AD8-836B-DBF3B4D1C90B}" type="presParOf" srcId="{0A65DAA7-E3F7-4910-89F5-07FCE87C2811}" destId="{466C36E7-81EE-47DF-BB20-20284FE19FB0}" srcOrd="1" destOrd="0" presId="urn:microsoft.com/office/officeart/2008/layout/PictureAccentList"/>
    <dgm:cxn modelId="{38ACE8B7-6D55-4BBA-A384-BEA0E337F633}" type="presParOf" srcId="{466C36E7-81EE-47DF-BB20-20284FE19FB0}" destId="{1829C890-3A69-445D-8B87-CC02A4386043}" srcOrd="0" destOrd="0" presId="urn:microsoft.com/office/officeart/2008/layout/PictureAccentList"/>
    <dgm:cxn modelId="{8E2317A2-6CE1-4465-B133-CBD0472320FE}" type="presParOf" srcId="{1829C890-3A69-445D-8B87-CC02A4386043}" destId="{91B6538B-BFA3-4668-B078-E6BF9E0846A4}" srcOrd="0" destOrd="0" presId="urn:microsoft.com/office/officeart/2008/layout/PictureAccentList"/>
    <dgm:cxn modelId="{3CC0F7F9-5200-422C-A114-87AD5A6F0278}" type="presParOf" srcId="{1829C890-3A69-445D-8B87-CC02A4386043}" destId="{D87EB0F2-4CA6-4335-8767-953AB5A33879}" srcOrd="1" destOrd="0" presId="urn:microsoft.com/office/officeart/2008/layout/PictureAccentList"/>
    <dgm:cxn modelId="{5A24DCFD-2C46-4965-94A1-07935B6ABCF0}" type="presParOf" srcId="{466C36E7-81EE-47DF-BB20-20284FE19FB0}" destId="{EC927D63-3DF8-4CE5-B23E-352885A35C99}" srcOrd="1" destOrd="0" presId="urn:microsoft.com/office/officeart/2008/layout/PictureAccentList"/>
    <dgm:cxn modelId="{33961FFD-3506-4290-827B-5DE74E6C7C97}" type="presParOf" srcId="{EC927D63-3DF8-4CE5-B23E-352885A35C99}" destId="{627F1848-23A0-4B6B-A613-42D43EBFABD7}" srcOrd="0" destOrd="0" presId="urn:microsoft.com/office/officeart/2008/layout/PictureAccentList"/>
    <dgm:cxn modelId="{6F9A19CA-5297-4476-88D3-99D1DB75CE1E}" type="presParOf" srcId="{EC927D63-3DF8-4CE5-B23E-352885A35C99}" destId="{F753A3CC-DF86-43FD-93D6-D4419FC025A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0305A16-9352-4B14-ADB6-E1FE576D74B6}" type="doc">
      <dgm:prSet loTypeId="urn:microsoft.com/office/officeart/2008/layout/AlternatingPictureBlocks" loCatId="list" qsTypeId="urn:microsoft.com/office/officeart/2005/8/quickstyle/simple2" qsCatId="simple" csTypeId="urn:microsoft.com/office/officeart/2005/8/colors/accent5_2" csCatId="accent5" phldr="1"/>
      <dgm:spPr/>
    </dgm:pt>
    <dgm:pt modelId="{4F3B4221-B2F3-422C-8A42-177600056BD5}">
      <dgm:prSet phldrT="[Texto]"/>
      <dgm:spPr/>
      <dgm:t>
        <a:bodyPr/>
        <a:lstStyle/>
        <a:p>
          <a:pPr algn="just"/>
          <a:r>
            <a:rPr lang="es-EC" dirty="0" smtClean="0"/>
            <a:t>Se ubicó el dispositivo a una distancia de 1 metro de la superficie de proyección, y enfocando al punto medio de la misma, de manera que esté perpendicular a la pared.</a:t>
          </a:r>
          <a:endParaRPr lang="es-ES" dirty="0"/>
        </a:p>
      </dgm:t>
    </dgm:pt>
    <dgm:pt modelId="{9627DE0B-A093-45AB-80E7-DC38055DEA41}" type="parTrans" cxnId="{288930C4-04D7-4CDA-822D-9079641DA515}">
      <dgm:prSet/>
      <dgm:spPr/>
      <dgm:t>
        <a:bodyPr/>
        <a:lstStyle/>
        <a:p>
          <a:endParaRPr lang="es-ES"/>
        </a:p>
      </dgm:t>
    </dgm:pt>
    <dgm:pt modelId="{D8462DBD-A047-4586-BD34-ADAECE7CFF36}" type="sibTrans" cxnId="{288930C4-04D7-4CDA-822D-9079641DA515}">
      <dgm:prSet/>
      <dgm:spPr/>
      <dgm:t>
        <a:bodyPr/>
        <a:lstStyle/>
        <a:p>
          <a:endParaRPr lang="es-ES"/>
        </a:p>
      </dgm:t>
    </dgm:pt>
    <dgm:pt modelId="{5982962B-A384-4690-8C86-29A83A0C0AEC}">
      <dgm:prSet phldrT="[Texto]"/>
      <dgm:spPr/>
      <dgm:t>
        <a:bodyPr/>
        <a:lstStyle/>
        <a:p>
          <a:pPr algn="just"/>
          <a:r>
            <a:rPr lang="es-EC" dirty="0" smtClean="0"/>
            <a:t>Al ejecutar el software de la pizarra se midió las distancias entre las cuatro esquinas de calibración, tanto vertical como horizontal por cuatro ocasiones.</a:t>
          </a:r>
          <a:endParaRPr lang="es-ES" dirty="0"/>
        </a:p>
      </dgm:t>
    </dgm:pt>
    <dgm:pt modelId="{E06982E6-F16A-49CD-A857-537F8275A260}" type="parTrans" cxnId="{437194B4-E0B7-4C02-B120-04A15C3B6C01}">
      <dgm:prSet/>
      <dgm:spPr/>
      <dgm:t>
        <a:bodyPr/>
        <a:lstStyle/>
        <a:p>
          <a:endParaRPr lang="es-ES"/>
        </a:p>
      </dgm:t>
    </dgm:pt>
    <dgm:pt modelId="{68F3E107-226F-4D5E-9D66-F53E2061FF6C}" type="sibTrans" cxnId="{437194B4-E0B7-4C02-B120-04A15C3B6C01}">
      <dgm:prSet/>
      <dgm:spPr/>
      <dgm:t>
        <a:bodyPr/>
        <a:lstStyle/>
        <a:p>
          <a:endParaRPr lang="es-ES"/>
        </a:p>
      </dgm:t>
    </dgm:pt>
    <dgm:pt modelId="{76B664B2-9ECE-428D-AFC9-A57D9C6669E5}" type="pres">
      <dgm:prSet presAssocID="{90305A16-9352-4B14-ADB6-E1FE576D74B6}" presName="linearFlow" presStyleCnt="0">
        <dgm:presLayoutVars>
          <dgm:dir/>
          <dgm:resizeHandles val="exact"/>
        </dgm:presLayoutVars>
      </dgm:prSet>
      <dgm:spPr/>
    </dgm:pt>
    <dgm:pt modelId="{B0AF5A90-EF25-4CFA-B9A5-DB85EBA36012}" type="pres">
      <dgm:prSet presAssocID="{4F3B4221-B2F3-422C-8A42-177600056BD5}" presName="comp" presStyleCnt="0"/>
      <dgm:spPr/>
    </dgm:pt>
    <dgm:pt modelId="{138F8B47-04A3-487C-976B-1CB85753F01B}" type="pres">
      <dgm:prSet presAssocID="{4F3B4221-B2F3-422C-8A42-177600056BD5}" presName="rect2" presStyleLbl="node1" presStyleIdx="0" presStyleCnt="2" custScaleX="121312" custScaleY="43660" custLinFactNeighborY="-6117">
        <dgm:presLayoutVars>
          <dgm:bulletEnabled val="1"/>
        </dgm:presLayoutVars>
      </dgm:prSet>
      <dgm:spPr/>
      <dgm:t>
        <a:bodyPr/>
        <a:lstStyle/>
        <a:p>
          <a:endParaRPr lang="es-ES"/>
        </a:p>
      </dgm:t>
    </dgm:pt>
    <dgm:pt modelId="{D48A7448-C369-485D-96BA-F68A06E94123}" type="pres">
      <dgm:prSet presAssocID="{4F3B4221-B2F3-422C-8A42-177600056BD5}" presName="rect1" presStyleLbl="lnNode1" presStyleIdx="0" presStyleCnt="2" custScaleX="68522" custScaleY="55894" custLinFactNeighborY="-6117"/>
      <dgm:spPr/>
    </dgm:pt>
    <dgm:pt modelId="{4FD58EC9-840F-4F95-AEF2-949E62A937DF}" type="pres">
      <dgm:prSet presAssocID="{D8462DBD-A047-4586-BD34-ADAECE7CFF36}" presName="sibTrans" presStyleCnt="0"/>
      <dgm:spPr/>
    </dgm:pt>
    <dgm:pt modelId="{2B5000AE-74ED-4DB5-BE89-F7AF2D02FEC7}" type="pres">
      <dgm:prSet presAssocID="{5982962B-A384-4690-8C86-29A83A0C0AEC}" presName="comp" presStyleCnt="0"/>
      <dgm:spPr/>
    </dgm:pt>
    <dgm:pt modelId="{BE39628B-811F-42EF-9910-75C0411FCDC6}" type="pres">
      <dgm:prSet presAssocID="{5982962B-A384-4690-8C86-29A83A0C0AEC}" presName="rect2" presStyleLbl="node1" presStyleIdx="1" presStyleCnt="2" custScaleX="122605" custScaleY="41983" custLinFactNeighborY="-13445">
        <dgm:presLayoutVars>
          <dgm:bulletEnabled val="1"/>
        </dgm:presLayoutVars>
      </dgm:prSet>
      <dgm:spPr/>
      <dgm:t>
        <a:bodyPr/>
        <a:lstStyle/>
        <a:p>
          <a:endParaRPr lang="es-ES"/>
        </a:p>
      </dgm:t>
    </dgm:pt>
    <dgm:pt modelId="{900D6C91-9BDC-4AC4-A739-306A50F5D6AB}" type="pres">
      <dgm:prSet presAssocID="{5982962B-A384-4690-8C86-29A83A0C0AEC}" presName="rect1" presStyleLbl="lnNode1" presStyleIdx="1" presStyleCnt="2" custScaleX="63126" custScaleY="60334" custLinFactNeighborY="-14281"/>
      <dgm:spPr/>
    </dgm:pt>
  </dgm:ptLst>
  <dgm:cxnLst>
    <dgm:cxn modelId="{EF923EBB-2DB0-4A6B-A60D-FAC660FF10B2}" type="presOf" srcId="{4F3B4221-B2F3-422C-8A42-177600056BD5}" destId="{138F8B47-04A3-487C-976B-1CB85753F01B}" srcOrd="0" destOrd="0" presId="urn:microsoft.com/office/officeart/2008/layout/AlternatingPictureBlocks"/>
    <dgm:cxn modelId="{437194B4-E0B7-4C02-B120-04A15C3B6C01}" srcId="{90305A16-9352-4B14-ADB6-E1FE576D74B6}" destId="{5982962B-A384-4690-8C86-29A83A0C0AEC}" srcOrd="1" destOrd="0" parTransId="{E06982E6-F16A-49CD-A857-537F8275A260}" sibTransId="{68F3E107-226F-4D5E-9D66-F53E2061FF6C}"/>
    <dgm:cxn modelId="{0499412F-6C9B-4115-B1D0-79AF0C4DD6BC}" type="presOf" srcId="{5982962B-A384-4690-8C86-29A83A0C0AEC}" destId="{BE39628B-811F-42EF-9910-75C0411FCDC6}" srcOrd="0" destOrd="0" presId="urn:microsoft.com/office/officeart/2008/layout/AlternatingPictureBlocks"/>
    <dgm:cxn modelId="{288930C4-04D7-4CDA-822D-9079641DA515}" srcId="{90305A16-9352-4B14-ADB6-E1FE576D74B6}" destId="{4F3B4221-B2F3-422C-8A42-177600056BD5}" srcOrd="0" destOrd="0" parTransId="{9627DE0B-A093-45AB-80E7-DC38055DEA41}" sibTransId="{D8462DBD-A047-4586-BD34-ADAECE7CFF36}"/>
    <dgm:cxn modelId="{5E5D440E-6243-4FD8-9377-3275F6676A6E}" type="presOf" srcId="{90305A16-9352-4B14-ADB6-E1FE576D74B6}" destId="{76B664B2-9ECE-428D-AFC9-A57D9C6669E5}" srcOrd="0" destOrd="0" presId="urn:microsoft.com/office/officeart/2008/layout/AlternatingPictureBlocks"/>
    <dgm:cxn modelId="{DCC13F1B-735E-4B19-969E-7230BC023C29}" type="presParOf" srcId="{76B664B2-9ECE-428D-AFC9-A57D9C6669E5}" destId="{B0AF5A90-EF25-4CFA-B9A5-DB85EBA36012}" srcOrd="0" destOrd="0" presId="urn:microsoft.com/office/officeart/2008/layout/AlternatingPictureBlocks"/>
    <dgm:cxn modelId="{EB1BE1C0-96D6-4286-8A79-A713B11DB203}" type="presParOf" srcId="{B0AF5A90-EF25-4CFA-B9A5-DB85EBA36012}" destId="{138F8B47-04A3-487C-976B-1CB85753F01B}" srcOrd="0" destOrd="0" presId="urn:microsoft.com/office/officeart/2008/layout/AlternatingPictureBlocks"/>
    <dgm:cxn modelId="{63E320B8-F2A6-4497-9D9D-C4E46707A6A4}" type="presParOf" srcId="{B0AF5A90-EF25-4CFA-B9A5-DB85EBA36012}" destId="{D48A7448-C369-485D-96BA-F68A06E94123}" srcOrd="1" destOrd="0" presId="urn:microsoft.com/office/officeart/2008/layout/AlternatingPictureBlocks"/>
    <dgm:cxn modelId="{90E0DCD5-4092-49AC-BCB5-2315450987FC}" type="presParOf" srcId="{76B664B2-9ECE-428D-AFC9-A57D9C6669E5}" destId="{4FD58EC9-840F-4F95-AEF2-949E62A937DF}" srcOrd="1" destOrd="0" presId="urn:microsoft.com/office/officeart/2008/layout/AlternatingPictureBlocks"/>
    <dgm:cxn modelId="{51027D84-0F7F-482A-9049-A19BF3A0691B}" type="presParOf" srcId="{76B664B2-9ECE-428D-AFC9-A57D9C6669E5}" destId="{2B5000AE-74ED-4DB5-BE89-F7AF2D02FEC7}" srcOrd="2" destOrd="0" presId="urn:microsoft.com/office/officeart/2008/layout/AlternatingPictureBlocks"/>
    <dgm:cxn modelId="{CC8FA457-7BE1-441E-B83A-F0D511F05CD0}" type="presParOf" srcId="{2B5000AE-74ED-4DB5-BE89-F7AF2D02FEC7}" destId="{BE39628B-811F-42EF-9910-75C0411FCDC6}" srcOrd="0" destOrd="0" presId="urn:microsoft.com/office/officeart/2008/layout/AlternatingPictureBlocks"/>
    <dgm:cxn modelId="{8E8749A1-DEAF-4BC5-8760-DE81AD5B643C}" type="presParOf" srcId="{2B5000AE-74ED-4DB5-BE89-F7AF2D02FEC7}" destId="{900D6C91-9BDC-4AC4-A739-306A50F5D6AB}"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53DB53-54AE-4152-A447-D346F692E1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28051B10-D63D-425E-9F90-B33C48D75C12}">
      <dgm:prSet phldrT="[Texto]" custT="1"/>
      <dgm:spPr/>
      <dgm:t>
        <a:bodyPr/>
        <a:lstStyle/>
        <a:p>
          <a:r>
            <a:rPr lang="es-EC" sz="2400" dirty="0" smtClean="0"/>
            <a:t>Se realizan varios cálculos trigonométrico obteniendo los siguientes resultados:</a:t>
          </a:r>
          <a:endParaRPr lang="es-ES" sz="2400" dirty="0"/>
        </a:p>
      </dgm:t>
    </dgm:pt>
    <dgm:pt modelId="{0F7CA4C3-C048-490D-AE6E-A0AD62FEC0EC}" type="parTrans" cxnId="{2A987646-0C10-4F96-8A8A-3C1388C54DE8}">
      <dgm:prSet/>
      <dgm:spPr/>
      <dgm:t>
        <a:bodyPr/>
        <a:lstStyle/>
        <a:p>
          <a:endParaRPr lang="es-ES"/>
        </a:p>
      </dgm:t>
    </dgm:pt>
    <dgm:pt modelId="{05E521DB-3C28-4B07-9A81-5DCFBBD93EB8}" type="sibTrans" cxnId="{2A987646-0C10-4F96-8A8A-3C1388C54DE8}">
      <dgm:prSet/>
      <dgm:spPr/>
      <dgm:t>
        <a:bodyPr/>
        <a:lstStyle/>
        <a:p>
          <a:endParaRPr lang="es-ES"/>
        </a:p>
      </dgm:t>
    </dgm:pt>
    <dgm:pt modelId="{8A09638C-3A6D-4A4C-A158-3C1B54924009}">
      <dgm:prSet phldrT="[Texto]" custT="1"/>
      <dgm:spPr/>
      <dgm:t>
        <a:bodyPr/>
        <a:lstStyle/>
        <a:p>
          <a:r>
            <a:rPr lang="es-EC" sz="2400" dirty="0" smtClean="0"/>
            <a:t>El ángulo de visión horizontal es de 41.61° y el vertical de 31.55°.</a:t>
          </a:r>
          <a:endParaRPr lang="es-ES" sz="2400" dirty="0"/>
        </a:p>
      </dgm:t>
    </dgm:pt>
    <dgm:pt modelId="{E0EB386E-CD46-4797-ADEF-5A7104C131E1}" type="parTrans" cxnId="{C199EE74-4814-432A-8D08-847BE2EF3B78}">
      <dgm:prSet/>
      <dgm:spPr/>
      <dgm:t>
        <a:bodyPr/>
        <a:lstStyle/>
        <a:p>
          <a:endParaRPr lang="es-ES"/>
        </a:p>
      </dgm:t>
    </dgm:pt>
    <dgm:pt modelId="{58B8372F-C3DD-4350-8A14-DC07251FD0DE}" type="sibTrans" cxnId="{C199EE74-4814-432A-8D08-847BE2EF3B78}">
      <dgm:prSet/>
      <dgm:spPr/>
      <dgm:t>
        <a:bodyPr/>
        <a:lstStyle/>
        <a:p>
          <a:endParaRPr lang="es-ES"/>
        </a:p>
      </dgm:t>
    </dgm:pt>
    <dgm:pt modelId="{4F30E721-019B-49AB-80E0-C8A59D6F4A71}" type="pres">
      <dgm:prSet presAssocID="{4453DB53-54AE-4152-A447-D346F692E1EF}" presName="linear" presStyleCnt="0">
        <dgm:presLayoutVars>
          <dgm:animLvl val="lvl"/>
          <dgm:resizeHandles val="exact"/>
        </dgm:presLayoutVars>
      </dgm:prSet>
      <dgm:spPr/>
      <dgm:t>
        <a:bodyPr/>
        <a:lstStyle/>
        <a:p>
          <a:endParaRPr lang="es-ES"/>
        </a:p>
      </dgm:t>
    </dgm:pt>
    <dgm:pt modelId="{99E59486-937F-4652-B187-83A3F5E5BCFE}" type="pres">
      <dgm:prSet presAssocID="{28051B10-D63D-425E-9F90-B33C48D75C12}" presName="parentText" presStyleLbl="node1" presStyleIdx="0" presStyleCnt="2" custScaleX="88288" custScaleY="63801" custLinFactY="-108663" custLinFactNeighborY="-200000">
        <dgm:presLayoutVars>
          <dgm:chMax val="0"/>
          <dgm:bulletEnabled val="1"/>
        </dgm:presLayoutVars>
      </dgm:prSet>
      <dgm:spPr/>
      <dgm:t>
        <a:bodyPr/>
        <a:lstStyle/>
        <a:p>
          <a:endParaRPr lang="es-ES"/>
        </a:p>
      </dgm:t>
    </dgm:pt>
    <dgm:pt modelId="{294B7034-6C10-45F5-80EA-0BD6FCC255EE}" type="pres">
      <dgm:prSet presAssocID="{05E521DB-3C28-4B07-9A81-5DCFBBD93EB8}" presName="spacer" presStyleCnt="0"/>
      <dgm:spPr/>
    </dgm:pt>
    <dgm:pt modelId="{47A3FE4D-F001-4CC2-B04D-1DC4D6D26826}" type="pres">
      <dgm:prSet presAssocID="{8A09638C-3A6D-4A4C-A158-3C1B54924009}" presName="parentText" presStyleLbl="node1" presStyleIdx="1" presStyleCnt="2" custScaleX="95495" custScaleY="61721" custLinFactY="85887" custLinFactNeighborY="100000">
        <dgm:presLayoutVars>
          <dgm:chMax val="0"/>
          <dgm:bulletEnabled val="1"/>
        </dgm:presLayoutVars>
      </dgm:prSet>
      <dgm:spPr/>
      <dgm:t>
        <a:bodyPr/>
        <a:lstStyle/>
        <a:p>
          <a:endParaRPr lang="es-ES"/>
        </a:p>
      </dgm:t>
    </dgm:pt>
  </dgm:ptLst>
  <dgm:cxnLst>
    <dgm:cxn modelId="{C0030D56-CFF5-482B-8889-C6B4122EDE38}" type="presOf" srcId="{28051B10-D63D-425E-9F90-B33C48D75C12}" destId="{99E59486-937F-4652-B187-83A3F5E5BCFE}" srcOrd="0" destOrd="0" presId="urn:microsoft.com/office/officeart/2005/8/layout/vList2"/>
    <dgm:cxn modelId="{A5063FA1-2E7F-45EF-A435-075EAF6467B3}" type="presOf" srcId="{4453DB53-54AE-4152-A447-D346F692E1EF}" destId="{4F30E721-019B-49AB-80E0-C8A59D6F4A71}" srcOrd="0" destOrd="0" presId="urn:microsoft.com/office/officeart/2005/8/layout/vList2"/>
    <dgm:cxn modelId="{59C994AE-7AC4-49CF-82DA-A1D2BD4AAB8D}" type="presOf" srcId="{8A09638C-3A6D-4A4C-A158-3C1B54924009}" destId="{47A3FE4D-F001-4CC2-B04D-1DC4D6D26826}" srcOrd="0" destOrd="0" presId="urn:microsoft.com/office/officeart/2005/8/layout/vList2"/>
    <dgm:cxn modelId="{2A987646-0C10-4F96-8A8A-3C1388C54DE8}" srcId="{4453DB53-54AE-4152-A447-D346F692E1EF}" destId="{28051B10-D63D-425E-9F90-B33C48D75C12}" srcOrd="0" destOrd="0" parTransId="{0F7CA4C3-C048-490D-AE6E-A0AD62FEC0EC}" sibTransId="{05E521DB-3C28-4B07-9A81-5DCFBBD93EB8}"/>
    <dgm:cxn modelId="{C199EE74-4814-432A-8D08-847BE2EF3B78}" srcId="{4453DB53-54AE-4152-A447-D346F692E1EF}" destId="{8A09638C-3A6D-4A4C-A158-3C1B54924009}" srcOrd="1" destOrd="0" parTransId="{E0EB386E-CD46-4797-ADEF-5A7104C131E1}" sibTransId="{58B8372F-C3DD-4350-8A14-DC07251FD0DE}"/>
    <dgm:cxn modelId="{DC922098-2FB9-47DF-91E5-FCBE8FEBBAD7}" type="presParOf" srcId="{4F30E721-019B-49AB-80E0-C8A59D6F4A71}" destId="{99E59486-937F-4652-B187-83A3F5E5BCFE}" srcOrd="0" destOrd="0" presId="urn:microsoft.com/office/officeart/2005/8/layout/vList2"/>
    <dgm:cxn modelId="{9EF2DD87-3101-44CC-8948-7D4EAA3C6205}" type="presParOf" srcId="{4F30E721-019B-49AB-80E0-C8A59D6F4A71}" destId="{294B7034-6C10-45F5-80EA-0BD6FCC255EE}" srcOrd="1" destOrd="0" presId="urn:microsoft.com/office/officeart/2005/8/layout/vList2"/>
    <dgm:cxn modelId="{65D793FC-C916-43BE-A541-38E64DE99893}" type="presParOf" srcId="{4F30E721-019B-49AB-80E0-C8A59D6F4A71}" destId="{47A3FE4D-F001-4CC2-B04D-1DC4D6D26826}" srcOrd="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B6B709-57B8-4318-9268-BF34E7F85F01}"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87412A35-28B6-4BEB-93E4-C9E7519E77D1}">
      <dgm:prSet phldrT="[Texto]" custT="1"/>
      <dgm:spPr>
        <a:solidFill>
          <a:srgbClr val="92D050"/>
        </a:solidFill>
      </dgm:spPr>
      <dgm:t>
        <a:bodyPr/>
        <a:lstStyle/>
        <a:p>
          <a:r>
            <a:rPr lang="es-EC" sz="2000" dirty="0" smtClean="0"/>
            <a:t>En este estudio se utiliza como referencia, que la dimensión del ancho de la proyección es de 1.9 metros.</a:t>
          </a:r>
          <a:endParaRPr lang="es-ES" sz="2000" dirty="0"/>
        </a:p>
      </dgm:t>
    </dgm:pt>
    <dgm:pt modelId="{4CD7AC2A-EBAD-4755-877C-E8A5557F5DB9}" type="parTrans" cxnId="{53283B36-9116-4349-84E0-1D3D078A6BA9}">
      <dgm:prSet/>
      <dgm:spPr/>
      <dgm:t>
        <a:bodyPr/>
        <a:lstStyle/>
        <a:p>
          <a:endParaRPr lang="es-ES"/>
        </a:p>
      </dgm:t>
    </dgm:pt>
    <dgm:pt modelId="{A85113C3-5704-4082-B277-3AABAD51E217}" type="sibTrans" cxnId="{53283B36-9116-4349-84E0-1D3D078A6BA9}">
      <dgm:prSet/>
      <dgm:spPr/>
      <dgm:t>
        <a:bodyPr/>
        <a:lstStyle/>
        <a:p>
          <a:endParaRPr lang="es-ES"/>
        </a:p>
      </dgm:t>
    </dgm:pt>
    <dgm:pt modelId="{4171234F-ACCB-411B-ADCF-5F12C3859F0B}">
      <dgm:prSet phldrT="[Texto]" custT="1"/>
      <dgm:spPr>
        <a:solidFill>
          <a:schemeClr val="accent6"/>
        </a:solidFill>
      </dgm:spPr>
      <dgm:t>
        <a:bodyPr/>
        <a:lstStyle/>
        <a:p>
          <a:r>
            <a:rPr lang="es-EC" sz="1800" dirty="0" smtClean="0"/>
            <a:t>Para desarrollar los cálculos, se toma en cuenta que desde la mitad de la proyección hasta donde está el dispositivo receptor existe una distancia de 3 metros en horizontal y 2.5 metros en vertical.</a:t>
          </a:r>
          <a:endParaRPr lang="es-ES" sz="1800" dirty="0"/>
        </a:p>
      </dgm:t>
    </dgm:pt>
    <dgm:pt modelId="{B080DF1E-63D7-4FB2-A152-0B50B969A77D}" type="parTrans" cxnId="{2868FCBC-2D73-4252-A3C2-3FA4BE7D9B70}">
      <dgm:prSet/>
      <dgm:spPr/>
      <dgm:t>
        <a:bodyPr/>
        <a:lstStyle/>
        <a:p>
          <a:endParaRPr lang="es-ES"/>
        </a:p>
      </dgm:t>
    </dgm:pt>
    <dgm:pt modelId="{F69840D7-D816-4CF1-A24A-432C635CEBD3}" type="sibTrans" cxnId="{2868FCBC-2D73-4252-A3C2-3FA4BE7D9B70}">
      <dgm:prSet/>
      <dgm:spPr/>
      <dgm:t>
        <a:bodyPr/>
        <a:lstStyle/>
        <a:p>
          <a:endParaRPr lang="es-ES"/>
        </a:p>
      </dgm:t>
    </dgm:pt>
    <dgm:pt modelId="{4A81FF83-1C0A-484B-8D58-66B3E160EA26}" type="pres">
      <dgm:prSet presAssocID="{F0B6B709-57B8-4318-9268-BF34E7F85F01}" presName="linear" presStyleCnt="0">
        <dgm:presLayoutVars>
          <dgm:dir/>
          <dgm:animLvl val="lvl"/>
          <dgm:resizeHandles val="exact"/>
        </dgm:presLayoutVars>
      </dgm:prSet>
      <dgm:spPr/>
      <dgm:t>
        <a:bodyPr/>
        <a:lstStyle/>
        <a:p>
          <a:endParaRPr lang="es-ES"/>
        </a:p>
      </dgm:t>
    </dgm:pt>
    <dgm:pt modelId="{97963508-C479-4396-8C7E-12CD1C7E19DB}" type="pres">
      <dgm:prSet presAssocID="{87412A35-28B6-4BEB-93E4-C9E7519E77D1}" presName="parentLin" presStyleCnt="0"/>
      <dgm:spPr/>
    </dgm:pt>
    <dgm:pt modelId="{C165642D-9773-4724-AC8A-E41B1B5F2EE6}" type="pres">
      <dgm:prSet presAssocID="{87412A35-28B6-4BEB-93E4-C9E7519E77D1}" presName="parentLeftMargin" presStyleLbl="node1" presStyleIdx="0" presStyleCnt="2"/>
      <dgm:spPr/>
      <dgm:t>
        <a:bodyPr/>
        <a:lstStyle/>
        <a:p>
          <a:endParaRPr lang="es-ES"/>
        </a:p>
      </dgm:t>
    </dgm:pt>
    <dgm:pt modelId="{3CA2FDF2-2CE9-4AA6-8879-7882C40B2B30}" type="pres">
      <dgm:prSet presAssocID="{87412A35-28B6-4BEB-93E4-C9E7519E77D1}" presName="parentText" presStyleLbl="node1" presStyleIdx="0" presStyleCnt="2" custScaleX="134338" custScaleY="65337">
        <dgm:presLayoutVars>
          <dgm:chMax val="0"/>
          <dgm:bulletEnabled val="1"/>
        </dgm:presLayoutVars>
      </dgm:prSet>
      <dgm:spPr/>
      <dgm:t>
        <a:bodyPr/>
        <a:lstStyle/>
        <a:p>
          <a:endParaRPr lang="es-ES"/>
        </a:p>
      </dgm:t>
    </dgm:pt>
    <dgm:pt modelId="{8011C7C7-8576-496D-A8A1-65A59AE63850}" type="pres">
      <dgm:prSet presAssocID="{87412A35-28B6-4BEB-93E4-C9E7519E77D1}" presName="negativeSpace" presStyleCnt="0"/>
      <dgm:spPr/>
    </dgm:pt>
    <dgm:pt modelId="{788AF846-CAFE-4878-9003-CE2ACEE5BFBF}" type="pres">
      <dgm:prSet presAssocID="{87412A35-28B6-4BEB-93E4-C9E7519E77D1}" presName="childText" presStyleLbl="conFgAcc1" presStyleIdx="0" presStyleCnt="2">
        <dgm:presLayoutVars>
          <dgm:bulletEnabled val="1"/>
        </dgm:presLayoutVars>
      </dgm:prSet>
      <dgm:spPr>
        <a:ln>
          <a:solidFill>
            <a:schemeClr val="accent6"/>
          </a:solidFill>
        </a:ln>
      </dgm:spPr>
    </dgm:pt>
    <dgm:pt modelId="{06B3EBCD-7799-4E5E-B4E3-B3A03A9CD5D7}" type="pres">
      <dgm:prSet presAssocID="{A85113C3-5704-4082-B277-3AABAD51E217}" presName="spaceBetweenRectangles" presStyleCnt="0"/>
      <dgm:spPr/>
    </dgm:pt>
    <dgm:pt modelId="{C9A99315-70DD-4E68-8F8D-C5DCB5F8AE9D}" type="pres">
      <dgm:prSet presAssocID="{4171234F-ACCB-411B-ADCF-5F12C3859F0B}" presName="parentLin" presStyleCnt="0"/>
      <dgm:spPr/>
    </dgm:pt>
    <dgm:pt modelId="{2637090F-6F11-4C65-B520-2635DBAE8CE8}" type="pres">
      <dgm:prSet presAssocID="{4171234F-ACCB-411B-ADCF-5F12C3859F0B}" presName="parentLeftMargin" presStyleLbl="node1" presStyleIdx="0" presStyleCnt="2"/>
      <dgm:spPr/>
      <dgm:t>
        <a:bodyPr/>
        <a:lstStyle/>
        <a:p>
          <a:endParaRPr lang="es-ES"/>
        </a:p>
      </dgm:t>
    </dgm:pt>
    <dgm:pt modelId="{E42B5F7B-1769-4AE8-A297-018C1A946FB2}" type="pres">
      <dgm:prSet presAssocID="{4171234F-ACCB-411B-ADCF-5F12C3859F0B}" presName="parentText" presStyleLbl="node1" presStyleIdx="1" presStyleCnt="2" custScaleX="134538" custScaleY="65243">
        <dgm:presLayoutVars>
          <dgm:chMax val="0"/>
          <dgm:bulletEnabled val="1"/>
        </dgm:presLayoutVars>
      </dgm:prSet>
      <dgm:spPr/>
      <dgm:t>
        <a:bodyPr/>
        <a:lstStyle/>
        <a:p>
          <a:endParaRPr lang="es-ES"/>
        </a:p>
      </dgm:t>
    </dgm:pt>
    <dgm:pt modelId="{86E377F4-C3D2-419C-8AC6-6101DB19F0F3}" type="pres">
      <dgm:prSet presAssocID="{4171234F-ACCB-411B-ADCF-5F12C3859F0B}" presName="negativeSpace" presStyleCnt="0"/>
      <dgm:spPr/>
    </dgm:pt>
    <dgm:pt modelId="{2C65C43C-3A27-48BA-BC3B-AB4926F6CE0D}" type="pres">
      <dgm:prSet presAssocID="{4171234F-ACCB-411B-ADCF-5F12C3859F0B}" presName="childText" presStyleLbl="conFgAcc1" presStyleIdx="1" presStyleCnt="2">
        <dgm:presLayoutVars>
          <dgm:bulletEnabled val="1"/>
        </dgm:presLayoutVars>
      </dgm:prSet>
      <dgm:spPr>
        <a:ln>
          <a:solidFill>
            <a:srgbClr val="92D050"/>
          </a:solidFill>
        </a:ln>
      </dgm:spPr>
    </dgm:pt>
  </dgm:ptLst>
  <dgm:cxnLst>
    <dgm:cxn modelId="{BB86481C-BE90-4765-B556-F787D77F5EB6}" type="presOf" srcId="{4171234F-ACCB-411B-ADCF-5F12C3859F0B}" destId="{E42B5F7B-1769-4AE8-A297-018C1A946FB2}" srcOrd="1" destOrd="0" presId="urn:microsoft.com/office/officeart/2005/8/layout/list1"/>
    <dgm:cxn modelId="{9A52AFB8-BD16-4CEB-8E4C-8F54C970DC79}" type="presOf" srcId="{87412A35-28B6-4BEB-93E4-C9E7519E77D1}" destId="{C165642D-9773-4724-AC8A-E41B1B5F2EE6}" srcOrd="0" destOrd="0" presId="urn:microsoft.com/office/officeart/2005/8/layout/list1"/>
    <dgm:cxn modelId="{9EF2C85A-5AFA-466E-963A-4BC52060B595}" type="presOf" srcId="{87412A35-28B6-4BEB-93E4-C9E7519E77D1}" destId="{3CA2FDF2-2CE9-4AA6-8879-7882C40B2B30}" srcOrd="1" destOrd="0" presId="urn:microsoft.com/office/officeart/2005/8/layout/list1"/>
    <dgm:cxn modelId="{2868FCBC-2D73-4252-A3C2-3FA4BE7D9B70}" srcId="{F0B6B709-57B8-4318-9268-BF34E7F85F01}" destId="{4171234F-ACCB-411B-ADCF-5F12C3859F0B}" srcOrd="1" destOrd="0" parTransId="{B080DF1E-63D7-4FB2-A152-0B50B969A77D}" sibTransId="{F69840D7-D816-4CF1-A24A-432C635CEBD3}"/>
    <dgm:cxn modelId="{37A7B8B2-41C3-4A73-8EA8-204F9DE0E5AB}" type="presOf" srcId="{4171234F-ACCB-411B-ADCF-5F12C3859F0B}" destId="{2637090F-6F11-4C65-B520-2635DBAE8CE8}" srcOrd="0" destOrd="0" presId="urn:microsoft.com/office/officeart/2005/8/layout/list1"/>
    <dgm:cxn modelId="{53283B36-9116-4349-84E0-1D3D078A6BA9}" srcId="{F0B6B709-57B8-4318-9268-BF34E7F85F01}" destId="{87412A35-28B6-4BEB-93E4-C9E7519E77D1}" srcOrd="0" destOrd="0" parTransId="{4CD7AC2A-EBAD-4755-877C-E8A5557F5DB9}" sibTransId="{A85113C3-5704-4082-B277-3AABAD51E217}"/>
    <dgm:cxn modelId="{845F5CBD-C17E-4A03-9FAA-FE49456D201C}" type="presOf" srcId="{F0B6B709-57B8-4318-9268-BF34E7F85F01}" destId="{4A81FF83-1C0A-484B-8D58-66B3E160EA26}" srcOrd="0" destOrd="0" presId="urn:microsoft.com/office/officeart/2005/8/layout/list1"/>
    <dgm:cxn modelId="{649F6871-CCAE-4038-A814-2DF7DC8CCC25}" type="presParOf" srcId="{4A81FF83-1C0A-484B-8D58-66B3E160EA26}" destId="{97963508-C479-4396-8C7E-12CD1C7E19DB}" srcOrd="0" destOrd="0" presId="urn:microsoft.com/office/officeart/2005/8/layout/list1"/>
    <dgm:cxn modelId="{DCD74FBE-D3B9-4372-B89A-CDC65FA226BB}" type="presParOf" srcId="{97963508-C479-4396-8C7E-12CD1C7E19DB}" destId="{C165642D-9773-4724-AC8A-E41B1B5F2EE6}" srcOrd="0" destOrd="0" presId="urn:microsoft.com/office/officeart/2005/8/layout/list1"/>
    <dgm:cxn modelId="{FFE44658-A806-4FE2-A210-C3C4DF39B072}" type="presParOf" srcId="{97963508-C479-4396-8C7E-12CD1C7E19DB}" destId="{3CA2FDF2-2CE9-4AA6-8879-7882C40B2B30}" srcOrd="1" destOrd="0" presId="urn:microsoft.com/office/officeart/2005/8/layout/list1"/>
    <dgm:cxn modelId="{6913BA4C-5FA9-43D3-8644-4180BBD60334}" type="presParOf" srcId="{4A81FF83-1C0A-484B-8D58-66B3E160EA26}" destId="{8011C7C7-8576-496D-A8A1-65A59AE63850}" srcOrd="1" destOrd="0" presId="urn:microsoft.com/office/officeart/2005/8/layout/list1"/>
    <dgm:cxn modelId="{0709962C-469A-4DCB-B606-D9354B837970}" type="presParOf" srcId="{4A81FF83-1C0A-484B-8D58-66B3E160EA26}" destId="{788AF846-CAFE-4878-9003-CE2ACEE5BFBF}" srcOrd="2" destOrd="0" presId="urn:microsoft.com/office/officeart/2005/8/layout/list1"/>
    <dgm:cxn modelId="{4C96D013-1F53-462A-BDF5-97A40D5A1591}" type="presParOf" srcId="{4A81FF83-1C0A-484B-8D58-66B3E160EA26}" destId="{06B3EBCD-7799-4E5E-B4E3-B3A03A9CD5D7}" srcOrd="3" destOrd="0" presId="urn:microsoft.com/office/officeart/2005/8/layout/list1"/>
    <dgm:cxn modelId="{0BD9FDE1-4DD5-46CE-A9F0-C8D1D896323C}" type="presParOf" srcId="{4A81FF83-1C0A-484B-8D58-66B3E160EA26}" destId="{C9A99315-70DD-4E68-8F8D-C5DCB5F8AE9D}" srcOrd="4" destOrd="0" presId="urn:microsoft.com/office/officeart/2005/8/layout/list1"/>
    <dgm:cxn modelId="{7B2C1A17-0712-4136-A8F4-ACE0164D817C}" type="presParOf" srcId="{C9A99315-70DD-4E68-8F8D-C5DCB5F8AE9D}" destId="{2637090F-6F11-4C65-B520-2635DBAE8CE8}" srcOrd="0" destOrd="0" presId="urn:microsoft.com/office/officeart/2005/8/layout/list1"/>
    <dgm:cxn modelId="{ED645A5D-7331-4C54-8D53-E5D895ECA000}" type="presParOf" srcId="{C9A99315-70DD-4E68-8F8D-C5DCB5F8AE9D}" destId="{E42B5F7B-1769-4AE8-A297-018C1A946FB2}" srcOrd="1" destOrd="0" presId="urn:microsoft.com/office/officeart/2005/8/layout/list1"/>
    <dgm:cxn modelId="{5ABCD38B-F841-4989-9CD9-9BBAAFC48B5B}" type="presParOf" srcId="{4A81FF83-1C0A-484B-8D58-66B3E160EA26}" destId="{86E377F4-C3D2-419C-8AC6-6101DB19F0F3}" srcOrd="5" destOrd="0" presId="urn:microsoft.com/office/officeart/2005/8/layout/list1"/>
    <dgm:cxn modelId="{26190EB8-3DDF-445D-A172-6BC742C4AB41}" type="presParOf" srcId="{4A81FF83-1C0A-484B-8D58-66B3E160EA26}" destId="{2C65C43C-3A27-48BA-BC3B-AB4926F6CE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F1ECF0B-30A5-4B2D-B634-EDA94160041B}" type="doc">
      <dgm:prSet loTypeId="urn:microsoft.com/office/officeart/2005/8/layout/chevron2" loCatId="list" qsTypeId="urn:microsoft.com/office/officeart/2005/8/quickstyle/3d2" qsCatId="3D" csTypeId="urn:microsoft.com/office/officeart/2005/8/colors/accent1_5" csCatId="accent1" phldr="1"/>
      <dgm:spPr/>
      <dgm:t>
        <a:bodyPr/>
        <a:lstStyle/>
        <a:p>
          <a:endParaRPr lang="es-ES"/>
        </a:p>
      </dgm:t>
    </dgm:pt>
    <dgm:pt modelId="{D244517A-438C-4511-9A09-6187E090DBBE}">
      <dgm:prSet phldrT="[Texto]"/>
      <dgm:spPr/>
      <dgm:t>
        <a:bodyPr/>
        <a:lstStyle/>
        <a:p>
          <a:r>
            <a:rPr lang="es-EC" dirty="0" smtClean="0"/>
            <a:t>Mediante la aplicación de funciones trigonométricas se obtiene la distancia de dos rectas. </a:t>
          </a:r>
          <a:endParaRPr lang="es-ES" dirty="0"/>
        </a:p>
      </dgm:t>
    </dgm:pt>
    <dgm:pt modelId="{5F098B35-E11C-4C9E-B1F4-A2E9AF0D57F2}" type="parTrans" cxnId="{B85C2553-8052-4AF5-9E92-E36173EEC64B}">
      <dgm:prSet/>
      <dgm:spPr/>
      <dgm:t>
        <a:bodyPr/>
        <a:lstStyle/>
        <a:p>
          <a:endParaRPr lang="es-ES"/>
        </a:p>
      </dgm:t>
    </dgm:pt>
    <dgm:pt modelId="{F6CB6655-C8E5-4095-B258-2AB3EFC9D489}" type="sibTrans" cxnId="{B85C2553-8052-4AF5-9E92-E36173EEC64B}">
      <dgm:prSet/>
      <dgm:spPr/>
      <dgm:t>
        <a:bodyPr/>
        <a:lstStyle/>
        <a:p>
          <a:endParaRPr lang="es-ES"/>
        </a:p>
      </dgm:t>
    </dgm:pt>
    <dgm:pt modelId="{06A5934A-06DC-4E0E-9A43-FB14B12980B1}">
      <dgm:prSet phldrT="[Texto]" phldr="1"/>
      <dgm:spPr/>
      <dgm:t>
        <a:bodyPr/>
        <a:lstStyle/>
        <a:p>
          <a:endParaRPr lang="es-ES"/>
        </a:p>
      </dgm:t>
    </dgm:pt>
    <dgm:pt modelId="{CFF8178A-7C57-48D1-8636-A54B78084C3F}" type="parTrans" cxnId="{D5F01BAC-FCF6-4FA2-A509-C8E41A6D48F5}">
      <dgm:prSet/>
      <dgm:spPr/>
      <dgm:t>
        <a:bodyPr/>
        <a:lstStyle/>
        <a:p>
          <a:endParaRPr lang="es-ES"/>
        </a:p>
      </dgm:t>
    </dgm:pt>
    <dgm:pt modelId="{2AEF721A-E636-4008-8C39-F6DD7C22C48D}" type="sibTrans" cxnId="{D5F01BAC-FCF6-4FA2-A509-C8E41A6D48F5}">
      <dgm:prSet/>
      <dgm:spPr/>
      <dgm:t>
        <a:bodyPr/>
        <a:lstStyle/>
        <a:p>
          <a:endParaRPr lang="es-ES"/>
        </a:p>
      </dgm:t>
    </dgm:pt>
    <dgm:pt modelId="{3C7DE3BB-D24C-4B62-9947-931454AF5AC9}">
      <dgm:prSet phldrT="[Texto]"/>
      <dgm:spPr/>
      <dgm:t>
        <a:bodyPr/>
        <a:lstStyle/>
        <a:p>
          <a:pPr algn="just"/>
          <a:r>
            <a:rPr lang="es-EC" dirty="0" smtClean="0"/>
            <a:t>Una de ellas indica los metros de visión hábil del dispositivo y la otra los metros de visión utilizada para ver la proyección. </a:t>
          </a:r>
          <a:endParaRPr lang="es-ES" dirty="0"/>
        </a:p>
      </dgm:t>
    </dgm:pt>
    <dgm:pt modelId="{CB6C3C5C-B749-4BB1-8C46-8DD75305AD87}" type="parTrans" cxnId="{4C4F71B0-E44F-42EA-A6A9-9CECC782EFBA}">
      <dgm:prSet/>
      <dgm:spPr/>
      <dgm:t>
        <a:bodyPr/>
        <a:lstStyle/>
        <a:p>
          <a:endParaRPr lang="es-ES"/>
        </a:p>
      </dgm:t>
    </dgm:pt>
    <dgm:pt modelId="{3F021967-C54B-437A-98B2-33D0B810AAE9}" type="sibTrans" cxnId="{4C4F71B0-E44F-42EA-A6A9-9CECC782EFBA}">
      <dgm:prSet/>
      <dgm:spPr/>
      <dgm:t>
        <a:bodyPr/>
        <a:lstStyle/>
        <a:p>
          <a:endParaRPr lang="es-ES"/>
        </a:p>
      </dgm:t>
    </dgm:pt>
    <dgm:pt modelId="{6B6135DC-3B61-41B5-9713-E0ABAB5FDEA9}">
      <dgm:prSet phldrT="[Texto]"/>
      <dgm:spPr/>
      <dgm:t>
        <a:bodyPr/>
        <a:lstStyle/>
        <a:p>
          <a:pPr algn="just"/>
          <a:r>
            <a:rPr lang="es-EC" dirty="0" smtClean="0"/>
            <a:t>La división entre estas dos distancias dará como resultado el porcentaje de uso de la visión total que ofrece el dispositivo receptor.</a:t>
          </a:r>
          <a:endParaRPr lang="es-ES" dirty="0"/>
        </a:p>
      </dgm:t>
    </dgm:pt>
    <dgm:pt modelId="{D99A7EB4-06CA-4959-9341-59A26DA95AFF}" type="parTrans" cxnId="{7E6DCA9F-9A65-4EC4-B532-4299E41ABEA0}">
      <dgm:prSet/>
      <dgm:spPr/>
      <dgm:t>
        <a:bodyPr/>
        <a:lstStyle/>
        <a:p>
          <a:endParaRPr lang="es-ES"/>
        </a:p>
      </dgm:t>
    </dgm:pt>
    <dgm:pt modelId="{76D0B5AF-CA59-4A7A-922F-7A175C516057}" type="sibTrans" cxnId="{7E6DCA9F-9A65-4EC4-B532-4299E41ABEA0}">
      <dgm:prSet/>
      <dgm:spPr/>
      <dgm:t>
        <a:bodyPr/>
        <a:lstStyle/>
        <a:p>
          <a:endParaRPr lang="es-ES"/>
        </a:p>
      </dgm:t>
    </dgm:pt>
    <dgm:pt modelId="{606FC543-9CD7-4567-878D-419C56F41A9B}">
      <dgm:prSet phldrT="[Texto]" phldr="1"/>
      <dgm:spPr/>
      <dgm:t>
        <a:bodyPr/>
        <a:lstStyle/>
        <a:p>
          <a:endParaRPr lang="es-ES" dirty="0"/>
        </a:p>
      </dgm:t>
    </dgm:pt>
    <dgm:pt modelId="{22C14064-819F-46B5-BB36-A6360092F8A1}" type="sibTrans" cxnId="{D15159C0-C24E-4312-AE4A-ADF6D7FCF99D}">
      <dgm:prSet/>
      <dgm:spPr/>
      <dgm:t>
        <a:bodyPr/>
        <a:lstStyle/>
        <a:p>
          <a:endParaRPr lang="es-ES"/>
        </a:p>
      </dgm:t>
    </dgm:pt>
    <dgm:pt modelId="{0F8F0087-D2C6-4DEB-BB1D-AA37D7238759}" type="parTrans" cxnId="{D15159C0-C24E-4312-AE4A-ADF6D7FCF99D}">
      <dgm:prSet/>
      <dgm:spPr/>
      <dgm:t>
        <a:bodyPr/>
        <a:lstStyle/>
        <a:p>
          <a:endParaRPr lang="es-ES"/>
        </a:p>
      </dgm:t>
    </dgm:pt>
    <dgm:pt modelId="{091E123C-1A6D-4DFB-8F38-48C303A7ED79}">
      <dgm:prSet phldrT="[Texto]" phldr="1"/>
      <dgm:spPr/>
      <dgm:t>
        <a:bodyPr/>
        <a:lstStyle/>
        <a:p>
          <a:endParaRPr lang="es-ES" dirty="0"/>
        </a:p>
      </dgm:t>
    </dgm:pt>
    <dgm:pt modelId="{B425470E-8084-4ECF-B6B9-2691B2D6D714}" type="sibTrans" cxnId="{A8E848EA-2805-4B2C-AEEF-D677A5256EF6}">
      <dgm:prSet/>
      <dgm:spPr/>
      <dgm:t>
        <a:bodyPr/>
        <a:lstStyle/>
        <a:p>
          <a:endParaRPr lang="es-ES"/>
        </a:p>
      </dgm:t>
    </dgm:pt>
    <dgm:pt modelId="{6BA8FA03-3072-4130-9495-79F4CF9000EC}" type="parTrans" cxnId="{A8E848EA-2805-4B2C-AEEF-D677A5256EF6}">
      <dgm:prSet/>
      <dgm:spPr/>
      <dgm:t>
        <a:bodyPr/>
        <a:lstStyle/>
        <a:p>
          <a:endParaRPr lang="es-ES"/>
        </a:p>
      </dgm:t>
    </dgm:pt>
    <dgm:pt modelId="{EAE8A90C-5CAF-4609-9AA6-FCEAC0BC808F}" type="pres">
      <dgm:prSet presAssocID="{9F1ECF0B-30A5-4B2D-B634-EDA94160041B}" presName="linearFlow" presStyleCnt="0">
        <dgm:presLayoutVars>
          <dgm:dir/>
          <dgm:animLvl val="lvl"/>
          <dgm:resizeHandles val="exact"/>
        </dgm:presLayoutVars>
      </dgm:prSet>
      <dgm:spPr/>
      <dgm:t>
        <a:bodyPr/>
        <a:lstStyle/>
        <a:p>
          <a:endParaRPr lang="es-ES"/>
        </a:p>
      </dgm:t>
    </dgm:pt>
    <dgm:pt modelId="{4233B36D-9CEE-49DD-A9F9-1329239B33E1}" type="pres">
      <dgm:prSet presAssocID="{606FC543-9CD7-4567-878D-419C56F41A9B}" presName="composite" presStyleCnt="0"/>
      <dgm:spPr/>
    </dgm:pt>
    <dgm:pt modelId="{FDDB91AD-6C20-42AD-9E81-7C6108708568}" type="pres">
      <dgm:prSet presAssocID="{606FC543-9CD7-4567-878D-419C56F41A9B}" presName="parentText" presStyleLbl="alignNode1" presStyleIdx="0" presStyleCnt="3" custLinFactNeighborX="-6647">
        <dgm:presLayoutVars>
          <dgm:chMax val="1"/>
          <dgm:bulletEnabled val="1"/>
        </dgm:presLayoutVars>
      </dgm:prSet>
      <dgm:spPr/>
      <dgm:t>
        <a:bodyPr/>
        <a:lstStyle/>
        <a:p>
          <a:endParaRPr lang="es-ES"/>
        </a:p>
      </dgm:t>
    </dgm:pt>
    <dgm:pt modelId="{C79AE23A-DFD8-48B1-A4BC-AFED102ABAAA}" type="pres">
      <dgm:prSet presAssocID="{606FC543-9CD7-4567-878D-419C56F41A9B}" presName="descendantText" presStyleLbl="alignAcc1" presStyleIdx="0" presStyleCnt="3" custLinFactNeighborX="1076">
        <dgm:presLayoutVars>
          <dgm:bulletEnabled val="1"/>
        </dgm:presLayoutVars>
      </dgm:prSet>
      <dgm:spPr/>
      <dgm:t>
        <a:bodyPr/>
        <a:lstStyle/>
        <a:p>
          <a:endParaRPr lang="es-ES"/>
        </a:p>
      </dgm:t>
    </dgm:pt>
    <dgm:pt modelId="{4C1687D9-DEAF-4363-BEDB-DC09BE3E6705}" type="pres">
      <dgm:prSet presAssocID="{22C14064-819F-46B5-BB36-A6360092F8A1}" presName="sp" presStyleCnt="0"/>
      <dgm:spPr/>
    </dgm:pt>
    <dgm:pt modelId="{1F504A3B-4B51-4E08-B3CA-544D4DDE6666}" type="pres">
      <dgm:prSet presAssocID="{06A5934A-06DC-4E0E-9A43-FB14B12980B1}" presName="composite" presStyleCnt="0"/>
      <dgm:spPr/>
    </dgm:pt>
    <dgm:pt modelId="{323A86E9-3E04-47E3-B407-8C0E01261905}" type="pres">
      <dgm:prSet presAssocID="{06A5934A-06DC-4E0E-9A43-FB14B12980B1}" presName="parentText" presStyleLbl="alignNode1" presStyleIdx="1" presStyleCnt="3">
        <dgm:presLayoutVars>
          <dgm:chMax val="1"/>
          <dgm:bulletEnabled val="1"/>
        </dgm:presLayoutVars>
      </dgm:prSet>
      <dgm:spPr/>
      <dgm:t>
        <a:bodyPr/>
        <a:lstStyle/>
        <a:p>
          <a:endParaRPr lang="es-ES"/>
        </a:p>
      </dgm:t>
    </dgm:pt>
    <dgm:pt modelId="{8860B118-9270-4825-8939-26340ECA39CA}" type="pres">
      <dgm:prSet presAssocID="{06A5934A-06DC-4E0E-9A43-FB14B12980B1}" presName="descendantText" presStyleLbl="alignAcc1" presStyleIdx="1" presStyleCnt="3">
        <dgm:presLayoutVars>
          <dgm:bulletEnabled val="1"/>
        </dgm:presLayoutVars>
      </dgm:prSet>
      <dgm:spPr/>
      <dgm:t>
        <a:bodyPr/>
        <a:lstStyle/>
        <a:p>
          <a:endParaRPr lang="es-ES"/>
        </a:p>
      </dgm:t>
    </dgm:pt>
    <dgm:pt modelId="{EE530B2D-378F-4422-AF90-BC22EAC784F9}" type="pres">
      <dgm:prSet presAssocID="{2AEF721A-E636-4008-8C39-F6DD7C22C48D}" presName="sp" presStyleCnt="0"/>
      <dgm:spPr/>
    </dgm:pt>
    <dgm:pt modelId="{F7256D22-2793-4334-93DF-43FFD2B53406}" type="pres">
      <dgm:prSet presAssocID="{091E123C-1A6D-4DFB-8F38-48C303A7ED79}" presName="composite" presStyleCnt="0"/>
      <dgm:spPr/>
    </dgm:pt>
    <dgm:pt modelId="{7D43D8F6-0498-4CCA-975E-FDF60040EEF3}" type="pres">
      <dgm:prSet presAssocID="{091E123C-1A6D-4DFB-8F38-48C303A7ED79}" presName="parentText" presStyleLbl="alignNode1" presStyleIdx="2" presStyleCnt="3">
        <dgm:presLayoutVars>
          <dgm:chMax val="1"/>
          <dgm:bulletEnabled val="1"/>
        </dgm:presLayoutVars>
      </dgm:prSet>
      <dgm:spPr/>
      <dgm:t>
        <a:bodyPr/>
        <a:lstStyle/>
        <a:p>
          <a:endParaRPr lang="es-ES"/>
        </a:p>
      </dgm:t>
    </dgm:pt>
    <dgm:pt modelId="{47E732DF-F5A8-4758-8FA4-601C42C29E14}" type="pres">
      <dgm:prSet presAssocID="{091E123C-1A6D-4DFB-8F38-48C303A7ED79}" presName="descendantText" presStyleLbl="alignAcc1" presStyleIdx="2" presStyleCnt="3">
        <dgm:presLayoutVars>
          <dgm:bulletEnabled val="1"/>
        </dgm:presLayoutVars>
      </dgm:prSet>
      <dgm:spPr/>
      <dgm:t>
        <a:bodyPr/>
        <a:lstStyle/>
        <a:p>
          <a:endParaRPr lang="es-ES"/>
        </a:p>
      </dgm:t>
    </dgm:pt>
  </dgm:ptLst>
  <dgm:cxnLst>
    <dgm:cxn modelId="{7E6DCA9F-9A65-4EC4-B532-4299E41ABEA0}" srcId="{091E123C-1A6D-4DFB-8F38-48C303A7ED79}" destId="{6B6135DC-3B61-41B5-9713-E0ABAB5FDEA9}" srcOrd="0" destOrd="0" parTransId="{D99A7EB4-06CA-4959-9341-59A26DA95AFF}" sibTransId="{76D0B5AF-CA59-4A7A-922F-7A175C516057}"/>
    <dgm:cxn modelId="{4C4F71B0-E44F-42EA-A6A9-9CECC782EFBA}" srcId="{06A5934A-06DC-4E0E-9A43-FB14B12980B1}" destId="{3C7DE3BB-D24C-4B62-9947-931454AF5AC9}" srcOrd="0" destOrd="0" parTransId="{CB6C3C5C-B749-4BB1-8C46-8DD75305AD87}" sibTransId="{3F021967-C54B-437A-98B2-33D0B810AAE9}"/>
    <dgm:cxn modelId="{E1BB4BAE-5903-4044-B9B4-650A35FA9646}" type="presOf" srcId="{6B6135DC-3B61-41B5-9713-E0ABAB5FDEA9}" destId="{47E732DF-F5A8-4758-8FA4-601C42C29E14}" srcOrd="0" destOrd="0" presId="urn:microsoft.com/office/officeart/2005/8/layout/chevron2"/>
    <dgm:cxn modelId="{85B7AF56-EA99-4C39-B1C9-9A81A31E2474}" type="presOf" srcId="{091E123C-1A6D-4DFB-8F38-48C303A7ED79}" destId="{7D43D8F6-0498-4CCA-975E-FDF60040EEF3}" srcOrd="0" destOrd="0" presId="urn:microsoft.com/office/officeart/2005/8/layout/chevron2"/>
    <dgm:cxn modelId="{5C7472D1-A301-47DD-919B-C26EB6E01E6B}" type="presOf" srcId="{06A5934A-06DC-4E0E-9A43-FB14B12980B1}" destId="{323A86E9-3E04-47E3-B407-8C0E01261905}" srcOrd="0" destOrd="0" presId="urn:microsoft.com/office/officeart/2005/8/layout/chevron2"/>
    <dgm:cxn modelId="{EBE4D471-92B6-4401-9A33-DED68AC16334}" type="presOf" srcId="{D244517A-438C-4511-9A09-6187E090DBBE}" destId="{C79AE23A-DFD8-48B1-A4BC-AFED102ABAAA}" srcOrd="0" destOrd="0" presId="urn:microsoft.com/office/officeart/2005/8/layout/chevron2"/>
    <dgm:cxn modelId="{A8E848EA-2805-4B2C-AEEF-D677A5256EF6}" srcId="{9F1ECF0B-30A5-4B2D-B634-EDA94160041B}" destId="{091E123C-1A6D-4DFB-8F38-48C303A7ED79}" srcOrd="2" destOrd="0" parTransId="{6BA8FA03-3072-4130-9495-79F4CF9000EC}" sibTransId="{B425470E-8084-4ECF-B6B9-2691B2D6D714}"/>
    <dgm:cxn modelId="{D5F01BAC-FCF6-4FA2-A509-C8E41A6D48F5}" srcId="{9F1ECF0B-30A5-4B2D-B634-EDA94160041B}" destId="{06A5934A-06DC-4E0E-9A43-FB14B12980B1}" srcOrd="1" destOrd="0" parTransId="{CFF8178A-7C57-48D1-8636-A54B78084C3F}" sibTransId="{2AEF721A-E636-4008-8C39-F6DD7C22C48D}"/>
    <dgm:cxn modelId="{B85C2553-8052-4AF5-9E92-E36173EEC64B}" srcId="{606FC543-9CD7-4567-878D-419C56F41A9B}" destId="{D244517A-438C-4511-9A09-6187E090DBBE}" srcOrd="0" destOrd="0" parTransId="{5F098B35-E11C-4C9E-B1F4-A2E9AF0D57F2}" sibTransId="{F6CB6655-C8E5-4095-B258-2AB3EFC9D489}"/>
    <dgm:cxn modelId="{0D9003F7-9882-49AB-87A0-B013790C826A}" type="presOf" srcId="{3C7DE3BB-D24C-4B62-9947-931454AF5AC9}" destId="{8860B118-9270-4825-8939-26340ECA39CA}" srcOrd="0" destOrd="0" presId="urn:microsoft.com/office/officeart/2005/8/layout/chevron2"/>
    <dgm:cxn modelId="{2311A8E9-3F26-482E-882E-2C02E459BA71}" type="presOf" srcId="{9F1ECF0B-30A5-4B2D-B634-EDA94160041B}" destId="{EAE8A90C-5CAF-4609-9AA6-FCEAC0BC808F}" srcOrd="0" destOrd="0" presId="urn:microsoft.com/office/officeart/2005/8/layout/chevron2"/>
    <dgm:cxn modelId="{AFBAAFB9-6F41-4AAA-A346-3E8532A5E443}" type="presOf" srcId="{606FC543-9CD7-4567-878D-419C56F41A9B}" destId="{FDDB91AD-6C20-42AD-9E81-7C6108708568}" srcOrd="0" destOrd="0" presId="urn:microsoft.com/office/officeart/2005/8/layout/chevron2"/>
    <dgm:cxn modelId="{D15159C0-C24E-4312-AE4A-ADF6D7FCF99D}" srcId="{9F1ECF0B-30A5-4B2D-B634-EDA94160041B}" destId="{606FC543-9CD7-4567-878D-419C56F41A9B}" srcOrd="0" destOrd="0" parTransId="{0F8F0087-D2C6-4DEB-BB1D-AA37D7238759}" sibTransId="{22C14064-819F-46B5-BB36-A6360092F8A1}"/>
    <dgm:cxn modelId="{1AF77DEA-9BA8-4B06-9027-E1B7B453D9BB}" type="presParOf" srcId="{EAE8A90C-5CAF-4609-9AA6-FCEAC0BC808F}" destId="{4233B36D-9CEE-49DD-A9F9-1329239B33E1}" srcOrd="0" destOrd="0" presId="urn:microsoft.com/office/officeart/2005/8/layout/chevron2"/>
    <dgm:cxn modelId="{5CF48AA7-64C9-4C5C-B9C8-87AB64517797}" type="presParOf" srcId="{4233B36D-9CEE-49DD-A9F9-1329239B33E1}" destId="{FDDB91AD-6C20-42AD-9E81-7C6108708568}" srcOrd="0" destOrd="0" presId="urn:microsoft.com/office/officeart/2005/8/layout/chevron2"/>
    <dgm:cxn modelId="{844FAC35-FA42-44A9-A33A-F2CD78223826}" type="presParOf" srcId="{4233B36D-9CEE-49DD-A9F9-1329239B33E1}" destId="{C79AE23A-DFD8-48B1-A4BC-AFED102ABAAA}" srcOrd="1" destOrd="0" presId="urn:microsoft.com/office/officeart/2005/8/layout/chevron2"/>
    <dgm:cxn modelId="{817EB1E9-8D98-4086-85EB-FCC61F008944}" type="presParOf" srcId="{EAE8A90C-5CAF-4609-9AA6-FCEAC0BC808F}" destId="{4C1687D9-DEAF-4363-BEDB-DC09BE3E6705}" srcOrd="1" destOrd="0" presId="urn:microsoft.com/office/officeart/2005/8/layout/chevron2"/>
    <dgm:cxn modelId="{55907964-FD3D-429C-ABC6-A999C43E93D5}" type="presParOf" srcId="{EAE8A90C-5CAF-4609-9AA6-FCEAC0BC808F}" destId="{1F504A3B-4B51-4E08-B3CA-544D4DDE6666}" srcOrd="2" destOrd="0" presId="urn:microsoft.com/office/officeart/2005/8/layout/chevron2"/>
    <dgm:cxn modelId="{3BC2831B-34DC-472E-9559-20C5721BC39F}" type="presParOf" srcId="{1F504A3B-4B51-4E08-B3CA-544D4DDE6666}" destId="{323A86E9-3E04-47E3-B407-8C0E01261905}" srcOrd="0" destOrd="0" presId="urn:microsoft.com/office/officeart/2005/8/layout/chevron2"/>
    <dgm:cxn modelId="{30C85B6E-F635-4CE9-B65B-89FE0ACC4213}" type="presParOf" srcId="{1F504A3B-4B51-4E08-B3CA-544D4DDE6666}" destId="{8860B118-9270-4825-8939-26340ECA39CA}" srcOrd="1" destOrd="0" presId="urn:microsoft.com/office/officeart/2005/8/layout/chevron2"/>
    <dgm:cxn modelId="{1840534A-DF26-4D85-94C5-9B16F3843316}" type="presParOf" srcId="{EAE8A90C-5CAF-4609-9AA6-FCEAC0BC808F}" destId="{EE530B2D-378F-4422-AF90-BC22EAC784F9}" srcOrd="3" destOrd="0" presId="urn:microsoft.com/office/officeart/2005/8/layout/chevron2"/>
    <dgm:cxn modelId="{E0961ECC-084E-4D51-B3D1-4CED9538D21C}" type="presParOf" srcId="{EAE8A90C-5CAF-4609-9AA6-FCEAC0BC808F}" destId="{F7256D22-2793-4334-93DF-43FFD2B53406}" srcOrd="4" destOrd="0" presId="urn:microsoft.com/office/officeart/2005/8/layout/chevron2"/>
    <dgm:cxn modelId="{E72DB8F0-56F4-4A4E-B93D-DAB2D7085AFE}" type="presParOf" srcId="{F7256D22-2793-4334-93DF-43FFD2B53406}" destId="{7D43D8F6-0498-4CCA-975E-FDF60040EEF3}" srcOrd="0" destOrd="0" presId="urn:microsoft.com/office/officeart/2005/8/layout/chevron2"/>
    <dgm:cxn modelId="{B7F664B1-1B6E-4B43-AEFE-A1060D0CBBF9}" type="presParOf" srcId="{F7256D22-2793-4334-93DF-43FFD2B53406}" destId="{47E732DF-F5A8-4758-8FA4-601C42C29E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4BCB6E3-C93C-4BFB-8C45-B007D4956C8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s-ES"/>
        </a:p>
      </dgm:t>
    </dgm:pt>
    <dgm:pt modelId="{92BFC646-218F-446D-AB72-0278A3975EC0}">
      <dgm:prSet phldrT="[Texto]"/>
      <dgm:spPr/>
      <dgm:t>
        <a:bodyPr/>
        <a:lstStyle/>
        <a:p>
          <a:r>
            <a:rPr lang="es-EC" dirty="0" smtClean="0"/>
            <a:t>Los resultados obtenidos son los siguientes: la distancia horizontal de visión del dispositivo receptor es de 2.96 m.</a:t>
          </a:r>
          <a:endParaRPr lang="es-ES" dirty="0"/>
        </a:p>
      </dgm:t>
    </dgm:pt>
    <dgm:pt modelId="{3E13305A-D761-4231-A533-D3791502E4BE}" type="parTrans" cxnId="{CD7E897B-5666-45D4-9C74-691B2EED6F56}">
      <dgm:prSet/>
      <dgm:spPr/>
      <dgm:t>
        <a:bodyPr/>
        <a:lstStyle/>
        <a:p>
          <a:endParaRPr lang="es-ES"/>
        </a:p>
      </dgm:t>
    </dgm:pt>
    <dgm:pt modelId="{C1E53217-D8D9-449D-B4EC-D52F3C181339}" type="sibTrans" cxnId="{CD7E897B-5666-45D4-9C74-691B2EED6F56}">
      <dgm:prSet/>
      <dgm:spPr/>
      <dgm:t>
        <a:bodyPr/>
        <a:lstStyle/>
        <a:p>
          <a:endParaRPr lang="es-ES"/>
        </a:p>
      </dgm:t>
    </dgm:pt>
    <dgm:pt modelId="{0A6F3BC6-3EA6-469D-81AE-527D207BE3D8}">
      <dgm:prSet phldrT="[Texto]"/>
      <dgm:spPr/>
      <dgm:t>
        <a:bodyPr/>
        <a:lstStyle/>
        <a:p>
          <a:r>
            <a:rPr lang="es-EC" dirty="0" smtClean="0"/>
            <a:t>La distancia de visión utilizada para ver toda la proyección (Pizarra) es de 1.256 m. Por lo tanto, se están desperdiciando 1.7 m de visión.</a:t>
          </a:r>
          <a:endParaRPr lang="es-ES" dirty="0"/>
        </a:p>
      </dgm:t>
    </dgm:pt>
    <dgm:pt modelId="{12534A03-1494-480B-9EA0-55DD4F637A06}" type="parTrans" cxnId="{8C76174F-BD15-4068-A5E9-DACBC6A6B4FF}">
      <dgm:prSet/>
      <dgm:spPr/>
      <dgm:t>
        <a:bodyPr/>
        <a:lstStyle/>
        <a:p>
          <a:endParaRPr lang="es-ES"/>
        </a:p>
      </dgm:t>
    </dgm:pt>
    <dgm:pt modelId="{6409F96C-B0A9-4A3F-86E4-8FC2CF4E9E40}" type="sibTrans" cxnId="{8C76174F-BD15-4068-A5E9-DACBC6A6B4FF}">
      <dgm:prSet/>
      <dgm:spPr/>
      <dgm:t>
        <a:bodyPr/>
        <a:lstStyle/>
        <a:p>
          <a:endParaRPr lang="es-ES"/>
        </a:p>
      </dgm:t>
    </dgm:pt>
    <dgm:pt modelId="{45689E73-605D-44C5-8BA8-B4953C18D30D}">
      <dgm:prSet phldrT="[Texto]" phldr="1"/>
      <dgm:spPr/>
      <dgm:t>
        <a:bodyPr/>
        <a:lstStyle/>
        <a:p>
          <a:endParaRPr lang="es-ES"/>
        </a:p>
      </dgm:t>
    </dgm:pt>
    <dgm:pt modelId="{66C120AF-1032-4D32-9D39-5547D63565F6}" type="parTrans" cxnId="{701A2365-660A-4CCF-A2D7-A2005F81CFBB}">
      <dgm:prSet/>
      <dgm:spPr/>
      <dgm:t>
        <a:bodyPr/>
        <a:lstStyle/>
        <a:p>
          <a:endParaRPr lang="es-ES"/>
        </a:p>
      </dgm:t>
    </dgm:pt>
    <dgm:pt modelId="{1B31CEED-94ED-4647-9226-63C01946C55B}" type="sibTrans" cxnId="{701A2365-660A-4CCF-A2D7-A2005F81CFBB}">
      <dgm:prSet/>
      <dgm:spPr/>
      <dgm:t>
        <a:bodyPr/>
        <a:lstStyle/>
        <a:p>
          <a:endParaRPr lang="es-ES"/>
        </a:p>
      </dgm:t>
    </dgm:pt>
    <dgm:pt modelId="{93BA4C1B-0F3D-4ED8-B407-EDA83641F16F}">
      <dgm:prSet phldrT="[Texto]" phldr="1"/>
      <dgm:spPr/>
      <dgm:t>
        <a:bodyPr/>
        <a:lstStyle/>
        <a:p>
          <a:endParaRPr lang="es-ES" dirty="0"/>
        </a:p>
      </dgm:t>
    </dgm:pt>
    <dgm:pt modelId="{A70057E9-090B-4482-95A6-FFA7B8278F33}" type="sibTrans" cxnId="{692BE9FF-A404-4165-9588-343430A5317E}">
      <dgm:prSet/>
      <dgm:spPr/>
      <dgm:t>
        <a:bodyPr/>
        <a:lstStyle/>
        <a:p>
          <a:endParaRPr lang="es-ES"/>
        </a:p>
      </dgm:t>
    </dgm:pt>
    <dgm:pt modelId="{63C45F29-8D63-49C5-B4C7-0BD8FA396A1E}" type="parTrans" cxnId="{692BE9FF-A404-4165-9588-343430A5317E}">
      <dgm:prSet/>
      <dgm:spPr/>
      <dgm:t>
        <a:bodyPr/>
        <a:lstStyle/>
        <a:p>
          <a:endParaRPr lang="es-ES"/>
        </a:p>
      </dgm:t>
    </dgm:pt>
    <dgm:pt modelId="{D8E38229-0829-480E-AE11-AE55A2EE5F66}" type="pres">
      <dgm:prSet presAssocID="{74BCB6E3-C93C-4BFB-8C45-B007D4956C86}" presName="linear" presStyleCnt="0">
        <dgm:presLayoutVars>
          <dgm:animLvl val="lvl"/>
          <dgm:resizeHandles val="exact"/>
        </dgm:presLayoutVars>
      </dgm:prSet>
      <dgm:spPr/>
      <dgm:t>
        <a:bodyPr/>
        <a:lstStyle/>
        <a:p>
          <a:endParaRPr lang="es-ES"/>
        </a:p>
      </dgm:t>
    </dgm:pt>
    <dgm:pt modelId="{AD2BF8F9-4CB6-4B59-971C-70AD7CC03684}" type="pres">
      <dgm:prSet presAssocID="{92BFC646-218F-446D-AB72-0278A3975EC0}" presName="parentText" presStyleLbl="node1" presStyleIdx="0" presStyleCnt="2" custScaleY="38019">
        <dgm:presLayoutVars>
          <dgm:chMax val="0"/>
          <dgm:bulletEnabled val="1"/>
        </dgm:presLayoutVars>
      </dgm:prSet>
      <dgm:spPr/>
      <dgm:t>
        <a:bodyPr/>
        <a:lstStyle/>
        <a:p>
          <a:endParaRPr lang="es-ES"/>
        </a:p>
      </dgm:t>
    </dgm:pt>
    <dgm:pt modelId="{0A29867B-9A5A-405E-AE5A-ED7D0DD492CE}" type="pres">
      <dgm:prSet presAssocID="{92BFC646-218F-446D-AB72-0278A3975EC0}" presName="childText" presStyleLbl="revTx" presStyleIdx="0" presStyleCnt="2">
        <dgm:presLayoutVars>
          <dgm:bulletEnabled val="1"/>
        </dgm:presLayoutVars>
      </dgm:prSet>
      <dgm:spPr/>
      <dgm:t>
        <a:bodyPr/>
        <a:lstStyle/>
        <a:p>
          <a:endParaRPr lang="es-ES"/>
        </a:p>
      </dgm:t>
    </dgm:pt>
    <dgm:pt modelId="{D115F0C7-0195-473C-9C71-CB502E4988AB}" type="pres">
      <dgm:prSet presAssocID="{0A6F3BC6-3EA6-469D-81AE-527D207BE3D8}" presName="parentText" presStyleLbl="node1" presStyleIdx="1" presStyleCnt="2" custScaleY="40277">
        <dgm:presLayoutVars>
          <dgm:chMax val="0"/>
          <dgm:bulletEnabled val="1"/>
        </dgm:presLayoutVars>
      </dgm:prSet>
      <dgm:spPr/>
      <dgm:t>
        <a:bodyPr/>
        <a:lstStyle/>
        <a:p>
          <a:endParaRPr lang="es-ES"/>
        </a:p>
      </dgm:t>
    </dgm:pt>
    <dgm:pt modelId="{BEC5F239-417F-4870-BAF4-B38F0F704421}" type="pres">
      <dgm:prSet presAssocID="{0A6F3BC6-3EA6-469D-81AE-527D207BE3D8}" presName="childText" presStyleLbl="revTx" presStyleIdx="1" presStyleCnt="2">
        <dgm:presLayoutVars>
          <dgm:bulletEnabled val="1"/>
        </dgm:presLayoutVars>
      </dgm:prSet>
      <dgm:spPr/>
      <dgm:t>
        <a:bodyPr/>
        <a:lstStyle/>
        <a:p>
          <a:endParaRPr lang="es-ES"/>
        </a:p>
      </dgm:t>
    </dgm:pt>
  </dgm:ptLst>
  <dgm:cxnLst>
    <dgm:cxn modelId="{8C76174F-BD15-4068-A5E9-DACBC6A6B4FF}" srcId="{74BCB6E3-C93C-4BFB-8C45-B007D4956C86}" destId="{0A6F3BC6-3EA6-469D-81AE-527D207BE3D8}" srcOrd="1" destOrd="0" parTransId="{12534A03-1494-480B-9EA0-55DD4F637A06}" sibTransId="{6409F96C-B0A9-4A3F-86E4-8FC2CF4E9E40}"/>
    <dgm:cxn modelId="{692BE9FF-A404-4165-9588-343430A5317E}" srcId="{92BFC646-218F-446D-AB72-0278A3975EC0}" destId="{93BA4C1B-0F3D-4ED8-B407-EDA83641F16F}" srcOrd="0" destOrd="0" parTransId="{63C45F29-8D63-49C5-B4C7-0BD8FA396A1E}" sibTransId="{A70057E9-090B-4482-95A6-FFA7B8278F33}"/>
    <dgm:cxn modelId="{701A2365-660A-4CCF-A2D7-A2005F81CFBB}" srcId="{0A6F3BC6-3EA6-469D-81AE-527D207BE3D8}" destId="{45689E73-605D-44C5-8BA8-B4953C18D30D}" srcOrd="0" destOrd="0" parTransId="{66C120AF-1032-4D32-9D39-5547D63565F6}" sibTransId="{1B31CEED-94ED-4647-9226-63C01946C55B}"/>
    <dgm:cxn modelId="{1686073C-76EC-47E7-A4B5-791DBCE4D66D}" type="presOf" srcId="{93BA4C1B-0F3D-4ED8-B407-EDA83641F16F}" destId="{0A29867B-9A5A-405E-AE5A-ED7D0DD492CE}" srcOrd="0" destOrd="0" presId="urn:microsoft.com/office/officeart/2005/8/layout/vList2"/>
    <dgm:cxn modelId="{A6018523-C841-4146-9838-3A0D70FC7BA0}" type="presOf" srcId="{45689E73-605D-44C5-8BA8-B4953C18D30D}" destId="{BEC5F239-417F-4870-BAF4-B38F0F704421}" srcOrd="0" destOrd="0" presId="urn:microsoft.com/office/officeart/2005/8/layout/vList2"/>
    <dgm:cxn modelId="{01DCD004-7AD9-42C9-8DE8-3B36514D1E50}" type="presOf" srcId="{74BCB6E3-C93C-4BFB-8C45-B007D4956C86}" destId="{D8E38229-0829-480E-AE11-AE55A2EE5F66}" srcOrd="0" destOrd="0" presId="urn:microsoft.com/office/officeart/2005/8/layout/vList2"/>
    <dgm:cxn modelId="{CD7E897B-5666-45D4-9C74-691B2EED6F56}" srcId="{74BCB6E3-C93C-4BFB-8C45-B007D4956C86}" destId="{92BFC646-218F-446D-AB72-0278A3975EC0}" srcOrd="0" destOrd="0" parTransId="{3E13305A-D761-4231-A533-D3791502E4BE}" sibTransId="{C1E53217-D8D9-449D-B4EC-D52F3C181339}"/>
    <dgm:cxn modelId="{B530DE8A-F6B1-4CAF-A9E9-98AA267286C0}" type="presOf" srcId="{0A6F3BC6-3EA6-469D-81AE-527D207BE3D8}" destId="{D115F0C7-0195-473C-9C71-CB502E4988AB}" srcOrd="0" destOrd="0" presId="urn:microsoft.com/office/officeart/2005/8/layout/vList2"/>
    <dgm:cxn modelId="{23700281-6E35-4697-9703-BFEBC3F69703}" type="presOf" srcId="{92BFC646-218F-446D-AB72-0278A3975EC0}" destId="{AD2BF8F9-4CB6-4B59-971C-70AD7CC03684}" srcOrd="0" destOrd="0" presId="urn:microsoft.com/office/officeart/2005/8/layout/vList2"/>
    <dgm:cxn modelId="{4138F21D-CC36-4C91-9390-9CA10FCE1A7F}" type="presParOf" srcId="{D8E38229-0829-480E-AE11-AE55A2EE5F66}" destId="{AD2BF8F9-4CB6-4B59-971C-70AD7CC03684}" srcOrd="0" destOrd="0" presId="urn:microsoft.com/office/officeart/2005/8/layout/vList2"/>
    <dgm:cxn modelId="{FA91350D-E463-4E28-894E-F776D411CD0B}" type="presParOf" srcId="{D8E38229-0829-480E-AE11-AE55A2EE5F66}" destId="{0A29867B-9A5A-405E-AE5A-ED7D0DD492CE}" srcOrd="1" destOrd="0" presId="urn:microsoft.com/office/officeart/2005/8/layout/vList2"/>
    <dgm:cxn modelId="{9205E823-7598-42CA-AAF3-D97553970005}" type="presParOf" srcId="{D8E38229-0829-480E-AE11-AE55A2EE5F66}" destId="{D115F0C7-0195-473C-9C71-CB502E4988AB}" srcOrd="2" destOrd="0" presId="urn:microsoft.com/office/officeart/2005/8/layout/vList2"/>
    <dgm:cxn modelId="{62D45290-06DF-49FE-94E5-34EBA58E4D9C}" type="presParOf" srcId="{D8E38229-0829-480E-AE11-AE55A2EE5F66}" destId="{BEC5F239-417F-4870-BAF4-B38F0F70442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79561AF-7E1C-4D03-8A48-0764A40306C2}" type="doc">
      <dgm:prSet loTypeId="urn:microsoft.com/office/officeart/2005/8/layout/vList3" loCatId="list" qsTypeId="urn:microsoft.com/office/officeart/2005/8/quickstyle/simple1" qsCatId="simple" csTypeId="urn:microsoft.com/office/officeart/2005/8/colors/accent1_2" csCatId="accent1" phldr="1"/>
      <dgm:spPr/>
    </dgm:pt>
    <dgm:pt modelId="{5273E52E-FCB3-4223-85D0-325C3BFBD128}">
      <dgm:prSet phldrT="[Texto]"/>
      <dgm:spPr/>
      <dgm:t>
        <a:bodyPr/>
        <a:lstStyle/>
        <a:p>
          <a:pPr algn="just"/>
          <a:r>
            <a:rPr lang="es-EC" dirty="0" smtClean="0"/>
            <a:t>Si se coloca en una hoja de cálculo, el ángulo al que se ubique el dispositivo receptor, respecto de la proyección, y el radio entre el punto medio de la proyección y el dispositivo; se obtienen los siguientes resultados:</a:t>
          </a:r>
          <a:endParaRPr lang="es-ES" dirty="0"/>
        </a:p>
      </dgm:t>
    </dgm:pt>
    <dgm:pt modelId="{10F031DD-8DFA-4407-B346-B279B442ECEE}" type="parTrans" cxnId="{61766D68-112B-4E3E-A468-BDB2A4B14B25}">
      <dgm:prSet/>
      <dgm:spPr/>
      <dgm:t>
        <a:bodyPr/>
        <a:lstStyle/>
        <a:p>
          <a:endParaRPr lang="es-ES"/>
        </a:p>
      </dgm:t>
    </dgm:pt>
    <dgm:pt modelId="{25ED1454-6144-44A2-97FB-6BBFE08D50DA}" type="sibTrans" cxnId="{61766D68-112B-4E3E-A468-BDB2A4B14B25}">
      <dgm:prSet/>
      <dgm:spPr/>
      <dgm:t>
        <a:bodyPr/>
        <a:lstStyle/>
        <a:p>
          <a:endParaRPr lang="es-ES"/>
        </a:p>
      </dgm:t>
    </dgm:pt>
    <dgm:pt modelId="{B40E2EE4-FA9A-4505-9D58-A467A79CD2D7}">
      <dgm:prSet/>
      <dgm:spPr/>
      <dgm:t>
        <a:bodyPr/>
        <a:lstStyle/>
        <a:p>
          <a:pPr algn="just"/>
          <a:r>
            <a:rPr lang="es-EC" dirty="0" smtClean="0"/>
            <a:t>Se utiliza un 42 % del total de la visión de la cámara si se coloca el mando a 3 metros en horizontal desde el punto medio de la proyección, y separado 2.5 metros en vertical.</a:t>
          </a:r>
          <a:endParaRPr lang="es-ES" dirty="0"/>
        </a:p>
      </dgm:t>
    </dgm:pt>
    <dgm:pt modelId="{B141CE5F-A428-43CB-A178-D24F19299016}" type="parTrans" cxnId="{BF0F1B8B-D77E-43C2-8793-8290BD0DEEA5}">
      <dgm:prSet/>
      <dgm:spPr/>
      <dgm:t>
        <a:bodyPr/>
        <a:lstStyle/>
        <a:p>
          <a:endParaRPr lang="es-ES"/>
        </a:p>
      </dgm:t>
    </dgm:pt>
    <dgm:pt modelId="{B7BF4F8F-6070-442C-A6B0-430E9A139598}" type="sibTrans" cxnId="{BF0F1B8B-D77E-43C2-8793-8290BD0DEEA5}">
      <dgm:prSet/>
      <dgm:spPr/>
      <dgm:t>
        <a:bodyPr/>
        <a:lstStyle/>
        <a:p>
          <a:endParaRPr lang="es-ES"/>
        </a:p>
      </dgm:t>
    </dgm:pt>
    <dgm:pt modelId="{F61A5540-2410-46F0-B141-A954A86A5900}" type="pres">
      <dgm:prSet presAssocID="{F79561AF-7E1C-4D03-8A48-0764A40306C2}" presName="linearFlow" presStyleCnt="0">
        <dgm:presLayoutVars>
          <dgm:dir/>
          <dgm:resizeHandles val="exact"/>
        </dgm:presLayoutVars>
      </dgm:prSet>
      <dgm:spPr/>
    </dgm:pt>
    <dgm:pt modelId="{77DA7220-C9AC-4381-AD9F-87D69CB28052}" type="pres">
      <dgm:prSet presAssocID="{B40E2EE4-FA9A-4505-9D58-A467A79CD2D7}" presName="composite" presStyleCnt="0"/>
      <dgm:spPr/>
    </dgm:pt>
    <dgm:pt modelId="{4776BA49-9528-4D0D-834D-8129840FA09D}" type="pres">
      <dgm:prSet presAssocID="{B40E2EE4-FA9A-4505-9D58-A467A79CD2D7}" presName="imgShp" presStyleLbl="fgImgPlace1" presStyleIdx="0" presStyleCnt="2" custScaleX="56625" custScaleY="54102" custLinFactNeighborX="-21838"/>
      <dgm:spPr/>
    </dgm:pt>
    <dgm:pt modelId="{3EEEA8B0-C4E8-4D70-840C-1A39920698AC}" type="pres">
      <dgm:prSet presAssocID="{B40E2EE4-FA9A-4505-9D58-A467A79CD2D7}" presName="txShp" presStyleLbl="node1" presStyleIdx="0" presStyleCnt="2" custScaleX="130447" custScaleY="43788" custLinFactNeighborX="9004">
        <dgm:presLayoutVars>
          <dgm:bulletEnabled val="1"/>
        </dgm:presLayoutVars>
      </dgm:prSet>
      <dgm:spPr/>
      <dgm:t>
        <a:bodyPr/>
        <a:lstStyle/>
        <a:p>
          <a:endParaRPr lang="es-ES"/>
        </a:p>
      </dgm:t>
    </dgm:pt>
    <dgm:pt modelId="{AD401428-7410-4FB0-B5E0-A59560756689}" type="pres">
      <dgm:prSet presAssocID="{B7BF4F8F-6070-442C-A6B0-430E9A139598}" presName="spacing" presStyleCnt="0"/>
      <dgm:spPr/>
    </dgm:pt>
    <dgm:pt modelId="{AA75DFFB-919F-4867-938C-D229E9746CF3}" type="pres">
      <dgm:prSet presAssocID="{5273E52E-FCB3-4223-85D0-325C3BFBD128}" presName="composite" presStyleCnt="0"/>
      <dgm:spPr/>
    </dgm:pt>
    <dgm:pt modelId="{EF2DAC6F-8C53-424A-8749-F8BD4E985698}" type="pres">
      <dgm:prSet presAssocID="{5273E52E-FCB3-4223-85D0-325C3BFBD128}" presName="imgShp" presStyleLbl="fgImgPlace1" presStyleIdx="1" presStyleCnt="2" custScaleX="57036" custScaleY="54264" custLinFactNeighborX="-20287" custLinFactNeighborY="-5703"/>
      <dgm:spPr/>
    </dgm:pt>
    <dgm:pt modelId="{BE1C356D-CB7C-4B90-8491-EC7F7DAB49EE}" type="pres">
      <dgm:prSet presAssocID="{5273E52E-FCB3-4223-85D0-325C3BFBD128}" presName="txShp" presStyleLbl="node1" presStyleIdx="1" presStyleCnt="2" custScaleX="129998" custScaleY="43198" custLinFactNeighborX="9029" custLinFactNeighborY="-8068">
        <dgm:presLayoutVars>
          <dgm:bulletEnabled val="1"/>
        </dgm:presLayoutVars>
      </dgm:prSet>
      <dgm:spPr/>
      <dgm:t>
        <a:bodyPr/>
        <a:lstStyle/>
        <a:p>
          <a:endParaRPr lang="es-ES"/>
        </a:p>
      </dgm:t>
    </dgm:pt>
  </dgm:ptLst>
  <dgm:cxnLst>
    <dgm:cxn modelId="{A1EBC977-C869-4028-8FCB-C53EE805E57B}" type="presOf" srcId="{5273E52E-FCB3-4223-85D0-325C3BFBD128}" destId="{BE1C356D-CB7C-4B90-8491-EC7F7DAB49EE}" srcOrd="0" destOrd="0" presId="urn:microsoft.com/office/officeart/2005/8/layout/vList3"/>
    <dgm:cxn modelId="{25ACAD7F-E517-49EC-913F-871683D7F6C7}" type="presOf" srcId="{F79561AF-7E1C-4D03-8A48-0764A40306C2}" destId="{F61A5540-2410-46F0-B141-A954A86A5900}" srcOrd="0" destOrd="0" presId="urn:microsoft.com/office/officeart/2005/8/layout/vList3"/>
    <dgm:cxn modelId="{22FF6AF2-6D88-42A6-B569-3BDF085619CA}" type="presOf" srcId="{B40E2EE4-FA9A-4505-9D58-A467A79CD2D7}" destId="{3EEEA8B0-C4E8-4D70-840C-1A39920698AC}" srcOrd="0" destOrd="0" presId="urn:microsoft.com/office/officeart/2005/8/layout/vList3"/>
    <dgm:cxn modelId="{61766D68-112B-4E3E-A468-BDB2A4B14B25}" srcId="{F79561AF-7E1C-4D03-8A48-0764A40306C2}" destId="{5273E52E-FCB3-4223-85D0-325C3BFBD128}" srcOrd="1" destOrd="0" parTransId="{10F031DD-8DFA-4407-B346-B279B442ECEE}" sibTransId="{25ED1454-6144-44A2-97FB-6BBFE08D50DA}"/>
    <dgm:cxn modelId="{BF0F1B8B-D77E-43C2-8793-8290BD0DEEA5}" srcId="{F79561AF-7E1C-4D03-8A48-0764A40306C2}" destId="{B40E2EE4-FA9A-4505-9D58-A467A79CD2D7}" srcOrd="0" destOrd="0" parTransId="{B141CE5F-A428-43CB-A178-D24F19299016}" sibTransId="{B7BF4F8F-6070-442C-A6B0-430E9A139598}"/>
    <dgm:cxn modelId="{4A2F7E2D-386E-487E-A0FB-6D8876948D10}" type="presParOf" srcId="{F61A5540-2410-46F0-B141-A954A86A5900}" destId="{77DA7220-C9AC-4381-AD9F-87D69CB28052}" srcOrd="0" destOrd="0" presId="urn:microsoft.com/office/officeart/2005/8/layout/vList3"/>
    <dgm:cxn modelId="{851F8C8B-D07C-4665-9DAC-07699BD7D172}" type="presParOf" srcId="{77DA7220-C9AC-4381-AD9F-87D69CB28052}" destId="{4776BA49-9528-4D0D-834D-8129840FA09D}" srcOrd="0" destOrd="0" presId="urn:microsoft.com/office/officeart/2005/8/layout/vList3"/>
    <dgm:cxn modelId="{E10C21CD-0B48-4B23-8240-322BF3027DBA}" type="presParOf" srcId="{77DA7220-C9AC-4381-AD9F-87D69CB28052}" destId="{3EEEA8B0-C4E8-4D70-840C-1A39920698AC}" srcOrd="1" destOrd="0" presId="urn:microsoft.com/office/officeart/2005/8/layout/vList3"/>
    <dgm:cxn modelId="{003D2645-256F-4C63-88C7-61816DF373B5}" type="presParOf" srcId="{F61A5540-2410-46F0-B141-A954A86A5900}" destId="{AD401428-7410-4FB0-B5E0-A59560756689}" srcOrd="1" destOrd="0" presId="urn:microsoft.com/office/officeart/2005/8/layout/vList3"/>
    <dgm:cxn modelId="{9B569164-3945-4B36-97AC-0A8672B64979}" type="presParOf" srcId="{F61A5540-2410-46F0-B141-A954A86A5900}" destId="{AA75DFFB-919F-4867-938C-D229E9746CF3}" srcOrd="2" destOrd="0" presId="urn:microsoft.com/office/officeart/2005/8/layout/vList3"/>
    <dgm:cxn modelId="{A2A413CA-B8E4-49F3-9212-59315A84F0C5}" type="presParOf" srcId="{AA75DFFB-919F-4867-938C-D229E9746CF3}" destId="{EF2DAC6F-8C53-424A-8749-F8BD4E985698}" srcOrd="0" destOrd="0" presId="urn:microsoft.com/office/officeart/2005/8/layout/vList3"/>
    <dgm:cxn modelId="{0987017B-9E7A-41B2-A8A4-260CCB84F664}" type="presParOf" srcId="{AA75DFFB-919F-4867-938C-D229E9746CF3}" destId="{BE1C356D-CB7C-4B90-8491-EC7F7DAB49E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BF1446E-1052-4757-8FFB-65F92A09D37B}" type="doc">
      <dgm:prSet loTypeId="urn:microsoft.com/office/officeart/2005/8/layout/vList4" loCatId="list" qsTypeId="urn:microsoft.com/office/officeart/2005/8/quickstyle/simple2" qsCatId="simple" csTypeId="urn:microsoft.com/office/officeart/2005/8/colors/colorful5" csCatId="colorful" phldr="1"/>
      <dgm:spPr/>
      <dgm:t>
        <a:bodyPr/>
        <a:lstStyle/>
        <a:p>
          <a:endParaRPr lang="es-ES"/>
        </a:p>
      </dgm:t>
    </dgm:pt>
    <dgm:pt modelId="{ED45351D-582B-47EA-B2AB-9FAFFE526357}">
      <dgm:prSet phldrT="[Texto]"/>
      <dgm:spPr/>
      <dgm:t>
        <a:bodyPr/>
        <a:lstStyle/>
        <a:p>
          <a:pPr algn="just"/>
          <a:r>
            <a:rPr lang="es-EC" dirty="0" smtClean="0"/>
            <a:t>Si se ubica el dispositivo a una distancia de 2 metros, el ángulo correcto ser</a:t>
          </a:r>
          <a:r>
            <a:rPr lang="es-ES" dirty="0" smtClean="0"/>
            <a:t>á</a:t>
          </a:r>
          <a:r>
            <a:rPr lang="es-EC" dirty="0" smtClean="0"/>
            <a:t> 45°.</a:t>
          </a:r>
          <a:endParaRPr lang="es-ES" dirty="0"/>
        </a:p>
      </dgm:t>
    </dgm:pt>
    <dgm:pt modelId="{5A934C7F-2AB6-4CA2-8D14-C73132C000A8}" type="parTrans" cxnId="{520B16F1-04A2-4AF6-B041-F83E25729A49}">
      <dgm:prSet/>
      <dgm:spPr/>
      <dgm:t>
        <a:bodyPr/>
        <a:lstStyle/>
        <a:p>
          <a:endParaRPr lang="es-ES"/>
        </a:p>
      </dgm:t>
    </dgm:pt>
    <dgm:pt modelId="{BBC6708F-879D-425A-B902-B097C52AC36A}" type="sibTrans" cxnId="{520B16F1-04A2-4AF6-B041-F83E25729A49}">
      <dgm:prSet/>
      <dgm:spPr/>
      <dgm:t>
        <a:bodyPr/>
        <a:lstStyle/>
        <a:p>
          <a:endParaRPr lang="es-ES"/>
        </a:p>
      </dgm:t>
    </dgm:pt>
    <dgm:pt modelId="{FD8425B1-AC1F-4549-BD4A-7670E222D48D}">
      <dgm:prSet phldrT="[Texto]"/>
      <dgm:spPr/>
      <dgm:t>
        <a:bodyPr/>
        <a:lstStyle/>
        <a:p>
          <a:pPr algn="just"/>
          <a:r>
            <a:rPr lang="es-EC" dirty="0" smtClean="0"/>
            <a:t>Si el ángulo supera los 45°, el porcentaje de visión será mayor al 100%, lo que significa que existe una zona de la proyección que no se vería.</a:t>
          </a:r>
          <a:endParaRPr lang="es-ES" dirty="0"/>
        </a:p>
      </dgm:t>
    </dgm:pt>
    <dgm:pt modelId="{1025ED69-EE4F-4F4D-A949-33380EC982FF}" type="parTrans" cxnId="{C0148563-6AA1-4729-A06F-30DBB9E912C1}">
      <dgm:prSet/>
      <dgm:spPr/>
      <dgm:t>
        <a:bodyPr/>
        <a:lstStyle/>
        <a:p>
          <a:endParaRPr lang="es-ES"/>
        </a:p>
      </dgm:t>
    </dgm:pt>
    <dgm:pt modelId="{E600B9BB-8B42-4CFE-8264-161A225A7EA1}" type="sibTrans" cxnId="{C0148563-6AA1-4729-A06F-30DBB9E912C1}">
      <dgm:prSet/>
      <dgm:spPr/>
      <dgm:t>
        <a:bodyPr/>
        <a:lstStyle/>
        <a:p>
          <a:endParaRPr lang="es-ES"/>
        </a:p>
      </dgm:t>
    </dgm:pt>
    <dgm:pt modelId="{75352CDD-CD9A-4D5F-A07B-294D79C467CA}">
      <dgm:prSet phldrT="[Texto]"/>
      <dgm:spPr/>
      <dgm:t>
        <a:bodyPr/>
        <a:lstStyle/>
        <a:p>
          <a:pPr algn="just"/>
          <a:r>
            <a:rPr lang="es-EC" dirty="0" smtClean="0"/>
            <a:t>Hay que tener en cuenta que estas distancias están medidas sobre una proyección de 1.38 m de alto por 1.90 m de ancho.</a:t>
          </a:r>
          <a:endParaRPr lang="es-ES" dirty="0"/>
        </a:p>
      </dgm:t>
    </dgm:pt>
    <dgm:pt modelId="{CB0ADED2-5BA9-478B-9ED2-B5AAA6509032}" type="parTrans" cxnId="{4F51F1CD-AC75-40CE-B374-00D9DFAFBF73}">
      <dgm:prSet/>
      <dgm:spPr/>
      <dgm:t>
        <a:bodyPr/>
        <a:lstStyle/>
        <a:p>
          <a:endParaRPr lang="es-ES"/>
        </a:p>
      </dgm:t>
    </dgm:pt>
    <dgm:pt modelId="{154BE32C-EDF2-4212-879A-E81201EF0B8B}" type="sibTrans" cxnId="{4F51F1CD-AC75-40CE-B374-00D9DFAFBF73}">
      <dgm:prSet/>
      <dgm:spPr/>
      <dgm:t>
        <a:bodyPr/>
        <a:lstStyle/>
        <a:p>
          <a:endParaRPr lang="es-ES"/>
        </a:p>
      </dgm:t>
    </dgm:pt>
    <dgm:pt modelId="{B9197566-DAE0-4BBD-9C94-A415584A439F}" type="pres">
      <dgm:prSet presAssocID="{3BF1446E-1052-4757-8FFB-65F92A09D37B}" presName="linear" presStyleCnt="0">
        <dgm:presLayoutVars>
          <dgm:dir/>
          <dgm:resizeHandles val="exact"/>
        </dgm:presLayoutVars>
      </dgm:prSet>
      <dgm:spPr/>
      <dgm:t>
        <a:bodyPr/>
        <a:lstStyle/>
        <a:p>
          <a:endParaRPr lang="es-EC"/>
        </a:p>
      </dgm:t>
    </dgm:pt>
    <dgm:pt modelId="{5C37C9FF-460D-4033-BC59-FE56E648BA91}" type="pres">
      <dgm:prSet presAssocID="{ED45351D-582B-47EA-B2AB-9FAFFE526357}" presName="comp" presStyleCnt="0"/>
      <dgm:spPr/>
    </dgm:pt>
    <dgm:pt modelId="{6519CF00-94C8-4468-A041-A91025EB528C}" type="pres">
      <dgm:prSet presAssocID="{ED45351D-582B-47EA-B2AB-9FAFFE526357}" presName="box" presStyleLbl="node1" presStyleIdx="0" presStyleCnt="3" custScaleY="57832"/>
      <dgm:spPr/>
      <dgm:t>
        <a:bodyPr/>
        <a:lstStyle/>
        <a:p>
          <a:endParaRPr lang="es-ES"/>
        </a:p>
      </dgm:t>
    </dgm:pt>
    <dgm:pt modelId="{78F48F17-D6EE-44B8-A4C4-40453B6E5120}" type="pres">
      <dgm:prSet presAssocID="{ED45351D-582B-47EA-B2AB-9FAFFE526357}" presName="img" presStyleLbl="fgImgPlace1" presStyleIdx="0" presStyleCnt="3" custScaleX="84098" custScaleY="71382" custLinFactNeighborX="-25148"/>
      <dgm:spPr>
        <a:solidFill>
          <a:schemeClr val="accent5"/>
        </a:solidFill>
      </dgm:spPr>
    </dgm:pt>
    <dgm:pt modelId="{7430E25B-1E4C-4112-B83C-EDAF3C85C3E4}" type="pres">
      <dgm:prSet presAssocID="{ED45351D-582B-47EA-B2AB-9FAFFE526357}" presName="text" presStyleLbl="node1" presStyleIdx="0" presStyleCnt="3">
        <dgm:presLayoutVars>
          <dgm:bulletEnabled val="1"/>
        </dgm:presLayoutVars>
      </dgm:prSet>
      <dgm:spPr/>
      <dgm:t>
        <a:bodyPr/>
        <a:lstStyle/>
        <a:p>
          <a:endParaRPr lang="es-ES"/>
        </a:p>
      </dgm:t>
    </dgm:pt>
    <dgm:pt modelId="{DB1507E3-A34D-4AB6-860F-E68DCF549136}" type="pres">
      <dgm:prSet presAssocID="{BBC6708F-879D-425A-B902-B097C52AC36A}" presName="spacer" presStyleCnt="0"/>
      <dgm:spPr/>
    </dgm:pt>
    <dgm:pt modelId="{33BEFB3E-1D44-4468-AB23-43304B6A3F7F}" type="pres">
      <dgm:prSet presAssocID="{FD8425B1-AC1F-4549-BD4A-7670E222D48D}" presName="comp" presStyleCnt="0"/>
      <dgm:spPr/>
    </dgm:pt>
    <dgm:pt modelId="{2B0BDFC1-3416-49AC-B584-176E8E51B604}" type="pres">
      <dgm:prSet presAssocID="{FD8425B1-AC1F-4549-BD4A-7670E222D48D}" presName="box" presStyleLbl="node1" presStyleIdx="1" presStyleCnt="3" custScaleY="60749"/>
      <dgm:spPr/>
      <dgm:t>
        <a:bodyPr/>
        <a:lstStyle/>
        <a:p>
          <a:endParaRPr lang="es-ES"/>
        </a:p>
      </dgm:t>
    </dgm:pt>
    <dgm:pt modelId="{22280303-D90B-477A-BE69-E9AB86652E9B}" type="pres">
      <dgm:prSet presAssocID="{FD8425B1-AC1F-4549-BD4A-7670E222D48D}" presName="img" presStyleLbl="fgImgPlace1" presStyleIdx="1" presStyleCnt="3" custScaleX="86084" custScaleY="72998" custLinFactNeighborX="-24155"/>
      <dgm:spPr>
        <a:solidFill>
          <a:srgbClr val="60E146"/>
        </a:solidFill>
      </dgm:spPr>
    </dgm:pt>
    <dgm:pt modelId="{217BDAA1-0C55-4548-9851-61C9092B5FB4}" type="pres">
      <dgm:prSet presAssocID="{FD8425B1-AC1F-4549-BD4A-7670E222D48D}" presName="text" presStyleLbl="node1" presStyleIdx="1" presStyleCnt="3">
        <dgm:presLayoutVars>
          <dgm:bulletEnabled val="1"/>
        </dgm:presLayoutVars>
      </dgm:prSet>
      <dgm:spPr/>
      <dgm:t>
        <a:bodyPr/>
        <a:lstStyle/>
        <a:p>
          <a:endParaRPr lang="es-ES"/>
        </a:p>
      </dgm:t>
    </dgm:pt>
    <dgm:pt modelId="{30841399-96B5-4D74-B952-770D38AAC112}" type="pres">
      <dgm:prSet presAssocID="{E600B9BB-8B42-4CFE-8264-161A225A7EA1}" presName="spacer" presStyleCnt="0"/>
      <dgm:spPr/>
    </dgm:pt>
    <dgm:pt modelId="{62A728E4-465C-491F-8CD9-95A7542F7D33}" type="pres">
      <dgm:prSet presAssocID="{75352CDD-CD9A-4D5F-A07B-294D79C467CA}" presName="comp" presStyleCnt="0"/>
      <dgm:spPr/>
    </dgm:pt>
    <dgm:pt modelId="{2B343CFB-4C30-4306-87F8-AEAA9039CC8F}" type="pres">
      <dgm:prSet presAssocID="{75352CDD-CD9A-4D5F-A07B-294D79C467CA}" presName="box" presStyleLbl="node1" presStyleIdx="2" presStyleCnt="3" custScaleY="63211"/>
      <dgm:spPr/>
      <dgm:t>
        <a:bodyPr/>
        <a:lstStyle/>
        <a:p>
          <a:endParaRPr lang="es-ES"/>
        </a:p>
      </dgm:t>
    </dgm:pt>
    <dgm:pt modelId="{BF65CDD6-EF95-41E9-AAFA-19B3CECFCDD6}" type="pres">
      <dgm:prSet presAssocID="{75352CDD-CD9A-4D5F-A07B-294D79C467CA}" presName="img" presStyleLbl="fgImgPlace1" presStyleIdx="2" presStyleCnt="3" custScaleX="85185" custScaleY="75740" custLinFactNeighborX="-22874"/>
      <dgm:spPr>
        <a:solidFill>
          <a:srgbClr val="F79646"/>
        </a:solidFill>
      </dgm:spPr>
    </dgm:pt>
    <dgm:pt modelId="{D653614B-D8AC-4B9D-AD99-1880E7772B0C}" type="pres">
      <dgm:prSet presAssocID="{75352CDD-CD9A-4D5F-A07B-294D79C467CA}" presName="text" presStyleLbl="node1" presStyleIdx="2" presStyleCnt="3">
        <dgm:presLayoutVars>
          <dgm:bulletEnabled val="1"/>
        </dgm:presLayoutVars>
      </dgm:prSet>
      <dgm:spPr/>
      <dgm:t>
        <a:bodyPr/>
        <a:lstStyle/>
        <a:p>
          <a:endParaRPr lang="es-ES"/>
        </a:p>
      </dgm:t>
    </dgm:pt>
  </dgm:ptLst>
  <dgm:cxnLst>
    <dgm:cxn modelId="{F8DD1F5B-CAD7-4731-B423-EC71C984F633}" type="presOf" srcId="{ED45351D-582B-47EA-B2AB-9FAFFE526357}" destId="{6519CF00-94C8-4468-A041-A91025EB528C}" srcOrd="0" destOrd="0" presId="urn:microsoft.com/office/officeart/2005/8/layout/vList4"/>
    <dgm:cxn modelId="{FA2907B2-836F-462C-B71C-A07F980D2294}" type="presOf" srcId="{ED45351D-582B-47EA-B2AB-9FAFFE526357}" destId="{7430E25B-1E4C-4112-B83C-EDAF3C85C3E4}" srcOrd="1" destOrd="0" presId="urn:microsoft.com/office/officeart/2005/8/layout/vList4"/>
    <dgm:cxn modelId="{C0148563-6AA1-4729-A06F-30DBB9E912C1}" srcId="{3BF1446E-1052-4757-8FFB-65F92A09D37B}" destId="{FD8425B1-AC1F-4549-BD4A-7670E222D48D}" srcOrd="1" destOrd="0" parTransId="{1025ED69-EE4F-4F4D-A949-33380EC982FF}" sibTransId="{E600B9BB-8B42-4CFE-8264-161A225A7EA1}"/>
    <dgm:cxn modelId="{7250F0B4-A5A5-41F6-8805-239E4C7F0AA8}" type="presOf" srcId="{FD8425B1-AC1F-4549-BD4A-7670E222D48D}" destId="{217BDAA1-0C55-4548-9851-61C9092B5FB4}" srcOrd="1" destOrd="0" presId="urn:microsoft.com/office/officeart/2005/8/layout/vList4"/>
    <dgm:cxn modelId="{3B86017D-099C-4C5D-8200-5081FE483828}" type="presOf" srcId="{3BF1446E-1052-4757-8FFB-65F92A09D37B}" destId="{B9197566-DAE0-4BBD-9C94-A415584A439F}" srcOrd="0" destOrd="0" presId="urn:microsoft.com/office/officeart/2005/8/layout/vList4"/>
    <dgm:cxn modelId="{520B16F1-04A2-4AF6-B041-F83E25729A49}" srcId="{3BF1446E-1052-4757-8FFB-65F92A09D37B}" destId="{ED45351D-582B-47EA-B2AB-9FAFFE526357}" srcOrd="0" destOrd="0" parTransId="{5A934C7F-2AB6-4CA2-8D14-C73132C000A8}" sibTransId="{BBC6708F-879D-425A-B902-B097C52AC36A}"/>
    <dgm:cxn modelId="{4F51F1CD-AC75-40CE-B374-00D9DFAFBF73}" srcId="{3BF1446E-1052-4757-8FFB-65F92A09D37B}" destId="{75352CDD-CD9A-4D5F-A07B-294D79C467CA}" srcOrd="2" destOrd="0" parTransId="{CB0ADED2-5BA9-478B-9ED2-B5AAA6509032}" sibTransId="{154BE32C-EDF2-4212-879A-E81201EF0B8B}"/>
    <dgm:cxn modelId="{49974BED-2060-462C-BB87-FC9921F7BD37}" type="presOf" srcId="{75352CDD-CD9A-4D5F-A07B-294D79C467CA}" destId="{2B343CFB-4C30-4306-87F8-AEAA9039CC8F}" srcOrd="0" destOrd="0" presId="urn:microsoft.com/office/officeart/2005/8/layout/vList4"/>
    <dgm:cxn modelId="{C05257F3-D278-4C40-B9CA-AB99BDA640B3}" type="presOf" srcId="{75352CDD-CD9A-4D5F-A07B-294D79C467CA}" destId="{D653614B-D8AC-4B9D-AD99-1880E7772B0C}" srcOrd="1" destOrd="0" presId="urn:microsoft.com/office/officeart/2005/8/layout/vList4"/>
    <dgm:cxn modelId="{5C0C8608-FD09-44CE-82D6-0F8992E236E7}" type="presOf" srcId="{FD8425B1-AC1F-4549-BD4A-7670E222D48D}" destId="{2B0BDFC1-3416-49AC-B584-176E8E51B604}" srcOrd="0" destOrd="0" presId="urn:microsoft.com/office/officeart/2005/8/layout/vList4"/>
    <dgm:cxn modelId="{47B4BE61-A4A1-4C0F-B147-9353F94F2D79}" type="presParOf" srcId="{B9197566-DAE0-4BBD-9C94-A415584A439F}" destId="{5C37C9FF-460D-4033-BC59-FE56E648BA91}" srcOrd="0" destOrd="0" presId="urn:microsoft.com/office/officeart/2005/8/layout/vList4"/>
    <dgm:cxn modelId="{D0B011A1-377E-4E0E-B92C-BFD68B024D84}" type="presParOf" srcId="{5C37C9FF-460D-4033-BC59-FE56E648BA91}" destId="{6519CF00-94C8-4468-A041-A91025EB528C}" srcOrd="0" destOrd="0" presId="urn:microsoft.com/office/officeart/2005/8/layout/vList4"/>
    <dgm:cxn modelId="{8D8C2BF7-3A8F-48AE-B898-5E7D86A0F7A4}" type="presParOf" srcId="{5C37C9FF-460D-4033-BC59-FE56E648BA91}" destId="{78F48F17-D6EE-44B8-A4C4-40453B6E5120}" srcOrd="1" destOrd="0" presId="urn:microsoft.com/office/officeart/2005/8/layout/vList4"/>
    <dgm:cxn modelId="{99330D4B-2E3B-4CA8-870B-2D9603E1EA0A}" type="presParOf" srcId="{5C37C9FF-460D-4033-BC59-FE56E648BA91}" destId="{7430E25B-1E4C-4112-B83C-EDAF3C85C3E4}" srcOrd="2" destOrd="0" presId="urn:microsoft.com/office/officeart/2005/8/layout/vList4"/>
    <dgm:cxn modelId="{AC5BDBAB-EE8B-49FC-A048-0F7B032EFAB9}" type="presParOf" srcId="{B9197566-DAE0-4BBD-9C94-A415584A439F}" destId="{DB1507E3-A34D-4AB6-860F-E68DCF549136}" srcOrd="1" destOrd="0" presId="urn:microsoft.com/office/officeart/2005/8/layout/vList4"/>
    <dgm:cxn modelId="{27FF1962-3671-4D24-BE64-5C0D382ACC71}" type="presParOf" srcId="{B9197566-DAE0-4BBD-9C94-A415584A439F}" destId="{33BEFB3E-1D44-4468-AB23-43304B6A3F7F}" srcOrd="2" destOrd="0" presId="urn:microsoft.com/office/officeart/2005/8/layout/vList4"/>
    <dgm:cxn modelId="{93FB9FBB-A48C-4245-A826-473FC2AA5F8E}" type="presParOf" srcId="{33BEFB3E-1D44-4468-AB23-43304B6A3F7F}" destId="{2B0BDFC1-3416-49AC-B584-176E8E51B604}" srcOrd="0" destOrd="0" presId="urn:microsoft.com/office/officeart/2005/8/layout/vList4"/>
    <dgm:cxn modelId="{1AEE8F38-18BC-414C-B954-FF4D92AC2C22}" type="presParOf" srcId="{33BEFB3E-1D44-4468-AB23-43304B6A3F7F}" destId="{22280303-D90B-477A-BE69-E9AB86652E9B}" srcOrd="1" destOrd="0" presId="urn:microsoft.com/office/officeart/2005/8/layout/vList4"/>
    <dgm:cxn modelId="{B6F2757C-579E-4041-9139-E1946E5D57B2}" type="presParOf" srcId="{33BEFB3E-1D44-4468-AB23-43304B6A3F7F}" destId="{217BDAA1-0C55-4548-9851-61C9092B5FB4}" srcOrd="2" destOrd="0" presId="urn:microsoft.com/office/officeart/2005/8/layout/vList4"/>
    <dgm:cxn modelId="{C44C0BA5-DD85-4DB9-B92D-934FC98D177D}" type="presParOf" srcId="{B9197566-DAE0-4BBD-9C94-A415584A439F}" destId="{30841399-96B5-4D74-B952-770D38AAC112}" srcOrd="3" destOrd="0" presId="urn:microsoft.com/office/officeart/2005/8/layout/vList4"/>
    <dgm:cxn modelId="{E07913F7-4436-4213-909E-F570B105FA30}" type="presParOf" srcId="{B9197566-DAE0-4BBD-9C94-A415584A439F}" destId="{62A728E4-465C-491F-8CD9-95A7542F7D33}" srcOrd="4" destOrd="0" presId="urn:microsoft.com/office/officeart/2005/8/layout/vList4"/>
    <dgm:cxn modelId="{85E6F236-74F0-4EA5-A431-1D94EAA1EC51}" type="presParOf" srcId="{62A728E4-465C-491F-8CD9-95A7542F7D33}" destId="{2B343CFB-4C30-4306-87F8-AEAA9039CC8F}" srcOrd="0" destOrd="0" presId="urn:microsoft.com/office/officeart/2005/8/layout/vList4"/>
    <dgm:cxn modelId="{378BC229-9F41-41C8-A3B6-2EB99E58DAC6}" type="presParOf" srcId="{62A728E4-465C-491F-8CD9-95A7542F7D33}" destId="{BF65CDD6-EF95-41E9-AAFA-19B3CECFCDD6}" srcOrd="1" destOrd="0" presId="urn:microsoft.com/office/officeart/2005/8/layout/vList4"/>
    <dgm:cxn modelId="{46B2874C-1AA5-46FD-8966-4A72591D7AAA}" type="presParOf" srcId="{62A728E4-465C-491F-8CD9-95A7542F7D33}" destId="{D653614B-D8AC-4B9D-AD99-1880E7772B0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6420B2-C0AB-4412-9BC3-806B361027F8}" type="doc">
      <dgm:prSet loTypeId="urn:microsoft.com/office/officeart/2005/8/layout/process5" loCatId="process" qsTypeId="urn:microsoft.com/office/officeart/2005/8/quickstyle/simple1" qsCatId="simple" csTypeId="urn:microsoft.com/office/officeart/2005/8/colors/accent1_4" csCatId="accent1" phldr="1"/>
      <dgm:spPr/>
      <dgm:t>
        <a:bodyPr/>
        <a:lstStyle/>
        <a:p>
          <a:endParaRPr lang="es-ES"/>
        </a:p>
      </dgm:t>
    </dgm:pt>
    <dgm:pt modelId="{7316DDC5-5977-4FB1-856E-FA92891076EA}">
      <dgm:prSet phldrT="[Texto]" custT="1"/>
      <dgm:spPr/>
      <dgm:t>
        <a:bodyPr/>
        <a:lstStyle/>
        <a:p>
          <a:pPr algn="ctr"/>
          <a:r>
            <a:rPr lang="es-ES" sz="1200" b="1" dirty="0" smtClean="0">
              <a:latin typeface="Arial" pitchFamily="34" charset="0"/>
              <a:cs typeface="Arial" pitchFamily="34" charset="0"/>
            </a:rPr>
            <a:t>Detención de punto infrarrojo por cámara IR</a:t>
          </a:r>
          <a:endParaRPr lang="es-ES" sz="1200" b="1" dirty="0">
            <a:latin typeface="Arial" pitchFamily="34" charset="0"/>
            <a:cs typeface="Arial" pitchFamily="34" charset="0"/>
          </a:endParaRPr>
        </a:p>
      </dgm:t>
    </dgm:pt>
    <dgm:pt modelId="{F5675696-F505-40BD-A398-5FCC071C36D2}" type="parTrans" cxnId="{D8B6FE4B-4B52-4742-8AC4-DCCF68C92FBC}">
      <dgm:prSet/>
      <dgm:spPr/>
      <dgm:t>
        <a:bodyPr/>
        <a:lstStyle/>
        <a:p>
          <a:pPr algn="ctr"/>
          <a:endParaRPr lang="es-ES" sz="1400" b="1">
            <a:latin typeface="Arial" pitchFamily="34" charset="0"/>
            <a:cs typeface="Arial" pitchFamily="34" charset="0"/>
          </a:endParaRPr>
        </a:p>
      </dgm:t>
    </dgm:pt>
    <dgm:pt modelId="{667852CF-2FED-425E-888B-F2FBE0F79DFB}" type="sibTrans" cxnId="{D8B6FE4B-4B52-4742-8AC4-DCCF68C92FBC}">
      <dgm:prSet custT="1"/>
      <dgm:spPr/>
      <dgm:t>
        <a:bodyPr/>
        <a:lstStyle/>
        <a:p>
          <a:pPr algn="ctr"/>
          <a:endParaRPr lang="es-ES" sz="1400" b="1">
            <a:latin typeface="Arial" pitchFamily="34" charset="0"/>
            <a:cs typeface="Arial" pitchFamily="34" charset="0"/>
          </a:endParaRPr>
        </a:p>
      </dgm:t>
    </dgm:pt>
    <dgm:pt modelId="{D57DACAE-8180-4921-A843-05DB73DF8335}">
      <dgm:prSet phldrT="[Texto]" custT="1"/>
      <dgm:spPr/>
      <dgm:t>
        <a:bodyPr/>
        <a:lstStyle/>
        <a:p>
          <a:pPr algn="ctr"/>
          <a:r>
            <a:rPr lang="es-ES" sz="1200" b="1" dirty="0" smtClean="0">
              <a:latin typeface="Arial" pitchFamily="34" charset="0"/>
              <a:cs typeface="Arial" pitchFamily="34" charset="0"/>
            </a:rPr>
            <a:t>Asigna una coordenada</a:t>
          </a:r>
          <a:endParaRPr lang="es-ES" sz="1200" b="1" dirty="0">
            <a:latin typeface="Arial" pitchFamily="34" charset="0"/>
            <a:cs typeface="Arial" pitchFamily="34" charset="0"/>
          </a:endParaRPr>
        </a:p>
      </dgm:t>
    </dgm:pt>
    <dgm:pt modelId="{251A2E6B-9D2A-4892-B466-EB519D1FD1C4}" type="parTrans" cxnId="{9B0419B8-32E4-40ED-9DF2-805BD2D61C0A}">
      <dgm:prSet/>
      <dgm:spPr/>
      <dgm:t>
        <a:bodyPr/>
        <a:lstStyle/>
        <a:p>
          <a:pPr algn="ctr"/>
          <a:endParaRPr lang="es-ES" sz="1400" b="1">
            <a:latin typeface="Arial" pitchFamily="34" charset="0"/>
            <a:cs typeface="Arial" pitchFamily="34" charset="0"/>
          </a:endParaRPr>
        </a:p>
      </dgm:t>
    </dgm:pt>
    <dgm:pt modelId="{D87AC9D5-D27B-4028-870E-ADECC73AE885}" type="sibTrans" cxnId="{9B0419B8-32E4-40ED-9DF2-805BD2D61C0A}">
      <dgm:prSet custT="1"/>
      <dgm:spPr/>
      <dgm:t>
        <a:bodyPr/>
        <a:lstStyle/>
        <a:p>
          <a:pPr algn="ctr"/>
          <a:endParaRPr lang="es-ES" sz="1400" b="1">
            <a:latin typeface="Arial" pitchFamily="34" charset="0"/>
            <a:cs typeface="Arial" pitchFamily="34" charset="0"/>
          </a:endParaRPr>
        </a:p>
      </dgm:t>
    </dgm:pt>
    <dgm:pt modelId="{31A89AE5-D468-454B-B0AF-33EBD8143DAF}">
      <dgm:prSet phldrT="[Texto]" custT="1"/>
      <dgm:spPr/>
      <dgm:t>
        <a:bodyPr/>
        <a:lstStyle/>
        <a:p>
          <a:pPr algn="ctr"/>
          <a:r>
            <a:rPr lang="es-ES" sz="1200" b="1" dirty="0" smtClean="0">
              <a:latin typeface="Arial" pitchFamily="34" charset="0"/>
              <a:cs typeface="Arial" pitchFamily="34" charset="0"/>
            </a:rPr>
            <a:t>Servicio de RSI</a:t>
          </a:r>
          <a:endParaRPr lang="es-ES" sz="1200" b="1" dirty="0">
            <a:latin typeface="Arial" pitchFamily="34" charset="0"/>
            <a:cs typeface="Arial" pitchFamily="34" charset="0"/>
          </a:endParaRPr>
        </a:p>
      </dgm:t>
    </dgm:pt>
    <dgm:pt modelId="{C822CCE3-3346-40ED-A9FD-FFFA9BFCCF25}" type="parTrans" cxnId="{D64084FF-2B09-4BB0-A543-F91F8D3C2DB4}">
      <dgm:prSet/>
      <dgm:spPr/>
      <dgm:t>
        <a:bodyPr/>
        <a:lstStyle/>
        <a:p>
          <a:pPr algn="ctr"/>
          <a:endParaRPr lang="es-ES" sz="1400" b="1">
            <a:latin typeface="Arial" pitchFamily="34" charset="0"/>
            <a:cs typeface="Arial" pitchFamily="34" charset="0"/>
          </a:endParaRPr>
        </a:p>
      </dgm:t>
    </dgm:pt>
    <dgm:pt modelId="{CB59E627-24A5-427E-A277-1F2E70E61754}" type="sibTrans" cxnId="{D64084FF-2B09-4BB0-A543-F91F8D3C2DB4}">
      <dgm:prSet custT="1"/>
      <dgm:spPr/>
      <dgm:t>
        <a:bodyPr/>
        <a:lstStyle/>
        <a:p>
          <a:pPr algn="ctr"/>
          <a:endParaRPr lang="es-ES" sz="1400" b="1">
            <a:latin typeface="Arial" pitchFamily="34" charset="0"/>
            <a:cs typeface="Arial" pitchFamily="34" charset="0"/>
          </a:endParaRPr>
        </a:p>
      </dgm:t>
    </dgm:pt>
    <dgm:pt modelId="{E49C823F-C855-4F1A-8677-1A4D8630DB34}">
      <dgm:prSet phldrT="[Texto]" custT="1"/>
      <dgm:spPr/>
      <dgm:t>
        <a:bodyPr/>
        <a:lstStyle/>
        <a:p>
          <a:pPr algn="ctr"/>
          <a:r>
            <a:rPr lang="es-ES" sz="1200" b="1" dirty="0" smtClean="0">
              <a:latin typeface="Arial" pitchFamily="34" charset="0"/>
              <a:cs typeface="Arial" pitchFamily="34" charset="0"/>
            </a:rPr>
            <a:t>Procesamiento de información en software </a:t>
          </a:r>
          <a:r>
            <a:rPr lang="es-ES" sz="1200" b="1" dirty="0" err="1" smtClean="0">
              <a:latin typeface="Arial" pitchFamily="34" charset="0"/>
              <a:cs typeface="Arial" pitchFamily="34" charset="0"/>
            </a:rPr>
            <a:t>PDi</a:t>
          </a:r>
          <a:endParaRPr lang="es-ES" sz="1200" b="1" dirty="0">
            <a:latin typeface="Arial" pitchFamily="34" charset="0"/>
            <a:cs typeface="Arial" pitchFamily="34" charset="0"/>
          </a:endParaRPr>
        </a:p>
      </dgm:t>
    </dgm:pt>
    <dgm:pt modelId="{74BA97B6-25DB-4251-92EF-214B864A80E3}" type="parTrans" cxnId="{F454C3C2-6929-48F1-8DED-71857F3B40D8}">
      <dgm:prSet/>
      <dgm:spPr/>
      <dgm:t>
        <a:bodyPr/>
        <a:lstStyle/>
        <a:p>
          <a:pPr algn="ctr"/>
          <a:endParaRPr lang="es-ES" sz="1400" b="1">
            <a:latin typeface="Arial" pitchFamily="34" charset="0"/>
            <a:cs typeface="Arial" pitchFamily="34" charset="0"/>
          </a:endParaRPr>
        </a:p>
      </dgm:t>
    </dgm:pt>
    <dgm:pt modelId="{8EFCC352-72EF-4A23-B759-9F02EF50B3AD}" type="sibTrans" cxnId="{F454C3C2-6929-48F1-8DED-71857F3B40D8}">
      <dgm:prSet custT="1"/>
      <dgm:spPr/>
      <dgm:t>
        <a:bodyPr/>
        <a:lstStyle/>
        <a:p>
          <a:pPr algn="ctr"/>
          <a:endParaRPr lang="es-ES" sz="1400" b="1">
            <a:latin typeface="Arial" pitchFamily="34" charset="0"/>
            <a:cs typeface="Arial" pitchFamily="34" charset="0"/>
          </a:endParaRPr>
        </a:p>
      </dgm:t>
    </dgm:pt>
    <dgm:pt modelId="{9BCE314E-3F98-4807-8E91-3F2F0475F055}">
      <dgm:prSet phldrT="[Texto]" custT="1"/>
      <dgm:spPr/>
      <dgm:t>
        <a:bodyPr/>
        <a:lstStyle/>
        <a:p>
          <a:pPr algn="ctr"/>
          <a:r>
            <a:rPr lang="es-ES" sz="1200" b="1" dirty="0" smtClean="0">
              <a:latin typeface="Arial" pitchFamily="34" charset="0"/>
              <a:cs typeface="Arial" pitchFamily="34" charset="0"/>
            </a:rPr>
            <a:t>Transformación de coordenada  geométrica</a:t>
          </a:r>
          <a:endParaRPr lang="es-ES" sz="1200" b="1" dirty="0">
            <a:latin typeface="Arial" pitchFamily="34" charset="0"/>
            <a:cs typeface="Arial" pitchFamily="34" charset="0"/>
          </a:endParaRPr>
        </a:p>
      </dgm:t>
    </dgm:pt>
    <dgm:pt modelId="{96CD7225-F2D9-4FEF-895B-4069DB486838}" type="parTrans" cxnId="{B876D25A-7B5B-4E7C-A0E7-05AD1B8AC540}">
      <dgm:prSet/>
      <dgm:spPr/>
      <dgm:t>
        <a:bodyPr/>
        <a:lstStyle/>
        <a:p>
          <a:pPr algn="ctr"/>
          <a:endParaRPr lang="es-ES" sz="1400" b="1">
            <a:latin typeface="Arial" pitchFamily="34" charset="0"/>
            <a:cs typeface="Arial" pitchFamily="34" charset="0"/>
          </a:endParaRPr>
        </a:p>
      </dgm:t>
    </dgm:pt>
    <dgm:pt modelId="{25B6C161-BCAA-44AB-8881-9CEB3D98D8EC}" type="sibTrans" cxnId="{B876D25A-7B5B-4E7C-A0E7-05AD1B8AC540}">
      <dgm:prSet custT="1"/>
      <dgm:spPr/>
      <dgm:t>
        <a:bodyPr/>
        <a:lstStyle/>
        <a:p>
          <a:pPr algn="ctr"/>
          <a:endParaRPr lang="es-ES" sz="1400" b="1">
            <a:latin typeface="Arial" pitchFamily="34" charset="0"/>
            <a:cs typeface="Arial" pitchFamily="34" charset="0"/>
          </a:endParaRPr>
        </a:p>
      </dgm:t>
    </dgm:pt>
    <dgm:pt modelId="{47A4C0A5-D9F7-49AD-A814-72ED73CA5DFF}">
      <dgm:prSet phldrT="[Texto]" custT="1"/>
      <dgm:spPr/>
      <dgm:t>
        <a:bodyPr/>
        <a:lstStyle/>
        <a:p>
          <a:pPr algn="ctr"/>
          <a:r>
            <a:rPr lang="es-ES" sz="1200" b="1" dirty="0" smtClean="0">
              <a:latin typeface="Arial" pitchFamily="34" charset="0"/>
              <a:cs typeface="Arial" pitchFamily="34" charset="0"/>
            </a:rPr>
            <a:t>Orden por parte de software para movilizar el cursor hacia la coordenada</a:t>
          </a:r>
          <a:endParaRPr lang="es-ES" sz="1200" b="1" dirty="0">
            <a:latin typeface="Arial" pitchFamily="34" charset="0"/>
            <a:cs typeface="Arial" pitchFamily="34" charset="0"/>
          </a:endParaRPr>
        </a:p>
      </dgm:t>
    </dgm:pt>
    <dgm:pt modelId="{4B94454A-0B0E-44DA-BD43-B00DC4DECCF1}" type="parTrans" cxnId="{42D2E9B2-8ADD-4E15-B9B1-ECCA2AC49CE7}">
      <dgm:prSet/>
      <dgm:spPr/>
      <dgm:t>
        <a:bodyPr/>
        <a:lstStyle/>
        <a:p>
          <a:pPr algn="ctr"/>
          <a:endParaRPr lang="es-ES" sz="1400" b="1">
            <a:latin typeface="Arial" pitchFamily="34" charset="0"/>
            <a:cs typeface="Arial" pitchFamily="34" charset="0"/>
          </a:endParaRPr>
        </a:p>
      </dgm:t>
    </dgm:pt>
    <dgm:pt modelId="{7DF50198-E9E4-4D74-935D-16C24334E694}" type="sibTrans" cxnId="{42D2E9B2-8ADD-4E15-B9B1-ECCA2AC49CE7}">
      <dgm:prSet custT="1"/>
      <dgm:spPr/>
      <dgm:t>
        <a:bodyPr/>
        <a:lstStyle/>
        <a:p>
          <a:pPr algn="ctr"/>
          <a:endParaRPr lang="es-ES" sz="1400" b="1">
            <a:latin typeface="Arial" pitchFamily="34" charset="0"/>
            <a:cs typeface="Arial" pitchFamily="34" charset="0"/>
          </a:endParaRPr>
        </a:p>
      </dgm:t>
    </dgm:pt>
    <dgm:pt modelId="{47F7D89A-82FA-4B3B-B6D5-33AA13BC6703}">
      <dgm:prSet phldrT="[Texto]" custT="1"/>
      <dgm:spPr/>
      <dgm:t>
        <a:bodyPr/>
        <a:lstStyle/>
        <a:p>
          <a:pPr algn="ctr"/>
          <a:r>
            <a:rPr lang="es-ES" sz="1200" b="1" dirty="0" smtClean="0">
              <a:latin typeface="Arial" pitchFamily="34" charset="0"/>
              <a:cs typeface="Arial" pitchFamily="34" charset="0"/>
            </a:rPr>
            <a:t>Envío</a:t>
          </a:r>
          <a:r>
            <a:rPr lang="es-ES" sz="1200" b="1" baseline="0" dirty="0" smtClean="0">
              <a:latin typeface="Arial" pitchFamily="34" charset="0"/>
              <a:cs typeface="Arial" pitchFamily="34" charset="0"/>
            </a:rPr>
            <a:t> de información vía Bluetooth</a:t>
          </a:r>
          <a:endParaRPr lang="es-ES" sz="1200" b="1" dirty="0">
            <a:latin typeface="Arial" pitchFamily="34" charset="0"/>
            <a:cs typeface="Arial" pitchFamily="34" charset="0"/>
          </a:endParaRPr>
        </a:p>
      </dgm:t>
    </dgm:pt>
    <dgm:pt modelId="{C77E73EC-6481-4A37-8912-AEF3B10DD0FF}" type="parTrans" cxnId="{BAFF538C-7EBF-45DD-8598-1CC5EFEB8FF4}">
      <dgm:prSet/>
      <dgm:spPr/>
      <dgm:t>
        <a:bodyPr/>
        <a:lstStyle/>
        <a:p>
          <a:pPr algn="ctr"/>
          <a:endParaRPr lang="es-ES" sz="1400" b="1">
            <a:latin typeface="Arial" pitchFamily="34" charset="0"/>
            <a:cs typeface="Arial" pitchFamily="34" charset="0"/>
          </a:endParaRPr>
        </a:p>
      </dgm:t>
    </dgm:pt>
    <dgm:pt modelId="{BD573C5C-A91D-4CC2-A421-A9972A2012BD}" type="sibTrans" cxnId="{BAFF538C-7EBF-45DD-8598-1CC5EFEB8FF4}">
      <dgm:prSet custT="1"/>
      <dgm:spPr/>
      <dgm:t>
        <a:bodyPr/>
        <a:lstStyle/>
        <a:p>
          <a:pPr algn="ctr"/>
          <a:endParaRPr lang="es-ES" sz="1400" b="1">
            <a:latin typeface="Arial" pitchFamily="34" charset="0"/>
            <a:cs typeface="Arial" pitchFamily="34" charset="0"/>
          </a:endParaRPr>
        </a:p>
      </dgm:t>
    </dgm:pt>
    <dgm:pt modelId="{D83A6D74-E7EC-4FDC-BDA4-318DB129755A}">
      <dgm:prSet phldrT="[Texto]" custT="1"/>
      <dgm:spPr/>
      <dgm:t>
        <a:bodyPr/>
        <a:lstStyle/>
        <a:p>
          <a:pPr algn="ctr"/>
          <a:r>
            <a:rPr lang="es-ES" sz="1200" b="1" dirty="0" smtClean="0">
              <a:latin typeface="Arial" pitchFamily="34" charset="0"/>
              <a:cs typeface="Arial" pitchFamily="34" charset="0"/>
            </a:rPr>
            <a:t>Emisión punto IR</a:t>
          </a:r>
          <a:endParaRPr lang="es-ES" sz="1200" b="1" dirty="0">
            <a:latin typeface="Arial" pitchFamily="34" charset="0"/>
            <a:cs typeface="Arial" pitchFamily="34" charset="0"/>
          </a:endParaRPr>
        </a:p>
      </dgm:t>
    </dgm:pt>
    <dgm:pt modelId="{504AF10F-0221-43DF-803B-8F917E8B064B}" type="parTrans" cxnId="{F6E582C4-EF9C-4732-858B-41E9CD656293}">
      <dgm:prSet/>
      <dgm:spPr/>
      <dgm:t>
        <a:bodyPr/>
        <a:lstStyle/>
        <a:p>
          <a:endParaRPr lang="es-EC" sz="4000" b="1"/>
        </a:p>
      </dgm:t>
    </dgm:pt>
    <dgm:pt modelId="{BBE39AD5-F592-4F46-931F-BCB7C05B8249}" type="sibTrans" cxnId="{F6E582C4-EF9C-4732-858B-41E9CD656293}">
      <dgm:prSet custT="1"/>
      <dgm:spPr/>
      <dgm:t>
        <a:bodyPr/>
        <a:lstStyle/>
        <a:p>
          <a:endParaRPr lang="es-EC" sz="3200" b="1"/>
        </a:p>
      </dgm:t>
    </dgm:pt>
    <dgm:pt modelId="{B1A9EEB7-2DD0-4303-AFF4-7CCAE26AA0C8}">
      <dgm:prSet phldrT="[Texto]" custT="1"/>
      <dgm:spPr/>
      <dgm:t>
        <a:bodyPr/>
        <a:lstStyle/>
        <a:p>
          <a:pPr algn="ctr"/>
          <a:r>
            <a:rPr lang="es-ES" sz="1200" b="1" dirty="0" smtClean="0">
              <a:latin typeface="Arial" pitchFamily="34" charset="0"/>
              <a:cs typeface="Arial" pitchFamily="34" charset="0"/>
            </a:rPr>
            <a:t>Respuesta para movimiento o función del cursor</a:t>
          </a:r>
          <a:endParaRPr lang="es-ES" sz="1200" b="1" dirty="0">
            <a:latin typeface="Arial" pitchFamily="34" charset="0"/>
            <a:cs typeface="Arial" pitchFamily="34" charset="0"/>
          </a:endParaRPr>
        </a:p>
      </dgm:t>
    </dgm:pt>
    <dgm:pt modelId="{F61DAEF8-EFD7-44D3-85E1-9A94CC79EF5E}" type="parTrans" cxnId="{A3FFB7C8-29A3-48CD-A912-78C704B260AB}">
      <dgm:prSet/>
      <dgm:spPr/>
      <dgm:t>
        <a:bodyPr/>
        <a:lstStyle/>
        <a:p>
          <a:endParaRPr lang="es-EC" sz="4000" b="1"/>
        </a:p>
      </dgm:t>
    </dgm:pt>
    <dgm:pt modelId="{1A3C3B8C-0B1A-4A2F-81A4-CDA3EFEFEE9B}" type="sibTrans" cxnId="{A3FFB7C8-29A3-48CD-A912-78C704B260AB}">
      <dgm:prSet/>
      <dgm:spPr/>
      <dgm:t>
        <a:bodyPr/>
        <a:lstStyle/>
        <a:p>
          <a:endParaRPr lang="es-EC" sz="4000" b="1"/>
        </a:p>
      </dgm:t>
    </dgm:pt>
    <dgm:pt modelId="{8E10ED4A-908E-4A28-9CB6-778D6128E4BB}" type="pres">
      <dgm:prSet presAssocID="{866420B2-C0AB-4412-9BC3-806B361027F8}" presName="diagram" presStyleCnt="0">
        <dgm:presLayoutVars>
          <dgm:dir/>
          <dgm:resizeHandles val="exact"/>
        </dgm:presLayoutVars>
      </dgm:prSet>
      <dgm:spPr/>
      <dgm:t>
        <a:bodyPr/>
        <a:lstStyle/>
        <a:p>
          <a:endParaRPr lang="es-ES"/>
        </a:p>
      </dgm:t>
    </dgm:pt>
    <dgm:pt modelId="{B4346892-E338-4A41-9EF1-A4CCEA992E4D}" type="pres">
      <dgm:prSet presAssocID="{D83A6D74-E7EC-4FDC-BDA4-318DB129755A}" presName="node" presStyleLbl="node1" presStyleIdx="0" presStyleCnt="9" custScaleX="44553" custScaleY="55661" custLinFactNeighborX="-31882" custLinFactNeighborY="12622">
        <dgm:presLayoutVars>
          <dgm:bulletEnabled val="1"/>
        </dgm:presLayoutVars>
      </dgm:prSet>
      <dgm:spPr/>
      <dgm:t>
        <a:bodyPr/>
        <a:lstStyle/>
        <a:p>
          <a:endParaRPr lang="es-EC"/>
        </a:p>
      </dgm:t>
    </dgm:pt>
    <dgm:pt modelId="{E5D7EB9F-DF00-4538-B09F-C92920C3E7C1}" type="pres">
      <dgm:prSet presAssocID="{BBE39AD5-F592-4F46-931F-BCB7C05B8249}" presName="sibTrans" presStyleLbl="sibTrans2D1" presStyleIdx="0" presStyleCnt="8"/>
      <dgm:spPr/>
      <dgm:t>
        <a:bodyPr/>
        <a:lstStyle/>
        <a:p>
          <a:endParaRPr lang="es-EC"/>
        </a:p>
      </dgm:t>
    </dgm:pt>
    <dgm:pt modelId="{385D4FD6-3A05-42D1-8D65-4022447F9AC4}" type="pres">
      <dgm:prSet presAssocID="{BBE39AD5-F592-4F46-931F-BCB7C05B8249}" presName="connectorText" presStyleLbl="sibTrans2D1" presStyleIdx="0" presStyleCnt="8"/>
      <dgm:spPr/>
      <dgm:t>
        <a:bodyPr/>
        <a:lstStyle/>
        <a:p>
          <a:endParaRPr lang="es-EC"/>
        </a:p>
      </dgm:t>
    </dgm:pt>
    <dgm:pt modelId="{EB9FB647-F866-4D92-9AE3-4FEEFF191D43}" type="pres">
      <dgm:prSet presAssocID="{7316DDC5-5977-4FB1-856E-FA92891076EA}" presName="node" presStyleLbl="node1" presStyleIdx="1" presStyleCnt="9" custScaleX="61893" custScaleY="74554" custLinFactNeighborX="-36476" custLinFactNeighborY="12537">
        <dgm:presLayoutVars>
          <dgm:bulletEnabled val="1"/>
        </dgm:presLayoutVars>
      </dgm:prSet>
      <dgm:spPr/>
      <dgm:t>
        <a:bodyPr/>
        <a:lstStyle/>
        <a:p>
          <a:endParaRPr lang="es-ES"/>
        </a:p>
      </dgm:t>
    </dgm:pt>
    <dgm:pt modelId="{A3C8640B-A788-43D6-8075-9854A134E3AE}" type="pres">
      <dgm:prSet presAssocID="{667852CF-2FED-425E-888B-F2FBE0F79DFB}" presName="sibTrans" presStyleLbl="sibTrans2D1" presStyleIdx="1" presStyleCnt="8"/>
      <dgm:spPr/>
      <dgm:t>
        <a:bodyPr/>
        <a:lstStyle/>
        <a:p>
          <a:endParaRPr lang="es-ES"/>
        </a:p>
      </dgm:t>
    </dgm:pt>
    <dgm:pt modelId="{EFD7CC01-93AA-48CA-B356-A2A3EB1477AA}" type="pres">
      <dgm:prSet presAssocID="{667852CF-2FED-425E-888B-F2FBE0F79DFB}" presName="connectorText" presStyleLbl="sibTrans2D1" presStyleIdx="1" presStyleCnt="8"/>
      <dgm:spPr/>
      <dgm:t>
        <a:bodyPr/>
        <a:lstStyle/>
        <a:p>
          <a:endParaRPr lang="es-ES"/>
        </a:p>
      </dgm:t>
    </dgm:pt>
    <dgm:pt modelId="{A457FE34-EABC-458A-8E0C-5F57E51AF636}" type="pres">
      <dgm:prSet presAssocID="{D57DACAE-8180-4921-A843-05DB73DF8335}" presName="node" presStyleLbl="node1" presStyleIdx="2" presStyleCnt="9" custScaleX="56413" custScaleY="62690" custLinFactNeighborX="-51658" custLinFactNeighborY="2807">
        <dgm:presLayoutVars>
          <dgm:bulletEnabled val="1"/>
        </dgm:presLayoutVars>
      </dgm:prSet>
      <dgm:spPr/>
      <dgm:t>
        <a:bodyPr/>
        <a:lstStyle/>
        <a:p>
          <a:endParaRPr lang="es-ES"/>
        </a:p>
      </dgm:t>
    </dgm:pt>
    <dgm:pt modelId="{C2525C7C-AED7-4EE8-828A-5139AB4C975C}" type="pres">
      <dgm:prSet presAssocID="{D87AC9D5-D27B-4028-870E-ADECC73AE885}" presName="sibTrans" presStyleLbl="sibTrans2D1" presStyleIdx="2" presStyleCnt="8"/>
      <dgm:spPr/>
      <dgm:t>
        <a:bodyPr/>
        <a:lstStyle/>
        <a:p>
          <a:endParaRPr lang="es-ES"/>
        </a:p>
      </dgm:t>
    </dgm:pt>
    <dgm:pt modelId="{BCB8471D-A02A-4E13-979E-A85A51EA89EB}" type="pres">
      <dgm:prSet presAssocID="{D87AC9D5-D27B-4028-870E-ADECC73AE885}" presName="connectorText" presStyleLbl="sibTrans2D1" presStyleIdx="2" presStyleCnt="8"/>
      <dgm:spPr/>
      <dgm:t>
        <a:bodyPr/>
        <a:lstStyle/>
        <a:p>
          <a:endParaRPr lang="es-ES"/>
        </a:p>
      </dgm:t>
    </dgm:pt>
    <dgm:pt modelId="{91B4935A-A1FB-4709-ABC7-73F0137FF3F6}" type="pres">
      <dgm:prSet presAssocID="{31A89AE5-D468-454B-B0AF-33EBD8143DAF}" presName="node" presStyleLbl="node1" presStyleIdx="3" presStyleCnt="9" custScaleX="57893" custScaleY="60901" custLinFactY="-15055" custLinFactNeighborX="27905" custLinFactNeighborY="-100000">
        <dgm:presLayoutVars>
          <dgm:bulletEnabled val="1"/>
        </dgm:presLayoutVars>
      </dgm:prSet>
      <dgm:spPr/>
      <dgm:t>
        <a:bodyPr/>
        <a:lstStyle/>
        <a:p>
          <a:endParaRPr lang="es-ES"/>
        </a:p>
      </dgm:t>
    </dgm:pt>
    <dgm:pt modelId="{7866348D-35E8-4658-AE0A-4EBF528A8028}" type="pres">
      <dgm:prSet presAssocID="{CB59E627-24A5-427E-A277-1F2E70E61754}" presName="sibTrans" presStyleLbl="sibTrans2D1" presStyleIdx="3" presStyleCnt="8"/>
      <dgm:spPr/>
      <dgm:t>
        <a:bodyPr/>
        <a:lstStyle/>
        <a:p>
          <a:endParaRPr lang="es-ES"/>
        </a:p>
      </dgm:t>
    </dgm:pt>
    <dgm:pt modelId="{92CBB5A8-F4EF-4816-8CE3-540CAE02634C}" type="pres">
      <dgm:prSet presAssocID="{CB59E627-24A5-427E-A277-1F2E70E61754}" presName="connectorText" presStyleLbl="sibTrans2D1" presStyleIdx="3" presStyleCnt="8"/>
      <dgm:spPr/>
      <dgm:t>
        <a:bodyPr/>
        <a:lstStyle/>
        <a:p>
          <a:endParaRPr lang="es-ES"/>
        </a:p>
      </dgm:t>
    </dgm:pt>
    <dgm:pt modelId="{BD7C08BF-74CB-4252-9A52-A56A45DA3C3A}" type="pres">
      <dgm:prSet presAssocID="{47F7D89A-82FA-4B3B-B6D5-33AA13BC6703}" presName="node" presStyleLbl="node1" presStyleIdx="4" presStyleCnt="9" custScaleX="66254" custScaleY="61179" custLinFactX="28437" custLinFactNeighborX="100000" custLinFactNeighborY="-858">
        <dgm:presLayoutVars>
          <dgm:bulletEnabled val="1"/>
        </dgm:presLayoutVars>
      </dgm:prSet>
      <dgm:spPr/>
      <dgm:t>
        <a:bodyPr/>
        <a:lstStyle/>
        <a:p>
          <a:endParaRPr lang="es-ES"/>
        </a:p>
      </dgm:t>
    </dgm:pt>
    <dgm:pt modelId="{DBB74029-458A-4383-96CE-77C4CCF078F9}" type="pres">
      <dgm:prSet presAssocID="{BD573C5C-A91D-4CC2-A421-A9972A2012BD}" presName="sibTrans" presStyleLbl="sibTrans2D1" presStyleIdx="4" presStyleCnt="8"/>
      <dgm:spPr/>
      <dgm:t>
        <a:bodyPr/>
        <a:lstStyle/>
        <a:p>
          <a:endParaRPr lang="es-ES"/>
        </a:p>
      </dgm:t>
    </dgm:pt>
    <dgm:pt modelId="{D8B1EC34-A7C2-43C8-8C7D-1CA77D7840A9}" type="pres">
      <dgm:prSet presAssocID="{BD573C5C-A91D-4CC2-A421-A9972A2012BD}" presName="connectorText" presStyleLbl="sibTrans2D1" presStyleIdx="4" presStyleCnt="8"/>
      <dgm:spPr/>
      <dgm:t>
        <a:bodyPr/>
        <a:lstStyle/>
        <a:p>
          <a:endParaRPr lang="es-ES"/>
        </a:p>
      </dgm:t>
    </dgm:pt>
    <dgm:pt modelId="{2F343C5A-FBE2-4918-9C19-B0E7A4EC1AE1}" type="pres">
      <dgm:prSet presAssocID="{E49C823F-C855-4F1A-8677-1A4D8630DB34}" presName="node" presStyleLbl="node1" presStyleIdx="5" presStyleCnt="9" custScaleX="59978" custScaleY="64192" custLinFactX="100000" custLinFactNeighborX="112035" custLinFactNeighborY="95249">
        <dgm:presLayoutVars>
          <dgm:bulletEnabled val="1"/>
        </dgm:presLayoutVars>
      </dgm:prSet>
      <dgm:spPr/>
      <dgm:t>
        <a:bodyPr/>
        <a:lstStyle/>
        <a:p>
          <a:endParaRPr lang="es-ES"/>
        </a:p>
      </dgm:t>
    </dgm:pt>
    <dgm:pt modelId="{A3DB4811-0DA2-41BF-A846-35C6BB3FD076}" type="pres">
      <dgm:prSet presAssocID="{8EFCC352-72EF-4A23-B759-9F02EF50B3AD}" presName="sibTrans" presStyleLbl="sibTrans2D1" presStyleIdx="5" presStyleCnt="8"/>
      <dgm:spPr/>
      <dgm:t>
        <a:bodyPr/>
        <a:lstStyle/>
        <a:p>
          <a:endParaRPr lang="es-ES"/>
        </a:p>
      </dgm:t>
    </dgm:pt>
    <dgm:pt modelId="{44A9B909-222A-47A4-A595-5E8AC3CA826E}" type="pres">
      <dgm:prSet presAssocID="{8EFCC352-72EF-4A23-B759-9F02EF50B3AD}" presName="connectorText" presStyleLbl="sibTrans2D1" presStyleIdx="5" presStyleCnt="8"/>
      <dgm:spPr/>
      <dgm:t>
        <a:bodyPr/>
        <a:lstStyle/>
        <a:p>
          <a:endParaRPr lang="es-ES"/>
        </a:p>
      </dgm:t>
    </dgm:pt>
    <dgm:pt modelId="{5509EFF5-6C2E-4ED7-9B15-466D3DEE02A4}" type="pres">
      <dgm:prSet presAssocID="{9BCE314E-3F98-4807-8E91-3F2F0475F055}" presName="node" presStyleLbl="node1" presStyleIdx="6" presStyleCnt="9" custScaleX="58478" custScaleY="74175" custLinFactX="34355" custLinFactNeighborX="100000" custLinFactNeighborY="-8506">
        <dgm:presLayoutVars>
          <dgm:bulletEnabled val="1"/>
        </dgm:presLayoutVars>
      </dgm:prSet>
      <dgm:spPr/>
      <dgm:t>
        <a:bodyPr/>
        <a:lstStyle/>
        <a:p>
          <a:endParaRPr lang="es-ES"/>
        </a:p>
      </dgm:t>
    </dgm:pt>
    <dgm:pt modelId="{E12B09C3-8373-4E82-AC7A-99763E4BCF5C}" type="pres">
      <dgm:prSet presAssocID="{25B6C161-BCAA-44AB-8881-9CEB3D98D8EC}" presName="sibTrans" presStyleLbl="sibTrans2D1" presStyleIdx="6" presStyleCnt="8"/>
      <dgm:spPr/>
      <dgm:t>
        <a:bodyPr/>
        <a:lstStyle/>
        <a:p>
          <a:endParaRPr lang="es-ES"/>
        </a:p>
      </dgm:t>
    </dgm:pt>
    <dgm:pt modelId="{5492C686-2771-4B60-8C82-A989CB7C6521}" type="pres">
      <dgm:prSet presAssocID="{25B6C161-BCAA-44AB-8881-9CEB3D98D8EC}" presName="connectorText" presStyleLbl="sibTrans2D1" presStyleIdx="6" presStyleCnt="8"/>
      <dgm:spPr/>
      <dgm:t>
        <a:bodyPr/>
        <a:lstStyle/>
        <a:p>
          <a:endParaRPr lang="es-ES"/>
        </a:p>
      </dgm:t>
    </dgm:pt>
    <dgm:pt modelId="{A6642EF1-0703-4364-856F-E185671E7369}" type="pres">
      <dgm:prSet presAssocID="{47A4C0A5-D9F7-49AD-A814-72ED73CA5DFF}" presName="node" presStyleLbl="node1" presStyleIdx="7" presStyleCnt="9" custScaleX="52912" custScaleY="60760" custLinFactNeighborX="-41879" custLinFactNeighborY="-7916">
        <dgm:presLayoutVars>
          <dgm:bulletEnabled val="1"/>
        </dgm:presLayoutVars>
      </dgm:prSet>
      <dgm:spPr/>
      <dgm:t>
        <a:bodyPr/>
        <a:lstStyle/>
        <a:p>
          <a:endParaRPr lang="es-ES"/>
        </a:p>
      </dgm:t>
    </dgm:pt>
    <dgm:pt modelId="{D0D82205-DBF7-4EB2-90A2-1DF73FAD1CCE}" type="pres">
      <dgm:prSet presAssocID="{7DF50198-E9E4-4D74-935D-16C24334E694}" presName="sibTrans" presStyleLbl="sibTrans2D1" presStyleIdx="7" presStyleCnt="8"/>
      <dgm:spPr/>
      <dgm:t>
        <a:bodyPr/>
        <a:lstStyle/>
        <a:p>
          <a:endParaRPr lang="es-EC"/>
        </a:p>
      </dgm:t>
    </dgm:pt>
    <dgm:pt modelId="{22CE9A72-5BEF-4C9B-B756-A34C240DE6EF}" type="pres">
      <dgm:prSet presAssocID="{7DF50198-E9E4-4D74-935D-16C24334E694}" presName="connectorText" presStyleLbl="sibTrans2D1" presStyleIdx="7" presStyleCnt="8"/>
      <dgm:spPr/>
      <dgm:t>
        <a:bodyPr/>
        <a:lstStyle/>
        <a:p>
          <a:endParaRPr lang="es-EC"/>
        </a:p>
      </dgm:t>
    </dgm:pt>
    <dgm:pt modelId="{14CC4DF9-1ADF-49E8-BEB0-9CD589B05AD4}" type="pres">
      <dgm:prSet presAssocID="{B1A9EEB7-2DD0-4303-AFF4-7CCAE26AA0C8}" presName="node" presStyleLbl="node1" presStyleIdx="8" presStyleCnt="9" custScaleX="47927" custScaleY="55036" custLinFactX="-100000" custLinFactNeighborX="-115052" custLinFactNeighborY="-25444">
        <dgm:presLayoutVars>
          <dgm:bulletEnabled val="1"/>
        </dgm:presLayoutVars>
      </dgm:prSet>
      <dgm:spPr/>
      <dgm:t>
        <a:bodyPr/>
        <a:lstStyle/>
        <a:p>
          <a:endParaRPr lang="es-EC"/>
        </a:p>
      </dgm:t>
    </dgm:pt>
  </dgm:ptLst>
  <dgm:cxnLst>
    <dgm:cxn modelId="{8C77D880-D62A-4F38-8488-29AC3139E838}" type="presOf" srcId="{667852CF-2FED-425E-888B-F2FBE0F79DFB}" destId="{A3C8640B-A788-43D6-8075-9854A134E3AE}" srcOrd="0" destOrd="0" presId="urn:microsoft.com/office/officeart/2005/8/layout/process5"/>
    <dgm:cxn modelId="{D8B6FE4B-4B52-4742-8AC4-DCCF68C92FBC}" srcId="{866420B2-C0AB-4412-9BC3-806B361027F8}" destId="{7316DDC5-5977-4FB1-856E-FA92891076EA}" srcOrd="1" destOrd="0" parTransId="{F5675696-F505-40BD-A398-5FCC071C36D2}" sibTransId="{667852CF-2FED-425E-888B-F2FBE0F79DFB}"/>
    <dgm:cxn modelId="{4B850BF9-DF2B-49B4-8035-7112DC7B5797}" type="presOf" srcId="{BBE39AD5-F592-4F46-931F-BCB7C05B8249}" destId="{E5D7EB9F-DF00-4538-B09F-C92920C3E7C1}" srcOrd="0" destOrd="0" presId="urn:microsoft.com/office/officeart/2005/8/layout/process5"/>
    <dgm:cxn modelId="{D64084FF-2B09-4BB0-A543-F91F8D3C2DB4}" srcId="{866420B2-C0AB-4412-9BC3-806B361027F8}" destId="{31A89AE5-D468-454B-B0AF-33EBD8143DAF}" srcOrd="3" destOrd="0" parTransId="{C822CCE3-3346-40ED-A9FD-FFFA9BFCCF25}" sibTransId="{CB59E627-24A5-427E-A277-1F2E70E61754}"/>
    <dgm:cxn modelId="{EC5121CE-982D-4506-B5C4-BF223BD42CF9}" type="presOf" srcId="{E49C823F-C855-4F1A-8677-1A4D8630DB34}" destId="{2F343C5A-FBE2-4918-9C19-B0E7A4EC1AE1}" srcOrd="0" destOrd="0" presId="urn:microsoft.com/office/officeart/2005/8/layout/process5"/>
    <dgm:cxn modelId="{F6E582C4-EF9C-4732-858B-41E9CD656293}" srcId="{866420B2-C0AB-4412-9BC3-806B361027F8}" destId="{D83A6D74-E7EC-4FDC-BDA4-318DB129755A}" srcOrd="0" destOrd="0" parTransId="{504AF10F-0221-43DF-803B-8F917E8B064B}" sibTransId="{BBE39AD5-F592-4F46-931F-BCB7C05B8249}"/>
    <dgm:cxn modelId="{9F576373-C754-4B18-9798-4E85CA4CEE7B}" type="presOf" srcId="{8EFCC352-72EF-4A23-B759-9F02EF50B3AD}" destId="{44A9B909-222A-47A4-A595-5E8AC3CA826E}" srcOrd="1" destOrd="0" presId="urn:microsoft.com/office/officeart/2005/8/layout/process5"/>
    <dgm:cxn modelId="{9E3E7149-709E-496D-8D53-79ECA8F3EF8A}" type="presOf" srcId="{866420B2-C0AB-4412-9BC3-806B361027F8}" destId="{8E10ED4A-908E-4A28-9CB6-778D6128E4BB}" srcOrd="0" destOrd="0" presId="urn:microsoft.com/office/officeart/2005/8/layout/process5"/>
    <dgm:cxn modelId="{E00CA69E-0442-4BCE-A548-043270279060}" type="presOf" srcId="{25B6C161-BCAA-44AB-8881-9CEB3D98D8EC}" destId="{5492C686-2771-4B60-8C82-A989CB7C6521}" srcOrd="1" destOrd="0" presId="urn:microsoft.com/office/officeart/2005/8/layout/process5"/>
    <dgm:cxn modelId="{6AD023C0-F86F-464C-AE6B-147DA501D84B}" type="presOf" srcId="{7DF50198-E9E4-4D74-935D-16C24334E694}" destId="{D0D82205-DBF7-4EB2-90A2-1DF73FAD1CCE}" srcOrd="0" destOrd="0" presId="urn:microsoft.com/office/officeart/2005/8/layout/process5"/>
    <dgm:cxn modelId="{9B0FB5F3-9E84-4EAD-9066-26D5DE585EA1}" type="presOf" srcId="{8EFCC352-72EF-4A23-B759-9F02EF50B3AD}" destId="{A3DB4811-0DA2-41BF-A846-35C6BB3FD076}" srcOrd="0" destOrd="0" presId="urn:microsoft.com/office/officeart/2005/8/layout/process5"/>
    <dgm:cxn modelId="{E31FFEC3-A324-44E2-B6FC-DDECB97A88E7}" type="presOf" srcId="{CB59E627-24A5-427E-A277-1F2E70E61754}" destId="{92CBB5A8-F4EF-4816-8CE3-540CAE02634C}" srcOrd="1" destOrd="0" presId="urn:microsoft.com/office/officeart/2005/8/layout/process5"/>
    <dgm:cxn modelId="{BDDCCFA3-D4A6-4162-BF37-3F44A7450E1D}" type="presOf" srcId="{BD573C5C-A91D-4CC2-A421-A9972A2012BD}" destId="{DBB74029-458A-4383-96CE-77C4CCF078F9}" srcOrd="0" destOrd="0" presId="urn:microsoft.com/office/officeart/2005/8/layout/process5"/>
    <dgm:cxn modelId="{697D305A-F9CE-4420-9E85-BA63DDDA8D7C}" type="presOf" srcId="{BD573C5C-A91D-4CC2-A421-A9972A2012BD}" destId="{D8B1EC34-A7C2-43C8-8C7D-1CA77D7840A9}" srcOrd="1" destOrd="0" presId="urn:microsoft.com/office/officeart/2005/8/layout/process5"/>
    <dgm:cxn modelId="{42D2E9B2-8ADD-4E15-B9B1-ECCA2AC49CE7}" srcId="{866420B2-C0AB-4412-9BC3-806B361027F8}" destId="{47A4C0A5-D9F7-49AD-A814-72ED73CA5DFF}" srcOrd="7" destOrd="0" parTransId="{4B94454A-0B0E-44DA-BD43-B00DC4DECCF1}" sibTransId="{7DF50198-E9E4-4D74-935D-16C24334E694}"/>
    <dgm:cxn modelId="{0DA39032-0D71-426B-8E56-37B15FFD232A}" type="presOf" srcId="{9BCE314E-3F98-4807-8E91-3F2F0475F055}" destId="{5509EFF5-6C2E-4ED7-9B15-466D3DEE02A4}" srcOrd="0" destOrd="0" presId="urn:microsoft.com/office/officeart/2005/8/layout/process5"/>
    <dgm:cxn modelId="{87C71120-4FEC-469A-A749-30B9414A0616}" type="presOf" srcId="{CB59E627-24A5-427E-A277-1F2E70E61754}" destId="{7866348D-35E8-4658-AE0A-4EBF528A8028}" srcOrd="0" destOrd="0" presId="urn:microsoft.com/office/officeart/2005/8/layout/process5"/>
    <dgm:cxn modelId="{06A87104-D836-45F8-8EB4-D97052DB3ED2}" type="presOf" srcId="{7316DDC5-5977-4FB1-856E-FA92891076EA}" destId="{EB9FB647-F866-4D92-9AE3-4FEEFF191D43}" srcOrd="0" destOrd="0" presId="urn:microsoft.com/office/officeart/2005/8/layout/process5"/>
    <dgm:cxn modelId="{5E42A9FE-AC91-4D30-B69A-58F2663D15E1}" type="presOf" srcId="{D87AC9D5-D27B-4028-870E-ADECC73AE885}" destId="{C2525C7C-AED7-4EE8-828A-5139AB4C975C}" srcOrd="0" destOrd="0" presId="urn:microsoft.com/office/officeart/2005/8/layout/process5"/>
    <dgm:cxn modelId="{9B0419B8-32E4-40ED-9DF2-805BD2D61C0A}" srcId="{866420B2-C0AB-4412-9BC3-806B361027F8}" destId="{D57DACAE-8180-4921-A843-05DB73DF8335}" srcOrd="2" destOrd="0" parTransId="{251A2E6B-9D2A-4892-B466-EB519D1FD1C4}" sibTransId="{D87AC9D5-D27B-4028-870E-ADECC73AE885}"/>
    <dgm:cxn modelId="{71FB31D0-6229-4513-95EC-5722D97D7C63}" type="presOf" srcId="{47F7D89A-82FA-4B3B-B6D5-33AA13BC6703}" destId="{BD7C08BF-74CB-4252-9A52-A56A45DA3C3A}" srcOrd="0" destOrd="0" presId="urn:microsoft.com/office/officeart/2005/8/layout/process5"/>
    <dgm:cxn modelId="{A3FFB7C8-29A3-48CD-A912-78C704B260AB}" srcId="{866420B2-C0AB-4412-9BC3-806B361027F8}" destId="{B1A9EEB7-2DD0-4303-AFF4-7CCAE26AA0C8}" srcOrd="8" destOrd="0" parTransId="{F61DAEF8-EFD7-44D3-85E1-9A94CC79EF5E}" sibTransId="{1A3C3B8C-0B1A-4A2F-81A4-CDA3EFEFEE9B}"/>
    <dgm:cxn modelId="{49B92CF7-9D25-4CC6-BD4A-6921FA00CA04}" type="presOf" srcId="{BBE39AD5-F592-4F46-931F-BCB7C05B8249}" destId="{385D4FD6-3A05-42D1-8D65-4022447F9AC4}" srcOrd="1" destOrd="0" presId="urn:microsoft.com/office/officeart/2005/8/layout/process5"/>
    <dgm:cxn modelId="{9338FE5D-85C1-4F12-A8B3-E20D973BC37A}" type="presOf" srcId="{B1A9EEB7-2DD0-4303-AFF4-7CCAE26AA0C8}" destId="{14CC4DF9-1ADF-49E8-BEB0-9CD589B05AD4}" srcOrd="0" destOrd="0" presId="urn:microsoft.com/office/officeart/2005/8/layout/process5"/>
    <dgm:cxn modelId="{4E99EB95-FE0B-4FD3-87C8-B1E3ED6EFD83}" type="presOf" srcId="{25B6C161-BCAA-44AB-8881-9CEB3D98D8EC}" destId="{E12B09C3-8373-4E82-AC7A-99763E4BCF5C}" srcOrd="0" destOrd="0" presId="urn:microsoft.com/office/officeart/2005/8/layout/process5"/>
    <dgm:cxn modelId="{2BDB5C24-A141-4190-B449-08590618EE44}" type="presOf" srcId="{7DF50198-E9E4-4D74-935D-16C24334E694}" destId="{22CE9A72-5BEF-4C9B-B756-A34C240DE6EF}" srcOrd="1" destOrd="0" presId="urn:microsoft.com/office/officeart/2005/8/layout/process5"/>
    <dgm:cxn modelId="{A5C5A191-439C-4CA1-83B6-0F631D71594F}" type="presOf" srcId="{D57DACAE-8180-4921-A843-05DB73DF8335}" destId="{A457FE34-EABC-458A-8E0C-5F57E51AF636}" srcOrd="0" destOrd="0" presId="urn:microsoft.com/office/officeart/2005/8/layout/process5"/>
    <dgm:cxn modelId="{F454C3C2-6929-48F1-8DED-71857F3B40D8}" srcId="{866420B2-C0AB-4412-9BC3-806B361027F8}" destId="{E49C823F-C855-4F1A-8677-1A4D8630DB34}" srcOrd="5" destOrd="0" parTransId="{74BA97B6-25DB-4251-92EF-214B864A80E3}" sibTransId="{8EFCC352-72EF-4A23-B759-9F02EF50B3AD}"/>
    <dgm:cxn modelId="{B876D25A-7B5B-4E7C-A0E7-05AD1B8AC540}" srcId="{866420B2-C0AB-4412-9BC3-806B361027F8}" destId="{9BCE314E-3F98-4807-8E91-3F2F0475F055}" srcOrd="6" destOrd="0" parTransId="{96CD7225-F2D9-4FEF-895B-4069DB486838}" sibTransId="{25B6C161-BCAA-44AB-8881-9CEB3D98D8EC}"/>
    <dgm:cxn modelId="{FCF3E08C-B911-4B99-A8D4-6AB1DC9CC32B}" type="presOf" srcId="{D83A6D74-E7EC-4FDC-BDA4-318DB129755A}" destId="{B4346892-E338-4A41-9EF1-A4CCEA992E4D}" srcOrd="0" destOrd="0" presId="urn:microsoft.com/office/officeart/2005/8/layout/process5"/>
    <dgm:cxn modelId="{A9C15A4C-E9DE-493B-88A4-20A597A2A382}" type="presOf" srcId="{31A89AE5-D468-454B-B0AF-33EBD8143DAF}" destId="{91B4935A-A1FB-4709-ABC7-73F0137FF3F6}" srcOrd="0" destOrd="0" presId="urn:microsoft.com/office/officeart/2005/8/layout/process5"/>
    <dgm:cxn modelId="{82744B5A-092C-4D86-9ADD-A811D33B44CA}" type="presOf" srcId="{667852CF-2FED-425E-888B-F2FBE0F79DFB}" destId="{EFD7CC01-93AA-48CA-B356-A2A3EB1477AA}" srcOrd="1" destOrd="0" presId="urn:microsoft.com/office/officeart/2005/8/layout/process5"/>
    <dgm:cxn modelId="{DD0A1D62-8700-4797-8369-9A156330E13D}" type="presOf" srcId="{D87AC9D5-D27B-4028-870E-ADECC73AE885}" destId="{BCB8471D-A02A-4E13-979E-A85A51EA89EB}" srcOrd="1" destOrd="0" presId="urn:microsoft.com/office/officeart/2005/8/layout/process5"/>
    <dgm:cxn modelId="{BAFF538C-7EBF-45DD-8598-1CC5EFEB8FF4}" srcId="{866420B2-C0AB-4412-9BC3-806B361027F8}" destId="{47F7D89A-82FA-4B3B-B6D5-33AA13BC6703}" srcOrd="4" destOrd="0" parTransId="{C77E73EC-6481-4A37-8912-AEF3B10DD0FF}" sibTransId="{BD573C5C-A91D-4CC2-A421-A9972A2012BD}"/>
    <dgm:cxn modelId="{9C37269C-6765-4F58-9A3D-9AFE4F44AE5C}" type="presOf" srcId="{47A4C0A5-D9F7-49AD-A814-72ED73CA5DFF}" destId="{A6642EF1-0703-4364-856F-E185671E7369}" srcOrd="0" destOrd="0" presId="urn:microsoft.com/office/officeart/2005/8/layout/process5"/>
    <dgm:cxn modelId="{0322390C-42B6-4ECC-9342-1948CB402305}" type="presParOf" srcId="{8E10ED4A-908E-4A28-9CB6-778D6128E4BB}" destId="{B4346892-E338-4A41-9EF1-A4CCEA992E4D}" srcOrd="0" destOrd="0" presId="urn:microsoft.com/office/officeart/2005/8/layout/process5"/>
    <dgm:cxn modelId="{04313B73-1E34-4BFD-A702-F5CA20FFA7A1}" type="presParOf" srcId="{8E10ED4A-908E-4A28-9CB6-778D6128E4BB}" destId="{E5D7EB9F-DF00-4538-B09F-C92920C3E7C1}" srcOrd="1" destOrd="0" presId="urn:microsoft.com/office/officeart/2005/8/layout/process5"/>
    <dgm:cxn modelId="{F1BF9D0A-35EB-4FF5-B311-1D04F616943E}" type="presParOf" srcId="{E5D7EB9F-DF00-4538-B09F-C92920C3E7C1}" destId="{385D4FD6-3A05-42D1-8D65-4022447F9AC4}" srcOrd="0" destOrd="0" presId="urn:microsoft.com/office/officeart/2005/8/layout/process5"/>
    <dgm:cxn modelId="{9A463DA9-300A-45D8-9F9A-F5F4A034F6FB}" type="presParOf" srcId="{8E10ED4A-908E-4A28-9CB6-778D6128E4BB}" destId="{EB9FB647-F866-4D92-9AE3-4FEEFF191D43}" srcOrd="2" destOrd="0" presId="urn:microsoft.com/office/officeart/2005/8/layout/process5"/>
    <dgm:cxn modelId="{F5E424C4-D083-4D65-860B-AA0CB4C65659}" type="presParOf" srcId="{8E10ED4A-908E-4A28-9CB6-778D6128E4BB}" destId="{A3C8640B-A788-43D6-8075-9854A134E3AE}" srcOrd="3" destOrd="0" presId="urn:microsoft.com/office/officeart/2005/8/layout/process5"/>
    <dgm:cxn modelId="{318C57A7-2B20-4A26-851D-82630EF28C65}" type="presParOf" srcId="{A3C8640B-A788-43D6-8075-9854A134E3AE}" destId="{EFD7CC01-93AA-48CA-B356-A2A3EB1477AA}" srcOrd="0" destOrd="0" presId="urn:microsoft.com/office/officeart/2005/8/layout/process5"/>
    <dgm:cxn modelId="{B6094E41-3F05-4172-941D-891B36F06923}" type="presParOf" srcId="{8E10ED4A-908E-4A28-9CB6-778D6128E4BB}" destId="{A457FE34-EABC-458A-8E0C-5F57E51AF636}" srcOrd="4" destOrd="0" presId="urn:microsoft.com/office/officeart/2005/8/layout/process5"/>
    <dgm:cxn modelId="{B35B4E11-E292-4A16-8F24-1AA2EE7D27FF}" type="presParOf" srcId="{8E10ED4A-908E-4A28-9CB6-778D6128E4BB}" destId="{C2525C7C-AED7-4EE8-828A-5139AB4C975C}" srcOrd="5" destOrd="0" presId="urn:microsoft.com/office/officeart/2005/8/layout/process5"/>
    <dgm:cxn modelId="{7CE2D208-9660-4BED-A12D-92D28236CB37}" type="presParOf" srcId="{C2525C7C-AED7-4EE8-828A-5139AB4C975C}" destId="{BCB8471D-A02A-4E13-979E-A85A51EA89EB}" srcOrd="0" destOrd="0" presId="urn:microsoft.com/office/officeart/2005/8/layout/process5"/>
    <dgm:cxn modelId="{2044BD89-4286-4C2D-A654-95AD07F8F85B}" type="presParOf" srcId="{8E10ED4A-908E-4A28-9CB6-778D6128E4BB}" destId="{91B4935A-A1FB-4709-ABC7-73F0137FF3F6}" srcOrd="6" destOrd="0" presId="urn:microsoft.com/office/officeart/2005/8/layout/process5"/>
    <dgm:cxn modelId="{8C402182-A194-460F-B6EE-A14A93BFEC4A}" type="presParOf" srcId="{8E10ED4A-908E-4A28-9CB6-778D6128E4BB}" destId="{7866348D-35E8-4658-AE0A-4EBF528A8028}" srcOrd="7" destOrd="0" presId="urn:microsoft.com/office/officeart/2005/8/layout/process5"/>
    <dgm:cxn modelId="{DAF4B96D-4636-48F7-85BD-E86DB31A08EF}" type="presParOf" srcId="{7866348D-35E8-4658-AE0A-4EBF528A8028}" destId="{92CBB5A8-F4EF-4816-8CE3-540CAE02634C}" srcOrd="0" destOrd="0" presId="urn:microsoft.com/office/officeart/2005/8/layout/process5"/>
    <dgm:cxn modelId="{09F0A498-33AB-4A77-9293-FF3C0D085AAA}" type="presParOf" srcId="{8E10ED4A-908E-4A28-9CB6-778D6128E4BB}" destId="{BD7C08BF-74CB-4252-9A52-A56A45DA3C3A}" srcOrd="8" destOrd="0" presId="urn:microsoft.com/office/officeart/2005/8/layout/process5"/>
    <dgm:cxn modelId="{D56DADDC-1226-4953-82AB-4493F613F3E9}" type="presParOf" srcId="{8E10ED4A-908E-4A28-9CB6-778D6128E4BB}" destId="{DBB74029-458A-4383-96CE-77C4CCF078F9}" srcOrd="9" destOrd="0" presId="urn:microsoft.com/office/officeart/2005/8/layout/process5"/>
    <dgm:cxn modelId="{FE06C90C-B2EF-43DE-B585-CEF7C31B9B88}" type="presParOf" srcId="{DBB74029-458A-4383-96CE-77C4CCF078F9}" destId="{D8B1EC34-A7C2-43C8-8C7D-1CA77D7840A9}" srcOrd="0" destOrd="0" presId="urn:microsoft.com/office/officeart/2005/8/layout/process5"/>
    <dgm:cxn modelId="{C98A8B31-CE3A-4FFF-BA50-0B3078B1B5B2}" type="presParOf" srcId="{8E10ED4A-908E-4A28-9CB6-778D6128E4BB}" destId="{2F343C5A-FBE2-4918-9C19-B0E7A4EC1AE1}" srcOrd="10" destOrd="0" presId="urn:microsoft.com/office/officeart/2005/8/layout/process5"/>
    <dgm:cxn modelId="{BD7ABA88-0C57-466A-B18A-DFE23A0AB5CD}" type="presParOf" srcId="{8E10ED4A-908E-4A28-9CB6-778D6128E4BB}" destId="{A3DB4811-0DA2-41BF-A846-35C6BB3FD076}" srcOrd="11" destOrd="0" presId="urn:microsoft.com/office/officeart/2005/8/layout/process5"/>
    <dgm:cxn modelId="{0D8FA254-DC7F-4C89-AEDE-DD8CF891C84B}" type="presParOf" srcId="{A3DB4811-0DA2-41BF-A846-35C6BB3FD076}" destId="{44A9B909-222A-47A4-A595-5E8AC3CA826E}" srcOrd="0" destOrd="0" presId="urn:microsoft.com/office/officeart/2005/8/layout/process5"/>
    <dgm:cxn modelId="{A6510404-C117-454B-B0BD-54E1BA8F65AC}" type="presParOf" srcId="{8E10ED4A-908E-4A28-9CB6-778D6128E4BB}" destId="{5509EFF5-6C2E-4ED7-9B15-466D3DEE02A4}" srcOrd="12" destOrd="0" presId="urn:microsoft.com/office/officeart/2005/8/layout/process5"/>
    <dgm:cxn modelId="{D39C2DA8-4827-4DEF-8751-E26DC7490D5B}" type="presParOf" srcId="{8E10ED4A-908E-4A28-9CB6-778D6128E4BB}" destId="{E12B09C3-8373-4E82-AC7A-99763E4BCF5C}" srcOrd="13" destOrd="0" presId="urn:microsoft.com/office/officeart/2005/8/layout/process5"/>
    <dgm:cxn modelId="{5FE2B73F-00E0-49B2-87F4-1E2EAC421EA7}" type="presParOf" srcId="{E12B09C3-8373-4E82-AC7A-99763E4BCF5C}" destId="{5492C686-2771-4B60-8C82-A989CB7C6521}" srcOrd="0" destOrd="0" presId="urn:microsoft.com/office/officeart/2005/8/layout/process5"/>
    <dgm:cxn modelId="{0D4F6E13-6F29-475D-B176-1CB4EF1884EB}" type="presParOf" srcId="{8E10ED4A-908E-4A28-9CB6-778D6128E4BB}" destId="{A6642EF1-0703-4364-856F-E185671E7369}" srcOrd="14" destOrd="0" presId="urn:microsoft.com/office/officeart/2005/8/layout/process5"/>
    <dgm:cxn modelId="{6E01F558-D53A-4B4B-A986-E9F4F0C8BBDC}" type="presParOf" srcId="{8E10ED4A-908E-4A28-9CB6-778D6128E4BB}" destId="{D0D82205-DBF7-4EB2-90A2-1DF73FAD1CCE}" srcOrd="15" destOrd="0" presId="urn:microsoft.com/office/officeart/2005/8/layout/process5"/>
    <dgm:cxn modelId="{0E6B71B5-BE78-42DE-8C0F-394ADD85C470}" type="presParOf" srcId="{D0D82205-DBF7-4EB2-90A2-1DF73FAD1CCE}" destId="{22CE9A72-5BEF-4C9B-B756-A34C240DE6EF}" srcOrd="0" destOrd="0" presId="urn:microsoft.com/office/officeart/2005/8/layout/process5"/>
    <dgm:cxn modelId="{47A8A6F4-703C-47DA-892E-2BCB56676B0F}" type="presParOf" srcId="{8E10ED4A-908E-4A28-9CB6-778D6128E4BB}" destId="{14CC4DF9-1ADF-49E8-BEB0-9CD589B05AD4}"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E2EAD94-F47A-434E-9411-4B5624DDB31A}" type="doc">
      <dgm:prSet loTypeId="urn:microsoft.com/office/officeart/2008/layout/PictureAccentList" loCatId="list" qsTypeId="urn:microsoft.com/office/officeart/2005/8/quickstyle/3d1" qsCatId="3D" csTypeId="urn:microsoft.com/office/officeart/2005/8/colors/accent5_5" csCatId="accent5" phldr="1"/>
      <dgm:spPr/>
      <dgm:t>
        <a:bodyPr/>
        <a:lstStyle/>
        <a:p>
          <a:endParaRPr lang="es-ES"/>
        </a:p>
      </dgm:t>
    </dgm:pt>
    <dgm:pt modelId="{90D9ADDF-178B-4F34-A289-1B227ABE50DA}">
      <dgm:prSet phldrT="[Texto]" custT="1"/>
      <dgm:spPr/>
      <dgm:t>
        <a:bodyPr/>
        <a:lstStyle/>
        <a:p>
          <a:pPr algn="just"/>
          <a:r>
            <a:rPr lang="es-EC" sz="2100" dirty="0" smtClean="0"/>
            <a:t>Comparando los valores de la tabla obtenida con un radio de 2.76 m, con las de radio de 2.50 m, se observa que los valores de uso de cámara de la última son más altos.</a:t>
          </a:r>
          <a:r>
            <a:rPr lang="es-EC" sz="2300" dirty="0" smtClean="0"/>
            <a:t> </a:t>
          </a:r>
          <a:endParaRPr lang="es-ES" sz="2300" dirty="0"/>
        </a:p>
      </dgm:t>
    </dgm:pt>
    <dgm:pt modelId="{83F9B908-EC50-48B1-8B91-71ACAA6E7862}" type="parTrans" cxnId="{3DDB9FDD-B7B9-4AA2-8C6C-47CB4AF61A1E}">
      <dgm:prSet/>
      <dgm:spPr/>
      <dgm:t>
        <a:bodyPr/>
        <a:lstStyle/>
        <a:p>
          <a:endParaRPr lang="es-ES"/>
        </a:p>
      </dgm:t>
    </dgm:pt>
    <dgm:pt modelId="{030C764D-FCEE-43BA-9FA3-F3ECF2C79B24}" type="sibTrans" cxnId="{3DDB9FDD-B7B9-4AA2-8C6C-47CB4AF61A1E}">
      <dgm:prSet/>
      <dgm:spPr/>
      <dgm:t>
        <a:bodyPr/>
        <a:lstStyle/>
        <a:p>
          <a:endParaRPr lang="es-ES"/>
        </a:p>
      </dgm:t>
    </dgm:pt>
    <dgm:pt modelId="{DBEF1421-7693-48BE-BE87-730CA0CCFBDD}">
      <dgm:prSet phldrT="[Texto]"/>
      <dgm:spPr/>
      <dgm:t>
        <a:bodyPr/>
        <a:lstStyle/>
        <a:p>
          <a:pPr algn="just"/>
          <a:r>
            <a:rPr lang="es-EC" dirty="0" smtClean="0"/>
            <a:t>Por tanto, con un radio de 2.5 m se ve mejor la superficie para todo el rango de diferentes ángulos de este estudio, que va de los 5 ° a los 80 °.</a:t>
          </a:r>
          <a:endParaRPr lang="es-ES" dirty="0"/>
        </a:p>
      </dgm:t>
    </dgm:pt>
    <dgm:pt modelId="{586F4A55-E338-45EB-89DD-50F4D5020206}" type="parTrans" cxnId="{E524C483-7570-4FEF-8E8E-26E91379F20F}">
      <dgm:prSet/>
      <dgm:spPr/>
      <dgm:t>
        <a:bodyPr/>
        <a:lstStyle/>
        <a:p>
          <a:endParaRPr lang="es-ES"/>
        </a:p>
      </dgm:t>
    </dgm:pt>
    <dgm:pt modelId="{93B6564F-397D-490E-A5B2-4F47E4027126}" type="sibTrans" cxnId="{E524C483-7570-4FEF-8E8E-26E91379F20F}">
      <dgm:prSet/>
      <dgm:spPr/>
      <dgm:t>
        <a:bodyPr/>
        <a:lstStyle/>
        <a:p>
          <a:endParaRPr lang="es-ES"/>
        </a:p>
      </dgm:t>
    </dgm:pt>
    <dgm:pt modelId="{F38747E2-C2C9-40F9-B34C-A0F5E40E2FA8}" type="pres">
      <dgm:prSet presAssocID="{7E2EAD94-F47A-434E-9411-4B5624DDB31A}" presName="layout" presStyleCnt="0">
        <dgm:presLayoutVars>
          <dgm:chMax/>
          <dgm:chPref/>
          <dgm:dir/>
          <dgm:animOne val="branch"/>
          <dgm:animLvl val="lvl"/>
          <dgm:resizeHandles/>
        </dgm:presLayoutVars>
      </dgm:prSet>
      <dgm:spPr/>
      <dgm:t>
        <a:bodyPr/>
        <a:lstStyle/>
        <a:p>
          <a:endParaRPr lang="es-EC"/>
        </a:p>
      </dgm:t>
    </dgm:pt>
    <dgm:pt modelId="{68602322-8BEA-40BD-B20E-50638E3F9D80}" type="pres">
      <dgm:prSet presAssocID="{90D9ADDF-178B-4F34-A289-1B227ABE50DA}" presName="root" presStyleCnt="0">
        <dgm:presLayoutVars>
          <dgm:chMax/>
          <dgm:chPref val="4"/>
        </dgm:presLayoutVars>
      </dgm:prSet>
      <dgm:spPr/>
    </dgm:pt>
    <dgm:pt modelId="{5E5133E0-9A5D-4195-8F40-4E8A385E4B54}" type="pres">
      <dgm:prSet presAssocID="{90D9ADDF-178B-4F34-A289-1B227ABE50DA}" presName="rootComposite" presStyleCnt="0">
        <dgm:presLayoutVars/>
      </dgm:prSet>
      <dgm:spPr/>
    </dgm:pt>
    <dgm:pt modelId="{5341F238-E412-41C1-B7B5-10C6AE70F7C4}" type="pres">
      <dgm:prSet presAssocID="{90D9ADDF-178B-4F34-A289-1B227ABE50DA}" presName="rootText" presStyleLbl="node0" presStyleIdx="0" presStyleCnt="1" custLinFactNeighborY="-37437">
        <dgm:presLayoutVars>
          <dgm:chMax/>
          <dgm:chPref val="4"/>
        </dgm:presLayoutVars>
      </dgm:prSet>
      <dgm:spPr/>
      <dgm:t>
        <a:bodyPr/>
        <a:lstStyle/>
        <a:p>
          <a:endParaRPr lang="es-ES"/>
        </a:p>
      </dgm:t>
    </dgm:pt>
    <dgm:pt modelId="{B1C6FD94-19F7-4262-A126-2B6CAAA0B886}" type="pres">
      <dgm:prSet presAssocID="{90D9ADDF-178B-4F34-A289-1B227ABE50DA}" presName="childShape" presStyleCnt="0">
        <dgm:presLayoutVars>
          <dgm:chMax val="0"/>
          <dgm:chPref val="0"/>
        </dgm:presLayoutVars>
      </dgm:prSet>
      <dgm:spPr/>
    </dgm:pt>
    <dgm:pt modelId="{F00F2532-20CA-43A9-8059-F0BB546428D5}" type="pres">
      <dgm:prSet presAssocID="{DBEF1421-7693-48BE-BE87-730CA0CCFBDD}" presName="childComposite" presStyleCnt="0">
        <dgm:presLayoutVars>
          <dgm:chMax val="0"/>
          <dgm:chPref val="0"/>
        </dgm:presLayoutVars>
      </dgm:prSet>
      <dgm:spPr/>
    </dgm:pt>
    <dgm:pt modelId="{3B3BA451-E69D-497A-A00E-22B8FF40E555}" type="pres">
      <dgm:prSet presAssocID="{DBEF1421-7693-48BE-BE87-730CA0CCFBDD}" presName="Image" presStyleLbl="node1" presStyleIdx="0" presStyleCnt="1" custScaleX="104651" custScaleY="115999" custLinFactNeighborY="27972"/>
      <dgm:spPr/>
    </dgm:pt>
    <dgm:pt modelId="{EEB2FFF1-95C1-4BF3-969B-4FC3DFB463EE}" type="pres">
      <dgm:prSet presAssocID="{DBEF1421-7693-48BE-BE87-730CA0CCFBDD}" presName="childText" presStyleLbl="lnNode1" presStyleIdx="0" presStyleCnt="1" custScaleX="95750" custScaleY="115601" custLinFactNeighborY="27972">
        <dgm:presLayoutVars>
          <dgm:chMax val="0"/>
          <dgm:chPref val="0"/>
          <dgm:bulletEnabled val="1"/>
        </dgm:presLayoutVars>
      </dgm:prSet>
      <dgm:spPr/>
      <dgm:t>
        <a:bodyPr/>
        <a:lstStyle/>
        <a:p>
          <a:endParaRPr lang="es-ES"/>
        </a:p>
      </dgm:t>
    </dgm:pt>
  </dgm:ptLst>
  <dgm:cxnLst>
    <dgm:cxn modelId="{3DDB9FDD-B7B9-4AA2-8C6C-47CB4AF61A1E}" srcId="{7E2EAD94-F47A-434E-9411-4B5624DDB31A}" destId="{90D9ADDF-178B-4F34-A289-1B227ABE50DA}" srcOrd="0" destOrd="0" parTransId="{83F9B908-EC50-48B1-8B91-71ACAA6E7862}" sibTransId="{030C764D-FCEE-43BA-9FA3-F3ECF2C79B24}"/>
    <dgm:cxn modelId="{A0CDB028-0272-4C5C-B558-AAC8794CB85A}" type="presOf" srcId="{DBEF1421-7693-48BE-BE87-730CA0CCFBDD}" destId="{EEB2FFF1-95C1-4BF3-969B-4FC3DFB463EE}" srcOrd="0" destOrd="0" presId="urn:microsoft.com/office/officeart/2008/layout/PictureAccentList"/>
    <dgm:cxn modelId="{6A5B6A5E-8413-4176-A93C-BDB83895B8E5}" type="presOf" srcId="{90D9ADDF-178B-4F34-A289-1B227ABE50DA}" destId="{5341F238-E412-41C1-B7B5-10C6AE70F7C4}" srcOrd="0" destOrd="0" presId="urn:microsoft.com/office/officeart/2008/layout/PictureAccentList"/>
    <dgm:cxn modelId="{E524C483-7570-4FEF-8E8E-26E91379F20F}" srcId="{90D9ADDF-178B-4F34-A289-1B227ABE50DA}" destId="{DBEF1421-7693-48BE-BE87-730CA0CCFBDD}" srcOrd="0" destOrd="0" parTransId="{586F4A55-E338-45EB-89DD-50F4D5020206}" sibTransId="{93B6564F-397D-490E-A5B2-4F47E4027126}"/>
    <dgm:cxn modelId="{7C71403C-90EA-4CB3-8A15-AC41F483F98B}" type="presOf" srcId="{7E2EAD94-F47A-434E-9411-4B5624DDB31A}" destId="{F38747E2-C2C9-40F9-B34C-A0F5E40E2FA8}" srcOrd="0" destOrd="0" presId="urn:microsoft.com/office/officeart/2008/layout/PictureAccentList"/>
    <dgm:cxn modelId="{B633776E-262E-44FA-95DD-9CE559E81E84}" type="presParOf" srcId="{F38747E2-C2C9-40F9-B34C-A0F5E40E2FA8}" destId="{68602322-8BEA-40BD-B20E-50638E3F9D80}" srcOrd="0" destOrd="0" presId="urn:microsoft.com/office/officeart/2008/layout/PictureAccentList"/>
    <dgm:cxn modelId="{FDE35EC3-4F20-46B7-ADF1-9EEEA14FDCA2}" type="presParOf" srcId="{68602322-8BEA-40BD-B20E-50638E3F9D80}" destId="{5E5133E0-9A5D-4195-8F40-4E8A385E4B54}" srcOrd="0" destOrd="0" presId="urn:microsoft.com/office/officeart/2008/layout/PictureAccentList"/>
    <dgm:cxn modelId="{09441216-F60F-4BB6-9916-89D3B1364BC8}" type="presParOf" srcId="{5E5133E0-9A5D-4195-8F40-4E8A385E4B54}" destId="{5341F238-E412-41C1-B7B5-10C6AE70F7C4}" srcOrd="0" destOrd="0" presId="urn:microsoft.com/office/officeart/2008/layout/PictureAccentList"/>
    <dgm:cxn modelId="{9FC43B62-C9A4-4EFD-A7FB-63B9E89BCC37}" type="presParOf" srcId="{68602322-8BEA-40BD-B20E-50638E3F9D80}" destId="{B1C6FD94-19F7-4262-A126-2B6CAAA0B886}" srcOrd="1" destOrd="0" presId="urn:microsoft.com/office/officeart/2008/layout/PictureAccentList"/>
    <dgm:cxn modelId="{32854AB1-1717-4D5D-8078-9B01B1713129}" type="presParOf" srcId="{B1C6FD94-19F7-4262-A126-2B6CAAA0B886}" destId="{F00F2532-20CA-43A9-8059-F0BB546428D5}" srcOrd="0" destOrd="0" presId="urn:microsoft.com/office/officeart/2008/layout/PictureAccentList"/>
    <dgm:cxn modelId="{5AD1783A-7BD7-45F5-9EE3-C1B31A2A6BF6}" type="presParOf" srcId="{F00F2532-20CA-43A9-8059-F0BB546428D5}" destId="{3B3BA451-E69D-497A-A00E-22B8FF40E555}" srcOrd="0" destOrd="0" presId="urn:microsoft.com/office/officeart/2008/layout/PictureAccentList"/>
    <dgm:cxn modelId="{8D4A89A9-EEBA-47FB-8805-072A7B0BA664}" type="presParOf" srcId="{F00F2532-20CA-43A9-8059-F0BB546428D5}" destId="{EEB2FFF1-95C1-4BF3-969B-4FC3DFB463E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5FD3F0C-00A6-4A79-85DE-BBBFB0CDD68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ADCC9BFA-1F3C-4B7C-BCBB-42AF65CF9F41}">
      <dgm:prSet phldrT="[Texto]" custT="1"/>
      <dgm:spPr/>
      <dgm:t>
        <a:bodyPr/>
        <a:lstStyle/>
        <a:p>
          <a:pPr algn="just"/>
          <a:r>
            <a:rPr lang="es-EC" sz="2000" dirty="0" smtClean="0"/>
            <a:t>La pérdida de visión de colocarlo a 2.76 m respecto a colocarlo a 2.5 m es de 9.38 % en el caso más desfavorable.</a:t>
          </a:r>
          <a:endParaRPr lang="es-ES" sz="2000" dirty="0"/>
        </a:p>
      </dgm:t>
    </dgm:pt>
    <dgm:pt modelId="{BCC23C34-AD01-4366-8117-39D4DDCB83E2}" type="parTrans" cxnId="{F05DB459-BC62-464F-876C-FE14DD70262A}">
      <dgm:prSet/>
      <dgm:spPr/>
      <dgm:t>
        <a:bodyPr/>
        <a:lstStyle/>
        <a:p>
          <a:endParaRPr lang="es-ES"/>
        </a:p>
      </dgm:t>
    </dgm:pt>
    <dgm:pt modelId="{E752CEFE-D1B6-4CBA-8DC8-2595ADC01858}" type="sibTrans" cxnId="{F05DB459-BC62-464F-876C-FE14DD70262A}">
      <dgm:prSet/>
      <dgm:spPr/>
      <dgm:t>
        <a:bodyPr/>
        <a:lstStyle/>
        <a:p>
          <a:endParaRPr lang="es-ES"/>
        </a:p>
      </dgm:t>
    </dgm:pt>
    <dgm:pt modelId="{F00C9E05-0F36-4A35-B929-C615D9028872}">
      <dgm:prSet phldrT="[Texto]"/>
      <dgm:spPr>
        <a:solidFill>
          <a:srgbClr val="5EAFA6"/>
        </a:solidFill>
      </dgm:spPr>
      <dgm:t>
        <a:bodyPr/>
        <a:lstStyle/>
        <a:p>
          <a:r>
            <a:rPr lang="es-EC" dirty="0" smtClean="0"/>
            <a:t>El cálculo d = 2h, resulta ser una aproximación muy buena al valor óptimo, por lo que se recomienda el uso de este método de ubicación.</a:t>
          </a:r>
          <a:endParaRPr lang="es-ES" dirty="0"/>
        </a:p>
      </dgm:t>
    </dgm:pt>
    <dgm:pt modelId="{C095D423-A5F2-44B5-A652-EFE0187174CC}" type="parTrans" cxnId="{5097EA9B-6EE7-4AD3-B2C1-9639B24BC298}">
      <dgm:prSet/>
      <dgm:spPr/>
      <dgm:t>
        <a:bodyPr/>
        <a:lstStyle/>
        <a:p>
          <a:endParaRPr lang="es-ES"/>
        </a:p>
      </dgm:t>
    </dgm:pt>
    <dgm:pt modelId="{CD17D3E0-5A6C-499F-BDC6-8D364EEB1A5D}" type="sibTrans" cxnId="{5097EA9B-6EE7-4AD3-B2C1-9639B24BC298}">
      <dgm:prSet/>
      <dgm:spPr/>
      <dgm:t>
        <a:bodyPr/>
        <a:lstStyle/>
        <a:p>
          <a:endParaRPr lang="es-ES"/>
        </a:p>
      </dgm:t>
    </dgm:pt>
    <dgm:pt modelId="{EF615159-D65C-48D2-A991-17AC20D492B1}">
      <dgm:prSet phldrT="[Texto]"/>
      <dgm:spPr>
        <a:solidFill>
          <a:srgbClr val="8064A2"/>
        </a:solidFill>
      </dgm:spPr>
      <dgm:t>
        <a:bodyPr/>
        <a:lstStyle/>
        <a:p>
          <a:r>
            <a:rPr lang="es-EC" dirty="0" smtClean="0"/>
            <a:t>Se comprueba también que ampliar el radio a una distancia mayor a d = 2h, da como resultado una disminución de la utilización del área de visión de la cámara.</a:t>
          </a:r>
          <a:endParaRPr lang="es-ES" dirty="0"/>
        </a:p>
      </dgm:t>
    </dgm:pt>
    <dgm:pt modelId="{D57F6002-837D-4DB1-BD1C-E8EC3A02C7B7}" type="parTrans" cxnId="{24DD2A9F-A798-40B2-83C0-A55CCC49A7FE}">
      <dgm:prSet/>
      <dgm:spPr/>
      <dgm:t>
        <a:bodyPr/>
        <a:lstStyle/>
        <a:p>
          <a:endParaRPr lang="es-ES"/>
        </a:p>
      </dgm:t>
    </dgm:pt>
    <dgm:pt modelId="{3B8A55BC-2352-4572-B8AC-69FD19EDE410}" type="sibTrans" cxnId="{24DD2A9F-A798-40B2-83C0-A55CCC49A7FE}">
      <dgm:prSet/>
      <dgm:spPr/>
      <dgm:t>
        <a:bodyPr/>
        <a:lstStyle/>
        <a:p>
          <a:endParaRPr lang="es-ES"/>
        </a:p>
      </dgm:t>
    </dgm:pt>
    <dgm:pt modelId="{A7DF649A-7081-4342-9927-1A74C48A436F}" type="pres">
      <dgm:prSet presAssocID="{E5FD3F0C-00A6-4A79-85DE-BBBFB0CDD680}" presName="Name0" presStyleCnt="0">
        <dgm:presLayoutVars>
          <dgm:chMax val="7"/>
          <dgm:chPref val="7"/>
          <dgm:dir/>
        </dgm:presLayoutVars>
      </dgm:prSet>
      <dgm:spPr/>
      <dgm:t>
        <a:bodyPr/>
        <a:lstStyle/>
        <a:p>
          <a:endParaRPr lang="es-EC"/>
        </a:p>
      </dgm:t>
    </dgm:pt>
    <dgm:pt modelId="{2235D4F0-17BD-4D9A-BE59-054954F7547F}" type="pres">
      <dgm:prSet presAssocID="{E5FD3F0C-00A6-4A79-85DE-BBBFB0CDD680}" presName="Name1" presStyleCnt="0"/>
      <dgm:spPr/>
    </dgm:pt>
    <dgm:pt modelId="{37C2C6D2-03D5-433C-808C-CBED70B0D6BB}" type="pres">
      <dgm:prSet presAssocID="{E5FD3F0C-00A6-4A79-85DE-BBBFB0CDD680}" presName="cycle" presStyleCnt="0"/>
      <dgm:spPr/>
    </dgm:pt>
    <dgm:pt modelId="{16C5F19E-4125-4D34-A06E-E4EE4F0F8CE0}" type="pres">
      <dgm:prSet presAssocID="{E5FD3F0C-00A6-4A79-85DE-BBBFB0CDD680}" presName="srcNode" presStyleLbl="node1" presStyleIdx="0" presStyleCnt="3"/>
      <dgm:spPr/>
    </dgm:pt>
    <dgm:pt modelId="{C2B38A54-6CD9-4EBD-A304-44D8343521E8}" type="pres">
      <dgm:prSet presAssocID="{E5FD3F0C-00A6-4A79-85DE-BBBFB0CDD680}" presName="conn" presStyleLbl="parChTrans1D2" presStyleIdx="0" presStyleCnt="1"/>
      <dgm:spPr/>
      <dgm:t>
        <a:bodyPr/>
        <a:lstStyle/>
        <a:p>
          <a:endParaRPr lang="es-EC"/>
        </a:p>
      </dgm:t>
    </dgm:pt>
    <dgm:pt modelId="{8CBAAF49-9E0C-444B-8BEC-A6478DB2474E}" type="pres">
      <dgm:prSet presAssocID="{E5FD3F0C-00A6-4A79-85DE-BBBFB0CDD680}" presName="extraNode" presStyleLbl="node1" presStyleIdx="0" presStyleCnt="3"/>
      <dgm:spPr/>
    </dgm:pt>
    <dgm:pt modelId="{91F813CE-46DB-4DD5-B443-88073AF6E954}" type="pres">
      <dgm:prSet presAssocID="{E5FD3F0C-00A6-4A79-85DE-BBBFB0CDD680}" presName="dstNode" presStyleLbl="node1" presStyleIdx="0" presStyleCnt="3"/>
      <dgm:spPr/>
    </dgm:pt>
    <dgm:pt modelId="{BBE1C682-F08D-4B41-BCC9-91FEB9782FAE}" type="pres">
      <dgm:prSet presAssocID="{ADCC9BFA-1F3C-4B7C-BCBB-42AF65CF9F41}" presName="text_1" presStyleLbl="node1" presStyleIdx="0" presStyleCnt="3">
        <dgm:presLayoutVars>
          <dgm:bulletEnabled val="1"/>
        </dgm:presLayoutVars>
      </dgm:prSet>
      <dgm:spPr/>
      <dgm:t>
        <a:bodyPr/>
        <a:lstStyle/>
        <a:p>
          <a:endParaRPr lang="es-ES"/>
        </a:p>
      </dgm:t>
    </dgm:pt>
    <dgm:pt modelId="{A45DFFD0-7327-4A44-8711-E92C8DB31B4C}" type="pres">
      <dgm:prSet presAssocID="{ADCC9BFA-1F3C-4B7C-BCBB-42AF65CF9F41}" presName="accent_1" presStyleCnt="0"/>
      <dgm:spPr/>
    </dgm:pt>
    <dgm:pt modelId="{940C04E5-E32E-4511-99E3-D0EEF8E4FE05}" type="pres">
      <dgm:prSet presAssocID="{ADCC9BFA-1F3C-4B7C-BCBB-42AF65CF9F41}" presName="accentRepeatNode" presStyleLbl="solidFgAcc1" presStyleIdx="0" presStyleCnt="3"/>
      <dgm:spPr>
        <a:solidFill>
          <a:schemeClr val="accent3"/>
        </a:solidFill>
        <a:ln>
          <a:solidFill>
            <a:srgbClr val="8064A2"/>
          </a:solidFill>
        </a:ln>
      </dgm:spPr>
    </dgm:pt>
    <dgm:pt modelId="{8E5FF855-D6E2-4C70-8C3D-09817E8F790E}" type="pres">
      <dgm:prSet presAssocID="{F00C9E05-0F36-4A35-B929-C615D9028872}" presName="text_2" presStyleLbl="node1" presStyleIdx="1" presStyleCnt="3" custLinFactNeighborX="-594" custLinFactNeighborY="-6384">
        <dgm:presLayoutVars>
          <dgm:bulletEnabled val="1"/>
        </dgm:presLayoutVars>
      </dgm:prSet>
      <dgm:spPr/>
      <dgm:t>
        <a:bodyPr/>
        <a:lstStyle/>
        <a:p>
          <a:endParaRPr lang="es-ES"/>
        </a:p>
      </dgm:t>
    </dgm:pt>
    <dgm:pt modelId="{2A8A9381-EAC4-46C9-8F05-A55B41B47877}" type="pres">
      <dgm:prSet presAssocID="{F00C9E05-0F36-4A35-B929-C615D9028872}" presName="accent_2" presStyleCnt="0"/>
      <dgm:spPr/>
    </dgm:pt>
    <dgm:pt modelId="{66FD6842-3BFA-46F9-BD0B-F5748E70C893}" type="pres">
      <dgm:prSet presAssocID="{F00C9E05-0F36-4A35-B929-C615D9028872}" presName="accentRepeatNode" presStyleLbl="solidFgAcc1" presStyleIdx="1" presStyleCnt="3"/>
      <dgm:spPr>
        <a:solidFill>
          <a:srgbClr val="5EAFA6"/>
        </a:solidFill>
        <a:ln>
          <a:solidFill>
            <a:schemeClr val="accent3"/>
          </a:solidFill>
        </a:ln>
      </dgm:spPr>
    </dgm:pt>
    <dgm:pt modelId="{CD8819D9-BF88-4C0C-8177-8160188DF93F}" type="pres">
      <dgm:prSet presAssocID="{EF615159-D65C-48D2-A991-17AC20D492B1}" presName="text_3" presStyleLbl="node1" presStyleIdx="2" presStyleCnt="3">
        <dgm:presLayoutVars>
          <dgm:bulletEnabled val="1"/>
        </dgm:presLayoutVars>
      </dgm:prSet>
      <dgm:spPr/>
      <dgm:t>
        <a:bodyPr/>
        <a:lstStyle/>
        <a:p>
          <a:endParaRPr lang="es-ES"/>
        </a:p>
      </dgm:t>
    </dgm:pt>
    <dgm:pt modelId="{0164D062-3713-42E0-AF08-523E7E02230D}" type="pres">
      <dgm:prSet presAssocID="{EF615159-D65C-48D2-A991-17AC20D492B1}" presName="accent_3" presStyleCnt="0"/>
      <dgm:spPr/>
    </dgm:pt>
    <dgm:pt modelId="{38FF2ED0-B20B-4316-A57A-67FB6FDC8D3F}" type="pres">
      <dgm:prSet presAssocID="{EF615159-D65C-48D2-A991-17AC20D492B1}" presName="accentRepeatNode" presStyleLbl="solidFgAcc1" presStyleIdx="2" presStyleCnt="3"/>
      <dgm:spPr>
        <a:solidFill>
          <a:srgbClr val="8064A2"/>
        </a:solidFill>
        <a:ln>
          <a:solidFill>
            <a:srgbClr val="5EAFA6"/>
          </a:solidFill>
        </a:ln>
      </dgm:spPr>
    </dgm:pt>
  </dgm:ptLst>
  <dgm:cxnLst>
    <dgm:cxn modelId="{633AB009-031E-4BA3-BCEC-0BC93644FEBA}" type="presOf" srcId="{EF615159-D65C-48D2-A991-17AC20D492B1}" destId="{CD8819D9-BF88-4C0C-8177-8160188DF93F}" srcOrd="0" destOrd="0" presId="urn:microsoft.com/office/officeart/2008/layout/VerticalCurvedList"/>
    <dgm:cxn modelId="{89CCB655-D814-4132-97FA-79B5FC80E40C}" type="presOf" srcId="{E752CEFE-D1B6-4CBA-8DC8-2595ADC01858}" destId="{C2B38A54-6CD9-4EBD-A304-44D8343521E8}" srcOrd="0" destOrd="0" presId="urn:microsoft.com/office/officeart/2008/layout/VerticalCurvedList"/>
    <dgm:cxn modelId="{8A0FA45A-BEDC-4C97-9A3A-7232B855A31F}" type="presOf" srcId="{E5FD3F0C-00A6-4A79-85DE-BBBFB0CDD680}" destId="{A7DF649A-7081-4342-9927-1A74C48A436F}" srcOrd="0" destOrd="0" presId="urn:microsoft.com/office/officeart/2008/layout/VerticalCurvedList"/>
    <dgm:cxn modelId="{AE3EC0D7-71DB-4BF1-AA5F-80D2607497D1}" type="presOf" srcId="{F00C9E05-0F36-4A35-B929-C615D9028872}" destId="{8E5FF855-D6E2-4C70-8C3D-09817E8F790E}" srcOrd="0" destOrd="0" presId="urn:microsoft.com/office/officeart/2008/layout/VerticalCurvedList"/>
    <dgm:cxn modelId="{24DD2A9F-A798-40B2-83C0-A55CCC49A7FE}" srcId="{E5FD3F0C-00A6-4A79-85DE-BBBFB0CDD680}" destId="{EF615159-D65C-48D2-A991-17AC20D492B1}" srcOrd="2" destOrd="0" parTransId="{D57F6002-837D-4DB1-BD1C-E8EC3A02C7B7}" sibTransId="{3B8A55BC-2352-4572-B8AC-69FD19EDE410}"/>
    <dgm:cxn modelId="{7146E173-2639-49AB-A645-28B551D1988B}" type="presOf" srcId="{ADCC9BFA-1F3C-4B7C-BCBB-42AF65CF9F41}" destId="{BBE1C682-F08D-4B41-BCC9-91FEB9782FAE}" srcOrd="0" destOrd="0" presId="urn:microsoft.com/office/officeart/2008/layout/VerticalCurvedList"/>
    <dgm:cxn modelId="{F05DB459-BC62-464F-876C-FE14DD70262A}" srcId="{E5FD3F0C-00A6-4A79-85DE-BBBFB0CDD680}" destId="{ADCC9BFA-1F3C-4B7C-BCBB-42AF65CF9F41}" srcOrd="0" destOrd="0" parTransId="{BCC23C34-AD01-4366-8117-39D4DDCB83E2}" sibTransId="{E752CEFE-D1B6-4CBA-8DC8-2595ADC01858}"/>
    <dgm:cxn modelId="{5097EA9B-6EE7-4AD3-B2C1-9639B24BC298}" srcId="{E5FD3F0C-00A6-4A79-85DE-BBBFB0CDD680}" destId="{F00C9E05-0F36-4A35-B929-C615D9028872}" srcOrd="1" destOrd="0" parTransId="{C095D423-A5F2-44B5-A652-EFE0187174CC}" sibTransId="{CD17D3E0-5A6C-499F-BDC6-8D364EEB1A5D}"/>
    <dgm:cxn modelId="{95975823-9366-4CEE-9248-E1CFA15DC124}" type="presParOf" srcId="{A7DF649A-7081-4342-9927-1A74C48A436F}" destId="{2235D4F0-17BD-4D9A-BE59-054954F7547F}" srcOrd="0" destOrd="0" presId="urn:microsoft.com/office/officeart/2008/layout/VerticalCurvedList"/>
    <dgm:cxn modelId="{EFE0E91E-AEE8-4FAA-9646-1F0C0A0B7D36}" type="presParOf" srcId="{2235D4F0-17BD-4D9A-BE59-054954F7547F}" destId="{37C2C6D2-03D5-433C-808C-CBED70B0D6BB}" srcOrd="0" destOrd="0" presId="urn:microsoft.com/office/officeart/2008/layout/VerticalCurvedList"/>
    <dgm:cxn modelId="{5A630053-D7DD-4A1B-AC19-AFF6C452E132}" type="presParOf" srcId="{37C2C6D2-03D5-433C-808C-CBED70B0D6BB}" destId="{16C5F19E-4125-4D34-A06E-E4EE4F0F8CE0}" srcOrd="0" destOrd="0" presId="urn:microsoft.com/office/officeart/2008/layout/VerticalCurvedList"/>
    <dgm:cxn modelId="{6F428C17-80A4-41D6-94DB-241CB466DCA6}" type="presParOf" srcId="{37C2C6D2-03D5-433C-808C-CBED70B0D6BB}" destId="{C2B38A54-6CD9-4EBD-A304-44D8343521E8}" srcOrd="1" destOrd="0" presId="urn:microsoft.com/office/officeart/2008/layout/VerticalCurvedList"/>
    <dgm:cxn modelId="{C62F3DAB-7430-42B2-9856-3A054026A8C3}" type="presParOf" srcId="{37C2C6D2-03D5-433C-808C-CBED70B0D6BB}" destId="{8CBAAF49-9E0C-444B-8BEC-A6478DB2474E}" srcOrd="2" destOrd="0" presId="urn:microsoft.com/office/officeart/2008/layout/VerticalCurvedList"/>
    <dgm:cxn modelId="{6AAC3CBB-879E-4CF8-9DAB-BC0A7CCC3C73}" type="presParOf" srcId="{37C2C6D2-03D5-433C-808C-CBED70B0D6BB}" destId="{91F813CE-46DB-4DD5-B443-88073AF6E954}" srcOrd="3" destOrd="0" presId="urn:microsoft.com/office/officeart/2008/layout/VerticalCurvedList"/>
    <dgm:cxn modelId="{AB4ED8CD-4E10-4295-8302-C3BF977554EF}" type="presParOf" srcId="{2235D4F0-17BD-4D9A-BE59-054954F7547F}" destId="{BBE1C682-F08D-4B41-BCC9-91FEB9782FAE}" srcOrd="1" destOrd="0" presId="urn:microsoft.com/office/officeart/2008/layout/VerticalCurvedList"/>
    <dgm:cxn modelId="{DA6D9D98-D71E-40B3-8925-788CD0D4027A}" type="presParOf" srcId="{2235D4F0-17BD-4D9A-BE59-054954F7547F}" destId="{A45DFFD0-7327-4A44-8711-E92C8DB31B4C}" srcOrd="2" destOrd="0" presId="urn:microsoft.com/office/officeart/2008/layout/VerticalCurvedList"/>
    <dgm:cxn modelId="{E0918F4D-0FA4-446D-B84B-E2E6CBBA8920}" type="presParOf" srcId="{A45DFFD0-7327-4A44-8711-E92C8DB31B4C}" destId="{940C04E5-E32E-4511-99E3-D0EEF8E4FE05}" srcOrd="0" destOrd="0" presId="urn:microsoft.com/office/officeart/2008/layout/VerticalCurvedList"/>
    <dgm:cxn modelId="{D35205BC-8AA8-46A0-B02F-8D5BF5D064B7}" type="presParOf" srcId="{2235D4F0-17BD-4D9A-BE59-054954F7547F}" destId="{8E5FF855-D6E2-4C70-8C3D-09817E8F790E}" srcOrd="3" destOrd="0" presId="urn:microsoft.com/office/officeart/2008/layout/VerticalCurvedList"/>
    <dgm:cxn modelId="{5D701862-11C4-41FB-8645-5E0CCA28F4E4}" type="presParOf" srcId="{2235D4F0-17BD-4D9A-BE59-054954F7547F}" destId="{2A8A9381-EAC4-46C9-8F05-A55B41B47877}" srcOrd="4" destOrd="0" presId="urn:microsoft.com/office/officeart/2008/layout/VerticalCurvedList"/>
    <dgm:cxn modelId="{314BB190-3B02-4784-B1D5-EF5E4FB8CE25}" type="presParOf" srcId="{2A8A9381-EAC4-46C9-8F05-A55B41B47877}" destId="{66FD6842-3BFA-46F9-BD0B-F5748E70C893}" srcOrd="0" destOrd="0" presId="urn:microsoft.com/office/officeart/2008/layout/VerticalCurvedList"/>
    <dgm:cxn modelId="{689950A2-34D9-4042-8A30-4AF869E9C9A6}" type="presParOf" srcId="{2235D4F0-17BD-4D9A-BE59-054954F7547F}" destId="{CD8819D9-BF88-4C0C-8177-8160188DF93F}" srcOrd="5" destOrd="0" presId="urn:microsoft.com/office/officeart/2008/layout/VerticalCurvedList"/>
    <dgm:cxn modelId="{9A12EC6C-1100-4B13-AB9D-719389510F86}" type="presParOf" srcId="{2235D4F0-17BD-4D9A-BE59-054954F7547F}" destId="{0164D062-3713-42E0-AF08-523E7E02230D}" srcOrd="6" destOrd="0" presId="urn:microsoft.com/office/officeart/2008/layout/VerticalCurvedList"/>
    <dgm:cxn modelId="{8FC72E23-9454-4FD8-AE33-685272F2E7DC}" type="presParOf" srcId="{0164D062-3713-42E0-AF08-523E7E02230D}" destId="{38FF2ED0-B20B-4316-A57A-67FB6FDC8D3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8C9E7A9-DD5D-430C-878B-404D973AEB2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821FE302-478B-4DB4-9917-CECC72C9B51D}">
      <dgm:prSet phldrT="[Texto]" custT="1"/>
      <dgm:spPr/>
      <dgm:t>
        <a:bodyPr/>
        <a:lstStyle/>
        <a:p>
          <a:r>
            <a:rPr lang="es-EC" sz="2000" dirty="0" smtClean="0"/>
            <a:t>Utilizando el programa de la pizarra, se comprueba que porcentajes inferiores al 30 % ofrecen resultados no admisibles para dibujar con una calidad adecuada.</a:t>
          </a:r>
          <a:endParaRPr lang="es-ES" sz="2000" dirty="0"/>
        </a:p>
      </dgm:t>
    </dgm:pt>
    <dgm:pt modelId="{B42D7D21-D775-48FD-A274-BC5330B65F28}" type="parTrans" cxnId="{4D9FBC84-5698-4680-9AC9-7E9C3D287589}">
      <dgm:prSet/>
      <dgm:spPr/>
      <dgm:t>
        <a:bodyPr/>
        <a:lstStyle/>
        <a:p>
          <a:endParaRPr lang="es-ES"/>
        </a:p>
      </dgm:t>
    </dgm:pt>
    <dgm:pt modelId="{2E547860-47E4-4F2A-8F9D-F59A5CEF98B6}" type="sibTrans" cxnId="{4D9FBC84-5698-4680-9AC9-7E9C3D287589}">
      <dgm:prSet/>
      <dgm:spPr/>
      <dgm:t>
        <a:bodyPr/>
        <a:lstStyle/>
        <a:p>
          <a:endParaRPr lang="es-ES"/>
        </a:p>
      </dgm:t>
    </dgm:pt>
    <dgm:pt modelId="{F2F9E4A1-1983-4C56-8035-DD315132E82A}">
      <dgm:prSet phldrT="[Texto]" custT="1"/>
      <dgm:spPr/>
      <dgm:t>
        <a:bodyPr/>
        <a:lstStyle/>
        <a:p>
          <a:r>
            <a:rPr lang="es-EC" sz="2000" dirty="0" smtClean="0"/>
            <a:t>Del 30% al 50 % se puede dibujar con muy baja calidad y a partir del 50 % la calidad es bastante buena.</a:t>
          </a:r>
          <a:endParaRPr lang="es-ES" sz="2000" dirty="0"/>
        </a:p>
      </dgm:t>
    </dgm:pt>
    <dgm:pt modelId="{09471FD8-FC99-45DC-8F6E-87581F6EC93F}" type="parTrans" cxnId="{231BCF66-CD57-477D-A73A-D0D26F2C8857}">
      <dgm:prSet/>
      <dgm:spPr/>
      <dgm:t>
        <a:bodyPr/>
        <a:lstStyle/>
        <a:p>
          <a:endParaRPr lang="es-ES"/>
        </a:p>
      </dgm:t>
    </dgm:pt>
    <dgm:pt modelId="{32681E93-8382-461E-95D1-CC2B64C7BB3F}" type="sibTrans" cxnId="{231BCF66-CD57-477D-A73A-D0D26F2C8857}">
      <dgm:prSet/>
      <dgm:spPr/>
      <dgm:t>
        <a:bodyPr/>
        <a:lstStyle/>
        <a:p>
          <a:endParaRPr lang="es-ES"/>
        </a:p>
      </dgm:t>
    </dgm:pt>
    <dgm:pt modelId="{D6D96F07-BD09-42A1-B5D5-F41E701368F5}">
      <dgm:prSet phldrT="[Texto]" custT="1"/>
      <dgm:spPr/>
      <dgm:t>
        <a:bodyPr/>
        <a:lstStyle/>
        <a:p>
          <a:r>
            <a:rPr lang="es-EC" sz="2000" dirty="0" smtClean="0"/>
            <a:t>Con un valor de uso inferior al 30%, el programa funciona pero la resolución es tan baja que crea líneas al escribir. Por este motivo, valores inferiores al 30 % deben ser descartados.</a:t>
          </a:r>
          <a:endParaRPr lang="es-ES" sz="2000" dirty="0"/>
        </a:p>
      </dgm:t>
    </dgm:pt>
    <dgm:pt modelId="{7978054D-A37D-4C2D-A394-E6C243EC62C1}" type="parTrans" cxnId="{488E7D14-759E-4169-B5D6-96A5AEFF23FB}">
      <dgm:prSet/>
      <dgm:spPr/>
      <dgm:t>
        <a:bodyPr/>
        <a:lstStyle/>
        <a:p>
          <a:endParaRPr lang="es-ES"/>
        </a:p>
      </dgm:t>
    </dgm:pt>
    <dgm:pt modelId="{4732EDB0-144F-48B8-8F72-C6FA957BA0BF}" type="sibTrans" cxnId="{488E7D14-759E-4169-B5D6-96A5AEFF23FB}">
      <dgm:prSet/>
      <dgm:spPr/>
      <dgm:t>
        <a:bodyPr/>
        <a:lstStyle/>
        <a:p>
          <a:endParaRPr lang="es-ES"/>
        </a:p>
      </dgm:t>
    </dgm:pt>
    <dgm:pt modelId="{DF0E9F8B-C165-4FAB-BC8B-333F66FA99C6}">
      <dgm:prSet custT="1"/>
      <dgm:spPr/>
      <dgm:t>
        <a:bodyPr/>
        <a:lstStyle/>
        <a:p>
          <a:r>
            <a:rPr lang="es-EC" sz="2000" dirty="0" smtClean="0"/>
            <a:t>Esto ocurre porque la resolución va creciendo según aumenta el uso del área de visión de la cámara.</a:t>
          </a:r>
          <a:endParaRPr lang="es-ES" sz="2000" dirty="0"/>
        </a:p>
      </dgm:t>
    </dgm:pt>
    <dgm:pt modelId="{0DF01646-4CBE-4A0F-82CE-81F132A43DB0}" type="parTrans" cxnId="{04C1F667-401C-4222-861A-84005411A892}">
      <dgm:prSet/>
      <dgm:spPr/>
      <dgm:t>
        <a:bodyPr/>
        <a:lstStyle/>
        <a:p>
          <a:endParaRPr lang="es-ES"/>
        </a:p>
      </dgm:t>
    </dgm:pt>
    <dgm:pt modelId="{2FD4A41E-E4D5-4789-BC67-8925D95571DD}" type="sibTrans" cxnId="{04C1F667-401C-4222-861A-84005411A892}">
      <dgm:prSet/>
      <dgm:spPr/>
      <dgm:t>
        <a:bodyPr/>
        <a:lstStyle/>
        <a:p>
          <a:endParaRPr lang="es-ES"/>
        </a:p>
      </dgm:t>
    </dgm:pt>
    <dgm:pt modelId="{FF040CC6-D793-4408-AF9C-D714EF2DB5F6}" type="pres">
      <dgm:prSet presAssocID="{48C9E7A9-DD5D-430C-878B-404D973AEB2C}" presName="linear" presStyleCnt="0">
        <dgm:presLayoutVars>
          <dgm:dir/>
          <dgm:animLvl val="lvl"/>
          <dgm:resizeHandles val="exact"/>
        </dgm:presLayoutVars>
      </dgm:prSet>
      <dgm:spPr/>
      <dgm:t>
        <a:bodyPr/>
        <a:lstStyle/>
        <a:p>
          <a:endParaRPr lang="es-EC"/>
        </a:p>
      </dgm:t>
    </dgm:pt>
    <dgm:pt modelId="{E08CCD0F-C090-4FBC-82D8-0FC13DBEBB79}" type="pres">
      <dgm:prSet presAssocID="{821FE302-478B-4DB4-9917-CECC72C9B51D}" presName="parentLin" presStyleCnt="0"/>
      <dgm:spPr/>
    </dgm:pt>
    <dgm:pt modelId="{CB6D31A5-70A4-4DF3-A6F9-7D9E080163C9}" type="pres">
      <dgm:prSet presAssocID="{821FE302-478B-4DB4-9917-CECC72C9B51D}" presName="parentLeftMargin" presStyleLbl="node1" presStyleIdx="0" presStyleCnt="4"/>
      <dgm:spPr/>
      <dgm:t>
        <a:bodyPr/>
        <a:lstStyle/>
        <a:p>
          <a:endParaRPr lang="es-EC"/>
        </a:p>
      </dgm:t>
    </dgm:pt>
    <dgm:pt modelId="{DF652B9A-09D8-459F-B21D-4F77241A5FAA}" type="pres">
      <dgm:prSet presAssocID="{821FE302-478B-4DB4-9917-CECC72C9B51D}" presName="parentText" presStyleLbl="node1" presStyleIdx="0" presStyleCnt="4" custScaleX="134595" custScaleY="132660">
        <dgm:presLayoutVars>
          <dgm:chMax val="0"/>
          <dgm:bulletEnabled val="1"/>
        </dgm:presLayoutVars>
      </dgm:prSet>
      <dgm:spPr/>
      <dgm:t>
        <a:bodyPr/>
        <a:lstStyle/>
        <a:p>
          <a:endParaRPr lang="es-ES"/>
        </a:p>
      </dgm:t>
    </dgm:pt>
    <dgm:pt modelId="{533C584B-A5FE-494C-9043-F2AC7D8968AE}" type="pres">
      <dgm:prSet presAssocID="{821FE302-478B-4DB4-9917-CECC72C9B51D}" presName="negativeSpace" presStyleCnt="0"/>
      <dgm:spPr/>
    </dgm:pt>
    <dgm:pt modelId="{D2E6EE8E-969D-4D17-84F3-B1083685653B}" type="pres">
      <dgm:prSet presAssocID="{821FE302-478B-4DB4-9917-CECC72C9B51D}" presName="childText" presStyleLbl="conFgAcc1" presStyleIdx="0" presStyleCnt="4">
        <dgm:presLayoutVars>
          <dgm:bulletEnabled val="1"/>
        </dgm:presLayoutVars>
      </dgm:prSet>
      <dgm:spPr/>
    </dgm:pt>
    <dgm:pt modelId="{CDF0EF62-334F-41A1-889E-C9690E952EF5}" type="pres">
      <dgm:prSet presAssocID="{2E547860-47E4-4F2A-8F9D-F59A5CEF98B6}" presName="spaceBetweenRectangles" presStyleCnt="0"/>
      <dgm:spPr/>
    </dgm:pt>
    <dgm:pt modelId="{50EC5CB6-7EDA-4ED2-A4F7-3436C9F7CB87}" type="pres">
      <dgm:prSet presAssocID="{F2F9E4A1-1983-4C56-8035-DD315132E82A}" presName="parentLin" presStyleCnt="0"/>
      <dgm:spPr/>
    </dgm:pt>
    <dgm:pt modelId="{8152511F-DD94-4622-9449-DB524F0CEF41}" type="pres">
      <dgm:prSet presAssocID="{F2F9E4A1-1983-4C56-8035-DD315132E82A}" presName="parentLeftMargin" presStyleLbl="node1" presStyleIdx="0" presStyleCnt="4"/>
      <dgm:spPr/>
      <dgm:t>
        <a:bodyPr/>
        <a:lstStyle/>
        <a:p>
          <a:endParaRPr lang="es-EC"/>
        </a:p>
      </dgm:t>
    </dgm:pt>
    <dgm:pt modelId="{399F2B5E-FBBA-43D9-8F05-AF641EB7E52F}" type="pres">
      <dgm:prSet presAssocID="{F2F9E4A1-1983-4C56-8035-DD315132E82A}" presName="parentText" presStyleLbl="node1" presStyleIdx="1" presStyleCnt="4" custScaleX="134392">
        <dgm:presLayoutVars>
          <dgm:chMax val="0"/>
          <dgm:bulletEnabled val="1"/>
        </dgm:presLayoutVars>
      </dgm:prSet>
      <dgm:spPr/>
      <dgm:t>
        <a:bodyPr/>
        <a:lstStyle/>
        <a:p>
          <a:endParaRPr lang="es-ES"/>
        </a:p>
      </dgm:t>
    </dgm:pt>
    <dgm:pt modelId="{2C6147FC-85AD-4477-89BF-9573D871F270}" type="pres">
      <dgm:prSet presAssocID="{F2F9E4A1-1983-4C56-8035-DD315132E82A}" presName="negativeSpace" presStyleCnt="0"/>
      <dgm:spPr/>
    </dgm:pt>
    <dgm:pt modelId="{2B8BCC56-8184-42B8-888F-B4F70130DF88}" type="pres">
      <dgm:prSet presAssocID="{F2F9E4A1-1983-4C56-8035-DD315132E82A}" presName="childText" presStyleLbl="conFgAcc1" presStyleIdx="1" presStyleCnt="4">
        <dgm:presLayoutVars>
          <dgm:bulletEnabled val="1"/>
        </dgm:presLayoutVars>
      </dgm:prSet>
      <dgm:spPr/>
    </dgm:pt>
    <dgm:pt modelId="{5069DA9F-E394-43F6-A737-E5B66B2D9135}" type="pres">
      <dgm:prSet presAssocID="{32681E93-8382-461E-95D1-CC2B64C7BB3F}" presName="spaceBetweenRectangles" presStyleCnt="0"/>
      <dgm:spPr/>
    </dgm:pt>
    <dgm:pt modelId="{FF9C91C4-7AEC-4270-A065-6EFEDA49BAD1}" type="pres">
      <dgm:prSet presAssocID="{DF0E9F8B-C165-4FAB-BC8B-333F66FA99C6}" presName="parentLin" presStyleCnt="0"/>
      <dgm:spPr/>
    </dgm:pt>
    <dgm:pt modelId="{BB6496AA-678D-46F1-915F-6CDB15D4906B}" type="pres">
      <dgm:prSet presAssocID="{DF0E9F8B-C165-4FAB-BC8B-333F66FA99C6}" presName="parentLeftMargin" presStyleLbl="node1" presStyleIdx="1" presStyleCnt="4"/>
      <dgm:spPr/>
      <dgm:t>
        <a:bodyPr/>
        <a:lstStyle/>
        <a:p>
          <a:endParaRPr lang="es-EC"/>
        </a:p>
      </dgm:t>
    </dgm:pt>
    <dgm:pt modelId="{24AB2CFC-7FB4-44FF-B5F6-3FA0514B6E74}" type="pres">
      <dgm:prSet presAssocID="{DF0E9F8B-C165-4FAB-BC8B-333F66FA99C6}" presName="parentText" presStyleLbl="node1" presStyleIdx="2" presStyleCnt="4" custScaleX="134538">
        <dgm:presLayoutVars>
          <dgm:chMax val="0"/>
          <dgm:bulletEnabled val="1"/>
        </dgm:presLayoutVars>
      </dgm:prSet>
      <dgm:spPr/>
      <dgm:t>
        <a:bodyPr/>
        <a:lstStyle/>
        <a:p>
          <a:endParaRPr lang="es-ES"/>
        </a:p>
      </dgm:t>
    </dgm:pt>
    <dgm:pt modelId="{CC33847B-3BEB-4138-A5F5-134D55E6A4E0}" type="pres">
      <dgm:prSet presAssocID="{DF0E9F8B-C165-4FAB-BC8B-333F66FA99C6}" presName="negativeSpace" presStyleCnt="0"/>
      <dgm:spPr/>
    </dgm:pt>
    <dgm:pt modelId="{C4F114E2-8AD7-4E18-A3C8-B2EB5E062C3F}" type="pres">
      <dgm:prSet presAssocID="{DF0E9F8B-C165-4FAB-BC8B-333F66FA99C6}" presName="childText" presStyleLbl="conFgAcc1" presStyleIdx="2" presStyleCnt="4">
        <dgm:presLayoutVars>
          <dgm:bulletEnabled val="1"/>
        </dgm:presLayoutVars>
      </dgm:prSet>
      <dgm:spPr/>
    </dgm:pt>
    <dgm:pt modelId="{B4ACEEA2-FE6E-484F-971B-D4F7068ACCFF}" type="pres">
      <dgm:prSet presAssocID="{2FD4A41E-E4D5-4789-BC67-8925D95571DD}" presName="spaceBetweenRectangles" presStyleCnt="0"/>
      <dgm:spPr/>
    </dgm:pt>
    <dgm:pt modelId="{92CED878-F9FD-4BD7-9F72-570AD02E4F6C}" type="pres">
      <dgm:prSet presAssocID="{D6D96F07-BD09-42A1-B5D5-F41E701368F5}" presName="parentLin" presStyleCnt="0"/>
      <dgm:spPr/>
    </dgm:pt>
    <dgm:pt modelId="{2F013ABE-F809-4A88-A3E7-CF469451B2D5}" type="pres">
      <dgm:prSet presAssocID="{D6D96F07-BD09-42A1-B5D5-F41E701368F5}" presName="parentLeftMargin" presStyleLbl="node1" presStyleIdx="2" presStyleCnt="4"/>
      <dgm:spPr/>
      <dgm:t>
        <a:bodyPr/>
        <a:lstStyle/>
        <a:p>
          <a:endParaRPr lang="es-EC"/>
        </a:p>
      </dgm:t>
    </dgm:pt>
    <dgm:pt modelId="{4D234A0F-AE6E-477F-B79E-FFBE248A7944}" type="pres">
      <dgm:prSet presAssocID="{D6D96F07-BD09-42A1-B5D5-F41E701368F5}" presName="parentText" presStyleLbl="node1" presStyleIdx="3" presStyleCnt="4" custScaleX="134542" custScaleY="138527" custLinFactNeighborX="0" custLinFactNeighborY="-169">
        <dgm:presLayoutVars>
          <dgm:chMax val="0"/>
          <dgm:bulletEnabled val="1"/>
        </dgm:presLayoutVars>
      </dgm:prSet>
      <dgm:spPr/>
      <dgm:t>
        <a:bodyPr/>
        <a:lstStyle/>
        <a:p>
          <a:endParaRPr lang="es-ES"/>
        </a:p>
      </dgm:t>
    </dgm:pt>
    <dgm:pt modelId="{BA84C6E8-D9F7-4AFE-BEDB-14DD7A8CC96C}" type="pres">
      <dgm:prSet presAssocID="{D6D96F07-BD09-42A1-B5D5-F41E701368F5}" presName="negativeSpace" presStyleCnt="0"/>
      <dgm:spPr/>
    </dgm:pt>
    <dgm:pt modelId="{9D2D80D9-D533-4999-B389-E6A65F6E35B2}" type="pres">
      <dgm:prSet presAssocID="{D6D96F07-BD09-42A1-B5D5-F41E701368F5}" presName="childText" presStyleLbl="conFgAcc1" presStyleIdx="3" presStyleCnt="4">
        <dgm:presLayoutVars>
          <dgm:bulletEnabled val="1"/>
        </dgm:presLayoutVars>
      </dgm:prSet>
      <dgm:spPr/>
    </dgm:pt>
  </dgm:ptLst>
  <dgm:cxnLst>
    <dgm:cxn modelId="{04C1F667-401C-4222-861A-84005411A892}" srcId="{48C9E7A9-DD5D-430C-878B-404D973AEB2C}" destId="{DF0E9F8B-C165-4FAB-BC8B-333F66FA99C6}" srcOrd="2" destOrd="0" parTransId="{0DF01646-4CBE-4A0F-82CE-81F132A43DB0}" sibTransId="{2FD4A41E-E4D5-4789-BC67-8925D95571DD}"/>
    <dgm:cxn modelId="{66FA9A32-09CE-459D-B100-70242DE4890B}" type="presOf" srcId="{D6D96F07-BD09-42A1-B5D5-F41E701368F5}" destId="{2F013ABE-F809-4A88-A3E7-CF469451B2D5}" srcOrd="0" destOrd="0" presId="urn:microsoft.com/office/officeart/2005/8/layout/list1"/>
    <dgm:cxn modelId="{A58FC3F7-7ED0-480F-B802-320A15370E2A}" type="presOf" srcId="{F2F9E4A1-1983-4C56-8035-DD315132E82A}" destId="{8152511F-DD94-4622-9449-DB524F0CEF41}" srcOrd="0" destOrd="0" presId="urn:microsoft.com/office/officeart/2005/8/layout/list1"/>
    <dgm:cxn modelId="{3146A2C3-1F1F-4F96-924D-60886270CE9C}" type="presOf" srcId="{48C9E7A9-DD5D-430C-878B-404D973AEB2C}" destId="{FF040CC6-D793-4408-AF9C-D714EF2DB5F6}" srcOrd="0" destOrd="0" presId="urn:microsoft.com/office/officeart/2005/8/layout/list1"/>
    <dgm:cxn modelId="{6E5EFBA4-1A24-4867-A1FC-D04D2E03258E}" type="presOf" srcId="{D6D96F07-BD09-42A1-B5D5-F41E701368F5}" destId="{4D234A0F-AE6E-477F-B79E-FFBE248A7944}" srcOrd="1" destOrd="0" presId="urn:microsoft.com/office/officeart/2005/8/layout/list1"/>
    <dgm:cxn modelId="{3891A2D2-E5E5-455E-B2B1-EC82C01C28BE}" type="presOf" srcId="{F2F9E4A1-1983-4C56-8035-DD315132E82A}" destId="{399F2B5E-FBBA-43D9-8F05-AF641EB7E52F}" srcOrd="1" destOrd="0" presId="urn:microsoft.com/office/officeart/2005/8/layout/list1"/>
    <dgm:cxn modelId="{488E7D14-759E-4169-B5D6-96A5AEFF23FB}" srcId="{48C9E7A9-DD5D-430C-878B-404D973AEB2C}" destId="{D6D96F07-BD09-42A1-B5D5-F41E701368F5}" srcOrd="3" destOrd="0" parTransId="{7978054D-A37D-4C2D-A394-E6C243EC62C1}" sibTransId="{4732EDB0-144F-48B8-8F72-C6FA957BA0BF}"/>
    <dgm:cxn modelId="{B196737E-3302-49F5-B712-84713E1E6A5A}" type="presOf" srcId="{DF0E9F8B-C165-4FAB-BC8B-333F66FA99C6}" destId="{24AB2CFC-7FB4-44FF-B5F6-3FA0514B6E74}" srcOrd="1" destOrd="0" presId="urn:microsoft.com/office/officeart/2005/8/layout/list1"/>
    <dgm:cxn modelId="{1E24B462-966E-49DF-AA9D-A4458DFEDA49}" type="presOf" srcId="{821FE302-478B-4DB4-9917-CECC72C9B51D}" destId="{DF652B9A-09D8-459F-B21D-4F77241A5FAA}" srcOrd="1" destOrd="0" presId="urn:microsoft.com/office/officeart/2005/8/layout/list1"/>
    <dgm:cxn modelId="{C75D5D13-5876-4CCA-85D6-CD131BCDC4DF}" type="presOf" srcId="{DF0E9F8B-C165-4FAB-BC8B-333F66FA99C6}" destId="{BB6496AA-678D-46F1-915F-6CDB15D4906B}" srcOrd="0" destOrd="0" presId="urn:microsoft.com/office/officeart/2005/8/layout/list1"/>
    <dgm:cxn modelId="{231BCF66-CD57-477D-A73A-D0D26F2C8857}" srcId="{48C9E7A9-DD5D-430C-878B-404D973AEB2C}" destId="{F2F9E4A1-1983-4C56-8035-DD315132E82A}" srcOrd="1" destOrd="0" parTransId="{09471FD8-FC99-45DC-8F6E-87581F6EC93F}" sibTransId="{32681E93-8382-461E-95D1-CC2B64C7BB3F}"/>
    <dgm:cxn modelId="{4D9FBC84-5698-4680-9AC9-7E9C3D287589}" srcId="{48C9E7A9-DD5D-430C-878B-404D973AEB2C}" destId="{821FE302-478B-4DB4-9917-CECC72C9B51D}" srcOrd="0" destOrd="0" parTransId="{B42D7D21-D775-48FD-A274-BC5330B65F28}" sibTransId="{2E547860-47E4-4F2A-8F9D-F59A5CEF98B6}"/>
    <dgm:cxn modelId="{C426B0D8-1EC3-40B1-9B8B-C238148BAA11}" type="presOf" srcId="{821FE302-478B-4DB4-9917-CECC72C9B51D}" destId="{CB6D31A5-70A4-4DF3-A6F9-7D9E080163C9}" srcOrd="0" destOrd="0" presId="urn:microsoft.com/office/officeart/2005/8/layout/list1"/>
    <dgm:cxn modelId="{FBCED51A-52EA-49D9-BC7C-8EB67BF25EF6}" type="presParOf" srcId="{FF040CC6-D793-4408-AF9C-D714EF2DB5F6}" destId="{E08CCD0F-C090-4FBC-82D8-0FC13DBEBB79}" srcOrd="0" destOrd="0" presId="urn:microsoft.com/office/officeart/2005/8/layout/list1"/>
    <dgm:cxn modelId="{C86903BF-0D93-4CBB-801F-F15D94343EF7}" type="presParOf" srcId="{E08CCD0F-C090-4FBC-82D8-0FC13DBEBB79}" destId="{CB6D31A5-70A4-4DF3-A6F9-7D9E080163C9}" srcOrd="0" destOrd="0" presId="urn:microsoft.com/office/officeart/2005/8/layout/list1"/>
    <dgm:cxn modelId="{77EE5268-D3A5-4BA1-A123-2E5110372B61}" type="presParOf" srcId="{E08CCD0F-C090-4FBC-82D8-0FC13DBEBB79}" destId="{DF652B9A-09D8-459F-B21D-4F77241A5FAA}" srcOrd="1" destOrd="0" presId="urn:microsoft.com/office/officeart/2005/8/layout/list1"/>
    <dgm:cxn modelId="{03ADCDD4-0D5D-4F8A-B5F7-1E80E2826D83}" type="presParOf" srcId="{FF040CC6-D793-4408-AF9C-D714EF2DB5F6}" destId="{533C584B-A5FE-494C-9043-F2AC7D8968AE}" srcOrd="1" destOrd="0" presId="urn:microsoft.com/office/officeart/2005/8/layout/list1"/>
    <dgm:cxn modelId="{0C48FEC8-412E-4FD2-8670-084B9255B429}" type="presParOf" srcId="{FF040CC6-D793-4408-AF9C-D714EF2DB5F6}" destId="{D2E6EE8E-969D-4D17-84F3-B1083685653B}" srcOrd="2" destOrd="0" presId="urn:microsoft.com/office/officeart/2005/8/layout/list1"/>
    <dgm:cxn modelId="{AAE5562A-CE1C-4DE3-9FAC-8839C8AA9BB6}" type="presParOf" srcId="{FF040CC6-D793-4408-AF9C-D714EF2DB5F6}" destId="{CDF0EF62-334F-41A1-889E-C9690E952EF5}" srcOrd="3" destOrd="0" presId="urn:microsoft.com/office/officeart/2005/8/layout/list1"/>
    <dgm:cxn modelId="{99BF1DA8-9F51-4501-A319-771F31ECC1E3}" type="presParOf" srcId="{FF040CC6-D793-4408-AF9C-D714EF2DB5F6}" destId="{50EC5CB6-7EDA-4ED2-A4F7-3436C9F7CB87}" srcOrd="4" destOrd="0" presId="urn:microsoft.com/office/officeart/2005/8/layout/list1"/>
    <dgm:cxn modelId="{72C51FFB-9EF9-450E-BFD9-F3662C7CCBDB}" type="presParOf" srcId="{50EC5CB6-7EDA-4ED2-A4F7-3436C9F7CB87}" destId="{8152511F-DD94-4622-9449-DB524F0CEF41}" srcOrd="0" destOrd="0" presId="urn:microsoft.com/office/officeart/2005/8/layout/list1"/>
    <dgm:cxn modelId="{A40666B8-50DE-4E28-9A35-45F30A30B850}" type="presParOf" srcId="{50EC5CB6-7EDA-4ED2-A4F7-3436C9F7CB87}" destId="{399F2B5E-FBBA-43D9-8F05-AF641EB7E52F}" srcOrd="1" destOrd="0" presId="urn:microsoft.com/office/officeart/2005/8/layout/list1"/>
    <dgm:cxn modelId="{7DBE7B93-D42F-41BD-8AE5-40605A185FB6}" type="presParOf" srcId="{FF040CC6-D793-4408-AF9C-D714EF2DB5F6}" destId="{2C6147FC-85AD-4477-89BF-9573D871F270}" srcOrd="5" destOrd="0" presId="urn:microsoft.com/office/officeart/2005/8/layout/list1"/>
    <dgm:cxn modelId="{70197B39-362C-42E3-BE2A-E1E95D866B0D}" type="presParOf" srcId="{FF040CC6-D793-4408-AF9C-D714EF2DB5F6}" destId="{2B8BCC56-8184-42B8-888F-B4F70130DF88}" srcOrd="6" destOrd="0" presId="urn:microsoft.com/office/officeart/2005/8/layout/list1"/>
    <dgm:cxn modelId="{FD07265F-3015-429D-B447-5CDDF5B45A4E}" type="presParOf" srcId="{FF040CC6-D793-4408-AF9C-D714EF2DB5F6}" destId="{5069DA9F-E394-43F6-A737-E5B66B2D9135}" srcOrd="7" destOrd="0" presId="urn:microsoft.com/office/officeart/2005/8/layout/list1"/>
    <dgm:cxn modelId="{CF62E024-2F4E-45EB-A5A7-8237194B9ACC}" type="presParOf" srcId="{FF040CC6-D793-4408-AF9C-D714EF2DB5F6}" destId="{FF9C91C4-7AEC-4270-A065-6EFEDA49BAD1}" srcOrd="8" destOrd="0" presId="urn:microsoft.com/office/officeart/2005/8/layout/list1"/>
    <dgm:cxn modelId="{AB3EBD90-363C-4253-B3E2-BAB8EC993F3D}" type="presParOf" srcId="{FF9C91C4-7AEC-4270-A065-6EFEDA49BAD1}" destId="{BB6496AA-678D-46F1-915F-6CDB15D4906B}" srcOrd="0" destOrd="0" presId="urn:microsoft.com/office/officeart/2005/8/layout/list1"/>
    <dgm:cxn modelId="{A3992B0D-F84D-4705-96A9-0359EAC1C1EC}" type="presParOf" srcId="{FF9C91C4-7AEC-4270-A065-6EFEDA49BAD1}" destId="{24AB2CFC-7FB4-44FF-B5F6-3FA0514B6E74}" srcOrd="1" destOrd="0" presId="urn:microsoft.com/office/officeart/2005/8/layout/list1"/>
    <dgm:cxn modelId="{3C785F1D-013A-4C42-86C4-41A4A0DA4EBC}" type="presParOf" srcId="{FF040CC6-D793-4408-AF9C-D714EF2DB5F6}" destId="{CC33847B-3BEB-4138-A5F5-134D55E6A4E0}" srcOrd="9" destOrd="0" presId="urn:microsoft.com/office/officeart/2005/8/layout/list1"/>
    <dgm:cxn modelId="{E0E00377-AADF-4C23-8891-0C511FE78C7D}" type="presParOf" srcId="{FF040CC6-D793-4408-AF9C-D714EF2DB5F6}" destId="{C4F114E2-8AD7-4E18-A3C8-B2EB5E062C3F}" srcOrd="10" destOrd="0" presId="urn:microsoft.com/office/officeart/2005/8/layout/list1"/>
    <dgm:cxn modelId="{16A93DF7-1258-4437-9963-20BB3685493C}" type="presParOf" srcId="{FF040CC6-D793-4408-AF9C-D714EF2DB5F6}" destId="{B4ACEEA2-FE6E-484F-971B-D4F7068ACCFF}" srcOrd="11" destOrd="0" presId="urn:microsoft.com/office/officeart/2005/8/layout/list1"/>
    <dgm:cxn modelId="{3A3D19C2-F753-45FF-ABD0-FD7EF8B2B54B}" type="presParOf" srcId="{FF040CC6-D793-4408-AF9C-D714EF2DB5F6}" destId="{92CED878-F9FD-4BD7-9F72-570AD02E4F6C}" srcOrd="12" destOrd="0" presId="urn:microsoft.com/office/officeart/2005/8/layout/list1"/>
    <dgm:cxn modelId="{3AC2623F-25B0-4E80-9ED4-59E9479AAF6E}" type="presParOf" srcId="{92CED878-F9FD-4BD7-9F72-570AD02E4F6C}" destId="{2F013ABE-F809-4A88-A3E7-CF469451B2D5}" srcOrd="0" destOrd="0" presId="urn:microsoft.com/office/officeart/2005/8/layout/list1"/>
    <dgm:cxn modelId="{A0639C18-5836-4D5F-89DC-380E03FD6F26}" type="presParOf" srcId="{92CED878-F9FD-4BD7-9F72-570AD02E4F6C}" destId="{4D234A0F-AE6E-477F-B79E-FFBE248A7944}" srcOrd="1" destOrd="0" presId="urn:microsoft.com/office/officeart/2005/8/layout/list1"/>
    <dgm:cxn modelId="{E65A5F97-DB4B-4115-A781-550710F07776}" type="presParOf" srcId="{FF040CC6-D793-4408-AF9C-D714EF2DB5F6}" destId="{BA84C6E8-D9F7-4AFE-BEDB-14DD7A8CC96C}" srcOrd="13" destOrd="0" presId="urn:microsoft.com/office/officeart/2005/8/layout/list1"/>
    <dgm:cxn modelId="{13D2F68F-74B3-45BA-87E7-89689B5CBC93}" type="presParOf" srcId="{FF040CC6-D793-4408-AF9C-D714EF2DB5F6}" destId="{9D2D80D9-D533-4999-B389-E6A65F6E35B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AE7A94-55A5-451D-9C3C-FEC38F021B95}"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C"/>
        </a:p>
      </dgm:t>
    </dgm:pt>
    <dgm:pt modelId="{D283897A-3B85-4097-AE6A-36E6017D985E}">
      <dgm:prSet phldrT="[Texto]" custT="1"/>
      <dgm:spPr/>
      <dgm:t>
        <a:bodyPr/>
        <a:lstStyle/>
        <a:p>
          <a:r>
            <a:rPr lang="es-EC" sz="1600" dirty="0" err="1" smtClean="0"/>
            <a:t>PDi</a:t>
          </a:r>
          <a:r>
            <a:rPr lang="es-EC" sz="1600" dirty="0" smtClean="0"/>
            <a:t> Educación Especial</a:t>
          </a:r>
          <a:endParaRPr lang="es-EC" sz="1600" dirty="0"/>
        </a:p>
      </dgm:t>
    </dgm:pt>
    <dgm:pt modelId="{1225B436-B5EB-49CB-81A3-EA094CFCBFC4}" type="parTrans" cxnId="{580FB91D-546D-469E-A8AE-04175EF5DA95}">
      <dgm:prSet/>
      <dgm:spPr/>
      <dgm:t>
        <a:bodyPr/>
        <a:lstStyle/>
        <a:p>
          <a:endParaRPr lang="es-EC"/>
        </a:p>
      </dgm:t>
    </dgm:pt>
    <dgm:pt modelId="{8F5DDD40-A5B8-49BB-95E7-A848C0E3FD9D}" type="sibTrans" cxnId="{580FB91D-546D-469E-A8AE-04175EF5DA95}">
      <dgm:prSet/>
      <dgm:spPr/>
      <dgm:t>
        <a:bodyPr/>
        <a:lstStyle/>
        <a:p>
          <a:endParaRPr lang="es-EC"/>
        </a:p>
      </dgm:t>
    </dgm:pt>
    <dgm:pt modelId="{4683C52B-F630-4397-B33F-B0A884C110B2}">
      <dgm:prSet phldrT="[Texto]" custT="1"/>
      <dgm:spPr/>
      <dgm:t>
        <a:bodyPr/>
        <a:lstStyle/>
        <a:p>
          <a:r>
            <a:rPr lang="es-EC" sz="1600" dirty="0" smtClean="0"/>
            <a:t>Independencia y auto concepto</a:t>
          </a:r>
          <a:endParaRPr lang="es-EC" sz="1600" dirty="0"/>
        </a:p>
      </dgm:t>
    </dgm:pt>
    <dgm:pt modelId="{79E698B1-A397-4D96-BEF1-671B09B77C5A}" type="parTrans" cxnId="{A86B3C50-E101-4249-82D9-03F350B4F58E}">
      <dgm:prSet/>
      <dgm:spPr/>
      <dgm:t>
        <a:bodyPr/>
        <a:lstStyle/>
        <a:p>
          <a:endParaRPr lang="es-EC"/>
        </a:p>
      </dgm:t>
    </dgm:pt>
    <dgm:pt modelId="{CB94DBC9-7380-4402-9AF3-E8B81FA7A35C}" type="sibTrans" cxnId="{A86B3C50-E101-4249-82D9-03F350B4F58E}">
      <dgm:prSet/>
      <dgm:spPr/>
      <dgm:t>
        <a:bodyPr/>
        <a:lstStyle/>
        <a:p>
          <a:endParaRPr lang="es-EC"/>
        </a:p>
      </dgm:t>
    </dgm:pt>
    <dgm:pt modelId="{67783D05-0B27-466D-AFCB-7B45A60422FF}">
      <dgm:prSet phldrT="[Texto]" custT="1"/>
      <dgm:spPr/>
      <dgm:t>
        <a:bodyPr/>
        <a:lstStyle/>
        <a:p>
          <a:r>
            <a:rPr lang="es-EC" sz="1600" dirty="0" smtClean="0"/>
            <a:t>Novedad</a:t>
          </a:r>
          <a:endParaRPr lang="es-EC" sz="1600" dirty="0"/>
        </a:p>
      </dgm:t>
    </dgm:pt>
    <dgm:pt modelId="{E808AAE0-83B5-4999-8DA6-C6228B9B2FA5}" type="parTrans" cxnId="{B4460906-0574-445B-8B4E-AF00E0798BC4}">
      <dgm:prSet/>
      <dgm:spPr/>
      <dgm:t>
        <a:bodyPr/>
        <a:lstStyle/>
        <a:p>
          <a:endParaRPr lang="es-EC"/>
        </a:p>
      </dgm:t>
    </dgm:pt>
    <dgm:pt modelId="{5A1DA836-B5C1-45D8-A353-3CCA9535DD6D}" type="sibTrans" cxnId="{B4460906-0574-445B-8B4E-AF00E0798BC4}">
      <dgm:prSet/>
      <dgm:spPr/>
      <dgm:t>
        <a:bodyPr/>
        <a:lstStyle/>
        <a:p>
          <a:endParaRPr lang="es-EC"/>
        </a:p>
      </dgm:t>
    </dgm:pt>
    <dgm:pt modelId="{82C55314-FFBA-46E5-8823-0607539C4806}">
      <dgm:prSet phldrT="[Texto]" custT="1"/>
      <dgm:spPr/>
      <dgm:t>
        <a:bodyPr/>
        <a:lstStyle/>
        <a:p>
          <a:r>
            <a:rPr lang="es-EC" sz="1600" dirty="0" smtClean="0"/>
            <a:t>Captar y centrar la atención</a:t>
          </a:r>
          <a:endParaRPr lang="es-EC" sz="1600" dirty="0"/>
        </a:p>
      </dgm:t>
    </dgm:pt>
    <dgm:pt modelId="{CF5AF6B9-9974-4D7A-81E6-E715D9C48A1B}" type="parTrans" cxnId="{15A5042C-08C1-439E-B5CB-4D1A23AEBFC8}">
      <dgm:prSet/>
      <dgm:spPr/>
      <dgm:t>
        <a:bodyPr/>
        <a:lstStyle/>
        <a:p>
          <a:endParaRPr lang="es-EC"/>
        </a:p>
      </dgm:t>
    </dgm:pt>
    <dgm:pt modelId="{E6F4DBE6-335D-48FD-B0D8-DB445B4BEEE5}" type="sibTrans" cxnId="{15A5042C-08C1-439E-B5CB-4D1A23AEBFC8}">
      <dgm:prSet/>
      <dgm:spPr/>
      <dgm:t>
        <a:bodyPr/>
        <a:lstStyle/>
        <a:p>
          <a:endParaRPr lang="es-EC"/>
        </a:p>
      </dgm:t>
    </dgm:pt>
    <dgm:pt modelId="{41361E75-C9D8-4D80-827F-0F9D359E895B}">
      <dgm:prSet phldrT="[Texto]" custT="1"/>
      <dgm:spPr/>
      <dgm:t>
        <a:bodyPr/>
        <a:lstStyle/>
        <a:p>
          <a:r>
            <a:rPr lang="es-EC" sz="1600" dirty="0" smtClean="0"/>
            <a:t>Diversidad de lenguajes</a:t>
          </a:r>
          <a:endParaRPr lang="es-EC" sz="1600" dirty="0"/>
        </a:p>
      </dgm:t>
    </dgm:pt>
    <dgm:pt modelId="{D35B458E-4334-419B-AB25-395D979B9FF8}" type="parTrans" cxnId="{F2B916F7-E0CF-4768-ABC1-FAB1C8541B9C}">
      <dgm:prSet/>
      <dgm:spPr/>
      <dgm:t>
        <a:bodyPr/>
        <a:lstStyle/>
        <a:p>
          <a:endParaRPr lang="es-EC"/>
        </a:p>
      </dgm:t>
    </dgm:pt>
    <dgm:pt modelId="{878FB292-FD2F-4D49-A70F-5DAE629B6921}" type="sibTrans" cxnId="{F2B916F7-E0CF-4768-ABC1-FAB1C8541B9C}">
      <dgm:prSet/>
      <dgm:spPr/>
      <dgm:t>
        <a:bodyPr/>
        <a:lstStyle/>
        <a:p>
          <a:endParaRPr lang="es-EC"/>
        </a:p>
      </dgm:t>
    </dgm:pt>
    <dgm:pt modelId="{22B3C12F-7BF9-4C91-8CDF-9ABDDA3D0C36}">
      <dgm:prSet phldrT="[Texto]" custT="1"/>
      <dgm:spPr/>
      <dgm:t>
        <a:bodyPr/>
        <a:lstStyle/>
        <a:p>
          <a:r>
            <a:rPr lang="es-EC" sz="1600" dirty="0" smtClean="0"/>
            <a:t>Motivador</a:t>
          </a:r>
          <a:endParaRPr lang="es-EC" sz="1600" dirty="0"/>
        </a:p>
      </dgm:t>
    </dgm:pt>
    <dgm:pt modelId="{AFBE93D6-305F-4FBD-9F38-9356815AC078}" type="parTrans" cxnId="{6D9732BA-4648-44D7-A9C2-DB96FAE87F93}">
      <dgm:prSet/>
      <dgm:spPr/>
      <dgm:t>
        <a:bodyPr/>
        <a:lstStyle/>
        <a:p>
          <a:endParaRPr lang="es-EC"/>
        </a:p>
      </dgm:t>
    </dgm:pt>
    <dgm:pt modelId="{A78FB700-D63E-42DF-890E-3AC06B88DA5C}" type="sibTrans" cxnId="{6D9732BA-4648-44D7-A9C2-DB96FAE87F93}">
      <dgm:prSet/>
      <dgm:spPr/>
      <dgm:t>
        <a:bodyPr/>
        <a:lstStyle/>
        <a:p>
          <a:endParaRPr lang="es-EC"/>
        </a:p>
      </dgm:t>
    </dgm:pt>
    <dgm:pt modelId="{7DF9BE09-EC69-4090-8174-6A631218AFBD}">
      <dgm:prSet phldrT="[Texto]" custT="1"/>
      <dgm:spPr/>
      <dgm:t>
        <a:bodyPr/>
        <a:lstStyle/>
        <a:p>
          <a:r>
            <a:rPr lang="es-EC" sz="1600" dirty="0" smtClean="0"/>
            <a:t>Adaptabilidad</a:t>
          </a:r>
          <a:endParaRPr lang="es-EC" sz="1600" dirty="0"/>
        </a:p>
      </dgm:t>
    </dgm:pt>
    <dgm:pt modelId="{AA7A6383-50F6-4BB1-8B86-1A968E57ACEF}" type="parTrans" cxnId="{0BB357FE-46D8-4959-A094-417F71AAD632}">
      <dgm:prSet/>
      <dgm:spPr/>
      <dgm:t>
        <a:bodyPr/>
        <a:lstStyle/>
        <a:p>
          <a:endParaRPr lang="es-EC"/>
        </a:p>
      </dgm:t>
    </dgm:pt>
    <dgm:pt modelId="{23E2A48F-D80C-41F1-B695-062620815624}" type="sibTrans" cxnId="{0BB357FE-46D8-4959-A094-417F71AAD632}">
      <dgm:prSet/>
      <dgm:spPr/>
      <dgm:t>
        <a:bodyPr/>
        <a:lstStyle/>
        <a:p>
          <a:endParaRPr lang="es-EC"/>
        </a:p>
      </dgm:t>
    </dgm:pt>
    <dgm:pt modelId="{3F29FB3F-7417-48FC-9C40-D4444B026825}" type="pres">
      <dgm:prSet presAssocID="{4DAE7A94-55A5-451D-9C3C-FEC38F021B95}" presName="Name0" presStyleCnt="0">
        <dgm:presLayoutVars>
          <dgm:chMax val="1"/>
          <dgm:dir/>
          <dgm:animLvl val="ctr"/>
          <dgm:resizeHandles val="exact"/>
        </dgm:presLayoutVars>
      </dgm:prSet>
      <dgm:spPr/>
      <dgm:t>
        <a:bodyPr/>
        <a:lstStyle/>
        <a:p>
          <a:endParaRPr lang="es-EC"/>
        </a:p>
      </dgm:t>
    </dgm:pt>
    <dgm:pt modelId="{8A52DF8F-BE05-4C8B-9EA0-ABE0E0B323FC}" type="pres">
      <dgm:prSet presAssocID="{D283897A-3B85-4097-AE6A-36E6017D985E}" presName="centerShape" presStyleLbl="node0" presStyleIdx="0" presStyleCnt="1" custScaleX="124510" custScaleY="123950"/>
      <dgm:spPr/>
      <dgm:t>
        <a:bodyPr/>
        <a:lstStyle/>
        <a:p>
          <a:endParaRPr lang="es-EC"/>
        </a:p>
      </dgm:t>
    </dgm:pt>
    <dgm:pt modelId="{4053C3C3-92EF-4947-8744-522C0CA66FD3}" type="pres">
      <dgm:prSet presAssocID="{79E698B1-A397-4D96-BEF1-671B09B77C5A}" presName="parTrans" presStyleLbl="sibTrans2D1" presStyleIdx="0" presStyleCnt="6"/>
      <dgm:spPr/>
      <dgm:t>
        <a:bodyPr/>
        <a:lstStyle/>
        <a:p>
          <a:endParaRPr lang="es-EC"/>
        </a:p>
      </dgm:t>
    </dgm:pt>
    <dgm:pt modelId="{3667A1FF-F9FC-4D0B-8CF8-D89AA729DD87}" type="pres">
      <dgm:prSet presAssocID="{79E698B1-A397-4D96-BEF1-671B09B77C5A}" presName="connectorText" presStyleLbl="sibTrans2D1" presStyleIdx="0" presStyleCnt="6"/>
      <dgm:spPr/>
      <dgm:t>
        <a:bodyPr/>
        <a:lstStyle/>
        <a:p>
          <a:endParaRPr lang="es-EC"/>
        </a:p>
      </dgm:t>
    </dgm:pt>
    <dgm:pt modelId="{07FD5DC5-26A9-4FE2-BE63-C18453974699}" type="pres">
      <dgm:prSet presAssocID="{4683C52B-F630-4397-B33F-B0A884C110B2}" presName="node" presStyleLbl="node1" presStyleIdx="0" presStyleCnt="6" custScaleX="116586" custScaleY="102772">
        <dgm:presLayoutVars>
          <dgm:bulletEnabled val="1"/>
        </dgm:presLayoutVars>
      </dgm:prSet>
      <dgm:spPr/>
      <dgm:t>
        <a:bodyPr/>
        <a:lstStyle/>
        <a:p>
          <a:endParaRPr lang="es-EC"/>
        </a:p>
      </dgm:t>
    </dgm:pt>
    <dgm:pt modelId="{CC053C73-0A1B-4A88-98D9-D5F9FC047DEC}" type="pres">
      <dgm:prSet presAssocID="{E808AAE0-83B5-4999-8DA6-C6228B9B2FA5}" presName="parTrans" presStyleLbl="sibTrans2D1" presStyleIdx="1" presStyleCnt="6"/>
      <dgm:spPr/>
      <dgm:t>
        <a:bodyPr/>
        <a:lstStyle/>
        <a:p>
          <a:endParaRPr lang="es-EC"/>
        </a:p>
      </dgm:t>
    </dgm:pt>
    <dgm:pt modelId="{476CA5AC-65EE-40E6-A759-BC8FD5091653}" type="pres">
      <dgm:prSet presAssocID="{E808AAE0-83B5-4999-8DA6-C6228B9B2FA5}" presName="connectorText" presStyleLbl="sibTrans2D1" presStyleIdx="1" presStyleCnt="6"/>
      <dgm:spPr/>
      <dgm:t>
        <a:bodyPr/>
        <a:lstStyle/>
        <a:p>
          <a:endParaRPr lang="es-EC"/>
        </a:p>
      </dgm:t>
    </dgm:pt>
    <dgm:pt modelId="{B7C16F83-9F40-4827-B21D-66C83CA65018}" type="pres">
      <dgm:prSet presAssocID="{67783D05-0B27-466D-AFCB-7B45A60422FF}" presName="node" presStyleLbl="node1" presStyleIdx="1" presStyleCnt="6">
        <dgm:presLayoutVars>
          <dgm:bulletEnabled val="1"/>
        </dgm:presLayoutVars>
      </dgm:prSet>
      <dgm:spPr/>
      <dgm:t>
        <a:bodyPr/>
        <a:lstStyle/>
        <a:p>
          <a:endParaRPr lang="es-EC"/>
        </a:p>
      </dgm:t>
    </dgm:pt>
    <dgm:pt modelId="{6CA00572-2A2B-4758-B4E9-0851D43A6BE2}" type="pres">
      <dgm:prSet presAssocID="{CF5AF6B9-9974-4D7A-81E6-E715D9C48A1B}" presName="parTrans" presStyleLbl="sibTrans2D1" presStyleIdx="2" presStyleCnt="6"/>
      <dgm:spPr/>
      <dgm:t>
        <a:bodyPr/>
        <a:lstStyle/>
        <a:p>
          <a:endParaRPr lang="es-EC"/>
        </a:p>
      </dgm:t>
    </dgm:pt>
    <dgm:pt modelId="{CE1C39AA-A63C-48A4-B371-D3C410D16F2C}" type="pres">
      <dgm:prSet presAssocID="{CF5AF6B9-9974-4D7A-81E6-E715D9C48A1B}" presName="connectorText" presStyleLbl="sibTrans2D1" presStyleIdx="2" presStyleCnt="6"/>
      <dgm:spPr/>
      <dgm:t>
        <a:bodyPr/>
        <a:lstStyle/>
        <a:p>
          <a:endParaRPr lang="es-EC"/>
        </a:p>
      </dgm:t>
    </dgm:pt>
    <dgm:pt modelId="{77B33C72-BB0C-413F-BA9E-25F85121D760}" type="pres">
      <dgm:prSet presAssocID="{82C55314-FFBA-46E5-8823-0607539C4806}" presName="node" presStyleLbl="node1" presStyleIdx="2" presStyleCnt="6">
        <dgm:presLayoutVars>
          <dgm:bulletEnabled val="1"/>
        </dgm:presLayoutVars>
      </dgm:prSet>
      <dgm:spPr/>
      <dgm:t>
        <a:bodyPr/>
        <a:lstStyle/>
        <a:p>
          <a:endParaRPr lang="es-EC"/>
        </a:p>
      </dgm:t>
    </dgm:pt>
    <dgm:pt modelId="{1160D8B3-053A-4AD7-977E-3853571EBAB7}" type="pres">
      <dgm:prSet presAssocID="{D35B458E-4334-419B-AB25-395D979B9FF8}" presName="parTrans" presStyleLbl="sibTrans2D1" presStyleIdx="3" presStyleCnt="6"/>
      <dgm:spPr/>
      <dgm:t>
        <a:bodyPr/>
        <a:lstStyle/>
        <a:p>
          <a:endParaRPr lang="es-EC"/>
        </a:p>
      </dgm:t>
    </dgm:pt>
    <dgm:pt modelId="{22934769-B218-493F-B5AB-E29560BA88AA}" type="pres">
      <dgm:prSet presAssocID="{D35B458E-4334-419B-AB25-395D979B9FF8}" presName="connectorText" presStyleLbl="sibTrans2D1" presStyleIdx="3" presStyleCnt="6"/>
      <dgm:spPr/>
      <dgm:t>
        <a:bodyPr/>
        <a:lstStyle/>
        <a:p>
          <a:endParaRPr lang="es-EC"/>
        </a:p>
      </dgm:t>
    </dgm:pt>
    <dgm:pt modelId="{EDF651F0-C559-4507-A05F-985EE18317A1}" type="pres">
      <dgm:prSet presAssocID="{41361E75-C9D8-4D80-827F-0F9D359E895B}" presName="node" presStyleLbl="node1" presStyleIdx="3" presStyleCnt="6">
        <dgm:presLayoutVars>
          <dgm:bulletEnabled val="1"/>
        </dgm:presLayoutVars>
      </dgm:prSet>
      <dgm:spPr/>
      <dgm:t>
        <a:bodyPr/>
        <a:lstStyle/>
        <a:p>
          <a:endParaRPr lang="es-EC"/>
        </a:p>
      </dgm:t>
    </dgm:pt>
    <dgm:pt modelId="{F493AEE2-9731-4248-A363-1EBE85B7E54E}" type="pres">
      <dgm:prSet presAssocID="{AFBE93D6-305F-4FBD-9F38-9356815AC078}" presName="parTrans" presStyleLbl="sibTrans2D1" presStyleIdx="4" presStyleCnt="6"/>
      <dgm:spPr/>
      <dgm:t>
        <a:bodyPr/>
        <a:lstStyle/>
        <a:p>
          <a:endParaRPr lang="es-EC"/>
        </a:p>
      </dgm:t>
    </dgm:pt>
    <dgm:pt modelId="{3C51ECA5-BF79-497F-A08E-D5E7BD871EC1}" type="pres">
      <dgm:prSet presAssocID="{AFBE93D6-305F-4FBD-9F38-9356815AC078}" presName="connectorText" presStyleLbl="sibTrans2D1" presStyleIdx="4" presStyleCnt="6"/>
      <dgm:spPr/>
      <dgm:t>
        <a:bodyPr/>
        <a:lstStyle/>
        <a:p>
          <a:endParaRPr lang="es-EC"/>
        </a:p>
      </dgm:t>
    </dgm:pt>
    <dgm:pt modelId="{31AC4801-6199-472F-AFB1-848D2AEDC647}" type="pres">
      <dgm:prSet presAssocID="{22B3C12F-7BF9-4C91-8CDF-9ABDDA3D0C36}" presName="node" presStyleLbl="node1" presStyleIdx="4" presStyleCnt="6" custScaleX="108309" custScaleY="110828">
        <dgm:presLayoutVars>
          <dgm:bulletEnabled val="1"/>
        </dgm:presLayoutVars>
      </dgm:prSet>
      <dgm:spPr/>
      <dgm:t>
        <a:bodyPr/>
        <a:lstStyle/>
        <a:p>
          <a:endParaRPr lang="es-EC"/>
        </a:p>
      </dgm:t>
    </dgm:pt>
    <dgm:pt modelId="{E4E0B1EF-08A0-4289-AE57-F6C6661ADDFB}" type="pres">
      <dgm:prSet presAssocID="{AA7A6383-50F6-4BB1-8B86-1A968E57ACEF}" presName="parTrans" presStyleLbl="sibTrans2D1" presStyleIdx="5" presStyleCnt="6"/>
      <dgm:spPr/>
      <dgm:t>
        <a:bodyPr/>
        <a:lstStyle/>
        <a:p>
          <a:endParaRPr lang="es-EC"/>
        </a:p>
      </dgm:t>
    </dgm:pt>
    <dgm:pt modelId="{DB22A0E6-34C3-4E21-BE9C-5A4174B774AD}" type="pres">
      <dgm:prSet presAssocID="{AA7A6383-50F6-4BB1-8B86-1A968E57ACEF}" presName="connectorText" presStyleLbl="sibTrans2D1" presStyleIdx="5" presStyleCnt="6"/>
      <dgm:spPr/>
      <dgm:t>
        <a:bodyPr/>
        <a:lstStyle/>
        <a:p>
          <a:endParaRPr lang="es-EC"/>
        </a:p>
      </dgm:t>
    </dgm:pt>
    <dgm:pt modelId="{088335A6-F881-4A23-B879-717F975D3844}" type="pres">
      <dgm:prSet presAssocID="{7DF9BE09-EC69-4090-8174-6A631218AFBD}" presName="node" presStyleLbl="node1" presStyleIdx="5" presStyleCnt="6" custScaleX="108638" custScaleY="108744">
        <dgm:presLayoutVars>
          <dgm:bulletEnabled val="1"/>
        </dgm:presLayoutVars>
      </dgm:prSet>
      <dgm:spPr/>
      <dgm:t>
        <a:bodyPr/>
        <a:lstStyle/>
        <a:p>
          <a:endParaRPr lang="es-EC"/>
        </a:p>
      </dgm:t>
    </dgm:pt>
  </dgm:ptLst>
  <dgm:cxnLst>
    <dgm:cxn modelId="{6D9732BA-4648-44D7-A9C2-DB96FAE87F93}" srcId="{D283897A-3B85-4097-AE6A-36E6017D985E}" destId="{22B3C12F-7BF9-4C91-8CDF-9ABDDA3D0C36}" srcOrd="4" destOrd="0" parTransId="{AFBE93D6-305F-4FBD-9F38-9356815AC078}" sibTransId="{A78FB700-D63E-42DF-890E-3AC06B88DA5C}"/>
    <dgm:cxn modelId="{822499E4-A533-4C46-A023-A90B6D50E5B0}" type="presOf" srcId="{D283897A-3B85-4097-AE6A-36E6017D985E}" destId="{8A52DF8F-BE05-4C8B-9EA0-ABE0E0B323FC}" srcOrd="0" destOrd="0" presId="urn:microsoft.com/office/officeart/2005/8/layout/radial5"/>
    <dgm:cxn modelId="{0BB357FE-46D8-4959-A094-417F71AAD632}" srcId="{D283897A-3B85-4097-AE6A-36E6017D985E}" destId="{7DF9BE09-EC69-4090-8174-6A631218AFBD}" srcOrd="5" destOrd="0" parTransId="{AA7A6383-50F6-4BB1-8B86-1A968E57ACEF}" sibTransId="{23E2A48F-D80C-41F1-B695-062620815624}"/>
    <dgm:cxn modelId="{A91F2F5F-A12B-4216-832E-290C90C3E594}" type="presOf" srcId="{D35B458E-4334-419B-AB25-395D979B9FF8}" destId="{22934769-B218-493F-B5AB-E29560BA88AA}" srcOrd="1" destOrd="0" presId="urn:microsoft.com/office/officeart/2005/8/layout/radial5"/>
    <dgm:cxn modelId="{B4460906-0574-445B-8B4E-AF00E0798BC4}" srcId="{D283897A-3B85-4097-AE6A-36E6017D985E}" destId="{67783D05-0B27-466D-AFCB-7B45A60422FF}" srcOrd="1" destOrd="0" parTransId="{E808AAE0-83B5-4999-8DA6-C6228B9B2FA5}" sibTransId="{5A1DA836-B5C1-45D8-A353-3CCA9535DD6D}"/>
    <dgm:cxn modelId="{97ACA972-F576-401A-9D19-F7484FB0068A}" type="presOf" srcId="{79E698B1-A397-4D96-BEF1-671B09B77C5A}" destId="{3667A1FF-F9FC-4D0B-8CF8-D89AA729DD87}" srcOrd="1" destOrd="0" presId="urn:microsoft.com/office/officeart/2005/8/layout/radial5"/>
    <dgm:cxn modelId="{45198F4A-E4DC-493E-89D0-3424D5E524B4}" type="presOf" srcId="{E808AAE0-83B5-4999-8DA6-C6228B9B2FA5}" destId="{476CA5AC-65EE-40E6-A759-BC8FD5091653}" srcOrd="1" destOrd="0" presId="urn:microsoft.com/office/officeart/2005/8/layout/radial5"/>
    <dgm:cxn modelId="{B7FE933C-7C2A-4806-B8AD-DFFFB220A33F}" type="presOf" srcId="{4DAE7A94-55A5-451D-9C3C-FEC38F021B95}" destId="{3F29FB3F-7417-48FC-9C40-D4444B026825}" srcOrd="0" destOrd="0" presId="urn:microsoft.com/office/officeart/2005/8/layout/radial5"/>
    <dgm:cxn modelId="{A6F3545C-0161-495F-BC6D-EB4B803B4905}" type="presOf" srcId="{67783D05-0B27-466D-AFCB-7B45A60422FF}" destId="{B7C16F83-9F40-4827-B21D-66C83CA65018}" srcOrd="0" destOrd="0" presId="urn:microsoft.com/office/officeart/2005/8/layout/radial5"/>
    <dgm:cxn modelId="{74D0E74F-2107-42E3-AB2F-B1CB63527275}" type="presOf" srcId="{79E698B1-A397-4D96-BEF1-671B09B77C5A}" destId="{4053C3C3-92EF-4947-8744-522C0CA66FD3}" srcOrd="0" destOrd="0" presId="urn:microsoft.com/office/officeart/2005/8/layout/radial5"/>
    <dgm:cxn modelId="{632E520A-E336-4424-BFB5-D44E61B7EB69}" type="presOf" srcId="{4683C52B-F630-4397-B33F-B0A884C110B2}" destId="{07FD5DC5-26A9-4FE2-BE63-C18453974699}" srcOrd="0" destOrd="0" presId="urn:microsoft.com/office/officeart/2005/8/layout/radial5"/>
    <dgm:cxn modelId="{5AAE5232-DE0B-4A0C-B60B-1A4D64749178}" type="presOf" srcId="{E808AAE0-83B5-4999-8DA6-C6228B9B2FA5}" destId="{CC053C73-0A1B-4A88-98D9-D5F9FC047DEC}" srcOrd="0" destOrd="0" presId="urn:microsoft.com/office/officeart/2005/8/layout/radial5"/>
    <dgm:cxn modelId="{7DDCAAC4-BC10-4F34-B803-93743A0C97E8}" type="presOf" srcId="{82C55314-FFBA-46E5-8823-0607539C4806}" destId="{77B33C72-BB0C-413F-BA9E-25F85121D760}" srcOrd="0" destOrd="0" presId="urn:microsoft.com/office/officeart/2005/8/layout/radial5"/>
    <dgm:cxn modelId="{C0E5E418-198D-4B78-9EE2-FC142678B850}" type="presOf" srcId="{CF5AF6B9-9974-4D7A-81E6-E715D9C48A1B}" destId="{6CA00572-2A2B-4758-B4E9-0851D43A6BE2}" srcOrd="0" destOrd="0" presId="urn:microsoft.com/office/officeart/2005/8/layout/radial5"/>
    <dgm:cxn modelId="{6A7B9661-EA42-4721-9EE7-3915CB7E36F8}" type="presOf" srcId="{22B3C12F-7BF9-4C91-8CDF-9ABDDA3D0C36}" destId="{31AC4801-6199-472F-AFB1-848D2AEDC647}" srcOrd="0" destOrd="0" presId="urn:microsoft.com/office/officeart/2005/8/layout/radial5"/>
    <dgm:cxn modelId="{1B5B673E-6C8B-49DF-B2CD-1F384EC0380B}" type="presOf" srcId="{41361E75-C9D8-4D80-827F-0F9D359E895B}" destId="{EDF651F0-C559-4507-A05F-985EE18317A1}" srcOrd="0" destOrd="0" presId="urn:microsoft.com/office/officeart/2005/8/layout/radial5"/>
    <dgm:cxn modelId="{A86B3C50-E101-4249-82D9-03F350B4F58E}" srcId="{D283897A-3B85-4097-AE6A-36E6017D985E}" destId="{4683C52B-F630-4397-B33F-B0A884C110B2}" srcOrd="0" destOrd="0" parTransId="{79E698B1-A397-4D96-BEF1-671B09B77C5A}" sibTransId="{CB94DBC9-7380-4402-9AF3-E8B81FA7A35C}"/>
    <dgm:cxn modelId="{C7650A4E-C16B-49E9-A7F5-B48F0B7E38FC}" type="presOf" srcId="{AFBE93D6-305F-4FBD-9F38-9356815AC078}" destId="{3C51ECA5-BF79-497F-A08E-D5E7BD871EC1}" srcOrd="1" destOrd="0" presId="urn:microsoft.com/office/officeart/2005/8/layout/radial5"/>
    <dgm:cxn modelId="{E2175D18-69F0-42DF-B5A2-FAA23053F57C}" type="presOf" srcId="{AA7A6383-50F6-4BB1-8B86-1A968E57ACEF}" destId="{E4E0B1EF-08A0-4289-AE57-F6C6661ADDFB}" srcOrd="0" destOrd="0" presId="urn:microsoft.com/office/officeart/2005/8/layout/radial5"/>
    <dgm:cxn modelId="{15A5042C-08C1-439E-B5CB-4D1A23AEBFC8}" srcId="{D283897A-3B85-4097-AE6A-36E6017D985E}" destId="{82C55314-FFBA-46E5-8823-0607539C4806}" srcOrd="2" destOrd="0" parTransId="{CF5AF6B9-9974-4D7A-81E6-E715D9C48A1B}" sibTransId="{E6F4DBE6-335D-48FD-B0D8-DB445B4BEEE5}"/>
    <dgm:cxn modelId="{580FB91D-546D-469E-A8AE-04175EF5DA95}" srcId="{4DAE7A94-55A5-451D-9C3C-FEC38F021B95}" destId="{D283897A-3B85-4097-AE6A-36E6017D985E}" srcOrd="0" destOrd="0" parTransId="{1225B436-B5EB-49CB-81A3-EA094CFCBFC4}" sibTransId="{8F5DDD40-A5B8-49BB-95E7-A848C0E3FD9D}"/>
    <dgm:cxn modelId="{163E70C4-00CD-43A4-8885-D95405D0ADA9}" type="presOf" srcId="{CF5AF6B9-9974-4D7A-81E6-E715D9C48A1B}" destId="{CE1C39AA-A63C-48A4-B371-D3C410D16F2C}" srcOrd="1" destOrd="0" presId="urn:microsoft.com/office/officeart/2005/8/layout/radial5"/>
    <dgm:cxn modelId="{F2B916F7-E0CF-4768-ABC1-FAB1C8541B9C}" srcId="{D283897A-3B85-4097-AE6A-36E6017D985E}" destId="{41361E75-C9D8-4D80-827F-0F9D359E895B}" srcOrd="3" destOrd="0" parTransId="{D35B458E-4334-419B-AB25-395D979B9FF8}" sibTransId="{878FB292-FD2F-4D49-A70F-5DAE629B6921}"/>
    <dgm:cxn modelId="{1D6AECE6-1541-46CA-9A8C-BB5EB189A03B}" type="presOf" srcId="{AA7A6383-50F6-4BB1-8B86-1A968E57ACEF}" destId="{DB22A0E6-34C3-4E21-BE9C-5A4174B774AD}" srcOrd="1" destOrd="0" presId="urn:microsoft.com/office/officeart/2005/8/layout/radial5"/>
    <dgm:cxn modelId="{52FDD820-4DB3-4C10-A6B8-F6A2525BF2EE}" type="presOf" srcId="{D35B458E-4334-419B-AB25-395D979B9FF8}" destId="{1160D8B3-053A-4AD7-977E-3853571EBAB7}" srcOrd="0" destOrd="0" presId="urn:microsoft.com/office/officeart/2005/8/layout/radial5"/>
    <dgm:cxn modelId="{3D0377C0-2B11-48E3-BEE3-2A0A2D504E1B}" type="presOf" srcId="{7DF9BE09-EC69-4090-8174-6A631218AFBD}" destId="{088335A6-F881-4A23-B879-717F975D3844}" srcOrd="0" destOrd="0" presId="urn:microsoft.com/office/officeart/2005/8/layout/radial5"/>
    <dgm:cxn modelId="{E6DA595B-63B9-4CBE-8842-ADCE98A3DCCD}" type="presOf" srcId="{AFBE93D6-305F-4FBD-9F38-9356815AC078}" destId="{F493AEE2-9731-4248-A363-1EBE85B7E54E}" srcOrd="0" destOrd="0" presId="urn:microsoft.com/office/officeart/2005/8/layout/radial5"/>
    <dgm:cxn modelId="{9CBC1AFB-1D17-44B9-886A-D4C2E628C1DF}" type="presParOf" srcId="{3F29FB3F-7417-48FC-9C40-D4444B026825}" destId="{8A52DF8F-BE05-4C8B-9EA0-ABE0E0B323FC}" srcOrd="0" destOrd="0" presId="urn:microsoft.com/office/officeart/2005/8/layout/radial5"/>
    <dgm:cxn modelId="{C4C49B60-1301-48CD-99CF-B1CFB2FDF240}" type="presParOf" srcId="{3F29FB3F-7417-48FC-9C40-D4444B026825}" destId="{4053C3C3-92EF-4947-8744-522C0CA66FD3}" srcOrd="1" destOrd="0" presId="urn:microsoft.com/office/officeart/2005/8/layout/radial5"/>
    <dgm:cxn modelId="{D76CEBC8-180B-4977-9D72-D598BE439547}" type="presParOf" srcId="{4053C3C3-92EF-4947-8744-522C0CA66FD3}" destId="{3667A1FF-F9FC-4D0B-8CF8-D89AA729DD87}" srcOrd="0" destOrd="0" presId="urn:microsoft.com/office/officeart/2005/8/layout/radial5"/>
    <dgm:cxn modelId="{D3D39BD9-56A7-4D03-A178-94EAFC277745}" type="presParOf" srcId="{3F29FB3F-7417-48FC-9C40-D4444B026825}" destId="{07FD5DC5-26A9-4FE2-BE63-C18453974699}" srcOrd="2" destOrd="0" presId="urn:microsoft.com/office/officeart/2005/8/layout/radial5"/>
    <dgm:cxn modelId="{3CADC49E-B09D-4BBD-9FFE-1886AC87997D}" type="presParOf" srcId="{3F29FB3F-7417-48FC-9C40-D4444B026825}" destId="{CC053C73-0A1B-4A88-98D9-D5F9FC047DEC}" srcOrd="3" destOrd="0" presId="urn:microsoft.com/office/officeart/2005/8/layout/radial5"/>
    <dgm:cxn modelId="{0D147F8B-FC6B-4BC6-B427-415A03727CBA}" type="presParOf" srcId="{CC053C73-0A1B-4A88-98D9-D5F9FC047DEC}" destId="{476CA5AC-65EE-40E6-A759-BC8FD5091653}" srcOrd="0" destOrd="0" presId="urn:microsoft.com/office/officeart/2005/8/layout/radial5"/>
    <dgm:cxn modelId="{53FDADC5-E1C8-4DBB-9A46-96B91999EB1C}" type="presParOf" srcId="{3F29FB3F-7417-48FC-9C40-D4444B026825}" destId="{B7C16F83-9F40-4827-B21D-66C83CA65018}" srcOrd="4" destOrd="0" presId="urn:microsoft.com/office/officeart/2005/8/layout/radial5"/>
    <dgm:cxn modelId="{959FF804-C72C-485E-A710-5AC0AA3842B4}" type="presParOf" srcId="{3F29FB3F-7417-48FC-9C40-D4444B026825}" destId="{6CA00572-2A2B-4758-B4E9-0851D43A6BE2}" srcOrd="5" destOrd="0" presId="urn:microsoft.com/office/officeart/2005/8/layout/radial5"/>
    <dgm:cxn modelId="{859AA210-BBE6-4A4B-9515-69EF414CBDAC}" type="presParOf" srcId="{6CA00572-2A2B-4758-B4E9-0851D43A6BE2}" destId="{CE1C39AA-A63C-48A4-B371-D3C410D16F2C}" srcOrd="0" destOrd="0" presId="urn:microsoft.com/office/officeart/2005/8/layout/radial5"/>
    <dgm:cxn modelId="{06FDF617-A7D6-43EE-872F-3C8B6F7CCF33}" type="presParOf" srcId="{3F29FB3F-7417-48FC-9C40-D4444B026825}" destId="{77B33C72-BB0C-413F-BA9E-25F85121D760}" srcOrd="6" destOrd="0" presId="urn:microsoft.com/office/officeart/2005/8/layout/radial5"/>
    <dgm:cxn modelId="{6B020B0D-4EA1-4AFF-9898-97BE25AF07FB}" type="presParOf" srcId="{3F29FB3F-7417-48FC-9C40-D4444B026825}" destId="{1160D8B3-053A-4AD7-977E-3853571EBAB7}" srcOrd="7" destOrd="0" presId="urn:microsoft.com/office/officeart/2005/8/layout/radial5"/>
    <dgm:cxn modelId="{1A5C6585-DBD3-4C87-B3EF-8C48EC230689}" type="presParOf" srcId="{1160D8B3-053A-4AD7-977E-3853571EBAB7}" destId="{22934769-B218-493F-B5AB-E29560BA88AA}" srcOrd="0" destOrd="0" presId="urn:microsoft.com/office/officeart/2005/8/layout/radial5"/>
    <dgm:cxn modelId="{1F6A536D-9B4E-4CE5-BAC7-16C0B36ED925}" type="presParOf" srcId="{3F29FB3F-7417-48FC-9C40-D4444B026825}" destId="{EDF651F0-C559-4507-A05F-985EE18317A1}" srcOrd="8" destOrd="0" presId="urn:microsoft.com/office/officeart/2005/8/layout/radial5"/>
    <dgm:cxn modelId="{69275EB2-D37F-4599-B064-BA5605722FDB}" type="presParOf" srcId="{3F29FB3F-7417-48FC-9C40-D4444B026825}" destId="{F493AEE2-9731-4248-A363-1EBE85B7E54E}" srcOrd="9" destOrd="0" presId="urn:microsoft.com/office/officeart/2005/8/layout/radial5"/>
    <dgm:cxn modelId="{E853FC47-222C-4B73-915E-9133AB8D942F}" type="presParOf" srcId="{F493AEE2-9731-4248-A363-1EBE85B7E54E}" destId="{3C51ECA5-BF79-497F-A08E-D5E7BD871EC1}" srcOrd="0" destOrd="0" presId="urn:microsoft.com/office/officeart/2005/8/layout/radial5"/>
    <dgm:cxn modelId="{8F20B6F4-195D-4EC4-8095-6A946CED22D4}" type="presParOf" srcId="{3F29FB3F-7417-48FC-9C40-D4444B026825}" destId="{31AC4801-6199-472F-AFB1-848D2AEDC647}" srcOrd="10" destOrd="0" presId="urn:microsoft.com/office/officeart/2005/8/layout/radial5"/>
    <dgm:cxn modelId="{D390B41C-015E-474E-8E87-1D6F0E4067A2}" type="presParOf" srcId="{3F29FB3F-7417-48FC-9C40-D4444B026825}" destId="{E4E0B1EF-08A0-4289-AE57-F6C6661ADDFB}" srcOrd="11" destOrd="0" presId="urn:microsoft.com/office/officeart/2005/8/layout/radial5"/>
    <dgm:cxn modelId="{D7AF4333-B634-4DDE-985B-D2FD6CA73D87}" type="presParOf" srcId="{E4E0B1EF-08A0-4289-AE57-F6C6661ADDFB}" destId="{DB22A0E6-34C3-4E21-BE9C-5A4174B774AD}" srcOrd="0" destOrd="0" presId="urn:microsoft.com/office/officeart/2005/8/layout/radial5"/>
    <dgm:cxn modelId="{80A1C8FB-8716-4ABC-A308-81798B060A38}" type="presParOf" srcId="{3F29FB3F-7417-48FC-9C40-D4444B026825}" destId="{088335A6-F881-4A23-B879-717F975D3844}"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3E74FE-62F1-4CF5-A621-A17D65DD821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871CE77A-196F-409E-AF0F-1D2D65A068A5}">
      <dgm:prSet phldrT="[Texto]"/>
      <dgm:spPr>
        <a:solidFill>
          <a:schemeClr val="accent3">
            <a:lumMod val="50000"/>
          </a:schemeClr>
        </a:solidFill>
      </dgm:spPr>
      <dgm:t>
        <a:bodyPr/>
        <a:lstStyle/>
        <a:p>
          <a:r>
            <a:rPr lang="es-EC" dirty="0" smtClean="0"/>
            <a:t>Bluetooth estándar IEEE 802.15.1 es una tecnología de red de área personal inalámbrica (WPAN).</a:t>
          </a:r>
          <a:endParaRPr lang="es-ES" dirty="0"/>
        </a:p>
      </dgm:t>
    </dgm:pt>
    <dgm:pt modelId="{7342F9C8-4A5F-455E-A37D-A077F87B7214}" type="parTrans" cxnId="{E25C94F2-08E2-48D3-B54D-959F600C829C}">
      <dgm:prSet/>
      <dgm:spPr/>
      <dgm:t>
        <a:bodyPr/>
        <a:lstStyle/>
        <a:p>
          <a:endParaRPr lang="es-ES"/>
        </a:p>
      </dgm:t>
    </dgm:pt>
    <dgm:pt modelId="{BE38BE43-3D6C-40B2-AF1F-2B3EE9B21E18}" type="sibTrans" cxnId="{E25C94F2-08E2-48D3-B54D-959F600C829C}">
      <dgm:prSet/>
      <dgm:spPr/>
      <dgm:t>
        <a:bodyPr/>
        <a:lstStyle/>
        <a:p>
          <a:endParaRPr lang="es-ES"/>
        </a:p>
      </dgm:t>
    </dgm:pt>
    <dgm:pt modelId="{BC9F28D5-7AF2-4F5F-B3C2-25818DF2FE78}">
      <dgm:prSet phldrT="[Texto]" custT="1"/>
      <dgm:spPr>
        <a:solidFill>
          <a:schemeClr val="tx2">
            <a:lumMod val="60000"/>
            <a:lumOff val="40000"/>
          </a:schemeClr>
        </a:solidFill>
      </dgm:spPr>
      <dgm:t>
        <a:bodyPr/>
        <a:lstStyle/>
        <a:p>
          <a:r>
            <a:rPr lang="es-EC" sz="2000" dirty="0" smtClean="0"/>
            <a:t>Esta tecnología permite a los usuarios conexiones inalámbricas entre equipos con circuitos de radio y a través del medio por el cual se comunican se pueda transmitir voz y datos.</a:t>
          </a:r>
          <a:endParaRPr lang="es-ES" sz="2000" dirty="0"/>
        </a:p>
      </dgm:t>
    </dgm:pt>
    <dgm:pt modelId="{738D446F-FCB1-434B-A3F7-4BD67137D152}" type="parTrans" cxnId="{B5B596B6-16F5-4D94-8D0D-1C885AF2F985}">
      <dgm:prSet/>
      <dgm:spPr/>
      <dgm:t>
        <a:bodyPr/>
        <a:lstStyle/>
        <a:p>
          <a:endParaRPr lang="es-ES"/>
        </a:p>
      </dgm:t>
    </dgm:pt>
    <dgm:pt modelId="{194B8D05-8863-47EC-96E9-D74C61DA6895}" type="sibTrans" cxnId="{B5B596B6-16F5-4D94-8D0D-1C885AF2F985}">
      <dgm:prSet/>
      <dgm:spPr/>
      <dgm:t>
        <a:bodyPr/>
        <a:lstStyle/>
        <a:p>
          <a:endParaRPr lang="es-ES"/>
        </a:p>
      </dgm:t>
    </dgm:pt>
    <dgm:pt modelId="{3BE7EC92-82A5-41F0-85EE-303BE2D89896}">
      <dgm:prSet/>
      <dgm:spPr/>
      <dgm:t>
        <a:bodyPr/>
        <a:lstStyle/>
        <a:p>
          <a:r>
            <a:rPr lang="es-ES" dirty="0" smtClean="0"/>
            <a:t>Fue desarrollado para enlaces de radio de corto alcance, destinado para reemplazar el cableado existente entre dispositivos electrónicos y hacerlo en forma inalámbrica.</a:t>
          </a:r>
          <a:endParaRPr lang="es-ES" dirty="0"/>
        </a:p>
      </dgm:t>
    </dgm:pt>
    <dgm:pt modelId="{C39584C9-6B77-43B3-B476-39CE5DB73A45}" type="sibTrans" cxnId="{28EAE605-75F8-426D-AEF2-5649B88AE79C}">
      <dgm:prSet/>
      <dgm:spPr/>
      <dgm:t>
        <a:bodyPr/>
        <a:lstStyle/>
        <a:p>
          <a:endParaRPr lang="es-ES"/>
        </a:p>
      </dgm:t>
    </dgm:pt>
    <dgm:pt modelId="{02865173-7EB0-4264-8A21-67BB8205904C}" type="parTrans" cxnId="{28EAE605-75F8-426D-AEF2-5649B88AE79C}">
      <dgm:prSet/>
      <dgm:spPr/>
      <dgm:t>
        <a:bodyPr/>
        <a:lstStyle/>
        <a:p>
          <a:endParaRPr lang="es-ES"/>
        </a:p>
      </dgm:t>
    </dgm:pt>
    <dgm:pt modelId="{A920776C-CE68-498C-9B99-C6E23DE16203}" type="pres">
      <dgm:prSet presAssocID="{423E74FE-62F1-4CF5-A621-A17D65DD8212}" presName="linear" presStyleCnt="0">
        <dgm:presLayoutVars>
          <dgm:animLvl val="lvl"/>
          <dgm:resizeHandles val="exact"/>
        </dgm:presLayoutVars>
      </dgm:prSet>
      <dgm:spPr/>
      <dgm:t>
        <a:bodyPr/>
        <a:lstStyle/>
        <a:p>
          <a:endParaRPr lang="es-EC"/>
        </a:p>
      </dgm:t>
    </dgm:pt>
    <dgm:pt modelId="{9C057EE6-97AD-4CC2-8BDF-261847711987}" type="pres">
      <dgm:prSet presAssocID="{871CE77A-196F-409E-AF0F-1D2D65A068A5}" presName="parentText" presStyleLbl="node1" presStyleIdx="0" presStyleCnt="3" custScaleY="77297" custLinFactY="-19941" custLinFactNeighborY="-100000">
        <dgm:presLayoutVars>
          <dgm:chMax val="0"/>
          <dgm:bulletEnabled val="1"/>
        </dgm:presLayoutVars>
      </dgm:prSet>
      <dgm:spPr/>
      <dgm:t>
        <a:bodyPr/>
        <a:lstStyle/>
        <a:p>
          <a:endParaRPr lang="es-ES"/>
        </a:p>
      </dgm:t>
    </dgm:pt>
    <dgm:pt modelId="{EA53DF94-61E4-47BD-AE99-CB38224C752D}" type="pres">
      <dgm:prSet presAssocID="{BE38BE43-3D6C-40B2-AF1F-2B3EE9B21E18}" presName="spacer" presStyleCnt="0"/>
      <dgm:spPr/>
    </dgm:pt>
    <dgm:pt modelId="{D0837B39-26EF-4244-BDA6-987E8F42AEE4}" type="pres">
      <dgm:prSet presAssocID="{3BE7EC92-82A5-41F0-85EE-303BE2D89896}" presName="parentText" presStyleLbl="node1" presStyleIdx="1" presStyleCnt="3" custScaleY="76030" custLinFactNeighborY="-3823">
        <dgm:presLayoutVars>
          <dgm:chMax val="0"/>
          <dgm:bulletEnabled val="1"/>
        </dgm:presLayoutVars>
      </dgm:prSet>
      <dgm:spPr/>
      <dgm:t>
        <a:bodyPr/>
        <a:lstStyle/>
        <a:p>
          <a:endParaRPr lang="es-ES"/>
        </a:p>
      </dgm:t>
    </dgm:pt>
    <dgm:pt modelId="{7EBF5A98-7894-4801-A5FD-AB2E6D154D68}" type="pres">
      <dgm:prSet presAssocID="{C39584C9-6B77-43B3-B476-39CE5DB73A45}" presName="spacer" presStyleCnt="0"/>
      <dgm:spPr/>
    </dgm:pt>
    <dgm:pt modelId="{1613086A-15EA-4D8E-B955-914ADE353F11}" type="pres">
      <dgm:prSet presAssocID="{BC9F28D5-7AF2-4F5F-B3C2-25818DF2FE78}" presName="parentText" presStyleLbl="node1" presStyleIdx="2" presStyleCnt="3" custScaleY="76421" custLinFactY="17867" custLinFactNeighborY="100000">
        <dgm:presLayoutVars>
          <dgm:chMax val="0"/>
          <dgm:bulletEnabled val="1"/>
        </dgm:presLayoutVars>
      </dgm:prSet>
      <dgm:spPr/>
      <dgm:t>
        <a:bodyPr/>
        <a:lstStyle/>
        <a:p>
          <a:endParaRPr lang="es-ES"/>
        </a:p>
      </dgm:t>
    </dgm:pt>
  </dgm:ptLst>
  <dgm:cxnLst>
    <dgm:cxn modelId="{E25C94F2-08E2-48D3-B54D-959F600C829C}" srcId="{423E74FE-62F1-4CF5-A621-A17D65DD8212}" destId="{871CE77A-196F-409E-AF0F-1D2D65A068A5}" srcOrd="0" destOrd="0" parTransId="{7342F9C8-4A5F-455E-A37D-A077F87B7214}" sibTransId="{BE38BE43-3D6C-40B2-AF1F-2B3EE9B21E18}"/>
    <dgm:cxn modelId="{B5B596B6-16F5-4D94-8D0D-1C885AF2F985}" srcId="{423E74FE-62F1-4CF5-A621-A17D65DD8212}" destId="{BC9F28D5-7AF2-4F5F-B3C2-25818DF2FE78}" srcOrd="2" destOrd="0" parTransId="{738D446F-FCB1-434B-A3F7-4BD67137D152}" sibTransId="{194B8D05-8863-47EC-96E9-D74C61DA6895}"/>
    <dgm:cxn modelId="{26CA5CC5-9757-41E7-B17F-1C720869097C}" type="presOf" srcId="{423E74FE-62F1-4CF5-A621-A17D65DD8212}" destId="{A920776C-CE68-498C-9B99-C6E23DE16203}" srcOrd="0" destOrd="0" presId="urn:microsoft.com/office/officeart/2005/8/layout/vList2"/>
    <dgm:cxn modelId="{C0543AE5-DFE4-488B-BD5D-3DAFB381FE8F}" type="presOf" srcId="{871CE77A-196F-409E-AF0F-1D2D65A068A5}" destId="{9C057EE6-97AD-4CC2-8BDF-261847711987}" srcOrd="0" destOrd="0" presId="urn:microsoft.com/office/officeart/2005/8/layout/vList2"/>
    <dgm:cxn modelId="{28EAE605-75F8-426D-AEF2-5649B88AE79C}" srcId="{423E74FE-62F1-4CF5-A621-A17D65DD8212}" destId="{3BE7EC92-82A5-41F0-85EE-303BE2D89896}" srcOrd="1" destOrd="0" parTransId="{02865173-7EB0-4264-8A21-67BB8205904C}" sibTransId="{C39584C9-6B77-43B3-B476-39CE5DB73A45}"/>
    <dgm:cxn modelId="{15EC7607-256F-4E6F-BFB9-D0A5DF268337}" type="presOf" srcId="{3BE7EC92-82A5-41F0-85EE-303BE2D89896}" destId="{D0837B39-26EF-4244-BDA6-987E8F42AEE4}" srcOrd="0" destOrd="0" presId="urn:microsoft.com/office/officeart/2005/8/layout/vList2"/>
    <dgm:cxn modelId="{4F958B38-B357-468E-B1A9-C420DC7567C4}" type="presOf" srcId="{BC9F28D5-7AF2-4F5F-B3C2-25818DF2FE78}" destId="{1613086A-15EA-4D8E-B955-914ADE353F11}" srcOrd="0" destOrd="0" presId="urn:microsoft.com/office/officeart/2005/8/layout/vList2"/>
    <dgm:cxn modelId="{D06F10EC-C9C7-406E-A0E6-84D295184C8F}" type="presParOf" srcId="{A920776C-CE68-498C-9B99-C6E23DE16203}" destId="{9C057EE6-97AD-4CC2-8BDF-261847711987}" srcOrd="0" destOrd="0" presId="urn:microsoft.com/office/officeart/2005/8/layout/vList2"/>
    <dgm:cxn modelId="{07CBBB9D-9F96-4FF3-B920-DC4CA9A35868}" type="presParOf" srcId="{A920776C-CE68-498C-9B99-C6E23DE16203}" destId="{EA53DF94-61E4-47BD-AE99-CB38224C752D}" srcOrd="1" destOrd="0" presId="urn:microsoft.com/office/officeart/2005/8/layout/vList2"/>
    <dgm:cxn modelId="{7836C0E0-0715-411C-9BA3-29DA1082F9A1}" type="presParOf" srcId="{A920776C-CE68-498C-9B99-C6E23DE16203}" destId="{D0837B39-26EF-4244-BDA6-987E8F42AEE4}" srcOrd="2" destOrd="0" presId="urn:microsoft.com/office/officeart/2005/8/layout/vList2"/>
    <dgm:cxn modelId="{D8A67290-F2B0-4B5C-B8CC-67BE5623BAD1}" type="presParOf" srcId="{A920776C-CE68-498C-9B99-C6E23DE16203}" destId="{7EBF5A98-7894-4801-A5FD-AB2E6D154D68}" srcOrd="3" destOrd="0" presId="urn:microsoft.com/office/officeart/2005/8/layout/vList2"/>
    <dgm:cxn modelId="{5D4F1FCA-3D3A-4813-9149-8C046878644D}" type="presParOf" srcId="{A920776C-CE68-498C-9B99-C6E23DE16203}" destId="{1613086A-15EA-4D8E-B955-914ADE353F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E603E4-299D-4AC4-9490-49487CB66DD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S"/>
        </a:p>
      </dgm:t>
    </dgm:pt>
    <dgm:pt modelId="{8532A000-F803-4EE0-89DC-015C962D1F4A}">
      <dgm:prSet phldrT="[Texto]" phldr="1"/>
      <dgm:spPr/>
      <dgm:t>
        <a:bodyPr/>
        <a:lstStyle/>
        <a:p>
          <a:endParaRPr lang="es-ES" dirty="0"/>
        </a:p>
      </dgm:t>
    </dgm:pt>
    <dgm:pt modelId="{68020C98-1CA5-427F-9F23-A14E347791FF}" type="parTrans" cxnId="{A71A0E96-0D23-4EE9-BCC5-4561AD3821D5}">
      <dgm:prSet/>
      <dgm:spPr/>
      <dgm:t>
        <a:bodyPr/>
        <a:lstStyle/>
        <a:p>
          <a:endParaRPr lang="es-ES"/>
        </a:p>
      </dgm:t>
    </dgm:pt>
    <dgm:pt modelId="{1A5DBEE9-1D40-4C71-B3BF-9EE1C53AC9CE}" type="sibTrans" cxnId="{A71A0E96-0D23-4EE9-BCC5-4561AD3821D5}">
      <dgm:prSet/>
      <dgm:spPr/>
      <dgm:t>
        <a:bodyPr/>
        <a:lstStyle/>
        <a:p>
          <a:endParaRPr lang="es-ES"/>
        </a:p>
      </dgm:t>
    </dgm:pt>
    <dgm:pt modelId="{BE808642-038D-4F38-9890-5A302DF582BD}">
      <dgm:prSet phldrT="[Texto]" phldr="1"/>
      <dgm:spPr/>
      <dgm:t>
        <a:bodyPr/>
        <a:lstStyle/>
        <a:p>
          <a:pPr algn="l"/>
          <a:endParaRPr lang="es-ES" sz="1700" dirty="0"/>
        </a:p>
      </dgm:t>
    </dgm:pt>
    <dgm:pt modelId="{248ADD6E-4011-47BC-94D6-762AC3C79632}" type="parTrans" cxnId="{E2A25B82-BB59-4EE3-8956-8EC46FE37C58}">
      <dgm:prSet/>
      <dgm:spPr/>
      <dgm:t>
        <a:bodyPr/>
        <a:lstStyle/>
        <a:p>
          <a:endParaRPr lang="es-ES"/>
        </a:p>
      </dgm:t>
    </dgm:pt>
    <dgm:pt modelId="{49020C55-6978-4D54-8476-C10B2C985097}" type="sibTrans" cxnId="{E2A25B82-BB59-4EE3-8956-8EC46FE37C58}">
      <dgm:prSet/>
      <dgm:spPr/>
      <dgm:t>
        <a:bodyPr/>
        <a:lstStyle/>
        <a:p>
          <a:endParaRPr lang="es-ES"/>
        </a:p>
      </dgm:t>
    </dgm:pt>
    <dgm:pt modelId="{672B9465-04DB-4776-A81E-DC149B427D02}">
      <dgm:prSet phldrT="[Texto]" custT="1"/>
      <dgm:spPr/>
      <dgm:t>
        <a:bodyPr/>
        <a:lstStyle/>
        <a:p>
          <a:pPr algn="just"/>
          <a:r>
            <a:rPr lang="es-EC" sz="2000" dirty="0" smtClean="0"/>
            <a:t>La especificación de Bluetooth define un canal de comunicación de máximo 720Kb/</a:t>
          </a:r>
          <a:r>
            <a:rPr lang="es-EC" sz="2000" dirty="0" err="1" smtClean="0"/>
            <a:t>seg</a:t>
          </a:r>
          <a:r>
            <a:rPr lang="es-EC" sz="2000" dirty="0" smtClean="0"/>
            <a:t>, con rango óptimo de 10 metros.</a:t>
          </a:r>
          <a:endParaRPr lang="es-ES" sz="2000" dirty="0"/>
        </a:p>
      </dgm:t>
    </dgm:pt>
    <dgm:pt modelId="{9B61316F-5ED2-43C6-9691-9A570E044FAD}" type="parTrans" cxnId="{B7728DF9-6172-4823-88A7-DDF177449FAF}">
      <dgm:prSet/>
      <dgm:spPr/>
      <dgm:t>
        <a:bodyPr/>
        <a:lstStyle/>
        <a:p>
          <a:endParaRPr lang="es-ES"/>
        </a:p>
      </dgm:t>
    </dgm:pt>
    <dgm:pt modelId="{901E7786-F875-474D-89EA-2CB9C30E4AF1}" type="sibTrans" cxnId="{B7728DF9-6172-4823-88A7-DDF177449FAF}">
      <dgm:prSet/>
      <dgm:spPr/>
      <dgm:t>
        <a:bodyPr/>
        <a:lstStyle/>
        <a:p>
          <a:endParaRPr lang="es-ES"/>
        </a:p>
      </dgm:t>
    </dgm:pt>
    <dgm:pt modelId="{0C922268-D5C0-4AA8-95FA-9511AEE63A65}">
      <dgm:prSet phldrT="[Texto]" phldr="1"/>
      <dgm:spPr/>
      <dgm:t>
        <a:bodyPr/>
        <a:lstStyle/>
        <a:p>
          <a:endParaRPr lang="es-ES" dirty="0"/>
        </a:p>
      </dgm:t>
    </dgm:pt>
    <dgm:pt modelId="{21FB6F5B-7813-49EB-9FF6-504D5B00A4FE}" type="parTrans" cxnId="{CA28C73F-533B-474D-A9F4-B6BEA372DDF0}">
      <dgm:prSet/>
      <dgm:spPr/>
      <dgm:t>
        <a:bodyPr/>
        <a:lstStyle/>
        <a:p>
          <a:endParaRPr lang="es-ES"/>
        </a:p>
      </dgm:t>
    </dgm:pt>
    <dgm:pt modelId="{298BAFD2-A98A-460E-838F-6CE018DB555A}" type="sibTrans" cxnId="{CA28C73F-533B-474D-A9F4-B6BEA372DDF0}">
      <dgm:prSet/>
      <dgm:spPr/>
      <dgm:t>
        <a:bodyPr/>
        <a:lstStyle/>
        <a:p>
          <a:endParaRPr lang="es-ES"/>
        </a:p>
      </dgm:t>
    </dgm:pt>
    <dgm:pt modelId="{8523D16D-D20C-48CE-AC04-1D72EC9B6B31}">
      <dgm:prSet phldrT="[Texto]" phldr="1"/>
      <dgm:spPr/>
      <dgm:t>
        <a:bodyPr/>
        <a:lstStyle/>
        <a:p>
          <a:pPr algn="l"/>
          <a:endParaRPr lang="es-ES" sz="1700" dirty="0"/>
        </a:p>
      </dgm:t>
    </dgm:pt>
    <dgm:pt modelId="{A9139DDE-C543-4237-81AE-74446C990939}" type="parTrans" cxnId="{865A8D66-2676-480B-A325-AE7BFE7CFAF3}">
      <dgm:prSet/>
      <dgm:spPr/>
      <dgm:t>
        <a:bodyPr/>
        <a:lstStyle/>
        <a:p>
          <a:endParaRPr lang="es-ES"/>
        </a:p>
      </dgm:t>
    </dgm:pt>
    <dgm:pt modelId="{C9C3AA16-23AF-4B77-AB5C-7DE3934C5684}" type="sibTrans" cxnId="{865A8D66-2676-480B-A325-AE7BFE7CFAF3}">
      <dgm:prSet/>
      <dgm:spPr/>
      <dgm:t>
        <a:bodyPr/>
        <a:lstStyle/>
        <a:p>
          <a:endParaRPr lang="es-ES"/>
        </a:p>
      </dgm:t>
    </dgm:pt>
    <dgm:pt modelId="{6C73BC29-7C56-4EEE-9CAE-F3B8761AAC23}">
      <dgm:prSet phldrT="[Texto]" custT="1"/>
      <dgm:spPr/>
      <dgm:t>
        <a:bodyPr/>
        <a:lstStyle/>
        <a:p>
          <a:pPr algn="just"/>
          <a:r>
            <a:rPr lang="es-EC" sz="2000" dirty="0" smtClean="0"/>
            <a:t>La frecuencia de radio con la que trabaja está en el rango de 2.4 a 2.48Ghz con amplio espectro y saltos de frecuencia con posibilidad de transmitir en Full </a:t>
          </a:r>
          <a:r>
            <a:rPr lang="es-EC" sz="2000" dirty="0" err="1" smtClean="0"/>
            <a:t>Duplex</a:t>
          </a:r>
          <a:r>
            <a:rPr lang="es-EC" sz="2000" dirty="0" smtClean="0"/>
            <a:t> con un máximo de 1600 saltos/</a:t>
          </a:r>
          <a:r>
            <a:rPr lang="es-EC" sz="2000" dirty="0" err="1" smtClean="0"/>
            <a:t>seg</a:t>
          </a:r>
          <a:r>
            <a:rPr lang="es-EC" sz="2000" dirty="0" smtClean="0"/>
            <a:t>.</a:t>
          </a:r>
          <a:endParaRPr lang="es-ES" sz="2000" dirty="0"/>
        </a:p>
      </dgm:t>
    </dgm:pt>
    <dgm:pt modelId="{E2892663-DCAA-4FDF-BDB4-A7DAFEFD9B69}" type="parTrans" cxnId="{08C3DD7F-A5E2-4219-BC65-15BBCFB1DFD8}">
      <dgm:prSet/>
      <dgm:spPr/>
      <dgm:t>
        <a:bodyPr/>
        <a:lstStyle/>
        <a:p>
          <a:endParaRPr lang="es-ES"/>
        </a:p>
      </dgm:t>
    </dgm:pt>
    <dgm:pt modelId="{804063B4-6FB0-4C83-93B2-782D3BF45864}" type="sibTrans" cxnId="{08C3DD7F-A5E2-4219-BC65-15BBCFB1DFD8}">
      <dgm:prSet/>
      <dgm:spPr/>
      <dgm:t>
        <a:bodyPr/>
        <a:lstStyle/>
        <a:p>
          <a:endParaRPr lang="es-ES"/>
        </a:p>
      </dgm:t>
    </dgm:pt>
    <dgm:pt modelId="{5E2CDF0F-1BAE-45AD-AEB0-695343397093}" type="pres">
      <dgm:prSet presAssocID="{61E603E4-299D-4AC4-9490-49487CB66DD9}" presName="linearFlow" presStyleCnt="0">
        <dgm:presLayoutVars>
          <dgm:dir/>
          <dgm:animLvl val="lvl"/>
          <dgm:resizeHandles val="exact"/>
        </dgm:presLayoutVars>
      </dgm:prSet>
      <dgm:spPr/>
      <dgm:t>
        <a:bodyPr/>
        <a:lstStyle/>
        <a:p>
          <a:endParaRPr lang="es-EC"/>
        </a:p>
      </dgm:t>
    </dgm:pt>
    <dgm:pt modelId="{EA10D15B-6BA8-4D23-BCA6-0134B9CE7C64}" type="pres">
      <dgm:prSet presAssocID="{8532A000-F803-4EE0-89DC-015C962D1F4A}" presName="composite" presStyleCnt="0"/>
      <dgm:spPr/>
    </dgm:pt>
    <dgm:pt modelId="{8E711B43-C0DE-45DA-81F1-69FD74623E23}" type="pres">
      <dgm:prSet presAssocID="{8532A000-F803-4EE0-89DC-015C962D1F4A}" presName="parentText" presStyleLbl="alignNode1" presStyleIdx="0" presStyleCnt="2">
        <dgm:presLayoutVars>
          <dgm:chMax val="1"/>
          <dgm:bulletEnabled val="1"/>
        </dgm:presLayoutVars>
      </dgm:prSet>
      <dgm:spPr/>
      <dgm:t>
        <a:bodyPr/>
        <a:lstStyle/>
        <a:p>
          <a:endParaRPr lang="es-EC"/>
        </a:p>
      </dgm:t>
    </dgm:pt>
    <dgm:pt modelId="{10409031-47B9-4BA2-B364-1DD15B6FFD3C}" type="pres">
      <dgm:prSet presAssocID="{8532A000-F803-4EE0-89DC-015C962D1F4A}" presName="descendantText" presStyleLbl="alignAcc1" presStyleIdx="0" presStyleCnt="2" custScaleY="80607" custLinFactNeighborY="9751">
        <dgm:presLayoutVars>
          <dgm:bulletEnabled val="1"/>
        </dgm:presLayoutVars>
      </dgm:prSet>
      <dgm:spPr/>
      <dgm:t>
        <a:bodyPr/>
        <a:lstStyle/>
        <a:p>
          <a:endParaRPr lang="es-ES"/>
        </a:p>
      </dgm:t>
    </dgm:pt>
    <dgm:pt modelId="{8072DBCF-DA63-453D-B9A5-7B5C7663D1EC}" type="pres">
      <dgm:prSet presAssocID="{1A5DBEE9-1D40-4C71-B3BF-9EE1C53AC9CE}" presName="sp" presStyleCnt="0"/>
      <dgm:spPr/>
    </dgm:pt>
    <dgm:pt modelId="{C8B1540F-A66A-44F5-8197-AAE682EC39A7}" type="pres">
      <dgm:prSet presAssocID="{0C922268-D5C0-4AA8-95FA-9511AEE63A65}" presName="composite" presStyleCnt="0"/>
      <dgm:spPr/>
    </dgm:pt>
    <dgm:pt modelId="{70E6D7C3-28D0-4ED0-B1D6-7EA0A631A3E0}" type="pres">
      <dgm:prSet presAssocID="{0C922268-D5C0-4AA8-95FA-9511AEE63A65}" presName="parentText" presStyleLbl="alignNode1" presStyleIdx="1" presStyleCnt="2">
        <dgm:presLayoutVars>
          <dgm:chMax val="1"/>
          <dgm:bulletEnabled val="1"/>
        </dgm:presLayoutVars>
      </dgm:prSet>
      <dgm:spPr/>
      <dgm:t>
        <a:bodyPr/>
        <a:lstStyle/>
        <a:p>
          <a:endParaRPr lang="es-EC"/>
        </a:p>
      </dgm:t>
    </dgm:pt>
    <dgm:pt modelId="{5BED629B-06CD-499E-BE8A-B0D5D079C948}" type="pres">
      <dgm:prSet presAssocID="{0C922268-D5C0-4AA8-95FA-9511AEE63A65}" presName="descendantText" presStyleLbl="alignAcc1" presStyleIdx="1" presStyleCnt="2" custScaleY="98551" custLinFactNeighborY="13792">
        <dgm:presLayoutVars>
          <dgm:bulletEnabled val="1"/>
        </dgm:presLayoutVars>
      </dgm:prSet>
      <dgm:spPr/>
      <dgm:t>
        <a:bodyPr/>
        <a:lstStyle/>
        <a:p>
          <a:endParaRPr lang="es-ES"/>
        </a:p>
      </dgm:t>
    </dgm:pt>
  </dgm:ptLst>
  <dgm:cxnLst>
    <dgm:cxn modelId="{05799648-4C71-4084-BA3D-15B69B6B8147}" type="presOf" srcId="{8523D16D-D20C-48CE-AC04-1D72EC9B6B31}" destId="{5BED629B-06CD-499E-BE8A-B0D5D079C948}" srcOrd="0" destOrd="0" presId="urn:microsoft.com/office/officeart/2005/8/layout/chevron2"/>
    <dgm:cxn modelId="{B2EFAA79-64B3-4D0A-B684-ADA6E299091A}" type="presOf" srcId="{0C922268-D5C0-4AA8-95FA-9511AEE63A65}" destId="{70E6D7C3-28D0-4ED0-B1D6-7EA0A631A3E0}" srcOrd="0" destOrd="0" presId="urn:microsoft.com/office/officeart/2005/8/layout/chevron2"/>
    <dgm:cxn modelId="{A71A0E96-0D23-4EE9-BCC5-4561AD3821D5}" srcId="{61E603E4-299D-4AC4-9490-49487CB66DD9}" destId="{8532A000-F803-4EE0-89DC-015C962D1F4A}" srcOrd="0" destOrd="0" parTransId="{68020C98-1CA5-427F-9F23-A14E347791FF}" sibTransId="{1A5DBEE9-1D40-4C71-B3BF-9EE1C53AC9CE}"/>
    <dgm:cxn modelId="{84AC824F-0280-4691-AB3F-49344B2DD958}" type="presOf" srcId="{61E603E4-299D-4AC4-9490-49487CB66DD9}" destId="{5E2CDF0F-1BAE-45AD-AEB0-695343397093}" srcOrd="0" destOrd="0" presId="urn:microsoft.com/office/officeart/2005/8/layout/chevron2"/>
    <dgm:cxn modelId="{865A8D66-2676-480B-A325-AE7BFE7CFAF3}" srcId="{0C922268-D5C0-4AA8-95FA-9511AEE63A65}" destId="{8523D16D-D20C-48CE-AC04-1D72EC9B6B31}" srcOrd="0" destOrd="0" parTransId="{A9139DDE-C543-4237-81AE-74446C990939}" sibTransId="{C9C3AA16-23AF-4B77-AB5C-7DE3934C5684}"/>
    <dgm:cxn modelId="{08C3DD7F-A5E2-4219-BC65-15BBCFB1DFD8}" srcId="{0C922268-D5C0-4AA8-95FA-9511AEE63A65}" destId="{6C73BC29-7C56-4EEE-9CAE-F3B8761AAC23}" srcOrd="1" destOrd="0" parTransId="{E2892663-DCAA-4FDF-BDB4-A7DAFEFD9B69}" sibTransId="{804063B4-6FB0-4C83-93B2-782D3BF45864}"/>
    <dgm:cxn modelId="{CA28C73F-533B-474D-A9F4-B6BEA372DDF0}" srcId="{61E603E4-299D-4AC4-9490-49487CB66DD9}" destId="{0C922268-D5C0-4AA8-95FA-9511AEE63A65}" srcOrd="1" destOrd="0" parTransId="{21FB6F5B-7813-49EB-9FF6-504D5B00A4FE}" sibTransId="{298BAFD2-A98A-460E-838F-6CE018DB555A}"/>
    <dgm:cxn modelId="{51068D95-E1D6-413F-9D9E-2A1F5EF2D036}" type="presOf" srcId="{BE808642-038D-4F38-9890-5A302DF582BD}" destId="{10409031-47B9-4BA2-B364-1DD15B6FFD3C}" srcOrd="0" destOrd="0" presId="urn:microsoft.com/office/officeart/2005/8/layout/chevron2"/>
    <dgm:cxn modelId="{4718D53D-0597-4E2A-B011-90768BD59145}" type="presOf" srcId="{672B9465-04DB-4776-A81E-DC149B427D02}" destId="{10409031-47B9-4BA2-B364-1DD15B6FFD3C}" srcOrd="0" destOrd="1" presId="urn:microsoft.com/office/officeart/2005/8/layout/chevron2"/>
    <dgm:cxn modelId="{9E9DB350-4C63-44E6-86EA-FA6AACC47B6C}" type="presOf" srcId="{6C73BC29-7C56-4EEE-9CAE-F3B8761AAC23}" destId="{5BED629B-06CD-499E-BE8A-B0D5D079C948}" srcOrd="0" destOrd="1" presId="urn:microsoft.com/office/officeart/2005/8/layout/chevron2"/>
    <dgm:cxn modelId="{B7728DF9-6172-4823-88A7-DDF177449FAF}" srcId="{8532A000-F803-4EE0-89DC-015C962D1F4A}" destId="{672B9465-04DB-4776-A81E-DC149B427D02}" srcOrd="1" destOrd="0" parTransId="{9B61316F-5ED2-43C6-9691-9A570E044FAD}" sibTransId="{901E7786-F875-474D-89EA-2CB9C30E4AF1}"/>
    <dgm:cxn modelId="{E2A25B82-BB59-4EE3-8956-8EC46FE37C58}" srcId="{8532A000-F803-4EE0-89DC-015C962D1F4A}" destId="{BE808642-038D-4F38-9890-5A302DF582BD}" srcOrd="0" destOrd="0" parTransId="{248ADD6E-4011-47BC-94D6-762AC3C79632}" sibTransId="{49020C55-6978-4D54-8476-C10B2C985097}"/>
    <dgm:cxn modelId="{11160EF7-34DB-43E3-9F3E-161CAADC89C5}" type="presOf" srcId="{8532A000-F803-4EE0-89DC-015C962D1F4A}" destId="{8E711B43-C0DE-45DA-81F1-69FD74623E23}" srcOrd="0" destOrd="0" presId="urn:microsoft.com/office/officeart/2005/8/layout/chevron2"/>
    <dgm:cxn modelId="{45363105-BE09-4237-B097-021E248E76E1}" type="presParOf" srcId="{5E2CDF0F-1BAE-45AD-AEB0-695343397093}" destId="{EA10D15B-6BA8-4D23-BCA6-0134B9CE7C64}" srcOrd="0" destOrd="0" presId="urn:microsoft.com/office/officeart/2005/8/layout/chevron2"/>
    <dgm:cxn modelId="{93058F68-DA01-4426-AE20-98823DF5BAA8}" type="presParOf" srcId="{EA10D15B-6BA8-4D23-BCA6-0134B9CE7C64}" destId="{8E711B43-C0DE-45DA-81F1-69FD74623E23}" srcOrd="0" destOrd="0" presId="urn:microsoft.com/office/officeart/2005/8/layout/chevron2"/>
    <dgm:cxn modelId="{086667FE-A7BC-4A9A-BB58-6C255168563D}" type="presParOf" srcId="{EA10D15B-6BA8-4D23-BCA6-0134B9CE7C64}" destId="{10409031-47B9-4BA2-B364-1DD15B6FFD3C}" srcOrd="1" destOrd="0" presId="urn:microsoft.com/office/officeart/2005/8/layout/chevron2"/>
    <dgm:cxn modelId="{9CB3FE4E-AEA5-4A3C-BACC-EE134E074710}" type="presParOf" srcId="{5E2CDF0F-1BAE-45AD-AEB0-695343397093}" destId="{8072DBCF-DA63-453D-B9A5-7B5C7663D1EC}" srcOrd="1" destOrd="0" presId="urn:microsoft.com/office/officeart/2005/8/layout/chevron2"/>
    <dgm:cxn modelId="{2EE3DC3F-2F17-4C4A-88D6-19865C2546E5}" type="presParOf" srcId="{5E2CDF0F-1BAE-45AD-AEB0-695343397093}" destId="{C8B1540F-A66A-44F5-8197-AAE682EC39A7}" srcOrd="2" destOrd="0" presId="urn:microsoft.com/office/officeart/2005/8/layout/chevron2"/>
    <dgm:cxn modelId="{6264AFA7-167D-4B6F-91DA-99269E06D50A}" type="presParOf" srcId="{C8B1540F-A66A-44F5-8197-AAE682EC39A7}" destId="{70E6D7C3-28D0-4ED0-B1D6-7EA0A631A3E0}" srcOrd="0" destOrd="0" presId="urn:microsoft.com/office/officeart/2005/8/layout/chevron2"/>
    <dgm:cxn modelId="{0A7709AE-982C-4813-B9E5-C8F92ABA9F6B}" type="presParOf" srcId="{C8B1540F-A66A-44F5-8197-AAE682EC39A7}" destId="{5BED629B-06CD-499E-BE8A-B0D5D079C9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F795CD-72EB-428E-ABFA-E52BFDD2B23D}" type="doc">
      <dgm:prSet loTypeId="urn:microsoft.com/office/officeart/2005/8/layout/vList4" loCatId="list" qsTypeId="urn:microsoft.com/office/officeart/2005/8/quickstyle/simple5" qsCatId="simple" csTypeId="urn:microsoft.com/office/officeart/2005/8/colors/accent2_2" csCatId="accent2" phldr="1"/>
      <dgm:spPr/>
      <dgm:t>
        <a:bodyPr/>
        <a:lstStyle/>
        <a:p>
          <a:endParaRPr lang="es-ES"/>
        </a:p>
      </dgm:t>
    </dgm:pt>
    <dgm:pt modelId="{31965A72-A686-4F41-98E5-CE5BA729D239}">
      <dgm:prSet phldrT="[Texto]" custT="1"/>
      <dgm:spPr/>
      <dgm:t>
        <a:bodyPr/>
        <a:lstStyle/>
        <a:p>
          <a:pPr algn="just"/>
          <a:r>
            <a:rPr lang="es-EC" sz="2200" dirty="0" smtClean="0"/>
            <a:t>Los saltos de frecuencia se dan entre un total de 79 frecuencias con intervalos de 1Mhz; esto permite dar seguridad y robustez.</a:t>
          </a:r>
          <a:endParaRPr lang="es-ES" sz="2200" dirty="0"/>
        </a:p>
      </dgm:t>
    </dgm:pt>
    <dgm:pt modelId="{F16B614D-A97E-499D-972F-51B91C26AD8D}" type="parTrans" cxnId="{651F414A-D322-407D-BBA9-19F3CA395AB9}">
      <dgm:prSet/>
      <dgm:spPr/>
      <dgm:t>
        <a:bodyPr/>
        <a:lstStyle/>
        <a:p>
          <a:endParaRPr lang="es-ES"/>
        </a:p>
      </dgm:t>
    </dgm:pt>
    <dgm:pt modelId="{6B5D13DC-1988-4C39-A77E-AB7A4006EA38}" type="sibTrans" cxnId="{651F414A-D322-407D-BBA9-19F3CA395AB9}">
      <dgm:prSet/>
      <dgm:spPr/>
      <dgm:t>
        <a:bodyPr/>
        <a:lstStyle/>
        <a:p>
          <a:endParaRPr lang="es-ES"/>
        </a:p>
      </dgm:t>
    </dgm:pt>
    <dgm:pt modelId="{9EA1FBA2-5D62-42E1-A3C4-94C1ABEB9F0D}">
      <dgm:prSet phldrT="[Texto]" custT="1"/>
      <dgm:spPr/>
      <dgm:t>
        <a:bodyPr/>
        <a:lstStyle/>
        <a:p>
          <a:pPr algn="just"/>
          <a:r>
            <a:rPr lang="es-EC" sz="2200" dirty="0" smtClean="0"/>
            <a:t>Para lograr alcanzar el objetivo de bajo consumo de energía y bajo costo en los dispositivos Bluetooth, éstos son implementados mediante circuitos CMOS.</a:t>
          </a:r>
          <a:endParaRPr lang="es-ES" sz="2200" dirty="0"/>
        </a:p>
      </dgm:t>
    </dgm:pt>
    <dgm:pt modelId="{FD248074-F0CE-41ED-AB36-62C17181227E}" type="parTrans" cxnId="{11A871C6-FDE0-4916-844E-90F487551838}">
      <dgm:prSet/>
      <dgm:spPr/>
      <dgm:t>
        <a:bodyPr/>
        <a:lstStyle/>
        <a:p>
          <a:endParaRPr lang="es-ES"/>
        </a:p>
      </dgm:t>
    </dgm:pt>
    <dgm:pt modelId="{C505A8FD-8C9D-4E2D-A36F-B1DDA96E36E2}" type="sibTrans" cxnId="{11A871C6-FDE0-4916-844E-90F487551838}">
      <dgm:prSet/>
      <dgm:spPr/>
      <dgm:t>
        <a:bodyPr/>
        <a:lstStyle/>
        <a:p>
          <a:endParaRPr lang="es-ES"/>
        </a:p>
      </dgm:t>
    </dgm:pt>
    <dgm:pt modelId="{4C695D58-08F2-466A-9B08-9DB9E42B54A8}" type="pres">
      <dgm:prSet presAssocID="{7BF795CD-72EB-428E-ABFA-E52BFDD2B23D}" presName="linear" presStyleCnt="0">
        <dgm:presLayoutVars>
          <dgm:dir/>
          <dgm:resizeHandles val="exact"/>
        </dgm:presLayoutVars>
      </dgm:prSet>
      <dgm:spPr/>
      <dgm:t>
        <a:bodyPr/>
        <a:lstStyle/>
        <a:p>
          <a:endParaRPr lang="es-EC"/>
        </a:p>
      </dgm:t>
    </dgm:pt>
    <dgm:pt modelId="{3FFDCBB0-FE2B-41D9-8BD1-610BD06A2525}" type="pres">
      <dgm:prSet presAssocID="{31965A72-A686-4F41-98E5-CE5BA729D239}" presName="comp" presStyleCnt="0"/>
      <dgm:spPr/>
    </dgm:pt>
    <dgm:pt modelId="{01818808-5040-4729-B27C-AE800ECD35EC}" type="pres">
      <dgm:prSet presAssocID="{31965A72-A686-4F41-98E5-CE5BA729D239}" presName="box" presStyleLbl="node1" presStyleIdx="0" presStyleCnt="2" custScaleX="94444" custScaleY="34448" custLinFactNeighborX="-926"/>
      <dgm:spPr/>
      <dgm:t>
        <a:bodyPr/>
        <a:lstStyle/>
        <a:p>
          <a:endParaRPr lang="es-ES"/>
        </a:p>
      </dgm:t>
    </dgm:pt>
    <dgm:pt modelId="{9380DC14-F3C3-4F2F-A7DD-E2E52B99228D}" type="pres">
      <dgm:prSet presAssocID="{31965A72-A686-4F41-98E5-CE5BA729D239}" presName="img" presStyleLbl="fgImgPlace1" presStyleIdx="0" presStyleCnt="2" custScaleX="52945" custScaleY="18866" custLinFactNeighborX="-7954"/>
      <dgm:spPr/>
    </dgm:pt>
    <dgm:pt modelId="{172CFCE0-8E1C-4442-844C-C1C74E7944A0}" type="pres">
      <dgm:prSet presAssocID="{31965A72-A686-4F41-98E5-CE5BA729D239}" presName="text" presStyleLbl="node1" presStyleIdx="0" presStyleCnt="2">
        <dgm:presLayoutVars>
          <dgm:bulletEnabled val="1"/>
        </dgm:presLayoutVars>
      </dgm:prSet>
      <dgm:spPr/>
      <dgm:t>
        <a:bodyPr/>
        <a:lstStyle/>
        <a:p>
          <a:endParaRPr lang="es-ES"/>
        </a:p>
      </dgm:t>
    </dgm:pt>
    <dgm:pt modelId="{B0BFD309-743D-42F2-B079-88F25D7B6614}" type="pres">
      <dgm:prSet presAssocID="{6B5D13DC-1988-4C39-A77E-AB7A4006EA38}" presName="spacer" presStyleCnt="0"/>
      <dgm:spPr/>
    </dgm:pt>
    <dgm:pt modelId="{9B72393E-8B07-461E-86DA-E5CCF6973ABE}" type="pres">
      <dgm:prSet presAssocID="{9EA1FBA2-5D62-42E1-A3C4-94C1ABEB9F0D}" presName="comp" presStyleCnt="0"/>
      <dgm:spPr/>
    </dgm:pt>
    <dgm:pt modelId="{31EF6046-809C-4C91-81AA-20260B28211C}" type="pres">
      <dgm:prSet presAssocID="{9EA1FBA2-5D62-42E1-A3C4-94C1ABEB9F0D}" presName="box" presStyleLbl="node1" presStyleIdx="1" presStyleCnt="2" custScaleX="94444" custScaleY="35882" custLinFactNeighborY="6767"/>
      <dgm:spPr/>
      <dgm:t>
        <a:bodyPr/>
        <a:lstStyle/>
        <a:p>
          <a:endParaRPr lang="es-ES"/>
        </a:p>
      </dgm:t>
    </dgm:pt>
    <dgm:pt modelId="{E81BB8A6-1CF3-4815-952D-C067A21F05A6}" type="pres">
      <dgm:prSet presAssocID="{9EA1FBA2-5D62-42E1-A3C4-94C1ABEB9F0D}" presName="img" presStyleLbl="fgImgPlace1" presStyleIdx="1" presStyleCnt="2" custScaleX="56006" custScaleY="19964" custLinFactNeighborX="-4855" custLinFactNeighborY="6790"/>
      <dgm:spPr/>
    </dgm:pt>
    <dgm:pt modelId="{4BE12C1C-7616-4199-99C2-B248891579DB}" type="pres">
      <dgm:prSet presAssocID="{9EA1FBA2-5D62-42E1-A3C4-94C1ABEB9F0D}" presName="text" presStyleLbl="node1" presStyleIdx="1" presStyleCnt="2">
        <dgm:presLayoutVars>
          <dgm:bulletEnabled val="1"/>
        </dgm:presLayoutVars>
      </dgm:prSet>
      <dgm:spPr/>
      <dgm:t>
        <a:bodyPr/>
        <a:lstStyle/>
        <a:p>
          <a:endParaRPr lang="es-ES"/>
        </a:p>
      </dgm:t>
    </dgm:pt>
  </dgm:ptLst>
  <dgm:cxnLst>
    <dgm:cxn modelId="{75289500-B255-496E-B76B-48D0E599AB45}" type="presOf" srcId="{9EA1FBA2-5D62-42E1-A3C4-94C1ABEB9F0D}" destId="{4BE12C1C-7616-4199-99C2-B248891579DB}" srcOrd="1" destOrd="0" presId="urn:microsoft.com/office/officeart/2005/8/layout/vList4"/>
    <dgm:cxn modelId="{E508F1D1-A35B-40FE-B102-6CD21A2A8686}" type="presOf" srcId="{9EA1FBA2-5D62-42E1-A3C4-94C1ABEB9F0D}" destId="{31EF6046-809C-4C91-81AA-20260B28211C}" srcOrd="0" destOrd="0" presId="urn:microsoft.com/office/officeart/2005/8/layout/vList4"/>
    <dgm:cxn modelId="{651F414A-D322-407D-BBA9-19F3CA395AB9}" srcId="{7BF795CD-72EB-428E-ABFA-E52BFDD2B23D}" destId="{31965A72-A686-4F41-98E5-CE5BA729D239}" srcOrd="0" destOrd="0" parTransId="{F16B614D-A97E-499D-972F-51B91C26AD8D}" sibTransId="{6B5D13DC-1988-4C39-A77E-AB7A4006EA38}"/>
    <dgm:cxn modelId="{11E4167D-AAFE-4D5B-B92D-40C5C53ECBCE}" type="presOf" srcId="{31965A72-A686-4F41-98E5-CE5BA729D239}" destId="{01818808-5040-4729-B27C-AE800ECD35EC}" srcOrd="0" destOrd="0" presId="urn:microsoft.com/office/officeart/2005/8/layout/vList4"/>
    <dgm:cxn modelId="{909FDBB5-E291-4E3A-958A-E7882A21C306}" type="presOf" srcId="{7BF795CD-72EB-428E-ABFA-E52BFDD2B23D}" destId="{4C695D58-08F2-466A-9B08-9DB9E42B54A8}" srcOrd="0" destOrd="0" presId="urn:microsoft.com/office/officeart/2005/8/layout/vList4"/>
    <dgm:cxn modelId="{11A871C6-FDE0-4916-844E-90F487551838}" srcId="{7BF795CD-72EB-428E-ABFA-E52BFDD2B23D}" destId="{9EA1FBA2-5D62-42E1-A3C4-94C1ABEB9F0D}" srcOrd="1" destOrd="0" parTransId="{FD248074-F0CE-41ED-AB36-62C17181227E}" sibTransId="{C505A8FD-8C9D-4E2D-A36F-B1DDA96E36E2}"/>
    <dgm:cxn modelId="{9BDF0D57-0205-45CC-A671-6DD143FC5E76}" type="presOf" srcId="{31965A72-A686-4F41-98E5-CE5BA729D239}" destId="{172CFCE0-8E1C-4442-844C-C1C74E7944A0}" srcOrd="1" destOrd="0" presId="urn:microsoft.com/office/officeart/2005/8/layout/vList4"/>
    <dgm:cxn modelId="{E8843CE5-EEB2-496C-86F9-689FDB02AEBE}" type="presParOf" srcId="{4C695D58-08F2-466A-9B08-9DB9E42B54A8}" destId="{3FFDCBB0-FE2B-41D9-8BD1-610BD06A2525}" srcOrd="0" destOrd="0" presId="urn:microsoft.com/office/officeart/2005/8/layout/vList4"/>
    <dgm:cxn modelId="{ABE66F25-F5C9-40A9-A374-5F681F33DF78}" type="presParOf" srcId="{3FFDCBB0-FE2B-41D9-8BD1-610BD06A2525}" destId="{01818808-5040-4729-B27C-AE800ECD35EC}" srcOrd="0" destOrd="0" presId="urn:microsoft.com/office/officeart/2005/8/layout/vList4"/>
    <dgm:cxn modelId="{67658E01-2016-4DB6-93D3-D037CF72287F}" type="presParOf" srcId="{3FFDCBB0-FE2B-41D9-8BD1-610BD06A2525}" destId="{9380DC14-F3C3-4F2F-A7DD-E2E52B99228D}" srcOrd="1" destOrd="0" presId="urn:microsoft.com/office/officeart/2005/8/layout/vList4"/>
    <dgm:cxn modelId="{923CE548-D0A1-4FB6-ACE6-7F65D4A636CA}" type="presParOf" srcId="{3FFDCBB0-FE2B-41D9-8BD1-610BD06A2525}" destId="{172CFCE0-8E1C-4442-844C-C1C74E7944A0}" srcOrd="2" destOrd="0" presId="urn:microsoft.com/office/officeart/2005/8/layout/vList4"/>
    <dgm:cxn modelId="{484E7709-BE04-4BA1-9235-2EBF319389CF}" type="presParOf" srcId="{4C695D58-08F2-466A-9B08-9DB9E42B54A8}" destId="{B0BFD309-743D-42F2-B079-88F25D7B6614}" srcOrd="1" destOrd="0" presId="urn:microsoft.com/office/officeart/2005/8/layout/vList4"/>
    <dgm:cxn modelId="{03658414-6C9D-4A8F-A58C-F47DEA620F6E}" type="presParOf" srcId="{4C695D58-08F2-466A-9B08-9DB9E42B54A8}" destId="{9B72393E-8B07-461E-86DA-E5CCF6973ABE}" srcOrd="2" destOrd="0" presId="urn:microsoft.com/office/officeart/2005/8/layout/vList4"/>
    <dgm:cxn modelId="{4A498250-DDDB-4973-A9F3-80FAAEF1649F}" type="presParOf" srcId="{9B72393E-8B07-461E-86DA-E5CCF6973ABE}" destId="{31EF6046-809C-4C91-81AA-20260B28211C}" srcOrd="0" destOrd="0" presId="urn:microsoft.com/office/officeart/2005/8/layout/vList4"/>
    <dgm:cxn modelId="{C196CF3E-DC50-4FFF-8B14-34D243FB9B68}" type="presParOf" srcId="{9B72393E-8B07-461E-86DA-E5CCF6973ABE}" destId="{E81BB8A6-1CF3-4815-952D-C067A21F05A6}" srcOrd="1" destOrd="0" presId="urn:microsoft.com/office/officeart/2005/8/layout/vList4"/>
    <dgm:cxn modelId="{23E753B5-EE98-4FBB-A8D4-D4028658E827}" type="presParOf" srcId="{9B72393E-8B07-461E-86DA-E5CCF6973ABE}" destId="{4BE12C1C-7616-4199-99C2-B248891579D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C0C849-1609-403E-BEEF-432D5AA5A313}" type="doc">
      <dgm:prSet loTypeId="urn:microsoft.com/office/officeart/2005/8/layout/list1" loCatId="list" qsTypeId="urn:microsoft.com/office/officeart/2005/8/quickstyle/3d1" qsCatId="3D" csTypeId="urn:microsoft.com/office/officeart/2005/8/colors/accent5_2" csCatId="accent5" phldr="1"/>
      <dgm:spPr/>
      <dgm:t>
        <a:bodyPr/>
        <a:lstStyle/>
        <a:p>
          <a:endParaRPr lang="es-ES"/>
        </a:p>
      </dgm:t>
    </dgm:pt>
    <dgm:pt modelId="{89481A0E-F399-48DB-A2F5-3D351F62FE14}">
      <dgm:prSet phldrT="[Texto]" custT="1"/>
      <dgm:spPr/>
      <dgm:t>
        <a:bodyPr/>
        <a:lstStyle/>
        <a:p>
          <a:r>
            <a:rPr lang="es-EC" sz="2200" dirty="0" smtClean="0"/>
            <a:t>Esta tecnología está basada en rayos luminosos que se mueven en el espectro infrarrojo.</a:t>
          </a:r>
          <a:endParaRPr lang="es-ES" sz="2200" dirty="0"/>
        </a:p>
      </dgm:t>
    </dgm:pt>
    <dgm:pt modelId="{C2AD40CD-766E-472A-AE69-1DABA90F701F}" type="parTrans" cxnId="{81DD6191-9F34-4833-BD56-D0B0BFDFCB60}">
      <dgm:prSet/>
      <dgm:spPr/>
      <dgm:t>
        <a:bodyPr/>
        <a:lstStyle/>
        <a:p>
          <a:endParaRPr lang="es-ES"/>
        </a:p>
      </dgm:t>
    </dgm:pt>
    <dgm:pt modelId="{068EF397-376B-43EB-B8BF-7CE3773F8A06}" type="sibTrans" cxnId="{81DD6191-9F34-4833-BD56-D0B0BFDFCB60}">
      <dgm:prSet/>
      <dgm:spPr/>
      <dgm:t>
        <a:bodyPr/>
        <a:lstStyle/>
        <a:p>
          <a:endParaRPr lang="es-ES"/>
        </a:p>
      </dgm:t>
    </dgm:pt>
    <dgm:pt modelId="{56A9CAE8-817C-4EB2-96DD-F202141091BC}">
      <dgm:prSet phldrT="[Texto]" custT="1"/>
      <dgm:spPr/>
      <dgm:t>
        <a:bodyPr/>
        <a:lstStyle/>
        <a:p>
          <a:pPr algn="just"/>
          <a:r>
            <a:rPr lang="es-EC" sz="2000" dirty="0" smtClean="0"/>
            <a:t>Los estándares </a:t>
          </a:r>
          <a:r>
            <a:rPr lang="es-EC" sz="2000" dirty="0" err="1" smtClean="0"/>
            <a:t>IrDA</a:t>
          </a:r>
          <a:r>
            <a:rPr lang="es-EC" sz="2000" dirty="0" smtClean="0"/>
            <a:t> soportan una amplia gama de dispositivos eléctricos y de comunicaciones que permiten la comunicación bidireccional entre dos extremos a velocidades que oscilan entre los 9.600 bps y los 4 Mbps.</a:t>
          </a:r>
          <a:endParaRPr lang="es-ES" sz="2000" dirty="0"/>
        </a:p>
      </dgm:t>
    </dgm:pt>
    <dgm:pt modelId="{6B684A30-B477-4C07-8A12-84AB87F67FCA}" type="parTrans" cxnId="{CA87C363-0489-4640-B068-FE9DF549F55D}">
      <dgm:prSet/>
      <dgm:spPr/>
      <dgm:t>
        <a:bodyPr/>
        <a:lstStyle/>
        <a:p>
          <a:endParaRPr lang="es-ES"/>
        </a:p>
      </dgm:t>
    </dgm:pt>
    <dgm:pt modelId="{F27D79AD-0391-47B8-82C4-9630375C0682}" type="sibTrans" cxnId="{CA87C363-0489-4640-B068-FE9DF549F55D}">
      <dgm:prSet/>
      <dgm:spPr/>
      <dgm:t>
        <a:bodyPr/>
        <a:lstStyle/>
        <a:p>
          <a:endParaRPr lang="es-ES"/>
        </a:p>
      </dgm:t>
    </dgm:pt>
    <dgm:pt modelId="{781801F1-34CC-4DA4-8519-8AA00F791E96}" type="pres">
      <dgm:prSet presAssocID="{4DC0C849-1609-403E-BEEF-432D5AA5A313}" presName="linear" presStyleCnt="0">
        <dgm:presLayoutVars>
          <dgm:dir/>
          <dgm:animLvl val="lvl"/>
          <dgm:resizeHandles val="exact"/>
        </dgm:presLayoutVars>
      </dgm:prSet>
      <dgm:spPr/>
      <dgm:t>
        <a:bodyPr/>
        <a:lstStyle/>
        <a:p>
          <a:endParaRPr lang="es-EC"/>
        </a:p>
      </dgm:t>
    </dgm:pt>
    <dgm:pt modelId="{75C0DFDE-4F94-49A0-AA19-0FE019CDEBC0}" type="pres">
      <dgm:prSet presAssocID="{89481A0E-F399-48DB-A2F5-3D351F62FE14}" presName="parentLin" presStyleCnt="0"/>
      <dgm:spPr/>
    </dgm:pt>
    <dgm:pt modelId="{A49581B2-64AD-40A1-B742-969EE0BA49CC}" type="pres">
      <dgm:prSet presAssocID="{89481A0E-F399-48DB-A2F5-3D351F62FE14}" presName="parentLeftMargin" presStyleLbl="node1" presStyleIdx="0" presStyleCnt="2"/>
      <dgm:spPr/>
      <dgm:t>
        <a:bodyPr/>
        <a:lstStyle/>
        <a:p>
          <a:endParaRPr lang="es-EC"/>
        </a:p>
      </dgm:t>
    </dgm:pt>
    <dgm:pt modelId="{2CC72626-C6A4-4B24-93D6-30AE48B86309}" type="pres">
      <dgm:prSet presAssocID="{89481A0E-F399-48DB-A2F5-3D351F62FE14}" presName="parentText" presStyleLbl="node1" presStyleIdx="0" presStyleCnt="2" custScaleX="134392" custScaleY="79754">
        <dgm:presLayoutVars>
          <dgm:chMax val="0"/>
          <dgm:bulletEnabled val="1"/>
        </dgm:presLayoutVars>
      </dgm:prSet>
      <dgm:spPr/>
      <dgm:t>
        <a:bodyPr/>
        <a:lstStyle/>
        <a:p>
          <a:endParaRPr lang="es-ES"/>
        </a:p>
      </dgm:t>
    </dgm:pt>
    <dgm:pt modelId="{2DD8D290-A0C7-4B1A-A6C8-4DFAE61D2C64}" type="pres">
      <dgm:prSet presAssocID="{89481A0E-F399-48DB-A2F5-3D351F62FE14}" presName="negativeSpace" presStyleCnt="0"/>
      <dgm:spPr/>
    </dgm:pt>
    <dgm:pt modelId="{5140ECB8-3055-42C0-B44B-51930770012E}" type="pres">
      <dgm:prSet presAssocID="{89481A0E-F399-48DB-A2F5-3D351F62FE14}" presName="childText" presStyleLbl="conFgAcc1" presStyleIdx="0" presStyleCnt="2" custScaleX="94444" custLinFactNeighborY="-76735">
        <dgm:presLayoutVars>
          <dgm:bulletEnabled val="1"/>
        </dgm:presLayoutVars>
      </dgm:prSet>
      <dgm:spPr/>
    </dgm:pt>
    <dgm:pt modelId="{F694EBC0-B53A-42D7-97A0-06A2A1849E8E}" type="pres">
      <dgm:prSet presAssocID="{068EF397-376B-43EB-B8BF-7CE3773F8A06}" presName="spaceBetweenRectangles" presStyleCnt="0"/>
      <dgm:spPr/>
    </dgm:pt>
    <dgm:pt modelId="{C33BF238-006C-4F2C-9CC3-37E46400A7DA}" type="pres">
      <dgm:prSet presAssocID="{56A9CAE8-817C-4EB2-96DD-F202141091BC}" presName="parentLin" presStyleCnt="0"/>
      <dgm:spPr/>
    </dgm:pt>
    <dgm:pt modelId="{0E26F73C-D18B-4275-B2F3-7C9D880C4376}" type="pres">
      <dgm:prSet presAssocID="{56A9CAE8-817C-4EB2-96DD-F202141091BC}" presName="parentLeftMargin" presStyleLbl="node1" presStyleIdx="0" presStyleCnt="2"/>
      <dgm:spPr/>
      <dgm:t>
        <a:bodyPr/>
        <a:lstStyle/>
        <a:p>
          <a:endParaRPr lang="es-EC"/>
        </a:p>
      </dgm:t>
    </dgm:pt>
    <dgm:pt modelId="{FEEAF61F-4D77-49A4-AC47-0C59C74F49FB}" type="pres">
      <dgm:prSet presAssocID="{56A9CAE8-817C-4EB2-96DD-F202141091BC}" presName="parentText" presStyleLbl="node1" presStyleIdx="1" presStyleCnt="2" custScaleX="134414" custScaleY="93006" custLinFactNeighborY="-18978">
        <dgm:presLayoutVars>
          <dgm:chMax val="0"/>
          <dgm:bulletEnabled val="1"/>
        </dgm:presLayoutVars>
      </dgm:prSet>
      <dgm:spPr/>
      <dgm:t>
        <a:bodyPr/>
        <a:lstStyle/>
        <a:p>
          <a:endParaRPr lang="es-ES"/>
        </a:p>
      </dgm:t>
    </dgm:pt>
    <dgm:pt modelId="{30E2E308-2BAD-4066-91F1-FBF4FF597C35}" type="pres">
      <dgm:prSet presAssocID="{56A9CAE8-817C-4EB2-96DD-F202141091BC}" presName="negativeSpace" presStyleCnt="0"/>
      <dgm:spPr/>
    </dgm:pt>
    <dgm:pt modelId="{E8607E2C-1550-41E2-B3AE-3E91FD26700C}" type="pres">
      <dgm:prSet presAssocID="{56A9CAE8-817C-4EB2-96DD-F202141091BC}" presName="childText" presStyleLbl="conFgAcc1" presStyleIdx="1" presStyleCnt="2" custScaleX="98148" custLinFactNeighborY="-70562">
        <dgm:presLayoutVars>
          <dgm:bulletEnabled val="1"/>
        </dgm:presLayoutVars>
      </dgm:prSet>
      <dgm:spPr/>
    </dgm:pt>
  </dgm:ptLst>
  <dgm:cxnLst>
    <dgm:cxn modelId="{CA87C363-0489-4640-B068-FE9DF549F55D}" srcId="{4DC0C849-1609-403E-BEEF-432D5AA5A313}" destId="{56A9CAE8-817C-4EB2-96DD-F202141091BC}" srcOrd="1" destOrd="0" parTransId="{6B684A30-B477-4C07-8A12-84AB87F67FCA}" sibTransId="{F27D79AD-0391-47B8-82C4-9630375C0682}"/>
    <dgm:cxn modelId="{22F40281-0B1B-44CC-A026-5A4F7E65AF8D}" type="presOf" srcId="{89481A0E-F399-48DB-A2F5-3D351F62FE14}" destId="{2CC72626-C6A4-4B24-93D6-30AE48B86309}" srcOrd="1" destOrd="0" presId="urn:microsoft.com/office/officeart/2005/8/layout/list1"/>
    <dgm:cxn modelId="{65D80435-C746-4CF2-A63F-F820571C5BE0}" type="presOf" srcId="{4DC0C849-1609-403E-BEEF-432D5AA5A313}" destId="{781801F1-34CC-4DA4-8519-8AA00F791E96}" srcOrd="0" destOrd="0" presId="urn:microsoft.com/office/officeart/2005/8/layout/list1"/>
    <dgm:cxn modelId="{81DD6191-9F34-4833-BD56-D0B0BFDFCB60}" srcId="{4DC0C849-1609-403E-BEEF-432D5AA5A313}" destId="{89481A0E-F399-48DB-A2F5-3D351F62FE14}" srcOrd="0" destOrd="0" parTransId="{C2AD40CD-766E-472A-AE69-1DABA90F701F}" sibTransId="{068EF397-376B-43EB-B8BF-7CE3773F8A06}"/>
    <dgm:cxn modelId="{5E352E60-9018-474F-99B5-877E58AE75A1}" type="presOf" srcId="{89481A0E-F399-48DB-A2F5-3D351F62FE14}" destId="{A49581B2-64AD-40A1-B742-969EE0BA49CC}" srcOrd="0" destOrd="0" presId="urn:microsoft.com/office/officeart/2005/8/layout/list1"/>
    <dgm:cxn modelId="{30897BA2-21AA-4348-A144-C659A640858A}" type="presOf" srcId="{56A9CAE8-817C-4EB2-96DD-F202141091BC}" destId="{FEEAF61F-4D77-49A4-AC47-0C59C74F49FB}" srcOrd="1" destOrd="0" presId="urn:microsoft.com/office/officeart/2005/8/layout/list1"/>
    <dgm:cxn modelId="{DABA0C4C-EA22-42C8-BC77-D86480B8ADB2}" type="presOf" srcId="{56A9CAE8-817C-4EB2-96DD-F202141091BC}" destId="{0E26F73C-D18B-4275-B2F3-7C9D880C4376}" srcOrd="0" destOrd="0" presId="urn:microsoft.com/office/officeart/2005/8/layout/list1"/>
    <dgm:cxn modelId="{03C9721E-D016-44BE-8DB6-F506EDE253E0}" type="presParOf" srcId="{781801F1-34CC-4DA4-8519-8AA00F791E96}" destId="{75C0DFDE-4F94-49A0-AA19-0FE019CDEBC0}" srcOrd="0" destOrd="0" presId="urn:microsoft.com/office/officeart/2005/8/layout/list1"/>
    <dgm:cxn modelId="{95729999-CD85-4137-9ED1-90F0B9BBF0E2}" type="presParOf" srcId="{75C0DFDE-4F94-49A0-AA19-0FE019CDEBC0}" destId="{A49581B2-64AD-40A1-B742-969EE0BA49CC}" srcOrd="0" destOrd="0" presId="urn:microsoft.com/office/officeart/2005/8/layout/list1"/>
    <dgm:cxn modelId="{6D94B783-633D-4645-B100-AA779130D57D}" type="presParOf" srcId="{75C0DFDE-4F94-49A0-AA19-0FE019CDEBC0}" destId="{2CC72626-C6A4-4B24-93D6-30AE48B86309}" srcOrd="1" destOrd="0" presId="urn:microsoft.com/office/officeart/2005/8/layout/list1"/>
    <dgm:cxn modelId="{D1AA1128-B4A4-4546-8A98-92AB260D1D85}" type="presParOf" srcId="{781801F1-34CC-4DA4-8519-8AA00F791E96}" destId="{2DD8D290-A0C7-4B1A-A6C8-4DFAE61D2C64}" srcOrd="1" destOrd="0" presId="urn:microsoft.com/office/officeart/2005/8/layout/list1"/>
    <dgm:cxn modelId="{FD7D1120-5CE9-434B-81DE-EF0C6E7BB026}" type="presParOf" srcId="{781801F1-34CC-4DA4-8519-8AA00F791E96}" destId="{5140ECB8-3055-42C0-B44B-51930770012E}" srcOrd="2" destOrd="0" presId="urn:microsoft.com/office/officeart/2005/8/layout/list1"/>
    <dgm:cxn modelId="{E96C0320-A1D1-4F5F-BF0D-CDE384CC22B5}" type="presParOf" srcId="{781801F1-34CC-4DA4-8519-8AA00F791E96}" destId="{F694EBC0-B53A-42D7-97A0-06A2A1849E8E}" srcOrd="3" destOrd="0" presId="urn:microsoft.com/office/officeart/2005/8/layout/list1"/>
    <dgm:cxn modelId="{FD1F683A-54FE-4C0D-8571-42006841CEF9}" type="presParOf" srcId="{781801F1-34CC-4DA4-8519-8AA00F791E96}" destId="{C33BF238-006C-4F2C-9CC3-37E46400A7DA}" srcOrd="4" destOrd="0" presId="urn:microsoft.com/office/officeart/2005/8/layout/list1"/>
    <dgm:cxn modelId="{547F9904-A241-4C50-8444-41988DF69C43}" type="presParOf" srcId="{C33BF238-006C-4F2C-9CC3-37E46400A7DA}" destId="{0E26F73C-D18B-4275-B2F3-7C9D880C4376}" srcOrd="0" destOrd="0" presId="urn:microsoft.com/office/officeart/2005/8/layout/list1"/>
    <dgm:cxn modelId="{8ABF5F89-D345-4981-96D6-BC93C882FAAB}" type="presParOf" srcId="{C33BF238-006C-4F2C-9CC3-37E46400A7DA}" destId="{FEEAF61F-4D77-49A4-AC47-0C59C74F49FB}" srcOrd="1" destOrd="0" presId="urn:microsoft.com/office/officeart/2005/8/layout/list1"/>
    <dgm:cxn modelId="{C24A461F-69E4-43A7-8C68-428762B30406}" type="presParOf" srcId="{781801F1-34CC-4DA4-8519-8AA00F791E96}" destId="{30E2E308-2BAD-4066-91F1-FBF4FF597C35}" srcOrd="5" destOrd="0" presId="urn:microsoft.com/office/officeart/2005/8/layout/list1"/>
    <dgm:cxn modelId="{D1DD858C-4B90-45CA-BFE3-5B2D8FADC7E8}" type="presParOf" srcId="{781801F1-34CC-4DA4-8519-8AA00F791E96}" destId="{E8607E2C-1550-41E2-B3AE-3E91FD26700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B6062D-4AAD-456A-994E-E622A3B63B1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4BEEA871-356E-4F4F-B1ED-379382279CB2}">
      <dgm:prSet phldrT="[Texto]"/>
      <dgm:spPr/>
      <dgm:t>
        <a:bodyPr/>
        <a:lstStyle/>
        <a:p>
          <a:r>
            <a:rPr lang="es-EC" dirty="0" smtClean="0"/>
            <a:t>Cono de ángulo estrecho de 30°.</a:t>
          </a:r>
          <a:endParaRPr lang="es-ES" dirty="0"/>
        </a:p>
      </dgm:t>
    </dgm:pt>
    <dgm:pt modelId="{8742A18F-ED55-48A3-BCE9-461CB3499EED}" type="parTrans" cxnId="{0F1B4BAC-4055-4B91-9D23-E55CA389013A}">
      <dgm:prSet/>
      <dgm:spPr/>
      <dgm:t>
        <a:bodyPr/>
        <a:lstStyle/>
        <a:p>
          <a:endParaRPr lang="es-ES"/>
        </a:p>
      </dgm:t>
    </dgm:pt>
    <dgm:pt modelId="{CD45DEDE-FF0D-4AE0-B78D-B23378A76286}" type="sibTrans" cxnId="{0F1B4BAC-4055-4B91-9D23-E55CA389013A}">
      <dgm:prSet/>
      <dgm:spPr/>
      <dgm:t>
        <a:bodyPr/>
        <a:lstStyle/>
        <a:p>
          <a:endParaRPr lang="es-ES"/>
        </a:p>
      </dgm:t>
    </dgm:pt>
    <dgm:pt modelId="{0A005070-F968-4CBD-B7F2-004418ECC74E}">
      <dgm:prSet phldrT="[Texto]"/>
      <dgm:spPr/>
      <dgm:t>
        <a:bodyPr/>
        <a:lstStyle/>
        <a:p>
          <a:r>
            <a:rPr lang="es-EC" dirty="0" smtClean="0"/>
            <a:t>Opera en una distancia de 0 a 2 metros.</a:t>
          </a:r>
          <a:endParaRPr lang="es-ES" dirty="0"/>
        </a:p>
      </dgm:t>
    </dgm:pt>
    <dgm:pt modelId="{734DBEC3-0D6D-4284-AABD-1931DA08D3C8}" type="parTrans" cxnId="{576F88AC-EA97-43FB-8CD5-826B1B1A0DFF}">
      <dgm:prSet/>
      <dgm:spPr/>
      <dgm:t>
        <a:bodyPr/>
        <a:lstStyle/>
        <a:p>
          <a:endParaRPr lang="es-ES"/>
        </a:p>
      </dgm:t>
    </dgm:pt>
    <dgm:pt modelId="{EC6A3C8F-B765-4801-85F5-60FC1C0DBAEC}" type="sibTrans" cxnId="{576F88AC-EA97-43FB-8CD5-826B1B1A0DFF}">
      <dgm:prSet/>
      <dgm:spPr/>
      <dgm:t>
        <a:bodyPr/>
        <a:lstStyle/>
        <a:p>
          <a:endParaRPr lang="es-ES"/>
        </a:p>
      </dgm:t>
    </dgm:pt>
    <dgm:pt modelId="{B3845DDB-3372-4485-B149-11CAE6CE0FE5}">
      <dgm:prSet phldrT="[Texto]"/>
      <dgm:spPr/>
      <dgm:t>
        <a:bodyPr/>
        <a:lstStyle/>
        <a:p>
          <a:r>
            <a:rPr lang="es-EC" dirty="0" smtClean="0"/>
            <a:t>Conexión universal sin cables.</a:t>
          </a:r>
          <a:endParaRPr lang="es-ES" dirty="0"/>
        </a:p>
      </dgm:t>
    </dgm:pt>
    <dgm:pt modelId="{13A493B9-96A3-4BC5-A572-DE0F8607DD49}" type="parTrans" cxnId="{3B129A05-BC3C-44B9-AD21-3D54E641F51D}">
      <dgm:prSet/>
      <dgm:spPr/>
      <dgm:t>
        <a:bodyPr/>
        <a:lstStyle/>
        <a:p>
          <a:endParaRPr lang="es-ES"/>
        </a:p>
      </dgm:t>
    </dgm:pt>
    <dgm:pt modelId="{98A90243-40A9-483B-98E5-BF5C608EC77F}" type="sibTrans" cxnId="{3B129A05-BC3C-44B9-AD21-3D54E641F51D}">
      <dgm:prSet/>
      <dgm:spPr/>
      <dgm:t>
        <a:bodyPr/>
        <a:lstStyle/>
        <a:p>
          <a:endParaRPr lang="es-ES"/>
        </a:p>
      </dgm:t>
    </dgm:pt>
    <dgm:pt modelId="{173A249F-1C59-44D1-93BB-22AC0A1D79E3}">
      <dgm:prSet phldrT="[Texto]"/>
      <dgm:spPr/>
      <dgm:t>
        <a:bodyPr/>
        <a:lstStyle/>
        <a:p>
          <a:r>
            <a:rPr lang="es-EC" dirty="0" smtClean="0"/>
            <a:t>Comunicación punto a punto.</a:t>
          </a:r>
          <a:endParaRPr lang="es-ES" dirty="0"/>
        </a:p>
      </dgm:t>
    </dgm:pt>
    <dgm:pt modelId="{E4F8F679-5F3C-4430-A031-6C92A2A725D6}" type="parTrans" cxnId="{65356898-DA16-4D83-A49D-AD8B08B7D421}">
      <dgm:prSet/>
      <dgm:spPr/>
      <dgm:t>
        <a:bodyPr/>
        <a:lstStyle/>
        <a:p>
          <a:endParaRPr lang="es-ES"/>
        </a:p>
      </dgm:t>
    </dgm:pt>
    <dgm:pt modelId="{A8C77797-60B9-4DD7-A1C4-0A4E24053638}" type="sibTrans" cxnId="{65356898-DA16-4D83-A49D-AD8B08B7D421}">
      <dgm:prSet/>
      <dgm:spPr/>
      <dgm:t>
        <a:bodyPr/>
        <a:lstStyle/>
        <a:p>
          <a:endParaRPr lang="es-ES"/>
        </a:p>
      </dgm:t>
    </dgm:pt>
    <dgm:pt modelId="{8C87CF33-184B-4FF8-890B-BFF81722FEFD}">
      <dgm:prSet phldrT="[Texto]"/>
      <dgm:spPr/>
      <dgm:t>
        <a:bodyPr/>
        <a:lstStyle/>
        <a:p>
          <a:r>
            <a:rPr lang="es-EC" dirty="0" smtClean="0"/>
            <a:t>Soporta un amplio conjunto de plataformas de hardware y software.</a:t>
          </a:r>
          <a:endParaRPr lang="es-ES" dirty="0"/>
        </a:p>
      </dgm:t>
    </dgm:pt>
    <dgm:pt modelId="{04388CA3-9064-4AD4-8C3E-D5ED0830169E}" type="parTrans" cxnId="{1945609D-B2A1-4941-B766-9EDC56CADD9D}">
      <dgm:prSet/>
      <dgm:spPr/>
      <dgm:t>
        <a:bodyPr/>
        <a:lstStyle/>
        <a:p>
          <a:endParaRPr lang="es-ES"/>
        </a:p>
      </dgm:t>
    </dgm:pt>
    <dgm:pt modelId="{CFE6113B-FDEA-4BAC-901B-690A32AD03EA}" type="sibTrans" cxnId="{1945609D-B2A1-4941-B766-9EDC56CADD9D}">
      <dgm:prSet/>
      <dgm:spPr/>
      <dgm:t>
        <a:bodyPr/>
        <a:lstStyle/>
        <a:p>
          <a:endParaRPr lang="es-ES"/>
        </a:p>
      </dgm:t>
    </dgm:pt>
    <dgm:pt modelId="{0A4CA315-1834-4E81-A9D4-50063FF443C3}" type="pres">
      <dgm:prSet presAssocID="{19B6062D-4AAD-456A-994E-E622A3B63B16}" presName="Name0" presStyleCnt="0">
        <dgm:presLayoutVars>
          <dgm:chMax val="7"/>
          <dgm:chPref val="7"/>
          <dgm:dir/>
        </dgm:presLayoutVars>
      </dgm:prSet>
      <dgm:spPr/>
      <dgm:t>
        <a:bodyPr/>
        <a:lstStyle/>
        <a:p>
          <a:endParaRPr lang="es-EC"/>
        </a:p>
      </dgm:t>
    </dgm:pt>
    <dgm:pt modelId="{37ED040D-4166-42ED-A478-DC64F0FCA4F9}" type="pres">
      <dgm:prSet presAssocID="{19B6062D-4AAD-456A-994E-E622A3B63B16}" presName="Name1" presStyleCnt="0"/>
      <dgm:spPr/>
    </dgm:pt>
    <dgm:pt modelId="{8EA922C8-5667-42B9-9E34-4DFC542E4BA9}" type="pres">
      <dgm:prSet presAssocID="{19B6062D-4AAD-456A-994E-E622A3B63B16}" presName="cycle" presStyleCnt="0"/>
      <dgm:spPr/>
    </dgm:pt>
    <dgm:pt modelId="{49273913-BA55-4670-BA12-710C4E14BC6C}" type="pres">
      <dgm:prSet presAssocID="{19B6062D-4AAD-456A-994E-E622A3B63B16}" presName="srcNode" presStyleLbl="node1" presStyleIdx="0" presStyleCnt="5"/>
      <dgm:spPr/>
    </dgm:pt>
    <dgm:pt modelId="{23511C66-0020-4F02-8632-0FDF90D0D40F}" type="pres">
      <dgm:prSet presAssocID="{19B6062D-4AAD-456A-994E-E622A3B63B16}" presName="conn" presStyleLbl="parChTrans1D2" presStyleIdx="0" presStyleCnt="1"/>
      <dgm:spPr/>
      <dgm:t>
        <a:bodyPr/>
        <a:lstStyle/>
        <a:p>
          <a:endParaRPr lang="es-EC"/>
        </a:p>
      </dgm:t>
    </dgm:pt>
    <dgm:pt modelId="{A2E8E4A1-8652-4A20-AEF4-07CE649D9E05}" type="pres">
      <dgm:prSet presAssocID="{19B6062D-4AAD-456A-994E-E622A3B63B16}" presName="extraNode" presStyleLbl="node1" presStyleIdx="0" presStyleCnt="5"/>
      <dgm:spPr/>
    </dgm:pt>
    <dgm:pt modelId="{72C41892-6E54-4965-A0FF-23FA7368C944}" type="pres">
      <dgm:prSet presAssocID="{19B6062D-4AAD-456A-994E-E622A3B63B16}" presName="dstNode" presStyleLbl="node1" presStyleIdx="0" presStyleCnt="5"/>
      <dgm:spPr/>
    </dgm:pt>
    <dgm:pt modelId="{E3DC03D0-763F-474A-A1AC-291BED4BA207}" type="pres">
      <dgm:prSet presAssocID="{4BEEA871-356E-4F4F-B1ED-379382279CB2}" presName="text_1" presStyleLbl="node1" presStyleIdx="0" presStyleCnt="5">
        <dgm:presLayoutVars>
          <dgm:bulletEnabled val="1"/>
        </dgm:presLayoutVars>
      </dgm:prSet>
      <dgm:spPr/>
      <dgm:t>
        <a:bodyPr/>
        <a:lstStyle/>
        <a:p>
          <a:endParaRPr lang="es-ES"/>
        </a:p>
      </dgm:t>
    </dgm:pt>
    <dgm:pt modelId="{51270CC7-28C7-4F55-81A9-44DED89DA0E7}" type="pres">
      <dgm:prSet presAssocID="{4BEEA871-356E-4F4F-B1ED-379382279CB2}" presName="accent_1" presStyleCnt="0"/>
      <dgm:spPr/>
    </dgm:pt>
    <dgm:pt modelId="{16D88CE0-85E7-4587-9F0E-803D30D09A7F}" type="pres">
      <dgm:prSet presAssocID="{4BEEA871-356E-4F4F-B1ED-379382279CB2}" presName="accentRepeatNode" presStyleLbl="solidFgAcc1" presStyleIdx="0" presStyleCnt="5"/>
      <dgm:spPr/>
    </dgm:pt>
    <dgm:pt modelId="{DA5B972F-D6BF-494B-A3FA-9EF8D48F59E9}" type="pres">
      <dgm:prSet presAssocID="{0A005070-F968-4CBD-B7F2-004418ECC74E}" presName="text_2" presStyleLbl="node1" presStyleIdx="1" presStyleCnt="5">
        <dgm:presLayoutVars>
          <dgm:bulletEnabled val="1"/>
        </dgm:presLayoutVars>
      </dgm:prSet>
      <dgm:spPr/>
      <dgm:t>
        <a:bodyPr/>
        <a:lstStyle/>
        <a:p>
          <a:endParaRPr lang="es-ES"/>
        </a:p>
      </dgm:t>
    </dgm:pt>
    <dgm:pt modelId="{B24C412D-C071-4B7A-812D-7E5BF52BAF35}" type="pres">
      <dgm:prSet presAssocID="{0A005070-F968-4CBD-B7F2-004418ECC74E}" presName="accent_2" presStyleCnt="0"/>
      <dgm:spPr/>
    </dgm:pt>
    <dgm:pt modelId="{ADFFD2D3-4D0D-4E49-BE3E-95155344B43F}" type="pres">
      <dgm:prSet presAssocID="{0A005070-F968-4CBD-B7F2-004418ECC74E}" presName="accentRepeatNode" presStyleLbl="solidFgAcc1" presStyleIdx="1" presStyleCnt="5"/>
      <dgm:spPr/>
    </dgm:pt>
    <dgm:pt modelId="{7ACED679-54FD-4DC7-83E7-492847E0A470}" type="pres">
      <dgm:prSet presAssocID="{B3845DDB-3372-4485-B149-11CAE6CE0FE5}" presName="text_3" presStyleLbl="node1" presStyleIdx="2" presStyleCnt="5">
        <dgm:presLayoutVars>
          <dgm:bulletEnabled val="1"/>
        </dgm:presLayoutVars>
      </dgm:prSet>
      <dgm:spPr/>
      <dgm:t>
        <a:bodyPr/>
        <a:lstStyle/>
        <a:p>
          <a:endParaRPr lang="es-ES"/>
        </a:p>
      </dgm:t>
    </dgm:pt>
    <dgm:pt modelId="{9593EE9A-7133-4BCA-8CEA-7E474399B193}" type="pres">
      <dgm:prSet presAssocID="{B3845DDB-3372-4485-B149-11CAE6CE0FE5}" presName="accent_3" presStyleCnt="0"/>
      <dgm:spPr/>
    </dgm:pt>
    <dgm:pt modelId="{6A359A1A-413E-4424-96C8-70372948F59B}" type="pres">
      <dgm:prSet presAssocID="{B3845DDB-3372-4485-B149-11CAE6CE0FE5}" presName="accentRepeatNode" presStyleLbl="solidFgAcc1" presStyleIdx="2" presStyleCnt="5"/>
      <dgm:spPr/>
    </dgm:pt>
    <dgm:pt modelId="{863383DE-1181-4C78-8AF8-7E1E64BCBBC3}" type="pres">
      <dgm:prSet presAssocID="{173A249F-1C59-44D1-93BB-22AC0A1D79E3}" presName="text_4" presStyleLbl="node1" presStyleIdx="3" presStyleCnt="5">
        <dgm:presLayoutVars>
          <dgm:bulletEnabled val="1"/>
        </dgm:presLayoutVars>
      </dgm:prSet>
      <dgm:spPr/>
      <dgm:t>
        <a:bodyPr/>
        <a:lstStyle/>
        <a:p>
          <a:endParaRPr lang="es-ES"/>
        </a:p>
      </dgm:t>
    </dgm:pt>
    <dgm:pt modelId="{8B8808FD-3682-4C06-84D6-BA239DEE3DE8}" type="pres">
      <dgm:prSet presAssocID="{173A249F-1C59-44D1-93BB-22AC0A1D79E3}" presName="accent_4" presStyleCnt="0"/>
      <dgm:spPr/>
    </dgm:pt>
    <dgm:pt modelId="{BA096764-AF3E-4787-A53C-7C763847326D}" type="pres">
      <dgm:prSet presAssocID="{173A249F-1C59-44D1-93BB-22AC0A1D79E3}" presName="accentRepeatNode" presStyleLbl="solidFgAcc1" presStyleIdx="3" presStyleCnt="5"/>
      <dgm:spPr/>
    </dgm:pt>
    <dgm:pt modelId="{EDA456AE-5741-4199-BFE4-DE2A7FC0D3AE}" type="pres">
      <dgm:prSet presAssocID="{8C87CF33-184B-4FF8-890B-BFF81722FEFD}" presName="text_5" presStyleLbl="node1" presStyleIdx="4" presStyleCnt="5">
        <dgm:presLayoutVars>
          <dgm:bulletEnabled val="1"/>
        </dgm:presLayoutVars>
      </dgm:prSet>
      <dgm:spPr/>
      <dgm:t>
        <a:bodyPr/>
        <a:lstStyle/>
        <a:p>
          <a:endParaRPr lang="es-ES"/>
        </a:p>
      </dgm:t>
    </dgm:pt>
    <dgm:pt modelId="{E11D4917-BA73-4B1D-89AC-F70EFE51AC41}" type="pres">
      <dgm:prSet presAssocID="{8C87CF33-184B-4FF8-890B-BFF81722FEFD}" presName="accent_5" presStyleCnt="0"/>
      <dgm:spPr/>
    </dgm:pt>
    <dgm:pt modelId="{366FDEFB-76EB-4C77-BCB0-F63913C1E355}" type="pres">
      <dgm:prSet presAssocID="{8C87CF33-184B-4FF8-890B-BFF81722FEFD}" presName="accentRepeatNode" presStyleLbl="solidFgAcc1" presStyleIdx="4" presStyleCnt="5"/>
      <dgm:spPr/>
    </dgm:pt>
  </dgm:ptLst>
  <dgm:cxnLst>
    <dgm:cxn modelId="{28124A0A-9F2A-421E-83C3-CCF31B4908B8}" type="presOf" srcId="{173A249F-1C59-44D1-93BB-22AC0A1D79E3}" destId="{863383DE-1181-4C78-8AF8-7E1E64BCBBC3}" srcOrd="0" destOrd="0" presId="urn:microsoft.com/office/officeart/2008/layout/VerticalCurvedList"/>
    <dgm:cxn modelId="{807B30C9-505F-40C6-970B-14CAD68C3472}" type="presOf" srcId="{0A005070-F968-4CBD-B7F2-004418ECC74E}" destId="{DA5B972F-D6BF-494B-A3FA-9EF8D48F59E9}" srcOrd="0" destOrd="0" presId="urn:microsoft.com/office/officeart/2008/layout/VerticalCurvedList"/>
    <dgm:cxn modelId="{0F1B4BAC-4055-4B91-9D23-E55CA389013A}" srcId="{19B6062D-4AAD-456A-994E-E622A3B63B16}" destId="{4BEEA871-356E-4F4F-B1ED-379382279CB2}" srcOrd="0" destOrd="0" parTransId="{8742A18F-ED55-48A3-BCE9-461CB3499EED}" sibTransId="{CD45DEDE-FF0D-4AE0-B78D-B23378A76286}"/>
    <dgm:cxn modelId="{8BD78B4C-0976-4C51-A877-FBA22E430DA0}" type="presOf" srcId="{8C87CF33-184B-4FF8-890B-BFF81722FEFD}" destId="{EDA456AE-5741-4199-BFE4-DE2A7FC0D3AE}" srcOrd="0" destOrd="0" presId="urn:microsoft.com/office/officeart/2008/layout/VerticalCurvedList"/>
    <dgm:cxn modelId="{84759F1B-F62F-4B09-86EF-4C7BB40F95DA}" type="presOf" srcId="{4BEEA871-356E-4F4F-B1ED-379382279CB2}" destId="{E3DC03D0-763F-474A-A1AC-291BED4BA207}" srcOrd="0" destOrd="0" presId="urn:microsoft.com/office/officeart/2008/layout/VerticalCurvedList"/>
    <dgm:cxn modelId="{3B129A05-BC3C-44B9-AD21-3D54E641F51D}" srcId="{19B6062D-4AAD-456A-994E-E622A3B63B16}" destId="{B3845DDB-3372-4485-B149-11CAE6CE0FE5}" srcOrd="2" destOrd="0" parTransId="{13A493B9-96A3-4BC5-A572-DE0F8607DD49}" sibTransId="{98A90243-40A9-483B-98E5-BF5C608EC77F}"/>
    <dgm:cxn modelId="{576F88AC-EA97-43FB-8CD5-826B1B1A0DFF}" srcId="{19B6062D-4AAD-456A-994E-E622A3B63B16}" destId="{0A005070-F968-4CBD-B7F2-004418ECC74E}" srcOrd="1" destOrd="0" parTransId="{734DBEC3-0D6D-4284-AABD-1931DA08D3C8}" sibTransId="{EC6A3C8F-B765-4801-85F5-60FC1C0DBAEC}"/>
    <dgm:cxn modelId="{46BA6B6D-49BD-4B79-9E40-5F41B4C7AF04}" type="presOf" srcId="{CD45DEDE-FF0D-4AE0-B78D-B23378A76286}" destId="{23511C66-0020-4F02-8632-0FDF90D0D40F}" srcOrd="0" destOrd="0" presId="urn:microsoft.com/office/officeart/2008/layout/VerticalCurvedList"/>
    <dgm:cxn modelId="{65356898-DA16-4D83-A49D-AD8B08B7D421}" srcId="{19B6062D-4AAD-456A-994E-E622A3B63B16}" destId="{173A249F-1C59-44D1-93BB-22AC0A1D79E3}" srcOrd="3" destOrd="0" parTransId="{E4F8F679-5F3C-4430-A031-6C92A2A725D6}" sibTransId="{A8C77797-60B9-4DD7-A1C4-0A4E24053638}"/>
    <dgm:cxn modelId="{4663B1A8-CD45-41D1-8A43-AF849764CE67}" type="presOf" srcId="{19B6062D-4AAD-456A-994E-E622A3B63B16}" destId="{0A4CA315-1834-4E81-A9D4-50063FF443C3}" srcOrd="0" destOrd="0" presId="urn:microsoft.com/office/officeart/2008/layout/VerticalCurvedList"/>
    <dgm:cxn modelId="{FE22D379-03FE-4D5F-B815-A69B197676EC}" type="presOf" srcId="{B3845DDB-3372-4485-B149-11CAE6CE0FE5}" destId="{7ACED679-54FD-4DC7-83E7-492847E0A470}" srcOrd="0" destOrd="0" presId="urn:microsoft.com/office/officeart/2008/layout/VerticalCurvedList"/>
    <dgm:cxn modelId="{1945609D-B2A1-4941-B766-9EDC56CADD9D}" srcId="{19B6062D-4AAD-456A-994E-E622A3B63B16}" destId="{8C87CF33-184B-4FF8-890B-BFF81722FEFD}" srcOrd="4" destOrd="0" parTransId="{04388CA3-9064-4AD4-8C3E-D5ED0830169E}" sibTransId="{CFE6113B-FDEA-4BAC-901B-690A32AD03EA}"/>
    <dgm:cxn modelId="{CC63CE44-71F9-49CA-9AAB-C3708ADD1007}" type="presParOf" srcId="{0A4CA315-1834-4E81-A9D4-50063FF443C3}" destId="{37ED040D-4166-42ED-A478-DC64F0FCA4F9}" srcOrd="0" destOrd="0" presId="urn:microsoft.com/office/officeart/2008/layout/VerticalCurvedList"/>
    <dgm:cxn modelId="{6EFBBB3D-9FC4-46D0-B145-C4529A8FC254}" type="presParOf" srcId="{37ED040D-4166-42ED-A478-DC64F0FCA4F9}" destId="{8EA922C8-5667-42B9-9E34-4DFC542E4BA9}" srcOrd="0" destOrd="0" presId="urn:microsoft.com/office/officeart/2008/layout/VerticalCurvedList"/>
    <dgm:cxn modelId="{6F401BCE-9878-46F6-9B35-1DBBE238F7C7}" type="presParOf" srcId="{8EA922C8-5667-42B9-9E34-4DFC542E4BA9}" destId="{49273913-BA55-4670-BA12-710C4E14BC6C}" srcOrd="0" destOrd="0" presId="urn:microsoft.com/office/officeart/2008/layout/VerticalCurvedList"/>
    <dgm:cxn modelId="{4D1C6FD1-8B95-460E-8B50-4B17B0EB0F71}" type="presParOf" srcId="{8EA922C8-5667-42B9-9E34-4DFC542E4BA9}" destId="{23511C66-0020-4F02-8632-0FDF90D0D40F}" srcOrd="1" destOrd="0" presId="urn:microsoft.com/office/officeart/2008/layout/VerticalCurvedList"/>
    <dgm:cxn modelId="{1E05CF62-F251-4A84-8B1C-D49686279D1A}" type="presParOf" srcId="{8EA922C8-5667-42B9-9E34-4DFC542E4BA9}" destId="{A2E8E4A1-8652-4A20-AEF4-07CE649D9E05}" srcOrd="2" destOrd="0" presId="urn:microsoft.com/office/officeart/2008/layout/VerticalCurvedList"/>
    <dgm:cxn modelId="{A6BED2A0-4B69-46AA-AF0C-69D497288282}" type="presParOf" srcId="{8EA922C8-5667-42B9-9E34-4DFC542E4BA9}" destId="{72C41892-6E54-4965-A0FF-23FA7368C944}" srcOrd="3" destOrd="0" presId="urn:microsoft.com/office/officeart/2008/layout/VerticalCurvedList"/>
    <dgm:cxn modelId="{9686F874-1B07-488C-B5AC-C059DCFB34AC}" type="presParOf" srcId="{37ED040D-4166-42ED-A478-DC64F0FCA4F9}" destId="{E3DC03D0-763F-474A-A1AC-291BED4BA207}" srcOrd="1" destOrd="0" presId="urn:microsoft.com/office/officeart/2008/layout/VerticalCurvedList"/>
    <dgm:cxn modelId="{BDA63201-EE2A-4CDB-8A72-CEAA210531A0}" type="presParOf" srcId="{37ED040D-4166-42ED-A478-DC64F0FCA4F9}" destId="{51270CC7-28C7-4F55-81A9-44DED89DA0E7}" srcOrd="2" destOrd="0" presId="urn:microsoft.com/office/officeart/2008/layout/VerticalCurvedList"/>
    <dgm:cxn modelId="{1DADDAA8-C814-4B65-9176-62AC95D9495F}" type="presParOf" srcId="{51270CC7-28C7-4F55-81A9-44DED89DA0E7}" destId="{16D88CE0-85E7-4587-9F0E-803D30D09A7F}" srcOrd="0" destOrd="0" presId="urn:microsoft.com/office/officeart/2008/layout/VerticalCurvedList"/>
    <dgm:cxn modelId="{0EC5B90A-19D6-4CBE-B5AE-444C4A4ADB19}" type="presParOf" srcId="{37ED040D-4166-42ED-A478-DC64F0FCA4F9}" destId="{DA5B972F-D6BF-494B-A3FA-9EF8D48F59E9}" srcOrd="3" destOrd="0" presId="urn:microsoft.com/office/officeart/2008/layout/VerticalCurvedList"/>
    <dgm:cxn modelId="{AA015261-9F6F-4F2C-A9FE-5F3E4D35A819}" type="presParOf" srcId="{37ED040D-4166-42ED-A478-DC64F0FCA4F9}" destId="{B24C412D-C071-4B7A-812D-7E5BF52BAF35}" srcOrd="4" destOrd="0" presId="urn:microsoft.com/office/officeart/2008/layout/VerticalCurvedList"/>
    <dgm:cxn modelId="{1BCE522F-E008-413E-B112-CCB7C951CB62}" type="presParOf" srcId="{B24C412D-C071-4B7A-812D-7E5BF52BAF35}" destId="{ADFFD2D3-4D0D-4E49-BE3E-95155344B43F}" srcOrd="0" destOrd="0" presId="urn:microsoft.com/office/officeart/2008/layout/VerticalCurvedList"/>
    <dgm:cxn modelId="{79BA0673-1C43-4EBF-B55A-0FC9E0037D7C}" type="presParOf" srcId="{37ED040D-4166-42ED-A478-DC64F0FCA4F9}" destId="{7ACED679-54FD-4DC7-83E7-492847E0A470}" srcOrd="5" destOrd="0" presId="urn:microsoft.com/office/officeart/2008/layout/VerticalCurvedList"/>
    <dgm:cxn modelId="{14F5DBC7-C7AE-4002-B993-E709B28F55BE}" type="presParOf" srcId="{37ED040D-4166-42ED-A478-DC64F0FCA4F9}" destId="{9593EE9A-7133-4BCA-8CEA-7E474399B193}" srcOrd="6" destOrd="0" presId="urn:microsoft.com/office/officeart/2008/layout/VerticalCurvedList"/>
    <dgm:cxn modelId="{6D89999E-E22F-4B3B-B94E-27C24E56FC55}" type="presParOf" srcId="{9593EE9A-7133-4BCA-8CEA-7E474399B193}" destId="{6A359A1A-413E-4424-96C8-70372948F59B}" srcOrd="0" destOrd="0" presId="urn:microsoft.com/office/officeart/2008/layout/VerticalCurvedList"/>
    <dgm:cxn modelId="{C1B176DC-7108-4813-A7E8-442D65FE8005}" type="presParOf" srcId="{37ED040D-4166-42ED-A478-DC64F0FCA4F9}" destId="{863383DE-1181-4C78-8AF8-7E1E64BCBBC3}" srcOrd="7" destOrd="0" presId="urn:microsoft.com/office/officeart/2008/layout/VerticalCurvedList"/>
    <dgm:cxn modelId="{935E3D5B-F464-4159-9E78-31E26FFA9D3D}" type="presParOf" srcId="{37ED040D-4166-42ED-A478-DC64F0FCA4F9}" destId="{8B8808FD-3682-4C06-84D6-BA239DEE3DE8}" srcOrd="8" destOrd="0" presId="urn:microsoft.com/office/officeart/2008/layout/VerticalCurvedList"/>
    <dgm:cxn modelId="{720FEB57-D4DC-4566-8103-447B913A31D5}" type="presParOf" srcId="{8B8808FD-3682-4C06-84D6-BA239DEE3DE8}" destId="{BA096764-AF3E-4787-A53C-7C763847326D}" srcOrd="0" destOrd="0" presId="urn:microsoft.com/office/officeart/2008/layout/VerticalCurvedList"/>
    <dgm:cxn modelId="{44215839-70A6-4098-8600-88D3F0D18A69}" type="presParOf" srcId="{37ED040D-4166-42ED-A478-DC64F0FCA4F9}" destId="{EDA456AE-5741-4199-BFE4-DE2A7FC0D3AE}" srcOrd="9" destOrd="0" presId="urn:microsoft.com/office/officeart/2008/layout/VerticalCurvedList"/>
    <dgm:cxn modelId="{9A134239-7462-47F0-991B-FB1436BA2CA9}" type="presParOf" srcId="{37ED040D-4166-42ED-A478-DC64F0FCA4F9}" destId="{E11D4917-BA73-4B1D-89AC-F70EFE51AC41}" srcOrd="10" destOrd="0" presId="urn:microsoft.com/office/officeart/2008/layout/VerticalCurvedList"/>
    <dgm:cxn modelId="{8B8D087D-BFBB-4611-BFBD-D72C0769335B}" type="presParOf" srcId="{E11D4917-BA73-4B1D-89AC-F70EFE51AC41}" destId="{366FDEFB-76EB-4C77-BCB0-F63913C1E3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EFF18-C797-47CB-9A93-A063A8D4B401}">
      <dsp:nvSpPr>
        <dsp:cNvPr id="0" name=""/>
        <dsp:cNvSpPr/>
      </dsp:nvSpPr>
      <dsp:spPr>
        <a:xfrm rot="10800000">
          <a:off x="1464799" y="2375"/>
          <a:ext cx="5710253" cy="1058074"/>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6581"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Investigar alternativas tecnológicas para conectar el </a:t>
          </a:r>
          <a:r>
            <a:rPr lang="es-EC" sz="2000" kern="1200" dirty="0" smtClean="0"/>
            <a:t>dispositivo de recepción</a:t>
          </a:r>
          <a:r>
            <a:rPr lang="es-ES" sz="2000" kern="1200" dirty="0" smtClean="0"/>
            <a:t> con el computador.</a:t>
          </a:r>
          <a:endParaRPr lang="es-EC" sz="2000" kern="1200" dirty="0"/>
        </a:p>
      </dsp:txBody>
      <dsp:txXfrm rot="10800000">
        <a:off x="1729317" y="2375"/>
        <a:ext cx="5445735" cy="1058074"/>
      </dsp:txXfrm>
    </dsp:sp>
    <dsp:sp modelId="{009FF223-A37C-47EF-B179-8D310067B8AC}">
      <dsp:nvSpPr>
        <dsp:cNvPr id="0" name=""/>
        <dsp:cNvSpPr/>
      </dsp:nvSpPr>
      <dsp:spPr>
        <a:xfrm>
          <a:off x="1054547" y="2375"/>
          <a:ext cx="1058074" cy="1058074"/>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013D0F0-7165-4B1F-A116-52CAEB470437}">
      <dsp:nvSpPr>
        <dsp:cNvPr id="0" name=""/>
        <dsp:cNvSpPr/>
      </dsp:nvSpPr>
      <dsp:spPr>
        <a:xfrm rot="10800000">
          <a:off x="1464799" y="1376292"/>
          <a:ext cx="5710253" cy="1058074"/>
        </a:xfrm>
        <a:prstGeom prst="homePlat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6581"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Diseñar y desarrollar un puntero de luz infrarroja óptimo para ser utilizado en la pizarra.</a:t>
          </a:r>
          <a:endParaRPr lang="es-EC" sz="2000" kern="1200" dirty="0"/>
        </a:p>
      </dsp:txBody>
      <dsp:txXfrm rot="10800000">
        <a:off x="1729317" y="1376292"/>
        <a:ext cx="5445735" cy="1058074"/>
      </dsp:txXfrm>
    </dsp:sp>
    <dsp:sp modelId="{D6682AF9-AE2C-4527-81D8-56E38DD38DB0}">
      <dsp:nvSpPr>
        <dsp:cNvPr id="0" name=""/>
        <dsp:cNvSpPr/>
      </dsp:nvSpPr>
      <dsp:spPr>
        <a:xfrm>
          <a:off x="1054547" y="1376292"/>
          <a:ext cx="1058074" cy="1058074"/>
        </a:xfrm>
        <a:prstGeom prst="ellipse">
          <a:avLst/>
        </a:prstGeom>
        <a:solidFill>
          <a:schemeClr val="accent2">
            <a:tint val="50000"/>
            <a:hueOff val="1667625"/>
            <a:satOff val="-1491"/>
            <a:lumOff val="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C981A7A-DA4D-4BDF-B1CD-2087AA3A3ADF}">
      <dsp:nvSpPr>
        <dsp:cNvPr id="0" name=""/>
        <dsp:cNvSpPr/>
      </dsp:nvSpPr>
      <dsp:spPr>
        <a:xfrm rot="10800000">
          <a:off x="1464799" y="2750209"/>
          <a:ext cx="5710253" cy="1058074"/>
        </a:xfrm>
        <a:prstGeom prst="homePlat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6581"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Diseñar y desarrollar un software con aplicaciones orientadas a tele educación, el mismo que será utilizado por personas con capacidades diferentes</a:t>
          </a:r>
          <a:endParaRPr lang="es-EC" sz="2000" kern="1200" dirty="0"/>
        </a:p>
      </dsp:txBody>
      <dsp:txXfrm rot="10800000">
        <a:off x="1729317" y="2750209"/>
        <a:ext cx="5445735" cy="1058074"/>
      </dsp:txXfrm>
    </dsp:sp>
    <dsp:sp modelId="{5675AD68-4142-4119-95C6-607C2699E3DC}">
      <dsp:nvSpPr>
        <dsp:cNvPr id="0" name=""/>
        <dsp:cNvSpPr/>
      </dsp:nvSpPr>
      <dsp:spPr>
        <a:xfrm>
          <a:off x="1054547" y="2750209"/>
          <a:ext cx="1058074" cy="1058074"/>
        </a:xfrm>
        <a:prstGeom prst="ellipse">
          <a:avLst/>
        </a:prstGeom>
        <a:solidFill>
          <a:schemeClr val="accent2">
            <a:tint val="50000"/>
            <a:hueOff val="3335250"/>
            <a:satOff val="-2982"/>
            <a:lumOff val="9"/>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AFF91B4-2A4E-412A-80DC-9F79C5802829}">
      <dsp:nvSpPr>
        <dsp:cNvPr id="0" name=""/>
        <dsp:cNvSpPr/>
      </dsp:nvSpPr>
      <dsp:spPr>
        <a:xfrm rot="10800000">
          <a:off x="1464799" y="4124126"/>
          <a:ext cx="5710253" cy="1058074"/>
        </a:xfrm>
        <a:prstGeom prst="homePlat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6581" tIns="76200" rIns="142240" bIns="76200" numCol="1" spcCol="1270" anchor="ctr" anchorCtr="0">
          <a:noAutofit/>
        </a:bodyPr>
        <a:lstStyle/>
        <a:p>
          <a:pPr lvl="0" algn="ctr" defTabSz="889000">
            <a:lnSpc>
              <a:spcPct val="90000"/>
            </a:lnSpc>
            <a:spcBef>
              <a:spcPct val="0"/>
            </a:spcBef>
            <a:spcAft>
              <a:spcPct val="35000"/>
            </a:spcAft>
          </a:pPr>
          <a:r>
            <a:rPr lang="es-ES" sz="2000" kern="1200" dirty="0" smtClean="0"/>
            <a:t>Realizar la instalación y pruebas de evaluación requeridas para el prototipo de la pizarra digital interactiva.</a:t>
          </a:r>
          <a:endParaRPr lang="es-EC" sz="2000" kern="1200" dirty="0"/>
        </a:p>
      </dsp:txBody>
      <dsp:txXfrm rot="10800000">
        <a:off x="1729317" y="4124126"/>
        <a:ext cx="5445735" cy="1058074"/>
      </dsp:txXfrm>
    </dsp:sp>
    <dsp:sp modelId="{BFAA44D5-EBEB-4239-86DE-F21A0EB879C7}">
      <dsp:nvSpPr>
        <dsp:cNvPr id="0" name=""/>
        <dsp:cNvSpPr/>
      </dsp:nvSpPr>
      <dsp:spPr>
        <a:xfrm>
          <a:off x="1054547" y="4124126"/>
          <a:ext cx="1058074" cy="1058074"/>
        </a:xfrm>
        <a:prstGeom prst="ellipse">
          <a:avLst/>
        </a:prstGeom>
        <a:solidFill>
          <a:schemeClr val="accent2">
            <a:tint val="50000"/>
            <a:hueOff val="5002875"/>
            <a:satOff val="-4473"/>
            <a:lumOff val="13"/>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DEC43-18A8-4C38-A6FA-4A4DE128B033}">
      <dsp:nvSpPr>
        <dsp:cNvPr id="0" name=""/>
        <dsp:cNvSpPr/>
      </dsp:nvSpPr>
      <dsp:spPr>
        <a:xfrm>
          <a:off x="4248398" y="3367084"/>
          <a:ext cx="1503944" cy="150394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sp3d extrusionH="28000" prstMaterial="matte"/>
        </a:bodyPr>
        <a:lstStyle/>
        <a:p>
          <a:pPr lvl="0" algn="ctr" defTabSz="1778000">
            <a:lnSpc>
              <a:spcPct val="90000"/>
            </a:lnSpc>
            <a:spcBef>
              <a:spcPct val="0"/>
            </a:spcBef>
            <a:spcAft>
              <a:spcPct val="35000"/>
            </a:spcAft>
          </a:pPr>
          <a:r>
            <a:rPr lang="es-EC" sz="4000" kern="1200" dirty="0" smtClean="0"/>
            <a:t>PDi</a:t>
          </a:r>
          <a:endParaRPr lang="es-EC" sz="4000" kern="1200" dirty="0"/>
        </a:p>
      </dsp:txBody>
      <dsp:txXfrm>
        <a:off x="4468645" y="3587331"/>
        <a:ext cx="1063450" cy="1063450"/>
      </dsp:txXfrm>
    </dsp:sp>
    <dsp:sp modelId="{1DED3083-FFDA-48B7-8C8C-B90AF5750689}">
      <dsp:nvSpPr>
        <dsp:cNvPr id="0" name=""/>
        <dsp:cNvSpPr/>
      </dsp:nvSpPr>
      <dsp:spPr>
        <a:xfrm rot="16204713">
          <a:off x="4760196" y="2371319"/>
          <a:ext cx="468118" cy="844034"/>
        </a:xfrm>
        <a:prstGeom prst="righ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dirty="0"/>
        </a:p>
      </dsp:txBody>
      <dsp:txXfrm>
        <a:off x="4830317" y="2610343"/>
        <a:ext cx="327683" cy="506420"/>
      </dsp:txXfrm>
    </dsp:sp>
    <dsp:sp modelId="{875100B2-FE8E-45DC-BA18-BA662BACFA58}">
      <dsp:nvSpPr>
        <dsp:cNvPr id="0" name=""/>
        <dsp:cNvSpPr/>
      </dsp:nvSpPr>
      <dsp:spPr>
        <a:xfrm>
          <a:off x="3763087" y="1391"/>
          <a:ext cx="2482453" cy="248245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s-EC" sz="1600" kern="1200" dirty="0" smtClean="0"/>
            <a:t>Metodología de enseñanza</a:t>
          </a:r>
          <a:endParaRPr lang="es-EC" sz="1600" kern="1200" dirty="0"/>
        </a:p>
      </dsp:txBody>
      <dsp:txXfrm>
        <a:off x="4126634" y="364938"/>
        <a:ext cx="1755359" cy="1755359"/>
      </dsp:txXfrm>
    </dsp:sp>
    <dsp:sp modelId="{90DE7959-1445-4416-A200-38ED773C0C0E}">
      <dsp:nvSpPr>
        <dsp:cNvPr id="0" name=""/>
        <dsp:cNvSpPr/>
      </dsp:nvSpPr>
      <dsp:spPr>
        <a:xfrm rot="18915441">
          <a:off x="5862622" y="2283119"/>
          <a:ext cx="1109345" cy="844034"/>
        </a:xfrm>
        <a:prstGeom prst="rightArrow">
          <a:avLst>
            <a:gd name="adj1" fmla="val 60000"/>
            <a:gd name="adj2" fmla="val 50000"/>
          </a:avLst>
        </a:prstGeom>
        <a:solidFill>
          <a:schemeClr val="accent2">
            <a:hueOff val="2340759"/>
            <a:satOff val="-2919"/>
            <a:lumOff val="68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dirty="0"/>
        </a:p>
      </dsp:txBody>
      <dsp:txXfrm>
        <a:off x="5899303" y="2541046"/>
        <a:ext cx="856135" cy="506420"/>
      </dsp:txXfrm>
    </dsp:sp>
    <dsp:sp modelId="{3869A9CF-77A1-43AA-AD9C-BF5B271BDD5A}">
      <dsp:nvSpPr>
        <dsp:cNvPr id="0" name=""/>
        <dsp:cNvSpPr/>
      </dsp:nvSpPr>
      <dsp:spPr>
        <a:xfrm>
          <a:off x="6661546" y="1384"/>
          <a:ext cx="2482453" cy="2482453"/>
        </a:xfrm>
        <a:prstGeom prst="ellips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s-EC" sz="1600" kern="1200" dirty="0" smtClean="0"/>
            <a:t>Clases atractivas y vistosas para docentes y alumnos</a:t>
          </a:r>
          <a:endParaRPr lang="es-EC" sz="1600" kern="1200" dirty="0"/>
        </a:p>
      </dsp:txBody>
      <dsp:txXfrm>
        <a:off x="7025093" y="364931"/>
        <a:ext cx="1755359" cy="1755359"/>
      </dsp:txXfrm>
    </dsp:sp>
    <dsp:sp modelId="{1CA4400A-9D9F-4841-84B2-F7A166B5E1AB}">
      <dsp:nvSpPr>
        <dsp:cNvPr id="0" name=""/>
        <dsp:cNvSpPr/>
      </dsp:nvSpPr>
      <dsp:spPr>
        <a:xfrm rot="13356361">
          <a:off x="2840061" y="2447582"/>
          <a:ext cx="1195623" cy="844034"/>
        </a:xfrm>
        <a:prstGeom prst="rightArrow">
          <a:avLst>
            <a:gd name="adj1" fmla="val 60000"/>
            <a:gd name="adj2" fmla="val 50000"/>
          </a:avLst>
        </a:prstGeom>
        <a:solidFill>
          <a:schemeClr val="accent2">
            <a:hueOff val="4681519"/>
            <a:satOff val="-5839"/>
            <a:lumOff val="137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dirty="0"/>
        </a:p>
      </dsp:txBody>
      <dsp:txXfrm rot="10800000">
        <a:off x="3059851" y="2702095"/>
        <a:ext cx="942413" cy="506420"/>
      </dsp:txXfrm>
    </dsp:sp>
    <dsp:sp modelId="{18EEDDBF-4898-4F51-BDA4-0E8EDAF7AA34}">
      <dsp:nvSpPr>
        <dsp:cNvPr id="0" name=""/>
        <dsp:cNvSpPr/>
      </dsp:nvSpPr>
      <dsp:spPr>
        <a:xfrm>
          <a:off x="631701" y="1392"/>
          <a:ext cx="2482453" cy="2482453"/>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s-EC" sz="1600" kern="1200" dirty="0" smtClean="0"/>
            <a:t>Recursos tecnológicos; sitios web, videos, aplicaciones interactivas</a:t>
          </a:r>
          <a:endParaRPr lang="es-EC" sz="1600" kern="1200" dirty="0"/>
        </a:p>
      </dsp:txBody>
      <dsp:txXfrm>
        <a:off x="995248" y="364939"/>
        <a:ext cx="1755359" cy="175535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59486-937F-4652-B187-83A3F5E5BCFE}">
      <dsp:nvSpPr>
        <dsp:cNvPr id="0" name=""/>
        <dsp:cNvSpPr/>
      </dsp:nvSpPr>
      <dsp:spPr>
        <a:xfrm>
          <a:off x="495312" y="304803"/>
          <a:ext cx="7467575" cy="764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Se realizan varios cálculos trigonométrico obteniendo los siguientes resultados:</a:t>
          </a:r>
          <a:endParaRPr lang="es-ES" sz="2400" kern="1200" dirty="0"/>
        </a:p>
      </dsp:txBody>
      <dsp:txXfrm>
        <a:off x="532626" y="342117"/>
        <a:ext cx="7392947" cy="689759"/>
      </dsp:txXfrm>
    </dsp:sp>
    <dsp:sp modelId="{47A3FE4D-F001-4CC2-B04D-1DC4D6D26826}">
      <dsp:nvSpPr>
        <dsp:cNvPr id="0" name=""/>
        <dsp:cNvSpPr/>
      </dsp:nvSpPr>
      <dsp:spPr>
        <a:xfrm>
          <a:off x="190520" y="4137335"/>
          <a:ext cx="8077158" cy="73946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El ángulo de visión horizontal es de 41.61° y el vertical de 31.55°.</a:t>
          </a:r>
          <a:endParaRPr lang="es-ES" sz="2400" kern="1200" dirty="0"/>
        </a:p>
      </dsp:txBody>
      <dsp:txXfrm>
        <a:off x="226618" y="4173433"/>
        <a:ext cx="8004962" cy="6672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BF8F9-4CB6-4B59-971C-70AD7CC03684}">
      <dsp:nvSpPr>
        <dsp:cNvPr id="0" name=""/>
        <dsp:cNvSpPr/>
      </dsp:nvSpPr>
      <dsp:spPr>
        <a:xfrm>
          <a:off x="0" y="252002"/>
          <a:ext cx="8001000" cy="108536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Los resultados obtenidos son los siguientes: la distancia horizontal de visión del dispositivo receptor es de 2.96 m.</a:t>
          </a:r>
          <a:endParaRPr lang="es-ES" sz="2100" kern="1200" dirty="0"/>
        </a:p>
      </dsp:txBody>
      <dsp:txXfrm>
        <a:off x="52983" y="304985"/>
        <a:ext cx="7895034" cy="979400"/>
      </dsp:txXfrm>
    </dsp:sp>
    <dsp:sp modelId="{0A29867B-9A5A-405E-AE5A-ED7D0DD492CE}">
      <dsp:nvSpPr>
        <dsp:cNvPr id="0" name=""/>
        <dsp:cNvSpPr/>
      </dsp:nvSpPr>
      <dsp:spPr>
        <a:xfrm>
          <a:off x="0" y="1337369"/>
          <a:ext cx="80010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s-ES" sz="1600" kern="1200" dirty="0"/>
        </a:p>
      </dsp:txBody>
      <dsp:txXfrm>
        <a:off x="0" y="1337369"/>
        <a:ext cx="8001000" cy="662400"/>
      </dsp:txXfrm>
    </dsp:sp>
    <dsp:sp modelId="{D115F0C7-0195-473C-9C71-CB502E4988AB}">
      <dsp:nvSpPr>
        <dsp:cNvPr id="0" name=""/>
        <dsp:cNvSpPr/>
      </dsp:nvSpPr>
      <dsp:spPr>
        <a:xfrm>
          <a:off x="0" y="1999769"/>
          <a:ext cx="8001000" cy="114982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La distancia de visión utilizada para ver toda la proyección (Pizarra) es de 1.256 m. Por lo tanto, se están desperdiciando 1.7 m de visión.</a:t>
          </a:r>
          <a:endParaRPr lang="es-ES" sz="2100" kern="1200" dirty="0"/>
        </a:p>
      </dsp:txBody>
      <dsp:txXfrm>
        <a:off x="56130" y="2055899"/>
        <a:ext cx="7888740" cy="1037567"/>
      </dsp:txXfrm>
    </dsp:sp>
    <dsp:sp modelId="{BEC5F239-417F-4870-BAF4-B38F0F704421}">
      <dsp:nvSpPr>
        <dsp:cNvPr id="0" name=""/>
        <dsp:cNvSpPr/>
      </dsp:nvSpPr>
      <dsp:spPr>
        <a:xfrm>
          <a:off x="0" y="3149597"/>
          <a:ext cx="80010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s-ES" sz="1600" kern="1200"/>
        </a:p>
      </dsp:txBody>
      <dsp:txXfrm>
        <a:off x="0" y="3149597"/>
        <a:ext cx="8001000" cy="6624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46892-E338-4A41-9EF1-A4CCEA992E4D}">
      <dsp:nvSpPr>
        <dsp:cNvPr id="0" name=""/>
        <dsp:cNvSpPr/>
      </dsp:nvSpPr>
      <dsp:spPr>
        <a:xfrm>
          <a:off x="717924" y="360046"/>
          <a:ext cx="1203479" cy="902119"/>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Emisión punto IR</a:t>
          </a:r>
          <a:endParaRPr lang="es-ES" sz="1200" b="1" kern="1200" dirty="0">
            <a:latin typeface="Arial" pitchFamily="34" charset="0"/>
            <a:cs typeface="Arial" pitchFamily="34" charset="0"/>
          </a:endParaRPr>
        </a:p>
      </dsp:txBody>
      <dsp:txXfrm>
        <a:off x="744346" y="386468"/>
        <a:ext cx="1150635" cy="849275"/>
      </dsp:txXfrm>
    </dsp:sp>
    <dsp:sp modelId="{E5D7EB9F-DF00-4538-B09F-C92920C3E7C1}">
      <dsp:nvSpPr>
        <dsp:cNvPr id="0" name=""/>
        <dsp:cNvSpPr/>
      </dsp:nvSpPr>
      <dsp:spPr>
        <a:xfrm rot="21598022">
          <a:off x="2131811" y="475540"/>
          <a:ext cx="506890" cy="66990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EC" sz="3200" b="1" kern="1200"/>
        </a:p>
      </dsp:txBody>
      <dsp:txXfrm>
        <a:off x="2131811" y="609565"/>
        <a:ext cx="354823" cy="401943"/>
      </dsp:txXfrm>
    </dsp:sp>
    <dsp:sp modelId="{EB9FB647-F866-4D92-9AE3-4FEEFF191D43}">
      <dsp:nvSpPr>
        <dsp:cNvPr id="0" name=""/>
        <dsp:cNvSpPr/>
      </dsp:nvSpPr>
      <dsp:spPr>
        <a:xfrm>
          <a:off x="2877801" y="205565"/>
          <a:ext cx="1671872" cy="1208325"/>
        </a:xfrm>
        <a:prstGeom prst="roundRect">
          <a:avLst>
            <a:gd name="adj" fmla="val 10000"/>
          </a:avLst>
        </a:prstGeom>
        <a:solidFill>
          <a:schemeClr val="accent1">
            <a:shade val="50000"/>
            <a:hueOff val="80319"/>
            <a:satOff val="-1680"/>
            <a:lumOff val="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Detención de punto infrarrojo por cámara IR</a:t>
          </a:r>
          <a:endParaRPr lang="es-ES" sz="1200" b="1" kern="1200" dirty="0">
            <a:latin typeface="Arial" pitchFamily="34" charset="0"/>
            <a:cs typeface="Arial" pitchFamily="34" charset="0"/>
          </a:endParaRPr>
        </a:p>
      </dsp:txBody>
      <dsp:txXfrm>
        <a:off x="2913192" y="240956"/>
        <a:ext cx="1601090" cy="1137543"/>
      </dsp:txXfrm>
    </dsp:sp>
    <dsp:sp modelId="{A3C8640B-A788-43D6-8075-9854A134E3AE}">
      <dsp:nvSpPr>
        <dsp:cNvPr id="0" name=""/>
        <dsp:cNvSpPr/>
      </dsp:nvSpPr>
      <dsp:spPr>
        <a:xfrm rot="21361378">
          <a:off x="4696731" y="394053"/>
          <a:ext cx="356165" cy="669905"/>
        </a:xfrm>
        <a:prstGeom prst="rightArrow">
          <a:avLst>
            <a:gd name="adj1" fmla="val 60000"/>
            <a:gd name="adj2" fmla="val 50000"/>
          </a:avLst>
        </a:prstGeom>
        <a:solidFill>
          <a:schemeClr val="accent1">
            <a:shade val="90000"/>
            <a:hueOff val="93778"/>
            <a:satOff val="-1732"/>
            <a:lumOff val="80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a:off x="4696860" y="531739"/>
        <a:ext cx="249316" cy="401943"/>
      </dsp:txXfrm>
    </dsp:sp>
    <dsp:sp modelId="{A457FE34-EABC-458A-8E0C-5F57E51AF636}">
      <dsp:nvSpPr>
        <dsp:cNvPr id="0" name=""/>
        <dsp:cNvSpPr/>
      </dsp:nvSpPr>
      <dsp:spPr>
        <a:xfrm>
          <a:off x="5220065" y="144010"/>
          <a:ext cx="1523844" cy="1016040"/>
        </a:xfrm>
        <a:prstGeom prst="roundRect">
          <a:avLst>
            <a:gd name="adj" fmla="val 10000"/>
          </a:avLst>
        </a:prstGeom>
        <a:solidFill>
          <a:schemeClr val="accent1">
            <a:shade val="50000"/>
            <a:hueOff val="160638"/>
            <a:satOff val="-3360"/>
            <a:lumOff val="186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Asigna una coordenada</a:t>
          </a:r>
          <a:endParaRPr lang="es-ES" sz="1200" b="1" kern="1200" dirty="0">
            <a:latin typeface="Arial" pitchFamily="34" charset="0"/>
            <a:cs typeface="Arial" pitchFamily="34" charset="0"/>
          </a:endParaRPr>
        </a:p>
      </dsp:txBody>
      <dsp:txXfrm>
        <a:off x="5249824" y="173769"/>
        <a:ext cx="1464326" cy="956522"/>
      </dsp:txXfrm>
    </dsp:sp>
    <dsp:sp modelId="{C2525C7C-AED7-4EE8-828A-5139AB4C975C}">
      <dsp:nvSpPr>
        <dsp:cNvPr id="0" name=""/>
        <dsp:cNvSpPr/>
      </dsp:nvSpPr>
      <dsp:spPr>
        <a:xfrm rot="472674">
          <a:off x="6871210" y="461786"/>
          <a:ext cx="313194" cy="669905"/>
        </a:xfrm>
        <a:prstGeom prst="rightArrow">
          <a:avLst>
            <a:gd name="adj1" fmla="val 60000"/>
            <a:gd name="adj2" fmla="val 50000"/>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a:off x="6871653" y="589328"/>
        <a:ext cx="219236" cy="401943"/>
      </dsp:txXfrm>
    </dsp:sp>
    <dsp:sp modelId="{91B4935A-A1FB-4709-ABC7-73F0137FF3F6}">
      <dsp:nvSpPr>
        <dsp:cNvPr id="0" name=""/>
        <dsp:cNvSpPr/>
      </dsp:nvSpPr>
      <dsp:spPr>
        <a:xfrm>
          <a:off x="7329266" y="453120"/>
          <a:ext cx="1563823" cy="987045"/>
        </a:xfrm>
        <a:prstGeom prst="roundRect">
          <a:avLst>
            <a:gd name="adj" fmla="val 10000"/>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Servicio de RSI</a:t>
          </a:r>
          <a:endParaRPr lang="es-ES" sz="1200" b="1" kern="1200" dirty="0">
            <a:latin typeface="Arial" pitchFamily="34" charset="0"/>
            <a:cs typeface="Arial" pitchFamily="34" charset="0"/>
          </a:endParaRPr>
        </a:p>
      </dsp:txBody>
      <dsp:txXfrm>
        <a:off x="7358176" y="482030"/>
        <a:ext cx="1506003" cy="929225"/>
      </dsp:txXfrm>
    </dsp:sp>
    <dsp:sp modelId="{7866348D-35E8-4658-AE0A-4EBF528A8028}">
      <dsp:nvSpPr>
        <dsp:cNvPr id="0" name=""/>
        <dsp:cNvSpPr/>
      </dsp:nvSpPr>
      <dsp:spPr>
        <a:xfrm rot="5477328">
          <a:off x="7862309" y="1523058"/>
          <a:ext cx="456729" cy="669905"/>
        </a:xfrm>
        <a:prstGeom prst="rightArrow">
          <a:avLst>
            <a:gd name="adj1" fmla="val 60000"/>
            <a:gd name="adj2" fmla="val 50000"/>
          </a:avLst>
        </a:prstGeom>
        <a:solidFill>
          <a:schemeClr val="accent1">
            <a:shade val="90000"/>
            <a:hueOff val="281334"/>
            <a:satOff val="-5195"/>
            <a:lumOff val="24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5400000">
        <a:off x="7891243" y="1629663"/>
        <a:ext cx="401943" cy="319710"/>
      </dsp:txXfrm>
    </dsp:sp>
    <dsp:sp modelId="{BD7C08BF-74CB-4252-9A52-A56A45DA3C3A}">
      <dsp:nvSpPr>
        <dsp:cNvPr id="0" name=""/>
        <dsp:cNvSpPr/>
      </dsp:nvSpPr>
      <dsp:spPr>
        <a:xfrm>
          <a:off x="7174702" y="2301701"/>
          <a:ext cx="1789673" cy="991551"/>
        </a:xfrm>
        <a:prstGeom prst="roundRect">
          <a:avLst>
            <a:gd name="adj" fmla="val 10000"/>
          </a:avLst>
        </a:prstGeom>
        <a:solidFill>
          <a:schemeClr val="accent1">
            <a:shade val="50000"/>
            <a:hueOff val="321277"/>
            <a:satOff val="-6720"/>
            <a:lumOff val="37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Envío</a:t>
          </a:r>
          <a:r>
            <a:rPr lang="es-ES" sz="1200" b="1" kern="1200" baseline="0" dirty="0" smtClean="0">
              <a:latin typeface="Arial" pitchFamily="34" charset="0"/>
              <a:cs typeface="Arial" pitchFamily="34" charset="0"/>
            </a:rPr>
            <a:t> de información vía Bluetooth</a:t>
          </a:r>
          <a:endParaRPr lang="es-ES" sz="1200" b="1" kern="1200" dirty="0">
            <a:latin typeface="Arial" pitchFamily="34" charset="0"/>
            <a:cs typeface="Arial" pitchFamily="34" charset="0"/>
          </a:endParaRPr>
        </a:p>
      </dsp:txBody>
      <dsp:txXfrm>
        <a:off x="7203744" y="2330743"/>
        <a:ext cx="1731589" cy="933467"/>
      </dsp:txXfrm>
    </dsp:sp>
    <dsp:sp modelId="{DBB74029-458A-4383-96CE-77C4CCF078F9}">
      <dsp:nvSpPr>
        <dsp:cNvPr id="0" name=""/>
        <dsp:cNvSpPr/>
      </dsp:nvSpPr>
      <dsp:spPr>
        <a:xfrm rot="6521986">
          <a:off x="7661264" y="3221012"/>
          <a:ext cx="303087" cy="669905"/>
        </a:xfrm>
        <a:prstGeom prst="rightArrow">
          <a:avLst>
            <a:gd name="adj1" fmla="val 60000"/>
            <a:gd name="adj2" fmla="val 50000"/>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5400000">
        <a:off x="7626412" y="3406821"/>
        <a:ext cx="401943" cy="212161"/>
      </dsp:txXfrm>
    </dsp:sp>
    <dsp:sp modelId="{2F343C5A-FBE2-4918-9C19-B0E7A4EC1AE1}">
      <dsp:nvSpPr>
        <dsp:cNvPr id="0" name=""/>
        <dsp:cNvSpPr/>
      </dsp:nvSpPr>
      <dsp:spPr>
        <a:xfrm>
          <a:off x="6732240" y="3834928"/>
          <a:ext cx="1620143" cy="1040384"/>
        </a:xfrm>
        <a:prstGeom prst="roundRect">
          <a:avLst>
            <a:gd name="adj" fmla="val 10000"/>
          </a:avLst>
        </a:prstGeom>
        <a:solidFill>
          <a:schemeClr val="accent1">
            <a:shade val="50000"/>
            <a:hueOff val="321277"/>
            <a:satOff val="-6720"/>
            <a:lumOff val="37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Procesamiento de información en software </a:t>
          </a:r>
          <a:r>
            <a:rPr lang="es-ES" sz="1200" b="1" kern="1200" dirty="0" err="1" smtClean="0">
              <a:latin typeface="Arial" pitchFamily="34" charset="0"/>
              <a:cs typeface="Arial" pitchFamily="34" charset="0"/>
            </a:rPr>
            <a:t>PDi</a:t>
          </a:r>
          <a:endParaRPr lang="es-ES" sz="1200" b="1" kern="1200" dirty="0">
            <a:latin typeface="Arial" pitchFamily="34" charset="0"/>
            <a:cs typeface="Arial" pitchFamily="34" charset="0"/>
          </a:endParaRPr>
        </a:p>
      </dsp:txBody>
      <dsp:txXfrm>
        <a:off x="6762712" y="3865400"/>
        <a:ext cx="1559199" cy="979440"/>
      </dsp:txXfrm>
    </dsp:sp>
    <dsp:sp modelId="{A3DB4811-0DA2-41BF-A846-35C6BB3FD076}">
      <dsp:nvSpPr>
        <dsp:cNvPr id="0" name=""/>
        <dsp:cNvSpPr/>
      </dsp:nvSpPr>
      <dsp:spPr>
        <a:xfrm rot="9972296">
          <a:off x="6339140" y="4280833"/>
          <a:ext cx="283071" cy="669905"/>
        </a:xfrm>
        <a:prstGeom prst="rightArrow">
          <a:avLst>
            <a:gd name="adj1" fmla="val 60000"/>
            <a:gd name="adj2" fmla="val 50000"/>
          </a:avLst>
        </a:prstGeom>
        <a:solidFill>
          <a:schemeClr val="accent1">
            <a:shade val="90000"/>
            <a:hueOff val="281334"/>
            <a:satOff val="-5195"/>
            <a:lumOff val="24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10800000">
        <a:off x="6422836" y="4404689"/>
        <a:ext cx="198150" cy="401943"/>
      </dsp:txXfrm>
    </dsp:sp>
    <dsp:sp modelId="{5509EFF5-6C2E-4ED7-9B15-466D3DEE02A4}">
      <dsp:nvSpPr>
        <dsp:cNvPr id="0" name=""/>
        <dsp:cNvSpPr/>
      </dsp:nvSpPr>
      <dsp:spPr>
        <a:xfrm>
          <a:off x="4633925" y="4274207"/>
          <a:ext cx="1579625" cy="1202182"/>
        </a:xfrm>
        <a:prstGeom prst="roundRect">
          <a:avLst>
            <a:gd name="adj" fmla="val 10000"/>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Transformación de coordenada  geométrica</a:t>
          </a:r>
          <a:endParaRPr lang="es-ES" sz="1200" b="1" kern="1200" dirty="0">
            <a:latin typeface="Arial" pitchFamily="34" charset="0"/>
            <a:cs typeface="Arial" pitchFamily="34" charset="0"/>
          </a:endParaRPr>
        </a:p>
      </dsp:txBody>
      <dsp:txXfrm>
        <a:off x="4669136" y="4309418"/>
        <a:ext cx="1509203" cy="1131760"/>
      </dsp:txXfrm>
    </dsp:sp>
    <dsp:sp modelId="{E12B09C3-8373-4E82-AC7A-99763E4BCF5C}">
      <dsp:nvSpPr>
        <dsp:cNvPr id="0" name=""/>
        <dsp:cNvSpPr/>
      </dsp:nvSpPr>
      <dsp:spPr>
        <a:xfrm rot="10784890">
          <a:off x="4130603" y="4545248"/>
          <a:ext cx="355683" cy="669905"/>
        </a:xfrm>
        <a:prstGeom prst="rightArrow">
          <a:avLst>
            <a:gd name="adj1" fmla="val 60000"/>
            <a:gd name="adj2" fmla="val 50000"/>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10800000">
        <a:off x="4237307" y="4678994"/>
        <a:ext cx="248978" cy="401943"/>
      </dsp:txXfrm>
    </dsp:sp>
    <dsp:sp modelId="{A6642EF1-0703-4364-856F-E185671E7369}">
      <dsp:nvSpPr>
        <dsp:cNvPr id="0" name=""/>
        <dsp:cNvSpPr/>
      </dsp:nvSpPr>
      <dsp:spPr>
        <a:xfrm>
          <a:off x="2533556" y="4392480"/>
          <a:ext cx="1429274" cy="984760"/>
        </a:xfrm>
        <a:prstGeom prst="roundRect">
          <a:avLst>
            <a:gd name="adj" fmla="val 10000"/>
          </a:avLst>
        </a:prstGeom>
        <a:solidFill>
          <a:schemeClr val="accent1">
            <a:shade val="50000"/>
            <a:hueOff val="160638"/>
            <a:satOff val="-3360"/>
            <a:lumOff val="186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Orden por parte de software para movilizar el cursor hacia la coordenada</a:t>
          </a:r>
          <a:endParaRPr lang="es-ES" sz="1200" b="1" kern="1200" dirty="0">
            <a:latin typeface="Arial" pitchFamily="34" charset="0"/>
            <a:cs typeface="Arial" pitchFamily="34" charset="0"/>
          </a:endParaRPr>
        </a:p>
      </dsp:txBody>
      <dsp:txXfrm>
        <a:off x="2562399" y="4421323"/>
        <a:ext cx="1371588" cy="927074"/>
      </dsp:txXfrm>
    </dsp:sp>
    <dsp:sp modelId="{D0D82205-DBF7-4EB2-90A2-1DF73FAD1CCE}">
      <dsp:nvSpPr>
        <dsp:cNvPr id="0" name=""/>
        <dsp:cNvSpPr/>
      </dsp:nvSpPr>
      <dsp:spPr>
        <a:xfrm rot="11234560">
          <a:off x="1876633" y="4405253"/>
          <a:ext cx="466633" cy="669905"/>
        </a:xfrm>
        <a:prstGeom prst="rightArrow">
          <a:avLst>
            <a:gd name="adj1" fmla="val 60000"/>
            <a:gd name="adj2" fmla="val 50000"/>
          </a:avLst>
        </a:prstGeom>
        <a:solidFill>
          <a:schemeClr val="accent1">
            <a:shade val="90000"/>
            <a:hueOff val="93778"/>
            <a:satOff val="-1732"/>
            <a:lumOff val="80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10800000">
        <a:off x="2016065" y="4548058"/>
        <a:ext cx="326643" cy="401943"/>
      </dsp:txXfrm>
    </dsp:sp>
    <dsp:sp modelId="{14CC4DF9-1ADF-49E8-BEB0-9CD589B05AD4}">
      <dsp:nvSpPr>
        <dsp:cNvPr id="0" name=""/>
        <dsp:cNvSpPr/>
      </dsp:nvSpPr>
      <dsp:spPr>
        <a:xfrm>
          <a:off x="365522" y="4154783"/>
          <a:ext cx="1294618" cy="891989"/>
        </a:xfrm>
        <a:prstGeom prst="roundRect">
          <a:avLst>
            <a:gd name="adj" fmla="val 10000"/>
          </a:avLst>
        </a:prstGeom>
        <a:solidFill>
          <a:schemeClr val="accent1">
            <a:shade val="50000"/>
            <a:hueOff val="80319"/>
            <a:satOff val="-1680"/>
            <a:lumOff val="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itchFamily="34" charset="0"/>
              <a:cs typeface="Arial" pitchFamily="34" charset="0"/>
            </a:rPr>
            <a:t>Respuesta para movimiento o función del cursor</a:t>
          </a:r>
          <a:endParaRPr lang="es-ES" sz="1200" b="1" kern="1200" dirty="0">
            <a:latin typeface="Arial" pitchFamily="34" charset="0"/>
            <a:cs typeface="Arial" pitchFamily="34" charset="0"/>
          </a:endParaRPr>
        </a:p>
      </dsp:txBody>
      <dsp:txXfrm>
        <a:off x="391647" y="4180908"/>
        <a:ext cx="1242368" cy="83973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2DF8F-BE05-4C8B-9EA0-ABE0E0B323FC}">
      <dsp:nvSpPr>
        <dsp:cNvPr id="0" name=""/>
        <dsp:cNvSpPr/>
      </dsp:nvSpPr>
      <dsp:spPr>
        <a:xfrm>
          <a:off x="3552880" y="2236977"/>
          <a:ext cx="1676553" cy="16690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err="1" smtClean="0"/>
            <a:t>PDi</a:t>
          </a:r>
          <a:r>
            <a:rPr lang="es-EC" sz="1600" kern="1200" dirty="0" smtClean="0"/>
            <a:t> Educación Especial</a:t>
          </a:r>
          <a:endParaRPr lang="es-EC" sz="1600" kern="1200" dirty="0"/>
        </a:p>
      </dsp:txBody>
      <dsp:txXfrm>
        <a:off x="3798406" y="2481398"/>
        <a:ext cx="1185501" cy="1180171"/>
      </dsp:txXfrm>
    </dsp:sp>
    <dsp:sp modelId="{4053C3C3-92EF-4947-8744-522C0CA66FD3}">
      <dsp:nvSpPr>
        <dsp:cNvPr id="0" name=""/>
        <dsp:cNvSpPr/>
      </dsp:nvSpPr>
      <dsp:spPr>
        <a:xfrm rot="16200000">
          <a:off x="4234292" y="1676501"/>
          <a:ext cx="313730" cy="5467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4281352" y="1832914"/>
        <a:ext cx="219611" cy="328059"/>
      </dsp:txXfrm>
    </dsp:sp>
    <dsp:sp modelId="{07FD5DC5-26A9-4FE2-BE63-C18453974699}">
      <dsp:nvSpPr>
        <dsp:cNvPr id="0" name=""/>
        <dsp:cNvSpPr/>
      </dsp:nvSpPr>
      <dsp:spPr>
        <a:xfrm>
          <a:off x="3453727" y="-7680"/>
          <a:ext cx="1874860" cy="16527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Independencia y auto concepto</a:t>
          </a:r>
          <a:endParaRPr lang="es-EC" sz="1600" kern="1200" dirty="0"/>
        </a:p>
      </dsp:txBody>
      <dsp:txXfrm>
        <a:off x="3728294" y="234354"/>
        <a:ext cx="1325726" cy="1168644"/>
      </dsp:txXfrm>
    </dsp:sp>
    <dsp:sp modelId="{CC053C73-0A1B-4A88-98D9-D5F9FC047DEC}">
      <dsp:nvSpPr>
        <dsp:cNvPr id="0" name=""/>
        <dsp:cNvSpPr/>
      </dsp:nvSpPr>
      <dsp:spPr>
        <a:xfrm rot="19800000">
          <a:off x="5211088" y="2231169"/>
          <a:ext cx="324047" cy="5467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217600" y="2364826"/>
        <a:ext cx="226833" cy="328059"/>
      </dsp:txXfrm>
    </dsp:sp>
    <dsp:sp modelId="{B7C16F83-9F40-4827-B21D-66C83CA65018}">
      <dsp:nvSpPr>
        <dsp:cNvPr id="0" name=""/>
        <dsp:cNvSpPr/>
      </dsp:nvSpPr>
      <dsp:spPr>
        <a:xfrm>
          <a:off x="5538079" y="1141012"/>
          <a:ext cx="1608135" cy="16081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Novedad</a:t>
          </a:r>
          <a:endParaRPr lang="es-EC" sz="1600" kern="1200" dirty="0"/>
        </a:p>
      </dsp:txBody>
      <dsp:txXfrm>
        <a:off x="5773585" y="1376518"/>
        <a:ext cx="1137123" cy="1137123"/>
      </dsp:txXfrm>
    </dsp:sp>
    <dsp:sp modelId="{6CA00572-2A2B-4758-B4E9-0851D43A6BE2}">
      <dsp:nvSpPr>
        <dsp:cNvPr id="0" name=""/>
        <dsp:cNvSpPr/>
      </dsp:nvSpPr>
      <dsp:spPr>
        <a:xfrm rot="1800000">
          <a:off x="5211088" y="3365033"/>
          <a:ext cx="324047" cy="5467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5217600" y="3450083"/>
        <a:ext cx="226833" cy="328059"/>
      </dsp:txXfrm>
    </dsp:sp>
    <dsp:sp modelId="{77B33C72-BB0C-413F-BA9E-25F85121D760}">
      <dsp:nvSpPr>
        <dsp:cNvPr id="0" name=""/>
        <dsp:cNvSpPr/>
      </dsp:nvSpPr>
      <dsp:spPr>
        <a:xfrm>
          <a:off x="5538079" y="3393820"/>
          <a:ext cx="1608135" cy="16081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Captar y centrar la atención</a:t>
          </a:r>
          <a:endParaRPr lang="es-EC" sz="1600" kern="1200" dirty="0"/>
        </a:p>
      </dsp:txBody>
      <dsp:txXfrm>
        <a:off x="5773585" y="3629326"/>
        <a:ext cx="1137123" cy="1137123"/>
      </dsp:txXfrm>
    </dsp:sp>
    <dsp:sp modelId="{1160D8B3-053A-4AD7-977E-3853571EBAB7}">
      <dsp:nvSpPr>
        <dsp:cNvPr id="0" name=""/>
        <dsp:cNvSpPr/>
      </dsp:nvSpPr>
      <dsp:spPr>
        <a:xfrm rot="5400000">
          <a:off x="4228385" y="3930511"/>
          <a:ext cx="325544" cy="5467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4277217" y="3991033"/>
        <a:ext cx="227881" cy="328059"/>
      </dsp:txXfrm>
    </dsp:sp>
    <dsp:sp modelId="{EDF651F0-C559-4507-A05F-985EE18317A1}">
      <dsp:nvSpPr>
        <dsp:cNvPr id="0" name=""/>
        <dsp:cNvSpPr/>
      </dsp:nvSpPr>
      <dsp:spPr>
        <a:xfrm>
          <a:off x="3587090" y="4520225"/>
          <a:ext cx="1608135" cy="16081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Diversidad de lenguajes</a:t>
          </a:r>
          <a:endParaRPr lang="es-EC" sz="1600" kern="1200" dirty="0"/>
        </a:p>
      </dsp:txBody>
      <dsp:txXfrm>
        <a:off x="3822596" y="4755731"/>
        <a:ext cx="1137123" cy="1137123"/>
      </dsp:txXfrm>
    </dsp:sp>
    <dsp:sp modelId="{F493AEE2-9731-4248-A363-1EBE85B7E54E}">
      <dsp:nvSpPr>
        <dsp:cNvPr id="0" name=""/>
        <dsp:cNvSpPr/>
      </dsp:nvSpPr>
      <dsp:spPr>
        <a:xfrm rot="9000000">
          <a:off x="3296324" y="3347635"/>
          <a:ext cx="286023" cy="5467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0800000">
        <a:off x="3376383" y="3435536"/>
        <a:ext cx="200216" cy="328059"/>
      </dsp:txXfrm>
    </dsp:sp>
    <dsp:sp modelId="{31AC4801-6199-472F-AFB1-848D2AEDC647}">
      <dsp:nvSpPr>
        <dsp:cNvPr id="0" name=""/>
        <dsp:cNvSpPr/>
      </dsp:nvSpPr>
      <dsp:spPr>
        <a:xfrm>
          <a:off x="1569290" y="3306756"/>
          <a:ext cx="1741755" cy="17822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Motivador</a:t>
          </a:r>
          <a:endParaRPr lang="es-EC" sz="1600" kern="1200" dirty="0"/>
        </a:p>
      </dsp:txBody>
      <dsp:txXfrm>
        <a:off x="1824364" y="3567763"/>
        <a:ext cx="1231607" cy="1260250"/>
      </dsp:txXfrm>
    </dsp:sp>
    <dsp:sp modelId="{E4E0B1EF-08A0-4289-AE57-F6C6661ADDFB}">
      <dsp:nvSpPr>
        <dsp:cNvPr id="0" name=""/>
        <dsp:cNvSpPr/>
      </dsp:nvSpPr>
      <dsp:spPr>
        <a:xfrm rot="12600000">
          <a:off x="3294903" y="2248063"/>
          <a:ext cx="287123" cy="5467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10800000">
        <a:off x="3375270" y="2378950"/>
        <a:ext cx="200986" cy="328059"/>
      </dsp:txXfrm>
    </dsp:sp>
    <dsp:sp modelId="{088335A6-F881-4A23-B879-717F975D3844}">
      <dsp:nvSpPr>
        <dsp:cNvPr id="0" name=""/>
        <dsp:cNvSpPr/>
      </dsp:nvSpPr>
      <dsp:spPr>
        <a:xfrm>
          <a:off x="1566645" y="1070704"/>
          <a:ext cx="1747046" cy="174875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Adaptabilidad</a:t>
          </a:r>
          <a:endParaRPr lang="es-EC" sz="1600" kern="1200" dirty="0"/>
        </a:p>
      </dsp:txBody>
      <dsp:txXfrm>
        <a:off x="1822494" y="1326803"/>
        <a:ext cx="1235348" cy="1236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499B9-9570-4C96-9B67-E76EB5ACCE69}" type="datetimeFigureOut">
              <a:rPr lang="es-EC" smtClean="0"/>
              <a:t>09/03/2012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70B85-9D05-4541-BE29-2B57490F11CA}" type="slidenum">
              <a:rPr lang="es-EC" smtClean="0"/>
              <a:t>‹Nº›</a:t>
            </a:fld>
            <a:endParaRPr lang="es-EC"/>
          </a:p>
        </p:txBody>
      </p:sp>
    </p:spTree>
    <p:extLst>
      <p:ext uri="{BB962C8B-B14F-4D97-AF65-F5344CB8AC3E}">
        <p14:creationId xmlns:p14="http://schemas.microsoft.com/office/powerpoint/2010/main" val="85042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7770B85-9D05-4541-BE29-2B57490F11CA}" type="slidenum">
              <a:rPr lang="es-EC" smtClean="0"/>
              <a:t>7</a:t>
            </a:fld>
            <a:endParaRPr lang="es-EC" dirty="0"/>
          </a:p>
        </p:txBody>
      </p:sp>
    </p:spTree>
    <p:extLst>
      <p:ext uri="{BB962C8B-B14F-4D97-AF65-F5344CB8AC3E}">
        <p14:creationId xmlns:p14="http://schemas.microsoft.com/office/powerpoint/2010/main" val="425430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El punto superior izquierdo que ve la cámara seria la posición (0,0), el punto superior derecho la posición (0,1024), el punto inferior izquierdo la posición (768,0) y el punto inferior derecho la posición (1024,768).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39799A3B-86D7-4255-9782-5337CD16E5E6}" type="slidenum">
              <a:rPr lang="es-ES" smtClean="0"/>
              <a:t>25</a:t>
            </a:fld>
            <a:endParaRPr lang="es-ES" dirty="0"/>
          </a:p>
        </p:txBody>
      </p:sp>
    </p:spTree>
    <p:extLst>
      <p:ext uri="{BB962C8B-B14F-4D97-AF65-F5344CB8AC3E}">
        <p14:creationId xmlns:p14="http://schemas.microsoft.com/office/powerpoint/2010/main" val="132862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Proporcionado por la empresa especializada en comunicaciones Broadcom Technologies. Se trata del modelo BCM2042</a:t>
            </a:r>
          </a:p>
          <a:p>
            <a:endParaRPr lang="es-EC"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La velocidad de transferencia que ofrece este chip es de 2.1 Mbits/s.</a:t>
            </a:r>
          </a:p>
          <a:p>
            <a:endParaRPr lang="es-ES" dirty="0"/>
          </a:p>
        </p:txBody>
      </p:sp>
      <p:sp>
        <p:nvSpPr>
          <p:cNvPr id="4" name="3 Marcador de número de diapositiva"/>
          <p:cNvSpPr>
            <a:spLocks noGrp="1"/>
          </p:cNvSpPr>
          <p:nvPr>
            <p:ph type="sldNum" sz="quarter" idx="10"/>
          </p:nvPr>
        </p:nvSpPr>
        <p:spPr/>
        <p:txBody>
          <a:bodyPr/>
          <a:lstStyle/>
          <a:p>
            <a:fld id="{39799A3B-86D7-4255-9782-5337CD16E5E6}" type="slidenum">
              <a:rPr lang="es-ES" smtClean="0"/>
              <a:t>28</a:t>
            </a:fld>
            <a:endParaRPr lang="es-ES"/>
          </a:p>
        </p:txBody>
      </p:sp>
    </p:spTree>
    <p:extLst>
      <p:ext uri="{BB962C8B-B14F-4D97-AF65-F5344CB8AC3E}">
        <p14:creationId xmlns:p14="http://schemas.microsoft.com/office/powerpoint/2010/main" val="416162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9799A3B-86D7-4255-9782-5337CD16E5E6}" type="slidenum">
              <a:rPr lang="es-ES" smtClean="0"/>
              <a:t>29</a:t>
            </a:fld>
            <a:endParaRPr lang="es-ES"/>
          </a:p>
        </p:txBody>
      </p:sp>
    </p:spTree>
    <p:extLst>
      <p:ext uri="{BB962C8B-B14F-4D97-AF65-F5344CB8AC3E}">
        <p14:creationId xmlns:p14="http://schemas.microsoft.com/office/powerpoint/2010/main" val="29257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Ángulo</a:t>
            </a:r>
            <a:r>
              <a:rPr lang="es-ES" baseline="0" dirty="0" smtClean="0"/>
              <a:t> del led = </a:t>
            </a:r>
            <a:r>
              <a:rPr lang="es-EC" sz="1200" kern="1200" dirty="0" smtClean="0">
                <a:solidFill>
                  <a:schemeClr val="tx1"/>
                </a:solidFill>
                <a:effectLst/>
                <a:latin typeface="+mn-lt"/>
                <a:ea typeface="+mn-ea"/>
                <a:cs typeface="+mn-cs"/>
              </a:rPr>
              <a:t>± 25</a:t>
            </a:r>
            <a:r>
              <a:rPr lang="es-EC" sz="1200" kern="1200" baseline="30000" dirty="0" smtClean="0">
                <a:solidFill>
                  <a:schemeClr val="tx1"/>
                </a:solidFill>
                <a:effectLst/>
                <a:latin typeface="+mn-lt"/>
                <a:ea typeface="+mn-ea"/>
                <a:cs typeface="+mn-cs"/>
              </a:rPr>
              <a:t>º</a:t>
            </a:r>
            <a:r>
              <a:rPr lang="es-EC" sz="1200" kern="1200" baseline="0" dirty="0" smtClean="0">
                <a:solidFill>
                  <a:schemeClr val="tx1"/>
                </a:solidFill>
                <a:effectLst/>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999F996E-B6CB-4F12-99DC-AB0BAF709412}" type="slidenum">
              <a:rPr lang="es-ES" smtClean="0"/>
              <a:t>46</a:t>
            </a:fld>
            <a:endParaRPr lang="es-ES"/>
          </a:p>
        </p:txBody>
      </p:sp>
    </p:spTree>
    <p:extLst>
      <p:ext uri="{BB962C8B-B14F-4D97-AF65-F5344CB8AC3E}">
        <p14:creationId xmlns:p14="http://schemas.microsoft.com/office/powerpoint/2010/main" val="305580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99F996E-B6CB-4F12-99DC-AB0BAF709412}" type="slidenum">
              <a:rPr lang="es-ES" smtClean="0"/>
              <a:t>53</a:t>
            </a:fld>
            <a:endParaRPr lang="es-ES"/>
          </a:p>
        </p:txBody>
      </p:sp>
    </p:spTree>
    <p:extLst>
      <p:ext uri="{BB962C8B-B14F-4D97-AF65-F5344CB8AC3E}">
        <p14:creationId xmlns:p14="http://schemas.microsoft.com/office/powerpoint/2010/main" val="312231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99F996E-B6CB-4F12-99DC-AB0BAF709412}" type="slidenum">
              <a:rPr lang="es-ES" smtClean="0"/>
              <a:t>59</a:t>
            </a:fld>
            <a:endParaRPr lang="es-ES"/>
          </a:p>
        </p:txBody>
      </p:sp>
    </p:spTree>
    <p:extLst>
      <p:ext uri="{BB962C8B-B14F-4D97-AF65-F5344CB8AC3E}">
        <p14:creationId xmlns:p14="http://schemas.microsoft.com/office/powerpoint/2010/main" val="197757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383576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155990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54813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351258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4306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26831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160229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275340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344817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318323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CA8C7D-2428-42C5-A533-B357B309B6E9}" type="datetimeFigureOut">
              <a:rPr lang="es-EC" smtClean="0"/>
              <a:t>09/03/2012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1ED4403-41F8-450A-8B64-AFAD4F4685BB}" type="slidenum">
              <a:rPr lang="es-EC" smtClean="0"/>
              <a:t>‹Nº›</a:t>
            </a:fld>
            <a:endParaRPr lang="es-EC"/>
          </a:p>
        </p:txBody>
      </p:sp>
    </p:spTree>
    <p:extLst>
      <p:ext uri="{BB962C8B-B14F-4D97-AF65-F5344CB8AC3E}">
        <p14:creationId xmlns:p14="http://schemas.microsoft.com/office/powerpoint/2010/main" val="32744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A8C7D-2428-42C5-A533-B357B309B6E9}" type="datetimeFigureOut">
              <a:rPr lang="es-EC" smtClean="0"/>
              <a:t>09/03/2012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D4403-41F8-450A-8B64-AFAD4F4685BB}" type="slidenum">
              <a:rPr lang="es-EC" smtClean="0"/>
              <a:t>‹Nº›</a:t>
            </a:fld>
            <a:endParaRPr lang="es-EC"/>
          </a:p>
        </p:txBody>
      </p:sp>
    </p:spTree>
    <p:extLst>
      <p:ext uri="{BB962C8B-B14F-4D97-AF65-F5344CB8AC3E}">
        <p14:creationId xmlns:p14="http://schemas.microsoft.com/office/powerpoint/2010/main" val="161057870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3.jpeg"/><Relationship Id="rId4" Type="http://schemas.openxmlformats.org/officeDocument/2006/relationships/diagramQuickStyle" Target="../diagrams/quickStyle3.xml"/><Relationship Id="rId9"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jpeg"/><Relationship Id="rId4" Type="http://schemas.openxmlformats.org/officeDocument/2006/relationships/diagramQuickStyle" Target="../diagrams/quickStyle5.xml"/><Relationship Id="rId9"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jpe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24.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jpeg"/><Relationship Id="rId5" Type="http://schemas.openxmlformats.org/officeDocument/2006/relationships/diagramColors" Target="../diagrams/colors6.xml"/><Relationship Id="rId10" Type="http://schemas.openxmlformats.org/officeDocument/2006/relationships/image" Target="../media/image1.gif"/><Relationship Id="rId4" Type="http://schemas.openxmlformats.org/officeDocument/2006/relationships/diagramQuickStyle" Target="../diagrams/quickStyle6.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7.xml"/><Relationship Id="rId7" Type="http://schemas.openxmlformats.org/officeDocument/2006/relationships/image" Target="../media/image2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3.jpeg"/><Relationship Id="rId4" Type="http://schemas.openxmlformats.org/officeDocument/2006/relationships/diagramQuickStyle" Target="../diagrams/quickStyle7.xml"/><Relationship Id="rId9" Type="http://schemas.openxmlformats.org/officeDocument/2006/relationships/image" Target="../media/image1.gif"/></Relationships>
</file>

<file path=ppt/slides/_rels/slide2.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image" Target="../media/image3.jpeg"/><Relationship Id="rId3" Type="http://schemas.openxmlformats.org/officeDocument/2006/relationships/slide" Target="slide5.xml"/><Relationship Id="rId7" Type="http://schemas.openxmlformats.org/officeDocument/2006/relationships/slide" Target="slide64.xml"/><Relationship Id="rId12" Type="http://schemas.openxmlformats.org/officeDocument/2006/relationships/image" Target="../media/image1.gif"/><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2.xml"/><Relationship Id="rId5" Type="http://schemas.openxmlformats.org/officeDocument/2006/relationships/slide" Target="slide15.xml"/><Relationship Id="rId10" Type="http://schemas.openxmlformats.org/officeDocument/2006/relationships/slide" Target="slide42.xml"/><Relationship Id="rId4" Type="http://schemas.openxmlformats.org/officeDocument/2006/relationships/slide" Target="slide7.xml"/><Relationship Id="rId9" Type="http://schemas.openxmlformats.org/officeDocument/2006/relationships/slide" Target="slide46.xml"/><Relationship Id="rId14" Type="http://schemas.openxmlformats.org/officeDocument/2006/relationships/slide" Target="slide72.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8.xml"/><Relationship Id="rId7" Type="http://schemas.openxmlformats.org/officeDocument/2006/relationships/image" Target="../media/image2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23.png"/><Relationship Id="rId5" Type="http://schemas.openxmlformats.org/officeDocument/2006/relationships/diagramColors" Target="../diagrams/colors8.xml"/><Relationship Id="rId10" Type="http://schemas.openxmlformats.org/officeDocument/2006/relationships/image" Target="../media/image3.jpeg"/><Relationship Id="rId4" Type="http://schemas.openxmlformats.org/officeDocument/2006/relationships/diagramQuickStyle" Target="../diagrams/quickStyle8.xml"/><Relationship Id="rId9" Type="http://schemas.openxmlformats.org/officeDocument/2006/relationships/image" Target="../media/image1.gif"/></Relationships>
</file>

<file path=ppt/slides/_rels/slide2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gif"/></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gif"/></Relationships>
</file>

<file path=ppt/slides/_rels/slide3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10.xml"/><Relationship Id="rId7" Type="http://schemas.openxmlformats.org/officeDocument/2006/relationships/slide" Target="slide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11.xml"/><Relationship Id="rId7" Type="http://schemas.openxmlformats.org/officeDocument/2006/relationships/slide" Target="slide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12.xml"/><Relationship Id="rId7" Type="http://schemas.openxmlformats.org/officeDocument/2006/relationships/slide" Target="slide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13.xml"/><Relationship Id="rId7" Type="http://schemas.openxmlformats.org/officeDocument/2006/relationships/slide" Target="slide2.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14.xml"/><Relationship Id="rId7" Type="http://schemas.openxmlformats.org/officeDocument/2006/relationships/slide" Target="slide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15.xml"/><Relationship Id="rId7" Type="http://schemas.openxmlformats.org/officeDocument/2006/relationships/slide" Target="slide2.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gif"/></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image" Target="../media/image1.gif"/><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image" Target="../media/image3.jpeg"/><Relationship Id="rId16" Type="http://schemas.openxmlformats.org/officeDocument/2006/relationships/diagramColors" Target="../diagrams/colors18.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4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9.xml"/><Relationship Id="rId7" Type="http://schemas.openxmlformats.org/officeDocument/2006/relationships/image" Target="../media/image1.gif"/><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slide" Target="slide2.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slide" Target="slide2.xml"/><Relationship Id="rId4" Type="http://schemas.openxmlformats.org/officeDocument/2006/relationships/diagramLayout" Target="../diagrams/layout20.xml"/><Relationship Id="rId9"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1.xml"/><Relationship Id="rId7" Type="http://schemas.openxmlformats.org/officeDocument/2006/relationships/image" Target="../media/image1.gif"/><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 Id="rId9"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2.xml"/><Relationship Id="rId7" Type="http://schemas.openxmlformats.org/officeDocument/2006/relationships/image" Target="../media/image1.gif"/><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 Id="rId9" Type="http://schemas.openxmlformats.org/officeDocument/2006/relationships/slide" Target="slide2.xml"/></Relationships>
</file>

<file path=ppt/slides/_rels/slide5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3.xml"/><Relationship Id="rId7" Type="http://schemas.openxmlformats.org/officeDocument/2006/relationships/image" Target="../media/image1.gif"/><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8.emf"/><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diagramColors" Target="../diagrams/colors24.xml"/><Relationship Id="rId3" Type="http://schemas.openxmlformats.org/officeDocument/2006/relationships/notesSlide" Target="../notesSlides/notesSlide6.xml"/><Relationship Id="rId7" Type="http://schemas.openxmlformats.org/officeDocument/2006/relationships/image" Target="../media/image49.wmf"/><Relationship Id="rId12" Type="http://schemas.openxmlformats.org/officeDocument/2006/relationships/diagramQuickStyle" Target="../diagrams/quickStyle24.xml"/><Relationship Id="rId17" Type="http://schemas.openxmlformats.org/officeDocument/2006/relationships/slide" Target="slide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diagramLayout" Target="../diagrams/layout24.xml"/><Relationship Id="rId5" Type="http://schemas.openxmlformats.org/officeDocument/2006/relationships/image" Target="../media/image52.png"/><Relationship Id="rId15" Type="http://schemas.openxmlformats.org/officeDocument/2006/relationships/image" Target="../media/image1.gif"/><Relationship Id="rId10" Type="http://schemas.openxmlformats.org/officeDocument/2006/relationships/diagramData" Target="../diagrams/data24.xml"/><Relationship Id="rId4" Type="http://schemas.openxmlformats.org/officeDocument/2006/relationships/image" Target="../media/image51.png"/><Relationship Id="rId9" Type="http://schemas.openxmlformats.org/officeDocument/2006/relationships/image" Target="../media/image50.wmf"/><Relationship Id="rId14" Type="http://schemas.microsoft.com/office/2007/relationships/diagramDrawing" Target="../diagrams/drawing24.xml"/></Relationships>
</file>

<file path=ppt/slides/_rels/slide5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25.xml"/><Relationship Id="rId7" Type="http://schemas.openxmlformats.org/officeDocument/2006/relationships/image" Target="../media/image53.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10" Type="http://schemas.openxmlformats.org/officeDocument/2006/relationships/slide" Target="slide2.xml"/><Relationship Id="rId4" Type="http://schemas.openxmlformats.org/officeDocument/2006/relationships/diagramQuickStyle" Target="../diagrams/quickStyle25.xml"/><Relationship Id="rId9" Type="http://schemas.openxmlformats.org/officeDocument/2006/relationships/image" Target="../media/image3.jpeg"/></Relationships>
</file>

<file path=ppt/slides/_rels/slide5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6.xml"/><Relationship Id="rId7" Type="http://schemas.openxmlformats.org/officeDocument/2006/relationships/image" Target="../media/image1.gif"/><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 Id="rId9"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diagramData" Target="../diagrams/data27.xml"/><Relationship Id="rId7" Type="http://schemas.microsoft.com/office/2007/relationships/diagramDrawing" Target="../diagrams/drawing27.xml"/><Relationship Id="rId12"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27.xml"/><Relationship Id="rId11" Type="http://schemas.openxmlformats.org/officeDocument/2006/relationships/image" Target="../media/image3.jpeg"/><Relationship Id="rId5" Type="http://schemas.openxmlformats.org/officeDocument/2006/relationships/diagramQuickStyle" Target="../diagrams/quickStyle27.xml"/><Relationship Id="rId10" Type="http://schemas.openxmlformats.org/officeDocument/2006/relationships/image" Target="../media/image1.gif"/><Relationship Id="rId4" Type="http://schemas.openxmlformats.org/officeDocument/2006/relationships/diagramLayout" Target="../diagrams/layout27.xml"/><Relationship Id="rId9" Type="http://schemas.openxmlformats.org/officeDocument/2006/relationships/image" Target="../media/image54.wmf"/></Relationships>
</file>

<file path=ppt/slides/_rels/slide5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8.xml"/><Relationship Id="rId7" Type="http://schemas.openxmlformats.org/officeDocument/2006/relationships/image" Target="../media/image1.gif"/><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jpeg"/><Relationship Id="rId4" Type="http://schemas.openxmlformats.org/officeDocument/2006/relationships/image" Target="../media/image1.gif"/></Relationships>
</file>

<file path=ppt/slides/_rels/slide59.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image" Target="../media/image58.emf"/></Relationships>
</file>

<file path=ppt/slides/_rels/slide6.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jpeg"/></Relationships>
</file>

<file path=ppt/slides/_rels/slide6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9.xml"/><Relationship Id="rId7" Type="http://schemas.openxmlformats.org/officeDocument/2006/relationships/image" Target="../media/image1.gif"/><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slide" Target="slide2.xml"/></Relationships>
</file>

<file path=ppt/slides/_rels/slide6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0.xml"/><Relationship Id="rId7" Type="http://schemas.openxmlformats.org/officeDocument/2006/relationships/image" Target="../media/image1.gif"/><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 Id="rId9" Type="http://schemas.openxmlformats.org/officeDocument/2006/relationships/slide" Target="slide2.xml"/></Relationships>
</file>

<file path=ppt/slides/_rels/slide6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1.xml"/><Relationship Id="rId7" Type="http://schemas.openxmlformats.org/officeDocument/2006/relationships/image" Target="../media/image1.gif"/><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 Id="rId9" Type="http://schemas.openxmlformats.org/officeDocument/2006/relationships/slide" Target="slide2.xml"/></Relationships>
</file>

<file path=ppt/slides/_rels/slide6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2.xml"/><Relationship Id="rId7" Type="http://schemas.openxmlformats.org/officeDocument/2006/relationships/image" Target="../media/image1.gif"/><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 Id="rId9"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1.gif"/></Relationships>
</file>

<file path=ppt/slides/_rels/slide6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3.jpeg"/><Relationship Id="rId5" Type="http://schemas.openxmlformats.org/officeDocument/2006/relationships/image" Target="../media/image70.png"/><Relationship Id="rId10" Type="http://schemas.openxmlformats.org/officeDocument/2006/relationships/image" Target="../media/image1.gif"/><Relationship Id="rId4" Type="http://schemas.openxmlformats.org/officeDocument/2006/relationships/image" Target="../media/image69.png"/><Relationship Id="rId9"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gif"/><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2.xml"/><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428586" y="3501008"/>
            <a:ext cx="3632448" cy="740886"/>
          </a:xfrm>
        </p:spPr>
        <p:txBody>
          <a:bodyPr>
            <a:noAutofit/>
          </a:bodyPr>
          <a:lstStyle/>
          <a:p>
            <a:pPr algn="r"/>
            <a:r>
              <a:rPr lang="es-EC" sz="2400" dirty="0" smtClean="0"/>
              <a:t>Roberto Torres Fonseca</a:t>
            </a:r>
          </a:p>
          <a:p>
            <a:pPr algn="r"/>
            <a:r>
              <a:rPr lang="es-EC" sz="2400" dirty="0" smtClean="0"/>
              <a:t>Julio Carrión Castellanos</a:t>
            </a:r>
            <a:endParaRPr lang="es-EC" sz="24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1144" y="4602042"/>
            <a:ext cx="1111061" cy="1091162"/>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606" y="4596165"/>
            <a:ext cx="1058090" cy="1061087"/>
          </a:xfrm>
          <a:prstGeom prst="rect">
            <a:avLst/>
          </a:prstGeom>
        </p:spPr>
      </p:pic>
      <p:sp>
        <p:nvSpPr>
          <p:cNvPr id="8" name="7 Rectángulo"/>
          <p:cNvSpPr/>
          <p:nvPr/>
        </p:nvSpPr>
        <p:spPr>
          <a:xfrm>
            <a:off x="1187624" y="980728"/>
            <a:ext cx="6714072" cy="2246769"/>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sz="2800" dirty="0"/>
              <a:t>“IMPLEMENTACIÓN DE UNA PIZARRA DIGITAL INTERACTIVA MULTIUSUARIO CON DESARROLLO DE APLICACIÓN PARA TELE EDUCACIÓN EN PERSONAS CON CAPACIDADES DIFERENTES”</a:t>
            </a:r>
          </a:p>
        </p:txBody>
      </p:sp>
    </p:spTree>
    <p:extLst>
      <p:ext uri="{BB962C8B-B14F-4D97-AF65-F5344CB8AC3E}">
        <p14:creationId xmlns:p14="http://schemas.microsoft.com/office/powerpoint/2010/main" val="11854556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58486631"/>
              </p:ext>
            </p:extLst>
          </p:nvPr>
        </p:nvGraphicFramePr>
        <p:xfrm>
          <a:off x="1" y="908720"/>
          <a:ext cx="9143999"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0088" y="3362325"/>
            <a:ext cx="1238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2845" y="2348880"/>
            <a:ext cx="56102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8956272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980728"/>
            <a:ext cx="6777317" cy="4968552"/>
          </a:xfrm>
        </p:spPr>
        <p:txBody>
          <a:bodyPr>
            <a:normAutofit/>
          </a:bodyPr>
          <a:lstStyle/>
          <a:p>
            <a:pPr marL="0" indent="0" algn="just">
              <a:buNone/>
            </a:pPr>
            <a:r>
              <a:rPr lang="es-EC" dirty="0" smtClean="0"/>
              <a:t>¿</a:t>
            </a:r>
            <a:r>
              <a:rPr lang="es-EC" dirty="0"/>
              <a:t>Qué beneficios se obtienen con el empleo de este recurso en el aula</a:t>
            </a:r>
            <a:r>
              <a:rPr lang="es-EC" dirty="0" smtClean="0"/>
              <a:t>?</a:t>
            </a:r>
          </a:p>
          <a:p>
            <a:pPr marL="0" indent="0" algn="just">
              <a:buNone/>
            </a:pPr>
            <a:endParaRPr lang="es-EC" dirty="0" smtClean="0"/>
          </a:p>
          <a:p>
            <a:pPr marL="0" indent="0" algn="just">
              <a:buNone/>
            </a:pPr>
            <a:r>
              <a:rPr lang="es-EC" dirty="0" smtClean="0"/>
              <a:t>¿Qué </a:t>
            </a:r>
            <a:r>
              <a:rPr lang="es-EC" dirty="0"/>
              <a:t>impacto va a tener la </a:t>
            </a:r>
            <a:r>
              <a:rPr lang="es-EC" dirty="0" smtClean="0"/>
              <a:t>participación de este recurso </a:t>
            </a:r>
            <a:r>
              <a:rPr lang="es-EC" dirty="0"/>
              <a:t>en el proceso educativo</a:t>
            </a:r>
            <a:r>
              <a:rPr lang="es-EC" dirty="0" smtClean="0"/>
              <a:t>?.</a:t>
            </a:r>
          </a:p>
          <a:p>
            <a:pPr marL="0" indent="0" algn="just">
              <a:buNone/>
            </a:pPr>
            <a:endParaRPr lang="es-EC" dirty="0"/>
          </a:p>
          <a:p>
            <a:pPr marL="0" indent="0" algn="just">
              <a:buNone/>
            </a:pPr>
            <a:r>
              <a:rPr lang="es-EC" dirty="0" smtClean="0"/>
              <a:t>¿Qué tipo de pizarras existen y cuál es el escenario en el que se desempeñan?</a:t>
            </a:r>
          </a:p>
          <a:p>
            <a:pPr marL="0" indent="0" algn="just">
              <a:buNone/>
            </a:pPr>
            <a:endParaRPr lang="es-EC" dirty="0"/>
          </a:p>
        </p:txBody>
      </p:sp>
      <p:sp>
        <p:nvSpPr>
          <p:cNvPr id="4" name="3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5149088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88627236"/>
              </p:ext>
            </p:extLst>
          </p:nvPr>
        </p:nvGraphicFramePr>
        <p:xfrm>
          <a:off x="893415" y="836712"/>
          <a:ext cx="7211590" cy="5257110"/>
        </p:xfrm>
        <a:graphic>
          <a:graphicData uri="http://schemas.openxmlformats.org/drawingml/2006/table">
            <a:tbl>
              <a:tblPr firstRow="1" firstCol="1" bandRow="1">
                <a:tableStyleId>{5C22544A-7EE6-4342-B048-85BDC9FD1C3A}</a:tableStyleId>
              </a:tblPr>
              <a:tblGrid>
                <a:gridCol w="1656184"/>
                <a:gridCol w="5555406"/>
              </a:tblGrid>
              <a:tr h="123423">
                <a:tc>
                  <a:txBody>
                    <a:bodyPr/>
                    <a:lstStyle/>
                    <a:p>
                      <a:pPr algn="ctr">
                        <a:lnSpc>
                          <a:spcPct val="115000"/>
                        </a:lnSpc>
                        <a:spcAft>
                          <a:spcPts val="0"/>
                        </a:spcAft>
                      </a:pPr>
                      <a:r>
                        <a:rPr lang="es-EC" sz="1600" dirty="0">
                          <a:effectLst/>
                        </a:rPr>
                        <a:t>Tipo de Pizarra</a:t>
                      </a:r>
                      <a:endParaRPr lang="es-EC" sz="1600" dirty="0">
                        <a:effectLst/>
                        <a:latin typeface="Calibri"/>
                        <a:ea typeface="Calibri"/>
                        <a:cs typeface="Times New Roman"/>
                      </a:endParaRPr>
                    </a:p>
                  </a:txBody>
                  <a:tcPr marL="40159" marR="40159" marT="0" marB="0"/>
                </a:tc>
                <a:tc>
                  <a:txBody>
                    <a:bodyPr/>
                    <a:lstStyle/>
                    <a:p>
                      <a:pPr algn="ctr">
                        <a:lnSpc>
                          <a:spcPct val="115000"/>
                        </a:lnSpc>
                        <a:spcAft>
                          <a:spcPts val="0"/>
                        </a:spcAft>
                      </a:pPr>
                      <a:r>
                        <a:rPr lang="es-EC" sz="1600">
                          <a:effectLst/>
                        </a:rPr>
                        <a:t>Descripcion</a:t>
                      </a:r>
                      <a:endParaRPr lang="es-EC" sz="1600">
                        <a:effectLst/>
                        <a:latin typeface="Calibri"/>
                        <a:ea typeface="Calibri"/>
                        <a:cs typeface="Times New Roman"/>
                      </a:endParaRPr>
                    </a:p>
                  </a:txBody>
                  <a:tcPr marL="40159" marR="40159" marT="0" marB="0"/>
                </a:tc>
              </a:tr>
              <a:tr h="673209">
                <a:tc>
                  <a:txBody>
                    <a:bodyPr/>
                    <a:lstStyle/>
                    <a:p>
                      <a:pPr algn="ctr">
                        <a:lnSpc>
                          <a:spcPct val="115000"/>
                        </a:lnSpc>
                        <a:spcAft>
                          <a:spcPts val="0"/>
                        </a:spcAft>
                      </a:pPr>
                      <a:r>
                        <a:rPr lang="es-ES" sz="1400" dirty="0">
                          <a:effectLst/>
                        </a:rPr>
                        <a:t>Resistiva</a:t>
                      </a:r>
                      <a:endParaRPr lang="es-EC" sz="1400" dirty="0">
                        <a:effectLst/>
                        <a:latin typeface="Calibri"/>
                        <a:ea typeface="Calibri"/>
                        <a:cs typeface="Times New Roman"/>
                      </a:endParaRPr>
                    </a:p>
                  </a:txBody>
                  <a:tcPr marL="40159" marR="40159" marT="0" marB="0"/>
                </a:tc>
                <a:tc>
                  <a:txBody>
                    <a:bodyPr/>
                    <a:lstStyle/>
                    <a:p>
                      <a:pPr algn="just">
                        <a:lnSpc>
                          <a:spcPct val="115000"/>
                        </a:lnSpc>
                        <a:spcAft>
                          <a:spcPts val="0"/>
                        </a:spcAft>
                      </a:pPr>
                      <a:r>
                        <a:rPr lang="es-ES" sz="1400" dirty="0">
                          <a:effectLst/>
                        </a:rPr>
                        <a:t>Dos placas separadas por una capa de aire. Cuando se ejecuta un toque o una presión superior a la capa, existe un contacto eléctrico entre las dos superficies. Así, se identifica el punto de contacto.</a:t>
                      </a:r>
                      <a:endParaRPr lang="es-EC" sz="1400" dirty="0">
                        <a:effectLst/>
                        <a:latin typeface="Calibri"/>
                        <a:ea typeface="Calibri"/>
                        <a:cs typeface="Times New Roman"/>
                      </a:endParaRPr>
                    </a:p>
                  </a:txBody>
                  <a:tcPr marL="40159" marR="40159" marT="0" marB="0"/>
                </a:tc>
              </a:tr>
              <a:tr h="942492">
                <a:tc>
                  <a:txBody>
                    <a:bodyPr/>
                    <a:lstStyle/>
                    <a:p>
                      <a:pPr algn="ctr">
                        <a:lnSpc>
                          <a:spcPct val="115000"/>
                        </a:lnSpc>
                        <a:spcAft>
                          <a:spcPts val="0"/>
                        </a:spcAft>
                      </a:pPr>
                      <a:r>
                        <a:rPr lang="es-ES" sz="1400" dirty="0">
                          <a:effectLst/>
                        </a:rPr>
                        <a:t>Electromagnética</a:t>
                      </a:r>
                      <a:br>
                        <a:rPr lang="es-ES" sz="1400" dirty="0">
                          <a:effectLst/>
                        </a:rPr>
                      </a:br>
                      <a:endParaRPr lang="es-EC" sz="1400" dirty="0">
                        <a:effectLst/>
                        <a:latin typeface="Calibri"/>
                        <a:ea typeface="Calibri"/>
                        <a:cs typeface="Times New Roman"/>
                      </a:endParaRPr>
                    </a:p>
                  </a:txBody>
                  <a:tcPr marL="40159" marR="40159" marT="0" marB="0"/>
                </a:tc>
                <a:tc>
                  <a:txBody>
                    <a:bodyPr/>
                    <a:lstStyle/>
                    <a:p>
                      <a:pPr algn="just">
                        <a:lnSpc>
                          <a:spcPct val="115000"/>
                        </a:lnSpc>
                        <a:spcAft>
                          <a:spcPts val="0"/>
                        </a:spcAft>
                      </a:pPr>
                      <a:r>
                        <a:rPr lang="es-ES" sz="1400" dirty="0">
                          <a:effectLst/>
                        </a:rPr>
                        <a:t>Una superficie de contacto que contiene un conjunto de cables, que interactúan en presencia de una bobina presente en el lápiz. Hay un conjunto de sensores magnéticos dentro que leen los cambios anteriores, de acuerdo al movimiento del puntero. </a:t>
                      </a:r>
                      <a:endParaRPr lang="es-EC" sz="1400" dirty="0">
                        <a:effectLst/>
                        <a:latin typeface="Calibri"/>
                        <a:ea typeface="Calibri"/>
                        <a:cs typeface="Times New Roman"/>
                      </a:endParaRPr>
                    </a:p>
                  </a:txBody>
                  <a:tcPr marL="40159" marR="40159" marT="0" marB="0"/>
                </a:tc>
              </a:tr>
              <a:tr h="931271">
                <a:tc>
                  <a:txBody>
                    <a:bodyPr/>
                    <a:lstStyle/>
                    <a:p>
                      <a:pPr algn="ctr">
                        <a:lnSpc>
                          <a:spcPct val="115000"/>
                        </a:lnSpc>
                        <a:spcAft>
                          <a:spcPts val="0"/>
                        </a:spcAft>
                      </a:pPr>
                      <a:r>
                        <a:rPr lang="es-EC" sz="1400" dirty="0">
                          <a:effectLst/>
                        </a:rPr>
                        <a:t>Capacitiva</a:t>
                      </a:r>
                      <a:endParaRPr lang="es-EC" sz="1400" dirty="0">
                        <a:effectLst/>
                        <a:latin typeface="Calibri"/>
                        <a:ea typeface="Calibri"/>
                        <a:cs typeface="Times New Roman"/>
                      </a:endParaRPr>
                    </a:p>
                  </a:txBody>
                  <a:tcPr marL="40159" marR="40159" marT="0" marB="0"/>
                </a:tc>
                <a:tc>
                  <a:txBody>
                    <a:bodyPr/>
                    <a:lstStyle/>
                    <a:p>
                      <a:pPr algn="just">
                        <a:lnSpc>
                          <a:spcPct val="115000"/>
                        </a:lnSpc>
                        <a:spcAft>
                          <a:spcPts val="0"/>
                        </a:spcAft>
                      </a:pPr>
                      <a:r>
                        <a:rPr lang="es-ES" sz="1400" dirty="0">
                          <a:effectLst/>
                        </a:rPr>
                        <a:t>Al igual que en la tecnología electromagnética, hay unos cables de bus presentes detrás de la superficie de contacto, sin embargo, el sistema es capaz de reaccionar con cualquier objeto que entra en contacto con la pantalla</a:t>
                      </a:r>
                      <a:r>
                        <a:rPr lang="es-ES" sz="1400" dirty="0" smtClean="0">
                          <a:effectLst/>
                        </a:rPr>
                        <a:t>.</a:t>
                      </a:r>
                      <a:endParaRPr lang="es-EC" sz="1400" dirty="0">
                        <a:effectLst/>
                      </a:endParaRPr>
                    </a:p>
                  </a:txBody>
                  <a:tcPr marL="40159" marR="40159" marT="0" marB="0"/>
                </a:tc>
              </a:tr>
              <a:tr h="796631">
                <a:tc>
                  <a:txBody>
                    <a:bodyPr/>
                    <a:lstStyle/>
                    <a:p>
                      <a:pPr algn="ctr">
                        <a:lnSpc>
                          <a:spcPct val="115000"/>
                        </a:lnSpc>
                        <a:spcAft>
                          <a:spcPts val="0"/>
                        </a:spcAft>
                      </a:pPr>
                      <a:r>
                        <a:rPr lang="es-ES" sz="1400" dirty="0">
                          <a:effectLst/>
                        </a:rPr>
                        <a:t>Óptico de infrarrojos</a:t>
                      </a:r>
                      <a:endParaRPr lang="es-EC" sz="1400" dirty="0">
                        <a:effectLst/>
                      </a:endParaRPr>
                    </a:p>
                    <a:p>
                      <a:pPr algn="ctr">
                        <a:lnSpc>
                          <a:spcPct val="115000"/>
                        </a:lnSpc>
                        <a:spcAft>
                          <a:spcPts val="0"/>
                        </a:spcAft>
                      </a:pPr>
                      <a:r>
                        <a:rPr lang="es-ES" sz="1400" dirty="0">
                          <a:effectLst/>
                        </a:rPr>
                        <a:t/>
                      </a:r>
                      <a:br>
                        <a:rPr lang="es-ES" sz="1400" dirty="0">
                          <a:effectLst/>
                        </a:rPr>
                      </a:br>
                      <a:endParaRPr lang="es-EC" sz="1400" dirty="0">
                        <a:effectLst/>
                        <a:latin typeface="Calibri"/>
                        <a:ea typeface="Calibri"/>
                        <a:cs typeface="Times New Roman"/>
                      </a:endParaRPr>
                    </a:p>
                  </a:txBody>
                  <a:tcPr marL="40159" marR="40159" marT="0" marB="0"/>
                </a:tc>
                <a:tc>
                  <a:txBody>
                    <a:bodyPr/>
                    <a:lstStyle/>
                    <a:p>
                      <a:pPr algn="just">
                        <a:lnSpc>
                          <a:spcPct val="115000"/>
                        </a:lnSpc>
                        <a:spcAft>
                          <a:spcPts val="0"/>
                        </a:spcAft>
                      </a:pPr>
                      <a:r>
                        <a:rPr lang="es-ES" sz="1400" dirty="0">
                          <a:effectLst/>
                        </a:rPr>
                        <a:t>Con la tecnología de infrarrojos, aunque hay diferentes diseños posibles, su funcionamiento es similar. Se utiliza una cámara para capturar los puntos de infrarrojos</a:t>
                      </a:r>
                      <a:r>
                        <a:rPr lang="es-ES" sz="1400" dirty="0" smtClean="0">
                          <a:effectLst/>
                        </a:rPr>
                        <a:t>.</a:t>
                      </a:r>
                      <a:endParaRPr lang="es-EC" sz="1400" dirty="0">
                        <a:effectLst/>
                        <a:latin typeface="Calibri"/>
                        <a:ea typeface="Calibri"/>
                        <a:cs typeface="Times New Roman"/>
                      </a:endParaRPr>
                    </a:p>
                  </a:txBody>
                  <a:tcPr marL="40159" marR="40159" marT="0" marB="0"/>
                </a:tc>
              </a:tr>
              <a:tr h="1481059">
                <a:tc>
                  <a:txBody>
                    <a:bodyPr/>
                    <a:lstStyle/>
                    <a:p>
                      <a:pPr algn="ctr">
                        <a:lnSpc>
                          <a:spcPct val="115000"/>
                        </a:lnSpc>
                        <a:spcAft>
                          <a:spcPts val="0"/>
                        </a:spcAft>
                      </a:pPr>
                      <a:r>
                        <a:rPr lang="es-ES" sz="1400" dirty="0">
                          <a:effectLst/>
                        </a:rPr>
                        <a:t>Ultrasónica</a:t>
                      </a:r>
                      <a:br>
                        <a:rPr lang="es-ES" sz="1400" dirty="0">
                          <a:effectLst/>
                        </a:rPr>
                      </a:br>
                      <a:endParaRPr lang="es-EC" sz="1400" dirty="0">
                        <a:effectLst/>
                        <a:latin typeface="Calibri"/>
                        <a:ea typeface="Calibri"/>
                        <a:cs typeface="Times New Roman"/>
                      </a:endParaRPr>
                    </a:p>
                  </a:txBody>
                  <a:tcPr marL="40159" marR="40159" marT="0" marB="0"/>
                </a:tc>
                <a:tc>
                  <a:txBody>
                    <a:bodyPr/>
                    <a:lstStyle/>
                    <a:p>
                      <a:pPr algn="just">
                        <a:lnSpc>
                          <a:spcPct val="115000"/>
                        </a:lnSpc>
                        <a:spcAft>
                          <a:spcPts val="0"/>
                        </a:spcAft>
                      </a:pPr>
                      <a:r>
                        <a:rPr lang="es-ES" sz="1400" dirty="0">
                          <a:effectLst/>
                        </a:rPr>
                        <a:t>Este sistema funciona mediante la lectura de las señales y señalización de ultra - sonido. Cada vez que la pluma en contacto con las superficies de CIE, emite una señal y dos receptores colocados en cada esquina de la superficie de contacto, puede procesar la sustancia di-s, donde la pluma es a la vez, utilizando tiene la PO-propagación y la velocidad. La intersección de las dos distancias correspondientes a la ubicación de la pluma.</a:t>
                      </a:r>
                      <a:endParaRPr lang="es-EC" sz="1400" dirty="0">
                        <a:effectLst/>
                        <a:latin typeface="Calibri"/>
                        <a:ea typeface="Calibri"/>
                        <a:cs typeface="Times New Roman"/>
                      </a:endParaRPr>
                    </a:p>
                  </a:txBody>
                  <a:tcPr marL="40159" marR="40159" marT="0" marB="0"/>
                </a:tc>
              </a:tr>
            </a:tbl>
          </a:graphicData>
        </a:graphic>
      </p:graphicFrame>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7" name="6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1204700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97477935"/>
              </p:ext>
            </p:extLst>
          </p:nvPr>
        </p:nvGraphicFramePr>
        <p:xfrm>
          <a:off x="395537" y="332655"/>
          <a:ext cx="8280919" cy="6194392"/>
        </p:xfrm>
        <a:graphic>
          <a:graphicData uri="http://schemas.openxmlformats.org/drawingml/2006/table">
            <a:tbl>
              <a:tblPr firstRow="1" firstCol="1" bandRow="1">
                <a:tableStyleId>{21E4AEA4-8DFA-4A89-87EB-49C32662AFE0}</a:tableStyleId>
              </a:tblPr>
              <a:tblGrid>
                <a:gridCol w="2033910"/>
                <a:gridCol w="1670712"/>
                <a:gridCol w="1234873"/>
                <a:gridCol w="1670712"/>
                <a:gridCol w="1670712"/>
              </a:tblGrid>
              <a:tr h="291292">
                <a:tc>
                  <a:txBody>
                    <a:bodyPr/>
                    <a:lstStyle/>
                    <a:p>
                      <a:pPr algn="ctr">
                        <a:lnSpc>
                          <a:spcPct val="150000"/>
                        </a:lnSpc>
                        <a:spcAft>
                          <a:spcPts val="1000"/>
                        </a:spcAft>
                      </a:pPr>
                      <a:r>
                        <a:rPr lang="es-EC" sz="1200" dirty="0">
                          <a:effectLst/>
                        </a:rPr>
                        <a:t> </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err="1">
                          <a:effectLst/>
                        </a:rPr>
                        <a:t>Edge</a:t>
                      </a:r>
                      <a:r>
                        <a:rPr lang="es-EC" sz="1200" dirty="0">
                          <a:effectLst/>
                        </a:rPr>
                        <a:t> </a:t>
                      </a:r>
                      <a:r>
                        <a:rPr lang="es-EC" sz="1200" dirty="0" err="1">
                          <a:effectLst/>
                        </a:rPr>
                        <a:t>for</a:t>
                      </a:r>
                      <a:r>
                        <a:rPr lang="es-EC" sz="1200" dirty="0">
                          <a:effectLst/>
                        </a:rPr>
                        <a:t> </a:t>
                      </a:r>
                      <a:r>
                        <a:rPr lang="es-EC" sz="1200" dirty="0" err="1">
                          <a:effectLst/>
                        </a:rPr>
                        <a:t>Education</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err="1">
                          <a:effectLst/>
                        </a:rPr>
                        <a:t>MimioTeach</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err="1">
                          <a:effectLst/>
                        </a:rPr>
                        <a:t>ActiveBoard</a:t>
                      </a:r>
                      <a:r>
                        <a:rPr lang="es-EC" sz="1200" dirty="0">
                          <a:effectLst/>
                        </a:rPr>
                        <a:t> 378 Pro</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SMART Board 685</a:t>
                      </a:r>
                      <a:endParaRPr lang="es-EC" sz="1200">
                        <a:effectLst/>
                        <a:latin typeface="Arial"/>
                        <a:ea typeface="Calibri"/>
                        <a:cs typeface="Times New Roman"/>
                      </a:endParaRPr>
                    </a:p>
                  </a:txBody>
                  <a:tcPr marL="32002" marR="32002" marT="0" marB="0" anchor="ctr"/>
                </a:tc>
              </a:tr>
              <a:tr h="977078">
                <a:tc>
                  <a:txBody>
                    <a:bodyPr/>
                    <a:lstStyle/>
                    <a:p>
                      <a:pPr algn="ctr">
                        <a:lnSpc>
                          <a:spcPct val="150000"/>
                        </a:lnSpc>
                        <a:spcAft>
                          <a:spcPts val="1000"/>
                        </a:spcAft>
                      </a:pPr>
                      <a:r>
                        <a:rPr lang="es-EC" sz="1200" dirty="0">
                          <a:effectLst/>
                        </a:rPr>
                        <a:t> </a:t>
                      </a:r>
                      <a:endParaRPr lang="es-EC" sz="1200" dirty="0">
                        <a:effectLst/>
                        <a:latin typeface="Arial"/>
                        <a:ea typeface="Calibri"/>
                        <a:cs typeface="Times New Roman"/>
                      </a:endParaRPr>
                    </a:p>
                  </a:txBody>
                  <a:tcPr marL="32002" marR="32002" marT="0" marB="0" anchor="ctr"/>
                </a:tc>
                <a:tc>
                  <a:txBody>
                    <a:bodyPr/>
                    <a:lstStyle/>
                    <a:p>
                      <a:endParaRPr lang="es-EC" dirty="0"/>
                    </a:p>
                  </a:txBody>
                  <a:tcPr marL="32002" marR="32002" marT="0" marB="0" anchor="ctr"/>
                </a:tc>
                <a:tc>
                  <a:txBody>
                    <a:bodyPr/>
                    <a:lstStyle/>
                    <a:p>
                      <a:endParaRPr lang="es-EC" dirty="0"/>
                    </a:p>
                  </a:txBody>
                  <a:tcPr marL="32002" marR="32002" marT="0" marB="0" anchor="ctr"/>
                </a:tc>
                <a:tc>
                  <a:txBody>
                    <a:bodyPr/>
                    <a:lstStyle/>
                    <a:p>
                      <a:pPr algn="ctr">
                        <a:lnSpc>
                          <a:spcPct val="150000"/>
                        </a:lnSpc>
                        <a:spcAft>
                          <a:spcPts val="1000"/>
                        </a:spcAft>
                      </a:pPr>
                      <a:endParaRPr lang="es-EC" sz="1200" dirty="0">
                        <a:effectLst/>
                        <a:latin typeface="Arial"/>
                        <a:ea typeface="Calibri"/>
                        <a:cs typeface="Arial"/>
                      </a:endParaRPr>
                    </a:p>
                  </a:txBody>
                  <a:tcPr marL="32002" marR="32002" marT="0" marB="0" anchor="ctr"/>
                </a:tc>
                <a:tc>
                  <a:txBody>
                    <a:bodyPr/>
                    <a:lstStyle/>
                    <a:p>
                      <a:pPr algn="ctr">
                        <a:lnSpc>
                          <a:spcPct val="150000"/>
                        </a:lnSpc>
                        <a:spcAft>
                          <a:spcPts val="1000"/>
                        </a:spcAft>
                      </a:pPr>
                      <a:r>
                        <a:rPr lang="es-EC" sz="1200" dirty="0">
                          <a:effectLst/>
                        </a:rPr>
                        <a:t> </a:t>
                      </a:r>
                      <a:endParaRPr lang="es-EC" sz="1200" dirty="0">
                        <a:effectLst/>
                        <a:latin typeface="Arial"/>
                        <a:ea typeface="Calibri"/>
                        <a:cs typeface="Times New Roman"/>
                      </a:endParaRPr>
                    </a:p>
                  </a:txBody>
                  <a:tcPr marL="32002" marR="32002" marT="0" marB="0" anchor="ctr"/>
                </a:tc>
              </a:tr>
              <a:tr h="324112">
                <a:tc>
                  <a:txBody>
                    <a:bodyPr/>
                    <a:lstStyle/>
                    <a:p>
                      <a:pPr algn="ctr">
                        <a:lnSpc>
                          <a:spcPct val="150000"/>
                        </a:lnSpc>
                        <a:spcAft>
                          <a:spcPts val="1000"/>
                        </a:spcAft>
                      </a:pPr>
                      <a:r>
                        <a:rPr lang="es-EC" sz="1200" dirty="0">
                          <a:effectLst/>
                        </a:rPr>
                        <a:t>Compañía</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Luidia</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Mimio</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Promethean Inc.</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smtClean="0">
                          <a:effectLst/>
                        </a:rPr>
                        <a:t>SMART</a:t>
                      </a:r>
                      <a:r>
                        <a:rPr lang="es-EC" sz="1200" baseline="0" dirty="0" smtClean="0">
                          <a:effectLst/>
                        </a:rPr>
                        <a:t> </a:t>
                      </a:r>
                      <a:r>
                        <a:rPr lang="es-EC" sz="1200" dirty="0" err="1" smtClean="0">
                          <a:effectLst/>
                        </a:rPr>
                        <a:t>Tech</a:t>
                      </a:r>
                      <a:endParaRPr lang="es-EC" sz="1200" dirty="0">
                        <a:effectLst/>
                        <a:latin typeface="Arial"/>
                        <a:ea typeface="Calibri"/>
                        <a:cs typeface="Times New Roman"/>
                      </a:endParaRPr>
                    </a:p>
                  </a:txBody>
                  <a:tcPr marL="32002" marR="32002" marT="0" marB="0" anchor="ctr"/>
                </a:tc>
              </a:tr>
              <a:tr h="294123">
                <a:tc>
                  <a:txBody>
                    <a:bodyPr/>
                    <a:lstStyle/>
                    <a:p>
                      <a:pPr algn="ctr">
                        <a:lnSpc>
                          <a:spcPct val="150000"/>
                        </a:lnSpc>
                        <a:spcAft>
                          <a:spcPts val="1000"/>
                        </a:spcAft>
                      </a:pPr>
                      <a:r>
                        <a:rPr lang="es-EC" sz="1200" dirty="0">
                          <a:effectLst/>
                        </a:rPr>
                        <a:t>Precio Aproximado</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smtClean="0">
                          <a:effectLst/>
                        </a:rPr>
                        <a:t>$</a:t>
                      </a:r>
                      <a:r>
                        <a:rPr lang="es-EC" sz="1200" dirty="0">
                          <a:effectLst/>
                        </a:rPr>
                        <a:t>1,049.95 USD</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smtClean="0">
                          <a:effectLst/>
                        </a:rPr>
                        <a:t>$ </a:t>
                      </a:r>
                      <a:r>
                        <a:rPr lang="es-EC" sz="1200" dirty="0">
                          <a:effectLst/>
                        </a:rPr>
                        <a:t>799 USD</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smtClean="0">
                          <a:effectLst/>
                        </a:rPr>
                        <a:t>$1,319.89 </a:t>
                      </a:r>
                      <a:r>
                        <a:rPr lang="es-EC" sz="1200" dirty="0">
                          <a:effectLst/>
                        </a:rPr>
                        <a:t>USD</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smtClean="0">
                          <a:effectLst/>
                        </a:rPr>
                        <a:t>$</a:t>
                      </a:r>
                      <a:r>
                        <a:rPr lang="es-EC" sz="1200" dirty="0">
                          <a:effectLst/>
                        </a:rPr>
                        <a:t>2,599 USD</a:t>
                      </a:r>
                      <a:endParaRPr lang="es-EC" sz="1200" dirty="0">
                        <a:effectLst/>
                        <a:latin typeface="Arial"/>
                        <a:ea typeface="Calibri"/>
                        <a:cs typeface="Times New Roman"/>
                      </a:endParaRPr>
                    </a:p>
                  </a:txBody>
                  <a:tcPr marL="32002" marR="32002" marT="0" marB="0" anchor="ctr"/>
                </a:tc>
              </a:tr>
              <a:tr h="352588">
                <a:tc>
                  <a:txBody>
                    <a:bodyPr/>
                    <a:lstStyle/>
                    <a:p>
                      <a:pPr algn="ctr">
                        <a:lnSpc>
                          <a:spcPct val="150000"/>
                        </a:lnSpc>
                        <a:spcAft>
                          <a:spcPts val="1000"/>
                        </a:spcAft>
                      </a:pPr>
                      <a:r>
                        <a:rPr lang="es-EC" sz="1200" dirty="0">
                          <a:effectLst/>
                        </a:rPr>
                        <a:t>País de origen</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 </a:t>
                      </a:r>
                      <a:r>
                        <a:rPr lang="es-EC" sz="1200" dirty="0" smtClean="0">
                          <a:effectLst/>
                        </a:rPr>
                        <a:t>USA</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 </a:t>
                      </a:r>
                      <a:r>
                        <a:rPr lang="es-EC" sz="1200" dirty="0" smtClean="0">
                          <a:effectLst/>
                        </a:rPr>
                        <a:t>USA</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smtClean="0">
                          <a:effectLst/>
                        </a:rPr>
                        <a:t>U.K</a:t>
                      </a:r>
                      <a:r>
                        <a:rPr lang="es-EC" sz="1200" dirty="0">
                          <a:effectLst/>
                        </a:rPr>
                        <a:t>.</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smtClean="0">
                          <a:effectLst/>
                        </a:rPr>
                        <a:t>Canadá</a:t>
                      </a:r>
                      <a:endParaRPr lang="es-EC" sz="1200" dirty="0">
                        <a:effectLst/>
                        <a:latin typeface="Arial"/>
                        <a:ea typeface="Calibri"/>
                        <a:cs typeface="Times New Roman"/>
                      </a:endParaRPr>
                    </a:p>
                  </a:txBody>
                  <a:tcPr marL="32002" marR="32002" marT="0" marB="0" anchor="ctr"/>
                </a:tc>
              </a:tr>
              <a:tr h="284232">
                <a:tc gridSpan="5">
                  <a:txBody>
                    <a:bodyPr/>
                    <a:lstStyle/>
                    <a:p>
                      <a:pPr algn="ctr">
                        <a:lnSpc>
                          <a:spcPct val="150000"/>
                        </a:lnSpc>
                        <a:spcAft>
                          <a:spcPts val="1000"/>
                        </a:spcAft>
                      </a:pPr>
                      <a:r>
                        <a:rPr lang="es-EC" sz="1200" dirty="0">
                          <a:effectLst/>
                        </a:rPr>
                        <a:t>Características de Utilización</a:t>
                      </a:r>
                      <a:endParaRPr lang="es-EC" sz="1200" dirty="0">
                        <a:effectLst/>
                        <a:latin typeface="Arial"/>
                        <a:ea typeface="Calibri"/>
                        <a:cs typeface="Times New Roman"/>
                      </a:endParaRPr>
                    </a:p>
                  </a:txBody>
                  <a:tcPr marL="32002" marR="3200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1205">
                <a:tc>
                  <a:txBody>
                    <a:bodyPr/>
                    <a:lstStyle/>
                    <a:p>
                      <a:pPr algn="ctr">
                        <a:lnSpc>
                          <a:spcPct val="150000"/>
                        </a:lnSpc>
                        <a:spcAft>
                          <a:spcPts val="1000"/>
                        </a:spcAft>
                      </a:pPr>
                      <a:r>
                        <a:rPr lang="es-EC" sz="1200" dirty="0">
                          <a:effectLst/>
                        </a:rPr>
                        <a:t>Facilidad </a:t>
                      </a:r>
                      <a:r>
                        <a:rPr lang="es-EC" sz="1200" dirty="0" smtClean="0">
                          <a:effectLst/>
                        </a:rPr>
                        <a:t>de</a:t>
                      </a:r>
                      <a:r>
                        <a:rPr lang="es-EC" sz="1200" baseline="0" dirty="0" smtClean="0">
                          <a:effectLst/>
                        </a:rPr>
                        <a:t> </a:t>
                      </a:r>
                      <a:r>
                        <a:rPr lang="es-EC" sz="1200" dirty="0" smtClean="0">
                          <a:effectLst/>
                        </a:rPr>
                        <a:t>instalación</a:t>
                      </a:r>
                      <a:endParaRPr lang="es-EC" sz="1200" dirty="0">
                        <a:effectLst/>
                        <a:latin typeface="Arial"/>
                        <a:ea typeface="Calibri"/>
                        <a:cs typeface="Times New Roman"/>
                      </a:endParaRPr>
                    </a:p>
                  </a:txBody>
                  <a:tcPr marL="32002" marR="32002" marT="0" marB="0" anchor="ctr"/>
                </a:tc>
                <a:tc>
                  <a:txBody>
                    <a:bodyPr/>
                    <a:lstStyle/>
                    <a:p>
                      <a:endParaRPr lang="es-EC" dirty="0"/>
                    </a:p>
                  </a:txBody>
                  <a:tcPr marL="32002" marR="32002" marT="0" marB="0" anchor="ctr"/>
                </a:tc>
                <a:tc>
                  <a:txBody>
                    <a:bodyPr/>
                    <a:lstStyle/>
                    <a:p>
                      <a:endParaRPr lang="es-EC" dirty="0"/>
                    </a:p>
                  </a:txBody>
                  <a:tcPr marL="32002" marR="32002" marT="0" marB="0" anchor="ctr"/>
                </a:tc>
                <a:tc>
                  <a:txBody>
                    <a:bodyPr/>
                    <a:lstStyle/>
                    <a:p>
                      <a:pPr algn="ctr">
                        <a:lnSpc>
                          <a:spcPct val="150000"/>
                        </a:lnSpc>
                        <a:spcAft>
                          <a:spcPts val="1000"/>
                        </a:spcAft>
                      </a:pPr>
                      <a:endParaRPr lang="es-EC" sz="1200" dirty="0">
                        <a:effectLst/>
                        <a:latin typeface="Times New Roman"/>
                        <a:ea typeface="Calibri"/>
                        <a:cs typeface="Arial"/>
                      </a:endParaRPr>
                    </a:p>
                  </a:txBody>
                  <a:tcPr marL="32002" marR="32002" marT="0" marB="0" anchor="ctr"/>
                </a:tc>
                <a:tc>
                  <a:txBody>
                    <a:bodyPr/>
                    <a:lstStyle/>
                    <a:p>
                      <a:pPr algn="ctr">
                        <a:lnSpc>
                          <a:spcPct val="150000"/>
                        </a:lnSpc>
                        <a:spcAft>
                          <a:spcPts val="1000"/>
                        </a:spcAft>
                      </a:pPr>
                      <a:endParaRPr lang="es-EC" sz="1200" dirty="0">
                        <a:effectLst/>
                        <a:latin typeface="Times New Roman"/>
                        <a:ea typeface="Calibri"/>
                        <a:cs typeface="Arial"/>
                      </a:endParaRPr>
                    </a:p>
                  </a:txBody>
                  <a:tcPr marL="32002" marR="32002" marT="0" marB="0" anchor="ctr"/>
                </a:tc>
              </a:tr>
              <a:tr h="284232">
                <a:tc>
                  <a:txBody>
                    <a:bodyPr/>
                    <a:lstStyle/>
                    <a:p>
                      <a:pPr algn="ctr">
                        <a:lnSpc>
                          <a:spcPct val="150000"/>
                        </a:lnSpc>
                        <a:spcAft>
                          <a:spcPts val="1000"/>
                        </a:spcAft>
                      </a:pPr>
                      <a:r>
                        <a:rPr lang="es-EC" sz="1200">
                          <a:effectLst/>
                        </a:rPr>
                        <a:t>Facilidad de uso</a:t>
                      </a:r>
                      <a:endParaRPr lang="es-EC" sz="1200">
                        <a:effectLst/>
                        <a:latin typeface="Arial"/>
                        <a:ea typeface="Calibri"/>
                        <a:cs typeface="Times New Roman"/>
                      </a:endParaRPr>
                    </a:p>
                  </a:txBody>
                  <a:tcPr marL="32002" marR="32002" marT="0" marB="0" anchor="ctr"/>
                </a:tc>
                <a:tc>
                  <a:txBody>
                    <a:bodyPr/>
                    <a:lstStyle/>
                    <a:p>
                      <a:endParaRPr lang="es-EC"/>
                    </a:p>
                  </a:txBody>
                  <a:tcPr marL="32002" marR="32002" marT="0" marB="0" anchor="ctr"/>
                </a:tc>
                <a:tc>
                  <a:txBody>
                    <a:bodyPr/>
                    <a:lstStyle/>
                    <a:p>
                      <a:endParaRPr lang="es-EC" dirty="0"/>
                    </a:p>
                  </a:txBody>
                  <a:tcPr marL="32002" marR="32002" marT="0" marB="0" anchor="ctr"/>
                </a:tc>
                <a:tc>
                  <a:txBody>
                    <a:bodyPr/>
                    <a:lstStyle/>
                    <a:p>
                      <a:pPr algn="ctr">
                        <a:lnSpc>
                          <a:spcPct val="150000"/>
                        </a:lnSpc>
                        <a:spcAft>
                          <a:spcPts val="1000"/>
                        </a:spcAft>
                      </a:pPr>
                      <a:endParaRPr lang="es-EC" sz="1200" dirty="0">
                        <a:effectLst/>
                        <a:latin typeface="Times New Roman"/>
                        <a:ea typeface="Calibri"/>
                        <a:cs typeface="Arial"/>
                      </a:endParaRPr>
                    </a:p>
                  </a:txBody>
                  <a:tcPr marL="32002" marR="32002" marT="0" marB="0" anchor="ctr"/>
                </a:tc>
                <a:tc>
                  <a:txBody>
                    <a:bodyPr/>
                    <a:lstStyle/>
                    <a:p>
                      <a:pPr algn="ctr">
                        <a:lnSpc>
                          <a:spcPct val="150000"/>
                        </a:lnSpc>
                        <a:spcAft>
                          <a:spcPts val="1000"/>
                        </a:spcAft>
                      </a:pPr>
                      <a:endParaRPr lang="es-EC" sz="1200" dirty="0">
                        <a:effectLst/>
                        <a:latin typeface="Times New Roman"/>
                        <a:ea typeface="Calibri"/>
                        <a:cs typeface="Arial"/>
                      </a:endParaRPr>
                    </a:p>
                  </a:txBody>
                  <a:tcPr marL="32002" marR="32002" marT="0" marB="0" anchor="ctr"/>
                </a:tc>
              </a:tr>
              <a:tr h="284232">
                <a:tc>
                  <a:txBody>
                    <a:bodyPr/>
                    <a:lstStyle/>
                    <a:p>
                      <a:pPr algn="ctr">
                        <a:lnSpc>
                          <a:spcPct val="150000"/>
                        </a:lnSpc>
                        <a:spcAft>
                          <a:spcPts val="1000"/>
                        </a:spcAft>
                      </a:pPr>
                      <a:r>
                        <a:rPr lang="es-EC" sz="1200" dirty="0" smtClean="0">
                          <a:effectLst/>
                        </a:rPr>
                        <a:t>Fiabilidad</a:t>
                      </a:r>
                      <a:r>
                        <a:rPr lang="es-EC" sz="1200" dirty="0">
                          <a:effectLst/>
                        </a:rPr>
                        <a:t> </a:t>
                      </a:r>
                      <a:endParaRPr lang="es-EC" sz="1200" dirty="0">
                        <a:effectLst/>
                        <a:latin typeface="Arial"/>
                        <a:ea typeface="Calibri"/>
                        <a:cs typeface="Times New Roman"/>
                      </a:endParaRPr>
                    </a:p>
                  </a:txBody>
                  <a:tcPr marL="32002" marR="32002" marT="0" marB="0" anchor="ctr"/>
                </a:tc>
                <a:tc>
                  <a:txBody>
                    <a:bodyPr/>
                    <a:lstStyle/>
                    <a:p>
                      <a:endParaRPr lang="es-EC" dirty="0"/>
                    </a:p>
                  </a:txBody>
                  <a:tcPr marL="32002" marR="32002" marT="0" marB="0" anchor="ctr"/>
                </a:tc>
                <a:tc>
                  <a:txBody>
                    <a:bodyPr/>
                    <a:lstStyle/>
                    <a:p>
                      <a:endParaRPr lang="es-EC" dirty="0"/>
                    </a:p>
                  </a:txBody>
                  <a:tcPr marL="32002" marR="32002" marT="0" marB="0" anchor="ctr"/>
                </a:tc>
                <a:tc>
                  <a:txBody>
                    <a:bodyPr/>
                    <a:lstStyle/>
                    <a:p>
                      <a:pPr algn="ctr">
                        <a:lnSpc>
                          <a:spcPct val="150000"/>
                        </a:lnSpc>
                        <a:spcAft>
                          <a:spcPts val="1000"/>
                        </a:spcAft>
                      </a:pPr>
                      <a:endParaRPr lang="es-EC" sz="1200" dirty="0">
                        <a:effectLst/>
                        <a:latin typeface="Times New Roman"/>
                        <a:ea typeface="Calibri"/>
                        <a:cs typeface="Arial"/>
                      </a:endParaRPr>
                    </a:p>
                  </a:txBody>
                  <a:tcPr marL="32002" marR="32002" marT="0" marB="0" anchor="ctr"/>
                </a:tc>
                <a:tc>
                  <a:txBody>
                    <a:bodyPr/>
                    <a:lstStyle/>
                    <a:p>
                      <a:pPr algn="ctr">
                        <a:lnSpc>
                          <a:spcPct val="150000"/>
                        </a:lnSpc>
                        <a:spcAft>
                          <a:spcPts val="1000"/>
                        </a:spcAft>
                      </a:pPr>
                      <a:endParaRPr lang="es-EC" sz="1200" dirty="0">
                        <a:effectLst/>
                        <a:latin typeface="Times New Roman"/>
                        <a:ea typeface="Calibri"/>
                        <a:cs typeface="Arial"/>
                      </a:endParaRPr>
                    </a:p>
                  </a:txBody>
                  <a:tcPr marL="32002" marR="32002" marT="0" marB="0" anchor="ctr"/>
                </a:tc>
              </a:tr>
              <a:tr h="291205">
                <a:tc>
                  <a:txBody>
                    <a:bodyPr/>
                    <a:lstStyle/>
                    <a:p>
                      <a:pPr algn="ctr">
                        <a:lnSpc>
                          <a:spcPct val="150000"/>
                        </a:lnSpc>
                        <a:spcAft>
                          <a:spcPts val="1000"/>
                        </a:spcAft>
                      </a:pPr>
                      <a:r>
                        <a:rPr lang="es-EC" sz="1200" dirty="0" smtClean="0">
                          <a:effectLst/>
                        </a:rPr>
                        <a:t>Funciones</a:t>
                      </a:r>
                      <a:r>
                        <a:rPr lang="es-EC" sz="1200" baseline="0" dirty="0" smtClean="0">
                          <a:effectLst/>
                        </a:rPr>
                        <a:t> </a:t>
                      </a:r>
                      <a:r>
                        <a:rPr lang="es-EC" sz="1200" dirty="0" smtClean="0">
                          <a:effectLst/>
                        </a:rPr>
                        <a:t>adicionales</a:t>
                      </a:r>
                      <a:endParaRPr lang="es-EC" sz="1200" dirty="0">
                        <a:effectLst/>
                        <a:latin typeface="Arial"/>
                        <a:ea typeface="Calibri"/>
                        <a:cs typeface="Times New Roman"/>
                      </a:endParaRPr>
                    </a:p>
                  </a:txBody>
                  <a:tcPr marL="32002" marR="32002" marT="0" marB="0" anchor="ctr"/>
                </a:tc>
                <a:tc>
                  <a:txBody>
                    <a:bodyPr/>
                    <a:lstStyle/>
                    <a:p>
                      <a:endParaRPr lang="es-EC" dirty="0"/>
                    </a:p>
                  </a:txBody>
                  <a:tcPr marL="32002" marR="32002" marT="0" marB="0" anchor="ctr"/>
                </a:tc>
                <a:tc>
                  <a:txBody>
                    <a:bodyPr/>
                    <a:lstStyle/>
                    <a:p>
                      <a:endParaRPr lang="es-EC" dirty="0"/>
                    </a:p>
                  </a:txBody>
                  <a:tcPr marL="32002" marR="32002" marT="0" marB="0" anchor="ctr"/>
                </a:tc>
                <a:tc>
                  <a:txBody>
                    <a:bodyPr/>
                    <a:lstStyle/>
                    <a:p>
                      <a:pPr algn="ctr">
                        <a:lnSpc>
                          <a:spcPct val="150000"/>
                        </a:lnSpc>
                        <a:spcAft>
                          <a:spcPts val="1000"/>
                        </a:spcAft>
                      </a:pPr>
                      <a:endParaRPr lang="es-EC" sz="1200" dirty="0">
                        <a:effectLst/>
                        <a:latin typeface="Times New Roman"/>
                        <a:ea typeface="Calibri"/>
                        <a:cs typeface="Arial"/>
                      </a:endParaRPr>
                    </a:p>
                  </a:txBody>
                  <a:tcPr marL="32002" marR="32002" marT="0" marB="0" anchor="ctr"/>
                </a:tc>
                <a:tc>
                  <a:txBody>
                    <a:bodyPr/>
                    <a:lstStyle/>
                    <a:p>
                      <a:pPr algn="ctr">
                        <a:lnSpc>
                          <a:spcPct val="150000"/>
                        </a:lnSpc>
                        <a:spcAft>
                          <a:spcPts val="1000"/>
                        </a:spcAft>
                      </a:pPr>
                      <a:endParaRPr lang="es-EC" sz="1200" dirty="0">
                        <a:effectLst/>
                        <a:latin typeface="Times New Roman"/>
                        <a:ea typeface="Calibri"/>
                        <a:cs typeface="Arial"/>
                      </a:endParaRPr>
                    </a:p>
                  </a:txBody>
                  <a:tcPr marL="32002" marR="32002" marT="0" marB="0" anchor="ctr"/>
                </a:tc>
              </a:tr>
              <a:tr h="284232">
                <a:tc gridSpan="5">
                  <a:txBody>
                    <a:bodyPr/>
                    <a:lstStyle/>
                    <a:p>
                      <a:pPr algn="ctr">
                        <a:lnSpc>
                          <a:spcPct val="150000"/>
                        </a:lnSpc>
                        <a:spcAft>
                          <a:spcPts val="1000"/>
                        </a:spcAft>
                      </a:pPr>
                      <a:r>
                        <a:rPr lang="es-EC" sz="1200">
                          <a:effectLst/>
                        </a:rPr>
                        <a:t>Otras características</a:t>
                      </a:r>
                      <a:endParaRPr lang="es-EC" sz="1200">
                        <a:effectLst/>
                        <a:latin typeface="Arial"/>
                        <a:ea typeface="Calibri"/>
                        <a:cs typeface="Times New Roman"/>
                      </a:endParaRPr>
                    </a:p>
                  </a:txBody>
                  <a:tcPr marL="32002" marR="3200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5592">
                <a:tc>
                  <a:txBody>
                    <a:bodyPr/>
                    <a:lstStyle/>
                    <a:p>
                      <a:pPr algn="ctr">
                        <a:lnSpc>
                          <a:spcPct val="150000"/>
                        </a:lnSpc>
                        <a:spcAft>
                          <a:spcPts val="1000"/>
                        </a:spcAft>
                      </a:pPr>
                      <a:r>
                        <a:rPr lang="es-EC" sz="1200" dirty="0" smtClean="0">
                          <a:effectLst/>
                        </a:rPr>
                        <a:t>Portabilidad</a:t>
                      </a:r>
                      <a:endParaRPr lang="es-EC" sz="1200" dirty="0">
                        <a:effectLst/>
                      </a:endParaRPr>
                    </a:p>
                  </a:txBody>
                  <a:tcPr marL="32002" marR="32002" marT="0" marB="0" anchor="ctr"/>
                </a:tc>
                <a:tc>
                  <a:txBody>
                    <a:bodyPr/>
                    <a:lstStyle/>
                    <a:p>
                      <a:pPr algn="ctr">
                        <a:lnSpc>
                          <a:spcPct val="150000"/>
                        </a:lnSpc>
                        <a:spcAft>
                          <a:spcPts val="1000"/>
                        </a:spcAft>
                      </a:pPr>
                      <a:r>
                        <a:rPr lang="es-EC" sz="1200" dirty="0">
                          <a:effectLst/>
                        </a:rPr>
                        <a:t>Total</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Total</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No</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No</a:t>
                      </a:r>
                      <a:endParaRPr lang="es-EC" sz="1200" dirty="0">
                        <a:effectLst/>
                        <a:latin typeface="Arial"/>
                        <a:ea typeface="Calibri"/>
                        <a:cs typeface="Times New Roman"/>
                      </a:endParaRPr>
                    </a:p>
                  </a:txBody>
                  <a:tcPr marL="32002" marR="32002" marT="0" marB="0" anchor="ctr"/>
                </a:tc>
              </a:tr>
              <a:tr h="298440">
                <a:tc>
                  <a:txBody>
                    <a:bodyPr/>
                    <a:lstStyle/>
                    <a:p>
                      <a:pPr algn="ctr">
                        <a:lnSpc>
                          <a:spcPct val="150000"/>
                        </a:lnSpc>
                        <a:spcAft>
                          <a:spcPts val="1000"/>
                        </a:spcAft>
                      </a:pPr>
                      <a:r>
                        <a:rPr lang="es-EC" sz="1200" dirty="0">
                          <a:effectLst/>
                        </a:rPr>
                        <a:t>Reutilización de </a:t>
                      </a:r>
                      <a:r>
                        <a:rPr lang="es-EC" sz="1200" dirty="0" smtClean="0">
                          <a:effectLst/>
                        </a:rPr>
                        <a:t>superficie</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Si</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Si</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No</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No</a:t>
                      </a:r>
                      <a:endParaRPr lang="es-EC" sz="1200">
                        <a:effectLst/>
                        <a:latin typeface="Arial"/>
                        <a:ea typeface="Calibri"/>
                        <a:cs typeface="Times New Roman"/>
                      </a:endParaRPr>
                    </a:p>
                  </a:txBody>
                  <a:tcPr marL="32002" marR="32002" marT="0" marB="0" anchor="ctr"/>
                </a:tc>
              </a:tr>
              <a:tr h="298440">
                <a:tc>
                  <a:txBody>
                    <a:bodyPr/>
                    <a:lstStyle/>
                    <a:p>
                      <a:pPr algn="ctr">
                        <a:lnSpc>
                          <a:spcPct val="150000"/>
                        </a:lnSpc>
                        <a:spcAft>
                          <a:spcPts val="1000"/>
                        </a:spcAft>
                      </a:pPr>
                      <a:r>
                        <a:rPr lang="es-EC" sz="1200" dirty="0">
                          <a:effectLst/>
                        </a:rPr>
                        <a:t>Área </a:t>
                      </a:r>
                      <a:r>
                        <a:rPr lang="es-EC" sz="1200" dirty="0" smtClean="0">
                          <a:effectLst/>
                        </a:rPr>
                        <a:t>útil</a:t>
                      </a:r>
                      <a:endParaRPr lang="es-EC" sz="1200" dirty="0">
                        <a:effectLst/>
                      </a:endParaRPr>
                    </a:p>
                  </a:txBody>
                  <a:tcPr marL="32002" marR="32002" marT="0" marB="0" anchor="ctr"/>
                </a:tc>
                <a:tc>
                  <a:txBody>
                    <a:bodyPr/>
                    <a:lstStyle/>
                    <a:p>
                      <a:pPr algn="ctr">
                        <a:lnSpc>
                          <a:spcPct val="150000"/>
                        </a:lnSpc>
                        <a:spcAft>
                          <a:spcPts val="1000"/>
                        </a:spcAft>
                      </a:pPr>
                      <a:r>
                        <a:rPr lang="es-EC" sz="1200">
                          <a:effectLst/>
                        </a:rPr>
                        <a:t>Más de 4 m</a:t>
                      </a:r>
                      <a:r>
                        <a:rPr lang="es-EC" sz="1200" baseline="30000">
                          <a:effectLst/>
                        </a:rPr>
                        <a:t>2</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Más de 4 m</a:t>
                      </a:r>
                      <a:r>
                        <a:rPr lang="es-EC" sz="1200" baseline="30000" dirty="0">
                          <a:effectLst/>
                        </a:rPr>
                        <a:t>2</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1,</a:t>
                      </a:r>
                      <a:r>
                        <a:rPr lang="es-EC" sz="1200" spc="-5">
                          <a:effectLst/>
                        </a:rPr>
                        <a:t>9</a:t>
                      </a:r>
                      <a:r>
                        <a:rPr lang="es-EC" sz="1200">
                          <a:effectLst/>
                        </a:rPr>
                        <a:t>8</a:t>
                      </a:r>
                      <a:r>
                        <a:rPr lang="es-EC" sz="1200" spc="45">
                          <a:effectLst/>
                        </a:rPr>
                        <a:t> </a:t>
                      </a:r>
                      <a:r>
                        <a:rPr lang="es-EC" sz="1200">
                          <a:effectLst/>
                        </a:rPr>
                        <a:t>m2</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1,</a:t>
                      </a:r>
                      <a:r>
                        <a:rPr lang="es-EC" sz="1200" spc="-5">
                          <a:effectLst/>
                        </a:rPr>
                        <a:t>9</a:t>
                      </a:r>
                      <a:r>
                        <a:rPr lang="es-EC" sz="1200">
                          <a:effectLst/>
                        </a:rPr>
                        <a:t>5</a:t>
                      </a:r>
                      <a:r>
                        <a:rPr lang="es-EC" sz="1200" spc="45">
                          <a:effectLst/>
                        </a:rPr>
                        <a:t> </a:t>
                      </a:r>
                      <a:r>
                        <a:rPr lang="es-EC" sz="1200">
                          <a:effectLst/>
                        </a:rPr>
                        <a:t>m2</a:t>
                      </a:r>
                      <a:endParaRPr lang="es-EC" sz="1200">
                        <a:effectLst/>
                        <a:latin typeface="Arial"/>
                        <a:ea typeface="Calibri"/>
                        <a:cs typeface="Times New Roman"/>
                      </a:endParaRPr>
                    </a:p>
                  </a:txBody>
                  <a:tcPr marL="32002" marR="32002" marT="0" marB="0" anchor="ctr"/>
                </a:tc>
              </a:tr>
              <a:tr h="568465">
                <a:tc>
                  <a:txBody>
                    <a:bodyPr/>
                    <a:lstStyle/>
                    <a:p>
                      <a:pPr algn="ctr">
                        <a:lnSpc>
                          <a:spcPct val="150000"/>
                        </a:lnSpc>
                        <a:spcAft>
                          <a:spcPts val="1000"/>
                        </a:spcAft>
                      </a:pPr>
                      <a:r>
                        <a:rPr lang="es-EC" sz="1200" dirty="0">
                          <a:effectLst/>
                        </a:rPr>
                        <a:t>Tecnología de Tracking</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Ultrasónica - Infrarrojo</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Ultrasónica - Infrarrojo</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Electromagnética</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Resistiva</a:t>
                      </a:r>
                      <a:endParaRPr lang="es-EC" sz="1200" dirty="0">
                        <a:effectLst/>
                        <a:latin typeface="Arial"/>
                        <a:ea typeface="Calibri"/>
                        <a:cs typeface="Times New Roman"/>
                      </a:endParaRPr>
                    </a:p>
                  </a:txBody>
                  <a:tcPr marL="32002" marR="32002" marT="0" marB="0" anchor="ctr"/>
                </a:tc>
              </a:tr>
              <a:tr h="463719">
                <a:tc>
                  <a:txBody>
                    <a:bodyPr/>
                    <a:lstStyle/>
                    <a:p>
                      <a:pPr algn="ctr">
                        <a:lnSpc>
                          <a:spcPct val="150000"/>
                        </a:lnSpc>
                        <a:spcAft>
                          <a:spcPts val="1000"/>
                        </a:spcAft>
                      </a:pPr>
                      <a:r>
                        <a:rPr lang="es-EC" sz="1200" dirty="0" smtClean="0">
                          <a:effectLst/>
                        </a:rPr>
                        <a:t>Peso</a:t>
                      </a:r>
                      <a:endParaRPr lang="es-EC" sz="1200" dirty="0">
                        <a:effectLst/>
                      </a:endParaRPr>
                    </a:p>
                  </a:txBody>
                  <a:tcPr marL="32002" marR="32002" marT="0" marB="0" anchor="ctr"/>
                </a:tc>
                <a:tc>
                  <a:txBody>
                    <a:bodyPr/>
                    <a:lstStyle/>
                    <a:p>
                      <a:pPr algn="ctr">
                        <a:lnSpc>
                          <a:spcPct val="150000"/>
                        </a:lnSpc>
                        <a:spcAft>
                          <a:spcPts val="1000"/>
                        </a:spcAft>
                      </a:pPr>
                      <a:r>
                        <a:rPr lang="es-EC" sz="1200" dirty="0">
                          <a:effectLst/>
                        </a:rPr>
                        <a:t>0,5 Kg</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0,81 Kg</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25,85 Kg</a:t>
                      </a:r>
                      <a:endParaRPr lang="es-EC" sz="1200" dirty="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20 Kg</a:t>
                      </a:r>
                      <a:endParaRPr lang="es-EC" sz="1200">
                        <a:effectLst/>
                        <a:latin typeface="Arial"/>
                        <a:ea typeface="Calibri"/>
                        <a:cs typeface="Times New Roman"/>
                      </a:endParaRPr>
                    </a:p>
                  </a:txBody>
                  <a:tcPr marL="32002" marR="32002" marT="0" marB="0" anchor="ctr"/>
                </a:tc>
              </a:tr>
              <a:tr h="291205">
                <a:tc>
                  <a:txBody>
                    <a:bodyPr/>
                    <a:lstStyle/>
                    <a:p>
                      <a:pPr algn="ctr">
                        <a:lnSpc>
                          <a:spcPct val="150000"/>
                        </a:lnSpc>
                        <a:spcAft>
                          <a:spcPts val="1000"/>
                        </a:spcAft>
                      </a:pPr>
                      <a:r>
                        <a:rPr lang="es-EC" sz="1200">
                          <a:effectLst/>
                        </a:rPr>
                        <a:t>Superficie especial</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No (Virtual)</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No (Virtual)</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a:effectLst/>
                        </a:rPr>
                        <a:t>Propietaria</a:t>
                      </a:r>
                      <a:endParaRPr lang="es-EC" sz="1200">
                        <a:effectLst/>
                        <a:latin typeface="Arial"/>
                        <a:ea typeface="Calibri"/>
                        <a:cs typeface="Times New Roman"/>
                      </a:endParaRPr>
                    </a:p>
                  </a:txBody>
                  <a:tcPr marL="32002" marR="32002" marT="0" marB="0" anchor="ctr"/>
                </a:tc>
                <a:tc>
                  <a:txBody>
                    <a:bodyPr/>
                    <a:lstStyle/>
                    <a:p>
                      <a:pPr algn="ctr">
                        <a:lnSpc>
                          <a:spcPct val="150000"/>
                        </a:lnSpc>
                        <a:spcAft>
                          <a:spcPts val="1000"/>
                        </a:spcAft>
                      </a:pPr>
                      <a:r>
                        <a:rPr lang="es-EC" sz="1200" dirty="0">
                          <a:effectLst/>
                        </a:rPr>
                        <a:t>Propietaria</a:t>
                      </a:r>
                      <a:endParaRPr lang="es-EC" sz="1200" dirty="0">
                        <a:effectLst/>
                        <a:latin typeface="Arial"/>
                        <a:ea typeface="Calibri"/>
                        <a:cs typeface="Times New Roman"/>
                      </a:endParaRPr>
                    </a:p>
                  </a:txBody>
                  <a:tcPr marL="32002" marR="32002" marT="0" marB="0" anchor="ctr"/>
                </a:tc>
              </a:tr>
            </a:tbl>
          </a:graphicData>
        </a:graphic>
      </p:graphicFrame>
      <p:pic>
        <p:nvPicPr>
          <p:cNvPr id="25" name="24 Imagen"/>
          <p:cNvPicPr/>
          <p:nvPr/>
        </p:nvPicPr>
        <p:blipFill>
          <a:blip r:embed="rId2">
            <a:extLst>
              <a:ext uri="{28A0092B-C50C-407E-A947-70E740481C1C}">
                <a14:useLocalDpi xmlns:a14="http://schemas.microsoft.com/office/drawing/2010/main" val="0"/>
              </a:ext>
            </a:extLst>
          </a:blip>
          <a:srcRect/>
          <a:stretch>
            <a:fillRect/>
          </a:stretch>
        </p:blipFill>
        <p:spPr bwMode="auto">
          <a:xfrm>
            <a:off x="2992439" y="2924132"/>
            <a:ext cx="676275" cy="142875"/>
          </a:xfrm>
          <a:prstGeom prst="rect">
            <a:avLst/>
          </a:prstGeom>
          <a:noFill/>
          <a:ln>
            <a:noFill/>
          </a:ln>
        </p:spPr>
      </p:pic>
      <p:pic>
        <p:nvPicPr>
          <p:cNvPr id="26" name="25 Imagen"/>
          <p:cNvPicPr/>
          <p:nvPr/>
        </p:nvPicPr>
        <p:blipFill>
          <a:blip r:embed="rId2">
            <a:extLst>
              <a:ext uri="{28A0092B-C50C-407E-A947-70E740481C1C}">
                <a14:useLocalDpi xmlns:a14="http://schemas.microsoft.com/office/drawing/2010/main" val="0"/>
              </a:ext>
            </a:extLst>
          </a:blip>
          <a:srcRect/>
          <a:stretch>
            <a:fillRect/>
          </a:stretch>
        </p:blipFill>
        <p:spPr bwMode="auto">
          <a:xfrm>
            <a:off x="2999666" y="3199843"/>
            <a:ext cx="676275" cy="142875"/>
          </a:xfrm>
          <a:prstGeom prst="rect">
            <a:avLst/>
          </a:prstGeom>
          <a:noFill/>
          <a:ln>
            <a:noFill/>
          </a:ln>
        </p:spPr>
      </p:pic>
      <p:pic>
        <p:nvPicPr>
          <p:cNvPr id="27" name="26 Imagen"/>
          <p:cNvPicPr/>
          <p:nvPr/>
        </p:nvPicPr>
        <p:blipFill>
          <a:blip r:embed="rId2">
            <a:extLst>
              <a:ext uri="{28A0092B-C50C-407E-A947-70E740481C1C}">
                <a14:useLocalDpi xmlns:a14="http://schemas.microsoft.com/office/drawing/2010/main" val="0"/>
              </a:ext>
            </a:extLst>
          </a:blip>
          <a:srcRect/>
          <a:stretch>
            <a:fillRect/>
          </a:stretch>
        </p:blipFill>
        <p:spPr bwMode="auto">
          <a:xfrm>
            <a:off x="4327772" y="2924132"/>
            <a:ext cx="676275" cy="142875"/>
          </a:xfrm>
          <a:prstGeom prst="rect">
            <a:avLst/>
          </a:prstGeom>
          <a:noFill/>
          <a:ln>
            <a:noFill/>
          </a:ln>
        </p:spPr>
      </p:pic>
      <p:pic>
        <p:nvPicPr>
          <p:cNvPr id="28" name="27 Imagen"/>
          <p:cNvPicPr/>
          <p:nvPr/>
        </p:nvPicPr>
        <p:blipFill>
          <a:blip r:embed="rId2">
            <a:extLst>
              <a:ext uri="{28A0092B-C50C-407E-A947-70E740481C1C}">
                <a14:useLocalDpi xmlns:a14="http://schemas.microsoft.com/office/drawing/2010/main" val="0"/>
              </a:ext>
            </a:extLst>
          </a:blip>
          <a:srcRect/>
          <a:stretch>
            <a:fillRect/>
          </a:stretch>
        </p:blipFill>
        <p:spPr bwMode="auto">
          <a:xfrm>
            <a:off x="5829210" y="3224473"/>
            <a:ext cx="676275" cy="142875"/>
          </a:xfrm>
          <a:prstGeom prst="rect">
            <a:avLst/>
          </a:prstGeom>
          <a:noFill/>
          <a:ln>
            <a:noFill/>
          </a:ln>
        </p:spPr>
      </p:pic>
      <p:pic>
        <p:nvPicPr>
          <p:cNvPr id="29" name="28 Imagen"/>
          <p:cNvPicPr/>
          <p:nvPr/>
        </p:nvPicPr>
        <p:blipFill>
          <a:blip r:embed="rId3" cstate="print"/>
          <a:stretch>
            <a:fillRect/>
          </a:stretch>
        </p:blipFill>
        <p:spPr>
          <a:xfrm>
            <a:off x="2677673" y="692696"/>
            <a:ext cx="1174247" cy="792088"/>
          </a:xfrm>
          <a:prstGeom prst="rect">
            <a:avLst/>
          </a:prstGeom>
        </p:spPr>
      </p:pic>
      <p:pic>
        <p:nvPicPr>
          <p:cNvPr id="30" name="29 Imagen"/>
          <p:cNvPicPr/>
          <p:nvPr/>
        </p:nvPicPr>
        <p:blipFill>
          <a:blip r:embed="rId4" cstate="print"/>
          <a:stretch>
            <a:fillRect/>
          </a:stretch>
        </p:blipFill>
        <p:spPr>
          <a:xfrm>
            <a:off x="4264976" y="692696"/>
            <a:ext cx="739071" cy="792088"/>
          </a:xfrm>
          <a:prstGeom prst="rect">
            <a:avLst/>
          </a:prstGeom>
        </p:spPr>
      </p:pic>
      <p:pic>
        <p:nvPicPr>
          <p:cNvPr id="31" name="30 Imagen"/>
          <p:cNvPicPr/>
          <p:nvPr/>
        </p:nvPicPr>
        <p:blipFill>
          <a:blip r:embed="rId5"/>
          <a:stretch>
            <a:fillRect/>
          </a:stretch>
        </p:blipFill>
        <p:spPr>
          <a:xfrm>
            <a:off x="5555281" y="692696"/>
            <a:ext cx="1224136" cy="792088"/>
          </a:xfrm>
          <a:prstGeom prst="rect">
            <a:avLst/>
          </a:prstGeom>
        </p:spPr>
      </p:pic>
      <p:pic>
        <p:nvPicPr>
          <p:cNvPr id="32" name="31 Imagen"/>
          <p:cNvPicPr/>
          <p:nvPr/>
        </p:nvPicPr>
        <p:blipFill>
          <a:blip r:embed="rId6" cstate="print"/>
          <a:stretch>
            <a:fillRect/>
          </a:stretch>
        </p:blipFill>
        <p:spPr>
          <a:xfrm>
            <a:off x="7236296" y="666269"/>
            <a:ext cx="1158875" cy="818515"/>
          </a:xfrm>
          <a:prstGeom prst="rect">
            <a:avLst/>
          </a:prstGeom>
        </p:spPr>
      </p:pic>
      <p:pic>
        <p:nvPicPr>
          <p:cNvPr id="33" name="32 Imagen"/>
          <p:cNvPicPr/>
          <p:nvPr/>
        </p:nvPicPr>
        <p:blipFill>
          <a:blip r:embed="rId2">
            <a:extLst>
              <a:ext uri="{28A0092B-C50C-407E-A947-70E740481C1C}">
                <a14:useLocalDpi xmlns:a14="http://schemas.microsoft.com/office/drawing/2010/main" val="0"/>
              </a:ext>
            </a:extLst>
          </a:blip>
          <a:srcRect/>
          <a:stretch>
            <a:fillRect/>
          </a:stretch>
        </p:blipFill>
        <p:spPr bwMode="auto">
          <a:xfrm>
            <a:off x="2992438" y="3789040"/>
            <a:ext cx="676275" cy="142875"/>
          </a:xfrm>
          <a:prstGeom prst="rect">
            <a:avLst/>
          </a:prstGeom>
          <a:noFill/>
          <a:ln>
            <a:noFill/>
          </a:ln>
        </p:spPr>
      </p:pic>
      <p:pic>
        <p:nvPicPr>
          <p:cNvPr id="34" name="33 Imagen"/>
          <p:cNvPicPr/>
          <p:nvPr/>
        </p:nvPicPr>
        <p:blipFill>
          <a:blip r:embed="rId2">
            <a:extLst>
              <a:ext uri="{28A0092B-C50C-407E-A947-70E740481C1C}">
                <a14:useLocalDpi xmlns:a14="http://schemas.microsoft.com/office/drawing/2010/main" val="0"/>
              </a:ext>
            </a:extLst>
          </a:blip>
          <a:srcRect/>
          <a:stretch>
            <a:fillRect/>
          </a:stretch>
        </p:blipFill>
        <p:spPr bwMode="auto">
          <a:xfrm>
            <a:off x="5829211" y="3482652"/>
            <a:ext cx="676275" cy="142875"/>
          </a:xfrm>
          <a:prstGeom prst="rect">
            <a:avLst/>
          </a:prstGeom>
          <a:noFill/>
          <a:ln>
            <a:noFill/>
          </a:ln>
        </p:spPr>
      </p:pic>
      <p:pic>
        <p:nvPicPr>
          <p:cNvPr id="35" name="34 Imagen"/>
          <p:cNvPicPr/>
          <p:nvPr/>
        </p:nvPicPr>
        <p:blipFill>
          <a:blip r:embed="rId2">
            <a:extLst>
              <a:ext uri="{28A0092B-C50C-407E-A947-70E740481C1C}">
                <a14:useLocalDpi xmlns:a14="http://schemas.microsoft.com/office/drawing/2010/main" val="0"/>
              </a:ext>
            </a:extLst>
          </a:blip>
          <a:srcRect/>
          <a:stretch>
            <a:fillRect/>
          </a:stretch>
        </p:blipFill>
        <p:spPr bwMode="auto">
          <a:xfrm>
            <a:off x="5829211" y="3782730"/>
            <a:ext cx="676275" cy="142875"/>
          </a:xfrm>
          <a:prstGeom prst="rect">
            <a:avLst/>
          </a:prstGeom>
          <a:noFill/>
          <a:ln>
            <a:noFill/>
          </a:ln>
        </p:spPr>
      </p:pic>
      <p:pic>
        <p:nvPicPr>
          <p:cNvPr id="36" name="35 Imagen"/>
          <p:cNvPicPr/>
          <p:nvPr/>
        </p:nvPicPr>
        <p:blipFill>
          <a:blip r:embed="rId2">
            <a:extLst>
              <a:ext uri="{28A0092B-C50C-407E-A947-70E740481C1C}">
                <a14:useLocalDpi xmlns:a14="http://schemas.microsoft.com/office/drawing/2010/main" val="0"/>
              </a:ext>
            </a:extLst>
          </a:blip>
          <a:srcRect/>
          <a:stretch>
            <a:fillRect/>
          </a:stretch>
        </p:blipFill>
        <p:spPr bwMode="auto">
          <a:xfrm>
            <a:off x="7477595" y="3199842"/>
            <a:ext cx="676275" cy="142875"/>
          </a:xfrm>
          <a:prstGeom prst="rect">
            <a:avLst/>
          </a:prstGeom>
          <a:noFill/>
          <a:ln>
            <a:noFill/>
          </a:ln>
        </p:spPr>
      </p:pic>
      <p:pic>
        <p:nvPicPr>
          <p:cNvPr id="37" name="36 Imagen"/>
          <p:cNvPicPr/>
          <p:nvPr/>
        </p:nvPicPr>
        <p:blipFill>
          <a:blip r:embed="rId2">
            <a:extLst>
              <a:ext uri="{28A0092B-C50C-407E-A947-70E740481C1C}">
                <a14:useLocalDpi xmlns:a14="http://schemas.microsoft.com/office/drawing/2010/main" val="0"/>
              </a:ext>
            </a:extLst>
          </a:blip>
          <a:srcRect/>
          <a:stretch>
            <a:fillRect/>
          </a:stretch>
        </p:blipFill>
        <p:spPr bwMode="auto">
          <a:xfrm>
            <a:off x="7477171" y="3482466"/>
            <a:ext cx="676275" cy="142875"/>
          </a:xfrm>
          <a:prstGeom prst="rect">
            <a:avLst/>
          </a:prstGeom>
          <a:noFill/>
          <a:ln>
            <a:noFill/>
          </a:ln>
        </p:spPr>
      </p:pic>
      <p:pic>
        <p:nvPicPr>
          <p:cNvPr id="38" name="37 Imagen"/>
          <p:cNvPicPr/>
          <p:nvPr/>
        </p:nvPicPr>
        <p:blipFill>
          <a:blip r:embed="rId7">
            <a:extLst>
              <a:ext uri="{28A0092B-C50C-407E-A947-70E740481C1C}">
                <a14:useLocalDpi xmlns:a14="http://schemas.microsoft.com/office/drawing/2010/main" val="0"/>
              </a:ext>
            </a:extLst>
          </a:blip>
          <a:srcRect/>
          <a:stretch>
            <a:fillRect/>
          </a:stretch>
        </p:blipFill>
        <p:spPr bwMode="auto">
          <a:xfrm>
            <a:off x="3030537" y="3485621"/>
            <a:ext cx="645404" cy="171450"/>
          </a:xfrm>
          <a:prstGeom prst="rect">
            <a:avLst/>
          </a:prstGeom>
          <a:noFill/>
          <a:ln>
            <a:noFill/>
          </a:ln>
        </p:spPr>
      </p:pic>
      <p:pic>
        <p:nvPicPr>
          <p:cNvPr id="39" name="38 Imagen"/>
          <p:cNvPicPr/>
          <p:nvPr/>
        </p:nvPicPr>
        <p:blipFill>
          <a:blip r:embed="rId7">
            <a:extLst>
              <a:ext uri="{28A0092B-C50C-407E-A947-70E740481C1C}">
                <a14:useLocalDpi xmlns:a14="http://schemas.microsoft.com/office/drawing/2010/main" val="0"/>
              </a:ext>
            </a:extLst>
          </a:blip>
          <a:srcRect/>
          <a:stretch>
            <a:fillRect/>
          </a:stretch>
        </p:blipFill>
        <p:spPr bwMode="auto">
          <a:xfrm>
            <a:off x="4365871" y="3210185"/>
            <a:ext cx="600075" cy="171450"/>
          </a:xfrm>
          <a:prstGeom prst="rect">
            <a:avLst/>
          </a:prstGeom>
          <a:noFill/>
          <a:ln>
            <a:noFill/>
          </a:ln>
        </p:spPr>
      </p:pic>
      <p:pic>
        <p:nvPicPr>
          <p:cNvPr id="40" name="39 Imagen"/>
          <p:cNvPicPr/>
          <p:nvPr/>
        </p:nvPicPr>
        <p:blipFill>
          <a:blip r:embed="rId7">
            <a:extLst>
              <a:ext uri="{28A0092B-C50C-407E-A947-70E740481C1C}">
                <a14:useLocalDpi xmlns:a14="http://schemas.microsoft.com/office/drawing/2010/main" val="0"/>
              </a:ext>
            </a:extLst>
          </a:blip>
          <a:srcRect/>
          <a:stretch>
            <a:fillRect/>
          </a:stretch>
        </p:blipFill>
        <p:spPr bwMode="auto">
          <a:xfrm>
            <a:off x="4365870" y="3482466"/>
            <a:ext cx="600075" cy="171450"/>
          </a:xfrm>
          <a:prstGeom prst="rect">
            <a:avLst/>
          </a:prstGeom>
          <a:noFill/>
          <a:ln>
            <a:noFill/>
          </a:ln>
        </p:spPr>
      </p:pic>
      <p:pic>
        <p:nvPicPr>
          <p:cNvPr id="41" name="40 Imagen"/>
          <p:cNvPicPr/>
          <p:nvPr/>
        </p:nvPicPr>
        <p:blipFill>
          <a:blip r:embed="rId7">
            <a:extLst>
              <a:ext uri="{28A0092B-C50C-407E-A947-70E740481C1C}">
                <a14:useLocalDpi xmlns:a14="http://schemas.microsoft.com/office/drawing/2010/main" val="0"/>
              </a:ext>
            </a:extLst>
          </a:blip>
          <a:srcRect/>
          <a:stretch>
            <a:fillRect/>
          </a:stretch>
        </p:blipFill>
        <p:spPr bwMode="auto">
          <a:xfrm>
            <a:off x="4365869" y="3774752"/>
            <a:ext cx="600075" cy="171450"/>
          </a:xfrm>
          <a:prstGeom prst="rect">
            <a:avLst/>
          </a:prstGeom>
          <a:noFill/>
          <a:ln>
            <a:noFill/>
          </a:ln>
        </p:spPr>
      </p:pic>
      <p:pic>
        <p:nvPicPr>
          <p:cNvPr id="42" name="41 Imagen"/>
          <p:cNvPicPr/>
          <p:nvPr/>
        </p:nvPicPr>
        <p:blipFill>
          <a:blip r:embed="rId7">
            <a:extLst>
              <a:ext uri="{28A0092B-C50C-407E-A947-70E740481C1C}">
                <a14:useLocalDpi xmlns:a14="http://schemas.microsoft.com/office/drawing/2010/main" val="0"/>
              </a:ext>
            </a:extLst>
          </a:blip>
          <a:srcRect/>
          <a:stretch>
            <a:fillRect/>
          </a:stretch>
        </p:blipFill>
        <p:spPr bwMode="auto">
          <a:xfrm>
            <a:off x="7515270" y="3768442"/>
            <a:ext cx="600075" cy="171450"/>
          </a:xfrm>
          <a:prstGeom prst="rect">
            <a:avLst/>
          </a:prstGeom>
          <a:noFill/>
          <a:ln>
            <a:noFill/>
          </a:ln>
        </p:spPr>
      </p:pic>
      <p:pic>
        <p:nvPicPr>
          <p:cNvPr id="43" name="42 Imagen"/>
          <p:cNvPicPr/>
          <p:nvPr/>
        </p:nvPicPr>
        <p:blipFill>
          <a:blip r:embed="rId8">
            <a:extLst>
              <a:ext uri="{28A0092B-C50C-407E-A947-70E740481C1C}">
                <a14:useLocalDpi xmlns:a14="http://schemas.microsoft.com/office/drawing/2010/main" val="0"/>
              </a:ext>
            </a:extLst>
          </a:blip>
          <a:srcRect/>
          <a:stretch>
            <a:fillRect/>
          </a:stretch>
        </p:blipFill>
        <p:spPr bwMode="auto">
          <a:xfrm>
            <a:off x="5811431" y="2897413"/>
            <a:ext cx="733425" cy="190500"/>
          </a:xfrm>
          <a:prstGeom prst="rect">
            <a:avLst/>
          </a:prstGeom>
          <a:noFill/>
          <a:ln>
            <a:noFill/>
          </a:ln>
        </p:spPr>
      </p:pic>
      <p:pic>
        <p:nvPicPr>
          <p:cNvPr id="44" name="43 Imagen"/>
          <p:cNvPicPr/>
          <p:nvPr/>
        </p:nvPicPr>
        <p:blipFill>
          <a:blip r:embed="rId8">
            <a:extLst>
              <a:ext uri="{28A0092B-C50C-407E-A947-70E740481C1C}">
                <a14:useLocalDpi xmlns:a14="http://schemas.microsoft.com/office/drawing/2010/main" val="0"/>
              </a:ext>
            </a:extLst>
          </a:blip>
          <a:srcRect/>
          <a:stretch>
            <a:fillRect/>
          </a:stretch>
        </p:blipFill>
        <p:spPr bwMode="auto">
          <a:xfrm>
            <a:off x="7477171" y="2900319"/>
            <a:ext cx="733425" cy="190500"/>
          </a:xfrm>
          <a:prstGeom prst="rect">
            <a:avLst/>
          </a:prstGeom>
          <a:noFill/>
          <a:ln>
            <a:noFill/>
          </a:ln>
        </p:spPr>
      </p:pic>
      <p:sp>
        <p:nvSpPr>
          <p:cNvPr id="23" name="22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2714328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48155475"/>
              </p:ext>
            </p:extLst>
          </p:nvPr>
        </p:nvGraphicFramePr>
        <p:xfrm>
          <a:off x="251521" y="260648"/>
          <a:ext cx="871286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0228546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738" y="4095750"/>
            <a:ext cx="3206612"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276872"/>
            <a:ext cx="43243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
        <p:nvSpPr>
          <p:cNvPr id="6" name="5 Rectángulo"/>
          <p:cNvSpPr/>
          <p:nvPr/>
        </p:nvSpPr>
        <p:spPr>
          <a:xfrm>
            <a:off x="917632" y="283175"/>
            <a:ext cx="7416824"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TECNOLOGIA APLICADA EN LA </a:t>
            </a:r>
            <a:r>
              <a:rPr lang="es-ES" sz="4000" dirty="0" err="1" smtClean="0"/>
              <a:t>PDi</a:t>
            </a:r>
            <a:endParaRPr lang="es-ES" sz="4000" dirty="0" smtClean="0"/>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40110002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833643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414258"/>
            <a:ext cx="3528392" cy="86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9" name="8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4632955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219200"/>
          </a:xfrm>
        </p:spPr>
        <p:txBody>
          <a:bodyPr/>
          <a:lstStyle/>
          <a:p>
            <a:r>
              <a:rPr lang="es-EC" dirty="0"/>
              <a:t>El estándar Bluetooth se divide en múltiples normas como se detalla en la siguiente Tabla.</a:t>
            </a:r>
            <a:endParaRPr lang="es-ES" dirty="0"/>
          </a:p>
          <a:p>
            <a:pPr marL="0" indent="0">
              <a:buNone/>
            </a:pPr>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048000"/>
            <a:ext cx="64490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116" t="32978" r="16195" b="31034"/>
          <a:stretch/>
        </p:blipFill>
        <p:spPr bwMode="auto">
          <a:xfrm>
            <a:off x="3002695" y="457200"/>
            <a:ext cx="316950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414258"/>
            <a:ext cx="3528392" cy="86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5510600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785380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8116" t="32978" r="16195" b="31034"/>
          <a:stretch/>
        </p:blipFill>
        <p:spPr bwMode="auto">
          <a:xfrm>
            <a:off x="3002695" y="457200"/>
            <a:ext cx="316950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curvada hacia arriba">
            <a:hlinkClick r:id="rId8"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784" y="414258"/>
            <a:ext cx="3528392" cy="86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8121978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61562152"/>
              </p:ext>
            </p:extLst>
          </p:nvPr>
        </p:nvGraphicFramePr>
        <p:xfrm>
          <a:off x="457200" y="17526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2686173" y="291737"/>
            <a:ext cx="5425008"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dirty="0"/>
              <a:t> </a:t>
            </a:r>
            <a:r>
              <a:rPr lang="es-EC" sz="4000" dirty="0" smtClean="0"/>
              <a:t> </a:t>
            </a:r>
            <a:r>
              <a:rPr lang="es-EC" sz="4800" dirty="0">
                <a:solidFill>
                  <a:schemeClr val="accent1">
                    <a:lumMod val="75000"/>
                  </a:schemeClr>
                </a:solidFill>
              </a:rPr>
              <a:t>Características Técnicas</a:t>
            </a:r>
            <a:endParaRPr lang="es-ES" sz="4800" dirty="0">
              <a:solidFill>
                <a:schemeClr val="accent1">
                  <a:lumMod val="75000"/>
                </a:schemeClr>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304800"/>
            <a:ext cx="1148987" cy="114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curvada hacia arriba">
            <a:hlinkClick r:id="rId8"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7170056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hlinkClick r:id="rId2" action="ppaction://hlinksldjump"/>
          </p:cNvPr>
          <p:cNvSpPr/>
          <p:nvPr/>
        </p:nvSpPr>
        <p:spPr>
          <a:xfrm>
            <a:off x="672707" y="1602376"/>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dirty="0" smtClean="0"/>
              <a:t>OBJETIVO DEL PROYECTO</a:t>
            </a:r>
          </a:p>
        </p:txBody>
      </p:sp>
      <p:sp>
        <p:nvSpPr>
          <p:cNvPr id="5" name="4 Rectángulo">
            <a:hlinkClick r:id="rId3" action="ppaction://hlinksldjump"/>
          </p:cNvPr>
          <p:cNvSpPr/>
          <p:nvPr/>
        </p:nvSpPr>
        <p:spPr>
          <a:xfrm>
            <a:off x="639035" y="2408007"/>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INTRODUCCIÓN</a:t>
            </a:r>
          </a:p>
        </p:txBody>
      </p:sp>
      <p:sp>
        <p:nvSpPr>
          <p:cNvPr id="6" name="5 Rectángulo">
            <a:hlinkClick r:id="rId4" action="ppaction://hlinksldjump"/>
          </p:cNvPr>
          <p:cNvSpPr/>
          <p:nvPr/>
        </p:nvSpPr>
        <p:spPr>
          <a:xfrm>
            <a:off x="639034" y="3128087"/>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PIZARRA DIGITAL</a:t>
            </a:r>
          </a:p>
        </p:txBody>
      </p:sp>
      <p:sp>
        <p:nvSpPr>
          <p:cNvPr id="7" name="6 Rectángulo">
            <a:hlinkClick r:id="rId5" action="ppaction://hlinksldjump"/>
          </p:cNvPr>
          <p:cNvSpPr/>
          <p:nvPr/>
        </p:nvSpPr>
        <p:spPr>
          <a:xfrm>
            <a:off x="639036" y="3920175"/>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TECNOLOGIA APLICADA EN LA PDi</a:t>
            </a:r>
          </a:p>
        </p:txBody>
      </p:sp>
      <p:sp>
        <p:nvSpPr>
          <p:cNvPr id="8" name="7 Rectángulo">
            <a:hlinkClick r:id="rId6" action="ppaction://hlinksldjump"/>
          </p:cNvPr>
          <p:cNvSpPr/>
          <p:nvPr/>
        </p:nvSpPr>
        <p:spPr>
          <a:xfrm>
            <a:off x="1230728" y="5392812"/>
            <a:ext cx="1829104"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HARDWARE</a:t>
            </a:r>
          </a:p>
        </p:txBody>
      </p:sp>
      <p:sp>
        <p:nvSpPr>
          <p:cNvPr id="11" name="10 Rectángulo">
            <a:hlinkClick r:id="rId7" action="ppaction://hlinksldjump"/>
          </p:cNvPr>
          <p:cNvSpPr/>
          <p:nvPr/>
        </p:nvSpPr>
        <p:spPr>
          <a:xfrm>
            <a:off x="4901682" y="2777339"/>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RESULTADOS OBTENIDOS</a:t>
            </a:r>
          </a:p>
        </p:txBody>
      </p:sp>
      <p:sp>
        <p:nvSpPr>
          <p:cNvPr id="12" name="11 Rectángulo">
            <a:hlinkClick r:id="rId8" action="ppaction://hlinksldjump"/>
          </p:cNvPr>
          <p:cNvSpPr/>
          <p:nvPr/>
        </p:nvSpPr>
        <p:spPr>
          <a:xfrm>
            <a:off x="4938065" y="3580460"/>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CONCLUSIONES</a:t>
            </a:r>
          </a:p>
        </p:txBody>
      </p:sp>
      <p:sp>
        <p:nvSpPr>
          <p:cNvPr id="13" name="12 Rectángulo">
            <a:hlinkClick r:id="rId6" action="ppaction://hlinksldjump"/>
          </p:cNvPr>
          <p:cNvSpPr/>
          <p:nvPr/>
        </p:nvSpPr>
        <p:spPr>
          <a:xfrm>
            <a:off x="639036" y="4712263"/>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DESARROLLO E IMPLEMENTACION PDi</a:t>
            </a:r>
          </a:p>
        </p:txBody>
      </p:sp>
      <p:cxnSp>
        <p:nvCxnSpPr>
          <p:cNvPr id="14" name="13 Conector angular"/>
          <p:cNvCxnSpPr>
            <a:stCxn id="13" idx="1"/>
            <a:endCxn id="8" idx="1"/>
          </p:cNvCxnSpPr>
          <p:nvPr/>
        </p:nvCxnSpPr>
        <p:spPr>
          <a:xfrm rot="10800000" flipH="1" flipV="1">
            <a:off x="639036" y="4896928"/>
            <a:ext cx="591692" cy="680549"/>
          </a:xfrm>
          <a:prstGeom prst="bentConnector3">
            <a:avLst>
              <a:gd name="adj1" fmla="val -38635"/>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a:hlinkClick r:id="rId9" action="ppaction://hlinksldjump"/>
          </p:cNvPr>
          <p:cNvSpPr/>
          <p:nvPr/>
        </p:nvSpPr>
        <p:spPr>
          <a:xfrm>
            <a:off x="4901682" y="1984541"/>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PRUEBAS DE FUNCINAMIENTO PDi</a:t>
            </a:r>
          </a:p>
        </p:txBody>
      </p:sp>
      <p:sp>
        <p:nvSpPr>
          <p:cNvPr id="17" name="16 Rectángulo">
            <a:hlinkClick r:id="rId10" action="ppaction://hlinksldjump"/>
          </p:cNvPr>
          <p:cNvSpPr/>
          <p:nvPr/>
        </p:nvSpPr>
        <p:spPr>
          <a:xfrm>
            <a:off x="1230601" y="5914544"/>
            <a:ext cx="1829231"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SOFTWARE</a:t>
            </a:r>
          </a:p>
        </p:txBody>
      </p:sp>
      <p:cxnSp>
        <p:nvCxnSpPr>
          <p:cNvPr id="18" name="17 Conector angular"/>
          <p:cNvCxnSpPr>
            <a:stCxn id="13" idx="1"/>
            <a:endCxn id="17" idx="1"/>
          </p:cNvCxnSpPr>
          <p:nvPr/>
        </p:nvCxnSpPr>
        <p:spPr>
          <a:xfrm rot="10800000" flipH="1" flipV="1">
            <a:off x="639035" y="4896928"/>
            <a:ext cx="591565" cy="1202281"/>
          </a:xfrm>
          <a:prstGeom prst="bentConnector3">
            <a:avLst>
              <a:gd name="adj1" fmla="val -38643"/>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15 Rectángulo">
            <a:hlinkClick r:id="rId11" action="ppaction://hlinksldjump"/>
          </p:cNvPr>
          <p:cNvSpPr/>
          <p:nvPr/>
        </p:nvSpPr>
        <p:spPr>
          <a:xfrm>
            <a:off x="2643103" y="283175"/>
            <a:ext cx="4265358"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AGENDA</a:t>
            </a:r>
          </a:p>
        </p:txBody>
      </p:sp>
      <p:sp>
        <p:nvSpPr>
          <p:cNvPr id="19" name="18 Flecha curvada hacia arriba">
            <a:hlinkClick r:id="rId11"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20" name="19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21" name="20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22" name="21 Rectángulo">
            <a:hlinkClick r:id="rId14" action="ppaction://hlinksldjump"/>
          </p:cNvPr>
          <p:cNvSpPr/>
          <p:nvPr/>
        </p:nvSpPr>
        <p:spPr>
          <a:xfrm>
            <a:off x="4938065" y="4289507"/>
            <a:ext cx="3940793" cy="369332"/>
          </a:xfrm>
          <a:prstGeom prst="rect">
            <a:avLst/>
          </a:prstGeom>
          <a:solidFill>
            <a:schemeClr val="accent1">
              <a:lumMod val="60000"/>
              <a:lumOff val="4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a:r>
              <a:rPr lang="es-ES" dirty="0" smtClean="0"/>
              <a:t>RECOMENDACIÓN</a:t>
            </a:r>
          </a:p>
        </p:txBody>
      </p:sp>
    </p:spTree>
    <p:extLst>
      <p:ext uri="{BB962C8B-B14F-4D97-AF65-F5344CB8AC3E}">
        <p14:creationId xmlns:p14="http://schemas.microsoft.com/office/powerpoint/2010/main" val="38723325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935779" y="133441"/>
            <a:ext cx="6670586" cy="868362"/>
          </a:xfrm>
        </p:spPr>
        <p:txBody>
          <a:bodyPr>
            <a:noAutofit/>
          </a:bodyPr>
          <a:lstStyle/>
          <a:p>
            <a:pPr lvl="2" algn="ctr" rtl="0">
              <a:spcBef>
                <a:spcPct val="0"/>
              </a:spcBef>
            </a:pPr>
            <a:r>
              <a:rPr lang="es-EC" sz="4400" kern="1200" dirty="0">
                <a:solidFill>
                  <a:schemeClr val="accent1">
                    <a:lumMod val="75000"/>
                  </a:schemeClr>
                </a:solidFill>
                <a:latin typeface="+mj-lt"/>
                <a:ea typeface="+mj-ea"/>
                <a:cs typeface="+mj-cs"/>
              </a:rPr>
              <a:t>Comunicación </a:t>
            </a:r>
            <a:r>
              <a:rPr lang="es-EC" sz="4400" kern="1200" dirty="0" smtClean="0">
                <a:solidFill>
                  <a:schemeClr val="accent1">
                    <a:lumMod val="75000"/>
                  </a:schemeClr>
                </a:solidFill>
                <a:latin typeface="+mj-lt"/>
                <a:ea typeface="+mj-ea"/>
                <a:cs typeface="+mj-cs"/>
              </a:rPr>
              <a:t>Infrarroja</a:t>
            </a:r>
            <a:endParaRPr lang="es-ES" sz="4400" kern="1200" dirty="0">
              <a:solidFill>
                <a:schemeClr val="accent1">
                  <a:lumMod val="75000"/>
                </a:schemeClr>
              </a:solidFill>
              <a:latin typeface="+mj-lt"/>
              <a:ea typeface="+mj-ea"/>
              <a:cs typeface="+mj-cs"/>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24607760"/>
              </p:ext>
            </p:extLst>
          </p:nvPr>
        </p:nvGraphicFramePr>
        <p:xfrm>
          <a:off x="503548"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999" y="5153297"/>
            <a:ext cx="1704703" cy="17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Flecha curvada hacia arriba">
            <a:hlinkClick r:id="rId8"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9" name="8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pic>
        <p:nvPicPr>
          <p:cNvPr id="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518" y="102233"/>
            <a:ext cx="1801863" cy="95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0335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04800" y="350838"/>
            <a:ext cx="8534400" cy="792162"/>
          </a:xfrm>
        </p:spPr>
        <p:txBody>
          <a:bodyPr>
            <a:noAutofit/>
          </a:bodyPr>
          <a:lstStyle/>
          <a:p>
            <a:r>
              <a:rPr lang="es-ES" dirty="0">
                <a:solidFill>
                  <a:schemeClr val="accent1">
                    <a:lumMod val="75000"/>
                  </a:schemeClr>
                </a:solidFill>
              </a:rPr>
              <a:t>Características </a:t>
            </a:r>
            <a:r>
              <a:rPr lang="es-EC" dirty="0">
                <a:solidFill>
                  <a:schemeClr val="accent1">
                    <a:lumMod val="75000"/>
                  </a:schemeClr>
                </a:solidFill>
              </a:rPr>
              <a:t>Comunicación Infrarroja</a:t>
            </a:r>
            <a:endParaRPr lang="es-ES" dirty="0">
              <a:solidFill>
                <a:schemeClr val="accent1">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461004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8698161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9188" y="1844824"/>
            <a:ext cx="8288593" cy="3939201"/>
          </a:xfrm>
        </p:spPr>
        <p:txBody>
          <a:bodyPr>
            <a:normAutofit lnSpcReduction="10000"/>
          </a:bodyPr>
          <a:lstStyle/>
          <a:p>
            <a:pPr algn="just"/>
            <a:r>
              <a:rPr lang="es-EC" dirty="0" smtClean="0"/>
              <a:t>Se presenta </a:t>
            </a:r>
            <a:r>
              <a:rPr lang="es-EC" dirty="0"/>
              <a:t>el diseño y desarrollo de los diferentes instrumentos que servirán para la implementación final de la </a:t>
            </a:r>
            <a:r>
              <a:rPr lang="es-EC" dirty="0" err="1" smtClean="0"/>
              <a:t>PDi</a:t>
            </a:r>
            <a:r>
              <a:rPr lang="es-EC" dirty="0" smtClean="0"/>
              <a:t>. </a:t>
            </a:r>
          </a:p>
          <a:p>
            <a:pPr algn="just"/>
            <a:r>
              <a:rPr lang="es-EC" dirty="0" smtClean="0"/>
              <a:t>Se desarrolló </a:t>
            </a:r>
            <a:r>
              <a:rPr lang="es-EC" dirty="0"/>
              <a:t>principalmente un lápiz de luz infrarroja y un dispositivo de recepción de señales infrarrojas, el mismo que se conectará con un </a:t>
            </a:r>
            <a:r>
              <a:rPr lang="es-EC" dirty="0" smtClean="0"/>
              <a:t>computador</a:t>
            </a:r>
            <a:r>
              <a:rPr lang="es-EC" dirty="0"/>
              <a:t> </a:t>
            </a:r>
            <a:r>
              <a:rPr lang="es-EC" dirty="0" smtClean="0"/>
              <a:t>para la gestión del un software</a:t>
            </a:r>
            <a:endParaRPr lang="es-EC" dirty="0"/>
          </a:p>
        </p:txBody>
      </p:sp>
      <p:sp>
        <p:nvSpPr>
          <p:cNvPr id="4" name="3 Rectángulo"/>
          <p:cNvSpPr/>
          <p:nvPr/>
        </p:nvSpPr>
        <p:spPr>
          <a:xfrm>
            <a:off x="2267744" y="929188"/>
            <a:ext cx="4691042"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HARDWARE</a:t>
            </a:r>
          </a:p>
        </p:txBody>
      </p:sp>
      <p:sp>
        <p:nvSpPr>
          <p:cNvPr id="5" name="4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Rectángulo"/>
          <p:cNvSpPr/>
          <p:nvPr/>
        </p:nvSpPr>
        <p:spPr>
          <a:xfrm>
            <a:off x="931091" y="156285"/>
            <a:ext cx="8033290" cy="646331"/>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3600" dirty="0" smtClean="0"/>
              <a:t>DESARROLLO E IMPLEMENTACIÓN </a:t>
            </a:r>
            <a:r>
              <a:rPr lang="es-ES" sz="3600" dirty="0" err="1" smtClean="0"/>
              <a:t>PDi</a:t>
            </a:r>
            <a:endParaRPr lang="es-ES" sz="3600" dirty="0" smtClean="0"/>
          </a:p>
        </p:txBody>
      </p:sp>
    </p:spTree>
    <p:extLst>
      <p:ext uri="{BB962C8B-B14F-4D97-AF65-F5344CB8AC3E}">
        <p14:creationId xmlns:p14="http://schemas.microsoft.com/office/powerpoint/2010/main" val="32692259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solidFill>
                  <a:schemeClr val="accent1">
                    <a:lumMod val="75000"/>
                  </a:schemeClr>
                </a:solidFill>
              </a:rPr>
              <a:t>Cámara Infrarroja IR</a:t>
            </a:r>
          </a:p>
        </p:txBody>
      </p:sp>
      <p:sp>
        <p:nvSpPr>
          <p:cNvPr id="3" name="2 Marcador de contenido"/>
          <p:cNvSpPr>
            <a:spLocks noGrp="1"/>
          </p:cNvSpPr>
          <p:nvPr>
            <p:ph idx="1"/>
          </p:nvPr>
        </p:nvSpPr>
        <p:spPr/>
        <p:txBody>
          <a:bodyPr>
            <a:normAutofit fontScale="92500" lnSpcReduction="10000"/>
          </a:bodyPr>
          <a:lstStyle/>
          <a:p>
            <a:pPr algn="just"/>
            <a:r>
              <a:rPr lang="es-EC" dirty="0" smtClean="0"/>
              <a:t>Se utilizó</a:t>
            </a:r>
            <a:r>
              <a:rPr lang="es-ES" dirty="0" smtClean="0"/>
              <a:t> </a:t>
            </a:r>
            <a:r>
              <a:rPr lang="es-EC" dirty="0" smtClean="0"/>
              <a:t>el dispositivo </a:t>
            </a:r>
            <a:r>
              <a:rPr lang="es-EC" dirty="0"/>
              <a:t>Wiimote </a:t>
            </a:r>
            <a:r>
              <a:rPr lang="es-EC" dirty="0" smtClean="0"/>
              <a:t>que dispone </a:t>
            </a:r>
            <a:r>
              <a:rPr lang="es-EC" dirty="0"/>
              <a:t>de </a:t>
            </a:r>
            <a:r>
              <a:rPr lang="es-EC" dirty="0" smtClean="0"/>
              <a:t>una </a:t>
            </a:r>
            <a:r>
              <a:rPr lang="es-EC" dirty="0"/>
              <a:t>cámara de alta resolución, </a:t>
            </a:r>
            <a:r>
              <a:rPr lang="es-EC" dirty="0" smtClean="0"/>
              <a:t>la misma que solo recibe </a:t>
            </a:r>
            <a:r>
              <a:rPr lang="es-EC" dirty="0"/>
              <a:t>la imagen de fuentes emisoras de </a:t>
            </a:r>
            <a:r>
              <a:rPr lang="es-EC" dirty="0" smtClean="0"/>
              <a:t>luz infrarroja.</a:t>
            </a:r>
          </a:p>
          <a:p>
            <a:pPr marL="0" indent="0" algn="just">
              <a:buNone/>
            </a:pPr>
            <a:endParaRPr lang="es-EC" dirty="0"/>
          </a:p>
          <a:p>
            <a:pPr algn="just"/>
            <a:r>
              <a:rPr lang="es-EC" dirty="0" smtClean="0"/>
              <a:t>Si se ubica un </a:t>
            </a:r>
            <a:r>
              <a:rPr lang="es-EC" dirty="0"/>
              <a:t>led infrarrojo </a:t>
            </a:r>
            <a:r>
              <a:rPr lang="es-EC" dirty="0" smtClean="0"/>
              <a:t>frente a la cámara, esta </a:t>
            </a:r>
            <a:r>
              <a:rPr lang="es-EC" dirty="0"/>
              <a:t>percibe un punto y envía su posición X e Y, respecto la imagen que capta la cámara en ese momento, que tiene </a:t>
            </a:r>
            <a:r>
              <a:rPr lang="es-EC" dirty="0" smtClean="0"/>
              <a:t>por ejemplo una </a:t>
            </a:r>
            <a:r>
              <a:rPr lang="es-EC" dirty="0"/>
              <a:t>resolución de 1024 pixeles de ancho por 768 de alto.</a:t>
            </a:r>
            <a:endParaRPr lang="es-ES" dirty="0"/>
          </a:p>
        </p:txBody>
      </p:sp>
      <p:sp>
        <p:nvSpPr>
          <p:cNvPr id="4" name="3 Flecha curvada hacia arriba">
            <a:hlinkClick r:id="rId3"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714160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295400" y="152400"/>
            <a:ext cx="6248400" cy="960438"/>
          </a:xfrm>
        </p:spPr>
        <p:txBody>
          <a:bodyPr>
            <a:normAutofit/>
          </a:bodyPr>
          <a:lstStyle/>
          <a:p>
            <a:r>
              <a:rPr lang="es-ES" dirty="0">
                <a:solidFill>
                  <a:schemeClr val="accent1">
                    <a:lumMod val="75000"/>
                  </a:schemeClr>
                </a:solidFill>
              </a:rPr>
              <a:t>Cámara Infrarroja</a:t>
            </a:r>
          </a:p>
        </p:txBody>
      </p:sp>
      <p:pic>
        <p:nvPicPr>
          <p:cNvPr id="6" name="Picture 3"/>
          <p:cNvPicPr/>
          <p:nvPr/>
        </p:nvPicPr>
        <p:blipFill>
          <a:blip r:embed="rId2"/>
          <a:srcRect/>
          <a:stretch>
            <a:fillRect/>
          </a:stretch>
        </p:blipFill>
        <p:spPr bwMode="auto">
          <a:xfrm>
            <a:off x="4977788" y="1412776"/>
            <a:ext cx="3276600" cy="2133600"/>
          </a:xfrm>
          <a:prstGeom prst="rect">
            <a:avLst/>
          </a:prstGeom>
          <a:ln>
            <a:noFill/>
          </a:ln>
          <a:effectLst>
            <a:softEdge rad="112500"/>
          </a:effectLst>
        </p:spPr>
      </p:pic>
      <p:graphicFrame>
        <p:nvGraphicFramePr>
          <p:cNvPr id="4" name="3 Tabla"/>
          <p:cNvGraphicFramePr>
            <a:graphicFrameLocks noGrp="1"/>
          </p:cNvGraphicFramePr>
          <p:nvPr>
            <p:extLst>
              <p:ext uri="{D42A27DB-BD31-4B8C-83A1-F6EECF244321}">
                <p14:modId xmlns:p14="http://schemas.microsoft.com/office/powerpoint/2010/main" val="3882341661"/>
              </p:ext>
            </p:extLst>
          </p:nvPr>
        </p:nvGraphicFramePr>
        <p:xfrm>
          <a:off x="755576" y="2141880"/>
          <a:ext cx="4064000" cy="1107440"/>
        </p:xfrm>
        <a:graphic>
          <a:graphicData uri="http://schemas.openxmlformats.org/drawingml/2006/table">
            <a:tbl>
              <a:tblPr firstRow="1" bandRow="1">
                <a:tableStyleId>{5C22544A-7EE6-4342-B048-85BDC9FD1C3A}</a:tableStyleId>
              </a:tblPr>
              <a:tblGrid>
                <a:gridCol w="2032000"/>
                <a:gridCol w="2032000"/>
              </a:tblGrid>
              <a:tr h="317863">
                <a:tc gridSpan="2">
                  <a:txBody>
                    <a:bodyPr/>
                    <a:lstStyle/>
                    <a:p>
                      <a:pPr algn="ctr"/>
                      <a:r>
                        <a:rPr lang="es-ES" dirty="0" smtClean="0"/>
                        <a:t>Rango Visión Efectiva</a:t>
                      </a:r>
                      <a:endParaRPr lang="es-ES" dirty="0"/>
                    </a:p>
                  </a:txBody>
                  <a:tcPr/>
                </a:tc>
                <a:tc hMerge="1">
                  <a:txBody>
                    <a:bodyPr/>
                    <a:lstStyle/>
                    <a:p>
                      <a:endParaRPr lang="es-ES" dirty="0"/>
                    </a:p>
                  </a:txBody>
                  <a:tcPr/>
                </a:tc>
              </a:tr>
              <a:tr h="370840">
                <a:tc>
                  <a:txBody>
                    <a:bodyPr/>
                    <a:lstStyle/>
                    <a:p>
                      <a:pPr algn="ctr"/>
                      <a:r>
                        <a:rPr lang="es-ES" dirty="0" smtClean="0"/>
                        <a:t>Horizontal</a:t>
                      </a:r>
                      <a:endParaRPr lang="es-ES" dirty="0"/>
                    </a:p>
                  </a:txBody>
                  <a:tcPr/>
                </a:tc>
                <a:tc>
                  <a:txBody>
                    <a:bodyPr/>
                    <a:lstStyle/>
                    <a:p>
                      <a:pPr algn="ctr"/>
                      <a:r>
                        <a:rPr lang="es-ES" dirty="0" smtClean="0"/>
                        <a:t>33 °</a:t>
                      </a:r>
                      <a:endParaRPr lang="es-ES" dirty="0"/>
                    </a:p>
                  </a:txBody>
                  <a:tcPr/>
                </a:tc>
              </a:tr>
              <a:tr h="370840">
                <a:tc>
                  <a:txBody>
                    <a:bodyPr/>
                    <a:lstStyle/>
                    <a:p>
                      <a:pPr algn="ctr"/>
                      <a:r>
                        <a:rPr lang="es-ES" dirty="0" smtClean="0"/>
                        <a:t>Vertical</a:t>
                      </a:r>
                      <a:endParaRPr lang="es-ES" dirty="0"/>
                    </a:p>
                  </a:txBody>
                  <a:tcPr/>
                </a:tc>
                <a:tc>
                  <a:txBody>
                    <a:bodyPr/>
                    <a:lstStyle/>
                    <a:p>
                      <a:pPr algn="ctr"/>
                      <a:r>
                        <a:rPr lang="es-ES" dirty="0" smtClean="0"/>
                        <a:t>23 °</a:t>
                      </a:r>
                      <a:endParaRPr lang="es-ES" dirty="0"/>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26423711"/>
              </p:ext>
            </p:extLst>
          </p:nvPr>
        </p:nvGraphicFramePr>
        <p:xfrm>
          <a:off x="654092" y="4149080"/>
          <a:ext cx="4648201" cy="1447800"/>
        </p:xfrm>
        <a:graphic>
          <a:graphicData uri="http://schemas.openxmlformats.org/drawingml/2006/table">
            <a:tbl>
              <a:tblPr firstRow="1" bandRow="1">
                <a:tableStyleId>{F5AB1C69-6EDB-4FF4-983F-18BD219EF322}</a:tableStyleId>
              </a:tblPr>
              <a:tblGrid>
                <a:gridCol w="2514601"/>
                <a:gridCol w="1029652"/>
                <a:gridCol w="1103948"/>
              </a:tblGrid>
              <a:tr h="314929">
                <a:tc gridSpan="3">
                  <a:txBody>
                    <a:bodyPr/>
                    <a:lstStyle/>
                    <a:p>
                      <a:pPr algn="ctr"/>
                      <a:r>
                        <a:rPr lang="es-ES" dirty="0" smtClean="0"/>
                        <a:t>Emisores Infrarrojos</a:t>
                      </a:r>
                      <a:endParaRPr lang="es-ES" dirty="0"/>
                    </a:p>
                  </a:txBody>
                  <a:tcPr/>
                </a:tc>
                <a:tc hMerge="1">
                  <a:txBody>
                    <a:bodyPr/>
                    <a:lstStyle/>
                    <a:p>
                      <a:endParaRPr lang="es-ES" dirty="0"/>
                    </a:p>
                  </a:txBody>
                  <a:tcPr/>
                </a:tc>
                <a:tc hMerge="1">
                  <a:txBody>
                    <a:bodyPr/>
                    <a:lstStyle/>
                    <a:p>
                      <a:endParaRPr lang="es-ES" dirty="0"/>
                    </a:p>
                  </a:txBody>
                  <a:tcPr/>
                </a:tc>
              </a:tr>
              <a:tr h="548640">
                <a:tc>
                  <a:txBody>
                    <a:bodyPr/>
                    <a:lstStyle/>
                    <a:p>
                      <a:pPr algn="ctr"/>
                      <a:r>
                        <a:rPr lang="es-ES" dirty="0" smtClean="0"/>
                        <a:t>Longitud de Onda [nm]</a:t>
                      </a:r>
                      <a:endParaRPr lang="es-ES" dirty="0"/>
                    </a:p>
                  </a:txBody>
                  <a:tcPr/>
                </a:tc>
                <a:tc>
                  <a:txBody>
                    <a:bodyPr/>
                    <a:lstStyle/>
                    <a:p>
                      <a:pPr algn="ctr"/>
                      <a:r>
                        <a:rPr lang="es-ES" dirty="0" smtClean="0"/>
                        <a:t>850</a:t>
                      </a:r>
                      <a:endParaRPr lang="es-ES" dirty="0"/>
                    </a:p>
                  </a:txBody>
                  <a:tcPr/>
                </a:tc>
                <a:tc>
                  <a:txBody>
                    <a:bodyPr/>
                    <a:lstStyle/>
                    <a:p>
                      <a:pPr algn="ctr"/>
                      <a:r>
                        <a:rPr lang="es-ES" dirty="0" smtClean="0"/>
                        <a:t>940</a:t>
                      </a:r>
                      <a:endParaRPr lang="es-ES" dirty="0"/>
                    </a:p>
                  </a:txBody>
                  <a:tcPr/>
                </a:tc>
              </a:tr>
              <a:tr h="533400">
                <a:tc>
                  <a:txBody>
                    <a:bodyPr/>
                    <a:lstStyle/>
                    <a:p>
                      <a:pPr algn="ctr"/>
                      <a:r>
                        <a:rPr lang="es-ES" dirty="0" smtClean="0"/>
                        <a:t>Intensidad de la Señal</a:t>
                      </a:r>
                      <a:endParaRPr lang="es-ES" dirty="0"/>
                    </a:p>
                  </a:txBody>
                  <a:tcPr/>
                </a:tc>
                <a:tc>
                  <a:txBody>
                    <a:bodyPr/>
                    <a:lstStyle/>
                    <a:p>
                      <a:pPr algn="ctr"/>
                      <a:r>
                        <a:rPr lang="es-ES" dirty="0" smtClean="0"/>
                        <a:t>Normal</a:t>
                      </a:r>
                      <a:endParaRPr lang="es-ES" dirty="0"/>
                    </a:p>
                  </a:txBody>
                  <a:tcPr/>
                </a:tc>
                <a:tc>
                  <a:txBody>
                    <a:bodyPr/>
                    <a:lstStyle/>
                    <a:p>
                      <a:pPr algn="ctr"/>
                      <a:r>
                        <a:rPr lang="es-ES" dirty="0" smtClean="0"/>
                        <a:t>Superior</a:t>
                      </a:r>
                      <a:endParaRPr lang="es-ES" dirty="0"/>
                    </a:p>
                  </a:txBody>
                  <a:tcPr/>
                </a:tc>
              </a:tr>
            </a:tbl>
          </a:graphicData>
        </a:graphic>
      </p:graphicFrame>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762400"/>
            <a:ext cx="2468880" cy="24688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0703356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a:solidFill>
                  <a:schemeClr val="accent1">
                    <a:lumMod val="75000"/>
                  </a:schemeClr>
                </a:solidFill>
              </a:rPr>
              <a:t>Cámara Infrarroja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82523"/>
            <a:ext cx="6400800" cy="503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776406" y="1673779"/>
            <a:ext cx="617477" cy="369332"/>
          </a:xfrm>
          <a:prstGeom prst="rect">
            <a:avLst/>
          </a:prstGeom>
          <a:noFill/>
        </p:spPr>
        <p:txBody>
          <a:bodyPr wrap="none" rtlCol="0">
            <a:spAutoFit/>
          </a:bodyPr>
          <a:lstStyle/>
          <a:p>
            <a:r>
              <a:rPr lang="es-ES" dirty="0" smtClean="0"/>
              <a:t>(0,0)</a:t>
            </a:r>
            <a:endParaRPr lang="es-ES" dirty="0"/>
          </a:p>
        </p:txBody>
      </p:sp>
      <p:sp>
        <p:nvSpPr>
          <p:cNvPr id="8" name="7 CuadroTexto"/>
          <p:cNvSpPr txBox="1"/>
          <p:nvPr/>
        </p:nvSpPr>
        <p:spPr>
          <a:xfrm>
            <a:off x="6677024" y="1673779"/>
            <a:ext cx="968535" cy="369332"/>
          </a:xfrm>
          <a:prstGeom prst="rect">
            <a:avLst/>
          </a:prstGeom>
          <a:noFill/>
        </p:spPr>
        <p:txBody>
          <a:bodyPr wrap="none" rtlCol="0">
            <a:spAutoFit/>
          </a:bodyPr>
          <a:lstStyle/>
          <a:p>
            <a:r>
              <a:rPr lang="es-ES" dirty="0" smtClean="0"/>
              <a:t>(0,1024)</a:t>
            </a:r>
            <a:endParaRPr lang="es-ES" dirty="0"/>
          </a:p>
        </p:txBody>
      </p:sp>
      <p:sp>
        <p:nvSpPr>
          <p:cNvPr id="10" name="9 CuadroTexto"/>
          <p:cNvSpPr txBox="1"/>
          <p:nvPr/>
        </p:nvSpPr>
        <p:spPr>
          <a:xfrm>
            <a:off x="1786909" y="5486400"/>
            <a:ext cx="851515" cy="369332"/>
          </a:xfrm>
          <a:prstGeom prst="rect">
            <a:avLst/>
          </a:prstGeom>
          <a:noFill/>
        </p:spPr>
        <p:txBody>
          <a:bodyPr wrap="none" rtlCol="0">
            <a:spAutoFit/>
          </a:bodyPr>
          <a:lstStyle/>
          <a:p>
            <a:r>
              <a:rPr lang="es-ES" dirty="0" smtClean="0"/>
              <a:t>(768,0)</a:t>
            </a:r>
            <a:endParaRPr lang="es-ES" dirty="0"/>
          </a:p>
        </p:txBody>
      </p:sp>
      <p:sp>
        <p:nvSpPr>
          <p:cNvPr id="11" name="10 CuadroTexto"/>
          <p:cNvSpPr txBox="1"/>
          <p:nvPr/>
        </p:nvSpPr>
        <p:spPr>
          <a:xfrm>
            <a:off x="6477000" y="5486400"/>
            <a:ext cx="1202573" cy="369332"/>
          </a:xfrm>
          <a:prstGeom prst="rect">
            <a:avLst/>
          </a:prstGeom>
          <a:noFill/>
        </p:spPr>
        <p:txBody>
          <a:bodyPr wrap="none" rtlCol="0">
            <a:spAutoFit/>
          </a:bodyPr>
          <a:lstStyle/>
          <a:p>
            <a:r>
              <a:rPr lang="es-ES" dirty="0" smtClean="0"/>
              <a:t>(768,1024)</a:t>
            </a:r>
            <a:endParaRPr lang="es-ES" dirty="0"/>
          </a:p>
        </p:txBody>
      </p:sp>
      <p:sp>
        <p:nvSpPr>
          <p:cNvPr id="9" name="8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12" name="1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13" name="1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3748787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1">
                    <a:lumMod val="75000"/>
                  </a:schemeClr>
                </a:solidFill>
              </a:rPr>
              <a:t>Chip de Procesamiento</a:t>
            </a:r>
            <a:endParaRPr lang="es-ES" dirty="0">
              <a:solidFill>
                <a:schemeClr val="accent1">
                  <a:lumMod val="75000"/>
                </a:schemeClr>
              </a:solidFill>
            </a:endParaRPr>
          </a:p>
        </p:txBody>
      </p:sp>
      <p:sp>
        <p:nvSpPr>
          <p:cNvPr id="3" name="2 Marcador de contenido"/>
          <p:cNvSpPr>
            <a:spLocks noGrp="1"/>
          </p:cNvSpPr>
          <p:nvPr>
            <p:ph idx="1"/>
          </p:nvPr>
        </p:nvSpPr>
        <p:spPr>
          <a:xfrm>
            <a:off x="457200" y="1722437"/>
            <a:ext cx="8229600" cy="4525963"/>
          </a:xfrm>
        </p:spPr>
        <p:txBody>
          <a:bodyPr>
            <a:normAutofit fontScale="92500" lnSpcReduction="20000"/>
          </a:bodyPr>
          <a:lstStyle/>
          <a:p>
            <a:pPr algn="just"/>
            <a:r>
              <a:rPr lang="es-EC" dirty="0" smtClean="0"/>
              <a:t>El </a:t>
            </a:r>
            <a:r>
              <a:rPr lang="es-EC" dirty="0"/>
              <a:t>chip de </a:t>
            </a:r>
            <a:r>
              <a:rPr lang="es-EC" dirty="0" smtClean="0"/>
              <a:t>procesamiento </a:t>
            </a:r>
            <a:r>
              <a:rPr lang="es-EC" dirty="0"/>
              <a:t>de la posición de los puntos puede procesar hasta 4 puntos diferentes </a:t>
            </a:r>
            <a:r>
              <a:rPr lang="es-EC" dirty="0" smtClean="0"/>
              <a:t>simultáneamente.</a:t>
            </a:r>
          </a:p>
          <a:p>
            <a:pPr marL="0" indent="0" algn="just">
              <a:buNone/>
            </a:pPr>
            <a:endParaRPr lang="es-EC" dirty="0" smtClean="0"/>
          </a:p>
          <a:p>
            <a:pPr algn="just"/>
            <a:r>
              <a:rPr lang="es-EC" dirty="0" smtClean="0"/>
              <a:t>Si </a:t>
            </a:r>
            <a:r>
              <a:rPr lang="es-EC" dirty="0"/>
              <a:t>hubiera más de 4 punteros en la superficie, escogería los 4 puntos más brillantes por defecto</a:t>
            </a:r>
            <a:r>
              <a:rPr lang="es-EC" dirty="0" smtClean="0"/>
              <a:t>.</a:t>
            </a:r>
          </a:p>
          <a:p>
            <a:pPr marL="0" indent="0" algn="just">
              <a:buNone/>
            </a:pPr>
            <a:endParaRPr lang="es-EC" dirty="0" smtClean="0"/>
          </a:p>
          <a:p>
            <a:pPr algn="just"/>
            <a:r>
              <a:rPr lang="es-EC" dirty="0" smtClean="0"/>
              <a:t>El dispositivo envía la posición del punto por Bluetooth al computador que se encuentra enlazado.</a:t>
            </a:r>
            <a:endParaRPr lang="es-ES" dirty="0"/>
          </a:p>
        </p:txBody>
      </p:sp>
      <p:sp>
        <p:nvSpPr>
          <p:cNvPr id="4" name="3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8241614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a:solidFill>
                  <a:schemeClr val="accent1">
                    <a:lumMod val="75000"/>
                  </a:schemeClr>
                </a:solidFill>
              </a:rPr>
              <a:t>Configuración con el Dispositivo Receptor</a:t>
            </a:r>
          </a:p>
        </p:txBody>
      </p:sp>
      <p:sp>
        <p:nvSpPr>
          <p:cNvPr id="3" name="2 Marcador de contenido"/>
          <p:cNvSpPr>
            <a:spLocks noGrp="1"/>
          </p:cNvSpPr>
          <p:nvPr>
            <p:ph idx="1"/>
          </p:nvPr>
        </p:nvSpPr>
        <p:spPr>
          <a:xfrm>
            <a:off x="457200" y="1600200"/>
            <a:ext cx="8229600" cy="1828799"/>
          </a:xfrm>
        </p:spPr>
        <p:txBody>
          <a:bodyPr>
            <a:normAutofit/>
          </a:bodyPr>
          <a:lstStyle/>
          <a:p>
            <a:r>
              <a:rPr lang="es-EC" sz="2800" dirty="0" smtClean="0"/>
              <a:t>Tabla </a:t>
            </a:r>
            <a:r>
              <a:rPr lang="es-EC" sz="2800" dirty="0"/>
              <a:t>con las direcciones en las que el mando recibe los datos enviados por el ordenador:</a:t>
            </a:r>
            <a:endParaRPr lang="es-ES"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048000"/>
            <a:ext cx="5943600"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curvada hacia arriba">
            <a:hlinkClick r:id="rId3"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9211106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3"/>
          <a:srcRect/>
          <a:stretch>
            <a:fillRect/>
          </a:stretch>
        </p:blipFill>
        <p:spPr bwMode="auto">
          <a:xfrm>
            <a:off x="5487842" y="980728"/>
            <a:ext cx="2498090" cy="2498090"/>
          </a:xfrm>
          <a:prstGeom prst="rect">
            <a:avLst/>
          </a:prstGeom>
          <a:noFill/>
          <a:ln w="9525">
            <a:noFill/>
            <a:miter lim="800000"/>
            <a:headEnd/>
            <a:tailEnd/>
          </a:ln>
        </p:spPr>
      </p:pic>
      <p:graphicFrame>
        <p:nvGraphicFramePr>
          <p:cNvPr id="5" name="4 Tabla"/>
          <p:cNvGraphicFramePr>
            <a:graphicFrameLocks noGrp="1"/>
          </p:cNvGraphicFramePr>
          <p:nvPr>
            <p:extLst>
              <p:ext uri="{D42A27DB-BD31-4B8C-83A1-F6EECF244321}">
                <p14:modId xmlns:p14="http://schemas.microsoft.com/office/powerpoint/2010/main" val="2538275336"/>
              </p:ext>
            </p:extLst>
          </p:nvPr>
        </p:nvGraphicFramePr>
        <p:xfrm>
          <a:off x="1043608" y="1187738"/>
          <a:ext cx="3581400" cy="2118360"/>
        </p:xfrm>
        <a:graphic>
          <a:graphicData uri="http://schemas.openxmlformats.org/drawingml/2006/table">
            <a:tbl>
              <a:tblPr firstRow="1" bandRow="1">
                <a:tableStyleId>{7DF18680-E054-41AD-8BC1-D1AEF772440D}</a:tableStyleId>
              </a:tblPr>
              <a:tblGrid>
                <a:gridCol w="1193800"/>
                <a:gridCol w="2387600"/>
              </a:tblGrid>
              <a:tr h="370840">
                <a:tc gridSpan="2">
                  <a:txBody>
                    <a:bodyPr/>
                    <a:lstStyle/>
                    <a:p>
                      <a:pPr algn="ctr"/>
                      <a:r>
                        <a:rPr lang="es-ES" dirty="0" smtClean="0"/>
                        <a:t>Dispositivo Bluetooth</a:t>
                      </a:r>
                      <a:endParaRPr lang="es-ES" dirty="0"/>
                    </a:p>
                  </a:txBody>
                  <a:tcPr/>
                </a:tc>
                <a:tc hMerge="1">
                  <a:txBody>
                    <a:bodyPr/>
                    <a:lstStyle/>
                    <a:p>
                      <a:endParaRPr lang="es-ES" dirty="0"/>
                    </a:p>
                  </a:txBody>
                  <a:tcPr/>
                </a:tc>
              </a:tr>
              <a:tr h="619760">
                <a:tc>
                  <a:txBody>
                    <a:bodyPr/>
                    <a:lstStyle/>
                    <a:p>
                      <a:pPr algn="ctr"/>
                      <a:r>
                        <a:rPr lang="es-ES" dirty="0" smtClean="0"/>
                        <a:t>Marca</a:t>
                      </a:r>
                      <a:endParaRPr lang="es-ES" dirty="0"/>
                    </a:p>
                  </a:txBody>
                  <a:tcPr/>
                </a:tc>
                <a:tc>
                  <a:txBody>
                    <a:bodyPr/>
                    <a:lstStyle/>
                    <a:p>
                      <a:pPr algn="ctr"/>
                      <a:r>
                        <a:rPr lang="es-EC" sz="1800" dirty="0" smtClean="0"/>
                        <a:t>Broadcom Technologies</a:t>
                      </a:r>
                      <a:endParaRPr lang="es-ES" dirty="0"/>
                    </a:p>
                  </a:txBody>
                  <a:tcPr/>
                </a:tc>
              </a:tr>
              <a:tr h="487680">
                <a:tc>
                  <a:txBody>
                    <a:bodyPr/>
                    <a:lstStyle/>
                    <a:p>
                      <a:pPr algn="ctr"/>
                      <a:r>
                        <a:rPr lang="es-ES" dirty="0" smtClean="0"/>
                        <a:t>Modelo</a:t>
                      </a:r>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t>BCM2042</a:t>
                      </a:r>
                      <a:endParaRPr lang="es-ES" dirty="0" smtClean="0"/>
                    </a:p>
                    <a:p>
                      <a:pPr algn="ctr"/>
                      <a:endParaRPr lang="es-ES" dirty="0"/>
                    </a:p>
                  </a:txBody>
                  <a:tcPr/>
                </a:tc>
              </a:tr>
              <a:tr h="487680">
                <a:tc>
                  <a:txBody>
                    <a:bodyPr/>
                    <a:lstStyle/>
                    <a:p>
                      <a:pPr algn="ctr"/>
                      <a:r>
                        <a:rPr lang="es-ES" dirty="0" smtClean="0"/>
                        <a:t>Velocidad</a:t>
                      </a:r>
                      <a:endParaRPr lang="es-ES" dirty="0"/>
                    </a:p>
                  </a:txBody>
                  <a:tcPr/>
                </a:tc>
                <a:tc>
                  <a:txBody>
                    <a:bodyPr/>
                    <a:lstStyle/>
                    <a:p>
                      <a:pPr algn="ctr"/>
                      <a:r>
                        <a:rPr lang="es-ES" dirty="0" smtClean="0"/>
                        <a:t>2.1 </a:t>
                      </a:r>
                      <a:r>
                        <a:rPr lang="es-EC" dirty="0" smtClean="0"/>
                        <a:t>Mbits/s</a:t>
                      </a:r>
                      <a:endParaRPr lang="es-ES" dirty="0"/>
                    </a:p>
                  </a:txBody>
                  <a:tcPr/>
                </a:tc>
              </a:tr>
            </a:tbl>
          </a:graphicData>
        </a:graphic>
      </p:graphicFrame>
      <p:sp>
        <p:nvSpPr>
          <p:cNvPr id="8" name="2 Marcador de contenido"/>
          <p:cNvSpPr>
            <a:spLocks noGrp="1"/>
          </p:cNvSpPr>
          <p:nvPr>
            <p:ph idx="1"/>
          </p:nvPr>
        </p:nvSpPr>
        <p:spPr>
          <a:xfrm>
            <a:off x="457200" y="4114800"/>
            <a:ext cx="8229600" cy="1600200"/>
          </a:xfrm>
        </p:spPr>
        <p:txBody>
          <a:bodyPr>
            <a:normAutofit/>
          </a:bodyPr>
          <a:lstStyle/>
          <a:p>
            <a:pPr algn="just"/>
            <a:r>
              <a:rPr lang="es-EC" sz="2800" dirty="0" smtClean="0"/>
              <a:t>Este chip utiliza el protocolo estándar Bluetooth HID para comunicarse, por lo que se puede leer sus datos desde cualquier </a:t>
            </a:r>
            <a:r>
              <a:rPr lang="es-EC" sz="2800" dirty="0" err="1" smtClean="0"/>
              <a:t>stack</a:t>
            </a:r>
            <a:r>
              <a:rPr lang="es-EC" sz="2800" dirty="0" smtClean="0"/>
              <a:t> Bluetooth estándar.</a:t>
            </a:r>
          </a:p>
          <a:p>
            <a:endParaRPr lang="es-ES" dirty="0"/>
          </a:p>
        </p:txBody>
      </p:sp>
      <p:sp>
        <p:nvSpPr>
          <p:cNvPr id="6" name="5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2296406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95600" y="258762"/>
            <a:ext cx="3276600" cy="808038"/>
          </a:xfrm>
        </p:spPr>
        <p:txBody>
          <a:bodyPr>
            <a:normAutofit/>
          </a:bodyPr>
          <a:lstStyle/>
          <a:p>
            <a:r>
              <a:rPr lang="es-ES" dirty="0">
                <a:solidFill>
                  <a:schemeClr val="accent1">
                    <a:lumMod val="75000"/>
                  </a:schemeClr>
                </a:solidFill>
              </a:rPr>
              <a:t>Lápiz Óptico</a:t>
            </a:r>
          </a:p>
        </p:txBody>
      </p:sp>
      <p:sp>
        <p:nvSpPr>
          <p:cNvPr id="4" name="3 Marcador de contenido"/>
          <p:cNvSpPr>
            <a:spLocks noGrp="1"/>
          </p:cNvSpPr>
          <p:nvPr>
            <p:ph idx="1"/>
          </p:nvPr>
        </p:nvSpPr>
        <p:spPr>
          <a:xfrm>
            <a:off x="457200" y="1600200"/>
            <a:ext cx="3810000" cy="533400"/>
          </a:xfrm>
        </p:spPr>
        <p:txBody>
          <a:bodyPr>
            <a:normAutofit lnSpcReduction="10000"/>
          </a:bodyPr>
          <a:lstStyle/>
          <a:p>
            <a:r>
              <a:rPr lang="es-ES" dirty="0" smtClean="0"/>
              <a:t>Esquema general</a:t>
            </a:r>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4600"/>
            <a:ext cx="7239000" cy="3200400"/>
          </a:xfrm>
          <a:prstGeom prst="rect">
            <a:avLst/>
          </a:prstGeom>
          <a:noFill/>
          <a:ln>
            <a:noFill/>
          </a:ln>
        </p:spPr>
      </p:pic>
      <p:sp>
        <p:nvSpPr>
          <p:cNvPr id="6" name="5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7675928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just">
              <a:buFont typeface="Wingdings" pitchFamily="2" charset="2"/>
              <a:buChar char="§"/>
            </a:pPr>
            <a:endParaRPr lang="es-EC" dirty="0" smtClean="0"/>
          </a:p>
          <a:p>
            <a:pPr lvl="0" algn="just">
              <a:buFont typeface="Wingdings" pitchFamily="2" charset="2"/>
              <a:buChar char="§"/>
            </a:pPr>
            <a:endParaRPr lang="es-EC" dirty="0"/>
          </a:p>
          <a:p>
            <a:pPr lvl="0" algn="just">
              <a:buFont typeface="Wingdings" pitchFamily="2" charset="2"/>
              <a:buChar char="§"/>
            </a:pPr>
            <a:r>
              <a:rPr lang="es-EC" dirty="0" smtClean="0"/>
              <a:t>Implementar una pizarra digital interactiva multiusuario con desarrollo de aplicación para tele educación en personas con capacidades diferentes.</a:t>
            </a:r>
          </a:p>
          <a:p>
            <a:endParaRPr lang="es-EC" dirty="0"/>
          </a:p>
        </p:txBody>
      </p:sp>
      <p:sp>
        <p:nvSpPr>
          <p:cNvPr id="4" name="3 Rectángulo">
            <a:hlinkClick r:id="rId2" action="ppaction://hlinksldjump"/>
          </p:cNvPr>
          <p:cNvSpPr/>
          <p:nvPr/>
        </p:nvSpPr>
        <p:spPr>
          <a:xfrm>
            <a:off x="4644008" y="0"/>
            <a:ext cx="3456384" cy="707886"/>
          </a:xfrm>
          <a:prstGeom prst="rect">
            <a:avLst/>
          </a:prstGeom>
          <a:noFill/>
          <a:ln>
            <a:noFill/>
          </a:ln>
          <a:effectLst>
            <a:outerShdw blurRad="44450" dist="50800" dir="5400000" sx="96000" rotWithShape="0">
              <a:srgbClr val="000000">
                <a:alpha val="34000"/>
              </a:srgbClr>
            </a:outerShdw>
            <a:reflection blurRad="6350" stA="50000" endA="300" endPos="90000" dir="5400000" sy="-100000" algn="bl" rotWithShape="0"/>
          </a:effectLst>
          <a:scene3d>
            <a:camera prst="orthographicFront">
              <a:rot lat="0" lon="0" rev="0"/>
            </a:camera>
            <a:lightRig rig="threePt" dir="tl">
              <a:rot lat="0" lon="0" rev="20400000"/>
            </a:lightRig>
          </a:scene3d>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OBJETIVO</a:t>
            </a:r>
          </a:p>
        </p:txBody>
      </p:sp>
      <p:sp>
        <p:nvSpPr>
          <p:cNvPr id="5" name="4 Rectángulo"/>
          <p:cNvSpPr/>
          <p:nvPr/>
        </p:nvSpPr>
        <p:spPr>
          <a:xfrm>
            <a:off x="1907704" y="283175"/>
            <a:ext cx="5648475"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OBJETIVO GENERAL</a:t>
            </a:r>
          </a:p>
        </p:txBody>
      </p:sp>
      <p:sp>
        <p:nvSpPr>
          <p:cNvPr id="6" name="5 Flecha curvada hacia arriba">
            <a:hlinkClick r:id="rId3"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5999494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fotos\DSC_063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276872"/>
            <a:ext cx="4424116" cy="2961598"/>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457200" y="609600"/>
            <a:ext cx="8229600" cy="1143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dirty="0" smtClean="0"/>
              <a:t>Para el desarrollo de este proyecto se utilizaron tres diferentes lápices infrarrojos, los mismos que utilizaron un led de </a:t>
            </a:r>
            <a:r>
              <a:rPr lang="el-GR" dirty="0" smtClean="0"/>
              <a:t>λ</a:t>
            </a:r>
            <a:r>
              <a:rPr lang="es-ES" dirty="0" smtClean="0"/>
              <a:t> = 940 nm.</a:t>
            </a:r>
            <a:endParaRPr lang="es-ES"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40968"/>
            <a:ext cx="2286000" cy="2011680"/>
          </a:xfrm>
          <a:prstGeom prst="rect">
            <a:avLst/>
          </a:prstGeom>
          <a:noFill/>
          <a:ln>
            <a:noFill/>
          </a:ln>
        </p:spPr>
      </p:pic>
      <p:sp>
        <p:nvSpPr>
          <p:cNvPr id="7" name="6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1214206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a:solidFill>
                  <a:schemeClr val="accent1">
                    <a:lumMod val="75000"/>
                  </a:schemeClr>
                </a:solidFill>
              </a:rPr>
              <a:t>Diseño y Elaboración del sistema de A</a:t>
            </a:r>
            <a:r>
              <a:rPr lang="es-ES" dirty="0" smtClean="0">
                <a:solidFill>
                  <a:schemeClr val="accent1">
                    <a:lumMod val="75000"/>
                  </a:schemeClr>
                </a:solidFill>
              </a:rPr>
              <a:t>limentación</a:t>
            </a:r>
            <a:endParaRPr lang="es-ES" dirty="0">
              <a:solidFill>
                <a:schemeClr val="accent1">
                  <a:lumMod val="75000"/>
                </a:schemeClr>
              </a:solidFill>
            </a:endParaRPr>
          </a:p>
        </p:txBody>
      </p:sp>
      <p:sp>
        <p:nvSpPr>
          <p:cNvPr id="3" name="2 Marcador de contenido"/>
          <p:cNvSpPr>
            <a:spLocks noGrp="1"/>
          </p:cNvSpPr>
          <p:nvPr>
            <p:ph idx="1"/>
          </p:nvPr>
        </p:nvSpPr>
        <p:spPr>
          <a:xfrm>
            <a:off x="457200" y="1722437"/>
            <a:ext cx="8229600" cy="4525963"/>
          </a:xfrm>
        </p:spPr>
        <p:txBody>
          <a:bodyPr>
            <a:normAutofit/>
          </a:bodyPr>
          <a:lstStyle/>
          <a:p>
            <a:pPr algn="just"/>
            <a:r>
              <a:rPr lang="es-EC" sz="2800" dirty="0"/>
              <a:t>Una fuente de voltaje es un dispositivo que suministra una cantidad específica de energía eléctrica continua a un circuito, para que este pueda mantener sus condiciones de operación de manera óptima y correcta.</a:t>
            </a:r>
            <a:endParaRPr lang="es-ES" sz="2800" dirty="0"/>
          </a:p>
        </p:txBody>
      </p:sp>
      <p:pic>
        <p:nvPicPr>
          <p:cNvPr id="4" name="3 Imagen"/>
          <p:cNvPicPr/>
          <p:nvPr/>
        </p:nvPicPr>
        <p:blipFill>
          <a:blip r:embed="rId2" cstate="print"/>
          <a:srcRect t="8911" r="6626" b="19472"/>
          <a:stretch>
            <a:fillRect/>
          </a:stretch>
        </p:blipFill>
        <p:spPr bwMode="auto">
          <a:xfrm>
            <a:off x="1327150" y="4251007"/>
            <a:ext cx="6521450" cy="2149793"/>
          </a:xfrm>
          <a:prstGeom prst="rect">
            <a:avLst/>
          </a:prstGeom>
          <a:noFill/>
          <a:ln w="9525">
            <a:noFill/>
            <a:miter lim="800000"/>
            <a:headEnd/>
            <a:tailEnd/>
          </a:ln>
        </p:spPr>
      </p:pic>
      <p:sp>
        <p:nvSpPr>
          <p:cNvPr id="5" name="4 Flecha curvada hacia arriba">
            <a:hlinkClick r:id="rId3"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8348396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44562"/>
          </a:xfrm>
        </p:spPr>
        <p:txBody>
          <a:bodyPr>
            <a:normAutofit fontScale="90000"/>
          </a:bodyPr>
          <a:lstStyle/>
          <a:p>
            <a:r>
              <a:rPr lang="es-ES" dirty="0">
                <a:solidFill>
                  <a:schemeClr val="accent1">
                    <a:lumMod val="75000"/>
                  </a:schemeClr>
                </a:solidFill>
              </a:rPr>
              <a:t>Elementos</a:t>
            </a:r>
            <a:r>
              <a:rPr lang="en-US" dirty="0">
                <a:solidFill>
                  <a:schemeClr val="accent1">
                    <a:lumMod val="75000"/>
                  </a:schemeClr>
                </a:solidFill>
              </a:rPr>
              <a:t> de la </a:t>
            </a:r>
            <a:r>
              <a:rPr lang="es-ES" dirty="0" smtClean="0">
                <a:solidFill>
                  <a:schemeClr val="accent1">
                    <a:lumMod val="75000"/>
                  </a:schemeClr>
                </a:solidFill>
              </a:rPr>
              <a:t>Fuente de Alimentación</a:t>
            </a:r>
            <a:endParaRPr lang="es-ES" dirty="0">
              <a:solidFill>
                <a:schemeClr val="accent1">
                  <a:lumMod val="75000"/>
                </a:schemeClr>
              </a:solidFill>
            </a:endParaRPr>
          </a:p>
        </p:txBody>
      </p:sp>
      <p:graphicFrame>
        <p:nvGraphicFramePr>
          <p:cNvPr id="4" name="3 Diagrama"/>
          <p:cNvGraphicFramePr/>
          <p:nvPr>
            <p:extLst>
              <p:ext uri="{D42A27DB-BD31-4B8C-83A1-F6EECF244321}">
                <p14:modId xmlns:p14="http://schemas.microsoft.com/office/powerpoint/2010/main" val="1213803668"/>
              </p:ext>
            </p:extLst>
          </p:nvPr>
        </p:nvGraphicFramePr>
        <p:xfrm>
          <a:off x="685800" y="1524000"/>
          <a:ext cx="7924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7800391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0800" y="381000"/>
            <a:ext cx="3733800" cy="762000"/>
          </a:xfrm>
        </p:spPr>
        <p:txBody>
          <a:bodyPr>
            <a:normAutofit/>
          </a:bodyPr>
          <a:lstStyle/>
          <a:p>
            <a:r>
              <a:rPr lang="es-ES" dirty="0">
                <a:solidFill>
                  <a:schemeClr val="accent1">
                    <a:lumMod val="75000"/>
                  </a:schemeClr>
                </a:solidFill>
              </a:rPr>
              <a:t>Transformador</a:t>
            </a:r>
          </a:p>
        </p:txBody>
      </p:sp>
      <p:graphicFrame>
        <p:nvGraphicFramePr>
          <p:cNvPr id="5" name="4 Diagrama"/>
          <p:cNvGraphicFramePr/>
          <p:nvPr>
            <p:extLst>
              <p:ext uri="{D42A27DB-BD31-4B8C-83A1-F6EECF244321}">
                <p14:modId xmlns:p14="http://schemas.microsoft.com/office/powerpoint/2010/main" val="3146783250"/>
              </p:ext>
            </p:extLst>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8508798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solidFill>
                  <a:schemeClr val="accent1">
                    <a:lumMod val="75000"/>
                  </a:schemeClr>
                </a:solidFill>
              </a:rPr>
              <a:t>Rectificador</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739819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6158114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a:solidFill>
                  <a:schemeClr val="accent1">
                    <a:lumMod val="75000"/>
                  </a:schemeClr>
                </a:solidFill>
              </a:rPr>
              <a:t>Filtro</a:t>
            </a:r>
            <a:endParaRPr lang="es-ES" dirty="0">
              <a:solidFill>
                <a:schemeClr val="accent1">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391743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41995583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solidFill>
                  <a:schemeClr val="accent1">
                    <a:lumMod val="75000"/>
                  </a:schemeClr>
                </a:solidFill>
              </a:rPr>
              <a:t>Circuito</a:t>
            </a:r>
            <a:r>
              <a:rPr lang="en-US" dirty="0">
                <a:solidFill>
                  <a:schemeClr val="accent1">
                    <a:lumMod val="75000"/>
                  </a:schemeClr>
                </a:solidFill>
              </a:rPr>
              <a:t> </a:t>
            </a:r>
            <a:r>
              <a:rPr lang="es-ES" dirty="0">
                <a:solidFill>
                  <a:schemeClr val="accent1">
                    <a:lumMod val="75000"/>
                  </a:schemeClr>
                </a:solidFill>
              </a:rPr>
              <a:t>de la </a:t>
            </a:r>
            <a:r>
              <a:rPr lang="es-ES" dirty="0" smtClean="0">
                <a:solidFill>
                  <a:schemeClr val="accent1">
                    <a:lumMod val="75000"/>
                  </a:schemeClr>
                </a:solidFill>
              </a:rPr>
              <a:t>Alimentación</a:t>
            </a:r>
            <a:endParaRPr lang="es-ES" dirty="0">
              <a:solidFill>
                <a:schemeClr val="accent1">
                  <a:lumMod val="75000"/>
                </a:schemeClr>
              </a:solidFill>
            </a:endParaRPr>
          </a:p>
        </p:txBody>
      </p:sp>
      <p:sp>
        <p:nvSpPr>
          <p:cNvPr id="3" name="2 Marcador de contenido"/>
          <p:cNvSpPr>
            <a:spLocks noGrp="1"/>
          </p:cNvSpPr>
          <p:nvPr>
            <p:ph idx="1"/>
          </p:nvPr>
        </p:nvSpPr>
        <p:spPr>
          <a:xfrm>
            <a:off x="457200" y="1600201"/>
            <a:ext cx="8229600" cy="1828800"/>
          </a:xfrm>
        </p:spPr>
        <p:txBody>
          <a:bodyPr>
            <a:normAutofit fontScale="92500" lnSpcReduction="10000"/>
          </a:bodyPr>
          <a:lstStyle/>
          <a:p>
            <a:pPr algn="just"/>
            <a:r>
              <a:rPr lang="es-EC" dirty="0"/>
              <a:t>Una vez que se </a:t>
            </a:r>
            <a:r>
              <a:rPr lang="es-EC" dirty="0" smtClean="0"/>
              <a:t>diseña</a:t>
            </a:r>
            <a:r>
              <a:rPr lang="es-ES" dirty="0" smtClean="0"/>
              <a:t> y </a:t>
            </a:r>
            <a:r>
              <a:rPr lang="es-EC" dirty="0" smtClean="0"/>
              <a:t>obtiene </a:t>
            </a:r>
            <a:r>
              <a:rPr lang="es-EC" dirty="0"/>
              <a:t>los valores de los elementos se procede a elaborar las pistas que posteriormente serán utilizadas para manufacturar la placa del circuito deseado. </a:t>
            </a:r>
            <a:endParaRPr lang="es-ES" dirty="0"/>
          </a:p>
        </p:txBody>
      </p:sp>
      <p:pic>
        <p:nvPicPr>
          <p:cNvPr id="4" name="3 Imagen"/>
          <p:cNvPicPr/>
          <p:nvPr/>
        </p:nvPicPr>
        <p:blipFill>
          <a:blip r:embed="rId2" cstate="print"/>
          <a:srcRect l="27531" t="38438" r="7525" b="19687"/>
          <a:stretch>
            <a:fillRect/>
          </a:stretch>
        </p:blipFill>
        <p:spPr bwMode="auto">
          <a:xfrm>
            <a:off x="395536" y="3429000"/>
            <a:ext cx="4986655" cy="1815465"/>
          </a:xfrm>
          <a:prstGeom prst="rect">
            <a:avLst/>
          </a:prstGeom>
          <a:noFill/>
          <a:ln w="9525">
            <a:noFill/>
            <a:miter lim="800000"/>
            <a:headEnd/>
            <a:tailEnd/>
          </a:ln>
        </p:spPr>
      </p:pic>
      <p:pic>
        <p:nvPicPr>
          <p:cNvPr id="5" name="4 Imagen"/>
          <p:cNvPicPr/>
          <p:nvPr/>
        </p:nvPicPr>
        <p:blipFill>
          <a:blip r:embed="rId3" cstate="print"/>
          <a:srcRect l="6878" t="11875" r="31687" b="47500"/>
          <a:stretch>
            <a:fillRect/>
          </a:stretch>
        </p:blipFill>
        <p:spPr bwMode="auto">
          <a:xfrm>
            <a:off x="4820642" y="5085184"/>
            <a:ext cx="3730943" cy="1372870"/>
          </a:xfrm>
          <a:prstGeom prst="rect">
            <a:avLst/>
          </a:prstGeom>
          <a:noFill/>
          <a:ln w="9525">
            <a:noFill/>
            <a:miter lim="800000"/>
            <a:headEnd/>
            <a:tailEnd/>
          </a:ln>
        </p:spPr>
      </p:pic>
      <p:sp>
        <p:nvSpPr>
          <p:cNvPr id="6" name="5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883995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solidFill>
                  <a:schemeClr val="accent1">
                    <a:lumMod val="75000"/>
                  </a:schemeClr>
                </a:solidFill>
              </a:rPr>
              <a:t>Caja</a:t>
            </a:r>
            <a:r>
              <a:rPr lang="en-US" dirty="0">
                <a:solidFill>
                  <a:schemeClr val="accent1">
                    <a:lumMod val="75000"/>
                  </a:schemeClr>
                </a:solidFill>
              </a:rPr>
              <a:t> de </a:t>
            </a:r>
            <a:r>
              <a:rPr lang="es-ES" dirty="0">
                <a:solidFill>
                  <a:schemeClr val="accent1">
                    <a:lumMod val="75000"/>
                  </a:schemeClr>
                </a:solidFill>
              </a:rPr>
              <a:t>Almacenamiento</a:t>
            </a:r>
          </a:p>
        </p:txBody>
      </p:sp>
      <p:sp>
        <p:nvSpPr>
          <p:cNvPr id="3" name="2 Marcador de contenido"/>
          <p:cNvSpPr>
            <a:spLocks noGrp="1"/>
          </p:cNvSpPr>
          <p:nvPr>
            <p:ph idx="1"/>
          </p:nvPr>
        </p:nvSpPr>
        <p:spPr>
          <a:xfrm>
            <a:off x="457200" y="1752600"/>
            <a:ext cx="8229600" cy="4525963"/>
          </a:xfrm>
        </p:spPr>
        <p:txBody>
          <a:bodyPr>
            <a:normAutofit/>
          </a:bodyPr>
          <a:lstStyle/>
          <a:p>
            <a:pPr algn="just"/>
            <a:r>
              <a:rPr lang="es-EC" sz="2800" dirty="0" smtClean="0"/>
              <a:t>Su </a:t>
            </a:r>
            <a:r>
              <a:rPr lang="es-ES" sz="2800" dirty="0" smtClean="0"/>
              <a:t>función e</a:t>
            </a:r>
            <a:r>
              <a:rPr lang="es-EC" sz="2800" dirty="0" smtClean="0"/>
              <a:t>s contener </a:t>
            </a:r>
            <a:r>
              <a:rPr lang="es-EC" sz="2800" dirty="0"/>
              <a:t>todas las partes y </a:t>
            </a:r>
            <a:r>
              <a:rPr lang="es-EC" sz="2800" dirty="0" smtClean="0"/>
              <a:t>accesorios necesarios que componen el dispositivo receptor de señales infrarrojas.</a:t>
            </a:r>
          </a:p>
          <a:p>
            <a:pPr marL="0" indent="0" algn="just">
              <a:buNone/>
            </a:pPr>
            <a:endParaRPr lang="es-EC" sz="2800" dirty="0"/>
          </a:p>
          <a:p>
            <a:pPr algn="just"/>
            <a:r>
              <a:rPr lang="es-EC" sz="2800" dirty="0" smtClean="0"/>
              <a:t>El material elegido para construir el contenedor fue el MDP, principalmente por que la propagación de ondas electromagnéticas no se verá afectada, a diferencia de utilizar algún tipo de </a:t>
            </a:r>
            <a:r>
              <a:rPr lang="es-ES" sz="2800" dirty="0" smtClean="0"/>
              <a:t>metal</a:t>
            </a:r>
            <a:r>
              <a:rPr lang="es-EC" sz="2800" dirty="0" smtClean="0"/>
              <a:t>.</a:t>
            </a:r>
            <a:endParaRPr lang="es-ES" sz="2800" dirty="0"/>
          </a:p>
          <a:p>
            <a:pPr algn="just"/>
            <a:endParaRPr lang="es-ES" dirty="0"/>
          </a:p>
        </p:txBody>
      </p:sp>
      <p:sp>
        <p:nvSpPr>
          <p:cNvPr id="4" name="3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7950299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S" dirty="0" smtClean="0"/>
              <a:t>Características del MDP</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296092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2357580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Roberto\Desktop\107NIKON\DSCN2255.JPG"/>
          <p:cNvPicPr>
            <a:picLocks noGrp="1"/>
          </p:cNvPicPr>
          <p:nvPr>
            <p:ph idx="1"/>
          </p:nvPr>
        </p:nvPicPr>
        <p:blipFill rotWithShape="1">
          <a:blip r:embed="rId2" cstate="print">
            <a:extLst>
              <a:ext uri="{28A0092B-C50C-407E-A947-70E740481C1C}">
                <a14:useLocalDpi xmlns:a14="http://schemas.microsoft.com/office/drawing/2010/main" val="0"/>
              </a:ext>
            </a:extLst>
          </a:blip>
          <a:srcRect l="2412" t="4951" r="11132" b="12127"/>
          <a:stretch/>
        </p:blipFill>
        <p:spPr bwMode="auto">
          <a:xfrm>
            <a:off x="3275856" y="404664"/>
            <a:ext cx="5688632" cy="3672408"/>
          </a:xfrm>
          <a:prstGeom prst="rect">
            <a:avLst/>
          </a:prstGeom>
          <a:ln>
            <a:noFill/>
          </a:ln>
          <a:effectLst>
            <a:softEdge rad="112500"/>
          </a:effectLst>
          <a:extLst>
            <a:ext uri="{53640926-AAD7-44D8-BBD7-CCE9431645EC}">
              <a14:shadowObscured xmlns:a14="http://schemas.microsoft.com/office/drawing/2010/main"/>
            </a:ext>
          </a:extLst>
        </p:spPr>
      </p:pic>
      <p:pic>
        <p:nvPicPr>
          <p:cNvPr id="5" name="4 Imagen" descr="C:\Users\Roberto\Desktop\fotos ROBERTO\DSC08601.JPG"/>
          <p:cNvPicPr/>
          <p:nvPr/>
        </p:nvPicPr>
        <p:blipFill rotWithShape="1">
          <a:blip r:embed="rId3" cstate="print">
            <a:extLst>
              <a:ext uri="{28A0092B-C50C-407E-A947-70E740481C1C}">
                <a14:useLocalDpi xmlns:a14="http://schemas.microsoft.com/office/drawing/2010/main" val="0"/>
              </a:ext>
            </a:extLst>
          </a:blip>
          <a:srcRect t="13617" r="19201"/>
          <a:stretch/>
        </p:blipFill>
        <p:spPr bwMode="auto">
          <a:xfrm>
            <a:off x="107504" y="2884612"/>
            <a:ext cx="5472608" cy="3960440"/>
          </a:xfrm>
          <a:prstGeom prst="rect">
            <a:avLst/>
          </a:prstGeom>
          <a:ln>
            <a:noFill/>
          </a:ln>
          <a:effectLst>
            <a:softEdge rad="112500"/>
          </a:effectLst>
          <a:extLst>
            <a:ext uri="{53640926-AAD7-44D8-BBD7-CCE9431645EC}">
              <a14:shadowObscured xmlns:a14="http://schemas.microsoft.com/office/drawing/2010/main"/>
            </a:ext>
          </a:extLst>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948886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707724992"/>
              </p:ext>
            </p:extLst>
          </p:nvPr>
        </p:nvGraphicFramePr>
        <p:xfrm>
          <a:off x="467544" y="1412776"/>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907704" y="283175"/>
            <a:ext cx="5648475"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OBJETIVOS ESPECÍFICOS</a:t>
            </a:r>
          </a:p>
        </p:txBody>
      </p:sp>
      <p:sp>
        <p:nvSpPr>
          <p:cNvPr id="4" name="3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8845997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S" dirty="0" smtClean="0"/>
              <a:t>Características del MDP</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771245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6460082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lstStyle/>
          <a:p>
            <a:r>
              <a:rPr lang="es-ES" dirty="0" smtClean="0"/>
              <a:t>Dispositivo Receptor</a:t>
            </a:r>
            <a:endParaRPr lang="es-ES" dirty="0"/>
          </a:p>
        </p:txBody>
      </p:sp>
      <p:pic>
        <p:nvPicPr>
          <p:cNvPr id="4" name="3 Imagen" descr="C:\Users\Roberto\Desktop\fotos\DSC_064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132856"/>
            <a:ext cx="5382578" cy="4050983"/>
          </a:xfrm>
          <a:prstGeom prst="rect">
            <a:avLst/>
          </a:prstGeom>
          <a:noFill/>
          <a:ln>
            <a:noFill/>
          </a:ln>
        </p:spPr>
      </p:pic>
      <p:sp>
        <p:nvSpPr>
          <p:cNvPr id="5" name="4 Flecha curvada hacia arriba">
            <a:hlinkClick r:id="rId3"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916055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4"/>
            <a:ext cx="7920880" cy="4832360"/>
          </a:xfrm>
        </p:spPr>
        <p:txBody>
          <a:bodyPr>
            <a:normAutofit/>
          </a:bodyPr>
          <a:lstStyle/>
          <a:p>
            <a:pPr algn="just">
              <a:buFont typeface="Wingdings" pitchFamily="2" charset="2"/>
              <a:buChar char="§"/>
            </a:pPr>
            <a:r>
              <a:rPr lang="es-EC" dirty="0"/>
              <a:t>El software a desarrollarse es un compendio de varios programas enfocados a diferentes </a:t>
            </a:r>
            <a:r>
              <a:rPr lang="es-EC" dirty="0" smtClean="0"/>
              <a:t>edades y principalmente en el desarrollo de la aplicación que permite enlazar el hardware implementado con el computador.</a:t>
            </a:r>
          </a:p>
          <a:p>
            <a:pPr algn="just">
              <a:buFont typeface="Wingdings" pitchFamily="2" charset="2"/>
              <a:buChar char="§"/>
            </a:pPr>
            <a:r>
              <a:rPr lang="es-EC" dirty="0"/>
              <a:t>L</a:t>
            </a:r>
            <a:r>
              <a:rPr lang="es-EC" dirty="0" smtClean="0"/>
              <a:t>enguaje de programación usado es </a:t>
            </a:r>
            <a:r>
              <a:rPr lang="es-EC" dirty="0"/>
              <a:t>C</a:t>
            </a:r>
            <a:r>
              <a:rPr lang="es-EC" dirty="0" smtClean="0"/>
              <a:t>#.</a:t>
            </a:r>
          </a:p>
          <a:p>
            <a:pPr algn="just">
              <a:buFont typeface="Wingdings" pitchFamily="2" charset="2"/>
              <a:buChar char="§"/>
            </a:pPr>
            <a:r>
              <a:rPr lang="es-EC" dirty="0" smtClean="0"/>
              <a:t>Alto </a:t>
            </a:r>
            <a:r>
              <a:rPr lang="es-EC" dirty="0"/>
              <a:t>rendimiento y estabilidad al momento de ejecución</a:t>
            </a:r>
            <a:r>
              <a:rPr lang="es-EC" dirty="0" smtClean="0"/>
              <a:t>.</a:t>
            </a:r>
            <a:endParaRPr lang="es-EC" dirty="0"/>
          </a:p>
        </p:txBody>
      </p:sp>
      <p:sp>
        <p:nvSpPr>
          <p:cNvPr id="4" name="3 Rectángulo"/>
          <p:cNvSpPr/>
          <p:nvPr/>
        </p:nvSpPr>
        <p:spPr>
          <a:xfrm>
            <a:off x="2267744" y="283175"/>
            <a:ext cx="4691042"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SOFTWARE</a:t>
            </a:r>
          </a:p>
        </p:txBody>
      </p:sp>
      <p:sp>
        <p:nvSpPr>
          <p:cNvPr id="5" name="4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7152322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graphicFrame>
        <p:nvGraphicFramePr>
          <p:cNvPr id="4" name="3 Marcador de contenido"/>
          <p:cNvGraphicFramePr>
            <a:graphicFrameLocks noGrp="1"/>
          </p:cNvGraphicFramePr>
          <p:nvPr>
            <p:ph idx="1"/>
            <p:extLst>
              <p:ext uri="{D42A27DB-BD31-4B8C-83A1-F6EECF244321}">
                <p14:modId xmlns:p14="http://schemas.microsoft.com/office/powerpoint/2010/main" val="3255696030"/>
              </p:ext>
            </p:extLst>
          </p:nvPr>
        </p:nvGraphicFramePr>
        <p:xfrm>
          <a:off x="20544" y="1816224"/>
          <a:ext cx="3682752" cy="2764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Flecha derecha"/>
          <p:cNvSpPr/>
          <p:nvPr/>
        </p:nvSpPr>
        <p:spPr>
          <a:xfrm rot="2049332">
            <a:off x="3858871" y="4003491"/>
            <a:ext cx="513307" cy="316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7 Diagrama"/>
          <p:cNvGraphicFramePr/>
          <p:nvPr>
            <p:extLst>
              <p:ext uri="{D42A27DB-BD31-4B8C-83A1-F6EECF244321}">
                <p14:modId xmlns:p14="http://schemas.microsoft.com/office/powerpoint/2010/main" val="4060195880"/>
              </p:ext>
            </p:extLst>
          </p:nvPr>
        </p:nvGraphicFramePr>
        <p:xfrm>
          <a:off x="4499992" y="3886720"/>
          <a:ext cx="4416152" cy="2464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8 Diagrama"/>
          <p:cNvGraphicFramePr/>
          <p:nvPr>
            <p:extLst>
              <p:ext uri="{D42A27DB-BD31-4B8C-83A1-F6EECF244321}">
                <p14:modId xmlns:p14="http://schemas.microsoft.com/office/powerpoint/2010/main" val="2412616637"/>
              </p:ext>
            </p:extLst>
          </p:nvPr>
        </p:nvGraphicFramePr>
        <p:xfrm>
          <a:off x="4499992" y="834395"/>
          <a:ext cx="4416152" cy="24640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9 Flecha derecha"/>
          <p:cNvSpPr/>
          <p:nvPr/>
        </p:nvSpPr>
        <p:spPr>
          <a:xfrm rot="19397900">
            <a:off x="3857995" y="2833313"/>
            <a:ext cx="513307" cy="316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10 Imag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spTree>
    <p:extLst>
      <p:ext uri="{BB962C8B-B14F-4D97-AF65-F5344CB8AC3E}">
        <p14:creationId xmlns:p14="http://schemas.microsoft.com/office/powerpoint/2010/main" val="2457006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91859662"/>
              </p:ext>
            </p:extLst>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7261646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177" y="510228"/>
            <a:ext cx="4172533" cy="2514951"/>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70" y="607249"/>
            <a:ext cx="4010585" cy="2448267"/>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933" y="4024329"/>
            <a:ext cx="3672408" cy="2594965"/>
          </a:xfrm>
          <a:prstGeom prst="rect">
            <a:avLst/>
          </a:prstGeom>
        </p:spPr>
      </p:pic>
      <p:sp>
        <p:nvSpPr>
          <p:cNvPr id="7" name="6 Flecha curvada hacia arriba">
            <a:hlinkClick r:id="rId5"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
        <p:nvSpPr>
          <p:cNvPr id="2" name="1 Flecha derecha"/>
          <p:cNvSpPr/>
          <p:nvPr/>
        </p:nvSpPr>
        <p:spPr>
          <a:xfrm rot="3889807">
            <a:off x="2388203" y="3249975"/>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derecha"/>
          <p:cNvSpPr/>
          <p:nvPr/>
        </p:nvSpPr>
        <p:spPr>
          <a:xfrm rot="6968114">
            <a:off x="5984549" y="3251177"/>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10" name="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635384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4387038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a:spLocks noGrp="1"/>
          </p:cNvSpPr>
          <p:nvPr>
            <p:ph type="title"/>
          </p:nvPr>
        </p:nvSpPr>
        <p:spPr>
          <a:xfrm>
            <a:off x="504491" y="764704"/>
            <a:ext cx="8229600" cy="1143000"/>
          </a:xfrm>
        </p:spPr>
        <p:txBody>
          <a:bodyPr>
            <a:normAutofit/>
          </a:bodyPr>
          <a:lstStyle/>
          <a:p>
            <a:r>
              <a:rPr lang="es-ES" dirty="0" smtClean="0"/>
              <a:t>Pruebas Lápiz Infrarrojo.</a:t>
            </a:r>
            <a:endParaRPr lang="es-ES" dirty="0"/>
          </a:p>
        </p:txBody>
      </p:sp>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Rectángulo"/>
          <p:cNvSpPr/>
          <p:nvPr/>
        </p:nvSpPr>
        <p:spPr>
          <a:xfrm>
            <a:off x="863989" y="156285"/>
            <a:ext cx="8100392"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PRUEBAS DE FUNCIONAMIENTO </a:t>
            </a:r>
            <a:r>
              <a:rPr lang="es-ES" sz="4000" dirty="0" err="1" smtClean="0"/>
              <a:t>PDi</a:t>
            </a:r>
            <a:endParaRPr lang="es-ES" sz="4000" dirty="0" smtClean="0"/>
          </a:p>
        </p:txBody>
      </p:sp>
      <p:sp>
        <p:nvSpPr>
          <p:cNvPr id="9" name="8 Flecha curvada hacia arriba">
            <a:hlinkClick r:id="rId10"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3350433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oberto\Desktop\fotos\DSC_057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8697" y="2230864"/>
            <a:ext cx="5818903" cy="3895299"/>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74638"/>
            <a:ext cx="8229600" cy="1143000"/>
          </a:xfrm>
        </p:spPr>
        <p:txBody>
          <a:bodyPr>
            <a:normAutofit/>
          </a:bodyPr>
          <a:lstStyle/>
          <a:p>
            <a:r>
              <a:rPr lang="es-ES" dirty="0" smtClean="0"/>
              <a:t>Pruebas Lápiz Infrarrojo.</a:t>
            </a:r>
            <a:endParaRPr lang="es-ES"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7" name="6 Flecha curvada hacia arriba">
            <a:hlinkClick r:id="rId5"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12680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15010074"/>
              </p:ext>
            </p:extLst>
          </p:nvPr>
        </p:nvGraphicFramePr>
        <p:xfrm>
          <a:off x="304800" y="1524000"/>
          <a:ext cx="8382000" cy="460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806896" y="274638"/>
            <a:ext cx="8229600" cy="1143000"/>
          </a:xfrm>
        </p:spPr>
        <p:txBody>
          <a:bodyPr/>
          <a:lstStyle/>
          <a:p>
            <a:pPr lvl="2" algn="ctr" rtl="0">
              <a:spcBef>
                <a:spcPct val="0"/>
              </a:spcBef>
            </a:pPr>
            <a:r>
              <a:rPr lang="es-EC" sz="2600" b="1" dirty="0">
                <a:effectLst>
                  <a:glow>
                    <a:srgbClr val="000000"/>
                  </a:glow>
                  <a:outerShdw sx="0" sy="0">
                    <a:srgbClr val="000000"/>
                  </a:outerShdw>
                  <a:reflection stA="0" endPos="0" fadeDir="0" sx="0" sy="0"/>
                </a:effectLst>
              </a:rPr>
              <a:t>Pruebas de ubicación del </a:t>
            </a:r>
            <a:r>
              <a:rPr lang="es-EC" sz="2600" b="1" dirty="0" smtClean="0">
                <a:effectLst>
                  <a:glow>
                    <a:srgbClr val="000000"/>
                  </a:glow>
                  <a:outerShdw sx="0" sy="0">
                    <a:srgbClr val="000000"/>
                  </a:outerShdw>
                  <a:reflection stA="0" endPos="0" fadeDir="0" sx="0" sy="0"/>
                </a:effectLst>
              </a:rPr>
              <a:t>Dispositivo Receptor.</a:t>
            </a:r>
            <a:r>
              <a:rPr lang="es-ES" b="1" dirty="0">
                <a:effectLst>
                  <a:glow>
                    <a:srgbClr val="000000"/>
                  </a:glow>
                  <a:outerShdw sx="0" sy="0">
                    <a:srgbClr val="000000"/>
                  </a:outerShdw>
                  <a:reflection stA="0" endPos="0" fadeDir="0" sx="0" sy="0"/>
                </a:effectLst>
              </a:rPr>
              <a:t/>
            </a:r>
            <a:br>
              <a:rPr lang="es-ES" b="1" dirty="0">
                <a:effectLst>
                  <a:glow>
                    <a:srgbClr val="000000"/>
                  </a:glow>
                  <a:outerShdw sx="0" sy="0">
                    <a:srgbClr val="000000"/>
                  </a:outerShdw>
                  <a:reflection stA="0" endPos="0" fadeDir="0" sx="0" sy="0"/>
                </a:effectLst>
              </a:rPr>
            </a:br>
            <a:endParaRPr lang="es-ES" dirty="0"/>
          </a:p>
        </p:txBody>
      </p:sp>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6093132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781828"/>
            <a:ext cx="6400800" cy="301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806896" y="274638"/>
            <a:ext cx="8229600" cy="1143000"/>
          </a:xfrm>
        </p:spPr>
        <p:txBody>
          <a:bodyPr/>
          <a:lstStyle/>
          <a:p>
            <a:pPr lvl="2" algn="ctr" rtl="0">
              <a:spcBef>
                <a:spcPct val="0"/>
              </a:spcBef>
            </a:pPr>
            <a:r>
              <a:rPr lang="es-EC" sz="2600" b="1" dirty="0">
                <a:effectLst>
                  <a:glow>
                    <a:srgbClr val="000000"/>
                  </a:glow>
                  <a:outerShdw sx="0" sy="0">
                    <a:srgbClr val="000000"/>
                  </a:outerShdw>
                  <a:reflection stA="0" endPos="0" fadeDir="0" sx="0" sy="0"/>
                </a:effectLst>
              </a:rPr>
              <a:t>Pruebas de ubicación del </a:t>
            </a:r>
            <a:r>
              <a:rPr lang="es-EC" sz="2600" b="1" dirty="0" smtClean="0">
                <a:effectLst>
                  <a:glow>
                    <a:srgbClr val="000000"/>
                  </a:glow>
                  <a:outerShdw sx="0" sy="0">
                    <a:srgbClr val="000000"/>
                  </a:outerShdw>
                  <a:reflection stA="0" endPos="0" fadeDir="0" sx="0" sy="0"/>
                </a:effectLst>
              </a:rPr>
              <a:t>Dispositivo Receptor.</a:t>
            </a:r>
            <a:r>
              <a:rPr lang="es-ES" b="1" dirty="0">
                <a:effectLst>
                  <a:glow>
                    <a:srgbClr val="000000"/>
                  </a:glow>
                  <a:outerShdw sx="0" sy="0">
                    <a:srgbClr val="000000"/>
                  </a:outerShdw>
                  <a:reflection stA="0" endPos="0" fadeDir="0" sx="0" sy="0"/>
                </a:effectLst>
              </a:rPr>
              <a:t/>
            </a:r>
            <a:br>
              <a:rPr lang="es-ES" b="1" dirty="0">
                <a:effectLst>
                  <a:glow>
                    <a:srgbClr val="000000"/>
                  </a:glow>
                  <a:outerShdw sx="0" sy="0">
                    <a:srgbClr val="000000"/>
                  </a:outerShdw>
                  <a:reflection stA="0" endPos="0" fadeDir="0" sx="0" sy="0"/>
                </a:effectLst>
              </a:rPr>
            </a:br>
            <a:endParaRPr lang="es-ES" dirty="0"/>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7" name="6 Flecha curvada hacia arriba">
            <a:hlinkClick r:id="rId5"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0211310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548879"/>
          </a:xfrm>
        </p:spPr>
        <p:txBody>
          <a:bodyPr>
            <a:normAutofit fontScale="92500" lnSpcReduction="20000"/>
          </a:bodyPr>
          <a:lstStyle/>
          <a:p>
            <a:pPr algn="just">
              <a:buFont typeface="Wingdings" pitchFamily="2" charset="2"/>
              <a:buChar char="§"/>
            </a:pPr>
            <a:r>
              <a:rPr lang="es-ES" dirty="0"/>
              <a:t>Antiguamente era prácticamente imposible lograr una interactividad digital con las pizarras tradicionales, por este motivo el presente proyecto pretende desarrollar una pizarra digital interactiva de bajo costo con el fin de brindar accesibilidad a escuelas, colegios y universidades</a:t>
            </a:r>
            <a:r>
              <a:rPr lang="es-ES" dirty="0" smtClean="0"/>
              <a:t>.</a:t>
            </a:r>
            <a:endParaRPr lang="es-EC" dirty="0"/>
          </a:p>
        </p:txBody>
      </p:sp>
      <p:sp>
        <p:nvSpPr>
          <p:cNvPr id="4" name="3 Rectángulo"/>
          <p:cNvSpPr/>
          <p:nvPr/>
        </p:nvSpPr>
        <p:spPr>
          <a:xfrm>
            <a:off x="2267744" y="283175"/>
            <a:ext cx="4691042"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INTRODUCCIÓN</a:t>
            </a:r>
          </a:p>
        </p:txBody>
      </p:sp>
      <p:pic>
        <p:nvPicPr>
          <p:cNvPr id="5" name="Picture 34" descr="pizarra verde.jpg"/>
          <p:cNvPicPr/>
          <p:nvPr/>
        </p:nvPicPr>
        <p:blipFill>
          <a:blip r:embed="rId2"/>
          <a:stretch>
            <a:fillRect/>
          </a:stretch>
        </p:blipFill>
        <p:spPr>
          <a:xfrm>
            <a:off x="1187624" y="4005064"/>
            <a:ext cx="3142879" cy="2424807"/>
          </a:xfrm>
          <a:prstGeom prst="rect">
            <a:avLst/>
          </a:prstGeom>
        </p:spPr>
      </p:pic>
      <p:pic>
        <p:nvPicPr>
          <p:cNvPr id="6" name="Picture 33" descr="borrador y tiza.jpg"/>
          <p:cNvPicPr/>
          <p:nvPr/>
        </p:nvPicPr>
        <p:blipFill>
          <a:blip r:embed="rId3"/>
          <a:stretch>
            <a:fillRect/>
          </a:stretch>
        </p:blipFill>
        <p:spPr>
          <a:xfrm>
            <a:off x="4330503" y="4005064"/>
            <a:ext cx="3193825" cy="2424807"/>
          </a:xfrm>
          <a:prstGeom prst="rect">
            <a:avLst/>
          </a:prstGeom>
        </p:spPr>
      </p:pic>
      <p:sp>
        <p:nvSpPr>
          <p:cNvPr id="7" name="6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120987"/>
            <a:ext cx="853200" cy="837919"/>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813743"/>
            <a:ext cx="853200" cy="855617"/>
          </a:xfrm>
          <a:prstGeom prst="rect">
            <a:avLst/>
          </a:prstGeom>
        </p:spPr>
      </p:pic>
    </p:spTree>
    <p:extLst>
      <p:ext uri="{BB962C8B-B14F-4D97-AF65-F5344CB8AC3E}">
        <p14:creationId xmlns:p14="http://schemas.microsoft.com/office/powerpoint/2010/main" val="446667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687867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662880" y="274638"/>
            <a:ext cx="8229600" cy="1143000"/>
          </a:xfrm>
        </p:spPr>
        <p:txBody>
          <a:bodyPr/>
          <a:lstStyle/>
          <a:p>
            <a:pPr lvl="2" algn="ctr" rtl="0">
              <a:spcBef>
                <a:spcPct val="0"/>
              </a:spcBef>
            </a:pPr>
            <a:r>
              <a:rPr lang="es-EC" sz="2600" b="1" dirty="0">
                <a:effectLst>
                  <a:glow>
                    <a:srgbClr val="000000"/>
                  </a:glow>
                  <a:outerShdw sx="0" sy="0">
                    <a:srgbClr val="000000"/>
                  </a:outerShdw>
                  <a:reflection stA="0" endPos="0" fadeDir="0" sx="0" sy="0"/>
                </a:effectLst>
              </a:rPr>
              <a:t>Pruebas de ubicación del </a:t>
            </a:r>
            <a:r>
              <a:rPr lang="es-EC" sz="2600" b="1" dirty="0" smtClean="0">
                <a:effectLst>
                  <a:glow>
                    <a:srgbClr val="000000"/>
                  </a:glow>
                  <a:outerShdw sx="0" sy="0">
                    <a:srgbClr val="000000"/>
                  </a:outerShdw>
                  <a:reflection stA="0" endPos="0" fadeDir="0" sx="0" sy="0"/>
                </a:effectLst>
              </a:rPr>
              <a:t>Dispositivo Receptor.</a:t>
            </a:r>
            <a:r>
              <a:rPr lang="es-ES" b="1" dirty="0">
                <a:effectLst>
                  <a:glow>
                    <a:srgbClr val="000000"/>
                  </a:glow>
                  <a:outerShdw sx="0" sy="0">
                    <a:srgbClr val="000000"/>
                  </a:outerShdw>
                  <a:reflection stA="0" endPos="0" fadeDir="0" sx="0" sy="0"/>
                </a:effectLst>
              </a:rPr>
              <a:t/>
            </a:r>
            <a:br>
              <a:rPr lang="es-ES" b="1" dirty="0">
                <a:effectLst>
                  <a:glow>
                    <a:srgbClr val="000000"/>
                  </a:glow>
                  <a:outerShdw sx="0" sy="0">
                    <a:srgbClr val="000000"/>
                  </a:outerShdw>
                  <a:reflection stA="0" endPos="0" fadeDir="0" sx="0" sy="0"/>
                </a:effectLst>
              </a:rPr>
            </a:br>
            <a:endParaRPr lang="es-ES" dirty="0"/>
          </a:p>
        </p:txBody>
      </p:sp>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5640922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0496555"/>
              </p:ext>
            </p:extLst>
          </p:nvPr>
        </p:nvGraphicFramePr>
        <p:xfrm>
          <a:off x="457200" y="1951037"/>
          <a:ext cx="8229600" cy="376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a:spLocks noGrp="1"/>
          </p:cNvSpPr>
          <p:nvPr>
            <p:ph type="title"/>
          </p:nvPr>
        </p:nvSpPr>
        <p:spPr>
          <a:xfrm>
            <a:off x="734888" y="304800"/>
            <a:ext cx="8229600" cy="1143000"/>
          </a:xfrm>
        </p:spPr>
        <p:txBody>
          <a:bodyPr/>
          <a:lstStyle/>
          <a:p>
            <a:pPr lvl="3" algn="ctr" rtl="0">
              <a:spcBef>
                <a:spcPct val="0"/>
              </a:spcBef>
            </a:pPr>
            <a:r>
              <a:rPr lang="es-EC" sz="2400" b="1" dirty="0">
                <a:effectLst>
                  <a:glow>
                    <a:srgbClr val="000000"/>
                  </a:glow>
                  <a:reflection stA="0" endPos="0" fadeDir="0" sx="0" sy="0"/>
                </a:effectLst>
              </a:rPr>
              <a:t>Estudio del porcentaje de visión de la cámara infrarroja, según la </a:t>
            </a:r>
            <a:r>
              <a:rPr lang="es-EC" sz="2400" b="1" dirty="0" smtClean="0">
                <a:effectLst>
                  <a:glow>
                    <a:srgbClr val="000000"/>
                  </a:glow>
                  <a:reflection stA="0" endPos="0" fadeDir="0" sx="0" sy="0"/>
                </a:effectLst>
              </a:rPr>
              <a:t>ubicación del </a:t>
            </a:r>
            <a:r>
              <a:rPr lang="es-EC" sz="2400" b="1" dirty="0">
                <a:effectLst>
                  <a:glow>
                    <a:srgbClr val="000000"/>
                  </a:glow>
                  <a:reflection stA="0" endPos="0" fadeDir="0" sx="0" sy="0"/>
                </a:effectLst>
              </a:rPr>
              <a:t>dispositivo receptor.</a:t>
            </a:r>
            <a:r>
              <a:rPr lang="es-EC" i="1" dirty="0">
                <a:effectLst>
                  <a:glow>
                    <a:srgbClr val="000000"/>
                  </a:glow>
                  <a:outerShdw sx="0" sy="0">
                    <a:srgbClr val="000000"/>
                  </a:outerShdw>
                  <a:reflection stA="0" endPos="0" fadeDir="0" sx="0" sy="0"/>
                </a:effectLst>
              </a:rPr>
              <a:t/>
            </a:r>
            <a:br>
              <a:rPr lang="es-EC" i="1" dirty="0">
                <a:effectLst>
                  <a:glow>
                    <a:srgbClr val="000000"/>
                  </a:glow>
                  <a:outerShdw sx="0" sy="0">
                    <a:srgbClr val="000000"/>
                  </a:outerShdw>
                  <a:reflection stA="0" endPos="0" fadeDir="0" sx="0" sy="0"/>
                </a:effectLst>
              </a:rPr>
            </a:br>
            <a:endParaRPr lang="es-EC" dirty="0"/>
          </a:p>
        </p:txBody>
      </p:sp>
      <p:pic>
        <p:nvPicPr>
          <p:cNvPr id="4"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7" name="6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5208959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825613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806896" y="304800"/>
            <a:ext cx="8229600" cy="1143000"/>
          </a:xfrm>
        </p:spPr>
        <p:txBody>
          <a:bodyPr>
            <a:normAutofit/>
          </a:bodyPr>
          <a:lstStyle/>
          <a:p>
            <a:r>
              <a:rPr lang="es-ES" sz="3600" dirty="0" smtClean="0"/>
              <a:t>Porcentaje</a:t>
            </a:r>
            <a:r>
              <a:rPr lang="en-US" sz="3600" dirty="0" smtClean="0"/>
              <a:t> de </a:t>
            </a:r>
            <a:r>
              <a:rPr lang="es-ES" sz="3600" dirty="0" smtClean="0"/>
              <a:t>visión</a:t>
            </a:r>
            <a:r>
              <a:rPr lang="en-US" sz="3600" dirty="0" smtClean="0"/>
              <a:t> de la </a:t>
            </a:r>
            <a:r>
              <a:rPr lang="es-ES" sz="3600" dirty="0" smtClean="0"/>
              <a:t>cámara</a:t>
            </a:r>
            <a:r>
              <a:rPr lang="en-US" sz="3600" dirty="0" smtClean="0"/>
              <a:t> </a:t>
            </a:r>
            <a:r>
              <a:rPr lang="es-ES" sz="3600" dirty="0" smtClean="0"/>
              <a:t>infrarroja</a:t>
            </a:r>
            <a:endParaRPr lang="es-ES" sz="3600" dirty="0"/>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5"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7218310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normAutofit/>
          </a:bodyPr>
          <a:lstStyle/>
          <a:p>
            <a:r>
              <a:rPr lang="es-ES" sz="3600" dirty="0" smtClean="0"/>
              <a:t>Porcentaje</a:t>
            </a:r>
            <a:r>
              <a:rPr lang="en-US" sz="3600" dirty="0" smtClean="0"/>
              <a:t> de </a:t>
            </a:r>
            <a:r>
              <a:rPr lang="es-ES" sz="3600" dirty="0" smtClean="0"/>
              <a:t>visión</a:t>
            </a:r>
            <a:r>
              <a:rPr lang="en-US" sz="3600" dirty="0" smtClean="0"/>
              <a:t> de la </a:t>
            </a:r>
            <a:r>
              <a:rPr lang="es-ES" sz="3600" dirty="0" smtClean="0"/>
              <a:t>cámara</a:t>
            </a:r>
            <a:r>
              <a:rPr lang="en-US" sz="3600" dirty="0" smtClean="0"/>
              <a:t> </a:t>
            </a:r>
            <a:r>
              <a:rPr lang="es-ES" sz="3600" dirty="0" smtClean="0"/>
              <a:t>infrarroja</a:t>
            </a:r>
            <a:endParaRPr lang="es-ES" sz="3600" dirty="0"/>
          </a:p>
        </p:txBody>
      </p:sp>
      <p:pic>
        <p:nvPicPr>
          <p:cNvPr id="4" name="3 Marcador de contenido"/>
          <p:cNvPicPr>
            <a:picLocks noGrp="1"/>
          </p:cNvPicPr>
          <p:nvPr>
            <p:ph idx="1"/>
          </p:nvPr>
        </p:nvPicPr>
        <p:blipFill>
          <a:blip r:embed="rId4"/>
          <a:stretch>
            <a:fillRect/>
          </a:stretch>
        </p:blipFill>
        <p:spPr>
          <a:xfrm>
            <a:off x="1905000" y="2257425"/>
            <a:ext cx="1990725" cy="1247775"/>
          </a:xfrm>
          <a:prstGeom prst="rect">
            <a:avLst/>
          </a:prstGeom>
        </p:spPr>
      </p:pic>
      <p:pic>
        <p:nvPicPr>
          <p:cNvPr id="6" name="5 Imagen"/>
          <p:cNvPicPr/>
          <p:nvPr/>
        </p:nvPicPr>
        <p:blipFill>
          <a:blip r:embed="rId5"/>
          <a:stretch>
            <a:fillRect/>
          </a:stretch>
        </p:blipFill>
        <p:spPr>
          <a:xfrm>
            <a:off x="4778557" y="2266950"/>
            <a:ext cx="2019300" cy="1238250"/>
          </a:xfrm>
          <a:prstGeom prst="rect">
            <a:avLst/>
          </a:prstGeom>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4197011070"/>
              </p:ext>
            </p:extLst>
          </p:nvPr>
        </p:nvGraphicFramePr>
        <p:xfrm>
          <a:off x="4778557" y="3733800"/>
          <a:ext cx="1619250" cy="1219200"/>
        </p:xfrm>
        <a:graphic>
          <a:graphicData uri="http://schemas.openxmlformats.org/presentationml/2006/ole">
            <mc:AlternateContent xmlns:mc="http://schemas.openxmlformats.org/markup-compatibility/2006">
              <mc:Choice xmlns:v="urn:schemas-microsoft-com:vml" Requires="v">
                <p:oleObj spid="_x0000_s1044" name="Ecuación" r:id="rId6" imgW="1459866" imgH="1091726" progId="Equation.3">
                  <p:embed/>
                </p:oleObj>
              </mc:Choice>
              <mc:Fallback>
                <p:oleObj name="Ecuación" r:id="rId6" imgW="1459866" imgH="109172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8557" y="3733800"/>
                        <a:ext cx="161925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240112001"/>
              </p:ext>
            </p:extLst>
          </p:nvPr>
        </p:nvGraphicFramePr>
        <p:xfrm>
          <a:off x="1959157" y="3733800"/>
          <a:ext cx="1590675" cy="1219200"/>
        </p:xfrm>
        <a:graphic>
          <a:graphicData uri="http://schemas.openxmlformats.org/presentationml/2006/ole">
            <mc:AlternateContent xmlns:mc="http://schemas.openxmlformats.org/markup-compatibility/2006">
              <mc:Choice xmlns:v="urn:schemas-microsoft-com:vml" Requires="v">
                <p:oleObj spid="_x0000_s1045" name="Ecuación" r:id="rId8" imgW="1422400" imgH="1092200" progId="Equation.3">
                  <p:embed/>
                </p:oleObj>
              </mc:Choice>
              <mc:Fallback>
                <p:oleObj name="Ecuación" r:id="rId8" imgW="1422400" imgH="1092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9157" y="3733800"/>
                        <a:ext cx="159067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11 Diagrama"/>
          <p:cNvGraphicFramePr/>
          <p:nvPr>
            <p:extLst>
              <p:ext uri="{D42A27DB-BD31-4B8C-83A1-F6EECF244321}">
                <p14:modId xmlns:p14="http://schemas.microsoft.com/office/powerpoint/2010/main" val="1743433919"/>
              </p:ext>
            </p:extLst>
          </p:nvPr>
        </p:nvGraphicFramePr>
        <p:xfrm>
          <a:off x="342900" y="1066800"/>
          <a:ext cx="84582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 name="9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11" name="10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13" name="12 Flecha curvada hacia arriba">
            <a:hlinkClick r:id="rId1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330648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3701939"/>
              </p:ext>
            </p:extLst>
          </p:nvPr>
        </p:nvGraphicFramePr>
        <p:xfrm>
          <a:off x="457200" y="1676400"/>
          <a:ext cx="8229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7"/>
          <a:stretch>
            <a:fillRect/>
          </a:stretch>
        </p:blipFill>
        <p:spPr>
          <a:xfrm>
            <a:off x="3124200" y="4723311"/>
            <a:ext cx="2667000" cy="1753689"/>
          </a:xfrm>
          <a:prstGeom prst="rect">
            <a:avLst/>
          </a:prstGeom>
        </p:spPr>
      </p:pic>
      <p:sp>
        <p:nvSpPr>
          <p:cNvPr id="8" name="1 Título"/>
          <p:cNvSpPr>
            <a:spLocks noGrp="1"/>
          </p:cNvSpPr>
          <p:nvPr>
            <p:ph type="title"/>
          </p:nvPr>
        </p:nvSpPr>
        <p:spPr>
          <a:xfrm>
            <a:off x="457200" y="228600"/>
            <a:ext cx="8229600" cy="1143000"/>
          </a:xfrm>
        </p:spPr>
        <p:txBody>
          <a:bodyPr>
            <a:normAutofit/>
          </a:bodyPr>
          <a:lstStyle/>
          <a:p>
            <a:r>
              <a:rPr lang="es-ES" sz="3600" dirty="0" smtClean="0"/>
              <a:t>Porcentaje</a:t>
            </a:r>
            <a:r>
              <a:rPr lang="en-US" sz="3600" dirty="0" smtClean="0"/>
              <a:t> de </a:t>
            </a:r>
            <a:r>
              <a:rPr lang="es-ES" sz="3600" dirty="0" smtClean="0"/>
              <a:t>visión</a:t>
            </a:r>
            <a:r>
              <a:rPr lang="en-US" sz="3600" dirty="0" smtClean="0"/>
              <a:t> de la </a:t>
            </a:r>
            <a:r>
              <a:rPr lang="es-ES" sz="3600" dirty="0" smtClean="0"/>
              <a:t>cámara</a:t>
            </a:r>
            <a:r>
              <a:rPr lang="en-US" sz="3600" dirty="0" smtClean="0"/>
              <a:t> </a:t>
            </a:r>
            <a:r>
              <a:rPr lang="es-ES" sz="3600" dirty="0" smtClean="0"/>
              <a:t>infrarroja</a:t>
            </a:r>
            <a:endParaRPr lang="es-ES" sz="3600" dirty="0"/>
          </a:p>
        </p:txBody>
      </p:sp>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9" name="8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10" name="9 Flecha curvada hacia arriba">
            <a:hlinkClick r:id="rId10"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4140650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803121738"/>
              </p:ext>
            </p:extLst>
          </p:nvPr>
        </p:nvGraphicFramePr>
        <p:xfrm>
          <a:off x="457200" y="1722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Título"/>
          <p:cNvSpPr>
            <a:spLocks noGrp="1"/>
          </p:cNvSpPr>
          <p:nvPr>
            <p:ph type="title"/>
          </p:nvPr>
        </p:nvSpPr>
        <p:spPr>
          <a:xfrm>
            <a:off x="457200" y="228600"/>
            <a:ext cx="8229600" cy="1143000"/>
          </a:xfrm>
        </p:spPr>
        <p:txBody>
          <a:bodyPr>
            <a:normAutofit/>
          </a:bodyPr>
          <a:lstStyle/>
          <a:p>
            <a:r>
              <a:rPr lang="es-ES" sz="3600" dirty="0" smtClean="0"/>
              <a:t>Porcentaje</a:t>
            </a:r>
            <a:r>
              <a:rPr lang="en-US" sz="3600" dirty="0" smtClean="0"/>
              <a:t> de </a:t>
            </a:r>
            <a:r>
              <a:rPr lang="es-ES" sz="3600" dirty="0" smtClean="0"/>
              <a:t>visión</a:t>
            </a:r>
            <a:r>
              <a:rPr lang="en-US" sz="3600" dirty="0" smtClean="0"/>
              <a:t> de la </a:t>
            </a:r>
            <a:r>
              <a:rPr lang="es-ES" sz="3600" dirty="0" smtClean="0"/>
              <a:t>cámara</a:t>
            </a:r>
            <a:r>
              <a:rPr lang="en-US" sz="3600" dirty="0" smtClean="0"/>
              <a:t> </a:t>
            </a:r>
            <a:r>
              <a:rPr lang="es-ES" sz="3600" dirty="0" smtClean="0"/>
              <a:t>infrarroja</a:t>
            </a:r>
            <a:endParaRPr lang="es-ES" sz="3600" dirty="0"/>
          </a:p>
        </p:txBody>
      </p:sp>
      <p:pic>
        <p:nvPicPr>
          <p:cNvPr id="4"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6" name="5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0922460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28600"/>
            <a:ext cx="8229600" cy="1143000"/>
          </a:xfrm>
        </p:spPr>
        <p:txBody>
          <a:bodyPr>
            <a:normAutofit/>
          </a:bodyPr>
          <a:lstStyle/>
          <a:p>
            <a:r>
              <a:rPr lang="es-ES" sz="3600" dirty="0" smtClean="0"/>
              <a:t>Porcentaje</a:t>
            </a:r>
            <a:r>
              <a:rPr lang="en-US" sz="3600" dirty="0" smtClean="0"/>
              <a:t> de </a:t>
            </a:r>
            <a:r>
              <a:rPr lang="es-ES" sz="3600" dirty="0" smtClean="0"/>
              <a:t>visión</a:t>
            </a:r>
            <a:r>
              <a:rPr lang="en-US" sz="3600" dirty="0" smtClean="0"/>
              <a:t> de la </a:t>
            </a:r>
            <a:r>
              <a:rPr lang="es-ES" sz="3600" dirty="0" smtClean="0"/>
              <a:t>cámara</a:t>
            </a:r>
            <a:r>
              <a:rPr lang="en-US" sz="3600" dirty="0" smtClean="0"/>
              <a:t> </a:t>
            </a:r>
            <a:r>
              <a:rPr lang="es-ES" sz="3600" dirty="0" smtClean="0"/>
              <a:t>infrarroja</a:t>
            </a:r>
            <a:endParaRPr lang="es-ES" sz="3600" dirty="0"/>
          </a:p>
        </p:txBody>
      </p:sp>
      <p:graphicFrame>
        <p:nvGraphicFramePr>
          <p:cNvPr id="5" name="4 Diagrama"/>
          <p:cNvGraphicFramePr/>
          <p:nvPr>
            <p:extLst>
              <p:ext uri="{D42A27DB-BD31-4B8C-83A1-F6EECF244321}">
                <p14:modId xmlns:p14="http://schemas.microsoft.com/office/powerpoint/2010/main" val="1282267287"/>
              </p:ext>
            </p:extLst>
          </p:nvPr>
        </p:nvGraphicFramePr>
        <p:xfrm>
          <a:off x="609600" y="1574800"/>
          <a:ext cx="800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2681906466"/>
              </p:ext>
            </p:extLst>
          </p:nvPr>
        </p:nvGraphicFramePr>
        <p:xfrm>
          <a:off x="2057400" y="5181600"/>
          <a:ext cx="4800600" cy="1014807"/>
        </p:xfrm>
        <a:graphic>
          <a:graphicData uri="http://schemas.openxmlformats.org/presentationml/2006/ole">
            <mc:AlternateContent xmlns:mc="http://schemas.openxmlformats.org/markup-compatibility/2006">
              <mc:Choice xmlns:v="urn:schemas-microsoft-com:vml" Requires="v">
                <p:oleObj spid="_x0000_s2059" name="Ecuación" r:id="rId8" imgW="3022600" imgH="635000" progId="Equation.3">
                  <p:embed/>
                </p:oleObj>
              </mc:Choice>
              <mc:Fallback>
                <p:oleObj name="Ecuación" r:id="rId8" imgW="3022600" imgH="635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5181600"/>
                        <a:ext cx="4800600" cy="1014807"/>
                      </a:xfrm>
                      <a:prstGeom prst="rect">
                        <a:avLst/>
                      </a:prstGeom>
                      <a:noFill/>
                      <a:ln>
                        <a:noFill/>
                      </a:ln>
                    </p:spPr>
                  </p:pic>
                </p:oleObj>
              </mc:Fallback>
            </mc:AlternateContent>
          </a:graphicData>
        </a:graphic>
      </p:graphicFrame>
      <p:pic>
        <p:nvPicPr>
          <p:cNvPr id="6" name="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9" name="8 Flecha curvada hacia arriba">
            <a:hlinkClick r:id="rId1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6004571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2830985"/>
              </p:ext>
            </p:extLst>
          </p:nvPr>
        </p:nvGraphicFramePr>
        <p:xfrm>
          <a:off x="228600" y="1600200"/>
          <a:ext cx="8458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457200" y="304800"/>
            <a:ext cx="8229600" cy="1143000"/>
          </a:xfrm>
        </p:spPr>
        <p:txBody>
          <a:bodyPr>
            <a:normAutofit/>
          </a:bodyPr>
          <a:lstStyle/>
          <a:p>
            <a:r>
              <a:rPr lang="es-ES" sz="3600" dirty="0" smtClean="0"/>
              <a:t>Porcentaje</a:t>
            </a:r>
            <a:r>
              <a:rPr lang="en-US" sz="3600" dirty="0" smtClean="0"/>
              <a:t> de </a:t>
            </a:r>
            <a:r>
              <a:rPr lang="es-ES" sz="3600" dirty="0" smtClean="0"/>
              <a:t>visión</a:t>
            </a:r>
            <a:r>
              <a:rPr lang="en-US" sz="3600" dirty="0" smtClean="0"/>
              <a:t> de la </a:t>
            </a:r>
            <a:r>
              <a:rPr lang="es-ES" sz="3600" dirty="0" smtClean="0"/>
              <a:t>cámara</a:t>
            </a:r>
            <a:r>
              <a:rPr lang="en-US" sz="3600" dirty="0" smtClean="0"/>
              <a:t> </a:t>
            </a:r>
            <a:r>
              <a:rPr lang="es-ES" sz="3600" dirty="0" smtClean="0"/>
              <a:t>infrarroja</a:t>
            </a:r>
            <a:endParaRPr lang="es-ES" sz="3600" dirty="0"/>
          </a:p>
        </p:txBody>
      </p:sp>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33062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44062" y="1600200"/>
            <a:ext cx="49999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13262"/>
            <a:ext cx="501114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228600"/>
            <a:ext cx="8229600" cy="1143000"/>
          </a:xfrm>
        </p:spPr>
        <p:txBody>
          <a:bodyPr>
            <a:normAutofit/>
          </a:bodyPr>
          <a:lstStyle/>
          <a:p>
            <a:r>
              <a:rPr lang="es-ES" sz="3600" dirty="0" smtClean="0"/>
              <a:t>Porcentaje</a:t>
            </a:r>
            <a:r>
              <a:rPr lang="en-US" sz="3600" dirty="0" smtClean="0"/>
              <a:t> de </a:t>
            </a:r>
            <a:r>
              <a:rPr lang="es-ES" sz="3600" dirty="0" smtClean="0"/>
              <a:t>visión</a:t>
            </a:r>
            <a:r>
              <a:rPr lang="en-US" sz="3600" dirty="0" smtClean="0"/>
              <a:t> de la </a:t>
            </a:r>
            <a:r>
              <a:rPr lang="es-ES" sz="3600" dirty="0" smtClean="0"/>
              <a:t>cámara</a:t>
            </a:r>
            <a:r>
              <a:rPr lang="en-US" sz="3600" dirty="0" smtClean="0"/>
              <a:t> </a:t>
            </a:r>
            <a:r>
              <a:rPr lang="es-ES" sz="3600" dirty="0" smtClean="0"/>
              <a:t>infrarroja</a:t>
            </a:r>
            <a:endParaRPr lang="es-ES" sz="3600" dirty="0"/>
          </a:p>
        </p:txBody>
      </p:sp>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6"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650449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49999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2232" y="1602132"/>
            <a:ext cx="501114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457200" y="228600"/>
            <a:ext cx="8229600" cy="1143000"/>
          </a:xfrm>
        </p:spPr>
        <p:txBody>
          <a:bodyPr>
            <a:normAutofit/>
          </a:bodyPr>
          <a:lstStyle/>
          <a:p>
            <a:r>
              <a:rPr lang="es-ES" sz="3600" dirty="0" smtClean="0"/>
              <a:t>Porcentaje</a:t>
            </a:r>
            <a:r>
              <a:rPr lang="en-US" sz="3600" dirty="0" smtClean="0"/>
              <a:t> de </a:t>
            </a:r>
            <a:r>
              <a:rPr lang="es-ES" sz="3600" dirty="0" smtClean="0"/>
              <a:t>visión</a:t>
            </a:r>
            <a:r>
              <a:rPr lang="en-US" sz="3600" dirty="0" smtClean="0"/>
              <a:t> de la </a:t>
            </a:r>
            <a:r>
              <a:rPr lang="es-ES" sz="3600" dirty="0" smtClean="0"/>
              <a:t>cámara</a:t>
            </a:r>
            <a:r>
              <a:rPr lang="en-US" sz="3600" dirty="0" smtClean="0"/>
              <a:t> </a:t>
            </a:r>
            <a:r>
              <a:rPr lang="es-ES" sz="3600" dirty="0" smtClean="0"/>
              <a:t>infrarroja</a:t>
            </a:r>
            <a:endParaRPr lang="es-ES" sz="3600" dirty="0"/>
          </a:p>
        </p:txBody>
      </p:sp>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60035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98419506"/>
              </p:ext>
            </p:extLst>
          </p:nvPr>
        </p:nvGraphicFramePr>
        <p:xfrm>
          <a:off x="36459" y="-459432"/>
          <a:ext cx="9144000" cy="7704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39553" y="4437112"/>
            <a:ext cx="7992888" cy="1521057"/>
          </a:xfrm>
          <a:prstGeom prst="rect">
            <a:avLst/>
          </a:prstGeom>
        </p:spPr>
        <p:txBody>
          <a:bodyPr wrap="square">
            <a:spAutoFit/>
          </a:bodyPr>
          <a:lstStyle/>
          <a:p>
            <a:pPr marL="342900" indent="-342900" algn="just">
              <a:lnSpc>
                <a:spcPct val="80000"/>
              </a:lnSpc>
              <a:spcBef>
                <a:spcPct val="20000"/>
              </a:spcBef>
              <a:buClr>
                <a:schemeClr val="accent1"/>
              </a:buClr>
              <a:buSzPct val="76000"/>
              <a:buFont typeface="Wingdings" pitchFamily="2" charset="2"/>
              <a:buChar char="§"/>
            </a:pPr>
            <a:r>
              <a:rPr lang="es-EC" sz="2200" dirty="0"/>
              <a:t>Permite una continua innovación en las prácticas docentes, mejora de la motivación y atención de los alumnos.</a:t>
            </a:r>
          </a:p>
          <a:p>
            <a:pPr marL="342900" indent="-342900" algn="just">
              <a:lnSpc>
                <a:spcPct val="80000"/>
              </a:lnSpc>
              <a:spcBef>
                <a:spcPct val="20000"/>
              </a:spcBef>
              <a:buClr>
                <a:schemeClr val="accent1"/>
              </a:buClr>
              <a:buSzPct val="76000"/>
              <a:buFont typeface="Wingdings" pitchFamily="2" charset="2"/>
              <a:buChar char="§"/>
            </a:pPr>
            <a:r>
              <a:rPr lang="es-EC" sz="2200" dirty="0"/>
              <a:t>Disponibilidad de nuevas herramientas para atender la diversidad de los alumnos, especialmente a aquellos alumnos con capacidades diferentes o dificultades en el aprendizaje.</a:t>
            </a:r>
          </a:p>
        </p:txBody>
      </p:sp>
      <p:sp>
        <p:nvSpPr>
          <p:cNvPr id="6" name="5 Flecha curvada hacia arriba">
            <a:hlinkClick r:id="rId7"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58209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929427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457200" y="274638"/>
            <a:ext cx="8229600" cy="1143000"/>
          </a:xfrm>
        </p:spPr>
        <p:txBody>
          <a:bodyPr>
            <a:normAutofit/>
          </a:bodyPr>
          <a:lstStyle/>
          <a:p>
            <a:pPr lvl="2" algn="ctr" rtl="0">
              <a:spcBef>
                <a:spcPct val="0"/>
              </a:spcBef>
            </a:pPr>
            <a:r>
              <a:rPr lang="es-EC" sz="2800" b="1" dirty="0">
                <a:effectLst>
                  <a:glow>
                    <a:srgbClr val="000000"/>
                  </a:glow>
                  <a:outerShdw sx="0" sy="0">
                    <a:srgbClr val="000000"/>
                  </a:outerShdw>
                  <a:reflection stA="0" endPos="0" fadeDir="0" sx="0" sy="0"/>
                </a:effectLst>
              </a:rPr>
              <a:t>Pruebas de Tracking entre el dispositivo de recepción, y resultados experimentales</a:t>
            </a:r>
            <a:r>
              <a:rPr lang="es-EC" sz="2800" b="1" dirty="0" smtClean="0">
                <a:effectLst>
                  <a:glow>
                    <a:srgbClr val="000000"/>
                  </a:glow>
                  <a:outerShdw sx="0" sy="0">
                    <a:srgbClr val="000000"/>
                  </a:outerShdw>
                  <a:reflection stA="0" endPos="0" fadeDir="0" sx="0" sy="0"/>
                </a:effectLst>
              </a:rPr>
              <a:t>.</a:t>
            </a:r>
            <a:endParaRPr lang="es-ES" sz="2800" dirty="0"/>
          </a:p>
        </p:txBody>
      </p:sp>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7443199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939695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457200" y="274638"/>
            <a:ext cx="8229600" cy="1143000"/>
          </a:xfrm>
        </p:spPr>
        <p:txBody>
          <a:bodyPr>
            <a:normAutofit/>
          </a:bodyPr>
          <a:lstStyle/>
          <a:p>
            <a:pPr lvl="2" algn="ctr" rtl="0">
              <a:spcBef>
                <a:spcPct val="0"/>
              </a:spcBef>
            </a:pPr>
            <a:r>
              <a:rPr lang="es-EC" sz="2800" b="1" dirty="0">
                <a:effectLst>
                  <a:glow>
                    <a:srgbClr val="000000"/>
                  </a:glow>
                  <a:outerShdw sx="0" sy="0">
                    <a:srgbClr val="000000"/>
                  </a:outerShdw>
                  <a:reflection stA="0" endPos="0" fadeDir="0" sx="0" sy="0"/>
                </a:effectLst>
              </a:rPr>
              <a:t>Pruebas de Tracking entre el dispositivo de recepción, y resultados experimentales</a:t>
            </a:r>
            <a:r>
              <a:rPr lang="es-EC" sz="2800" b="1" dirty="0" smtClean="0">
                <a:effectLst>
                  <a:glow>
                    <a:srgbClr val="000000"/>
                  </a:glow>
                  <a:outerShdw sx="0" sy="0">
                    <a:srgbClr val="000000"/>
                  </a:outerShdw>
                  <a:reflection stA="0" endPos="0" fadeDir="0" sx="0" sy="0"/>
                </a:effectLst>
              </a:rPr>
              <a:t>.</a:t>
            </a:r>
            <a:endParaRPr lang="es-ES" sz="2800" dirty="0"/>
          </a:p>
        </p:txBody>
      </p:sp>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30379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9970421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a:spLocks noGrp="1"/>
          </p:cNvSpPr>
          <p:nvPr>
            <p:ph type="title"/>
          </p:nvPr>
        </p:nvSpPr>
        <p:spPr>
          <a:xfrm>
            <a:off x="457200" y="274638"/>
            <a:ext cx="8229600" cy="1143000"/>
          </a:xfrm>
        </p:spPr>
        <p:txBody>
          <a:bodyPr>
            <a:normAutofit/>
          </a:bodyPr>
          <a:lstStyle/>
          <a:p>
            <a:pPr lvl="2" algn="ctr" rtl="0">
              <a:spcBef>
                <a:spcPct val="0"/>
              </a:spcBef>
            </a:pPr>
            <a:r>
              <a:rPr lang="es-EC" sz="2800" b="1" dirty="0">
                <a:effectLst>
                  <a:glow>
                    <a:srgbClr val="000000"/>
                  </a:glow>
                  <a:outerShdw sx="0" sy="0">
                    <a:srgbClr val="000000"/>
                  </a:outerShdw>
                  <a:reflection stA="0" endPos="0" fadeDir="0" sx="0" sy="0"/>
                </a:effectLst>
              </a:rPr>
              <a:t>Pruebas de Tracking entre el dispositivo de recepción, y resultados experimentales</a:t>
            </a:r>
            <a:r>
              <a:rPr lang="es-EC" sz="2800" b="1" dirty="0" smtClean="0">
                <a:effectLst>
                  <a:glow>
                    <a:srgbClr val="000000"/>
                  </a:glow>
                  <a:outerShdw sx="0" sy="0">
                    <a:srgbClr val="000000"/>
                  </a:outerShdw>
                  <a:reflection stA="0" endPos="0" fadeDir="0" sx="0" sy="0"/>
                </a:effectLst>
              </a:rPr>
              <a:t>.</a:t>
            </a:r>
            <a:endParaRPr lang="es-ES" sz="2800" dirty="0"/>
          </a:p>
        </p:txBody>
      </p:sp>
      <p:pic>
        <p:nvPicPr>
          <p:cNvPr id="4"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9300491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520467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590872" y="274638"/>
            <a:ext cx="8229600" cy="1143000"/>
          </a:xfrm>
        </p:spPr>
        <p:txBody>
          <a:bodyPr>
            <a:normAutofit/>
          </a:bodyPr>
          <a:lstStyle/>
          <a:p>
            <a:pPr lvl="2" algn="ctr" rtl="0">
              <a:spcBef>
                <a:spcPct val="0"/>
              </a:spcBef>
            </a:pPr>
            <a:r>
              <a:rPr lang="es-EC" sz="2800" b="1" dirty="0">
                <a:effectLst>
                  <a:glow>
                    <a:srgbClr val="000000"/>
                  </a:glow>
                  <a:outerShdw sx="0" sy="0">
                    <a:srgbClr val="000000"/>
                  </a:outerShdw>
                  <a:reflection stA="0" endPos="0" fadeDir="0" sx="0" sy="0"/>
                </a:effectLst>
              </a:rPr>
              <a:t>Pruebas de Tracking entre el dispositivo de recepción, y resultados experimentales</a:t>
            </a:r>
            <a:r>
              <a:rPr lang="es-EC" sz="2800" b="1" dirty="0" smtClean="0">
                <a:effectLst>
                  <a:glow>
                    <a:srgbClr val="000000"/>
                  </a:glow>
                  <a:outerShdw sx="0" sy="0">
                    <a:srgbClr val="000000"/>
                  </a:outerShdw>
                  <a:reflection stA="0" endPos="0" fadeDir="0" sx="0" sy="0"/>
                </a:effectLst>
              </a:rPr>
              <a:t>.</a:t>
            </a:r>
            <a:endParaRPr lang="es-ES" sz="2800" dirty="0"/>
          </a:p>
        </p:txBody>
      </p:sp>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8" name="7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1442067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764904"/>
          </a:xfrm>
        </p:spPr>
        <p:txBody>
          <a:bodyPr/>
          <a:lstStyle/>
          <a:p>
            <a:pPr algn="just"/>
            <a:r>
              <a:rPr lang="es-EC" dirty="0"/>
              <a:t>S</a:t>
            </a:r>
            <a:r>
              <a:rPr lang="es-EC" dirty="0" smtClean="0"/>
              <a:t>oftware </a:t>
            </a:r>
            <a:r>
              <a:rPr lang="es-EC" dirty="0"/>
              <a:t>de interconexión con la </a:t>
            </a:r>
            <a:r>
              <a:rPr lang="es-EC" i="1" dirty="0" err="1"/>
              <a:t>PDi</a:t>
            </a:r>
            <a:r>
              <a:rPr lang="es-EC" dirty="0"/>
              <a:t> </a:t>
            </a:r>
            <a:r>
              <a:rPr lang="es-EC" dirty="0" smtClean="0"/>
              <a:t>y </a:t>
            </a:r>
            <a:r>
              <a:rPr lang="es-EC" dirty="0"/>
              <a:t>aplicaciones orientadas a teleducación, </a:t>
            </a:r>
            <a:r>
              <a:rPr lang="es-EC" dirty="0" smtClean="0"/>
              <a:t>los cuales </a:t>
            </a:r>
            <a:r>
              <a:rPr lang="es-EC" dirty="0"/>
              <a:t>presenta el siguiente </a:t>
            </a:r>
            <a:r>
              <a:rPr lang="es-EC" dirty="0" smtClean="0"/>
              <a:t>aspecto.</a:t>
            </a:r>
            <a:endParaRPr lang="es-EC" dirty="0"/>
          </a:p>
        </p:txBody>
      </p:sp>
      <p:sp>
        <p:nvSpPr>
          <p:cNvPr id="4" name="3 Rectángulo"/>
          <p:cNvSpPr/>
          <p:nvPr/>
        </p:nvSpPr>
        <p:spPr>
          <a:xfrm>
            <a:off x="1691679" y="470744"/>
            <a:ext cx="6048672"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RESULTADOS FINALES</a:t>
            </a: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1043608" y="3301677"/>
            <a:ext cx="3312368" cy="3195487"/>
          </a:xfrm>
          <a:prstGeom prst="rect">
            <a:avLst/>
          </a:prstGeom>
        </p:spPr>
      </p:pic>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4716015" y="3301677"/>
            <a:ext cx="3318871" cy="3195487"/>
          </a:xfrm>
          <a:prstGeom prst="rect">
            <a:avLst/>
          </a:prstGeom>
        </p:spPr>
      </p:pic>
      <p:sp>
        <p:nvSpPr>
          <p:cNvPr id="6" name="5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8736301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F:\fotos\DSC_05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7396" y="3429000"/>
            <a:ext cx="5004048" cy="33498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fotos\DSC_05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1556791"/>
            <a:ext cx="5832648" cy="3904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F:\fotos\DSC_05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8640"/>
            <a:ext cx="5323195" cy="3563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F:\fotos\DSC_05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931"/>
            <a:ext cx="3131840" cy="2096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F:\fotos\DSC_058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20" y="4653136"/>
            <a:ext cx="3995936" cy="2674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descr="F:\fotos\DSC_057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8" t="7502" r="27326" b="7748"/>
          <a:stretch/>
        </p:blipFill>
        <p:spPr bwMode="auto">
          <a:xfrm>
            <a:off x="3492748" y="4972327"/>
            <a:ext cx="2489200" cy="1952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1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0796" y="743883"/>
            <a:ext cx="853200" cy="855617"/>
          </a:xfrm>
          <a:prstGeom prst="rect">
            <a:avLst/>
          </a:prstGeom>
        </p:spPr>
      </p:pic>
      <p:pic>
        <p:nvPicPr>
          <p:cNvPr id="12" name="11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6148" y="91268"/>
            <a:ext cx="1001796" cy="983854"/>
          </a:xfrm>
          <a:prstGeom prst="rect">
            <a:avLst/>
          </a:prstGeom>
        </p:spPr>
      </p:pic>
    </p:spTree>
    <p:extLst>
      <p:ext uri="{BB962C8B-B14F-4D97-AF65-F5344CB8AC3E}">
        <p14:creationId xmlns:p14="http://schemas.microsoft.com/office/powerpoint/2010/main" val="9670130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stretch>
            <a:fillRect/>
          </a:stretch>
        </p:blipFill>
        <p:spPr>
          <a:xfrm>
            <a:off x="5313679" y="899789"/>
            <a:ext cx="3291720" cy="214283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7 Imagen"/>
          <p:cNvPicPr/>
          <p:nvPr/>
        </p:nvPicPr>
        <p:blipFill>
          <a:blip r:embed="rId3"/>
          <a:stretch>
            <a:fillRect/>
          </a:stretch>
        </p:blipFill>
        <p:spPr>
          <a:xfrm>
            <a:off x="539552" y="439503"/>
            <a:ext cx="2392396" cy="21738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8 Imagen"/>
          <p:cNvPicPr/>
          <p:nvPr/>
        </p:nvPicPr>
        <p:blipFill>
          <a:blip r:embed="rId4"/>
          <a:stretch>
            <a:fillRect/>
          </a:stretch>
        </p:blipFill>
        <p:spPr>
          <a:xfrm>
            <a:off x="2931948" y="908720"/>
            <a:ext cx="2392396" cy="21738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9 Imagen"/>
          <p:cNvPicPr/>
          <p:nvPr/>
        </p:nvPicPr>
        <p:blipFill>
          <a:blip r:embed="rId5"/>
          <a:stretch>
            <a:fillRect/>
          </a:stretch>
        </p:blipFill>
        <p:spPr>
          <a:xfrm>
            <a:off x="1943705" y="3284984"/>
            <a:ext cx="2376265" cy="1800200"/>
          </a:xfrm>
          <a:prstGeom prst="rect">
            <a:avLst/>
          </a:prstGeom>
        </p:spPr>
      </p:pic>
      <p:pic>
        <p:nvPicPr>
          <p:cNvPr id="11" name="10 Imagen"/>
          <p:cNvPicPr/>
          <p:nvPr/>
        </p:nvPicPr>
        <p:blipFill>
          <a:blip r:embed="rId6"/>
          <a:stretch>
            <a:fillRect/>
          </a:stretch>
        </p:blipFill>
        <p:spPr>
          <a:xfrm>
            <a:off x="953934" y="4509120"/>
            <a:ext cx="2232247" cy="1794028"/>
          </a:xfrm>
          <a:prstGeom prst="rect">
            <a:avLst/>
          </a:prstGeom>
        </p:spPr>
      </p:pic>
      <p:pic>
        <p:nvPicPr>
          <p:cNvPr id="12" name="11 Imagen"/>
          <p:cNvPicPr/>
          <p:nvPr/>
        </p:nvPicPr>
        <p:blipFill>
          <a:blip r:embed="rId7"/>
          <a:stretch>
            <a:fillRect/>
          </a:stretch>
        </p:blipFill>
        <p:spPr>
          <a:xfrm>
            <a:off x="5492240" y="3284984"/>
            <a:ext cx="2376265" cy="1800200"/>
          </a:xfrm>
          <a:prstGeom prst="rect">
            <a:avLst/>
          </a:prstGeom>
        </p:spPr>
      </p:pic>
      <p:pic>
        <p:nvPicPr>
          <p:cNvPr id="13" name="12 Imagen"/>
          <p:cNvPicPr/>
          <p:nvPr/>
        </p:nvPicPr>
        <p:blipFill>
          <a:blip r:embed="rId8"/>
          <a:stretch>
            <a:fillRect/>
          </a:stretch>
        </p:blipFill>
        <p:spPr>
          <a:xfrm>
            <a:off x="4448125" y="4509120"/>
            <a:ext cx="2232247" cy="1800200"/>
          </a:xfrm>
          <a:prstGeom prst="rect">
            <a:avLst/>
          </a:prstGeom>
        </p:spPr>
      </p:pic>
      <p:sp>
        <p:nvSpPr>
          <p:cNvPr id="14" name="13 Flecha curvada hacia arriba">
            <a:hlinkClick r:id="rId9"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15" name="1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8609705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lvl="0" algn="just">
              <a:buFont typeface="Wingdings" pitchFamily="2" charset="2"/>
              <a:buChar char="§"/>
            </a:pPr>
            <a:r>
              <a:rPr lang="es-EC" dirty="0" smtClean="0"/>
              <a:t>Para </a:t>
            </a:r>
            <a:r>
              <a:rPr lang="es-EC" dirty="0"/>
              <a:t>un adecuado funcionamiento de </a:t>
            </a:r>
            <a:r>
              <a:rPr lang="es-EC" dirty="0" smtClean="0"/>
              <a:t>la </a:t>
            </a:r>
            <a:r>
              <a:rPr lang="es-EC" dirty="0" err="1" smtClean="0"/>
              <a:t>PDi</a:t>
            </a:r>
            <a:r>
              <a:rPr lang="es-EC" dirty="0" smtClean="0"/>
              <a:t>, </a:t>
            </a:r>
            <a:r>
              <a:rPr lang="es-EC" dirty="0"/>
              <a:t>es fundamental ubicar correctamente el dispositivo receptor, para esto se debe tomar en cuenta varios </a:t>
            </a:r>
            <a:r>
              <a:rPr lang="es-EC" dirty="0" smtClean="0"/>
              <a:t>parámetros:</a:t>
            </a:r>
          </a:p>
          <a:p>
            <a:pPr lvl="1" algn="just">
              <a:buFont typeface="Wingdings" pitchFamily="2" charset="2"/>
              <a:buChar char="§"/>
            </a:pPr>
            <a:r>
              <a:rPr lang="es-EC" dirty="0"/>
              <a:t>Espacio físico de instalación.</a:t>
            </a:r>
          </a:p>
          <a:p>
            <a:pPr lvl="1" algn="just">
              <a:buFont typeface="Wingdings" pitchFamily="2" charset="2"/>
              <a:buChar char="§"/>
            </a:pPr>
            <a:r>
              <a:rPr lang="es-EC" dirty="0"/>
              <a:t>Altura de la </a:t>
            </a:r>
            <a:r>
              <a:rPr lang="es-EC" dirty="0" smtClean="0"/>
              <a:t>proyección.</a:t>
            </a:r>
            <a:endParaRPr lang="es-EC" dirty="0"/>
          </a:p>
          <a:p>
            <a:pPr lvl="1" algn="just">
              <a:buFont typeface="Wingdings" pitchFamily="2" charset="2"/>
              <a:buChar char="§"/>
            </a:pPr>
            <a:r>
              <a:rPr lang="es-EC" dirty="0" smtClean="0"/>
              <a:t>Radio = 2 * Altura de proyección.</a:t>
            </a:r>
          </a:p>
          <a:p>
            <a:pPr lvl="0" algn="just">
              <a:buFont typeface="Wingdings" pitchFamily="2" charset="2"/>
              <a:buChar char="§"/>
            </a:pPr>
            <a:r>
              <a:rPr lang="es-EC" dirty="0" smtClean="0"/>
              <a:t>C</a:t>
            </a:r>
            <a:r>
              <a:rPr lang="es-EC" sz="3200" dirty="0" smtClean="0"/>
              <a:t>onsiderar </a:t>
            </a:r>
            <a:r>
              <a:rPr lang="es-EC" sz="3200" dirty="0"/>
              <a:t>que el dispositivo receptor tiene un límite de distancia de funcionamiento, el cual se relaciona directamente con la altura de la proyección</a:t>
            </a:r>
            <a:r>
              <a:rPr lang="es-EC" sz="3200" dirty="0" smtClean="0"/>
              <a:t>.</a:t>
            </a:r>
            <a:endParaRPr lang="es-EC" sz="3200" dirty="0"/>
          </a:p>
        </p:txBody>
      </p:sp>
      <p:sp>
        <p:nvSpPr>
          <p:cNvPr id="4" name="3 Rectángulo"/>
          <p:cNvSpPr/>
          <p:nvPr/>
        </p:nvSpPr>
        <p:spPr>
          <a:xfrm>
            <a:off x="2267744" y="283175"/>
            <a:ext cx="4691042"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CONCLUSIONES</a:t>
            </a:r>
          </a:p>
        </p:txBody>
      </p:sp>
      <p:sp>
        <p:nvSpPr>
          <p:cNvPr id="5" name="4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0164513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lvl="0" algn="just"/>
            <a:r>
              <a:rPr lang="es-EC" dirty="0" smtClean="0"/>
              <a:t>Mediante </a:t>
            </a:r>
            <a:r>
              <a:rPr lang="es-EC" dirty="0"/>
              <a:t>este estudio se comprueba que al ubicar el dispositivo receptor con un ángulo ente </a:t>
            </a:r>
            <a:r>
              <a:rPr lang="es-EC" dirty="0" smtClean="0"/>
              <a:t>45° </a:t>
            </a:r>
            <a:r>
              <a:rPr lang="es-EC" dirty="0"/>
              <a:t>y </a:t>
            </a:r>
            <a:r>
              <a:rPr lang="es-EC" dirty="0" smtClean="0"/>
              <a:t>80°, </a:t>
            </a:r>
            <a:r>
              <a:rPr lang="es-EC" dirty="0"/>
              <a:t>respecto a la superficie de proyección, se obtienen excelentes resultados en cuanto al porcentaje de visión, además se concluye que la longitud de onda del </a:t>
            </a:r>
            <a:r>
              <a:rPr lang="es-EC" dirty="0" err="1"/>
              <a:t>led</a:t>
            </a:r>
            <a:r>
              <a:rPr lang="es-EC" dirty="0"/>
              <a:t> emisor debe ser igual a 940nm ya que para longitudes menores la cámara del dispositivo receptor no reconoce correctamente los pulsos de luz y los interpreta como errores por pérdida de visión.</a:t>
            </a:r>
          </a:p>
          <a:p>
            <a:endParaRPr lang="es-EC" dirty="0"/>
          </a:p>
        </p:txBody>
      </p:sp>
      <p:sp>
        <p:nvSpPr>
          <p:cNvPr id="4" name="3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1032432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lvl="0" algn="just">
              <a:buFont typeface="Wingdings" pitchFamily="2" charset="2"/>
              <a:buChar char="§"/>
            </a:pPr>
            <a:r>
              <a:rPr lang="es-EC" dirty="0"/>
              <a:t>El empleo de una pizarra digital interactiva motiva al estudiante debido a que el maestro presenta una clase más llamativa y novedosa que las clases que utilizan los métodos pedagógicos tradicionales, además este sistema simplifica la comprensión de conceptos complejos dada la potencia para reforzar las explicaciones utilizando diferentes recursos didácticos como videos, imágenes, y diferente software especializado, con los cuales pueden interactuar tanto el maestro como los alumnos</a:t>
            </a:r>
            <a:r>
              <a:rPr lang="es-EC" dirty="0" smtClean="0"/>
              <a:t>.</a:t>
            </a:r>
            <a:endParaRPr lang="es-EC" dirty="0"/>
          </a:p>
        </p:txBody>
      </p:sp>
      <p:sp>
        <p:nvSpPr>
          <p:cNvPr id="4" name="3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314511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25144"/>
          </a:xfrm>
        </p:spPr>
        <p:txBody>
          <a:bodyPr>
            <a:normAutofit lnSpcReduction="10000"/>
          </a:bodyPr>
          <a:lstStyle/>
          <a:p>
            <a:pPr algn="just">
              <a:buFont typeface="Wingdings" pitchFamily="2" charset="2"/>
              <a:buChar char="§"/>
            </a:pPr>
            <a:r>
              <a:rPr lang="es-EC" dirty="0"/>
              <a:t>S</a:t>
            </a:r>
            <a:r>
              <a:rPr lang="es-EC" dirty="0" smtClean="0"/>
              <a:t>istema tecnológico que permite proyectar en una superficie, contenidos digitales, e interactuar sobre los mismos; donde se requiere:</a:t>
            </a:r>
          </a:p>
          <a:p>
            <a:pPr marL="0" indent="0" algn="just">
              <a:buNone/>
            </a:pPr>
            <a:r>
              <a:rPr lang="es-EC" dirty="0"/>
              <a:t> </a:t>
            </a:r>
            <a:r>
              <a:rPr lang="es-EC" dirty="0" smtClean="0"/>
              <a:t>      - Computador</a:t>
            </a:r>
          </a:p>
          <a:p>
            <a:pPr marL="0" indent="0" algn="just">
              <a:buNone/>
            </a:pPr>
            <a:r>
              <a:rPr lang="es-EC" dirty="0"/>
              <a:t> </a:t>
            </a:r>
            <a:r>
              <a:rPr lang="es-EC" dirty="0" smtClean="0"/>
              <a:t>      - Proyector</a:t>
            </a:r>
          </a:p>
          <a:p>
            <a:pPr marL="0" indent="0" algn="just">
              <a:buNone/>
            </a:pPr>
            <a:r>
              <a:rPr lang="es-EC" dirty="0"/>
              <a:t> </a:t>
            </a:r>
            <a:r>
              <a:rPr lang="es-EC" dirty="0" smtClean="0"/>
              <a:t>      - Dispositivo de recepción de información</a:t>
            </a:r>
          </a:p>
          <a:p>
            <a:pPr marL="0" indent="0" algn="just">
              <a:buNone/>
            </a:pPr>
            <a:r>
              <a:rPr lang="es-EC" dirty="0" smtClean="0"/>
              <a:t>       - Dispositivo de control de puntero</a:t>
            </a:r>
          </a:p>
          <a:p>
            <a:pPr marL="0" indent="0" algn="just">
              <a:buNone/>
            </a:pPr>
            <a:r>
              <a:rPr lang="es-EC" dirty="0"/>
              <a:t>	</a:t>
            </a:r>
            <a:r>
              <a:rPr lang="es-EC" dirty="0" smtClean="0"/>
              <a:t>(lápiz infrarrojo)</a:t>
            </a:r>
          </a:p>
          <a:p>
            <a:pPr algn="just">
              <a:buFont typeface="Wingdings" pitchFamily="2" charset="2"/>
              <a:buChar char="§"/>
            </a:pPr>
            <a:endParaRPr lang="es-EC" dirty="0" smtClean="0"/>
          </a:p>
          <a:p>
            <a:pPr algn="just">
              <a:buFont typeface="Wingdings" pitchFamily="2" charset="2"/>
              <a:buChar char="§"/>
            </a:pPr>
            <a:endParaRPr lang="es-EC" dirty="0"/>
          </a:p>
        </p:txBody>
      </p:sp>
      <p:sp>
        <p:nvSpPr>
          <p:cNvPr id="4" name="3 Rectángulo">
            <a:hlinkClick r:id="rId3" action="ppaction://hlinksldjump"/>
          </p:cNvPr>
          <p:cNvSpPr/>
          <p:nvPr/>
        </p:nvSpPr>
        <p:spPr>
          <a:xfrm>
            <a:off x="1259632" y="283175"/>
            <a:ext cx="6912768"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PIZARRA DIGITAL INTERACTIVA</a:t>
            </a:r>
          </a:p>
        </p:txBody>
      </p:sp>
      <p:sp>
        <p:nvSpPr>
          <p:cNvPr id="5" name="4 Flecha curvada hacia arriba">
            <a:hlinkClick r:id="rId4"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3187109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92500" lnSpcReduction="20000"/>
          </a:bodyPr>
          <a:lstStyle/>
          <a:p>
            <a:pPr lvl="0" algn="just">
              <a:buFont typeface="Wingdings" pitchFamily="2" charset="2"/>
              <a:buChar char="§"/>
            </a:pPr>
            <a:r>
              <a:rPr lang="es-EC" dirty="0"/>
              <a:t>La utilización del puntero en el sistema de la pizarra digital permite a los niños de temprana edad estimular diferentes sentidos y capacidades como su motricidad fina ya que realizan distintas acciones con sus manos como desplazar el lápiz por la superficie de la pizarra y al mismo tiempo presionan el botón para seleccionar los objetos deseados. Los alumnos que padezcan de problemas auditivos se verán beneficiados debido a la gran cantidad de material visual que está disponible en la internet lo cual permite potenciar este tipo de aprendizaje.</a:t>
            </a:r>
          </a:p>
          <a:p>
            <a:endParaRPr lang="es-EC" dirty="0"/>
          </a:p>
        </p:txBody>
      </p:sp>
      <p:sp>
        <p:nvSpPr>
          <p:cNvPr id="4" name="3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894504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0" algn="just"/>
            <a:r>
              <a:rPr lang="es-EC" dirty="0"/>
              <a:t>Queda demostrado que la utilización del dispositivo aproximadamente a </a:t>
            </a:r>
            <a:r>
              <a:rPr lang="es-EC" dirty="0" smtClean="0"/>
              <a:t>15° </a:t>
            </a:r>
            <a:r>
              <a:rPr lang="es-EC" dirty="0"/>
              <a:t>o rangos menores no tienen sentido por los resultados de los cálculos realizados. Por tanto, colocar el dispositivo a </a:t>
            </a:r>
            <a:r>
              <a:rPr lang="es-EC" dirty="0" smtClean="0"/>
              <a:t>10° </a:t>
            </a:r>
            <a:r>
              <a:rPr lang="es-EC" dirty="0"/>
              <a:t>no ofrece ningún beneficio de uso y por el contrario reduce la resolución o área activa de detección en la superficie. Este efecto produce que el ratón se mueva a golpes e impidiendo que se pueda utilizar esta aplicación para escribir encima de la proyección, ya que el texto escrito no se podría comprender. Se concluye que el rango de utilización de este proyecto con dos mandos llega como máximo a </a:t>
            </a:r>
            <a:r>
              <a:rPr lang="es-EC" dirty="0" smtClean="0"/>
              <a:t>15° </a:t>
            </a:r>
            <a:r>
              <a:rPr lang="es-EC" dirty="0"/>
              <a:t>respecto la proyección</a:t>
            </a:r>
            <a:r>
              <a:rPr lang="es-EC" dirty="0" smtClean="0"/>
              <a:t>.</a:t>
            </a:r>
            <a:endParaRPr lang="es-EC" dirty="0"/>
          </a:p>
        </p:txBody>
      </p:sp>
      <p:sp>
        <p:nvSpPr>
          <p:cNvPr id="4" name="3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2147246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0" algn="just"/>
            <a:r>
              <a:rPr lang="es-EC" dirty="0"/>
              <a:t>Colocar el dispositivo a </a:t>
            </a:r>
            <a:r>
              <a:rPr lang="es-EC" dirty="0" smtClean="0"/>
              <a:t>45° </a:t>
            </a:r>
            <a:r>
              <a:rPr lang="es-EC" dirty="0"/>
              <a:t>resulta la opción más equilibrada. Para este ángulo, las zonas oscuras que puede aparecer son casi inexistentes, y en el peor de los casos llegan a ser de 3 cm. Por otra parte, el porcentaje de visión en esta posición según el primer estudio realizado es del 68 % si la distancia se obtiene aplicando “d = 2h”, con lo que se asegura que el movimiento del cursor será muy fluido y la escritura se podrá comprender fácilmente. Al ofrecen un rango de zonas oscuras tan bajo y un porcentaje de visión elevado, se considera que es la mejor opción para colocar el dispositivo, y se recomienda esta colocación para obtener unos resultados óptimos</a:t>
            </a:r>
            <a:r>
              <a:rPr lang="es-EC" dirty="0" smtClean="0"/>
              <a:t>.</a:t>
            </a:r>
            <a:endParaRPr lang="es-EC" dirty="0"/>
          </a:p>
        </p:txBody>
      </p:sp>
      <p:sp>
        <p:nvSpPr>
          <p:cNvPr id="4" name="3 Flecha curvada hacia arriba">
            <a:hlinkClick r:id="rId2"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
        <p:nvSpPr>
          <p:cNvPr id="7" name="6 Rectángulo"/>
          <p:cNvSpPr/>
          <p:nvPr/>
        </p:nvSpPr>
        <p:spPr>
          <a:xfrm>
            <a:off x="2267744" y="283175"/>
            <a:ext cx="4691042" cy="707886"/>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RECOMENDACIÓN</a:t>
            </a:r>
          </a:p>
        </p:txBody>
      </p:sp>
    </p:spTree>
    <p:extLst>
      <p:ext uri="{BB962C8B-B14F-4D97-AF65-F5344CB8AC3E}">
        <p14:creationId xmlns:p14="http://schemas.microsoft.com/office/powerpoint/2010/main" val="12460596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hlinkClick r:id="rId2" action="ppaction://hlinksldjump"/>
          </p:cNvPr>
          <p:cNvSpPr/>
          <p:nvPr/>
        </p:nvSpPr>
        <p:spPr>
          <a:xfrm>
            <a:off x="2267744" y="2348260"/>
            <a:ext cx="4691042" cy="1323439"/>
          </a:xfrm>
          <a:prstGeom prst="rect">
            <a:avLst/>
          </a:prstGeom>
          <a:solidFill>
            <a:schemeClr val="accent1">
              <a:lumMod val="50000"/>
            </a:schemeClr>
          </a:solidFill>
          <a:ln>
            <a:solidFill>
              <a:srgbClr val="0070C0"/>
            </a:solidFill>
          </a:ln>
          <a:effectLst>
            <a:outerShdw blurRad="44450" dist="50800" dir="5400000" sx="96000" rotWithShape="0">
              <a:srgbClr val="000000">
                <a:alpha val="34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8580" algn="ctr" defTabSz="360000"/>
            <a:r>
              <a:rPr lang="es-ES" sz="4000" dirty="0" smtClean="0"/>
              <a:t>GRACIAS POR SU ATENCIÓN</a:t>
            </a: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4031131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24128" y="993130"/>
            <a:ext cx="2829144" cy="4104456"/>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6571" y="3870050"/>
            <a:ext cx="1780728" cy="1780728"/>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334531" y="4702774"/>
            <a:ext cx="1402166" cy="934777"/>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89700" y="836712"/>
            <a:ext cx="1323502" cy="1323502"/>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935" y="2633032"/>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37 Imagen"/>
          <p:cNvPicPr>
            <a:picLocks noChangeAspect="1"/>
          </p:cNvPicPr>
          <p:nvPr/>
        </p:nvPicPr>
        <p:blipFill>
          <a:blip r:embed="rId7" cstate="print">
            <a:extLst>
              <a:ext uri="{BEBA8EAE-BF5A-486C-A8C5-ECC9F3942E4B}">
                <a14:imgProps xmlns:a14="http://schemas.microsoft.com/office/drawing/2010/main">
                  <a14:imgLayer r:embed="rId8">
                    <a14:imgEffect>
                      <a14:backgroundRemoval t="17705" b="77377" l="10400" r="91400"/>
                    </a14:imgEffect>
                  </a14:imgLayer>
                </a14:imgProps>
              </a:ext>
              <a:ext uri="{28A0092B-C50C-407E-A947-70E740481C1C}">
                <a14:useLocalDpi xmlns:a14="http://schemas.microsoft.com/office/drawing/2010/main" val="0"/>
              </a:ext>
            </a:extLst>
          </a:blip>
          <a:stretch>
            <a:fillRect/>
          </a:stretch>
        </p:blipFill>
        <p:spPr>
          <a:xfrm rot="18573071" flipH="1">
            <a:off x="5306341" y="3359552"/>
            <a:ext cx="1144131" cy="697919"/>
          </a:xfrm>
          <a:prstGeom prst="rect">
            <a:avLst/>
          </a:prstGeom>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1047574" y="1949707"/>
            <a:ext cx="447323" cy="6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4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0014" y="1853531"/>
            <a:ext cx="306683" cy="306683"/>
          </a:xfrm>
          <a:prstGeom prst="rect">
            <a:avLst/>
          </a:prstGeom>
        </p:spPr>
      </p:pic>
      <p:cxnSp>
        <p:nvCxnSpPr>
          <p:cNvPr id="44" name="43 Conector recto"/>
          <p:cNvCxnSpPr/>
          <p:nvPr/>
        </p:nvCxnSpPr>
        <p:spPr>
          <a:xfrm>
            <a:off x="1979712" y="1628800"/>
            <a:ext cx="4248472" cy="1836978"/>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7" name="46 Forma libre"/>
          <p:cNvSpPr/>
          <p:nvPr/>
        </p:nvSpPr>
        <p:spPr>
          <a:xfrm>
            <a:off x="6284189" y="2064358"/>
            <a:ext cx="362288" cy="1392072"/>
          </a:xfrm>
          <a:custGeom>
            <a:avLst/>
            <a:gdLst>
              <a:gd name="connsiteX0" fmla="*/ 48372 w 362288"/>
              <a:gd name="connsiteY0" fmla="*/ 0 h 1392072"/>
              <a:gd name="connsiteX1" fmla="*/ 116611 w 362288"/>
              <a:gd name="connsiteY1" fmla="*/ 559558 h 1392072"/>
              <a:gd name="connsiteX2" fmla="*/ 362271 w 362288"/>
              <a:gd name="connsiteY2" fmla="*/ 723331 h 1392072"/>
              <a:gd name="connsiteX3" fmla="*/ 130259 w 362288"/>
              <a:gd name="connsiteY3" fmla="*/ 1009934 h 1392072"/>
              <a:gd name="connsiteX4" fmla="*/ 280384 w 362288"/>
              <a:gd name="connsiteY4" fmla="*/ 1255594 h 1392072"/>
              <a:gd name="connsiteX5" fmla="*/ 34724 w 362288"/>
              <a:gd name="connsiteY5" fmla="*/ 1282890 h 1392072"/>
              <a:gd name="connsiteX6" fmla="*/ 7429 w 362288"/>
              <a:gd name="connsiteY6" fmla="*/ 1392072 h 139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8" h="1392072">
                <a:moveTo>
                  <a:pt x="48372" y="0"/>
                </a:moveTo>
                <a:cubicBezTo>
                  <a:pt x="56333" y="219501"/>
                  <a:pt x="64295" y="439003"/>
                  <a:pt x="116611" y="559558"/>
                </a:cubicBezTo>
                <a:cubicBezTo>
                  <a:pt x="168928" y="680113"/>
                  <a:pt x="359996" y="648268"/>
                  <a:pt x="362271" y="723331"/>
                </a:cubicBezTo>
                <a:cubicBezTo>
                  <a:pt x="364546" y="798394"/>
                  <a:pt x="143907" y="921224"/>
                  <a:pt x="130259" y="1009934"/>
                </a:cubicBezTo>
                <a:cubicBezTo>
                  <a:pt x="116611" y="1098644"/>
                  <a:pt x="296307" y="1210101"/>
                  <a:pt x="280384" y="1255594"/>
                </a:cubicBezTo>
                <a:cubicBezTo>
                  <a:pt x="264461" y="1301087"/>
                  <a:pt x="80216" y="1260144"/>
                  <a:pt x="34724" y="1282890"/>
                </a:cubicBezTo>
                <a:cubicBezTo>
                  <a:pt x="-10768" y="1305636"/>
                  <a:pt x="-1670" y="1348854"/>
                  <a:pt x="7429" y="13920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047571" y="2971604"/>
            <a:ext cx="447323" cy="63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Flecha curvada hacia arriba">
            <a:hlinkClick r:id="rId11" action="ppaction://hlinksldjump"/>
          </p:cNvPr>
          <p:cNvSpPr/>
          <p:nvPr/>
        </p:nvSpPr>
        <p:spPr>
          <a:xfrm>
            <a:off x="251520" y="6317144"/>
            <a:ext cx="504056" cy="360040"/>
          </a:xfrm>
          <a:prstGeom prst="curvedUpArrow">
            <a:avLst>
              <a:gd name="adj1" fmla="val 40047"/>
              <a:gd name="adj2" fmla="val 70000"/>
              <a:gd name="adj3" fmla="val 174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pic>
        <p:nvPicPr>
          <p:cNvPr id="14" name="13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15" name="14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546762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fontScale="92500" lnSpcReduction="20000"/>
          </a:bodyPr>
          <a:lstStyle/>
          <a:p>
            <a:pPr algn="just">
              <a:buFont typeface="Wingdings" pitchFamily="2" charset="2"/>
              <a:buChar char="§"/>
            </a:pPr>
            <a:endParaRPr lang="es-EC" dirty="0" smtClean="0"/>
          </a:p>
          <a:p>
            <a:pPr algn="just">
              <a:buFont typeface="Wingdings" pitchFamily="2" charset="2"/>
              <a:buChar char="§"/>
            </a:pPr>
            <a:r>
              <a:rPr lang="es-EC" dirty="0" smtClean="0"/>
              <a:t>Interactúa directamente sobre la superficie de proyección.</a:t>
            </a:r>
          </a:p>
          <a:p>
            <a:pPr algn="just">
              <a:buFont typeface="Wingdings" pitchFamily="2" charset="2"/>
              <a:buChar char="§"/>
            </a:pPr>
            <a:r>
              <a:rPr lang="es-EC" dirty="0"/>
              <a:t>E</a:t>
            </a:r>
            <a:r>
              <a:rPr lang="es-EC" dirty="0" smtClean="0"/>
              <a:t>scribir sobre ella y controlar los programas informáticos que posee el ordenador.</a:t>
            </a:r>
          </a:p>
          <a:p>
            <a:pPr algn="just">
              <a:buFont typeface="Wingdings" pitchFamily="2" charset="2"/>
              <a:buChar char="§"/>
            </a:pPr>
            <a:r>
              <a:rPr lang="es-EC" dirty="0"/>
              <a:t>C</a:t>
            </a:r>
            <a:r>
              <a:rPr lang="es-EC" dirty="0" smtClean="0"/>
              <a:t>ualquier anotación o modificación puede ser guardada, posteriormente impresa y distribuida.</a:t>
            </a:r>
          </a:p>
          <a:p>
            <a:pPr algn="just">
              <a:buFont typeface="Wingdings" pitchFamily="2" charset="2"/>
              <a:buChar char="§"/>
            </a:pPr>
            <a:r>
              <a:rPr lang="es-EC" dirty="0"/>
              <a:t>P</a:t>
            </a:r>
            <a:r>
              <a:rPr lang="es-EC" dirty="0" smtClean="0"/>
              <a:t>otente herramienta en el ámbito de la educación.</a:t>
            </a:r>
          </a:p>
          <a:p>
            <a:pPr algn="just">
              <a:buFont typeface="Wingdings" pitchFamily="2" charset="2"/>
              <a:buChar char="§"/>
            </a:pPr>
            <a:r>
              <a:rPr lang="es-EC" dirty="0" smtClean="0"/>
              <a:t>Al combinar el uso de la pizarra convencional con todos los recursos de los actuales de sistemas multimedia.</a:t>
            </a:r>
          </a:p>
          <a:p>
            <a:endParaRPr lang="es-EC"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1" y="91269"/>
            <a:ext cx="853200" cy="837919"/>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181" y="5784025"/>
            <a:ext cx="853200" cy="855617"/>
          </a:xfrm>
          <a:prstGeom prst="rect">
            <a:avLst/>
          </a:prstGeom>
        </p:spPr>
      </p:pic>
    </p:spTree>
    <p:extLst>
      <p:ext uri="{BB962C8B-B14F-4D97-AF65-F5344CB8AC3E}">
        <p14:creationId xmlns:p14="http://schemas.microsoft.com/office/powerpoint/2010/main" val="19513030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2425</TotalTime>
  <Words>3735</Words>
  <Application>Microsoft Office PowerPoint</Application>
  <PresentationFormat>Presentación en pantalla (4:3)</PresentationFormat>
  <Paragraphs>333</Paragraphs>
  <Slides>73</Slides>
  <Notes>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73</vt:i4>
      </vt:variant>
    </vt:vector>
  </HeadingPairs>
  <TitlesOfParts>
    <vt:vector size="75" baseType="lpstr">
      <vt:lpstr>Tema de Office</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Comunicación Infrarroja</vt:lpstr>
      <vt:lpstr>Características Comunicación Infrarroja</vt:lpstr>
      <vt:lpstr>Presentación de PowerPoint</vt:lpstr>
      <vt:lpstr>Cámara Infrarroja IR</vt:lpstr>
      <vt:lpstr>Cámara Infrarroja</vt:lpstr>
      <vt:lpstr>Presentación de PowerPoint</vt:lpstr>
      <vt:lpstr>Chip de Procesamiento</vt:lpstr>
      <vt:lpstr>Configuración con el Dispositivo Receptor</vt:lpstr>
      <vt:lpstr>Presentación de PowerPoint</vt:lpstr>
      <vt:lpstr>Lápiz Óptico</vt:lpstr>
      <vt:lpstr>Presentación de PowerPoint</vt:lpstr>
      <vt:lpstr>Diseño y Elaboración del sistema de Alimentación</vt:lpstr>
      <vt:lpstr>Elementos de la Fuente de Alimentación</vt:lpstr>
      <vt:lpstr>Transformador</vt:lpstr>
      <vt:lpstr>Rectificador</vt:lpstr>
      <vt:lpstr>Filtro</vt:lpstr>
      <vt:lpstr>Circuito de la Alimentación</vt:lpstr>
      <vt:lpstr>Caja de Almacenamiento</vt:lpstr>
      <vt:lpstr>Características del MDP</vt:lpstr>
      <vt:lpstr>Presentación de PowerPoint</vt:lpstr>
      <vt:lpstr>Características del MDP</vt:lpstr>
      <vt:lpstr>Dispositivo Receptor</vt:lpstr>
      <vt:lpstr>Presentación de PowerPoint</vt:lpstr>
      <vt:lpstr>Presentación de PowerPoint</vt:lpstr>
      <vt:lpstr>Presentación de PowerPoint</vt:lpstr>
      <vt:lpstr>Presentación de PowerPoint</vt:lpstr>
      <vt:lpstr>Pruebas Lápiz Infrarrojo.</vt:lpstr>
      <vt:lpstr>Pruebas Lápiz Infrarrojo.</vt:lpstr>
      <vt:lpstr>Pruebas de ubicación del Dispositivo Receptor. </vt:lpstr>
      <vt:lpstr>Pruebas de ubicación del Dispositivo Receptor. </vt:lpstr>
      <vt:lpstr>Pruebas de ubicación del Dispositivo Receptor. </vt:lpstr>
      <vt:lpstr>Estudio del porcentaje de visión de la cámara infrarroja, según la ubicación del dispositivo receptor. </vt:lpstr>
      <vt:lpstr>Porcentaje de visión de la cámara infrarroja</vt:lpstr>
      <vt:lpstr>Porcentaje de visión de la cámara infrarroja</vt:lpstr>
      <vt:lpstr>Porcentaje de visión de la cámara infrarroja</vt:lpstr>
      <vt:lpstr>Porcentaje de visión de la cámara infrarroja</vt:lpstr>
      <vt:lpstr>Porcentaje de visión de la cámara infrarroja</vt:lpstr>
      <vt:lpstr>Porcentaje de visión de la cámara infrarroja</vt:lpstr>
      <vt:lpstr>Porcentaje de visión de la cámara infrarroja</vt:lpstr>
      <vt:lpstr>Porcentaje de visión de la cámara infrarroja</vt:lpstr>
      <vt:lpstr>Pruebas de Tracking entre el dispositivo de recepción, y resultados experimentales.</vt:lpstr>
      <vt:lpstr>Pruebas de Tracking entre el dispositivo de recepción, y resultados experimentales.</vt:lpstr>
      <vt:lpstr>Pruebas de Tracking entre el dispositivo de recepción, y resultados experimentales.</vt:lpstr>
      <vt:lpstr>Pruebas de Tracking entre el dispositivo de recepción, y resultados experimentales.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dc:title>
  <dc:creator>JCARRION</dc:creator>
  <cp:lastModifiedBy>JCARRION</cp:lastModifiedBy>
  <cp:revision>89</cp:revision>
  <dcterms:created xsi:type="dcterms:W3CDTF">2012-03-03T22:58:32Z</dcterms:created>
  <dcterms:modified xsi:type="dcterms:W3CDTF">2012-03-09T16:44:01Z</dcterms:modified>
</cp:coreProperties>
</file>