
<file path=[Content_Types].xml><?xml version="1.0" encoding="utf-8"?>
<Types xmlns="http://schemas.openxmlformats.org/package/2006/content-types">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57" r:id="rId3"/>
    <p:sldId id="258" r:id="rId4"/>
    <p:sldId id="268" r:id="rId5"/>
    <p:sldId id="280" r:id="rId6"/>
    <p:sldId id="259" r:id="rId7"/>
    <p:sldId id="260" r:id="rId8"/>
    <p:sldId id="269" r:id="rId9"/>
    <p:sldId id="261" r:id="rId10"/>
    <p:sldId id="264" r:id="rId11"/>
    <p:sldId id="263" r:id="rId12"/>
    <p:sldId id="262" r:id="rId13"/>
    <p:sldId id="265" r:id="rId14"/>
    <p:sldId id="267"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40" autoAdjust="0"/>
  </p:normalViewPr>
  <p:slideViewPr>
    <p:cSldViewPr>
      <p:cViewPr varScale="1">
        <p:scale>
          <a:sx n="86" d="100"/>
          <a:sy n="86" d="100"/>
        </p:scale>
        <p:origin x="-9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7.xml"/><Relationship Id="rId1" Type="http://schemas.openxmlformats.org/officeDocument/2006/relationships/slide" Target="../slides/slide3.xml"/><Relationship Id="rId6" Type="http://schemas.openxmlformats.org/officeDocument/2006/relationships/slide" Target="../slides/slide22.xml"/><Relationship Id="rId5" Type="http://schemas.openxmlformats.org/officeDocument/2006/relationships/slide" Target="../slides/slide13.xml"/><Relationship Id="rId4" Type="http://schemas.openxmlformats.org/officeDocument/2006/relationships/slide" Target="../slides/slide21.xml"/></Relationships>
</file>

<file path=ppt/diagrams/_rels/data11.xml.rels><?xml version="1.0" encoding="UTF-8" standalone="yes"?>
<Relationships xmlns="http://schemas.openxmlformats.org/package/2006/relationships"><Relationship Id="rId1" Type="http://schemas.openxmlformats.org/officeDocument/2006/relationships/slide" Target="../slides/slide15.xml"/></Relationships>
</file>

<file path=ppt/diagrams/_rels/data1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20.xml"/><Relationship Id="rId4" Type="http://schemas.openxmlformats.org/officeDocument/2006/relationships/slide" Target="../slides/slide19.xml"/></Relationships>
</file>

<file path=ppt/diagrams/_rels/data15.xml.rels><?xml version="1.0" encoding="UTF-8" standalone="yes"?>
<Relationships xmlns="http://schemas.openxmlformats.org/package/2006/relationships"><Relationship Id="rId1" Type="http://schemas.openxmlformats.org/officeDocument/2006/relationships/hyperlink" Target="SAC%20MODELO.xlsx"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Anexo%201.%20Pol&#237;tica%20SGI%202012.pptx.pdf" TargetMode="External"/><Relationship Id="rId2" Type="http://schemas.openxmlformats.org/officeDocument/2006/relationships/slide" Target="../slides/slide5.xml"/><Relationship Id="rId1" Type="http://schemas.openxmlformats.org/officeDocument/2006/relationships/slide" Target="../slides/slide4.xml"/></Relationships>
</file>

<file path=ppt/diagrams/_rels/data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Precio%20Petr&#243;leo%20Presentaci&#243;n.xlsx" TargetMode="External"/><Relationship Id="rId7" Type="http://schemas.openxmlformats.org/officeDocument/2006/relationships/image" Target="../media/image8.jpeg"/><Relationship Id="rId2" Type="http://schemas.openxmlformats.org/officeDocument/2006/relationships/hyperlink" Target="riesgo%20pais%20capitulo%203.xlsx" TargetMode="External"/><Relationship Id="rId1" Type="http://schemas.openxmlformats.org/officeDocument/2006/relationships/hyperlink" Target="INFLACI&#211;N%20AL%20CONSUMIDOR.xlsx" TargetMode="External"/><Relationship Id="rId6" Type="http://schemas.openxmlformats.org/officeDocument/2006/relationships/hyperlink" Target="http://ocpecuador.com/index.php?option=com_content&amp;view=article&amp;id=98&amp;Itemid=105&amp;lang=es" TargetMode="External"/><Relationship Id="rId5" Type="http://schemas.openxmlformats.org/officeDocument/2006/relationships/hyperlink" Target="http://ocpecuador.com/index.php?option=com_content&amp;view=article&amp;id=91&amp;Itemid=102&amp;lang=es" TargetMode="External"/><Relationship Id="rId10" Type="http://schemas.openxmlformats.org/officeDocument/2006/relationships/image" Target="../media/image14.jpeg"/><Relationship Id="rId4" Type="http://schemas.openxmlformats.org/officeDocument/2006/relationships/hyperlink" Target="http://www.bornemann.com/racionalizaci-n-del-proceso/" TargetMode="External"/><Relationship Id="rId9" Type="http://schemas.openxmlformats.org/officeDocument/2006/relationships/image" Target="../media/image13.jpeg"/></Relationships>
</file>

<file path=ppt/diagrams/_rels/data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pROVEEDORES%20OCP.xlsx" TargetMode="External"/><Relationship Id="rId1" Type="http://schemas.openxmlformats.org/officeDocument/2006/relationships/hyperlink" Target="OCP%20clientes.xlsx" TargetMode="Externa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CF039-4299-46D8-B3D6-83362FDC4A5B}" type="doc">
      <dgm:prSet loTypeId="urn:microsoft.com/office/officeart/2005/8/layout/radial3" loCatId="cycle" qsTypeId="urn:microsoft.com/office/officeart/2005/8/quickstyle/3d1" qsCatId="3D" csTypeId="urn:microsoft.com/office/officeart/2005/8/colors/accent1_2" csCatId="accent1" phldr="1"/>
      <dgm:spPr/>
      <dgm:t>
        <a:bodyPr/>
        <a:lstStyle/>
        <a:p>
          <a:endParaRPr lang="es-EC"/>
        </a:p>
      </dgm:t>
    </dgm:pt>
    <dgm:pt modelId="{B2DA3436-40FD-42B6-8D85-05BA53E0B6AD}">
      <dgm:prSet phldrT="[Texto]" custT="1"/>
      <dgm:spPr/>
      <dgm:t>
        <a:bodyPr/>
        <a:lstStyle/>
        <a:p>
          <a:r>
            <a:rPr lang="es-EC" sz="1500" dirty="0" smtClean="0"/>
            <a:t>PROPUESTA DE “AUDITORÍA  DE GESTIÓN A LA APLICACIÓN DE LA NORMA ISO 14001 EN LOS PROCESOS DE RESPONSABIIDAD SOCIAL DE OCP ECUADOR S.A.”</a:t>
          </a:r>
          <a:endParaRPr lang="es-EC" sz="1500" dirty="0"/>
        </a:p>
      </dgm:t>
    </dgm:pt>
    <dgm:pt modelId="{CFBE6B78-541A-4DCB-9C33-28E1D902C073}" type="parTrans" cxnId="{14646C31-AACD-49FD-A2A2-481D9D9664BD}">
      <dgm:prSet/>
      <dgm:spPr/>
      <dgm:t>
        <a:bodyPr/>
        <a:lstStyle/>
        <a:p>
          <a:endParaRPr lang="es-EC"/>
        </a:p>
      </dgm:t>
    </dgm:pt>
    <dgm:pt modelId="{A5ED03D4-9E46-4627-B018-1A2D228AE80E}" type="sibTrans" cxnId="{14646C31-AACD-49FD-A2A2-481D9D9664BD}">
      <dgm:prSet/>
      <dgm:spPr/>
      <dgm:t>
        <a:bodyPr/>
        <a:lstStyle/>
        <a:p>
          <a:endParaRPr lang="es-EC"/>
        </a:p>
      </dgm:t>
    </dgm:pt>
    <dgm:pt modelId="{D6026DED-0A50-4214-9063-A2C264152A6C}">
      <dgm:prSet phldrT="[Texto]"/>
      <dgm:spPr/>
      <dgm:t>
        <a:bodyPr/>
        <a:lstStyle/>
        <a:p>
          <a:r>
            <a:rPr lang="es-EC" dirty="0" smtClean="0">
              <a:hlinkClick xmlns:r="http://schemas.openxmlformats.org/officeDocument/2006/relationships" r:id="rId1" action="ppaction://hlinksldjump"/>
            </a:rPr>
            <a:t>CAPÍTULO I</a:t>
          </a:r>
          <a:endParaRPr lang="es-EC" dirty="0"/>
        </a:p>
      </dgm:t>
    </dgm:pt>
    <dgm:pt modelId="{8ACD5912-E31A-4EA7-ABBE-7D65B22AB8A3}" type="parTrans" cxnId="{1BD0B1DC-41BC-4645-B3FE-D510B011B52E}">
      <dgm:prSet/>
      <dgm:spPr/>
      <dgm:t>
        <a:bodyPr/>
        <a:lstStyle/>
        <a:p>
          <a:endParaRPr lang="es-EC"/>
        </a:p>
      </dgm:t>
    </dgm:pt>
    <dgm:pt modelId="{8C1440FC-C48B-4BF9-880D-A7280EA07E71}" type="sibTrans" cxnId="{1BD0B1DC-41BC-4645-B3FE-D510B011B52E}">
      <dgm:prSet/>
      <dgm:spPr/>
      <dgm:t>
        <a:bodyPr/>
        <a:lstStyle/>
        <a:p>
          <a:endParaRPr lang="es-EC"/>
        </a:p>
      </dgm:t>
    </dgm:pt>
    <dgm:pt modelId="{BB2FD9BF-E3DC-4D83-907C-7B32CC1C1A4F}">
      <dgm:prSet phldrT="[Texto]"/>
      <dgm:spPr/>
      <dgm:t>
        <a:bodyPr/>
        <a:lstStyle/>
        <a:p>
          <a:r>
            <a:rPr lang="es-EC" dirty="0" smtClean="0">
              <a:hlinkClick xmlns:r="http://schemas.openxmlformats.org/officeDocument/2006/relationships" r:id="rId2" action="ppaction://hlinksldjump"/>
            </a:rPr>
            <a:t>CAPÍTULO II</a:t>
          </a:r>
          <a:endParaRPr lang="es-EC" dirty="0"/>
        </a:p>
      </dgm:t>
    </dgm:pt>
    <dgm:pt modelId="{670F27A0-33CE-459C-9AB4-119E5925371C}" type="parTrans" cxnId="{5A269D69-4E2D-4F02-A597-C8266C7A6422}">
      <dgm:prSet/>
      <dgm:spPr/>
      <dgm:t>
        <a:bodyPr/>
        <a:lstStyle/>
        <a:p>
          <a:endParaRPr lang="es-EC"/>
        </a:p>
      </dgm:t>
    </dgm:pt>
    <dgm:pt modelId="{2A675AEC-69F5-4FE0-93D5-36D76EF65F8C}" type="sibTrans" cxnId="{5A269D69-4E2D-4F02-A597-C8266C7A6422}">
      <dgm:prSet/>
      <dgm:spPr/>
      <dgm:t>
        <a:bodyPr/>
        <a:lstStyle/>
        <a:p>
          <a:endParaRPr lang="es-EC"/>
        </a:p>
      </dgm:t>
    </dgm:pt>
    <dgm:pt modelId="{6CA537D9-944D-4077-97BD-8060540B16C6}">
      <dgm:prSet phldrT="[Texto]"/>
      <dgm:spPr/>
      <dgm:t>
        <a:bodyPr/>
        <a:lstStyle/>
        <a:p>
          <a:r>
            <a:rPr lang="es-EC" dirty="0" smtClean="0">
              <a:hlinkClick xmlns:r="http://schemas.openxmlformats.org/officeDocument/2006/relationships" r:id="rId3" action="ppaction://hlinksldjump"/>
            </a:rPr>
            <a:t>CAPÍTULO </a:t>
          </a:r>
        </a:p>
        <a:p>
          <a:r>
            <a:rPr lang="es-EC" dirty="0" smtClean="0">
              <a:hlinkClick xmlns:r="http://schemas.openxmlformats.org/officeDocument/2006/relationships" r:id="rId3" action="ppaction://hlinksldjump"/>
            </a:rPr>
            <a:t>III</a:t>
          </a:r>
          <a:endParaRPr lang="es-EC" dirty="0"/>
        </a:p>
      </dgm:t>
    </dgm:pt>
    <dgm:pt modelId="{ED9B3FD5-61A5-432B-AA79-36ADA67B85DE}" type="parTrans" cxnId="{ED61B40F-3BF8-4D65-B71D-CEB537D200CA}">
      <dgm:prSet/>
      <dgm:spPr/>
      <dgm:t>
        <a:bodyPr/>
        <a:lstStyle/>
        <a:p>
          <a:endParaRPr lang="es-EC"/>
        </a:p>
      </dgm:t>
    </dgm:pt>
    <dgm:pt modelId="{E8F5CB9B-C12D-40FC-B515-C9E58913CF6A}" type="sibTrans" cxnId="{ED61B40F-3BF8-4D65-B71D-CEB537D200CA}">
      <dgm:prSet/>
      <dgm:spPr/>
      <dgm:t>
        <a:bodyPr/>
        <a:lstStyle/>
        <a:p>
          <a:endParaRPr lang="es-EC"/>
        </a:p>
      </dgm:t>
    </dgm:pt>
    <dgm:pt modelId="{8FE270AB-DEBC-4428-B0EA-EFD0502D3A41}">
      <dgm:prSet phldrT="[Texto]"/>
      <dgm:spPr/>
      <dgm:t>
        <a:bodyPr/>
        <a:lstStyle/>
        <a:p>
          <a:r>
            <a:rPr lang="es-EC" dirty="0" smtClean="0">
              <a:hlinkClick xmlns:r="http://schemas.openxmlformats.org/officeDocument/2006/relationships" r:id="rId4" action="ppaction://hlinksldjump"/>
            </a:rPr>
            <a:t>CAPÍTULO </a:t>
          </a:r>
        </a:p>
        <a:p>
          <a:r>
            <a:rPr lang="es-EC" dirty="0" smtClean="0">
              <a:hlinkClick xmlns:r="http://schemas.openxmlformats.org/officeDocument/2006/relationships" r:id="rId4" action="ppaction://hlinksldjump"/>
            </a:rPr>
            <a:t>V</a:t>
          </a:r>
          <a:endParaRPr lang="es-EC" dirty="0"/>
        </a:p>
      </dgm:t>
    </dgm:pt>
    <dgm:pt modelId="{DCB61DEA-E0A1-4CE2-8621-B5734DEDCF84}" type="parTrans" cxnId="{210B32D6-4B32-45E2-AD2C-3FB9A80FEDD4}">
      <dgm:prSet/>
      <dgm:spPr/>
      <dgm:t>
        <a:bodyPr/>
        <a:lstStyle/>
        <a:p>
          <a:endParaRPr lang="es-EC"/>
        </a:p>
      </dgm:t>
    </dgm:pt>
    <dgm:pt modelId="{0DAE485B-7C41-4697-A0FB-C38F45DB4594}" type="sibTrans" cxnId="{210B32D6-4B32-45E2-AD2C-3FB9A80FEDD4}">
      <dgm:prSet/>
      <dgm:spPr/>
      <dgm:t>
        <a:bodyPr/>
        <a:lstStyle/>
        <a:p>
          <a:endParaRPr lang="es-EC"/>
        </a:p>
      </dgm:t>
    </dgm:pt>
    <dgm:pt modelId="{680727AD-A9BC-4648-B482-93555BB9D719}">
      <dgm:prSet phldrT="[Texto]"/>
      <dgm:spPr/>
      <dgm:t>
        <a:bodyPr/>
        <a:lstStyle/>
        <a:p>
          <a:r>
            <a:rPr lang="es-EC" dirty="0" smtClean="0">
              <a:hlinkClick xmlns:r="http://schemas.openxmlformats.org/officeDocument/2006/relationships" r:id="rId5" action="ppaction://hlinksldjump"/>
            </a:rPr>
            <a:t>CAPÍTULO IV</a:t>
          </a:r>
          <a:endParaRPr lang="es-EC" dirty="0"/>
        </a:p>
      </dgm:t>
    </dgm:pt>
    <dgm:pt modelId="{831C5AD5-3CA4-45BE-9869-681971A2EFCE}" type="parTrans" cxnId="{22E66202-F024-43E5-925C-4E32E8C23646}">
      <dgm:prSet/>
      <dgm:spPr/>
      <dgm:t>
        <a:bodyPr/>
        <a:lstStyle/>
        <a:p>
          <a:endParaRPr lang="es-EC"/>
        </a:p>
      </dgm:t>
    </dgm:pt>
    <dgm:pt modelId="{B06BB208-9F7F-48C8-A4F4-D1B0C4460F4E}" type="sibTrans" cxnId="{22E66202-F024-43E5-925C-4E32E8C23646}">
      <dgm:prSet/>
      <dgm:spPr/>
      <dgm:t>
        <a:bodyPr/>
        <a:lstStyle/>
        <a:p>
          <a:endParaRPr lang="es-EC"/>
        </a:p>
      </dgm:t>
    </dgm:pt>
    <dgm:pt modelId="{D9B62012-246B-45D7-B67D-0FB2378891F6}">
      <dgm:prSet phldrT="[Texto]"/>
      <dgm:spPr/>
      <dgm:t>
        <a:bodyPr/>
        <a:lstStyle/>
        <a:p>
          <a:r>
            <a:rPr lang="es-EC" dirty="0" smtClean="0">
              <a:hlinkClick xmlns:r="http://schemas.openxmlformats.org/officeDocument/2006/relationships" r:id="rId6" action="ppaction://hlinksldjump"/>
            </a:rPr>
            <a:t>CAPÍTULO VI</a:t>
          </a:r>
          <a:endParaRPr lang="es-EC" dirty="0"/>
        </a:p>
      </dgm:t>
    </dgm:pt>
    <dgm:pt modelId="{72D491D6-B4BF-43B3-ADED-DD97DE8941D6}" type="parTrans" cxnId="{90ED90E5-E61F-4B47-B7B0-34B9659B63C7}">
      <dgm:prSet/>
      <dgm:spPr/>
      <dgm:t>
        <a:bodyPr/>
        <a:lstStyle/>
        <a:p>
          <a:endParaRPr lang="es-EC"/>
        </a:p>
      </dgm:t>
    </dgm:pt>
    <dgm:pt modelId="{BF566D8A-3F49-40E0-A332-243ABCF2A290}" type="sibTrans" cxnId="{90ED90E5-E61F-4B47-B7B0-34B9659B63C7}">
      <dgm:prSet/>
      <dgm:spPr/>
      <dgm:t>
        <a:bodyPr/>
        <a:lstStyle/>
        <a:p>
          <a:endParaRPr lang="es-EC"/>
        </a:p>
      </dgm:t>
    </dgm:pt>
    <dgm:pt modelId="{6A8BF584-A34E-40A6-B0B9-C3809CC77F73}" type="pres">
      <dgm:prSet presAssocID="{2D1CF039-4299-46D8-B3D6-83362FDC4A5B}" presName="composite" presStyleCnt="0">
        <dgm:presLayoutVars>
          <dgm:chMax val="1"/>
          <dgm:dir/>
          <dgm:resizeHandles val="exact"/>
        </dgm:presLayoutVars>
      </dgm:prSet>
      <dgm:spPr/>
      <dgm:t>
        <a:bodyPr/>
        <a:lstStyle/>
        <a:p>
          <a:endParaRPr lang="es-EC"/>
        </a:p>
      </dgm:t>
    </dgm:pt>
    <dgm:pt modelId="{4DDEE368-7B0D-4F4B-9582-6D40BEECD25F}" type="pres">
      <dgm:prSet presAssocID="{2D1CF039-4299-46D8-B3D6-83362FDC4A5B}" presName="radial" presStyleCnt="0">
        <dgm:presLayoutVars>
          <dgm:animLvl val="ctr"/>
        </dgm:presLayoutVars>
      </dgm:prSet>
      <dgm:spPr/>
    </dgm:pt>
    <dgm:pt modelId="{76233BB7-EC51-4BA6-8811-2A5BE610EE69}" type="pres">
      <dgm:prSet presAssocID="{B2DA3436-40FD-42B6-8D85-05BA53E0B6AD}" presName="centerShape" presStyleLbl="vennNode1" presStyleIdx="0" presStyleCnt="7" custScaleX="125585"/>
      <dgm:spPr/>
      <dgm:t>
        <a:bodyPr/>
        <a:lstStyle/>
        <a:p>
          <a:endParaRPr lang="es-EC"/>
        </a:p>
      </dgm:t>
    </dgm:pt>
    <dgm:pt modelId="{8CDF8CC3-1E18-4D39-9F83-57A87D25D121}" type="pres">
      <dgm:prSet presAssocID="{D6026DED-0A50-4214-9063-A2C264152A6C}" presName="node" presStyleLbl="vennNode1" presStyleIdx="1" presStyleCnt="7" custRadScaleRad="99118" custRadScaleInc="-5396">
        <dgm:presLayoutVars>
          <dgm:bulletEnabled val="1"/>
        </dgm:presLayoutVars>
      </dgm:prSet>
      <dgm:spPr/>
      <dgm:t>
        <a:bodyPr/>
        <a:lstStyle/>
        <a:p>
          <a:endParaRPr lang="es-EC"/>
        </a:p>
      </dgm:t>
    </dgm:pt>
    <dgm:pt modelId="{4FFE9449-BFF2-4489-8010-A52B211B96A0}" type="pres">
      <dgm:prSet presAssocID="{BB2FD9BF-E3DC-4D83-907C-7B32CC1C1A4F}" presName="node" presStyleLbl="vennNode1" presStyleIdx="2" presStyleCnt="7" custRadScaleRad="113618" custRadScaleInc="1492">
        <dgm:presLayoutVars>
          <dgm:bulletEnabled val="1"/>
        </dgm:presLayoutVars>
      </dgm:prSet>
      <dgm:spPr/>
      <dgm:t>
        <a:bodyPr/>
        <a:lstStyle/>
        <a:p>
          <a:endParaRPr lang="es-EC"/>
        </a:p>
      </dgm:t>
    </dgm:pt>
    <dgm:pt modelId="{9C44BA35-9FD8-43C7-94FF-AE64175351A2}" type="pres">
      <dgm:prSet presAssocID="{6CA537D9-944D-4077-97BD-8060540B16C6}" presName="node" presStyleLbl="vennNode1" presStyleIdx="3" presStyleCnt="7" custRadScaleRad="109176" custRadScaleInc="-619">
        <dgm:presLayoutVars>
          <dgm:bulletEnabled val="1"/>
        </dgm:presLayoutVars>
      </dgm:prSet>
      <dgm:spPr/>
      <dgm:t>
        <a:bodyPr/>
        <a:lstStyle/>
        <a:p>
          <a:endParaRPr lang="es-EC"/>
        </a:p>
      </dgm:t>
    </dgm:pt>
    <dgm:pt modelId="{85B2AAF0-0242-4EED-A4D2-D7172C8ADE0D}" type="pres">
      <dgm:prSet presAssocID="{680727AD-A9BC-4648-B482-93555BB9D719}" presName="node" presStyleLbl="vennNode1" presStyleIdx="4" presStyleCnt="7" custRadScaleRad="93308" custRadScaleInc="1257">
        <dgm:presLayoutVars>
          <dgm:bulletEnabled val="1"/>
        </dgm:presLayoutVars>
      </dgm:prSet>
      <dgm:spPr/>
      <dgm:t>
        <a:bodyPr/>
        <a:lstStyle/>
        <a:p>
          <a:endParaRPr lang="es-EC"/>
        </a:p>
      </dgm:t>
    </dgm:pt>
    <dgm:pt modelId="{C7F096D5-9A88-4339-BAB2-0357D9AEA0F1}" type="pres">
      <dgm:prSet presAssocID="{8FE270AB-DEBC-4428-B0EA-EFD0502D3A41}" presName="node" presStyleLbl="vennNode1" presStyleIdx="5" presStyleCnt="7" custRadScaleRad="122947" custRadScaleInc="6600">
        <dgm:presLayoutVars>
          <dgm:bulletEnabled val="1"/>
        </dgm:presLayoutVars>
      </dgm:prSet>
      <dgm:spPr/>
      <dgm:t>
        <a:bodyPr/>
        <a:lstStyle/>
        <a:p>
          <a:endParaRPr lang="es-EC"/>
        </a:p>
      </dgm:t>
    </dgm:pt>
    <dgm:pt modelId="{2901280F-5CF7-4A5E-A904-B36B061519B1}" type="pres">
      <dgm:prSet presAssocID="{D9B62012-246B-45D7-B67D-0FB2378891F6}" presName="node" presStyleLbl="vennNode1" presStyleIdx="6" presStyleCnt="7" custRadScaleRad="123520" custRadScaleInc="-5703">
        <dgm:presLayoutVars>
          <dgm:bulletEnabled val="1"/>
        </dgm:presLayoutVars>
      </dgm:prSet>
      <dgm:spPr/>
      <dgm:t>
        <a:bodyPr/>
        <a:lstStyle/>
        <a:p>
          <a:endParaRPr lang="es-EC"/>
        </a:p>
      </dgm:t>
    </dgm:pt>
  </dgm:ptLst>
  <dgm:cxnLst>
    <dgm:cxn modelId="{770C5E54-5812-4427-9B95-9BFD864D4BF8}" type="presOf" srcId="{2D1CF039-4299-46D8-B3D6-83362FDC4A5B}" destId="{6A8BF584-A34E-40A6-B0B9-C3809CC77F73}" srcOrd="0" destOrd="0" presId="urn:microsoft.com/office/officeart/2005/8/layout/radial3"/>
    <dgm:cxn modelId="{ED61B40F-3BF8-4D65-B71D-CEB537D200CA}" srcId="{B2DA3436-40FD-42B6-8D85-05BA53E0B6AD}" destId="{6CA537D9-944D-4077-97BD-8060540B16C6}" srcOrd="2" destOrd="0" parTransId="{ED9B3FD5-61A5-432B-AA79-36ADA67B85DE}" sibTransId="{E8F5CB9B-C12D-40FC-B515-C9E58913CF6A}"/>
    <dgm:cxn modelId="{A25577F3-5DD1-4018-812F-F7B7AAE9B5C1}" type="presOf" srcId="{680727AD-A9BC-4648-B482-93555BB9D719}" destId="{85B2AAF0-0242-4EED-A4D2-D7172C8ADE0D}" srcOrd="0" destOrd="0" presId="urn:microsoft.com/office/officeart/2005/8/layout/radial3"/>
    <dgm:cxn modelId="{F642355C-0B0A-49F4-B079-DB5D3DB2FD58}" type="presOf" srcId="{8FE270AB-DEBC-4428-B0EA-EFD0502D3A41}" destId="{C7F096D5-9A88-4339-BAB2-0357D9AEA0F1}" srcOrd="0" destOrd="0" presId="urn:microsoft.com/office/officeart/2005/8/layout/radial3"/>
    <dgm:cxn modelId="{90ED90E5-E61F-4B47-B7B0-34B9659B63C7}" srcId="{B2DA3436-40FD-42B6-8D85-05BA53E0B6AD}" destId="{D9B62012-246B-45D7-B67D-0FB2378891F6}" srcOrd="5" destOrd="0" parTransId="{72D491D6-B4BF-43B3-ADED-DD97DE8941D6}" sibTransId="{BF566D8A-3F49-40E0-A332-243ABCF2A290}"/>
    <dgm:cxn modelId="{5A269D69-4E2D-4F02-A597-C8266C7A6422}" srcId="{B2DA3436-40FD-42B6-8D85-05BA53E0B6AD}" destId="{BB2FD9BF-E3DC-4D83-907C-7B32CC1C1A4F}" srcOrd="1" destOrd="0" parTransId="{670F27A0-33CE-459C-9AB4-119E5925371C}" sibTransId="{2A675AEC-69F5-4FE0-93D5-36D76EF65F8C}"/>
    <dgm:cxn modelId="{909BA4C4-F853-4B6C-A98F-853044879BCF}" type="presOf" srcId="{BB2FD9BF-E3DC-4D83-907C-7B32CC1C1A4F}" destId="{4FFE9449-BFF2-4489-8010-A52B211B96A0}" srcOrd="0" destOrd="0" presId="urn:microsoft.com/office/officeart/2005/8/layout/radial3"/>
    <dgm:cxn modelId="{AEC3CF76-B0C1-4639-9BA7-28D687B66DE1}" type="presOf" srcId="{D9B62012-246B-45D7-B67D-0FB2378891F6}" destId="{2901280F-5CF7-4A5E-A904-B36B061519B1}" srcOrd="0" destOrd="0" presId="urn:microsoft.com/office/officeart/2005/8/layout/radial3"/>
    <dgm:cxn modelId="{1BD0B1DC-41BC-4645-B3FE-D510B011B52E}" srcId="{B2DA3436-40FD-42B6-8D85-05BA53E0B6AD}" destId="{D6026DED-0A50-4214-9063-A2C264152A6C}" srcOrd="0" destOrd="0" parTransId="{8ACD5912-E31A-4EA7-ABBE-7D65B22AB8A3}" sibTransId="{8C1440FC-C48B-4BF9-880D-A7280EA07E71}"/>
    <dgm:cxn modelId="{22E66202-F024-43E5-925C-4E32E8C23646}" srcId="{B2DA3436-40FD-42B6-8D85-05BA53E0B6AD}" destId="{680727AD-A9BC-4648-B482-93555BB9D719}" srcOrd="3" destOrd="0" parTransId="{831C5AD5-3CA4-45BE-9869-681971A2EFCE}" sibTransId="{B06BB208-9F7F-48C8-A4F4-D1B0C4460F4E}"/>
    <dgm:cxn modelId="{14646C31-AACD-49FD-A2A2-481D9D9664BD}" srcId="{2D1CF039-4299-46D8-B3D6-83362FDC4A5B}" destId="{B2DA3436-40FD-42B6-8D85-05BA53E0B6AD}" srcOrd="0" destOrd="0" parTransId="{CFBE6B78-541A-4DCB-9C33-28E1D902C073}" sibTransId="{A5ED03D4-9E46-4627-B018-1A2D228AE80E}"/>
    <dgm:cxn modelId="{26397FC0-2C9B-4F3C-A51C-D3AA8F57A482}" type="presOf" srcId="{D6026DED-0A50-4214-9063-A2C264152A6C}" destId="{8CDF8CC3-1E18-4D39-9F83-57A87D25D121}" srcOrd="0" destOrd="0" presId="urn:microsoft.com/office/officeart/2005/8/layout/radial3"/>
    <dgm:cxn modelId="{210B32D6-4B32-45E2-AD2C-3FB9A80FEDD4}" srcId="{B2DA3436-40FD-42B6-8D85-05BA53E0B6AD}" destId="{8FE270AB-DEBC-4428-B0EA-EFD0502D3A41}" srcOrd="4" destOrd="0" parTransId="{DCB61DEA-E0A1-4CE2-8621-B5734DEDCF84}" sibTransId="{0DAE485B-7C41-4697-A0FB-C38F45DB4594}"/>
    <dgm:cxn modelId="{E2BE620B-74B7-4DA7-9D08-1CE044FA4E59}" type="presOf" srcId="{B2DA3436-40FD-42B6-8D85-05BA53E0B6AD}" destId="{76233BB7-EC51-4BA6-8811-2A5BE610EE69}" srcOrd="0" destOrd="0" presId="urn:microsoft.com/office/officeart/2005/8/layout/radial3"/>
    <dgm:cxn modelId="{D2C75BDE-ABE1-4D93-8D31-81E8F4417432}" type="presOf" srcId="{6CA537D9-944D-4077-97BD-8060540B16C6}" destId="{9C44BA35-9FD8-43C7-94FF-AE64175351A2}" srcOrd="0" destOrd="0" presId="urn:microsoft.com/office/officeart/2005/8/layout/radial3"/>
    <dgm:cxn modelId="{64DB775D-4F1D-46E8-928D-D3C0203A34F8}" type="presParOf" srcId="{6A8BF584-A34E-40A6-B0B9-C3809CC77F73}" destId="{4DDEE368-7B0D-4F4B-9582-6D40BEECD25F}" srcOrd="0" destOrd="0" presId="urn:microsoft.com/office/officeart/2005/8/layout/radial3"/>
    <dgm:cxn modelId="{3793102F-C89D-4EE7-98FF-B91362F34E6E}" type="presParOf" srcId="{4DDEE368-7B0D-4F4B-9582-6D40BEECD25F}" destId="{76233BB7-EC51-4BA6-8811-2A5BE610EE69}" srcOrd="0" destOrd="0" presId="urn:microsoft.com/office/officeart/2005/8/layout/radial3"/>
    <dgm:cxn modelId="{F435F383-B3F6-490D-AAC7-A752023F60F7}" type="presParOf" srcId="{4DDEE368-7B0D-4F4B-9582-6D40BEECD25F}" destId="{8CDF8CC3-1E18-4D39-9F83-57A87D25D121}" srcOrd="1" destOrd="0" presId="urn:microsoft.com/office/officeart/2005/8/layout/radial3"/>
    <dgm:cxn modelId="{4E2915BD-53FC-41B9-A784-F226A470D074}" type="presParOf" srcId="{4DDEE368-7B0D-4F4B-9582-6D40BEECD25F}" destId="{4FFE9449-BFF2-4489-8010-A52B211B96A0}" srcOrd="2" destOrd="0" presId="urn:microsoft.com/office/officeart/2005/8/layout/radial3"/>
    <dgm:cxn modelId="{1328D932-ABA6-426D-9E83-8DA52B199D15}" type="presParOf" srcId="{4DDEE368-7B0D-4F4B-9582-6D40BEECD25F}" destId="{9C44BA35-9FD8-43C7-94FF-AE64175351A2}" srcOrd="3" destOrd="0" presId="urn:microsoft.com/office/officeart/2005/8/layout/radial3"/>
    <dgm:cxn modelId="{1611D19E-ACF5-4D66-BCD9-9A4A6578FCB5}" type="presParOf" srcId="{4DDEE368-7B0D-4F4B-9582-6D40BEECD25F}" destId="{85B2AAF0-0242-4EED-A4D2-D7172C8ADE0D}" srcOrd="4" destOrd="0" presId="urn:microsoft.com/office/officeart/2005/8/layout/radial3"/>
    <dgm:cxn modelId="{96139F30-98B2-4FB8-A608-8D8920D7F41B}" type="presParOf" srcId="{4DDEE368-7B0D-4F4B-9582-6D40BEECD25F}" destId="{C7F096D5-9A88-4339-BAB2-0357D9AEA0F1}" srcOrd="5" destOrd="0" presId="urn:microsoft.com/office/officeart/2005/8/layout/radial3"/>
    <dgm:cxn modelId="{251C17E9-FC8D-436A-9193-429CECD13F17}" type="presParOf" srcId="{4DDEE368-7B0D-4F4B-9582-6D40BEECD25F}" destId="{2901280F-5CF7-4A5E-A904-B36B061519B1}" srcOrd="6" destOrd="0" presId="urn:microsoft.com/office/officeart/2005/8/layout/radial3"/>
  </dgm:cxnLst>
  <dgm:bg/>
  <dgm:whole/>
</dgm:dataModel>
</file>

<file path=ppt/diagrams/data10.xml><?xml version="1.0" encoding="utf-8"?>
<dgm:dataModel xmlns:dgm="http://schemas.openxmlformats.org/drawingml/2006/diagram" xmlns:a="http://schemas.openxmlformats.org/drawingml/2006/main">
  <dgm:ptLst>
    <dgm:pt modelId="{7573317D-57A9-4EAE-8A95-64C00A119A31}" type="doc">
      <dgm:prSet loTypeId="urn:microsoft.com/office/officeart/2005/8/layout/bList2" loCatId="list" qsTypeId="urn:microsoft.com/office/officeart/2005/8/quickstyle/simple1" qsCatId="simple" csTypeId="urn:microsoft.com/office/officeart/2005/8/colors/accent1_2" csCatId="accent1" phldr="1"/>
      <dgm:spPr/>
    </dgm:pt>
    <dgm:pt modelId="{F6B8F798-41D3-491F-B51E-CC94B4003F4D}">
      <dgm:prSet phldrT="[Texto]"/>
      <dgm:spPr/>
      <dgm:t>
        <a:bodyPr/>
        <a:lstStyle/>
        <a:p>
          <a:r>
            <a:rPr lang="es-EC" dirty="0" smtClean="0"/>
            <a:t>Tipos de Auditorías</a:t>
          </a:r>
          <a:endParaRPr lang="es-EC" dirty="0"/>
        </a:p>
      </dgm:t>
    </dgm:pt>
    <dgm:pt modelId="{3B259650-DF70-49B5-AEFD-425F234B523C}" type="parTrans" cxnId="{CD76568B-A8CD-4400-8F79-40449DEA3127}">
      <dgm:prSet/>
      <dgm:spPr/>
      <dgm:t>
        <a:bodyPr/>
        <a:lstStyle/>
        <a:p>
          <a:endParaRPr lang="es-EC"/>
        </a:p>
      </dgm:t>
    </dgm:pt>
    <dgm:pt modelId="{6F62873E-EC7E-4E2B-AECF-52496E665A2B}" type="sibTrans" cxnId="{CD76568B-A8CD-4400-8F79-40449DEA3127}">
      <dgm:prSet/>
      <dgm:spPr/>
      <dgm:t>
        <a:bodyPr/>
        <a:lstStyle/>
        <a:p>
          <a:endParaRPr lang="es-EC"/>
        </a:p>
      </dgm:t>
    </dgm:pt>
    <dgm:pt modelId="{D7548615-0ED1-4279-A482-7726A5394744}">
      <dgm:prSet phldrT="[Texto]"/>
      <dgm:spPr/>
      <dgm:t>
        <a:bodyPr/>
        <a:lstStyle/>
        <a:p>
          <a:r>
            <a:rPr lang="es-EC" dirty="0" smtClean="0"/>
            <a:t>Vocabulario Según las ISO 14000</a:t>
          </a:r>
          <a:endParaRPr lang="es-EC" dirty="0"/>
        </a:p>
      </dgm:t>
    </dgm:pt>
    <dgm:pt modelId="{300B7E17-182E-47E5-B9E4-E283FC30A12F}" type="parTrans" cxnId="{B3C11905-E864-413F-9B6A-F7D6ED22940D}">
      <dgm:prSet/>
      <dgm:spPr/>
      <dgm:t>
        <a:bodyPr/>
        <a:lstStyle/>
        <a:p>
          <a:endParaRPr lang="es-EC"/>
        </a:p>
      </dgm:t>
    </dgm:pt>
    <dgm:pt modelId="{ECFB8F56-6CB3-4D82-B868-20FE508826D9}" type="sibTrans" cxnId="{B3C11905-E864-413F-9B6A-F7D6ED22940D}">
      <dgm:prSet/>
      <dgm:spPr/>
      <dgm:t>
        <a:bodyPr/>
        <a:lstStyle/>
        <a:p>
          <a:endParaRPr lang="es-EC"/>
        </a:p>
      </dgm:t>
    </dgm:pt>
    <dgm:pt modelId="{8153C8CE-EAC6-4B97-B1C5-13A31E81FEB5}">
      <dgm:prSet/>
      <dgm:spPr/>
      <dgm:t>
        <a:bodyPr/>
        <a:lstStyle/>
        <a:p>
          <a:r>
            <a:rPr lang="es-EC" dirty="0" smtClean="0"/>
            <a:t>Primera parte o Interna.</a:t>
          </a:r>
          <a:endParaRPr lang="es-EC" dirty="0"/>
        </a:p>
      </dgm:t>
    </dgm:pt>
    <dgm:pt modelId="{36E0F12D-A20D-4BA2-BE44-4DE83FFE9F2C}" type="parTrans" cxnId="{80E7F97A-0306-422C-92DE-A310DCDB5F0C}">
      <dgm:prSet/>
      <dgm:spPr/>
      <dgm:t>
        <a:bodyPr/>
        <a:lstStyle/>
        <a:p>
          <a:endParaRPr lang="es-EC"/>
        </a:p>
      </dgm:t>
    </dgm:pt>
    <dgm:pt modelId="{E4CEBBFC-A2DC-49C8-850F-37DB67072762}" type="sibTrans" cxnId="{80E7F97A-0306-422C-92DE-A310DCDB5F0C}">
      <dgm:prSet/>
      <dgm:spPr/>
      <dgm:t>
        <a:bodyPr/>
        <a:lstStyle/>
        <a:p>
          <a:endParaRPr lang="es-EC"/>
        </a:p>
      </dgm:t>
    </dgm:pt>
    <dgm:pt modelId="{D8FF9DE4-9B66-4BAB-85B5-A60D66545843}">
      <dgm:prSet/>
      <dgm:spPr/>
      <dgm:t>
        <a:bodyPr/>
        <a:lstStyle/>
        <a:p>
          <a:r>
            <a:rPr lang="es-EC" dirty="0" smtClean="0"/>
            <a:t>Segunda parte o Requerida por clientes o proveedores.</a:t>
          </a:r>
          <a:endParaRPr lang="es-EC" dirty="0"/>
        </a:p>
      </dgm:t>
    </dgm:pt>
    <dgm:pt modelId="{2D417D16-A8BD-4188-BC37-36E8AFA4D58C}" type="parTrans" cxnId="{50834B0B-6DB3-4F8A-93E0-B1635705693E}">
      <dgm:prSet/>
      <dgm:spPr/>
      <dgm:t>
        <a:bodyPr/>
        <a:lstStyle/>
        <a:p>
          <a:endParaRPr lang="es-EC"/>
        </a:p>
      </dgm:t>
    </dgm:pt>
    <dgm:pt modelId="{98EF82E9-9DBB-4200-9256-517002E01D5C}" type="sibTrans" cxnId="{50834B0B-6DB3-4F8A-93E0-B1635705693E}">
      <dgm:prSet/>
      <dgm:spPr/>
      <dgm:t>
        <a:bodyPr/>
        <a:lstStyle/>
        <a:p>
          <a:endParaRPr lang="es-EC"/>
        </a:p>
      </dgm:t>
    </dgm:pt>
    <dgm:pt modelId="{4600ADE8-86D3-47AC-B490-8D0851CC15C7}">
      <dgm:prSet/>
      <dgm:spPr/>
      <dgm:t>
        <a:bodyPr/>
        <a:lstStyle/>
        <a:p>
          <a:r>
            <a:rPr lang="es-EC" dirty="0" smtClean="0"/>
            <a:t>Tercera parte o Requerida si se busca certificaciones.</a:t>
          </a:r>
          <a:endParaRPr lang="es-EC" dirty="0"/>
        </a:p>
      </dgm:t>
    </dgm:pt>
    <dgm:pt modelId="{0357AABD-F4AB-422D-BCAB-6E4B76F3C489}" type="parTrans" cxnId="{F11ABCA1-3D81-47DD-9FEB-A55065AA05DC}">
      <dgm:prSet/>
      <dgm:spPr/>
      <dgm:t>
        <a:bodyPr/>
        <a:lstStyle/>
        <a:p>
          <a:endParaRPr lang="es-EC"/>
        </a:p>
      </dgm:t>
    </dgm:pt>
    <dgm:pt modelId="{FFE0FF4E-8332-466B-9390-4B72F31328B7}" type="sibTrans" cxnId="{F11ABCA1-3D81-47DD-9FEB-A55065AA05DC}">
      <dgm:prSet/>
      <dgm:spPr/>
      <dgm:t>
        <a:bodyPr/>
        <a:lstStyle/>
        <a:p>
          <a:endParaRPr lang="es-EC"/>
        </a:p>
      </dgm:t>
    </dgm:pt>
    <dgm:pt modelId="{95645433-8EA4-4C90-A34D-93C527703FEE}">
      <dgm:prSet/>
      <dgm:spPr/>
      <dgm:t>
        <a:bodyPr/>
        <a:lstStyle/>
        <a:p>
          <a:r>
            <a:rPr lang="es-EC" dirty="0" smtClean="0"/>
            <a:t>Medio Ambiente</a:t>
          </a:r>
          <a:endParaRPr lang="es-EC" dirty="0"/>
        </a:p>
      </dgm:t>
    </dgm:pt>
    <dgm:pt modelId="{DE65C95B-1260-4968-94E6-064E85CE3D22}" type="parTrans" cxnId="{8AF9759C-3CDD-4D0F-B6AF-08A3696437EE}">
      <dgm:prSet/>
      <dgm:spPr/>
      <dgm:t>
        <a:bodyPr/>
        <a:lstStyle/>
        <a:p>
          <a:endParaRPr lang="es-EC"/>
        </a:p>
      </dgm:t>
    </dgm:pt>
    <dgm:pt modelId="{1E55288F-C2FE-464E-974B-00D933D4D10F}" type="sibTrans" cxnId="{8AF9759C-3CDD-4D0F-B6AF-08A3696437EE}">
      <dgm:prSet/>
      <dgm:spPr/>
      <dgm:t>
        <a:bodyPr/>
        <a:lstStyle/>
        <a:p>
          <a:endParaRPr lang="es-EC"/>
        </a:p>
      </dgm:t>
    </dgm:pt>
    <dgm:pt modelId="{483430BB-B873-4D83-BBCE-4A8D2B755657}">
      <dgm:prSet/>
      <dgm:spPr/>
      <dgm:t>
        <a:bodyPr/>
        <a:lstStyle/>
        <a:p>
          <a:r>
            <a:rPr lang="es-EC" dirty="0" smtClean="0"/>
            <a:t>Aspecto Ambiental</a:t>
          </a:r>
          <a:endParaRPr lang="es-EC" dirty="0"/>
        </a:p>
      </dgm:t>
    </dgm:pt>
    <dgm:pt modelId="{E2AE2F48-06F1-4081-BF3B-F5E48363834C}" type="parTrans" cxnId="{3B1BD730-C784-413E-8D9A-3A2F09F77D28}">
      <dgm:prSet/>
      <dgm:spPr/>
      <dgm:t>
        <a:bodyPr/>
        <a:lstStyle/>
        <a:p>
          <a:endParaRPr lang="es-EC"/>
        </a:p>
      </dgm:t>
    </dgm:pt>
    <dgm:pt modelId="{F10CFF64-98D9-4545-BA34-D1DBF7F409E8}" type="sibTrans" cxnId="{3B1BD730-C784-413E-8D9A-3A2F09F77D28}">
      <dgm:prSet/>
      <dgm:spPr/>
      <dgm:t>
        <a:bodyPr/>
        <a:lstStyle/>
        <a:p>
          <a:endParaRPr lang="es-EC"/>
        </a:p>
      </dgm:t>
    </dgm:pt>
    <dgm:pt modelId="{F90D235A-CB67-4F65-90D3-57A4C46EAB9F}">
      <dgm:prSet/>
      <dgm:spPr/>
      <dgm:t>
        <a:bodyPr/>
        <a:lstStyle/>
        <a:p>
          <a:r>
            <a:rPr lang="es-EC" dirty="0" smtClean="0"/>
            <a:t>Impacto Ambiental</a:t>
          </a:r>
          <a:endParaRPr lang="es-EC" dirty="0"/>
        </a:p>
      </dgm:t>
    </dgm:pt>
    <dgm:pt modelId="{18C27875-BC2C-4BC8-8800-5CC9F5CA3C62}" type="parTrans" cxnId="{3DB3661B-EB46-4F9F-B85C-5F28E5D893AD}">
      <dgm:prSet/>
      <dgm:spPr/>
      <dgm:t>
        <a:bodyPr/>
        <a:lstStyle/>
        <a:p>
          <a:endParaRPr lang="es-EC"/>
        </a:p>
      </dgm:t>
    </dgm:pt>
    <dgm:pt modelId="{30C941E3-3877-4858-84E0-8DAA7566AF0D}" type="sibTrans" cxnId="{3DB3661B-EB46-4F9F-B85C-5F28E5D893AD}">
      <dgm:prSet/>
      <dgm:spPr/>
      <dgm:t>
        <a:bodyPr/>
        <a:lstStyle/>
        <a:p>
          <a:endParaRPr lang="es-EC"/>
        </a:p>
      </dgm:t>
    </dgm:pt>
    <dgm:pt modelId="{0A179A7C-6FE8-464C-AB08-CA2D432CE5BB}">
      <dgm:prSet/>
      <dgm:spPr/>
      <dgm:t>
        <a:bodyPr/>
        <a:lstStyle/>
        <a:p>
          <a:r>
            <a:rPr lang="es-EC" dirty="0" smtClean="0"/>
            <a:t>S.G.A.</a:t>
          </a:r>
          <a:endParaRPr lang="es-EC" dirty="0"/>
        </a:p>
      </dgm:t>
    </dgm:pt>
    <dgm:pt modelId="{2CBAA375-0BB5-405D-B592-935C585EC617}" type="parTrans" cxnId="{F863FD24-7AC1-4680-81DF-A7CE7D2867CE}">
      <dgm:prSet/>
      <dgm:spPr/>
      <dgm:t>
        <a:bodyPr/>
        <a:lstStyle/>
        <a:p>
          <a:endParaRPr lang="es-EC"/>
        </a:p>
      </dgm:t>
    </dgm:pt>
    <dgm:pt modelId="{95C3F642-BFF7-4366-A473-3B3B5B11CAC3}" type="sibTrans" cxnId="{F863FD24-7AC1-4680-81DF-A7CE7D2867CE}">
      <dgm:prSet/>
      <dgm:spPr/>
      <dgm:t>
        <a:bodyPr/>
        <a:lstStyle/>
        <a:p>
          <a:endParaRPr lang="es-EC"/>
        </a:p>
      </dgm:t>
    </dgm:pt>
    <dgm:pt modelId="{68F7AA77-BDEF-4E7D-9B56-92AA290D2F24}">
      <dgm:prSet/>
      <dgm:spPr/>
      <dgm:t>
        <a:bodyPr/>
        <a:lstStyle/>
        <a:p>
          <a:r>
            <a:rPr lang="es-EC" dirty="0" smtClean="0"/>
            <a:t>Política Ambiental</a:t>
          </a:r>
          <a:endParaRPr lang="es-EC" dirty="0"/>
        </a:p>
      </dgm:t>
    </dgm:pt>
    <dgm:pt modelId="{396493E8-7EA7-46E0-906E-AC9D40909B7E}" type="parTrans" cxnId="{BABD48DE-06F5-4E2F-9392-E6F35141C70D}">
      <dgm:prSet/>
      <dgm:spPr/>
      <dgm:t>
        <a:bodyPr/>
        <a:lstStyle/>
        <a:p>
          <a:endParaRPr lang="es-EC"/>
        </a:p>
      </dgm:t>
    </dgm:pt>
    <dgm:pt modelId="{1B0F9654-8CE6-48BD-8579-6944D73B8A5B}" type="sibTrans" cxnId="{BABD48DE-06F5-4E2F-9392-E6F35141C70D}">
      <dgm:prSet/>
      <dgm:spPr/>
      <dgm:t>
        <a:bodyPr/>
        <a:lstStyle/>
        <a:p>
          <a:endParaRPr lang="es-EC"/>
        </a:p>
      </dgm:t>
    </dgm:pt>
    <dgm:pt modelId="{FAB785EB-97BB-45A5-92B1-E80DE7A17CDF}">
      <dgm:prSet/>
      <dgm:spPr/>
      <dgm:t>
        <a:bodyPr/>
        <a:lstStyle/>
        <a:p>
          <a:r>
            <a:rPr lang="es-EC" dirty="0" smtClean="0"/>
            <a:t>Auditoría de Gestión Ambiental </a:t>
          </a:r>
          <a:endParaRPr lang="es-EC" dirty="0"/>
        </a:p>
      </dgm:t>
    </dgm:pt>
    <dgm:pt modelId="{710546CE-8FBB-449B-BD90-5E6576FD9854}" type="parTrans" cxnId="{EF9BD750-2EAB-4CDA-8CE1-C0AD0A1A51FD}">
      <dgm:prSet/>
      <dgm:spPr/>
      <dgm:t>
        <a:bodyPr/>
        <a:lstStyle/>
        <a:p>
          <a:endParaRPr lang="es-EC"/>
        </a:p>
      </dgm:t>
    </dgm:pt>
    <dgm:pt modelId="{6E5859ED-A264-410C-A903-EEDFDA2C2190}" type="sibTrans" cxnId="{EF9BD750-2EAB-4CDA-8CE1-C0AD0A1A51FD}">
      <dgm:prSet/>
      <dgm:spPr/>
      <dgm:t>
        <a:bodyPr/>
        <a:lstStyle/>
        <a:p>
          <a:endParaRPr lang="es-EC"/>
        </a:p>
      </dgm:t>
    </dgm:pt>
    <dgm:pt modelId="{E68FD4B7-AB31-48D3-8753-27A97CE3ED6F}" type="pres">
      <dgm:prSet presAssocID="{7573317D-57A9-4EAE-8A95-64C00A119A31}" presName="diagram" presStyleCnt="0">
        <dgm:presLayoutVars>
          <dgm:dir/>
          <dgm:animLvl val="lvl"/>
          <dgm:resizeHandles val="exact"/>
        </dgm:presLayoutVars>
      </dgm:prSet>
      <dgm:spPr/>
    </dgm:pt>
    <dgm:pt modelId="{C20B4916-7051-419D-813E-513CA16B6FB5}" type="pres">
      <dgm:prSet presAssocID="{F6B8F798-41D3-491F-B51E-CC94B4003F4D}" presName="compNode" presStyleCnt="0"/>
      <dgm:spPr/>
    </dgm:pt>
    <dgm:pt modelId="{F80318E5-5894-4584-A4CA-4CB55680CCBB}" type="pres">
      <dgm:prSet presAssocID="{F6B8F798-41D3-491F-B51E-CC94B4003F4D}" presName="childRect" presStyleLbl="bgAcc1" presStyleIdx="0" presStyleCnt="2">
        <dgm:presLayoutVars>
          <dgm:bulletEnabled val="1"/>
        </dgm:presLayoutVars>
      </dgm:prSet>
      <dgm:spPr/>
      <dgm:t>
        <a:bodyPr/>
        <a:lstStyle/>
        <a:p>
          <a:endParaRPr lang="es-EC"/>
        </a:p>
      </dgm:t>
    </dgm:pt>
    <dgm:pt modelId="{A63BAEA2-71AB-4D45-AC34-09C18B411330}" type="pres">
      <dgm:prSet presAssocID="{F6B8F798-41D3-491F-B51E-CC94B4003F4D}" presName="parentText" presStyleLbl="node1" presStyleIdx="0" presStyleCnt="0">
        <dgm:presLayoutVars>
          <dgm:chMax val="0"/>
          <dgm:bulletEnabled val="1"/>
        </dgm:presLayoutVars>
      </dgm:prSet>
      <dgm:spPr/>
      <dgm:t>
        <a:bodyPr/>
        <a:lstStyle/>
        <a:p>
          <a:endParaRPr lang="es-EC"/>
        </a:p>
      </dgm:t>
    </dgm:pt>
    <dgm:pt modelId="{2F1FE215-B9E0-450C-892C-5FBCDECC32D1}" type="pres">
      <dgm:prSet presAssocID="{F6B8F798-41D3-491F-B51E-CC94B4003F4D}" presName="parentRect" presStyleLbl="alignNode1" presStyleIdx="0" presStyleCnt="2"/>
      <dgm:spPr/>
      <dgm:t>
        <a:bodyPr/>
        <a:lstStyle/>
        <a:p>
          <a:endParaRPr lang="es-EC"/>
        </a:p>
      </dgm:t>
    </dgm:pt>
    <dgm:pt modelId="{9CBE0699-3B05-4AF5-B2A2-513445F8C647}" type="pres">
      <dgm:prSet presAssocID="{F6B8F798-41D3-491F-B51E-CC94B4003F4D}" presName="adorn" presStyleLbl="fgAccFollowNode1" presStyleIdx="0" presStyleCnt="2"/>
      <dgm:spPr/>
    </dgm:pt>
    <dgm:pt modelId="{F38AA1B0-016B-4588-AAA2-EB50ED74CD3A}" type="pres">
      <dgm:prSet presAssocID="{6F62873E-EC7E-4E2B-AECF-52496E665A2B}" presName="sibTrans" presStyleLbl="sibTrans2D1" presStyleIdx="0" presStyleCnt="0"/>
      <dgm:spPr/>
      <dgm:t>
        <a:bodyPr/>
        <a:lstStyle/>
        <a:p>
          <a:endParaRPr lang="es-EC"/>
        </a:p>
      </dgm:t>
    </dgm:pt>
    <dgm:pt modelId="{19055FAB-A540-47B0-9D44-B13594E7789C}" type="pres">
      <dgm:prSet presAssocID="{D7548615-0ED1-4279-A482-7726A5394744}" presName="compNode" presStyleCnt="0"/>
      <dgm:spPr/>
    </dgm:pt>
    <dgm:pt modelId="{99D0631C-1A45-403B-B3E6-509F58E56F69}" type="pres">
      <dgm:prSet presAssocID="{D7548615-0ED1-4279-A482-7726A5394744}" presName="childRect" presStyleLbl="bgAcc1" presStyleIdx="1" presStyleCnt="2">
        <dgm:presLayoutVars>
          <dgm:bulletEnabled val="1"/>
        </dgm:presLayoutVars>
      </dgm:prSet>
      <dgm:spPr/>
      <dgm:t>
        <a:bodyPr/>
        <a:lstStyle/>
        <a:p>
          <a:endParaRPr lang="es-EC"/>
        </a:p>
      </dgm:t>
    </dgm:pt>
    <dgm:pt modelId="{7DA3FBA0-6DA3-45B3-A9B8-5DB5A0D368EE}" type="pres">
      <dgm:prSet presAssocID="{D7548615-0ED1-4279-A482-7726A5394744}" presName="parentText" presStyleLbl="node1" presStyleIdx="0" presStyleCnt="0">
        <dgm:presLayoutVars>
          <dgm:chMax val="0"/>
          <dgm:bulletEnabled val="1"/>
        </dgm:presLayoutVars>
      </dgm:prSet>
      <dgm:spPr/>
      <dgm:t>
        <a:bodyPr/>
        <a:lstStyle/>
        <a:p>
          <a:endParaRPr lang="es-EC"/>
        </a:p>
      </dgm:t>
    </dgm:pt>
    <dgm:pt modelId="{8E746F83-773B-4AAB-8688-FD452FFB9806}" type="pres">
      <dgm:prSet presAssocID="{D7548615-0ED1-4279-A482-7726A5394744}" presName="parentRect" presStyleLbl="alignNode1" presStyleIdx="1" presStyleCnt="2"/>
      <dgm:spPr/>
      <dgm:t>
        <a:bodyPr/>
        <a:lstStyle/>
        <a:p>
          <a:endParaRPr lang="es-EC"/>
        </a:p>
      </dgm:t>
    </dgm:pt>
    <dgm:pt modelId="{FC8A778D-4371-4C6E-9FAC-6969A37FA1D4}" type="pres">
      <dgm:prSet presAssocID="{D7548615-0ED1-4279-A482-7726A5394744}" presName="adorn" presStyleLbl="fgAccFollowNode1" presStyleIdx="1" presStyleCnt="2"/>
      <dgm:spPr/>
    </dgm:pt>
  </dgm:ptLst>
  <dgm:cxnLst>
    <dgm:cxn modelId="{8A30DB45-E40C-4D85-8B56-9086E962B092}" type="presOf" srcId="{D8FF9DE4-9B66-4BAB-85B5-A60D66545843}" destId="{F80318E5-5894-4584-A4CA-4CB55680CCBB}" srcOrd="0" destOrd="1" presId="urn:microsoft.com/office/officeart/2005/8/layout/bList2"/>
    <dgm:cxn modelId="{80E7F97A-0306-422C-92DE-A310DCDB5F0C}" srcId="{F6B8F798-41D3-491F-B51E-CC94B4003F4D}" destId="{8153C8CE-EAC6-4B97-B1C5-13A31E81FEB5}" srcOrd="0" destOrd="0" parTransId="{36E0F12D-A20D-4BA2-BE44-4DE83FFE9F2C}" sibTransId="{E4CEBBFC-A2DC-49C8-850F-37DB67072762}"/>
    <dgm:cxn modelId="{0E4D417A-256D-48FF-B42C-8937D4C6B46A}" type="presOf" srcId="{F6B8F798-41D3-491F-B51E-CC94B4003F4D}" destId="{2F1FE215-B9E0-450C-892C-5FBCDECC32D1}" srcOrd="1" destOrd="0" presId="urn:microsoft.com/office/officeart/2005/8/layout/bList2"/>
    <dgm:cxn modelId="{CD76568B-A8CD-4400-8F79-40449DEA3127}" srcId="{7573317D-57A9-4EAE-8A95-64C00A119A31}" destId="{F6B8F798-41D3-491F-B51E-CC94B4003F4D}" srcOrd="0" destOrd="0" parTransId="{3B259650-DF70-49B5-AEFD-425F234B523C}" sibTransId="{6F62873E-EC7E-4E2B-AECF-52496E665A2B}"/>
    <dgm:cxn modelId="{2B0E3BC9-23A5-4C69-AB66-86356FE70957}" type="presOf" srcId="{483430BB-B873-4D83-BBCE-4A8D2B755657}" destId="{99D0631C-1A45-403B-B3E6-509F58E56F69}" srcOrd="0" destOrd="1" presId="urn:microsoft.com/office/officeart/2005/8/layout/bList2"/>
    <dgm:cxn modelId="{F11ABCA1-3D81-47DD-9FEB-A55065AA05DC}" srcId="{F6B8F798-41D3-491F-B51E-CC94B4003F4D}" destId="{4600ADE8-86D3-47AC-B490-8D0851CC15C7}" srcOrd="2" destOrd="0" parTransId="{0357AABD-F4AB-422D-BCAB-6E4B76F3C489}" sibTransId="{FFE0FF4E-8332-466B-9390-4B72F31328B7}"/>
    <dgm:cxn modelId="{87EDCBCE-0EB0-4FF3-A9F0-8DA6B992723E}" type="presOf" srcId="{8153C8CE-EAC6-4B97-B1C5-13A31E81FEB5}" destId="{F80318E5-5894-4584-A4CA-4CB55680CCBB}" srcOrd="0" destOrd="0" presId="urn:microsoft.com/office/officeart/2005/8/layout/bList2"/>
    <dgm:cxn modelId="{50834B0B-6DB3-4F8A-93E0-B1635705693E}" srcId="{F6B8F798-41D3-491F-B51E-CC94B4003F4D}" destId="{D8FF9DE4-9B66-4BAB-85B5-A60D66545843}" srcOrd="1" destOrd="0" parTransId="{2D417D16-A8BD-4188-BC37-36E8AFA4D58C}" sibTransId="{98EF82E9-9DBB-4200-9256-517002E01D5C}"/>
    <dgm:cxn modelId="{C490B633-101D-46C7-831F-B085B6B08398}" type="presOf" srcId="{D7548615-0ED1-4279-A482-7726A5394744}" destId="{8E746F83-773B-4AAB-8688-FD452FFB9806}" srcOrd="1" destOrd="0" presId="urn:microsoft.com/office/officeart/2005/8/layout/bList2"/>
    <dgm:cxn modelId="{F7910E4F-2FBF-4558-A452-E4C099F3FC67}" type="presOf" srcId="{95645433-8EA4-4C90-A34D-93C527703FEE}" destId="{99D0631C-1A45-403B-B3E6-509F58E56F69}" srcOrd="0" destOrd="0" presId="urn:microsoft.com/office/officeart/2005/8/layout/bList2"/>
    <dgm:cxn modelId="{92700FBD-679B-4453-9FD5-50980034A639}" type="presOf" srcId="{D7548615-0ED1-4279-A482-7726A5394744}" destId="{7DA3FBA0-6DA3-45B3-A9B8-5DB5A0D368EE}" srcOrd="0" destOrd="0" presId="urn:microsoft.com/office/officeart/2005/8/layout/bList2"/>
    <dgm:cxn modelId="{3B1BD730-C784-413E-8D9A-3A2F09F77D28}" srcId="{D7548615-0ED1-4279-A482-7726A5394744}" destId="{483430BB-B873-4D83-BBCE-4A8D2B755657}" srcOrd="1" destOrd="0" parTransId="{E2AE2F48-06F1-4081-BF3B-F5E48363834C}" sibTransId="{F10CFF64-98D9-4545-BA34-D1DBF7F409E8}"/>
    <dgm:cxn modelId="{8AF9759C-3CDD-4D0F-B6AF-08A3696437EE}" srcId="{D7548615-0ED1-4279-A482-7726A5394744}" destId="{95645433-8EA4-4C90-A34D-93C527703FEE}" srcOrd="0" destOrd="0" parTransId="{DE65C95B-1260-4968-94E6-064E85CE3D22}" sibTransId="{1E55288F-C2FE-464E-974B-00D933D4D10F}"/>
    <dgm:cxn modelId="{BABD48DE-06F5-4E2F-9392-E6F35141C70D}" srcId="{D7548615-0ED1-4279-A482-7726A5394744}" destId="{68F7AA77-BDEF-4E7D-9B56-92AA290D2F24}" srcOrd="4" destOrd="0" parTransId="{396493E8-7EA7-46E0-906E-AC9D40909B7E}" sibTransId="{1B0F9654-8CE6-48BD-8579-6944D73B8A5B}"/>
    <dgm:cxn modelId="{3AAA16A0-110F-4873-8C04-4DB46CD86C84}" type="presOf" srcId="{6F62873E-EC7E-4E2B-AECF-52496E665A2B}" destId="{F38AA1B0-016B-4588-AAA2-EB50ED74CD3A}" srcOrd="0" destOrd="0" presId="urn:microsoft.com/office/officeart/2005/8/layout/bList2"/>
    <dgm:cxn modelId="{6A132179-EF63-4EF8-85E9-C24AA96755CF}" type="presOf" srcId="{0A179A7C-6FE8-464C-AB08-CA2D432CE5BB}" destId="{99D0631C-1A45-403B-B3E6-509F58E56F69}" srcOrd="0" destOrd="3" presId="urn:microsoft.com/office/officeart/2005/8/layout/bList2"/>
    <dgm:cxn modelId="{EF9BD750-2EAB-4CDA-8CE1-C0AD0A1A51FD}" srcId="{D7548615-0ED1-4279-A482-7726A5394744}" destId="{FAB785EB-97BB-45A5-92B1-E80DE7A17CDF}" srcOrd="5" destOrd="0" parTransId="{710546CE-8FBB-449B-BD90-5E6576FD9854}" sibTransId="{6E5859ED-A264-410C-A903-EEDFDA2C2190}"/>
    <dgm:cxn modelId="{D2F4F38A-9A31-4D78-BAA1-C8587CE64D37}" type="presOf" srcId="{68F7AA77-BDEF-4E7D-9B56-92AA290D2F24}" destId="{99D0631C-1A45-403B-B3E6-509F58E56F69}" srcOrd="0" destOrd="4" presId="urn:microsoft.com/office/officeart/2005/8/layout/bList2"/>
    <dgm:cxn modelId="{20ED4B77-217C-4F12-AD22-AD6EDC0C35F2}" type="presOf" srcId="{F6B8F798-41D3-491F-B51E-CC94B4003F4D}" destId="{A63BAEA2-71AB-4D45-AC34-09C18B411330}" srcOrd="0" destOrd="0" presId="urn:microsoft.com/office/officeart/2005/8/layout/bList2"/>
    <dgm:cxn modelId="{B30C22B3-B963-4348-A115-5DC08A8FB9C8}" type="presOf" srcId="{7573317D-57A9-4EAE-8A95-64C00A119A31}" destId="{E68FD4B7-AB31-48D3-8753-27A97CE3ED6F}" srcOrd="0" destOrd="0" presId="urn:microsoft.com/office/officeart/2005/8/layout/bList2"/>
    <dgm:cxn modelId="{B3C11905-E864-413F-9B6A-F7D6ED22940D}" srcId="{7573317D-57A9-4EAE-8A95-64C00A119A31}" destId="{D7548615-0ED1-4279-A482-7726A5394744}" srcOrd="1" destOrd="0" parTransId="{300B7E17-182E-47E5-B9E4-E283FC30A12F}" sibTransId="{ECFB8F56-6CB3-4D82-B868-20FE508826D9}"/>
    <dgm:cxn modelId="{F863FD24-7AC1-4680-81DF-A7CE7D2867CE}" srcId="{D7548615-0ED1-4279-A482-7726A5394744}" destId="{0A179A7C-6FE8-464C-AB08-CA2D432CE5BB}" srcOrd="3" destOrd="0" parTransId="{2CBAA375-0BB5-405D-B592-935C585EC617}" sibTransId="{95C3F642-BFF7-4366-A473-3B3B5B11CAC3}"/>
    <dgm:cxn modelId="{0ECF07C4-49A1-470D-B615-D62F98A4FD68}" type="presOf" srcId="{F90D235A-CB67-4F65-90D3-57A4C46EAB9F}" destId="{99D0631C-1A45-403B-B3E6-509F58E56F69}" srcOrd="0" destOrd="2" presId="urn:microsoft.com/office/officeart/2005/8/layout/bList2"/>
    <dgm:cxn modelId="{8F78C255-321D-42C7-8FA9-4E6E016C4878}" type="presOf" srcId="{FAB785EB-97BB-45A5-92B1-E80DE7A17CDF}" destId="{99D0631C-1A45-403B-B3E6-509F58E56F69}" srcOrd="0" destOrd="5" presId="urn:microsoft.com/office/officeart/2005/8/layout/bList2"/>
    <dgm:cxn modelId="{7D4C48FD-6C41-419F-905E-3642441DB2F7}" type="presOf" srcId="{4600ADE8-86D3-47AC-B490-8D0851CC15C7}" destId="{F80318E5-5894-4584-A4CA-4CB55680CCBB}" srcOrd="0" destOrd="2" presId="urn:microsoft.com/office/officeart/2005/8/layout/bList2"/>
    <dgm:cxn modelId="{3DB3661B-EB46-4F9F-B85C-5F28E5D893AD}" srcId="{D7548615-0ED1-4279-A482-7726A5394744}" destId="{F90D235A-CB67-4F65-90D3-57A4C46EAB9F}" srcOrd="2" destOrd="0" parTransId="{18C27875-BC2C-4BC8-8800-5CC9F5CA3C62}" sibTransId="{30C941E3-3877-4858-84E0-8DAA7566AF0D}"/>
    <dgm:cxn modelId="{548FD3A6-73B1-457C-964A-97C191DEB537}" type="presParOf" srcId="{E68FD4B7-AB31-48D3-8753-27A97CE3ED6F}" destId="{C20B4916-7051-419D-813E-513CA16B6FB5}" srcOrd="0" destOrd="0" presId="urn:microsoft.com/office/officeart/2005/8/layout/bList2"/>
    <dgm:cxn modelId="{C4C81781-A6E5-4C90-B1DC-44F8B6577DAC}" type="presParOf" srcId="{C20B4916-7051-419D-813E-513CA16B6FB5}" destId="{F80318E5-5894-4584-A4CA-4CB55680CCBB}" srcOrd="0" destOrd="0" presId="urn:microsoft.com/office/officeart/2005/8/layout/bList2"/>
    <dgm:cxn modelId="{9981D715-3BDE-46ED-8CAF-02B4F18AC56B}" type="presParOf" srcId="{C20B4916-7051-419D-813E-513CA16B6FB5}" destId="{A63BAEA2-71AB-4D45-AC34-09C18B411330}" srcOrd="1" destOrd="0" presId="urn:microsoft.com/office/officeart/2005/8/layout/bList2"/>
    <dgm:cxn modelId="{625611D2-5A20-4FE3-A87E-D15A8C6D3E1E}" type="presParOf" srcId="{C20B4916-7051-419D-813E-513CA16B6FB5}" destId="{2F1FE215-B9E0-450C-892C-5FBCDECC32D1}" srcOrd="2" destOrd="0" presId="urn:microsoft.com/office/officeart/2005/8/layout/bList2"/>
    <dgm:cxn modelId="{5C4F1879-CAAB-47EA-A8B5-1FC9BECC61EA}" type="presParOf" srcId="{C20B4916-7051-419D-813E-513CA16B6FB5}" destId="{9CBE0699-3B05-4AF5-B2A2-513445F8C647}" srcOrd="3" destOrd="0" presId="urn:microsoft.com/office/officeart/2005/8/layout/bList2"/>
    <dgm:cxn modelId="{FEF6391C-3A2E-4C91-A016-66ABDD420EB6}" type="presParOf" srcId="{E68FD4B7-AB31-48D3-8753-27A97CE3ED6F}" destId="{F38AA1B0-016B-4588-AAA2-EB50ED74CD3A}" srcOrd="1" destOrd="0" presId="urn:microsoft.com/office/officeart/2005/8/layout/bList2"/>
    <dgm:cxn modelId="{795BF802-9303-4748-A025-CE6E4D59FF34}" type="presParOf" srcId="{E68FD4B7-AB31-48D3-8753-27A97CE3ED6F}" destId="{19055FAB-A540-47B0-9D44-B13594E7789C}" srcOrd="2" destOrd="0" presId="urn:microsoft.com/office/officeart/2005/8/layout/bList2"/>
    <dgm:cxn modelId="{9F6B34C0-34B1-4EEE-81E8-DEB6F83B3126}" type="presParOf" srcId="{19055FAB-A540-47B0-9D44-B13594E7789C}" destId="{99D0631C-1A45-403B-B3E6-509F58E56F69}" srcOrd="0" destOrd="0" presId="urn:microsoft.com/office/officeart/2005/8/layout/bList2"/>
    <dgm:cxn modelId="{27C5D319-AA25-4B59-BAF1-B4AB22AA44FA}" type="presParOf" srcId="{19055FAB-A540-47B0-9D44-B13594E7789C}" destId="{7DA3FBA0-6DA3-45B3-A9B8-5DB5A0D368EE}" srcOrd="1" destOrd="0" presId="urn:microsoft.com/office/officeart/2005/8/layout/bList2"/>
    <dgm:cxn modelId="{2D651F80-C06F-4474-A89A-BFBA7D272378}" type="presParOf" srcId="{19055FAB-A540-47B0-9D44-B13594E7789C}" destId="{8E746F83-773B-4AAB-8688-FD452FFB9806}" srcOrd="2" destOrd="0" presId="urn:microsoft.com/office/officeart/2005/8/layout/bList2"/>
    <dgm:cxn modelId="{B4A159EF-939E-4BF4-832C-C20198146D80}" type="presParOf" srcId="{19055FAB-A540-47B0-9D44-B13594E7789C}" destId="{FC8A778D-4371-4C6E-9FAC-6969A37FA1D4}" srcOrd="3" destOrd="0" presId="urn:microsoft.com/office/officeart/2005/8/layout/bList2"/>
  </dgm:cxnLst>
  <dgm:bg/>
  <dgm:whole/>
</dgm:dataModel>
</file>

<file path=ppt/diagrams/data11.xml><?xml version="1.0" encoding="utf-8"?>
<dgm:dataModel xmlns:dgm="http://schemas.openxmlformats.org/drawingml/2006/diagram" xmlns:a="http://schemas.openxmlformats.org/drawingml/2006/main">
  <dgm:ptLst>
    <dgm:pt modelId="{9291BBB0-887F-4C8B-A640-3BCC49E5B948}" type="doc">
      <dgm:prSet loTypeId="urn:microsoft.com/office/officeart/2005/8/layout/bList2" loCatId="list" qsTypeId="urn:microsoft.com/office/officeart/2005/8/quickstyle/simple1" qsCatId="simple" csTypeId="urn:microsoft.com/office/officeart/2005/8/colors/accent1_2" csCatId="accent1" phldr="1"/>
      <dgm:spPr/>
    </dgm:pt>
    <dgm:pt modelId="{F618E900-8AB0-4A5D-A584-C0C926B0C9E4}">
      <dgm:prSet phldrT="[Texto]" custT="1"/>
      <dgm:spPr/>
      <dgm:t>
        <a:bodyPr/>
        <a:lstStyle/>
        <a:p>
          <a:r>
            <a:rPr lang="es-EC" sz="1200" dirty="0" smtClean="0">
              <a:hlinkClick xmlns:r="http://schemas.openxmlformats.org/officeDocument/2006/relationships" r:id="rId1" action="ppaction://hlinksldjump"/>
            </a:rPr>
            <a:t>PLANIFICAR</a:t>
          </a:r>
          <a:endParaRPr lang="es-EC" sz="1200" dirty="0"/>
        </a:p>
      </dgm:t>
    </dgm:pt>
    <dgm:pt modelId="{CBE6A6A9-AA8B-4D69-B3B9-8E07FC41D539}" type="parTrans" cxnId="{BCC948BD-11C1-4626-B90E-DA3CE751D52A}">
      <dgm:prSet/>
      <dgm:spPr/>
      <dgm:t>
        <a:bodyPr/>
        <a:lstStyle/>
        <a:p>
          <a:endParaRPr lang="es-EC" sz="1000"/>
        </a:p>
      </dgm:t>
    </dgm:pt>
    <dgm:pt modelId="{7B483D5A-CA45-4901-A168-88E2CB3BF93D}" type="sibTrans" cxnId="{BCC948BD-11C1-4626-B90E-DA3CE751D52A}">
      <dgm:prSet/>
      <dgm:spPr/>
      <dgm:t>
        <a:bodyPr/>
        <a:lstStyle/>
        <a:p>
          <a:endParaRPr lang="es-EC" sz="1000"/>
        </a:p>
      </dgm:t>
    </dgm:pt>
    <dgm:pt modelId="{5A6DCDB0-A192-4B46-9B39-755B2BA53D87}">
      <dgm:prSet phldrT="[Texto]" custT="1"/>
      <dgm:spPr/>
      <dgm:t>
        <a:bodyPr/>
        <a:lstStyle/>
        <a:p>
          <a:r>
            <a:rPr lang="es-EC" sz="1200" dirty="0" smtClean="0"/>
            <a:t>HACER </a:t>
          </a:r>
          <a:endParaRPr lang="es-EC" sz="1200" dirty="0"/>
        </a:p>
      </dgm:t>
    </dgm:pt>
    <dgm:pt modelId="{6D3C9677-FA69-4613-B291-E3796CFA0558}" type="parTrans" cxnId="{BCBC3FBC-7DFE-4E3E-8D01-4E758BFEB318}">
      <dgm:prSet/>
      <dgm:spPr/>
      <dgm:t>
        <a:bodyPr/>
        <a:lstStyle/>
        <a:p>
          <a:endParaRPr lang="es-EC" sz="1000"/>
        </a:p>
      </dgm:t>
    </dgm:pt>
    <dgm:pt modelId="{C01DF3C5-6480-4E83-B169-11FD17A738DD}" type="sibTrans" cxnId="{BCBC3FBC-7DFE-4E3E-8D01-4E758BFEB318}">
      <dgm:prSet/>
      <dgm:spPr/>
      <dgm:t>
        <a:bodyPr/>
        <a:lstStyle/>
        <a:p>
          <a:endParaRPr lang="es-EC" sz="1000"/>
        </a:p>
      </dgm:t>
    </dgm:pt>
    <dgm:pt modelId="{B67632D2-C42C-4D5D-A9DC-CA9518273E1D}">
      <dgm:prSet phldrT="[Texto]" custT="1"/>
      <dgm:spPr/>
      <dgm:t>
        <a:bodyPr/>
        <a:lstStyle/>
        <a:p>
          <a:r>
            <a:rPr lang="es-EC" sz="1200" dirty="0" smtClean="0"/>
            <a:t>VERIFICAR</a:t>
          </a:r>
          <a:endParaRPr lang="es-EC" sz="1200" dirty="0"/>
        </a:p>
      </dgm:t>
    </dgm:pt>
    <dgm:pt modelId="{94BB748A-0955-49A4-9FCF-7189576E15D4}" type="parTrans" cxnId="{E29D558D-95B0-42F4-A0AA-39A2AD74A4EB}">
      <dgm:prSet/>
      <dgm:spPr/>
      <dgm:t>
        <a:bodyPr/>
        <a:lstStyle/>
        <a:p>
          <a:endParaRPr lang="es-EC" sz="1000"/>
        </a:p>
      </dgm:t>
    </dgm:pt>
    <dgm:pt modelId="{B4BF352B-5539-49F5-B954-C7916C313002}" type="sibTrans" cxnId="{E29D558D-95B0-42F4-A0AA-39A2AD74A4EB}">
      <dgm:prSet/>
      <dgm:spPr/>
      <dgm:t>
        <a:bodyPr/>
        <a:lstStyle/>
        <a:p>
          <a:endParaRPr lang="es-EC" sz="1000"/>
        </a:p>
      </dgm:t>
    </dgm:pt>
    <dgm:pt modelId="{EADF3A7B-7DD6-44F7-A992-5A265EA12CA9}">
      <dgm:prSet phldrT="[Texto]" custT="1"/>
      <dgm:spPr/>
      <dgm:t>
        <a:bodyPr/>
        <a:lstStyle/>
        <a:p>
          <a:r>
            <a:rPr lang="es-EC" sz="1200" dirty="0" smtClean="0"/>
            <a:t>ACTUAR</a:t>
          </a:r>
          <a:endParaRPr lang="es-EC" sz="1200" dirty="0"/>
        </a:p>
      </dgm:t>
    </dgm:pt>
    <dgm:pt modelId="{1C0DD0D5-88AD-4C11-A7EC-64E582051214}" type="parTrans" cxnId="{5B23F695-FFEB-4E7A-9EAF-7596F2E40A5D}">
      <dgm:prSet/>
      <dgm:spPr/>
      <dgm:t>
        <a:bodyPr/>
        <a:lstStyle/>
        <a:p>
          <a:endParaRPr lang="es-EC" sz="1000"/>
        </a:p>
      </dgm:t>
    </dgm:pt>
    <dgm:pt modelId="{11BF27D4-738B-4C5C-9E80-5884950C4348}" type="sibTrans" cxnId="{5B23F695-FFEB-4E7A-9EAF-7596F2E40A5D}">
      <dgm:prSet/>
      <dgm:spPr/>
      <dgm:t>
        <a:bodyPr/>
        <a:lstStyle/>
        <a:p>
          <a:endParaRPr lang="es-EC" sz="1000"/>
        </a:p>
      </dgm:t>
    </dgm:pt>
    <dgm:pt modelId="{80FB228D-C320-4FC2-A6D0-42984CFAFE67}">
      <dgm:prSet custT="1"/>
      <dgm:spPr/>
      <dgm:t>
        <a:bodyPr/>
        <a:lstStyle/>
        <a:p>
          <a:r>
            <a:rPr lang="es-EC" sz="1000" dirty="0" smtClean="0"/>
            <a:t>Objetivos.</a:t>
          </a:r>
          <a:endParaRPr lang="es-EC" sz="1000" dirty="0"/>
        </a:p>
      </dgm:t>
    </dgm:pt>
    <dgm:pt modelId="{DB654D5F-B852-49FB-9E7A-122333EDE1D1}" type="parTrans" cxnId="{A38AF354-5D23-48C5-B1FB-A8784DFFD47F}">
      <dgm:prSet/>
      <dgm:spPr/>
      <dgm:t>
        <a:bodyPr/>
        <a:lstStyle/>
        <a:p>
          <a:endParaRPr lang="es-EC" sz="1000"/>
        </a:p>
      </dgm:t>
    </dgm:pt>
    <dgm:pt modelId="{0105DD04-2291-4AB2-A589-64599935002D}" type="sibTrans" cxnId="{A38AF354-5D23-48C5-B1FB-A8784DFFD47F}">
      <dgm:prSet/>
      <dgm:spPr/>
      <dgm:t>
        <a:bodyPr/>
        <a:lstStyle/>
        <a:p>
          <a:endParaRPr lang="es-EC" sz="1000"/>
        </a:p>
      </dgm:t>
    </dgm:pt>
    <dgm:pt modelId="{5AF81FCA-9AF8-4D87-B94F-8DD6F2FFDAFC}">
      <dgm:prSet custT="1"/>
      <dgm:spPr/>
      <dgm:t>
        <a:bodyPr/>
        <a:lstStyle/>
        <a:p>
          <a:r>
            <a:rPr lang="es-EC" sz="1000" dirty="0" smtClean="0"/>
            <a:t>Amplitud</a:t>
          </a:r>
          <a:endParaRPr lang="es-EC" sz="1000" dirty="0"/>
        </a:p>
      </dgm:t>
    </dgm:pt>
    <dgm:pt modelId="{698774F3-1768-41CA-B2A3-6500815D750F}" type="parTrans" cxnId="{F6BBB367-500B-4681-B845-859B5CCB4CF7}">
      <dgm:prSet/>
      <dgm:spPr/>
      <dgm:t>
        <a:bodyPr/>
        <a:lstStyle/>
        <a:p>
          <a:endParaRPr lang="es-EC" sz="1000"/>
        </a:p>
      </dgm:t>
    </dgm:pt>
    <dgm:pt modelId="{E798F96D-C658-4518-9946-AD9F68A24ECD}" type="sibTrans" cxnId="{F6BBB367-500B-4681-B845-859B5CCB4CF7}">
      <dgm:prSet/>
      <dgm:spPr/>
      <dgm:t>
        <a:bodyPr/>
        <a:lstStyle/>
        <a:p>
          <a:endParaRPr lang="es-EC" sz="1000"/>
        </a:p>
      </dgm:t>
    </dgm:pt>
    <dgm:pt modelId="{D6828AE4-6D95-4BE7-8818-4A2B4F666629}">
      <dgm:prSet custT="1"/>
      <dgm:spPr/>
      <dgm:t>
        <a:bodyPr/>
        <a:lstStyle/>
        <a:p>
          <a:r>
            <a:rPr lang="es-EC" sz="1000" dirty="0" smtClean="0"/>
            <a:t>Responsabilidades</a:t>
          </a:r>
          <a:endParaRPr lang="es-EC" sz="1000" dirty="0"/>
        </a:p>
      </dgm:t>
    </dgm:pt>
    <dgm:pt modelId="{72CFABDC-3375-4205-AD93-8C9D9B2CC7B7}" type="parTrans" cxnId="{9596CE8C-E5AB-403D-A0E7-C58693CB58ED}">
      <dgm:prSet/>
      <dgm:spPr/>
      <dgm:t>
        <a:bodyPr/>
        <a:lstStyle/>
        <a:p>
          <a:endParaRPr lang="es-EC" sz="1000"/>
        </a:p>
      </dgm:t>
    </dgm:pt>
    <dgm:pt modelId="{FAF2DA9C-B8CF-408F-9507-60CA8F64B005}" type="sibTrans" cxnId="{9596CE8C-E5AB-403D-A0E7-C58693CB58ED}">
      <dgm:prSet/>
      <dgm:spPr/>
      <dgm:t>
        <a:bodyPr/>
        <a:lstStyle/>
        <a:p>
          <a:endParaRPr lang="es-EC" sz="1000"/>
        </a:p>
      </dgm:t>
    </dgm:pt>
    <dgm:pt modelId="{B3C25180-DF85-49C9-A72C-C24FB3CC50B1}">
      <dgm:prSet custT="1"/>
      <dgm:spPr/>
      <dgm:t>
        <a:bodyPr/>
        <a:lstStyle/>
        <a:p>
          <a:r>
            <a:rPr lang="es-EC" sz="1000" dirty="0" smtClean="0"/>
            <a:t>Recursos</a:t>
          </a:r>
          <a:endParaRPr lang="es-EC" sz="1000" dirty="0"/>
        </a:p>
      </dgm:t>
    </dgm:pt>
    <dgm:pt modelId="{C1456CB7-3DCC-4083-AEF9-F305A8B0A8F3}" type="parTrans" cxnId="{AE977EEC-10A8-44CD-BF63-64D62D1E976F}">
      <dgm:prSet/>
      <dgm:spPr/>
      <dgm:t>
        <a:bodyPr/>
        <a:lstStyle/>
        <a:p>
          <a:endParaRPr lang="es-EC" sz="1000"/>
        </a:p>
      </dgm:t>
    </dgm:pt>
    <dgm:pt modelId="{79ABFBB3-12EC-4EA4-BEF1-12D618DC6980}" type="sibTrans" cxnId="{AE977EEC-10A8-44CD-BF63-64D62D1E976F}">
      <dgm:prSet/>
      <dgm:spPr/>
      <dgm:t>
        <a:bodyPr/>
        <a:lstStyle/>
        <a:p>
          <a:endParaRPr lang="es-EC" sz="1000"/>
        </a:p>
      </dgm:t>
    </dgm:pt>
    <dgm:pt modelId="{96F70A4A-B4BC-4E5D-9366-0CED7F0572DE}">
      <dgm:prSet custT="1"/>
      <dgm:spPr/>
      <dgm:t>
        <a:bodyPr/>
        <a:lstStyle/>
        <a:p>
          <a:r>
            <a:rPr lang="es-EC" sz="1000" dirty="0" smtClean="0"/>
            <a:t>Procedimientos del Programa de Auditoría.</a:t>
          </a:r>
          <a:endParaRPr lang="es-EC" sz="1000" dirty="0"/>
        </a:p>
      </dgm:t>
    </dgm:pt>
    <dgm:pt modelId="{5A5688B9-F7DF-406D-915C-FCDCE902F2BB}" type="parTrans" cxnId="{C5D77769-C4BC-454F-8FD8-2EA1BAD4E7FB}">
      <dgm:prSet/>
      <dgm:spPr/>
      <dgm:t>
        <a:bodyPr/>
        <a:lstStyle/>
        <a:p>
          <a:endParaRPr lang="es-EC" sz="1000"/>
        </a:p>
      </dgm:t>
    </dgm:pt>
    <dgm:pt modelId="{7F312701-CFD9-4819-B783-C90223F22C41}" type="sibTrans" cxnId="{C5D77769-C4BC-454F-8FD8-2EA1BAD4E7FB}">
      <dgm:prSet/>
      <dgm:spPr/>
      <dgm:t>
        <a:bodyPr/>
        <a:lstStyle/>
        <a:p>
          <a:endParaRPr lang="es-EC" sz="1000"/>
        </a:p>
      </dgm:t>
    </dgm:pt>
    <dgm:pt modelId="{E541658D-4922-4817-BE83-EF1C7BD7647B}">
      <dgm:prSet custT="1"/>
      <dgm:spPr/>
      <dgm:t>
        <a:bodyPr/>
        <a:lstStyle/>
        <a:p>
          <a:r>
            <a:rPr lang="es-EC" sz="1000" dirty="0" smtClean="0"/>
            <a:t>Implantación de Programa de Auditoría:</a:t>
          </a:r>
          <a:endParaRPr lang="es-EC" sz="1000" dirty="0"/>
        </a:p>
      </dgm:t>
    </dgm:pt>
    <dgm:pt modelId="{540FAA7B-296C-4024-9496-46EF5E3CE619}" type="parTrans" cxnId="{A4A94818-24E1-42D1-81B2-E84D12265C19}">
      <dgm:prSet/>
      <dgm:spPr/>
      <dgm:t>
        <a:bodyPr/>
        <a:lstStyle/>
        <a:p>
          <a:endParaRPr lang="es-EC" sz="1000"/>
        </a:p>
      </dgm:t>
    </dgm:pt>
    <dgm:pt modelId="{C46E8FBF-9E94-4C5C-9878-964655461389}" type="sibTrans" cxnId="{A4A94818-24E1-42D1-81B2-E84D12265C19}">
      <dgm:prSet/>
      <dgm:spPr/>
      <dgm:t>
        <a:bodyPr/>
        <a:lstStyle/>
        <a:p>
          <a:endParaRPr lang="es-EC" sz="1000"/>
        </a:p>
      </dgm:t>
    </dgm:pt>
    <dgm:pt modelId="{DA49DF8A-EA94-4F7C-BA14-25F9FC9D6C7B}">
      <dgm:prSet custT="1"/>
      <dgm:spPr/>
      <dgm:t>
        <a:bodyPr/>
        <a:lstStyle/>
        <a:p>
          <a:r>
            <a:rPr lang="es-EC" sz="1000" dirty="0" smtClean="0"/>
            <a:t>Calendario de Auditorías</a:t>
          </a:r>
          <a:endParaRPr lang="es-EC" sz="1000" dirty="0"/>
        </a:p>
      </dgm:t>
    </dgm:pt>
    <dgm:pt modelId="{6B2D35F0-5D48-461C-A455-3A85107EFFD8}" type="parTrans" cxnId="{5EA2D0E9-4F1C-49BB-874A-0F32F571D507}">
      <dgm:prSet/>
      <dgm:spPr/>
      <dgm:t>
        <a:bodyPr/>
        <a:lstStyle/>
        <a:p>
          <a:endParaRPr lang="es-EC" sz="1000"/>
        </a:p>
      </dgm:t>
    </dgm:pt>
    <dgm:pt modelId="{B527F426-0BB7-43BA-A8A8-1FF332DD93D3}" type="sibTrans" cxnId="{5EA2D0E9-4F1C-49BB-874A-0F32F571D507}">
      <dgm:prSet/>
      <dgm:spPr/>
      <dgm:t>
        <a:bodyPr/>
        <a:lstStyle/>
        <a:p>
          <a:endParaRPr lang="es-EC" sz="1000"/>
        </a:p>
      </dgm:t>
    </dgm:pt>
    <dgm:pt modelId="{FF9C4EA7-7402-41F5-A816-4C32C338AB03}">
      <dgm:prSet custT="1"/>
      <dgm:spPr/>
      <dgm:t>
        <a:bodyPr/>
        <a:lstStyle/>
        <a:p>
          <a:endParaRPr lang="es-EC" sz="1000" dirty="0"/>
        </a:p>
      </dgm:t>
    </dgm:pt>
    <dgm:pt modelId="{39B75478-44CB-45F9-8227-42FC9C54DF55}" type="parTrans" cxnId="{66C59AEC-3FB9-408F-8AEB-2032ED71578F}">
      <dgm:prSet/>
      <dgm:spPr/>
      <dgm:t>
        <a:bodyPr/>
        <a:lstStyle/>
        <a:p>
          <a:endParaRPr lang="es-EC" sz="1000"/>
        </a:p>
      </dgm:t>
    </dgm:pt>
    <dgm:pt modelId="{1CEBB006-F8DA-42CE-80C7-B5088E673AA7}" type="sibTrans" cxnId="{66C59AEC-3FB9-408F-8AEB-2032ED71578F}">
      <dgm:prSet/>
      <dgm:spPr/>
      <dgm:t>
        <a:bodyPr/>
        <a:lstStyle/>
        <a:p>
          <a:endParaRPr lang="es-EC" sz="1000"/>
        </a:p>
      </dgm:t>
    </dgm:pt>
    <dgm:pt modelId="{7024BB31-51AC-4193-BFBC-D776C3750C9E}">
      <dgm:prSet custT="1"/>
      <dgm:spPr/>
      <dgm:t>
        <a:bodyPr/>
        <a:lstStyle/>
        <a:p>
          <a:r>
            <a:rPr lang="es-EC" sz="1000" dirty="0" smtClean="0"/>
            <a:t>Evaluación Auditores</a:t>
          </a:r>
          <a:endParaRPr lang="es-EC" sz="1000" dirty="0"/>
        </a:p>
      </dgm:t>
    </dgm:pt>
    <dgm:pt modelId="{18DEA267-994A-4EC0-86EB-FF162E25313A}" type="parTrans" cxnId="{53286A6C-4001-42C9-ADBF-D7568175BCEA}">
      <dgm:prSet/>
      <dgm:spPr/>
      <dgm:t>
        <a:bodyPr/>
        <a:lstStyle/>
        <a:p>
          <a:endParaRPr lang="es-EC" sz="1000"/>
        </a:p>
      </dgm:t>
    </dgm:pt>
    <dgm:pt modelId="{BFFE4B90-FCDC-4E14-92B7-86189B41828B}" type="sibTrans" cxnId="{53286A6C-4001-42C9-ADBF-D7568175BCEA}">
      <dgm:prSet/>
      <dgm:spPr/>
      <dgm:t>
        <a:bodyPr/>
        <a:lstStyle/>
        <a:p>
          <a:endParaRPr lang="es-EC" sz="1000"/>
        </a:p>
      </dgm:t>
    </dgm:pt>
    <dgm:pt modelId="{2D1D631F-3D07-4D74-BD1E-AE55A99ECF94}">
      <dgm:prSet custT="1"/>
      <dgm:spPr/>
      <dgm:t>
        <a:bodyPr/>
        <a:lstStyle/>
        <a:p>
          <a:r>
            <a:rPr lang="es-EC" sz="1000" dirty="0" smtClean="0"/>
            <a:t>Selección de Actividades a Auditar.</a:t>
          </a:r>
          <a:endParaRPr lang="es-EC" sz="1000" dirty="0"/>
        </a:p>
      </dgm:t>
    </dgm:pt>
    <dgm:pt modelId="{DA676BE4-9E95-4A76-90C2-7362FB63D3D7}" type="parTrans" cxnId="{A7F56491-8798-40F6-AF3E-E51953B5818C}">
      <dgm:prSet/>
      <dgm:spPr/>
      <dgm:t>
        <a:bodyPr/>
        <a:lstStyle/>
        <a:p>
          <a:endParaRPr lang="es-EC" sz="1000"/>
        </a:p>
      </dgm:t>
    </dgm:pt>
    <dgm:pt modelId="{625C8D68-DB35-45BC-88BA-6E17B880FBF1}" type="sibTrans" cxnId="{A7F56491-8798-40F6-AF3E-E51953B5818C}">
      <dgm:prSet/>
      <dgm:spPr/>
      <dgm:t>
        <a:bodyPr/>
        <a:lstStyle/>
        <a:p>
          <a:endParaRPr lang="es-EC" sz="1000"/>
        </a:p>
      </dgm:t>
    </dgm:pt>
    <dgm:pt modelId="{ACB1B592-AC75-4DA1-911D-D290006ED5EB}">
      <dgm:prSet custT="1"/>
      <dgm:spPr/>
      <dgm:t>
        <a:bodyPr/>
        <a:lstStyle/>
        <a:p>
          <a:r>
            <a:rPr lang="es-EC" sz="1000" dirty="0" smtClean="0"/>
            <a:t>Registro que demuestren implementación del Programa</a:t>
          </a:r>
          <a:endParaRPr lang="es-EC" sz="1000" dirty="0"/>
        </a:p>
      </dgm:t>
    </dgm:pt>
    <dgm:pt modelId="{33A6C1AD-3B9C-4026-BF57-42F7219EA685}" type="parTrans" cxnId="{C8D1D2B0-E5CB-458D-AD43-7FF123E6F2A1}">
      <dgm:prSet/>
      <dgm:spPr/>
      <dgm:t>
        <a:bodyPr/>
        <a:lstStyle/>
        <a:p>
          <a:endParaRPr lang="es-EC" sz="1000"/>
        </a:p>
      </dgm:t>
    </dgm:pt>
    <dgm:pt modelId="{0EB0EBCB-C7D2-4647-A595-15A4EAAA1F7A}" type="sibTrans" cxnId="{C8D1D2B0-E5CB-458D-AD43-7FF123E6F2A1}">
      <dgm:prSet/>
      <dgm:spPr/>
      <dgm:t>
        <a:bodyPr/>
        <a:lstStyle/>
        <a:p>
          <a:endParaRPr lang="es-EC" sz="1000"/>
        </a:p>
      </dgm:t>
    </dgm:pt>
    <dgm:pt modelId="{BB965FBC-17E1-4A91-90A6-3D946BD8420E}">
      <dgm:prSet custT="1"/>
      <dgm:spPr/>
      <dgm:t>
        <a:bodyPr/>
        <a:lstStyle/>
        <a:p>
          <a:r>
            <a:rPr lang="es-EC" sz="1000" dirty="0" smtClean="0"/>
            <a:t>Se da seguimiento a las actividades anteriores .</a:t>
          </a:r>
          <a:endParaRPr lang="es-EC" sz="1000" dirty="0"/>
        </a:p>
      </dgm:t>
    </dgm:pt>
    <dgm:pt modelId="{A95A5CAB-3F06-4999-8259-AE86EE1F23BB}" type="parTrans" cxnId="{A8A9034A-6052-4DD8-9326-D1E642B614D8}">
      <dgm:prSet/>
      <dgm:spPr/>
      <dgm:t>
        <a:bodyPr/>
        <a:lstStyle/>
        <a:p>
          <a:endParaRPr lang="es-EC" sz="1000"/>
        </a:p>
      </dgm:t>
    </dgm:pt>
    <dgm:pt modelId="{B0A34C6B-91E7-450F-80D9-6324596ACD50}" type="sibTrans" cxnId="{A8A9034A-6052-4DD8-9326-D1E642B614D8}">
      <dgm:prSet/>
      <dgm:spPr/>
      <dgm:t>
        <a:bodyPr/>
        <a:lstStyle/>
        <a:p>
          <a:endParaRPr lang="es-EC" sz="1000"/>
        </a:p>
      </dgm:t>
    </dgm:pt>
    <dgm:pt modelId="{F517FA54-5045-41F3-A6A3-FBCD9EA995AA}">
      <dgm:prSet custT="1"/>
      <dgm:spPr/>
      <dgm:t>
        <a:bodyPr/>
        <a:lstStyle/>
        <a:p>
          <a:r>
            <a:rPr lang="es-EC" sz="1000" dirty="0" smtClean="0"/>
            <a:t>Identificar que las actividades estén relacionadas con los objetivos de auditoría.</a:t>
          </a:r>
          <a:endParaRPr lang="es-EC" sz="1000" dirty="0"/>
        </a:p>
      </dgm:t>
    </dgm:pt>
    <dgm:pt modelId="{B0A9163E-35E1-40B1-8373-38610D4582DF}" type="parTrans" cxnId="{AB114E07-2A3B-499E-A8EF-C00D345F1852}">
      <dgm:prSet/>
      <dgm:spPr/>
      <dgm:t>
        <a:bodyPr/>
        <a:lstStyle/>
        <a:p>
          <a:endParaRPr lang="es-EC" sz="1000"/>
        </a:p>
      </dgm:t>
    </dgm:pt>
    <dgm:pt modelId="{1520D2E7-3873-4C9B-B093-9BC5DB065230}" type="sibTrans" cxnId="{AB114E07-2A3B-499E-A8EF-C00D345F1852}">
      <dgm:prSet/>
      <dgm:spPr/>
      <dgm:t>
        <a:bodyPr/>
        <a:lstStyle/>
        <a:p>
          <a:endParaRPr lang="es-EC" sz="1000"/>
        </a:p>
      </dgm:t>
    </dgm:pt>
    <dgm:pt modelId="{A54C518B-D8D6-42EB-9C5B-C380BB9C6F9E}">
      <dgm:prSet custT="1"/>
      <dgm:spPr/>
      <dgm:t>
        <a:bodyPr/>
        <a:lstStyle/>
        <a:p>
          <a:r>
            <a:rPr lang="es-EC" sz="1000" dirty="0" smtClean="0"/>
            <a:t>Identificar actividades correctivas  y preventivas </a:t>
          </a:r>
          <a:endParaRPr lang="es-EC" sz="1000" dirty="0"/>
        </a:p>
      </dgm:t>
    </dgm:pt>
    <dgm:pt modelId="{F46A6ACF-B2CA-41AC-A3E3-51F853F8968A}" type="parTrans" cxnId="{A0E74072-23F8-4C70-B7CE-16D8BDE9F390}">
      <dgm:prSet/>
      <dgm:spPr/>
      <dgm:t>
        <a:bodyPr/>
        <a:lstStyle/>
        <a:p>
          <a:endParaRPr lang="es-EC" sz="1000"/>
        </a:p>
      </dgm:t>
    </dgm:pt>
    <dgm:pt modelId="{0E45C435-71FE-4FB0-9801-D0E5749B39AF}" type="sibTrans" cxnId="{A0E74072-23F8-4C70-B7CE-16D8BDE9F390}">
      <dgm:prSet/>
      <dgm:spPr/>
      <dgm:t>
        <a:bodyPr/>
        <a:lstStyle/>
        <a:p>
          <a:endParaRPr lang="es-EC" sz="1000"/>
        </a:p>
      </dgm:t>
    </dgm:pt>
    <dgm:pt modelId="{F0467631-2A51-4EF8-9C64-25B3261E61D5}">
      <dgm:prSet custT="1"/>
      <dgm:spPr/>
      <dgm:t>
        <a:bodyPr/>
        <a:lstStyle/>
        <a:p>
          <a:r>
            <a:rPr lang="es-EC" sz="1000" dirty="0" smtClean="0"/>
            <a:t>Ejecutar las actividades encontradas en la  VERIFICACIÓN </a:t>
          </a:r>
          <a:endParaRPr lang="es-EC" sz="1000" dirty="0"/>
        </a:p>
      </dgm:t>
    </dgm:pt>
    <dgm:pt modelId="{0FC69EA2-7E0F-4435-AD67-CF0B4D2F8B1E}" type="parTrans" cxnId="{B69830EF-3A22-4D99-9D2A-C25F17058A87}">
      <dgm:prSet/>
      <dgm:spPr/>
      <dgm:t>
        <a:bodyPr/>
        <a:lstStyle/>
        <a:p>
          <a:endParaRPr lang="es-EC" sz="1000"/>
        </a:p>
      </dgm:t>
    </dgm:pt>
    <dgm:pt modelId="{36F4DBD3-8B99-4C74-ABCC-580A64978BDF}" type="sibTrans" cxnId="{B69830EF-3A22-4D99-9D2A-C25F17058A87}">
      <dgm:prSet/>
      <dgm:spPr/>
      <dgm:t>
        <a:bodyPr/>
        <a:lstStyle/>
        <a:p>
          <a:endParaRPr lang="es-EC" sz="1000"/>
        </a:p>
      </dgm:t>
    </dgm:pt>
    <dgm:pt modelId="{1DFCD354-EFD6-4A22-9998-6603D942166E}" type="pres">
      <dgm:prSet presAssocID="{9291BBB0-887F-4C8B-A640-3BCC49E5B948}" presName="diagram" presStyleCnt="0">
        <dgm:presLayoutVars>
          <dgm:dir/>
          <dgm:animLvl val="lvl"/>
          <dgm:resizeHandles val="exact"/>
        </dgm:presLayoutVars>
      </dgm:prSet>
      <dgm:spPr/>
    </dgm:pt>
    <dgm:pt modelId="{D9E8E9A5-EBE9-4932-B4D8-CB30AD7EA7E6}" type="pres">
      <dgm:prSet presAssocID="{F618E900-8AB0-4A5D-A584-C0C926B0C9E4}" presName="compNode" presStyleCnt="0"/>
      <dgm:spPr/>
    </dgm:pt>
    <dgm:pt modelId="{A4172C8E-AD99-4BF0-B11E-75BA44E586CF}" type="pres">
      <dgm:prSet presAssocID="{F618E900-8AB0-4A5D-A584-C0C926B0C9E4}" presName="childRect" presStyleLbl="bgAcc1" presStyleIdx="0" presStyleCnt="4">
        <dgm:presLayoutVars>
          <dgm:bulletEnabled val="1"/>
        </dgm:presLayoutVars>
      </dgm:prSet>
      <dgm:spPr/>
      <dgm:t>
        <a:bodyPr/>
        <a:lstStyle/>
        <a:p>
          <a:endParaRPr lang="es-EC"/>
        </a:p>
      </dgm:t>
    </dgm:pt>
    <dgm:pt modelId="{4E4D0B33-84DC-4897-936F-DCBE5C68B9E8}" type="pres">
      <dgm:prSet presAssocID="{F618E900-8AB0-4A5D-A584-C0C926B0C9E4}" presName="parentText" presStyleLbl="node1" presStyleIdx="0" presStyleCnt="0">
        <dgm:presLayoutVars>
          <dgm:chMax val="0"/>
          <dgm:bulletEnabled val="1"/>
        </dgm:presLayoutVars>
      </dgm:prSet>
      <dgm:spPr/>
      <dgm:t>
        <a:bodyPr/>
        <a:lstStyle/>
        <a:p>
          <a:endParaRPr lang="es-EC"/>
        </a:p>
      </dgm:t>
    </dgm:pt>
    <dgm:pt modelId="{F27A15BB-5073-466B-8F9A-23453D386299}" type="pres">
      <dgm:prSet presAssocID="{F618E900-8AB0-4A5D-A584-C0C926B0C9E4}" presName="parentRect" presStyleLbl="alignNode1" presStyleIdx="0" presStyleCnt="4"/>
      <dgm:spPr/>
      <dgm:t>
        <a:bodyPr/>
        <a:lstStyle/>
        <a:p>
          <a:endParaRPr lang="es-EC"/>
        </a:p>
      </dgm:t>
    </dgm:pt>
    <dgm:pt modelId="{07ED7916-2B3F-403E-A28F-F1AAFEBFC289}" type="pres">
      <dgm:prSet presAssocID="{F618E900-8AB0-4A5D-A584-C0C926B0C9E4}" presName="adorn" presStyleLbl="fgAccFollowNode1" presStyleIdx="0" presStyleCnt="4"/>
      <dgm:spPr/>
    </dgm:pt>
    <dgm:pt modelId="{39D9C675-9AD2-4AD0-ADE9-EAC7F2E83365}" type="pres">
      <dgm:prSet presAssocID="{7B483D5A-CA45-4901-A168-88E2CB3BF93D}" presName="sibTrans" presStyleLbl="sibTrans2D1" presStyleIdx="0" presStyleCnt="0"/>
      <dgm:spPr/>
      <dgm:t>
        <a:bodyPr/>
        <a:lstStyle/>
        <a:p>
          <a:endParaRPr lang="es-EC"/>
        </a:p>
      </dgm:t>
    </dgm:pt>
    <dgm:pt modelId="{80419A94-BD6D-44A2-BFA3-F04290B1E9AE}" type="pres">
      <dgm:prSet presAssocID="{5A6DCDB0-A192-4B46-9B39-755B2BA53D87}" presName="compNode" presStyleCnt="0"/>
      <dgm:spPr/>
    </dgm:pt>
    <dgm:pt modelId="{66694BA3-582C-49EB-BA1C-EE44D9D2E194}" type="pres">
      <dgm:prSet presAssocID="{5A6DCDB0-A192-4B46-9B39-755B2BA53D87}" presName="childRect" presStyleLbl="bgAcc1" presStyleIdx="1" presStyleCnt="4">
        <dgm:presLayoutVars>
          <dgm:bulletEnabled val="1"/>
        </dgm:presLayoutVars>
      </dgm:prSet>
      <dgm:spPr/>
      <dgm:t>
        <a:bodyPr/>
        <a:lstStyle/>
        <a:p>
          <a:endParaRPr lang="es-EC"/>
        </a:p>
      </dgm:t>
    </dgm:pt>
    <dgm:pt modelId="{50B47CB7-14F2-4737-9B0D-DCAB9D27F0EC}" type="pres">
      <dgm:prSet presAssocID="{5A6DCDB0-A192-4B46-9B39-755B2BA53D87}" presName="parentText" presStyleLbl="node1" presStyleIdx="0" presStyleCnt="0">
        <dgm:presLayoutVars>
          <dgm:chMax val="0"/>
          <dgm:bulletEnabled val="1"/>
        </dgm:presLayoutVars>
      </dgm:prSet>
      <dgm:spPr/>
      <dgm:t>
        <a:bodyPr/>
        <a:lstStyle/>
        <a:p>
          <a:endParaRPr lang="es-EC"/>
        </a:p>
      </dgm:t>
    </dgm:pt>
    <dgm:pt modelId="{4C9DD892-778E-4D70-9B1C-6543934E4713}" type="pres">
      <dgm:prSet presAssocID="{5A6DCDB0-A192-4B46-9B39-755B2BA53D87}" presName="parentRect" presStyleLbl="alignNode1" presStyleIdx="1" presStyleCnt="4"/>
      <dgm:spPr/>
      <dgm:t>
        <a:bodyPr/>
        <a:lstStyle/>
        <a:p>
          <a:endParaRPr lang="es-EC"/>
        </a:p>
      </dgm:t>
    </dgm:pt>
    <dgm:pt modelId="{23325890-62F3-4BB4-9047-13AB8A2F3DFE}" type="pres">
      <dgm:prSet presAssocID="{5A6DCDB0-A192-4B46-9B39-755B2BA53D87}" presName="adorn" presStyleLbl="fgAccFollowNode1" presStyleIdx="1" presStyleCnt="4"/>
      <dgm:spPr/>
    </dgm:pt>
    <dgm:pt modelId="{AF0DD7AB-EF85-4D3F-B282-6E3BD212334F}" type="pres">
      <dgm:prSet presAssocID="{C01DF3C5-6480-4E83-B169-11FD17A738DD}" presName="sibTrans" presStyleLbl="sibTrans2D1" presStyleIdx="0" presStyleCnt="0"/>
      <dgm:spPr/>
      <dgm:t>
        <a:bodyPr/>
        <a:lstStyle/>
        <a:p>
          <a:endParaRPr lang="es-EC"/>
        </a:p>
      </dgm:t>
    </dgm:pt>
    <dgm:pt modelId="{339E2373-B80F-4BFA-9C04-A304C13073ED}" type="pres">
      <dgm:prSet presAssocID="{B67632D2-C42C-4D5D-A9DC-CA9518273E1D}" presName="compNode" presStyleCnt="0"/>
      <dgm:spPr/>
    </dgm:pt>
    <dgm:pt modelId="{CA7FC972-03F6-47A8-9EC6-FFE7B8B46BE0}" type="pres">
      <dgm:prSet presAssocID="{B67632D2-C42C-4D5D-A9DC-CA9518273E1D}" presName="childRect" presStyleLbl="bgAcc1" presStyleIdx="2" presStyleCnt="4">
        <dgm:presLayoutVars>
          <dgm:bulletEnabled val="1"/>
        </dgm:presLayoutVars>
      </dgm:prSet>
      <dgm:spPr/>
      <dgm:t>
        <a:bodyPr/>
        <a:lstStyle/>
        <a:p>
          <a:endParaRPr lang="es-EC"/>
        </a:p>
      </dgm:t>
    </dgm:pt>
    <dgm:pt modelId="{7E8817BD-5966-4EAD-BFEF-1B1E0A9A151F}" type="pres">
      <dgm:prSet presAssocID="{B67632D2-C42C-4D5D-A9DC-CA9518273E1D}" presName="parentText" presStyleLbl="node1" presStyleIdx="0" presStyleCnt="0">
        <dgm:presLayoutVars>
          <dgm:chMax val="0"/>
          <dgm:bulletEnabled val="1"/>
        </dgm:presLayoutVars>
      </dgm:prSet>
      <dgm:spPr/>
      <dgm:t>
        <a:bodyPr/>
        <a:lstStyle/>
        <a:p>
          <a:endParaRPr lang="es-EC"/>
        </a:p>
      </dgm:t>
    </dgm:pt>
    <dgm:pt modelId="{56E56B04-3684-42B3-86FE-0D2FD5345976}" type="pres">
      <dgm:prSet presAssocID="{B67632D2-C42C-4D5D-A9DC-CA9518273E1D}" presName="parentRect" presStyleLbl="alignNode1" presStyleIdx="2" presStyleCnt="4"/>
      <dgm:spPr/>
      <dgm:t>
        <a:bodyPr/>
        <a:lstStyle/>
        <a:p>
          <a:endParaRPr lang="es-EC"/>
        </a:p>
      </dgm:t>
    </dgm:pt>
    <dgm:pt modelId="{08F0BB89-BA82-41A0-AF6D-37506487270F}" type="pres">
      <dgm:prSet presAssocID="{B67632D2-C42C-4D5D-A9DC-CA9518273E1D}" presName="adorn" presStyleLbl="fgAccFollowNode1" presStyleIdx="2" presStyleCnt="4"/>
      <dgm:spPr/>
    </dgm:pt>
    <dgm:pt modelId="{0879238E-5540-4A51-BA8E-55E23BFB8800}" type="pres">
      <dgm:prSet presAssocID="{B4BF352B-5539-49F5-B954-C7916C313002}" presName="sibTrans" presStyleLbl="sibTrans2D1" presStyleIdx="0" presStyleCnt="0"/>
      <dgm:spPr/>
      <dgm:t>
        <a:bodyPr/>
        <a:lstStyle/>
        <a:p>
          <a:endParaRPr lang="es-EC"/>
        </a:p>
      </dgm:t>
    </dgm:pt>
    <dgm:pt modelId="{69BDE975-733A-43BA-BE3F-4B5E928988CD}" type="pres">
      <dgm:prSet presAssocID="{EADF3A7B-7DD6-44F7-A992-5A265EA12CA9}" presName="compNode" presStyleCnt="0"/>
      <dgm:spPr/>
    </dgm:pt>
    <dgm:pt modelId="{E096D930-5D08-48EE-992D-193B58049871}" type="pres">
      <dgm:prSet presAssocID="{EADF3A7B-7DD6-44F7-A992-5A265EA12CA9}" presName="childRect" presStyleLbl="bgAcc1" presStyleIdx="3" presStyleCnt="4">
        <dgm:presLayoutVars>
          <dgm:bulletEnabled val="1"/>
        </dgm:presLayoutVars>
      </dgm:prSet>
      <dgm:spPr/>
      <dgm:t>
        <a:bodyPr/>
        <a:lstStyle/>
        <a:p>
          <a:endParaRPr lang="es-EC"/>
        </a:p>
      </dgm:t>
    </dgm:pt>
    <dgm:pt modelId="{62D64CFF-E73F-4F0E-AAE3-D0CCA1AAFA8C}" type="pres">
      <dgm:prSet presAssocID="{EADF3A7B-7DD6-44F7-A992-5A265EA12CA9}" presName="parentText" presStyleLbl="node1" presStyleIdx="0" presStyleCnt="0">
        <dgm:presLayoutVars>
          <dgm:chMax val="0"/>
          <dgm:bulletEnabled val="1"/>
        </dgm:presLayoutVars>
      </dgm:prSet>
      <dgm:spPr/>
      <dgm:t>
        <a:bodyPr/>
        <a:lstStyle/>
        <a:p>
          <a:endParaRPr lang="es-EC"/>
        </a:p>
      </dgm:t>
    </dgm:pt>
    <dgm:pt modelId="{D841BB7A-7AE3-4F8C-9EAA-0415F57DC907}" type="pres">
      <dgm:prSet presAssocID="{EADF3A7B-7DD6-44F7-A992-5A265EA12CA9}" presName="parentRect" presStyleLbl="alignNode1" presStyleIdx="3" presStyleCnt="4"/>
      <dgm:spPr/>
      <dgm:t>
        <a:bodyPr/>
        <a:lstStyle/>
        <a:p>
          <a:endParaRPr lang="es-EC"/>
        </a:p>
      </dgm:t>
    </dgm:pt>
    <dgm:pt modelId="{02B2E339-C112-4E24-8706-19944475E80D}" type="pres">
      <dgm:prSet presAssocID="{EADF3A7B-7DD6-44F7-A992-5A265EA12CA9}" presName="adorn" presStyleLbl="fgAccFollowNode1" presStyleIdx="3" presStyleCnt="4"/>
      <dgm:spPr/>
    </dgm:pt>
  </dgm:ptLst>
  <dgm:cxnLst>
    <dgm:cxn modelId="{6953C9ED-D7A3-4662-A18E-55E8C26B6E0E}" type="presOf" srcId="{7B483D5A-CA45-4901-A168-88E2CB3BF93D}" destId="{39D9C675-9AD2-4AD0-ADE9-EAC7F2E83365}" srcOrd="0" destOrd="0" presId="urn:microsoft.com/office/officeart/2005/8/layout/bList2"/>
    <dgm:cxn modelId="{A0E74072-23F8-4C70-B7CE-16D8BDE9F390}" srcId="{B67632D2-C42C-4D5D-A9DC-CA9518273E1D}" destId="{A54C518B-D8D6-42EB-9C5B-C380BB9C6F9E}" srcOrd="2" destOrd="0" parTransId="{F46A6ACF-B2CA-41AC-A3E3-51F853F8968A}" sibTransId="{0E45C435-71FE-4FB0-9801-D0E5749B39AF}"/>
    <dgm:cxn modelId="{90DA06EC-122F-433B-BF57-A1FD9CEC2AFF}" type="presOf" srcId="{B3C25180-DF85-49C9-A72C-C24FB3CC50B1}" destId="{A4172C8E-AD99-4BF0-B11E-75BA44E586CF}" srcOrd="0" destOrd="3" presId="urn:microsoft.com/office/officeart/2005/8/layout/bList2"/>
    <dgm:cxn modelId="{AA8BA16C-3094-434F-9813-A33B3A72656A}" type="presOf" srcId="{C01DF3C5-6480-4E83-B169-11FD17A738DD}" destId="{AF0DD7AB-EF85-4D3F-B282-6E3BD212334F}" srcOrd="0" destOrd="0" presId="urn:microsoft.com/office/officeart/2005/8/layout/bList2"/>
    <dgm:cxn modelId="{A8A9034A-6052-4DD8-9326-D1E642B614D8}" srcId="{B67632D2-C42C-4D5D-A9DC-CA9518273E1D}" destId="{BB965FBC-17E1-4A91-90A6-3D946BD8420E}" srcOrd="0" destOrd="0" parTransId="{A95A5CAB-3F06-4999-8259-AE86EE1F23BB}" sibTransId="{B0A34C6B-91E7-450F-80D9-6324596ACD50}"/>
    <dgm:cxn modelId="{174D79B3-08A0-4617-AD18-A90C0C569A1B}" type="presOf" srcId="{7024BB31-51AC-4193-BFBC-D776C3750C9E}" destId="{66694BA3-582C-49EB-BA1C-EE44D9D2E194}" srcOrd="0" destOrd="2" presId="urn:microsoft.com/office/officeart/2005/8/layout/bList2"/>
    <dgm:cxn modelId="{66C59AEC-3FB9-408F-8AEB-2032ED71578F}" srcId="{5A6DCDB0-A192-4B46-9B39-755B2BA53D87}" destId="{FF9C4EA7-7402-41F5-A816-4C32C338AB03}" srcOrd="5" destOrd="0" parTransId="{39B75478-44CB-45F9-8227-42FC9C54DF55}" sibTransId="{1CEBB006-F8DA-42CE-80C7-B5088E673AA7}"/>
    <dgm:cxn modelId="{B753E7DE-31FF-499E-8999-CC58B41890ED}" type="presOf" srcId="{A54C518B-D8D6-42EB-9C5B-C380BB9C6F9E}" destId="{CA7FC972-03F6-47A8-9EC6-FFE7B8B46BE0}" srcOrd="0" destOrd="2" presId="urn:microsoft.com/office/officeart/2005/8/layout/bList2"/>
    <dgm:cxn modelId="{A38AF354-5D23-48C5-B1FB-A8784DFFD47F}" srcId="{F618E900-8AB0-4A5D-A584-C0C926B0C9E4}" destId="{80FB228D-C320-4FC2-A6D0-42984CFAFE67}" srcOrd="0" destOrd="0" parTransId="{DB654D5F-B852-49FB-9E7A-122333EDE1D1}" sibTransId="{0105DD04-2291-4AB2-A589-64599935002D}"/>
    <dgm:cxn modelId="{AB114E07-2A3B-499E-A8EF-C00D345F1852}" srcId="{B67632D2-C42C-4D5D-A9DC-CA9518273E1D}" destId="{F517FA54-5045-41F3-A6A3-FBCD9EA995AA}" srcOrd="1" destOrd="0" parTransId="{B0A9163E-35E1-40B1-8373-38610D4582DF}" sibTransId="{1520D2E7-3873-4C9B-B093-9BC5DB065230}"/>
    <dgm:cxn modelId="{6FF413BB-714A-42C2-BCB1-9E723CCBD787}" type="presOf" srcId="{ACB1B592-AC75-4DA1-911D-D290006ED5EB}" destId="{66694BA3-582C-49EB-BA1C-EE44D9D2E194}" srcOrd="0" destOrd="4" presId="urn:microsoft.com/office/officeart/2005/8/layout/bList2"/>
    <dgm:cxn modelId="{D4C9B4A2-952E-4699-A1A4-6C0EEA5A4359}" type="presOf" srcId="{B67632D2-C42C-4D5D-A9DC-CA9518273E1D}" destId="{56E56B04-3684-42B3-86FE-0D2FD5345976}" srcOrd="1" destOrd="0" presId="urn:microsoft.com/office/officeart/2005/8/layout/bList2"/>
    <dgm:cxn modelId="{F6BBB367-500B-4681-B845-859B5CCB4CF7}" srcId="{F618E900-8AB0-4A5D-A584-C0C926B0C9E4}" destId="{5AF81FCA-9AF8-4D87-B94F-8DD6F2FFDAFC}" srcOrd="1" destOrd="0" parTransId="{698774F3-1768-41CA-B2A3-6500815D750F}" sibTransId="{E798F96D-C658-4518-9946-AD9F68A24ECD}"/>
    <dgm:cxn modelId="{BCBC3FBC-7DFE-4E3E-8D01-4E758BFEB318}" srcId="{9291BBB0-887F-4C8B-A640-3BCC49E5B948}" destId="{5A6DCDB0-A192-4B46-9B39-755B2BA53D87}" srcOrd="1" destOrd="0" parTransId="{6D3C9677-FA69-4613-B291-E3796CFA0558}" sibTransId="{C01DF3C5-6480-4E83-B169-11FD17A738DD}"/>
    <dgm:cxn modelId="{B6FB0A5E-7649-475C-B56F-D108E2C52367}" type="presOf" srcId="{2D1D631F-3D07-4D74-BD1E-AE55A99ECF94}" destId="{66694BA3-582C-49EB-BA1C-EE44D9D2E194}" srcOrd="0" destOrd="3" presId="urn:microsoft.com/office/officeart/2005/8/layout/bList2"/>
    <dgm:cxn modelId="{C8D1D2B0-E5CB-458D-AD43-7FF123E6F2A1}" srcId="{5A6DCDB0-A192-4B46-9B39-755B2BA53D87}" destId="{ACB1B592-AC75-4DA1-911D-D290006ED5EB}" srcOrd="4" destOrd="0" parTransId="{33A6C1AD-3B9C-4026-BF57-42F7219EA685}" sibTransId="{0EB0EBCB-C7D2-4647-A595-15A4EAAA1F7A}"/>
    <dgm:cxn modelId="{9596CE8C-E5AB-403D-A0E7-C58693CB58ED}" srcId="{F618E900-8AB0-4A5D-A584-C0C926B0C9E4}" destId="{D6828AE4-6D95-4BE7-8818-4A2B4F666629}" srcOrd="2" destOrd="0" parTransId="{72CFABDC-3375-4205-AD93-8C9D9B2CC7B7}" sibTransId="{FAF2DA9C-B8CF-408F-9507-60CA8F64B005}"/>
    <dgm:cxn modelId="{B4E32418-E7EA-4436-A7DD-82A372E25B66}" type="presOf" srcId="{F618E900-8AB0-4A5D-A584-C0C926B0C9E4}" destId="{F27A15BB-5073-466B-8F9A-23453D386299}" srcOrd="1" destOrd="0" presId="urn:microsoft.com/office/officeart/2005/8/layout/bList2"/>
    <dgm:cxn modelId="{2CE647A5-85EF-413A-BDB5-192BC32E4734}" type="presOf" srcId="{BB965FBC-17E1-4A91-90A6-3D946BD8420E}" destId="{CA7FC972-03F6-47A8-9EC6-FFE7B8B46BE0}" srcOrd="0" destOrd="0" presId="urn:microsoft.com/office/officeart/2005/8/layout/bList2"/>
    <dgm:cxn modelId="{9D055196-EB80-4ECC-B4AD-876EA4FDBCAA}" type="presOf" srcId="{F0467631-2A51-4EF8-9C64-25B3261E61D5}" destId="{E096D930-5D08-48EE-992D-193B58049871}" srcOrd="0" destOrd="0" presId="urn:microsoft.com/office/officeart/2005/8/layout/bList2"/>
    <dgm:cxn modelId="{774491E4-21E9-49F0-83A4-0C3552FAC920}" type="presOf" srcId="{80FB228D-C320-4FC2-A6D0-42984CFAFE67}" destId="{A4172C8E-AD99-4BF0-B11E-75BA44E586CF}" srcOrd="0" destOrd="0" presId="urn:microsoft.com/office/officeart/2005/8/layout/bList2"/>
    <dgm:cxn modelId="{DD73DFC4-DE32-4DFE-B028-63AE8177ACB2}" type="presOf" srcId="{5AF81FCA-9AF8-4D87-B94F-8DD6F2FFDAFC}" destId="{A4172C8E-AD99-4BF0-B11E-75BA44E586CF}" srcOrd="0" destOrd="1" presId="urn:microsoft.com/office/officeart/2005/8/layout/bList2"/>
    <dgm:cxn modelId="{AE977EEC-10A8-44CD-BF63-64D62D1E976F}" srcId="{F618E900-8AB0-4A5D-A584-C0C926B0C9E4}" destId="{B3C25180-DF85-49C9-A72C-C24FB3CC50B1}" srcOrd="3" destOrd="0" parTransId="{C1456CB7-3DCC-4083-AEF9-F305A8B0A8F3}" sibTransId="{79ABFBB3-12EC-4EA4-BEF1-12D618DC6980}"/>
    <dgm:cxn modelId="{EAE869C9-4308-48D2-8D29-EDDF955EC33A}" type="presOf" srcId="{D6828AE4-6D95-4BE7-8818-4A2B4F666629}" destId="{A4172C8E-AD99-4BF0-B11E-75BA44E586CF}" srcOrd="0" destOrd="2" presId="urn:microsoft.com/office/officeart/2005/8/layout/bList2"/>
    <dgm:cxn modelId="{C5D77769-C4BC-454F-8FD8-2EA1BAD4E7FB}" srcId="{F618E900-8AB0-4A5D-A584-C0C926B0C9E4}" destId="{96F70A4A-B4BC-4E5D-9366-0CED7F0572DE}" srcOrd="4" destOrd="0" parTransId="{5A5688B9-F7DF-406D-915C-FCDCE902F2BB}" sibTransId="{7F312701-CFD9-4819-B783-C90223F22C41}"/>
    <dgm:cxn modelId="{A17F708D-F6C0-4874-84B9-39FCE6E13A63}" type="presOf" srcId="{96F70A4A-B4BC-4E5D-9366-0CED7F0572DE}" destId="{A4172C8E-AD99-4BF0-B11E-75BA44E586CF}" srcOrd="0" destOrd="4" presId="urn:microsoft.com/office/officeart/2005/8/layout/bList2"/>
    <dgm:cxn modelId="{5EA2D0E9-4F1C-49BB-874A-0F32F571D507}" srcId="{5A6DCDB0-A192-4B46-9B39-755B2BA53D87}" destId="{DA49DF8A-EA94-4F7C-BA14-25F9FC9D6C7B}" srcOrd="1" destOrd="0" parTransId="{6B2D35F0-5D48-461C-A455-3A85107EFFD8}" sibTransId="{B527F426-0BB7-43BA-A8A8-1FF332DD93D3}"/>
    <dgm:cxn modelId="{29CAE714-F96C-4E00-B21B-737925AC14A1}" type="presOf" srcId="{5A6DCDB0-A192-4B46-9B39-755B2BA53D87}" destId="{4C9DD892-778E-4D70-9B1C-6543934E4713}" srcOrd="1" destOrd="0" presId="urn:microsoft.com/office/officeart/2005/8/layout/bList2"/>
    <dgm:cxn modelId="{E29D558D-95B0-42F4-A0AA-39A2AD74A4EB}" srcId="{9291BBB0-887F-4C8B-A640-3BCC49E5B948}" destId="{B67632D2-C42C-4D5D-A9DC-CA9518273E1D}" srcOrd="2" destOrd="0" parTransId="{94BB748A-0955-49A4-9FCF-7189576E15D4}" sibTransId="{B4BF352B-5539-49F5-B954-C7916C313002}"/>
    <dgm:cxn modelId="{471ED3BB-916B-4BA4-9D74-EBE8D7A24A3D}" type="presOf" srcId="{EADF3A7B-7DD6-44F7-A992-5A265EA12CA9}" destId="{D841BB7A-7AE3-4F8C-9EAA-0415F57DC907}" srcOrd="1" destOrd="0" presId="urn:microsoft.com/office/officeart/2005/8/layout/bList2"/>
    <dgm:cxn modelId="{539E5682-40D4-4B92-A4F2-189917A87B2F}" type="presOf" srcId="{E541658D-4922-4817-BE83-EF1C7BD7647B}" destId="{66694BA3-582C-49EB-BA1C-EE44D9D2E194}" srcOrd="0" destOrd="0" presId="urn:microsoft.com/office/officeart/2005/8/layout/bList2"/>
    <dgm:cxn modelId="{8314C37E-4CDA-4E2E-9403-F6309D096A48}" type="presOf" srcId="{5A6DCDB0-A192-4B46-9B39-755B2BA53D87}" destId="{50B47CB7-14F2-4737-9B0D-DCAB9D27F0EC}" srcOrd="0" destOrd="0" presId="urn:microsoft.com/office/officeart/2005/8/layout/bList2"/>
    <dgm:cxn modelId="{788AB3B6-E152-4609-8AC0-C01737FA0624}" type="presOf" srcId="{DA49DF8A-EA94-4F7C-BA14-25F9FC9D6C7B}" destId="{66694BA3-582C-49EB-BA1C-EE44D9D2E194}" srcOrd="0" destOrd="1" presId="urn:microsoft.com/office/officeart/2005/8/layout/bList2"/>
    <dgm:cxn modelId="{907E4E86-C32A-467C-BCFD-8D0BB44DDA2F}" type="presOf" srcId="{B67632D2-C42C-4D5D-A9DC-CA9518273E1D}" destId="{7E8817BD-5966-4EAD-BFEF-1B1E0A9A151F}" srcOrd="0" destOrd="0" presId="urn:microsoft.com/office/officeart/2005/8/layout/bList2"/>
    <dgm:cxn modelId="{8B7FBB07-EA79-4266-AD7D-4293DF65C692}" type="presOf" srcId="{F618E900-8AB0-4A5D-A584-C0C926B0C9E4}" destId="{4E4D0B33-84DC-4897-936F-DCBE5C68B9E8}" srcOrd="0" destOrd="0" presId="urn:microsoft.com/office/officeart/2005/8/layout/bList2"/>
    <dgm:cxn modelId="{A4A94818-24E1-42D1-81B2-E84D12265C19}" srcId="{5A6DCDB0-A192-4B46-9B39-755B2BA53D87}" destId="{E541658D-4922-4817-BE83-EF1C7BD7647B}" srcOrd="0" destOrd="0" parTransId="{540FAA7B-296C-4024-9496-46EF5E3CE619}" sibTransId="{C46E8FBF-9E94-4C5C-9878-964655461389}"/>
    <dgm:cxn modelId="{A7F56491-8798-40F6-AF3E-E51953B5818C}" srcId="{5A6DCDB0-A192-4B46-9B39-755B2BA53D87}" destId="{2D1D631F-3D07-4D74-BD1E-AE55A99ECF94}" srcOrd="3" destOrd="0" parTransId="{DA676BE4-9E95-4A76-90C2-7362FB63D3D7}" sibTransId="{625C8D68-DB35-45BC-88BA-6E17B880FBF1}"/>
    <dgm:cxn modelId="{5B23F695-FFEB-4E7A-9EAF-7596F2E40A5D}" srcId="{9291BBB0-887F-4C8B-A640-3BCC49E5B948}" destId="{EADF3A7B-7DD6-44F7-A992-5A265EA12CA9}" srcOrd="3" destOrd="0" parTransId="{1C0DD0D5-88AD-4C11-A7EC-64E582051214}" sibTransId="{11BF27D4-738B-4C5C-9E80-5884950C4348}"/>
    <dgm:cxn modelId="{BCC948BD-11C1-4626-B90E-DA3CE751D52A}" srcId="{9291BBB0-887F-4C8B-A640-3BCC49E5B948}" destId="{F618E900-8AB0-4A5D-A584-C0C926B0C9E4}" srcOrd="0" destOrd="0" parTransId="{CBE6A6A9-AA8B-4D69-B3B9-8E07FC41D539}" sibTransId="{7B483D5A-CA45-4901-A168-88E2CB3BF93D}"/>
    <dgm:cxn modelId="{B69830EF-3A22-4D99-9D2A-C25F17058A87}" srcId="{EADF3A7B-7DD6-44F7-A992-5A265EA12CA9}" destId="{F0467631-2A51-4EF8-9C64-25B3261E61D5}" srcOrd="0" destOrd="0" parTransId="{0FC69EA2-7E0F-4435-AD67-CF0B4D2F8B1E}" sibTransId="{36F4DBD3-8B99-4C74-ABCC-580A64978BDF}"/>
    <dgm:cxn modelId="{D27AFB65-31E0-4A56-B340-13488AAEDAB4}" type="presOf" srcId="{FF9C4EA7-7402-41F5-A816-4C32C338AB03}" destId="{66694BA3-582C-49EB-BA1C-EE44D9D2E194}" srcOrd="0" destOrd="5" presId="urn:microsoft.com/office/officeart/2005/8/layout/bList2"/>
    <dgm:cxn modelId="{216358FE-97C9-4A64-B8F5-0134672D7769}" type="presOf" srcId="{B4BF352B-5539-49F5-B954-C7916C313002}" destId="{0879238E-5540-4A51-BA8E-55E23BFB8800}" srcOrd="0" destOrd="0" presId="urn:microsoft.com/office/officeart/2005/8/layout/bList2"/>
    <dgm:cxn modelId="{53286A6C-4001-42C9-ADBF-D7568175BCEA}" srcId="{5A6DCDB0-A192-4B46-9B39-755B2BA53D87}" destId="{7024BB31-51AC-4193-BFBC-D776C3750C9E}" srcOrd="2" destOrd="0" parTransId="{18DEA267-994A-4EC0-86EB-FF162E25313A}" sibTransId="{BFFE4B90-FCDC-4E14-92B7-86189B41828B}"/>
    <dgm:cxn modelId="{CF81D549-F51A-4D16-B6D9-C024F7D34456}" type="presOf" srcId="{9291BBB0-887F-4C8B-A640-3BCC49E5B948}" destId="{1DFCD354-EFD6-4A22-9998-6603D942166E}" srcOrd="0" destOrd="0" presId="urn:microsoft.com/office/officeart/2005/8/layout/bList2"/>
    <dgm:cxn modelId="{0E347497-59A2-4CE1-AC18-EBF8B16C6F09}" type="presOf" srcId="{EADF3A7B-7DD6-44F7-A992-5A265EA12CA9}" destId="{62D64CFF-E73F-4F0E-AAE3-D0CCA1AAFA8C}" srcOrd="0" destOrd="0" presId="urn:microsoft.com/office/officeart/2005/8/layout/bList2"/>
    <dgm:cxn modelId="{E430B173-9A65-43CB-8BEC-BA4E30FC79C7}" type="presOf" srcId="{F517FA54-5045-41F3-A6A3-FBCD9EA995AA}" destId="{CA7FC972-03F6-47A8-9EC6-FFE7B8B46BE0}" srcOrd="0" destOrd="1" presId="urn:microsoft.com/office/officeart/2005/8/layout/bList2"/>
    <dgm:cxn modelId="{41830DD9-0501-4C41-840C-1AEEBA3D6B28}" type="presParOf" srcId="{1DFCD354-EFD6-4A22-9998-6603D942166E}" destId="{D9E8E9A5-EBE9-4932-B4D8-CB30AD7EA7E6}" srcOrd="0" destOrd="0" presId="urn:microsoft.com/office/officeart/2005/8/layout/bList2"/>
    <dgm:cxn modelId="{51067E13-0B4D-49CD-A429-5136A8F751A1}" type="presParOf" srcId="{D9E8E9A5-EBE9-4932-B4D8-CB30AD7EA7E6}" destId="{A4172C8E-AD99-4BF0-B11E-75BA44E586CF}" srcOrd="0" destOrd="0" presId="urn:microsoft.com/office/officeart/2005/8/layout/bList2"/>
    <dgm:cxn modelId="{3596CD6C-D641-4AE3-8C18-2F7B6824BCD1}" type="presParOf" srcId="{D9E8E9A5-EBE9-4932-B4D8-CB30AD7EA7E6}" destId="{4E4D0B33-84DC-4897-936F-DCBE5C68B9E8}" srcOrd="1" destOrd="0" presId="urn:microsoft.com/office/officeart/2005/8/layout/bList2"/>
    <dgm:cxn modelId="{779EA621-B8D8-4256-B4BA-6CFC8197F180}" type="presParOf" srcId="{D9E8E9A5-EBE9-4932-B4D8-CB30AD7EA7E6}" destId="{F27A15BB-5073-466B-8F9A-23453D386299}" srcOrd="2" destOrd="0" presId="urn:microsoft.com/office/officeart/2005/8/layout/bList2"/>
    <dgm:cxn modelId="{719607E1-E96B-4863-A137-1830E5D1C49F}" type="presParOf" srcId="{D9E8E9A5-EBE9-4932-B4D8-CB30AD7EA7E6}" destId="{07ED7916-2B3F-403E-A28F-F1AAFEBFC289}" srcOrd="3" destOrd="0" presId="urn:microsoft.com/office/officeart/2005/8/layout/bList2"/>
    <dgm:cxn modelId="{32F60EDA-B3E2-4D6D-9209-20D3810F7773}" type="presParOf" srcId="{1DFCD354-EFD6-4A22-9998-6603D942166E}" destId="{39D9C675-9AD2-4AD0-ADE9-EAC7F2E83365}" srcOrd="1" destOrd="0" presId="urn:microsoft.com/office/officeart/2005/8/layout/bList2"/>
    <dgm:cxn modelId="{AAC675A2-218F-4245-A889-A77E13E83FD1}" type="presParOf" srcId="{1DFCD354-EFD6-4A22-9998-6603D942166E}" destId="{80419A94-BD6D-44A2-BFA3-F04290B1E9AE}" srcOrd="2" destOrd="0" presId="urn:microsoft.com/office/officeart/2005/8/layout/bList2"/>
    <dgm:cxn modelId="{BE9385DD-5748-4365-B74A-2125FDA7370A}" type="presParOf" srcId="{80419A94-BD6D-44A2-BFA3-F04290B1E9AE}" destId="{66694BA3-582C-49EB-BA1C-EE44D9D2E194}" srcOrd="0" destOrd="0" presId="urn:microsoft.com/office/officeart/2005/8/layout/bList2"/>
    <dgm:cxn modelId="{F5414AB5-B4FD-47FF-8265-D1F9016D9319}" type="presParOf" srcId="{80419A94-BD6D-44A2-BFA3-F04290B1E9AE}" destId="{50B47CB7-14F2-4737-9B0D-DCAB9D27F0EC}" srcOrd="1" destOrd="0" presId="urn:microsoft.com/office/officeart/2005/8/layout/bList2"/>
    <dgm:cxn modelId="{408DDDDE-60AF-4F59-880E-BF6147BFDAC1}" type="presParOf" srcId="{80419A94-BD6D-44A2-BFA3-F04290B1E9AE}" destId="{4C9DD892-778E-4D70-9B1C-6543934E4713}" srcOrd="2" destOrd="0" presId="urn:microsoft.com/office/officeart/2005/8/layout/bList2"/>
    <dgm:cxn modelId="{0CC65A21-D698-4E46-A0C9-1BB3B7372D40}" type="presParOf" srcId="{80419A94-BD6D-44A2-BFA3-F04290B1E9AE}" destId="{23325890-62F3-4BB4-9047-13AB8A2F3DFE}" srcOrd="3" destOrd="0" presId="urn:microsoft.com/office/officeart/2005/8/layout/bList2"/>
    <dgm:cxn modelId="{E72E81D3-2503-481B-B181-0636D5183C9D}" type="presParOf" srcId="{1DFCD354-EFD6-4A22-9998-6603D942166E}" destId="{AF0DD7AB-EF85-4D3F-B282-6E3BD212334F}" srcOrd="3" destOrd="0" presId="urn:microsoft.com/office/officeart/2005/8/layout/bList2"/>
    <dgm:cxn modelId="{0557A69C-67B1-4808-AAEC-D5AB17C59710}" type="presParOf" srcId="{1DFCD354-EFD6-4A22-9998-6603D942166E}" destId="{339E2373-B80F-4BFA-9C04-A304C13073ED}" srcOrd="4" destOrd="0" presId="urn:microsoft.com/office/officeart/2005/8/layout/bList2"/>
    <dgm:cxn modelId="{6ACA3972-3FC4-41B9-A1BE-DE71FB6870A1}" type="presParOf" srcId="{339E2373-B80F-4BFA-9C04-A304C13073ED}" destId="{CA7FC972-03F6-47A8-9EC6-FFE7B8B46BE0}" srcOrd="0" destOrd="0" presId="urn:microsoft.com/office/officeart/2005/8/layout/bList2"/>
    <dgm:cxn modelId="{D31F0D73-2410-4DB5-9C97-432CA68568BF}" type="presParOf" srcId="{339E2373-B80F-4BFA-9C04-A304C13073ED}" destId="{7E8817BD-5966-4EAD-BFEF-1B1E0A9A151F}" srcOrd="1" destOrd="0" presId="urn:microsoft.com/office/officeart/2005/8/layout/bList2"/>
    <dgm:cxn modelId="{A823072D-A365-419F-B174-02A2673C3084}" type="presParOf" srcId="{339E2373-B80F-4BFA-9C04-A304C13073ED}" destId="{56E56B04-3684-42B3-86FE-0D2FD5345976}" srcOrd="2" destOrd="0" presId="urn:microsoft.com/office/officeart/2005/8/layout/bList2"/>
    <dgm:cxn modelId="{ACC54831-2984-438E-BE20-FD40EBFB051E}" type="presParOf" srcId="{339E2373-B80F-4BFA-9C04-A304C13073ED}" destId="{08F0BB89-BA82-41A0-AF6D-37506487270F}" srcOrd="3" destOrd="0" presId="urn:microsoft.com/office/officeart/2005/8/layout/bList2"/>
    <dgm:cxn modelId="{83785B02-878B-4306-B2AA-B39C883CD70F}" type="presParOf" srcId="{1DFCD354-EFD6-4A22-9998-6603D942166E}" destId="{0879238E-5540-4A51-BA8E-55E23BFB8800}" srcOrd="5" destOrd="0" presId="urn:microsoft.com/office/officeart/2005/8/layout/bList2"/>
    <dgm:cxn modelId="{34380EA3-B22B-4F24-B577-6660E4325510}" type="presParOf" srcId="{1DFCD354-EFD6-4A22-9998-6603D942166E}" destId="{69BDE975-733A-43BA-BE3F-4B5E928988CD}" srcOrd="6" destOrd="0" presId="urn:microsoft.com/office/officeart/2005/8/layout/bList2"/>
    <dgm:cxn modelId="{D7AB00C8-EAB9-48C6-A942-4AD9A268A0F2}" type="presParOf" srcId="{69BDE975-733A-43BA-BE3F-4B5E928988CD}" destId="{E096D930-5D08-48EE-992D-193B58049871}" srcOrd="0" destOrd="0" presId="urn:microsoft.com/office/officeart/2005/8/layout/bList2"/>
    <dgm:cxn modelId="{ADD77B67-BB80-4370-B5C8-DB6FEB77EBC5}" type="presParOf" srcId="{69BDE975-733A-43BA-BE3F-4B5E928988CD}" destId="{62D64CFF-E73F-4F0E-AAE3-D0CCA1AAFA8C}" srcOrd="1" destOrd="0" presId="urn:microsoft.com/office/officeart/2005/8/layout/bList2"/>
    <dgm:cxn modelId="{1C583A50-12DF-4F7D-84FF-AD3A69B2B8A5}" type="presParOf" srcId="{69BDE975-733A-43BA-BE3F-4B5E928988CD}" destId="{D841BB7A-7AE3-4F8C-9EAA-0415F57DC907}" srcOrd="2" destOrd="0" presId="urn:microsoft.com/office/officeart/2005/8/layout/bList2"/>
    <dgm:cxn modelId="{A1DA8F38-D0E9-4772-8FA0-FC411666903D}" type="presParOf" srcId="{69BDE975-733A-43BA-BE3F-4B5E928988CD}" destId="{02B2E339-C112-4E24-8706-19944475E80D}" srcOrd="3" destOrd="0" presId="urn:microsoft.com/office/officeart/2005/8/layout/bList2"/>
  </dgm:cxnLst>
  <dgm:bg/>
  <dgm:whole/>
</dgm:dataModel>
</file>

<file path=ppt/diagrams/data12.xml><?xml version="1.0" encoding="utf-8"?>
<dgm:dataModel xmlns:dgm="http://schemas.openxmlformats.org/drawingml/2006/diagram" xmlns:a="http://schemas.openxmlformats.org/drawingml/2006/main">
  <dgm:ptLst>
    <dgm:pt modelId="{1946ED8E-42EA-43C3-89B2-C6DAE28F9565}"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s-EC"/>
        </a:p>
      </dgm:t>
    </dgm:pt>
    <dgm:pt modelId="{AA0B02B1-DDF1-439E-9232-8483B1D1AE9D}">
      <dgm:prSet phldrT="[Texto]"/>
      <dgm:spPr/>
      <dgm:t>
        <a:bodyPr/>
        <a:lstStyle/>
        <a:p>
          <a:r>
            <a:rPr lang="es-EC" b="1" dirty="0" smtClean="0"/>
            <a:t>Responsabilidades</a:t>
          </a:r>
          <a:endParaRPr lang="es-EC" b="1" dirty="0"/>
        </a:p>
      </dgm:t>
    </dgm:pt>
    <dgm:pt modelId="{8A725F79-B734-40DD-A33F-D831C7E24387}" type="parTrans" cxnId="{9F2203F4-6004-4F7C-88C5-7FC4E914EFAB}">
      <dgm:prSet/>
      <dgm:spPr/>
      <dgm:t>
        <a:bodyPr/>
        <a:lstStyle/>
        <a:p>
          <a:endParaRPr lang="es-EC" b="1"/>
        </a:p>
      </dgm:t>
    </dgm:pt>
    <dgm:pt modelId="{E3DC75A6-9F1A-4C28-ABE8-2A746A02A35B}" type="sibTrans" cxnId="{9F2203F4-6004-4F7C-88C5-7FC4E914EFAB}">
      <dgm:prSet/>
      <dgm:spPr/>
      <dgm:t>
        <a:bodyPr/>
        <a:lstStyle/>
        <a:p>
          <a:endParaRPr lang="es-EC" b="1"/>
        </a:p>
      </dgm:t>
    </dgm:pt>
    <dgm:pt modelId="{0CA3133F-1774-44B6-8162-90CC525FA0D0}">
      <dgm:prSet phldrT="[Texto]"/>
      <dgm:spPr/>
      <dgm:t>
        <a:bodyPr/>
        <a:lstStyle/>
        <a:p>
          <a:r>
            <a:rPr lang="es-EC" b="1" dirty="0" smtClean="0"/>
            <a:t>(Encargo de la elaboración).</a:t>
          </a:r>
          <a:endParaRPr lang="es-EC" b="1" dirty="0"/>
        </a:p>
      </dgm:t>
    </dgm:pt>
    <dgm:pt modelId="{8745270D-EB0A-459F-882C-34FA4B20B173}" type="parTrans" cxnId="{FDC3D456-3B22-4078-962A-7CA72C03F4A0}">
      <dgm:prSet/>
      <dgm:spPr/>
      <dgm:t>
        <a:bodyPr/>
        <a:lstStyle/>
        <a:p>
          <a:endParaRPr lang="es-EC" b="1"/>
        </a:p>
      </dgm:t>
    </dgm:pt>
    <dgm:pt modelId="{C965E6A6-48BF-48E6-B27B-F65D80D312F3}" type="sibTrans" cxnId="{FDC3D456-3B22-4078-962A-7CA72C03F4A0}">
      <dgm:prSet/>
      <dgm:spPr/>
      <dgm:t>
        <a:bodyPr/>
        <a:lstStyle/>
        <a:p>
          <a:endParaRPr lang="es-EC" b="1"/>
        </a:p>
      </dgm:t>
    </dgm:pt>
    <dgm:pt modelId="{61919DC2-3A30-4D84-8172-30F7AF2B4703}">
      <dgm:prSet phldrT="[Texto]"/>
      <dgm:spPr/>
      <dgm:t>
        <a:bodyPr/>
        <a:lstStyle/>
        <a:p>
          <a:r>
            <a:rPr lang="es-EC" b="1" dirty="0" smtClean="0"/>
            <a:t>Seguimiento al programa de auditoría</a:t>
          </a:r>
          <a:endParaRPr lang="es-EC" b="1" dirty="0"/>
        </a:p>
      </dgm:t>
    </dgm:pt>
    <dgm:pt modelId="{36ED3A91-EE4E-4FB4-A7EA-AE95AE4CDD36}" type="parTrans" cxnId="{E25F3FD1-E3CC-4287-9B66-E26D47217C18}">
      <dgm:prSet/>
      <dgm:spPr/>
      <dgm:t>
        <a:bodyPr/>
        <a:lstStyle/>
        <a:p>
          <a:endParaRPr lang="es-EC" b="1"/>
        </a:p>
      </dgm:t>
    </dgm:pt>
    <dgm:pt modelId="{AE62CC6B-60EF-4C88-8EB6-A239A854A7A8}" type="sibTrans" cxnId="{E25F3FD1-E3CC-4287-9B66-E26D47217C18}">
      <dgm:prSet/>
      <dgm:spPr/>
      <dgm:t>
        <a:bodyPr/>
        <a:lstStyle/>
        <a:p>
          <a:endParaRPr lang="es-EC" b="1"/>
        </a:p>
      </dgm:t>
    </dgm:pt>
    <dgm:pt modelId="{11FA0AC8-ACA3-4CF0-B9FB-A085C247B275}">
      <dgm:prSet phldrT="[Texto]"/>
      <dgm:spPr/>
      <dgm:t>
        <a:bodyPr/>
        <a:lstStyle/>
        <a:p>
          <a:r>
            <a:rPr lang="es-EC" b="1" dirty="0" smtClean="0"/>
            <a:t>Recursos</a:t>
          </a:r>
          <a:endParaRPr lang="es-EC" b="1" dirty="0"/>
        </a:p>
      </dgm:t>
    </dgm:pt>
    <dgm:pt modelId="{E79C8117-9F0E-46F1-899E-EB87ACF0D505}" type="parTrans" cxnId="{DE9B1583-47FF-46F9-A041-97FFE2242DDB}">
      <dgm:prSet/>
      <dgm:spPr/>
      <dgm:t>
        <a:bodyPr/>
        <a:lstStyle/>
        <a:p>
          <a:endParaRPr lang="es-EC" b="1"/>
        </a:p>
      </dgm:t>
    </dgm:pt>
    <dgm:pt modelId="{E160F443-ACDA-47A9-A92F-82B8D5579186}" type="sibTrans" cxnId="{DE9B1583-47FF-46F9-A041-97FFE2242DDB}">
      <dgm:prSet/>
      <dgm:spPr/>
      <dgm:t>
        <a:bodyPr/>
        <a:lstStyle/>
        <a:p>
          <a:endParaRPr lang="es-EC" b="1"/>
        </a:p>
      </dgm:t>
    </dgm:pt>
    <dgm:pt modelId="{D7F54AF8-1C4B-4FD8-98C7-401F739BC916}">
      <dgm:prSet phldrT="[Texto]"/>
      <dgm:spPr/>
      <dgm:t>
        <a:bodyPr/>
        <a:lstStyle/>
        <a:p>
          <a:r>
            <a:rPr lang="es-EC" b="1" dirty="0" smtClean="0"/>
            <a:t>Financieros</a:t>
          </a:r>
          <a:endParaRPr lang="es-EC" b="1" dirty="0"/>
        </a:p>
      </dgm:t>
    </dgm:pt>
    <dgm:pt modelId="{09529A9E-ADB9-48C7-85B9-2C726A9730F9}" type="parTrans" cxnId="{EBFC9F99-F92A-4105-96DF-81BAB42F8274}">
      <dgm:prSet/>
      <dgm:spPr/>
      <dgm:t>
        <a:bodyPr/>
        <a:lstStyle/>
        <a:p>
          <a:endParaRPr lang="es-EC" b="1"/>
        </a:p>
      </dgm:t>
    </dgm:pt>
    <dgm:pt modelId="{C61DC44B-78E4-4282-82C0-5F9A2FBAC6EE}" type="sibTrans" cxnId="{EBFC9F99-F92A-4105-96DF-81BAB42F8274}">
      <dgm:prSet/>
      <dgm:spPr/>
      <dgm:t>
        <a:bodyPr/>
        <a:lstStyle/>
        <a:p>
          <a:endParaRPr lang="es-EC" b="1"/>
        </a:p>
      </dgm:t>
    </dgm:pt>
    <dgm:pt modelId="{82A7DF6F-774D-49E3-BA1D-FC0861257925}">
      <dgm:prSet phldrT="[Texto]"/>
      <dgm:spPr/>
      <dgm:t>
        <a:bodyPr/>
        <a:lstStyle/>
        <a:p>
          <a:r>
            <a:rPr lang="es-EC" b="1" dirty="0" smtClean="0"/>
            <a:t>Profesionales auditores y especialistas.</a:t>
          </a:r>
          <a:endParaRPr lang="es-EC" b="1" dirty="0"/>
        </a:p>
      </dgm:t>
    </dgm:pt>
    <dgm:pt modelId="{1B1CEB05-A809-4438-BA58-9E34B7E6659F}" type="parTrans" cxnId="{5F0BBF0B-E82E-4C87-B5A8-9B54D7A22A0B}">
      <dgm:prSet/>
      <dgm:spPr/>
      <dgm:t>
        <a:bodyPr/>
        <a:lstStyle/>
        <a:p>
          <a:endParaRPr lang="es-EC" b="1"/>
        </a:p>
      </dgm:t>
    </dgm:pt>
    <dgm:pt modelId="{4F95B1AF-1178-4361-ABB7-869F96E46775}" type="sibTrans" cxnId="{5F0BBF0B-E82E-4C87-B5A8-9B54D7A22A0B}">
      <dgm:prSet/>
      <dgm:spPr/>
      <dgm:t>
        <a:bodyPr/>
        <a:lstStyle/>
        <a:p>
          <a:endParaRPr lang="es-EC" b="1"/>
        </a:p>
      </dgm:t>
    </dgm:pt>
    <dgm:pt modelId="{04B679C5-4227-43DC-A002-FA9CDFF07876}">
      <dgm:prSet phldrT="[Texto]"/>
      <dgm:spPr/>
      <dgm:t>
        <a:bodyPr/>
        <a:lstStyle/>
        <a:p>
          <a:r>
            <a:rPr lang="es-EC" b="1" dirty="0" smtClean="0"/>
            <a:t>Procedimientos de Auditoría</a:t>
          </a:r>
          <a:endParaRPr lang="es-EC" b="1" dirty="0"/>
        </a:p>
      </dgm:t>
    </dgm:pt>
    <dgm:pt modelId="{885B8F78-B4E0-4279-B69E-32896E3E395F}" type="parTrans" cxnId="{349E9E01-C8EA-4932-AE47-6DD1A8839771}">
      <dgm:prSet/>
      <dgm:spPr/>
      <dgm:t>
        <a:bodyPr/>
        <a:lstStyle/>
        <a:p>
          <a:endParaRPr lang="es-EC" b="1"/>
        </a:p>
      </dgm:t>
    </dgm:pt>
    <dgm:pt modelId="{1A50E74D-3539-437D-9D2F-B41C58C438B6}" type="sibTrans" cxnId="{349E9E01-C8EA-4932-AE47-6DD1A8839771}">
      <dgm:prSet/>
      <dgm:spPr/>
      <dgm:t>
        <a:bodyPr/>
        <a:lstStyle/>
        <a:p>
          <a:endParaRPr lang="es-EC" b="1"/>
        </a:p>
      </dgm:t>
    </dgm:pt>
    <dgm:pt modelId="{250E7C61-071D-419F-9862-13B38FDB98BA}">
      <dgm:prSet phldrT="[Texto]"/>
      <dgm:spPr/>
      <dgm:t>
        <a:bodyPr/>
        <a:lstStyle/>
        <a:p>
          <a:r>
            <a:rPr lang="es-EC" b="1" dirty="0" smtClean="0"/>
            <a:t>Planificación del calendario de auditorías.</a:t>
          </a:r>
          <a:endParaRPr lang="es-EC" b="1" dirty="0"/>
        </a:p>
      </dgm:t>
    </dgm:pt>
    <dgm:pt modelId="{9C3C8F7B-51FA-4FA6-9BBB-EE7A6849448A}" type="parTrans" cxnId="{5C23E33E-86BC-4BAC-8E37-174AD4A191EC}">
      <dgm:prSet/>
      <dgm:spPr/>
      <dgm:t>
        <a:bodyPr/>
        <a:lstStyle/>
        <a:p>
          <a:endParaRPr lang="es-EC" b="1"/>
        </a:p>
      </dgm:t>
    </dgm:pt>
    <dgm:pt modelId="{6A35635E-6B5C-4E5C-829F-62D44EA32414}" type="sibTrans" cxnId="{5C23E33E-86BC-4BAC-8E37-174AD4A191EC}">
      <dgm:prSet/>
      <dgm:spPr/>
      <dgm:t>
        <a:bodyPr/>
        <a:lstStyle/>
        <a:p>
          <a:endParaRPr lang="es-EC" b="1"/>
        </a:p>
      </dgm:t>
    </dgm:pt>
    <dgm:pt modelId="{DAAE7D13-10C2-4DA1-B9DC-AFECBED01A6F}">
      <dgm:prSet phldrT="[Texto]"/>
      <dgm:spPr/>
      <dgm:t>
        <a:bodyPr/>
        <a:lstStyle/>
        <a:p>
          <a:r>
            <a:rPr lang="es-EC" b="1" dirty="0" smtClean="0"/>
            <a:t>Aseguramiento de la Competencia del líder y equipo de auditoría.</a:t>
          </a:r>
          <a:endParaRPr lang="es-EC" b="1" dirty="0"/>
        </a:p>
      </dgm:t>
    </dgm:pt>
    <dgm:pt modelId="{A2DD4B6F-3655-4C71-90B4-33763342E222}" type="parTrans" cxnId="{D0190084-F6BF-4CDE-85AE-FFF76D9A678F}">
      <dgm:prSet/>
      <dgm:spPr/>
      <dgm:t>
        <a:bodyPr/>
        <a:lstStyle/>
        <a:p>
          <a:endParaRPr lang="es-EC" b="1"/>
        </a:p>
      </dgm:t>
    </dgm:pt>
    <dgm:pt modelId="{F3EFC4C9-BC0B-4FD5-88FC-4D20CF578628}" type="sibTrans" cxnId="{D0190084-F6BF-4CDE-85AE-FFF76D9A678F}">
      <dgm:prSet/>
      <dgm:spPr/>
      <dgm:t>
        <a:bodyPr/>
        <a:lstStyle/>
        <a:p>
          <a:endParaRPr lang="es-EC" b="1"/>
        </a:p>
      </dgm:t>
    </dgm:pt>
    <dgm:pt modelId="{F5FFAB92-3150-4041-AEEE-7F9D5C352A36}">
      <dgm:prSet phldrT="[Texto]"/>
      <dgm:spPr/>
      <dgm:t>
        <a:bodyPr/>
        <a:lstStyle/>
        <a:p>
          <a:r>
            <a:rPr lang="es-EC" b="1" dirty="0" smtClean="0"/>
            <a:t>Objetivos  y amplitud del programa de auditoría.</a:t>
          </a:r>
          <a:endParaRPr lang="es-EC" b="1" dirty="0"/>
        </a:p>
      </dgm:t>
    </dgm:pt>
    <dgm:pt modelId="{72CF34D8-FFD1-4CE2-A7DE-309C4A36F549}" type="parTrans" cxnId="{B30B85D2-9889-498C-ADF9-88B3D8ABF468}">
      <dgm:prSet/>
      <dgm:spPr/>
      <dgm:t>
        <a:bodyPr/>
        <a:lstStyle/>
        <a:p>
          <a:endParaRPr lang="es-EC" b="1"/>
        </a:p>
      </dgm:t>
    </dgm:pt>
    <dgm:pt modelId="{F009688C-34E8-4421-A972-3C5576E041DF}" type="sibTrans" cxnId="{B30B85D2-9889-498C-ADF9-88B3D8ABF468}">
      <dgm:prSet/>
      <dgm:spPr/>
      <dgm:t>
        <a:bodyPr/>
        <a:lstStyle/>
        <a:p>
          <a:endParaRPr lang="es-EC" b="1"/>
        </a:p>
      </dgm:t>
    </dgm:pt>
    <dgm:pt modelId="{28C3CA1D-8157-4DA8-B041-BFE7C70DA6F2}">
      <dgm:prSet phldrT="[Texto]"/>
      <dgm:spPr/>
      <dgm:t>
        <a:bodyPr/>
        <a:lstStyle/>
        <a:p>
          <a:r>
            <a:rPr lang="es-EC" b="1" dirty="0" smtClean="0"/>
            <a:t>Asegurar que se proporcionen recursos</a:t>
          </a:r>
          <a:endParaRPr lang="es-EC" b="1" dirty="0"/>
        </a:p>
      </dgm:t>
    </dgm:pt>
    <dgm:pt modelId="{78784C32-0107-49D0-A8A0-CAB09E7FC381}" type="parTrans" cxnId="{0E06C4D0-FB1A-41C1-BF74-D6B82D7E4BEB}">
      <dgm:prSet/>
      <dgm:spPr/>
      <dgm:t>
        <a:bodyPr/>
        <a:lstStyle/>
        <a:p>
          <a:endParaRPr lang="es-EC" b="1"/>
        </a:p>
      </dgm:t>
    </dgm:pt>
    <dgm:pt modelId="{A583FA10-98FE-4054-A616-F95441AF512F}" type="sibTrans" cxnId="{0E06C4D0-FB1A-41C1-BF74-D6B82D7E4BEB}">
      <dgm:prSet/>
      <dgm:spPr/>
      <dgm:t>
        <a:bodyPr/>
        <a:lstStyle/>
        <a:p>
          <a:endParaRPr lang="es-EC" b="1"/>
        </a:p>
      </dgm:t>
    </dgm:pt>
    <dgm:pt modelId="{89AFC32F-3A5A-40F1-86D1-A4232602EE24}">
      <dgm:prSet phldrT="[Texto]"/>
      <dgm:spPr/>
      <dgm:t>
        <a:bodyPr/>
        <a:lstStyle/>
        <a:p>
          <a:r>
            <a:rPr lang="es-EC" b="1" dirty="0" smtClean="0"/>
            <a:t>Registros pertinentes al programa de auditoria</a:t>
          </a:r>
          <a:endParaRPr lang="es-EC" b="1" dirty="0"/>
        </a:p>
      </dgm:t>
    </dgm:pt>
    <dgm:pt modelId="{16991DD8-0C70-4F33-B41A-BD7D724D6936}" type="parTrans" cxnId="{4644B5A1-1EF6-494F-96F4-2FAAAA948695}">
      <dgm:prSet/>
      <dgm:spPr/>
      <dgm:t>
        <a:bodyPr/>
        <a:lstStyle/>
        <a:p>
          <a:endParaRPr lang="es-EC" b="1"/>
        </a:p>
      </dgm:t>
    </dgm:pt>
    <dgm:pt modelId="{7C194B28-5BBB-47F3-A127-1109139E0C62}" type="sibTrans" cxnId="{4644B5A1-1EF6-494F-96F4-2FAAAA948695}">
      <dgm:prSet/>
      <dgm:spPr/>
      <dgm:t>
        <a:bodyPr/>
        <a:lstStyle/>
        <a:p>
          <a:endParaRPr lang="es-EC" b="1"/>
        </a:p>
      </dgm:t>
    </dgm:pt>
    <dgm:pt modelId="{821B2C71-1F63-4E76-A398-6E4C2C2314FA}">
      <dgm:prSet phldrT="[Texto]"/>
      <dgm:spPr/>
      <dgm:t>
        <a:bodyPr/>
        <a:lstStyle/>
        <a:p>
          <a:r>
            <a:rPr lang="es-EC" b="1" dirty="0" smtClean="0"/>
            <a:t>Técnicas de Auditoría</a:t>
          </a:r>
          <a:endParaRPr lang="es-EC" b="1" dirty="0"/>
        </a:p>
      </dgm:t>
    </dgm:pt>
    <dgm:pt modelId="{5D5238D4-775B-46F2-B967-DF4D35410D0D}" type="parTrans" cxnId="{49ADBE2B-441B-4EA9-B398-F5CBF87C39DC}">
      <dgm:prSet/>
      <dgm:spPr/>
      <dgm:t>
        <a:bodyPr/>
        <a:lstStyle/>
        <a:p>
          <a:endParaRPr lang="es-EC" b="1"/>
        </a:p>
      </dgm:t>
    </dgm:pt>
    <dgm:pt modelId="{C631DE48-7152-43F1-A8BD-43519E563E86}" type="sibTrans" cxnId="{49ADBE2B-441B-4EA9-B398-F5CBF87C39DC}">
      <dgm:prSet/>
      <dgm:spPr/>
      <dgm:t>
        <a:bodyPr/>
        <a:lstStyle/>
        <a:p>
          <a:endParaRPr lang="es-EC" b="1"/>
        </a:p>
      </dgm:t>
    </dgm:pt>
    <dgm:pt modelId="{44C75D69-5B9A-48E2-84D2-2C949A125D53}">
      <dgm:prSet phldrT="[Texto]"/>
      <dgm:spPr/>
      <dgm:t>
        <a:bodyPr/>
        <a:lstStyle/>
        <a:p>
          <a:endParaRPr lang="es-EC" b="1" dirty="0"/>
        </a:p>
      </dgm:t>
    </dgm:pt>
    <dgm:pt modelId="{A236A261-E78F-44C2-AB1B-ABBC77E611A7}" type="parTrans" cxnId="{BEAEA8FE-FD12-44BC-8413-9F5D9ADDF4FA}">
      <dgm:prSet/>
      <dgm:spPr/>
      <dgm:t>
        <a:bodyPr/>
        <a:lstStyle/>
        <a:p>
          <a:endParaRPr lang="es-EC" b="1"/>
        </a:p>
      </dgm:t>
    </dgm:pt>
    <dgm:pt modelId="{DCAF96A5-9C24-4A2B-B2C6-A4A4D4B631E2}" type="sibTrans" cxnId="{BEAEA8FE-FD12-44BC-8413-9F5D9ADDF4FA}">
      <dgm:prSet/>
      <dgm:spPr/>
      <dgm:t>
        <a:bodyPr/>
        <a:lstStyle/>
        <a:p>
          <a:endParaRPr lang="es-EC" b="1"/>
        </a:p>
      </dgm:t>
    </dgm:pt>
    <dgm:pt modelId="{D4276300-94B2-4960-8C35-25BDDE94997C}">
      <dgm:prSet phldrT="[Texto]"/>
      <dgm:spPr/>
      <dgm:t>
        <a:bodyPr/>
        <a:lstStyle/>
        <a:p>
          <a:r>
            <a:rPr lang="es-EC" b="1" dirty="0" smtClean="0"/>
            <a:t>Amplitud del Programa de Auditoría.</a:t>
          </a:r>
          <a:endParaRPr lang="es-EC" b="1" dirty="0"/>
        </a:p>
      </dgm:t>
    </dgm:pt>
    <dgm:pt modelId="{FCB30ED7-D937-429D-9AA1-DECA04B1F3EE}" type="parTrans" cxnId="{FC1E9A8C-96D7-4B22-BF74-55432E6E74E8}">
      <dgm:prSet/>
      <dgm:spPr/>
      <dgm:t>
        <a:bodyPr/>
        <a:lstStyle/>
        <a:p>
          <a:endParaRPr lang="es-EC" b="1"/>
        </a:p>
      </dgm:t>
    </dgm:pt>
    <dgm:pt modelId="{C32994CB-2274-4DC3-A672-D9F4953B4B08}" type="sibTrans" cxnId="{FC1E9A8C-96D7-4B22-BF74-55432E6E74E8}">
      <dgm:prSet/>
      <dgm:spPr/>
      <dgm:t>
        <a:bodyPr/>
        <a:lstStyle/>
        <a:p>
          <a:endParaRPr lang="es-EC" b="1"/>
        </a:p>
      </dgm:t>
    </dgm:pt>
    <dgm:pt modelId="{E51775CE-EDA2-49A3-AAF1-04002C34CE82}">
      <dgm:prSet phldrT="[Texto]"/>
      <dgm:spPr/>
      <dgm:t>
        <a:bodyPr/>
        <a:lstStyle/>
        <a:p>
          <a:r>
            <a:rPr lang="es-EC" b="1" dirty="0" smtClean="0"/>
            <a:t>Viajes y alojamientos</a:t>
          </a:r>
          <a:endParaRPr lang="es-EC" b="1" dirty="0"/>
        </a:p>
      </dgm:t>
    </dgm:pt>
    <dgm:pt modelId="{D9F2D017-D653-4C54-89C1-4885EF6F5878}" type="parTrans" cxnId="{9C6C5458-BCA6-44F5-941A-3295C81D34CE}">
      <dgm:prSet/>
      <dgm:spPr/>
      <dgm:t>
        <a:bodyPr/>
        <a:lstStyle/>
        <a:p>
          <a:endParaRPr lang="es-EC" b="1"/>
        </a:p>
      </dgm:t>
    </dgm:pt>
    <dgm:pt modelId="{2BD0A859-B021-4784-B65B-32D614D65CF0}" type="sibTrans" cxnId="{9C6C5458-BCA6-44F5-941A-3295C81D34CE}">
      <dgm:prSet/>
      <dgm:spPr/>
      <dgm:t>
        <a:bodyPr/>
        <a:lstStyle/>
        <a:p>
          <a:endParaRPr lang="es-EC" b="1"/>
        </a:p>
      </dgm:t>
    </dgm:pt>
    <dgm:pt modelId="{BC22ED3C-5B6E-48F5-8762-8335104646EE}">
      <dgm:prSet phldrT="[Texto]"/>
      <dgm:spPr/>
      <dgm:t>
        <a:bodyPr/>
        <a:lstStyle/>
        <a:p>
          <a:r>
            <a:rPr lang="es-EC" b="1" dirty="0" smtClean="0"/>
            <a:t>Selección de equipo de auditores.</a:t>
          </a:r>
          <a:endParaRPr lang="es-EC" b="1" dirty="0"/>
        </a:p>
      </dgm:t>
    </dgm:pt>
    <dgm:pt modelId="{344CC2F1-BCE0-49B3-9A43-3495C3AB162B}" type="parTrans" cxnId="{CF3336C8-8B40-4D6E-872C-FD81013634AF}">
      <dgm:prSet/>
      <dgm:spPr/>
      <dgm:t>
        <a:bodyPr/>
        <a:lstStyle/>
        <a:p>
          <a:endParaRPr lang="es-EC" b="1"/>
        </a:p>
      </dgm:t>
    </dgm:pt>
    <dgm:pt modelId="{559AAA70-A0F6-4419-BBEF-71A56413492D}" type="sibTrans" cxnId="{CF3336C8-8B40-4D6E-872C-FD81013634AF}">
      <dgm:prSet/>
      <dgm:spPr/>
      <dgm:t>
        <a:bodyPr/>
        <a:lstStyle/>
        <a:p>
          <a:endParaRPr lang="es-EC" b="1"/>
        </a:p>
      </dgm:t>
    </dgm:pt>
    <dgm:pt modelId="{CDC088FD-DC82-4123-9602-6E4A69645B9F}">
      <dgm:prSet phldrT="[Texto]"/>
      <dgm:spPr/>
      <dgm:t>
        <a:bodyPr/>
        <a:lstStyle/>
        <a:p>
          <a:r>
            <a:rPr lang="es-EC" b="1" dirty="0" smtClean="0"/>
            <a:t>Realización de auditorías.</a:t>
          </a:r>
          <a:endParaRPr lang="es-EC" b="1" dirty="0"/>
        </a:p>
      </dgm:t>
    </dgm:pt>
    <dgm:pt modelId="{DC86D3AF-A2C7-4864-BA27-8A621C08DDEA}" type="parTrans" cxnId="{13CA6465-3C02-411C-B9D6-772096E6153E}">
      <dgm:prSet/>
      <dgm:spPr/>
      <dgm:t>
        <a:bodyPr/>
        <a:lstStyle/>
        <a:p>
          <a:endParaRPr lang="es-EC" b="1"/>
        </a:p>
      </dgm:t>
    </dgm:pt>
    <dgm:pt modelId="{31192D3D-F272-4980-BABD-75F1ED8CF873}" type="sibTrans" cxnId="{13CA6465-3C02-411C-B9D6-772096E6153E}">
      <dgm:prSet/>
      <dgm:spPr/>
      <dgm:t>
        <a:bodyPr/>
        <a:lstStyle/>
        <a:p>
          <a:endParaRPr lang="es-EC" b="1"/>
        </a:p>
      </dgm:t>
    </dgm:pt>
    <dgm:pt modelId="{4EC7AA06-C4ED-4584-A24E-E03C82D40697}">
      <dgm:prSet phldrT="[Texto]"/>
      <dgm:spPr/>
      <dgm:t>
        <a:bodyPr/>
        <a:lstStyle/>
        <a:p>
          <a:r>
            <a:rPr lang="es-EC" b="1" dirty="0" smtClean="0"/>
            <a:t>Seguimiento de Auditorías si es aplicable.</a:t>
          </a:r>
          <a:endParaRPr lang="es-EC" b="1" dirty="0"/>
        </a:p>
      </dgm:t>
    </dgm:pt>
    <dgm:pt modelId="{FDE8D511-D255-4B4D-81B1-7686FA04069A}" type="parTrans" cxnId="{60CC2337-8D9F-441F-85BE-28A251E5299D}">
      <dgm:prSet/>
      <dgm:spPr/>
      <dgm:t>
        <a:bodyPr/>
        <a:lstStyle/>
        <a:p>
          <a:endParaRPr lang="es-EC" b="1"/>
        </a:p>
      </dgm:t>
    </dgm:pt>
    <dgm:pt modelId="{0992CC1D-DEBA-4EDB-9B76-A70F5FAED362}" type="sibTrans" cxnId="{60CC2337-8D9F-441F-85BE-28A251E5299D}">
      <dgm:prSet/>
      <dgm:spPr/>
      <dgm:t>
        <a:bodyPr/>
        <a:lstStyle/>
        <a:p>
          <a:endParaRPr lang="es-EC" b="1"/>
        </a:p>
      </dgm:t>
    </dgm:pt>
    <dgm:pt modelId="{F1160E92-5D58-41D7-B6E8-D1141D454ACE}">
      <dgm:prSet phldrT="[Texto]"/>
      <dgm:spPr/>
      <dgm:t>
        <a:bodyPr/>
        <a:lstStyle/>
        <a:p>
          <a:r>
            <a:rPr lang="es-EC" b="1" dirty="0" smtClean="0"/>
            <a:t>Conservación de Registros de Programa de Auditoría</a:t>
          </a:r>
          <a:endParaRPr lang="es-EC" b="1" dirty="0"/>
        </a:p>
      </dgm:t>
    </dgm:pt>
    <dgm:pt modelId="{1FB2238E-19FF-4285-9AF3-31D2DA1561E5}" type="parTrans" cxnId="{0BD9D0F2-E2C2-403E-B0B6-BFEE2D3C1D3C}">
      <dgm:prSet/>
      <dgm:spPr/>
      <dgm:t>
        <a:bodyPr/>
        <a:lstStyle/>
        <a:p>
          <a:endParaRPr lang="es-EC" b="1"/>
        </a:p>
      </dgm:t>
    </dgm:pt>
    <dgm:pt modelId="{D10C4BCF-73C2-4535-89AE-2592B957FC93}" type="sibTrans" cxnId="{0BD9D0F2-E2C2-403E-B0B6-BFEE2D3C1D3C}">
      <dgm:prSet/>
      <dgm:spPr/>
      <dgm:t>
        <a:bodyPr/>
        <a:lstStyle/>
        <a:p>
          <a:endParaRPr lang="es-EC" b="1"/>
        </a:p>
      </dgm:t>
    </dgm:pt>
    <dgm:pt modelId="{A4DE148B-8E1C-4BCC-9341-345B277549AE}" type="pres">
      <dgm:prSet presAssocID="{1946ED8E-42EA-43C3-89B2-C6DAE28F9565}" presName="Name0" presStyleCnt="0">
        <dgm:presLayoutVars>
          <dgm:dir/>
          <dgm:resizeHandles val="exact"/>
        </dgm:presLayoutVars>
      </dgm:prSet>
      <dgm:spPr/>
      <dgm:t>
        <a:bodyPr/>
        <a:lstStyle/>
        <a:p>
          <a:endParaRPr lang="es-EC"/>
        </a:p>
      </dgm:t>
    </dgm:pt>
    <dgm:pt modelId="{110503C8-AC6F-4701-A721-54FF871E701B}" type="pres">
      <dgm:prSet presAssocID="{AA0B02B1-DDF1-439E-9232-8483B1D1AE9D}" presName="node" presStyleLbl="node1" presStyleIdx="0" presStyleCnt="3">
        <dgm:presLayoutVars>
          <dgm:bulletEnabled val="1"/>
        </dgm:presLayoutVars>
      </dgm:prSet>
      <dgm:spPr/>
      <dgm:t>
        <a:bodyPr/>
        <a:lstStyle/>
        <a:p>
          <a:endParaRPr lang="es-EC"/>
        </a:p>
      </dgm:t>
    </dgm:pt>
    <dgm:pt modelId="{51AB19DD-A4FB-404A-8A70-2E4531B36637}" type="pres">
      <dgm:prSet presAssocID="{E3DC75A6-9F1A-4C28-ABE8-2A746A02A35B}" presName="sibTrans" presStyleCnt="0"/>
      <dgm:spPr/>
    </dgm:pt>
    <dgm:pt modelId="{2802C3D1-9535-454B-91C6-26320BEFEA4E}" type="pres">
      <dgm:prSet presAssocID="{11FA0AC8-ACA3-4CF0-B9FB-A085C247B275}" presName="node" presStyleLbl="node1" presStyleIdx="1" presStyleCnt="3">
        <dgm:presLayoutVars>
          <dgm:bulletEnabled val="1"/>
        </dgm:presLayoutVars>
      </dgm:prSet>
      <dgm:spPr/>
      <dgm:t>
        <a:bodyPr/>
        <a:lstStyle/>
        <a:p>
          <a:endParaRPr lang="es-EC"/>
        </a:p>
      </dgm:t>
    </dgm:pt>
    <dgm:pt modelId="{1457CE22-2369-42ED-AB0A-FDA9C79122E3}" type="pres">
      <dgm:prSet presAssocID="{E160F443-ACDA-47A9-A92F-82B8D5579186}" presName="sibTrans" presStyleCnt="0"/>
      <dgm:spPr/>
    </dgm:pt>
    <dgm:pt modelId="{D442135E-66A1-4091-A8C2-B47B86213F66}" type="pres">
      <dgm:prSet presAssocID="{04B679C5-4227-43DC-A002-FA9CDFF07876}" presName="node" presStyleLbl="node1" presStyleIdx="2" presStyleCnt="3">
        <dgm:presLayoutVars>
          <dgm:bulletEnabled val="1"/>
        </dgm:presLayoutVars>
      </dgm:prSet>
      <dgm:spPr/>
      <dgm:t>
        <a:bodyPr/>
        <a:lstStyle/>
        <a:p>
          <a:endParaRPr lang="es-EC"/>
        </a:p>
      </dgm:t>
    </dgm:pt>
  </dgm:ptLst>
  <dgm:cxnLst>
    <dgm:cxn modelId="{E25F3FD1-E3CC-4287-9B66-E26D47217C18}" srcId="{AA0B02B1-DDF1-439E-9232-8483B1D1AE9D}" destId="{61919DC2-3A30-4D84-8172-30F7AF2B4703}" srcOrd="4" destOrd="0" parTransId="{36ED3A91-EE4E-4FB4-A7EA-AE95AE4CDD36}" sibTransId="{AE62CC6B-60EF-4C88-8EB6-A239A854A7A8}"/>
    <dgm:cxn modelId="{D395A443-10D3-4BF1-A0C2-AF1B1F79864F}" type="presOf" srcId="{E51775CE-EDA2-49A3-AAF1-04002C34CE82}" destId="{2802C3D1-9535-454B-91C6-26320BEFEA4E}" srcOrd="0" destOrd="5" presId="urn:microsoft.com/office/officeart/2005/8/layout/hList6"/>
    <dgm:cxn modelId="{D0190084-F6BF-4CDE-85AE-FFF76D9A678F}" srcId="{04B679C5-4227-43DC-A002-FA9CDFF07876}" destId="{DAAE7D13-10C2-4DA1-B9DC-AFECBED01A6F}" srcOrd="1" destOrd="0" parTransId="{A2DD4B6F-3655-4C71-90B4-33763342E222}" sibTransId="{F3EFC4C9-BC0B-4FD5-88FC-4D20CF578628}"/>
    <dgm:cxn modelId="{4156496B-1ADF-40CB-B880-D360CD774CD7}" type="presOf" srcId="{82A7DF6F-774D-49E3-BA1D-FC0861257925}" destId="{2802C3D1-9535-454B-91C6-26320BEFEA4E}" srcOrd="0" destOrd="3" presId="urn:microsoft.com/office/officeart/2005/8/layout/hList6"/>
    <dgm:cxn modelId="{CF3336C8-8B40-4D6E-872C-FD81013634AF}" srcId="{04B679C5-4227-43DC-A002-FA9CDFF07876}" destId="{BC22ED3C-5B6E-48F5-8762-8335104646EE}" srcOrd="2" destOrd="0" parTransId="{344CC2F1-BCE0-49B3-9A43-3495C3AB162B}" sibTransId="{559AAA70-A0F6-4419-BBEF-71A56413492D}"/>
    <dgm:cxn modelId="{FCDAB590-5806-4416-B158-F9ED263C16B4}" type="presOf" srcId="{89AFC32F-3A5A-40F1-86D1-A4232602EE24}" destId="{110503C8-AC6F-4701-A721-54FF871E701B}" srcOrd="0" destOrd="4" presId="urn:microsoft.com/office/officeart/2005/8/layout/hList6"/>
    <dgm:cxn modelId="{D7B1CEAC-2C37-4A8F-9239-A38C8C6823F0}" type="presOf" srcId="{D4276300-94B2-4960-8C35-25BDDE94997C}" destId="{2802C3D1-9535-454B-91C6-26320BEFEA4E}" srcOrd="0" destOrd="4" presId="urn:microsoft.com/office/officeart/2005/8/layout/hList6"/>
    <dgm:cxn modelId="{C5BA45B3-702B-494D-A63A-C03D71D396E2}" type="presOf" srcId="{0CA3133F-1774-44B6-8162-90CC525FA0D0}" destId="{110503C8-AC6F-4701-A721-54FF871E701B}" srcOrd="0" destOrd="1" presId="urn:microsoft.com/office/officeart/2005/8/layout/hList6"/>
    <dgm:cxn modelId="{0BD9D0F2-E2C2-403E-B0B6-BFEE2D3C1D3C}" srcId="{04B679C5-4227-43DC-A002-FA9CDFF07876}" destId="{F1160E92-5D58-41D7-B6E8-D1141D454ACE}" srcOrd="5" destOrd="0" parTransId="{1FB2238E-19FF-4285-9AF3-31D2DA1561E5}" sibTransId="{D10C4BCF-73C2-4535-89AE-2592B957FC93}"/>
    <dgm:cxn modelId="{49ADBE2B-441B-4EA9-B398-F5CBF87C39DC}" srcId="{11FA0AC8-ACA3-4CF0-B9FB-A085C247B275}" destId="{821B2C71-1F63-4E76-A398-6E4C2C2314FA}" srcOrd="1" destOrd="0" parTransId="{5D5238D4-775B-46F2-B967-DF4D35410D0D}" sibTransId="{C631DE48-7152-43F1-A8BD-43519E563E86}"/>
    <dgm:cxn modelId="{EBFC9F99-F92A-4105-96DF-81BAB42F8274}" srcId="{11FA0AC8-ACA3-4CF0-B9FB-A085C247B275}" destId="{D7F54AF8-1C4B-4FD8-98C7-401F739BC916}" srcOrd="0" destOrd="0" parTransId="{09529A9E-ADB9-48C7-85B9-2C726A9730F9}" sibTransId="{C61DC44B-78E4-4282-82C0-5F9A2FBAC6EE}"/>
    <dgm:cxn modelId="{13CA6465-3C02-411C-B9D6-772096E6153E}" srcId="{04B679C5-4227-43DC-A002-FA9CDFF07876}" destId="{CDC088FD-DC82-4123-9602-6E4A69645B9F}" srcOrd="3" destOrd="0" parTransId="{DC86D3AF-A2C7-4864-BA27-8A621C08DDEA}" sibTransId="{31192D3D-F272-4980-BABD-75F1ED8CF873}"/>
    <dgm:cxn modelId="{140580FA-7A73-45A7-BA64-9CFB2B3EA51C}" type="presOf" srcId="{61919DC2-3A30-4D84-8172-30F7AF2B4703}" destId="{110503C8-AC6F-4701-A721-54FF871E701B}" srcOrd="0" destOrd="5" presId="urn:microsoft.com/office/officeart/2005/8/layout/hList6"/>
    <dgm:cxn modelId="{A7CD0A42-7A79-4C6C-A4D4-D22D7C21F7B1}" type="presOf" srcId="{F1160E92-5D58-41D7-B6E8-D1141D454ACE}" destId="{D442135E-66A1-4091-A8C2-B47B86213F66}" srcOrd="0" destOrd="6" presId="urn:microsoft.com/office/officeart/2005/8/layout/hList6"/>
    <dgm:cxn modelId="{B30B85D2-9889-498C-ADF9-88B3D8ABF468}" srcId="{AA0B02B1-DDF1-439E-9232-8483B1D1AE9D}" destId="{F5FFAB92-3150-4041-AEEE-7F9D5C352A36}" srcOrd="1" destOrd="0" parTransId="{72CF34D8-FFD1-4CE2-A7DE-309C4A36F549}" sibTransId="{F009688C-34E8-4421-A972-3C5576E041DF}"/>
    <dgm:cxn modelId="{FDC3D456-3B22-4078-962A-7CA72C03F4A0}" srcId="{AA0B02B1-DDF1-439E-9232-8483B1D1AE9D}" destId="{0CA3133F-1774-44B6-8162-90CC525FA0D0}" srcOrd="0" destOrd="0" parTransId="{8745270D-EB0A-459F-882C-34FA4B20B173}" sibTransId="{C965E6A6-48BF-48E6-B27B-F65D80D312F3}"/>
    <dgm:cxn modelId="{FC1E9A8C-96D7-4B22-BF74-55432E6E74E8}" srcId="{11FA0AC8-ACA3-4CF0-B9FB-A085C247B275}" destId="{D4276300-94B2-4960-8C35-25BDDE94997C}" srcOrd="3" destOrd="0" parTransId="{FCB30ED7-D937-429D-9AA1-DECA04B1F3EE}" sibTransId="{C32994CB-2274-4DC3-A672-D9F4953B4B08}"/>
    <dgm:cxn modelId="{F987E6D1-81F7-486A-BADA-ECFDF8CAF08E}" type="presOf" srcId="{CDC088FD-DC82-4123-9602-6E4A69645B9F}" destId="{D442135E-66A1-4091-A8C2-B47B86213F66}" srcOrd="0" destOrd="4" presId="urn:microsoft.com/office/officeart/2005/8/layout/hList6"/>
    <dgm:cxn modelId="{A377F874-1735-4416-B163-A87699AAB10C}" type="presOf" srcId="{DAAE7D13-10C2-4DA1-B9DC-AFECBED01A6F}" destId="{D442135E-66A1-4091-A8C2-B47B86213F66}" srcOrd="0" destOrd="2" presId="urn:microsoft.com/office/officeart/2005/8/layout/hList6"/>
    <dgm:cxn modelId="{CF3A2538-167C-4D0E-918D-5328A08DF02E}" type="presOf" srcId="{28C3CA1D-8157-4DA8-B041-BFE7C70DA6F2}" destId="{110503C8-AC6F-4701-A721-54FF871E701B}" srcOrd="0" destOrd="3" presId="urn:microsoft.com/office/officeart/2005/8/layout/hList6"/>
    <dgm:cxn modelId="{8578BDEB-6DA4-42D8-8F99-A9D2AAA4D478}" type="presOf" srcId="{44C75D69-5B9A-48E2-84D2-2C949A125D53}" destId="{2802C3D1-9535-454B-91C6-26320BEFEA4E}" srcOrd="0" destOrd="6" presId="urn:microsoft.com/office/officeart/2005/8/layout/hList6"/>
    <dgm:cxn modelId="{349E9E01-C8EA-4932-AE47-6DD1A8839771}" srcId="{1946ED8E-42EA-43C3-89B2-C6DAE28F9565}" destId="{04B679C5-4227-43DC-A002-FA9CDFF07876}" srcOrd="2" destOrd="0" parTransId="{885B8F78-B4E0-4279-B69E-32896E3E395F}" sibTransId="{1A50E74D-3539-437D-9D2F-B41C58C438B6}"/>
    <dgm:cxn modelId="{4644B5A1-1EF6-494F-96F4-2FAAAA948695}" srcId="{AA0B02B1-DDF1-439E-9232-8483B1D1AE9D}" destId="{89AFC32F-3A5A-40F1-86D1-A4232602EE24}" srcOrd="3" destOrd="0" parTransId="{16991DD8-0C70-4F33-B41A-BD7D724D6936}" sibTransId="{7C194B28-5BBB-47F3-A127-1109139E0C62}"/>
    <dgm:cxn modelId="{BEAEA8FE-FD12-44BC-8413-9F5D9ADDF4FA}" srcId="{11FA0AC8-ACA3-4CF0-B9FB-A085C247B275}" destId="{44C75D69-5B9A-48E2-84D2-2C949A125D53}" srcOrd="5" destOrd="0" parTransId="{A236A261-E78F-44C2-AB1B-ABBC77E611A7}" sibTransId="{DCAF96A5-9C24-4A2B-B2C6-A4A4D4B631E2}"/>
    <dgm:cxn modelId="{AB00076E-9B98-4DBF-AC21-508DB23D8727}" type="presOf" srcId="{04B679C5-4227-43DC-A002-FA9CDFF07876}" destId="{D442135E-66A1-4091-A8C2-B47B86213F66}" srcOrd="0" destOrd="0" presId="urn:microsoft.com/office/officeart/2005/8/layout/hList6"/>
    <dgm:cxn modelId="{CF7951F1-C552-48AB-959F-5991E153423C}" type="presOf" srcId="{11FA0AC8-ACA3-4CF0-B9FB-A085C247B275}" destId="{2802C3D1-9535-454B-91C6-26320BEFEA4E}" srcOrd="0" destOrd="0" presId="urn:microsoft.com/office/officeart/2005/8/layout/hList6"/>
    <dgm:cxn modelId="{9C6C5458-BCA6-44F5-941A-3295C81D34CE}" srcId="{11FA0AC8-ACA3-4CF0-B9FB-A085C247B275}" destId="{E51775CE-EDA2-49A3-AAF1-04002C34CE82}" srcOrd="4" destOrd="0" parTransId="{D9F2D017-D653-4C54-89C1-4885EF6F5878}" sibTransId="{2BD0A859-B021-4784-B65B-32D614D65CF0}"/>
    <dgm:cxn modelId="{3BFBFE36-E3F9-4C0C-9EE0-6110E194F34B}" type="presOf" srcId="{F5FFAB92-3150-4041-AEEE-7F9D5C352A36}" destId="{110503C8-AC6F-4701-A721-54FF871E701B}" srcOrd="0" destOrd="2" presId="urn:microsoft.com/office/officeart/2005/8/layout/hList6"/>
    <dgm:cxn modelId="{BDB7C8F7-F25C-4D09-9D27-DA9A58F71155}" type="presOf" srcId="{250E7C61-071D-419F-9862-13B38FDB98BA}" destId="{D442135E-66A1-4091-A8C2-B47B86213F66}" srcOrd="0" destOrd="1" presId="urn:microsoft.com/office/officeart/2005/8/layout/hList6"/>
    <dgm:cxn modelId="{60CC2337-8D9F-441F-85BE-28A251E5299D}" srcId="{04B679C5-4227-43DC-A002-FA9CDFF07876}" destId="{4EC7AA06-C4ED-4584-A24E-E03C82D40697}" srcOrd="4" destOrd="0" parTransId="{FDE8D511-D255-4B4D-81B1-7686FA04069A}" sibTransId="{0992CC1D-DEBA-4EDB-9B76-A70F5FAED362}"/>
    <dgm:cxn modelId="{5C23E33E-86BC-4BAC-8E37-174AD4A191EC}" srcId="{04B679C5-4227-43DC-A002-FA9CDFF07876}" destId="{250E7C61-071D-419F-9862-13B38FDB98BA}" srcOrd="0" destOrd="0" parTransId="{9C3C8F7B-51FA-4FA6-9BBB-EE7A6849448A}" sibTransId="{6A35635E-6B5C-4E5C-829F-62D44EA32414}"/>
    <dgm:cxn modelId="{5F0BBF0B-E82E-4C87-B5A8-9B54D7A22A0B}" srcId="{11FA0AC8-ACA3-4CF0-B9FB-A085C247B275}" destId="{82A7DF6F-774D-49E3-BA1D-FC0861257925}" srcOrd="2" destOrd="0" parTransId="{1B1CEB05-A809-4438-BA58-9E34B7E6659F}" sibTransId="{4F95B1AF-1178-4361-ABB7-869F96E46775}"/>
    <dgm:cxn modelId="{DE9B1583-47FF-46F9-A041-97FFE2242DDB}" srcId="{1946ED8E-42EA-43C3-89B2-C6DAE28F9565}" destId="{11FA0AC8-ACA3-4CF0-B9FB-A085C247B275}" srcOrd="1" destOrd="0" parTransId="{E79C8117-9F0E-46F1-899E-EB87ACF0D505}" sibTransId="{E160F443-ACDA-47A9-A92F-82B8D5579186}"/>
    <dgm:cxn modelId="{280B2365-B57E-49C8-83BE-D80211A9AB35}" type="presOf" srcId="{BC22ED3C-5B6E-48F5-8762-8335104646EE}" destId="{D442135E-66A1-4091-A8C2-B47B86213F66}" srcOrd="0" destOrd="3" presId="urn:microsoft.com/office/officeart/2005/8/layout/hList6"/>
    <dgm:cxn modelId="{57F7681A-9344-4599-960A-5F5D6598160C}" type="presOf" srcId="{AA0B02B1-DDF1-439E-9232-8483B1D1AE9D}" destId="{110503C8-AC6F-4701-A721-54FF871E701B}" srcOrd="0" destOrd="0" presId="urn:microsoft.com/office/officeart/2005/8/layout/hList6"/>
    <dgm:cxn modelId="{2285BB61-808D-40F3-9A3B-D1F00E6EF66B}" type="presOf" srcId="{D7F54AF8-1C4B-4FD8-98C7-401F739BC916}" destId="{2802C3D1-9535-454B-91C6-26320BEFEA4E}" srcOrd="0" destOrd="1" presId="urn:microsoft.com/office/officeart/2005/8/layout/hList6"/>
    <dgm:cxn modelId="{52294F94-DE03-4F0F-BD4E-0B1D4D792ADA}" type="presOf" srcId="{4EC7AA06-C4ED-4584-A24E-E03C82D40697}" destId="{D442135E-66A1-4091-A8C2-B47B86213F66}" srcOrd="0" destOrd="5" presId="urn:microsoft.com/office/officeart/2005/8/layout/hList6"/>
    <dgm:cxn modelId="{0E06C4D0-FB1A-41C1-BF74-D6B82D7E4BEB}" srcId="{AA0B02B1-DDF1-439E-9232-8483B1D1AE9D}" destId="{28C3CA1D-8157-4DA8-B041-BFE7C70DA6F2}" srcOrd="2" destOrd="0" parTransId="{78784C32-0107-49D0-A8A0-CAB09E7FC381}" sibTransId="{A583FA10-98FE-4054-A616-F95441AF512F}"/>
    <dgm:cxn modelId="{4B04555C-52FA-48B7-90A6-977AC55E40F4}" type="presOf" srcId="{821B2C71-1F63-4E76-A398-6E4C2C2314FA}" destId="{2802C3D1-9535-454B-91C6-26320BEFEA4E}" srcOrd="0" destOrd="2" presId="urn:microsoft.com/office/officeart/2005/8/layout/hList6"/>
    <dgm:cxn modelId="{6A6E2EA2-C7C3-4DE6-B482-2EAA435687E3}" type="presOf" srcId="{1946ED8E-42EA-43C3-89B2-C6DAE28F9565}" destId="{A4DE148B-8E1C-4BCC-9341-345B277549AE}" srcOrd="0" destOrd="0" presId="urn:microsoft.com/office/officeart/2005/8/layout/hList6"/>
    <dgm:cxn modelId="{9F2203F4-6004-4F7C-88C5-7FC4E914EFAB}" srcId="{1946ED8E-42EA-43C3-89B2-C6DAE28F9565}" destId="{AA0B02B1-DDF1-439E-9232-8483B1D1AE9D}" srcOrd="0" destOrd="0" parTransId="{8A725F79-B734-40DD-A33F-D831C7E24387}" sibTransId="{E3DC75A6-9F1A-4C28-ABE8-2A746A02A35B}"/>
    <dgm:cxn modelId="{60E752A9-61DE-42BB-B640-D478B1609919}" type="presParOf" srcId="{A4DE148B-8E1C-4BCC-9341-345B277549AE}" destId="{110503C8-AC6F-4701-A721-54FF871E701B}" srcOrd="0" destOrd="0" presId="urn:microsoft.com/office/officeart/2005/8/layout/hList6"/>
    <dgm:cxn modelId="{44CE0C73-6676-4CD1-9244-A394FD621347}" type="presParOf" srcId="{A4DE148B-8E1C-4BCC-9341-345B277549AE}" destId="{51AB19DD-A4FB-404A-8A70-2E4531B36637}" srcOrd="1" destOrd="0" presId="urn:microsoft.com/office/officeart/2005/8/layout/hList6"/>
    <dgm:cxn modelId="{6FD65079-2351-4CFE-8AD0-96E707051D27}" type="presParOf" srcId="{A4DE148B-8E1C-4BCC-9341-345B277549AE}" destId="{2802C3D1-9535-454B-91C6-26320BEFEA4E}" srcOrd="2" destOrd="0" presId="urn:microsoft.com/office/officeart/2005/8/layout/hList6"/>
    <dgm:cxn modelId="{517DEB24-E4E1-4F07-8DDC-10FAA6216285}" type="presParOf" srcId="{A4DE148B-8E1C-4BCC-9341-345B277549AE}" destId="{1457CE22-2369-42ED-AB0A-FDA9C79122E3}" srcOrd="3" destOrd="0" presId="urn:microsoft.com/office/officeart/2005/8/layout/hList6"/>
    <dgm:cxn modelId="{A9EAFDBF-E417-450E-BB20-779B8BB20C97}" type="presParOf" srcId="{A4DE148B-8E1C-4BCC-9341-345B277549AE}" destId="{D442135E-66A1-4091-A8C2-B47B86213F66}" srcOrd="4" destOrd="0" presId="urn:microsoft.com/office/officeart/2005/8/layout/hList6"/>
  </dgm:cxnLst>
  <dgm:bg/>
  <dgm:whole/>
</dgm:dataModel>
</file>

<file path=ppt/diagrams/data13.xml><?xml version="1.0" encoding="utf-8"?>
<dgm:dataModel xmlns:dgm="http://schemas.openxmlformats.org/drawingml/2006/diagram" xmlns:a="http://schemas.openxmlformats.org/drawingml/2006/main">
  <dgm:ptLst>
    <dgm:pt modelId="{DE00B0D1-F383-478D-9E98-61104C773B07}"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s-EC"/>
        </a:p>
      </dgm:t>
    </dgm:pt>
    <dgm:pt modelId="{15D0C64A-7180-4F70-BD6B-8154EF830434}">
      <dgm:prSet phldrT="[Texto]" custT="1"/>
      <dgm:spPr/>
      <dgm:t>
        <a:bodyPr/>
        <a:lstStyle/>
        <a:p>
          <a:r>
            <a:rPr lang="es-EC" sz="1000" dirty="0" smtClean="0"/>
            <a:t>DETERMINAR LA CONFORMIDAD DEL SISTEMA</a:t>
          </a:r>
          <a:endParaRPr lang="es-EC" sz="1000" dirty="0"/>
        </a:p>
      </dgm:t>
    </dgm:pt>
    <dgm:pt modelId="{861933C0-4D07-4815-9B39-A01C11EF047F}" type="parTrans" cxnId="{721FF26D-977F-4868-AD3E-A368C8B60A30}">
      <dgm:prSet/>
      <dgm:spPr/>
      <dgm:t>
        <a:bodyPr/>
        <a:lstStyle/>
        <a:p>
          <a:endParaRPr lang="es-EC" sz="1000"/>
        </a:p>
      </dgm:t>
    </dgm:pt>
    <dgm:pt modelId="{102D8C20-13C1-4BF5-8C3E-71759CCD0878}" type="sibTrans" cxnId="{721FF26D-977F-4868-AD3E-A368C8B60A30}">
      <dgm:prSet/>
      <dgm:spPr/>
      <dgm:t>
        <a:bodyPr/>
        <a:lstStyle/>
        <a:p>
          <a:endParaRPr lang="es-EC" sz="1000"/>
        </a:p>
      </dgm:t>
    </dgm:pt>
    <dgm:pt modelId="{A69A613B-A6A4-4C2A-9E12-D7EADF2E6D59}">
      <dgm:prSet phldrT="[Texto]" custT="1"/>
      <dgm:spPr/>
      <dgm:t>
        <a:bodyPr/>
        <a:lstStyle/>
        <a:p>
          <a:r>
            <a:rPr lang="es-EC" sz="1000" dirty="0" smtClean="0">
              <a:hlinkClick xmlns:r="http://schemas.openxmlformats.org/officeDocument/2006/relationships" r:id="rId1" action="ppaction://hlinksldjump"/>
            </a:rPr>
            <a:t>Finalización de la Auditoría</a:t>
          </a:r>
          <a:endParaRPr lang="es-EC" sz="1000" dirty="0" smtClean="0"/>
        </a:p>
        <a:p>
          <a:r>
            <a:rPr lang="es-EC" sz="1000" dirty="0" smtClean="0"/>
            <a:t>Actividades de Seguimiento de Auditoría </a:t>
          </a:r>
        </a:p>
        <a:p>
          <a:r>
            <a:rPr lang="es-EC" sz="1000" dirty="0" smtClean="0"/>
            <a:t>Plan de Mejora Continúa</a:t>
          </a:r>
          <a:endParaRPr lang="es-EC" sz="1000" dirty="0"/>
        </a:p>
      </dgm:t>
    </dgm:pt>
    <dgm:pt modelId="{D1B4132F-2385-4BAB-A816-99D791324102}" type="parTrans" cxnId="{0E82B415-C465-43EF-9299-BAC3B606D8A7}">
      <dgm:prSet/>
      <dgm:spPr/>
      <dgm:t>
        <a:bodyPr/>
        <a:lstStyle/>
        <a:p>
          <a:endParaRPr lang="es-EC" sz="1000"/>
        </a:p>
      </dgm:t>
    </dgm:pt>
    <dgm:pt modelId="{FB7FC928-4F6C-4B3A-BE03-BF79B9E0FA19}" type="sibTrans" cxnId="{0E82B415-C465-43EF-9299-BAC3B606D8A7}">
      <dgm:prSet/>
      <dgm:spPr/>
      <dgm:t>
        <a:bodyPr/>
        <a:lstStyle/>
        <a:p>
          <a:endParaRPr lang="es-EC" sz="1000"/>
        </a:p>
      </dgm:t>
    </dgm:pt>
    <dgm:pt modelId="{BAAC2172-38C4-4985-8534-3D36CB6B4D9F}">
      <dgm:prSet phldrT="[Texto]" custT="1"/>
      <dgm:spPr/>
      <dgm:t>
        <a:bodyPr/>
        <a:lstStyle/>
        <a:p>
          <a:r>
            <a:rPr lang="es-EC" sz="1000" dirty="0" smtClean="0">
              <a:hlinkClick xmlns:r="http://schemas.openxmlformats.org/officeDocument/2006/relationships" r:id="rId2" action="ppaction://hlinksldjump"/>
            </a:rPr>
            <a:t>Apertura de Auditoría IN SITU</a:t>
          </a:r>
          <a:endParaRPr lang="es-EC" sz="1000" dirty="0" smtClean="0"/>
        </a:p>
        <a:p>
          <a:r>
            <a:rPr lang="es-EC" sz="1000" dirty="0" smtClean="0"/>
            <a:t>Revisión de la Documentación</a:t>
          </a:r>
          <a:endParaRPr lang="es-EC" sz="1000" dirty="0"/>
        </a:p>
      </dgm:t>
    </dgm:pt>
    <dgm:pt modelId="{A46E2227-56D8-4F85-A317-42767AF77E82}" type="parTrans" cxnId="{7C681E2C-D267-48EE-BF88-27EE6BCC0D6E}">
      <dgm:prSet/>
      <dgm:spPr/>
      <dgm:t>
        <a:bodyPr/>
        <a:lstStyle/>
        <a:p>
          <a:endParaRPr lang="es-EC" sz="1000"/>
        </a:p>
      </dgm:t>
    </dgm:pt>
    <dgm:pt modelId="{271AA717-B3D5-455A-BA7F-6BF2D69A8881}" type="sibTrans" cxnId="{7C681E2C-D267-48EE-BF88-27EE6BCC0D6E}">
      <dgm:prSet/>
      <dgm:spPr/>
      <dgm:t>
        <a:bodyPr/>
        <a:lstStyle/>
        <a:p>
          <a:endParaRPr lang="es-EC" sz="1000"/>
        </a:p>
      </dgm:t>
    </dgm:pt>
    <dgm:pt modelId="{AB59CF71-9719-4C16-B4A0-2B3F079B4F91}">
      <dgm:prSet phldrT="[Texto]" custT="1"/>
      <dgm:spPr/>
      <dgm:t>
        <a:bodyPr/>
        <a:lstStyle/>
        <a:p>
          <a:r>
            <a:rPr lang="es-EC" sz="1000" dirty="0" smtClean="0">
              <a:hlinkClick xmlns:r="http://schemas.openxmlformats.org/officeDocument/2006/relationships" r:id="rId3" action="ppaction://hlinksldjump"/>
            </a:rPr>
            <a:t>Preparación de la Auditoría</a:t>
          </a:r>
          <a:endParaRPr lang="es-EC" sz="1000" dirty="0" smtClean="0"/>
        </a:p>
        <a:p>
          <a:r>
            <a:rPr lang="es-EC" sz="1000" dirty="0" smtClean="0">
              <a:hlinkClick xmlns:r="http://schemas.openxmlformats.org/officeDocument/2006/relationships" r:id="rId4" action="ppaction://hlinksldjump"/>
            </a:rPr>
            <a:t>Realización de Actividades de Auditoría</a:t>
          </a:r>
          <a:endParaRPr lang="es-EC" sz="1000" dirty="0" smtClean="0"/>
        </a:p>
        <a:p>
          <a:r>
            <a:rPr lang="es-EC" sz="1000" dirty="0" smtClean="0"/>
            <a:t>Conclusión del Informe de Auditoría</a:t>
          </a:r>
          <a:endParaRPr lang="es-EC" sz="1000" dirty="0"/>
        </a:p>
      </dgm:t>
    </dgm:pt>
    <dgm:pt modelId="{070E7ED9-71E2-4B8D-A7C7-13F8C7A5DF97}" type="parTrans" cxnId="{2BDDECB4-4473-4D76-9D32-10C4FE834F36}">
      <dgm:prSet/>
      <dgm:spPr/>
      <dgm:t>
        <a:bodyPr/>
        <a:lstStyle/>
        <a:p>
          <a:endParaRPr lang="es-EC" sz="1000"/>
        </a:p>
      </dgm:t>
    </dgm:pt>
    <dgm:pt modelId="{8A193114-4E0C-4262-9657-0E56485BE2E8}" type="sibTrans" cxnId="{2BDDECB4-4473-4D76-9D32-10C4FE834F36}">
      <dgm:prSet/>
      <dgm:spPr/>
      <dgm:t>
        <a:bodyPr/>
        <a:lstStyle/>
        <a:p>
          <a:endParaRPr lang="es-EC" sz="1000"/>
        </a:p>
      </dgm:t>
    </dgm:pt>
    <dgm:pt modelId="{2EB73164-7C17-4124-BC0B-150E146E55C4}" type="pres">
      <dgm:prSet presAssocID="{DE00B0D1-F383-478D-9E98-61104C773B07}" presName="cycle" presStyleCnt="0">
        <dgm:presLayoutVars>
          <dgm:chMax val="1"/>
          <dgm:dir/>
          <dgm:animLvl val="ctr"/>
          <dgm:resizeHandles val="exact"/>
        </dgm:presLayoutVars>
      </dgm:prSet>
      <dgm:spPr/>
      <dgm:t>
        <a:bodyPr/>
        <a:lstStyle/>
        <a:p>
          <a:endParaRPr lang="es-EC"/>
        </a:p>
      </dgm:t>
    </dgm:pt>
    <dgm:pt modelId="{8F41123E-0346-4636-B5E0-18364D4665F9}" type="pres">
      <dgm:prSet presAssocID="{15D0C64A-7180-4F70-BD6B-8154EF830434}" presName="centerShape" presStyleLbl="node0" presStyleIdx="0" presStyleCnt="1"/>
      <dgm:spPr/>
      <dgm:t>
        <a:bodyPr/>
        <a:lstStyle/>
        <a:p>
          <a:endParaRPr lang="es-EC"/>
        </a:p>
      </dgm:t>
    </dgm:pt>
    <dgm:pt modelId="{EC5812D1-3692-4A40-A434-FC0B1F843F86}" type="pres">
      <dgm:prSet presAssocID="{D1B4132F-2385-4BAB-A816-99D791324102}" presName="parTrans" presStyleLbl="bgSibTrans2D1" presStyleIdx="0" presStyleCnt="3"/>
      <dgm:spPr/>
      <dgm:t>
        <a:bodyPr/>
        <a:lstStyle/>
        <a:p>
          <a:endParaRPr lang="es-EC"/>
        </a:p>
      </dgm:t>
    </dgm:pt>
    <dgm:pt modelId="{21FDD1A1-30DE-4138-9585-0FFC0E9B832C}" type="pres">
      <dgm:prSet presAssocID="{A69A613B-A6A4-4C2A-9E12-D7EADF2E6D59}" presName="node" presStyleLbl="node1" presStyleIdx="0" presStyleCnt="3">
        <dgm:presLayoutVars>
          <dgm:bulletEnabled val="1"/>
        </dgm:presLayoutVars>
      </dgm:prSet>
      <dgm:spPr/>
      <dgm:t>
        <a:bodyPr/>
        <a:lstStyle/>
        <a:p>
          <a:endParaRPr lang="es-EC"/>
        </a:p>
      </dgm:t>
    </dgm:pt>
    <dgm:pt modelId="{4A5E2DB2-292C-4D5D-BAD2-2896BA4009B7}" type="pres">
      <dgm:prSet presAssocID="{A46E2227-56D8-4F85-A317-42767AF77E82}" presName="parTrans" presStyleLbl="bgSibTrans2D1" presStyleIdx="1" presStyleCnt="3"/>
      <dgm:spPr/>
      <dgm:t>
        <a:bodyPr/>
        <a:lstStyle/>
        <a:p>
          <a:endParaRPr lang="es-EC"/>
        </a:p>
      </dgm:t>
    </dgm:pt>
    <dgm:pt modelId="{503992BA-DA76-4EDF-B248-BAF039D0A1F7}" type="pres">
      <dgm:prSet presAssocID="{BAAC2172-38C4-4985-8534-3D36CB6B4D9F}" presName="node" presStyleLbl="node1" presStyleIdx="1" presStyleCnt="3">
        <dgm:presLayoutVars>
          <dgm:bulletEnabled val="1"/>
        </dgm:presLayoutVars>
      </dgm:prSet>
      <dgm:spPr/>
      <dgm:t>
        <a:bodyPr/>
        <a:lstStyle/>
        <a:p>
          <a:endParaRPr lang="es-EC"/>
        </a:p>
      </dgm:t>
    </dgm:pt>
    <dgm:pt modelId="{73838E31-2BEE-49CD-82ED-A4EBDF168DDC}" type="pres">
      <dgm:prSet presAssocID="{070E7ED9-71E2-4B8D-A7C7-13F8C7A5DF97}" presName="parTrans" presStyleLbl="bgSibTrans2D1" presStyleIdx="2" presStyleCnt="3"/>
      <dgm:spPr/>
      <dgm:t>
        <a:bodyPr/>
        <a:lstStyle/>
        <a:p>
          <a:endParaRPr lang="es-EC"/>
        </a:p>
      </dgm:t>
    </dgm:pt>
    <dgm:pt modelId="{700F8284-D8D9-4771-8E89-9153FB71A8A2}" type="pres">
      <dgm:prSet presAssocID="{AB59CF71-9719-4C16-B4A0-2B3F079B4F91}" presName="node" presStyleLbl="node1" presStyleIdx="2" presStyleCnt="3">
        <dgm:presLayoutVars>
          <dgm:bulletEnabled val="1"/>
        </dgm:presLayoutVars>
      </dgm:prSet>
      <dgm:spPr/>
      <dgm:t>
        <a:bodyPr/>
        <a:lstStyle/>
        <a:p>
          <a:endParaRPr lang="es-EC"/>
        </a:p>
      </dgm:t>
    </dgm:pt>
  </dgm:ptLst>
  <dgm:cxnLst>
    <dgm:cxn modelId="{028BB230-1BCA-487B-8339-AE1B6E4583F7}" type="presOf" srcId="{A46E2227-56D8-4F85-A317-42767AF77E82}" destId="{4A5E2DB2-292C-4D5D-BAD2-2896BA4009B7}" srcOrd="0" destOrd="0" presId="urn:microsoft.com/office/officeart/2005/8/layout/radial4"/>
    <dgm:cxn modelId="{7C681E2C-D267-48EE-BF88-27EE6BCC0D6E}" srcId="{15D0C64A-7180-4F70-BD6B-8154EF830434}" destId="{BAAC2172-38C4-4985-8534-3D36CB6B4D9F}" srcOrd="1" destOrd="0" parTransId="{A46E2227-56D8-4F85-A317-42767AF77E82}" sibTransId="{271AA717-B3D5-455A-BA7F-6BF2D69A8881}"/>
    <dgm:cxn modelId="{721FF26D-977F-4868-AD3E-A368C8B60A30}" srcId="{DE00B0D1-F383-478D-9E98-61104C773B07}" destId="{15D0C64A-7180-4F70-BD6B-8154EF830434}" srcOrd="0" destOrd="0" parTransId="{861933C0-4D07-4815-9B39-A01C11EF047F}" sibTransId="{102D8C20-13C1-4BF5-8C3E-71759CCD0878}"/>
    <dgm:cxn modelId="{F4368E90-291E-4BC8-AD42-FF1E068B8A76}" type="presOf" srcId="{D1B4132F-2385-4BAB-A816-99D791324102}" destId="{EC5812D1-3692-4A40-A434-FC0B1F843F86}" srcOrd="0" destOrd="0" presId="urn:microsoft.com/office/officeart/2005/8/layout/radial4"/>
    <dgm:cxn modelId="{2BDDECB4-4473-4D76-9D32-10C4FE834F36}" srcId="{15D0C64A-7180-4F70-BD6B-8154EF830434}" destId="{AB59CF71-9719-4C16-B4A0-2B3F079B4F91}" srcOrd="2" destOrd="0" parTransId="{070E7ED9-71E2-4B8D-A7C7-13F8C7A5DF97}" sibTransId="{8A193114-4E0C-4262-9657-0E56485BE2E8}"/>
    <dgm:cxn modelId="{2A23C10B-877D-4C42-BCAA-EB4156E3695F}" type="presOf" srcId="{A69A613B-A6A4-4C2A-9E12-D7EADF2E6D59}" destId="{21FDD1A1-30DE-4138-9585-0FFC0E9B832C}" srcOrd="0" destOrd="0" presId="urn:microsoft.com/office/officeart/2005/8/layout/radial4"/>
    <dgm:cxn modelId="{6F039EDC-88BD-4398-97C5-D31B13A2059C}" type="presOf" srcId="{AB59CF71-9719-4C16-B4A0-2B3F079B4F91}" destId="{700F8284-D8D9-4771-8E89-9153FB71A8A2}" srcOrd="0" destOrd="0" presId="urn:microsoft.com/office/officeart/2005/8/layout/radial4"/>
    <dgm:cxn modelId="{0E82B415-C465-43EF-9299-BAC3B606D8A7}" srcId="{15D0C64A-7180-4F70-BD6B-8154EF830434}" destId="{A69A613B-A6A4-4C2A-9E12-D7EADF2E6D59}" srcOrd="0" destOrd="0" parTransId="{D1B4132F-2385-4BAB-A816-99D791324102}" sibTransId="{FB7FC928-4F6C-4B3A-BE03-BF79B9E0FA19}"/>
    <dgm:cxn modelId="{6C829F63-0D25-40D3-B176-F7388DBBDEBE}" type="presOf" srcId="{DE00B0D1-F383-478D-9E98-61104C773B07}" destId="{2EB73164-7C17-4124-BC0B-150E146E55C4}" srcOrd="0" destOrd="0" presId="urn:microsoft.com/office/officeart/2005/8/layout/radial4"/>
    <dgm:cxn modelId="{02D1CE11-D3E6-44A4-8A7E-1375CD27363F}" type="presOf" srcId="{BAAC2172-38C4-4985-8534-3D36CB6B4D9F}" destId="{503992BA-DA76-4EDF-B248-BAF039D0A1F7}" srcOrd="0" destOrd="0" presId="urn:microsoft.com/office/officeart/2005/8/layout/radial4"/>
    <dgm:cxn modelId="{8DACF390-1BB3-4C4B-9793-D87F177F9E03}" type="presOf" srcId="{070E7ED9-71E2-4B8D-A7C7-13F8C7A5DF97}" destId="{73838E31-2BEE-49CD-82ED-A4EBDF168DDC}" srcOrd="0" destOrd="0" presId="urn:microsoft.com/office/officeart/2005/8/layout/radial4"/>
    <dgm:cxn modelId="{E71F58A5-0500-4020-BD68-14ED075DD6DB}" type="presOf" srcId="{15D0C64A-7180-4F70-BD6B-8154EF830434}" destId="{8F41123E-0346-4636-B5E0-18364D4665F9}" srcOrd="0" destOrd="0" presId="urn:microsoft.com/office/officeart/2005/8/layout/radial4"/>
    <dgm:cxn modelId="{D1CDB95E-A7AE-426C-BE04-DFF5154472B2}" type="presParOf" srcId="{2EB73164-7C17-4124-BC0B-150E146E55C4}" destId="{8F41123E-0346-4636-B5E0-18364D4665F9}" srcOrd="0" destOrd="0" presId="urn:microsoft.com/office/officeart/2005/8/layout/radial4"/>
    <dgm:cxn modelId="{AD54F3E2-3741-4BC9-83CE-89109D40EA26}" type="presParOf" srcId="{2EB73164-7C17-4124-BC0B-150E146E55C4}" destId="{EC5812D1-3692-4A40-A434-FC0B1F843F86}" srcOrd="1" destOrd="0" presId="urn:microsoft.com/office/officeart/2005/8/layout/radial4"/>
    <dgm:cxn modelId="{D12DAEC7-7720-43F4-B67A-6082DCB3F16E}" type="presParOf" srcId="{2EB73164-7C17-4124-BC0B-150E146E55C4}" destId="{21FDD1A1-30DE-4138-9585-0FFC0E9B832C}" srcOrd="2" destOrd="0" presId="urn:microsoft.com/office/officeart/2005/8/layout/radial4"/>
    <dgm:cxn modelId="{7721ED6B-FFD2-49BB-8F90-EFCF912C22FD}" type="presParOf" srcId="{2EB73164-7C17-4124-BC0B-150E146E55C4}" destId="{4A5E2DB2-292C-4D5D-BAD2-2896BA4009B7}" srcOrd="3" destOrd="0" presId="urn:microsoft.com/office/officeart/2005/8/layout/radial4"/>
    <dgm:cxn modelId="{61026543-5698-4341-84AE-AA60A513AD40}" type="presParOf" srcId="{2EB73164-7C17-4124-BC0B-150E146E55C4}" destId="{503992BA-DA76-4EDF-B248-BAF039D0A1F7}" srcOrd="4" destOrd="0" presId="urn:microsoft.com/office/officeart/2005/8/layout/radial4"/>
    <dgm:cxn modelId="{4E52D15A-D712-4166-AB64-4372492D08C0}" type="presParOf" srcId="{2EB73164-7C17-4124-BC0B-150E146E55C4}" destId="{73838E31-2BEE-49CD-82ED-A4EBDF168DDC}" srcOrd="5" destOrd="0" presId="urn:microsoft.com/office/officeart/2005/8/layout/radial4"/>
    <dgm:cxn modelId="{499FF44B-5984-4BE1-8F13-FEE7F431D07D}" type="presParOf" srcId="{2EB73164-7C17-4124-BC0B-150E146E55C4}" destId="{700F8284-D8D9-4771-8E89-9153FB71A8A2}" srcOrd="6" destOrd="0" presId="urn:microsoft.com/office/officeart/2005/8/layout/radial4"/>
  </dgm:cxnLst>
  <dgm:bg/>
  <dgm:whole/>
</dgm:dataModel>
</file>

<file path=ppt/diagrams/data14.xml><?xml version="1.0" encoding="utf-8"?>
<dgm:dataModel xmlns:dgm="http://schemas.openxmlformats.org/drawingml/2006/diagram" xmlns:a="http://schemas.openxmlformats.org/drawingml/2006/main">
  <dgm:ptLst>
    <dgm:pt modelId="{720CFFA1-10B3-4EE9-8FFD-3F8234802C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1E354553-0746-45C9-B8FB-26CBF4E18A5D}">
      <dgm:prSet phldrT="[Texto]"/>
      <dgm:spPr/>
      <dgm:t>
        <a:bodyPr/>
        <a:lstStyle/>
        <a:p>
          <a:r>
            <a:rPr lang="es-EC" dirty="0" smtClean="0"/>
            <a:t>Designación del Auditor Líder </a:t>
          </a:r>
          <a:endParaRPr lang="es-EC" dirty="0"/>
        </a:p>
      </dgm:t>
    </dgm:pt>
    <dgm:pt modelId="{191BB71D-50AA-4F61-8F70-BBDD63EC0121}" type="parTrans" cxnId="{AAD32FE6-6DA6-407C-9DFF-4FF80FDA21D2}">
      <dgm:prSet/>
      <dgm:spPr/>
      <dgm:t>
        <a:bodyPr/>
        <a:lstStyle/>
        <a:p>
          <a:endParaRPr lang="es-EC"/>
        </a:p>
      </dgm:t>
    </dgm:pt>
    <dgm:pt modelId="{F711CE7D-C002-4649-BCFB-DBA7B048FC1D}" type="sibTrans" cxnId="{AAD32FE6-6DA6-407C-9DFF-4FF80FDA21D2}">
      <dgm:prSet/>
      <dgm:spPr/>
      <dgm:t>
        <a:bodyPr/>
        <a:lstStyle/>
        <a:p>
          <a:endParaRPr lang="es-EC"/>
        </a:p>
      </dgm:t>
    </dgm:pt>
    <dgm:pt modelId="{F7CB69F7-CBF5-4358-AD32-F0097D2A7BC4}">
      <dgm:prSet phldrT="[Texto]"/>
      <dgm:spPr/>
      <dgm:t>
        <a:bodyPr/>
        <a:lstStyle/>
        <a:p>
          <a:r>
            <a:rPr lang="es-EC" dirty="0" smtClean="0"/>
            <a:t>Definición de los objetivos, alcance y criterio</a:t>
          </a:r>
          <a:endParaRPr lang="es-EC" dirty="0"/>
        </a:p>
      </dgm:t>
    </dgm:pt>
    <dgm:pt modelId="{2B21E3A6-CC02-4417-A70A-02D91F43EF68}" type="parTrans" cxnId="{D6E9DF30-E30D-4EB4-AC02-97A93545A38B}">
      <dgm:prSet/>
      <dgm:spPr/>
      <dgm:t>
        <a:bodyPr/>
        <a:lstStyle/>
        <a:p>
          <a:endParaRPr lang="es-EC"/>
        </a:p>
      </dgm:t>
    </dgm:pt>
    <dgm:pt modelId="{4ECEFFE5-E816-4B70-BC87-DAFEE89DED26}" type="sibTrans" cxnId="{D6E9DF30-E30D-4EB4-AC02-97A93545A38B}">
      <dgm:prSet/>
      <dgm:spPr/>
      <dgm:t>
        <a:bodyPr/>
        <a:lstStyle/>
        <a:p>
          <a:endParaRPr lang="es-EC"/>
        </a:p>
      </dgm:t>
    </dgm:pt>
    <dgm:pt modelId="{9B6C277F-39F0-4B8D-B5BE-DA20C7464D35}">
      <dgm:prSet phldrT="[Texto]"/>
      <dgm:spPr/>
      <dgm:t>
        <a:bodyPr/>
        <a:lstStyle/>
        <a:p>
          <a:r>
            <a:rPr lang="es-EC" dirty="0" smtClean="0"/>
            <a:t>Facilidad para la realización de la Auditoría Información Suficiente y adecuada</a:t>
          </a:r>
        </a:p>
      </dgm:t>
    </dgm:pt>
    <dgm:pt modelId="{219355AF-2F8D-46A3-8164-260D4A2CCA8A}" type="parTrans" cxnId="{1B1FF52D-29B5-48DC-B341-B8B5B5FA64D8}">
      <dgm:prSet/>
      <dgm:spPr/>
      <dgm:t>
        <a:bodyPr/>
        <a:lstStyle/>
        <a:p>
          <a:endParaRPr lang="es-EC"/>
        </a:p>
      </dgm:t>
    </dgm:pt>
    <dgm:pt modelId="{EB46A691-FB33-4D32-B1B2-AAEA448A4C9E}" type="sibTrans" cxnId="{1B1FF52D-29B5-48DC-B341-B8B5B5FA64D8}">
      <dgm:prSet/>
      <dgm:spPr/>
      <dgm:t>
        <a:bodyPr/>
        <a:lstStyle/>
        <a:p>
          <a:endParaRPr lang="es-EC"/>
        </a:p>
      </dgm:t>
    </dgm:pt>
    <dgm:pt modelId="{495CC619-C74F-40F3-8F15-376BCC0A04C1}">
      <dgm:prSet phldrT="[Texto]"/>
      <dgm:spPr/>
      <dgm:t>
        <a:bodyPr/>
        <a:lstStyle/>
        <a:p>
          <a:r>
            <a:rPr lang="es-EC" dirty="0" smtClean="0"/>
            <a:t>Recursos y Tiempo</a:t>
          </a:r>
          <a:endParaRPr lang="es-EC" dirty="0"/>
        </a:p>
      </dgm:t>
    </dgm:pt>
    <dgm:pt modelId="{0E5E19BF-4877-425A-8731-BC15C8E2227D}" type="parTrans" cxnId="{0A145B82-2608-43EE-B7C9-171BC3199549}">
      <dgm:prSet/>
      <dgm:spPr/>
      <dgm:t>
        <a:bodyPr/>
        <a:lstStyle/>
        <a:p>
          <a:endParaRPr lang="es-EC"/>
        </a:p>
      </dgm:t>
    </dgm:pt>
    <dgm:pt modelId="{430479DA-53A2-4F79-A53D-8885A907A1C5}" type="sibTrans" cxnId="{0A145B82-2608-43EE-B7C9-171BC3199549}">
      <dgm:prSet/>
      <dgm:spPr/>
      <dgm:t>
        <a:bodyPr/>
        <a:lstStyle/>
        <a:p>
          <a:endParaRPr lang="es-EC"/>
        </a:p>
      </dgm:t>
    </dgm:pt>
    <dgm:pt modelId="{7B8493C0-70B7-4F5A-B023-9DBC7BE7BC1C}">
      <dgm:prSet phldrT="[Texto]"/>
      <dgm:spPr/>
      <dgm:t>
        <a:bodyPr/>
        <a:lstStyle/>
        <a:p>
          <a:r>
            <a:rPr lang="es-EC" dirty="0" smtClean="0"/>
            <a:t>Elección del Equipo Auditor</a:t>
          </a:r>
          <a:endParaRPr lang="es-EC" dirty="0"/>
        </a:p>
      </dgm:t>
    </dgm:pt>
    <dgm:pt modelId="{32B49780-DBD2-4409-8AC2-970CE64E597D}" type="parTrans" cxnId="{C0FD0513-DC4C-46C5-BC5C-97EB5634893E}">
      <dgm:prSet/>
      <dgm:spPr/>
      <dgm:t>
        <a:bodyPr/>
        <a:lstStyle/>
        <a:p>
          <a:endParaRPr lang="es-EC"/>
        </a:p>
      </dgm:t>
    </dgm:pt>
    <dgm:pt modelId="{268E639A-E9E7-4D85-8FD3-1F29D2DF9968}" type="sibTrans" cxnId="{C0FD0513-DC4C-46C5-BC5C-97EB5634893E}">
      <dgm:prSet/>
      <dgm:spPr/>
      <dgm:t>
        <a:bodyPr/>
        <a:lstStyle/>
        <a:p>
          <a:endParaRPr lang="es-EC"/>
        </a:p>
      </dgm:t>
    </dgm:pt>
    <dgm:pt modelId="{AE37843A-F5C0-499F-B3DD-73FC7273521A}">
      <dgm:prSet phldrT="[Texto]"/>
      <dgm:spPr/>
      <dgm:t>
        <a:bodyPr/>
        <a:lstStyle/>
        <a:p>
          <a:r>
            <a:rPr lang="es-EC" dirty="0" smtClean="0"/>
            <a:t>Contacto Inicial con el Auditado</a:t>
          </a:r>
          <a:endParaRPr lang="es-EC" dirty="0"/>
        </a:p>
      </dgm:t>
    </dgm:pt>
    <dgm:pt modelId="{5E8E0EDE-B432-4E30-ACA0-9636FA6CE7A3}" type="parTrans" cxnId="{C1402448-A505-4804-B118-CD86A8FCAB9E}">
      <dgm:prSet/>
      <dgm:spPr/>
      <dgm:t>
        <a:bodyPr/>
        <a:lstStyle/>
        <a:p>
          <a:endParaRPr lang="es-EC"/>
        </a:p>
      </dgm:t>
    </dgm:pt>
    <dgm:pt modelId="{30672875-3EA5-4C71-8D0B-BCE1130F7FF9}" type="sibTrans" cxnId="{C1402448-A505-4804-B118-CD86A8FCAB9E}">
      <dgm:prSet/>
      <dgm:spPr/>
      <dgm:t>
        <a:bodyPr/>
        <a:lstStyle/>
        <a:p>
          <a:endParaRPr lang="es-EC"/>
        </a:p>
      </dgm:t>
    </dgm:pt>
    <dgm:pt modelId="{20BBD263-BF50-4D74-8D9A-F6BC2410B941}" type="pres">
      <dgm:prSet presAssocID="{720CFFA1-10B3-4EE9-8FFD-3F8234802CFD}" presName="diagram" presStyleCnt="0">
        <dgm:presLayoutVars>
          <dgm:dir/>
          <dgm:resizeHandles val="exact"/>
        </dgm:presLayoutVars>
      </dgm:prSet>
      <dgm:spPr/>
      <dgm:t>
        <a:bodyPr/>
        <a:lstStyle/>
        <a:p>
          <a:endParaRPr lang="es-EC"/>
        </a:p>
      </dgm:t>
    </dgm:pt>
    <dgm:pt modelId="{D70773CA-E7D9-4916-B31F-F2FFDD35A76D}" type="pres">
      <dgm:prSet presAssocID="{1E354553-0746-45C9-B8FB-26CBF4E18A5D}" presName="node" presStyleLbl="node1" presStyleIdx="0" presStyleCnt="6">
        <dgm:presLayoutVars>
          <dgm:bulletEnabled val="1"/>
        </dgm:presLayoutVars>
      </dgm:prSet>
      <dgm:spPr/>
      <dgm:t>
        <a:bodyPr/>
        <a:lstStyle/>
        <a:p>
          <a:endParaRPr lang="es-EC"/>
        </a:p>
      </dgm:t>
    </dgm:pt>
    <dgm:pt modelId="{ECED7D40-E7B3-4822-B1B5-7CE2702F49C2}" type="pres">
      <dgm:prSet presAssocID="{F711CE7D-C002-4649-BCFB-DBA7B048FC1D}" presName="sibTrans" presStyleCnt="0"/>
      <dgm:spPr/>
    </dgm:pt>
    <dgm:pt modelId="{008C151B-9B59-4AED-B2C4-574EE68C7054}" type="pres">
      <dgm:prSet presAssocID="{F7CB69F7-CBF5-4358-AD32-F0097D2A7BC4}" presName="node" presStyleLbl="node1" presStyleIdx="1" presStyleCnt="6">
        <dgm:presLayoutVars>
          <dgm:bulletEnabled val="1"/>
        </dgm:presLayoutVars>
      </dgm:prSet>
      <dgm:spPr/>
      <dgm:t>
        <a:bodyPr/>
        <a:lstStyle/>
        <a:p>
          <a:endParaRPr lang="es-EC"/>
        </a:p>
      </dgm:t>
    </dgm:pt>
    <dgm:pt modelId="{2E05F364-2B09-426F-8680-E3E95AEA8F65}" type="pres">
      <dgm:prSet presAssocID="{4ECEFFE5-E816-4B70-BC87-DAFEE89DED26}" presName="sibTrans" presStyleCnt="0"/>
      <dgm:spPr/>
    </dgm:pt>
    <dgm:pt modelId="{D8192665-1DE3-485C-A0BA-D5B65D3013E1}" type="pres">
      <dgm:prSet presAssocID="{9B6C277F-39F0-4B8D-B5BE-DA20C7464D35}" presName="node" presStyleLbl="node1" presStyleIdx="2" presStyleCnt="6">
        <dgm:presLayoutVars>
          <dgm:bulletEnabled val="1"/>
        </dgm:presLayoutVars>
      </dgm:prSet>
      <dgm:spPr/>
      <dgm:t>
        <a:bodyPr/>
        <a:lstStyle/>
        <a:p>
          <a:endParaRPr lang="es-EC"/>
        </a:p>
      </dgm:t>
    </dgm:pt>
    <dgm:pt modelId="{834BA49F-C0FC-42D8-8EF3-FA665FCDFCE1}" type="pres">
      <dgm:prSet presAssocID="{EB46A691-FB33-4D32-B1B2-AAEA448A4C9E}" presName="sibTrans" presStyleCnt="0"/>
      <dgm:spPr/>
    </dgm:pt>
    <dgm:pt modelId="{0B74F91A-26A1-4352-8F6F-435EDA9C94C3}" type="pres">
      <dgm:prSet presAssocID="{495CC619-C74F-40F3-8F15-376BCC0A04C1}" presName="node" presStyleLbl="node1" presStyleIdx="3" presStyleCnt="6">
        <dgm:presLayoutVars>
          <dgm:bulletEnabled val="1"/>
        </dgm:presLayoutVars>
      </dgm:prSet>
      <dgm:spPr/>
      <dgm:t>
        <a:bodyPr/>
        <a:lstStyle/>
        <a:p>
          <a:endParaRPr lang="es-EC"/>
        </a:p>
      </dgm:t>
    </dgm:pt>
    <dgm:pt modelId="{53A650F2-CD7D-4BDF-A77B-263C6EEF1EA6}" type="pres">
      <dgm:prSet presAssocID="{430479DA-53A2-4F79-A53D-8885A907A1C5}" presName="sibTrans" presStyleCnt="0"/>
      <dgm:spPr/>
    </dgm:pt>
    <dgm:pt modelId="{4755B509-175E-4A6A-8A55-AC9F7AEE0239}" type="pres">
      <dgm:prSet presAssocID="{7B8493C0-70B7-4F5A-B023-9DBC7BE7BC1C}" presName="node" presStyleLbl="node1" presStyleIdx="4" presStyleCnt="6">
        <dgm:presLayoutVars>
          <dgm:bulletEnabled val="1"/>
        </dgm:presLayoutVars>
      </dgm:prSet>
      <dgm:spPr/>
      <dgm:t>
        <a:bodyPr/>
        <a:lstStyle/>
        <a:p>
          <a:endParaRPr lang="es-EC"/>
        </a:p>
      </dgm:t>
    </dgm:pt>
    <dgm:pt modelId="{7304A0FE-3B3F-4F0C-ABA2-7DE69F065487}" type="pres">
      <dgm:prSet presAssocID="{268E639A-E9E7-4D85-8FD3-1F29D2DF9968}" presName="sibTrans" presStyleCnt="0"/>
      <dgm:spPr/>
    </dgm:pt>
    <dgm:pt modelId="{330889DB-592E-4E6F-9D34-BBE2A486BE91}" type="pres">
      <dgm:prSet presAssocID="{AE37843A-F5C0-499F-B3DD-73FC7273521A}" presName="node" presStyleLbl="node1" presStyleIdx="5" presStyleCnt="6">
        <dgm:presLayoutVars>
          <dgm:bulletEnabled val="1"/>
        </dgm:presLayoutVars>
      </dgm:prSet>
      <dgm:spPr/>
      <dgm:t>
        <a:bodyPr/>
        <a:lstStyle/>
        <a:p>
          <a:endParaRPr lang="es-EC"/>
        </a:p>
      </dgm:t>
    </dgm:pt>
  </dgm:ptLst>
  <dgm:cxnLst>
    <dgm:cxn modelId="{1B1FF52D-29B5-48DC-B341-B8B5B5FA64D8}" srcId="{720CFFA1-10B3-4EE9-8FFD-3F8234802CFD}" destId="{9B6C277F-39F0-4B8D-B5BE-DA20C7464D35}" srcOrd="2" destOrd="0" parTransId="{219355AF-2F8D-46A3-8164-260D4A2CCA8A}" sibTransId="{EB46A691-FB33-4D32-B1B2-AAEA448A4C9E}"/>
    <dgm:cxn modelId="{0A145B82-2608-43EE-B7C9-171BC3199549}" srcId="{720CFFA1-10B3-4EE9-8FFD-3F8234802CFD}" destId="{495CC619-C74F-40F3-8F15-376BCC0A04C1}" srcOrd="3" destOrd="0" parTransId="{0E5E19BF-4877-425A-8731-BC15C8E2227D}" sibTransId="{430479DA-53A2-4F79-A53D-8885A907A1C5}"/>
    <dgm:cxn modelId="{AAD32FE6-6DA6-407C-9DFF-4FF80FDA21D2}" srcId="{720CFFA1-10B3-4EE9-8FFD-3F8234802CFD}" destId="{1E354553-0746-45C9-B8FB-26CBF4E18A5D}" srcOrd="0" destOrd="0" parTransId="{191BB71D-50AA-4F61-8F70-BBDD63EC0121}" sibTransId="{F711CE7D-C002-4649-BCFB-DBA7B048FC1D}"/>
    <dgm:cxn modelId="{FB826EB0-FF6D-4C75-B97D-0F2E174888CD}" type="presOf" srcId="{AE37843A-F5C0-499F-B3DD-73FC7273521A}" destId="{330889DB-592E-4E6F-9D34-BBE2A486BE91}" srcOrd="0" destOrd="0" presId="urn:microsoft.com/office/officeart/2005/8/layout/default"/>
    <dgm:cxn modelId="{DD5609AA-DADE-4A14-A7D6-E8B720FEBAF4}" type="presOf" srcId="{7B8493C0-70B7-4F5A-B023-9DBC7BE7BC1C}" destId="{4755B509-175E-4A6A-8A55-AC9F7AEE0239}" srcOrd="0" destOrd="0" presId="urn:microsoft.com/office/officeart/2005/8/layout/default"/>
    <dgm:cxn modelId="{D6E9DF30-E30D-4EB4-AC02-97A93545A38B}" srcId="{720CFFA1-10B3-4EE9-8FFD-3F8234802CFD}" destId="{F7CB69F7-CBF5-4358-AD32-F0097D2A7BC4}" srcOrd="1" destOrd="0" parTransId="{2B21E3A6-CC02-4417-A70A-02D91F43EF68}" sibTransId="{4ECEFFE5-E816-4B70-BC87-DAFEE89DED26}"/>
    <dgm:cxn modelId="{D746C785-85BD-45EE-BE98-AB7B502E53BC}" type="presOf" srcId="{720CFFA1-10B3-4EE9-8FFD-3F8234802CFD}" destId="{20BBD263-BF50-4D74-8D9A-F6BC2410B941}" srcOrd="0" destOrd="0" presId="urn:microsoft.com/office/officeart/2005/8/layout/default"/>
    <dgm:cxn modelId="{816949AC-A822-4FA3-8B66-9C25C35FB02E}" type="presOf" srcId="{9B6C277F-39F0-4B8D-B5BE-DA20C7464D35}" destId="{D8192665-1DE3-485C-A0BA-D5B65D3013E1}" srcOrd="0" destOrd="0" presId="urn:microsoft.com/office/officeart/2005/8/layout/default"/>
    <dgm:cxn modelId="{8FD04099-457B-49AF-B8C8-CAAD7288359C}" type="presOf" srcId="{495CC619-C74F-40F3-8F15-376BCC0A04C1}" destId="{0B74F91A-26A1-4352-8F6F-435EDA9C94C3}" srcOrd="0" destOrd="0" presId="urn:microsoft.com/office/officeart/2005/8/layout/default"/>
    <dgm:cxn modelId="{FAF4EE48-88A6-4E71-9D45-250CA9536F9D}" type="presOf" srcId="{1E354553-0746-45C9-B8FB-26CBF4E18A5D}" destId="{D70773CA-E7D9-4916-B31F-F2FFDD35A76D}" srcOrd="0" destOrd="0" presId="urn:microsoft.com/office/officeart/2005/8/layout/default"/>
    <dgm:cxn modelId="{35CEE940-A45B-4C1B-B14D-8BEB383548C1}" type="presOf" srcId="{F7CB69F7-CBF5-4358-AD32-F0097D2A7BC4}" destId="{008C151B-9B59-4AED-B2C4-574EE68C7054}" srcOrd="0" destOrd="0" presId="urn:microsoft.com/office/officeart/2005/8/layout/default"/>
    <dgm:cxn modelId="{C0FD0513-DC4C-46C5-BC5C-97EB5634893E}" srcId="{720CFFA1-10B3-4EE9-8FFD-3F8234802CFD}" destId="{7B8493C0-70B7-4F5A-B023-9DBC7BE7BC1C}" srcOrd="4" destOrd="0" parTransId="{32B49780-DBD2-4409-8AC2-970CE64E597D}" sibTransId="{268E639A-E9E7-4D85-8FD3-1F29D2DF9968}"/>
    <dgm:cxn modelId="{C1402448-A505-4804-B118-CD86A8FCAB9E}" srcId="{720CFFA1-10B3-4EE9-8FFD-3F8234802CFD}" destId="{AE37843A-F5C0-499F-B3DD-73FC7273521A}" srcOrd="5" destOrd="0" parTransId="{5E8E0EDE-B432-4E30-ACA0-9636FA6CE7A3}" sibTransId="{30672875-3EA5-4C71-8D0B-BCE1130F7FF9}"/>
    <dgm:cxn modelId="{E40350D8-E96C-4459-BAD0-65974DA0FCFA}" type="presParOf" srcId="{20BBD263-BF50-4D74-8D9A-F6BC2410B941}" destId="{D70773CA-E7D9-4916-B31F-F2FFDD35A76D}" srcOrd="0" destOrd="0" presId="urn:microsoft.com/office/officeart/2005/8/layout/default"/>
    <dgm:cxn modelId="{F1C601A4-FA14-4444-9FA0-D47C547B471A}" type="presParOf" srcId="{20BBD263-BF50-4D74-8D9A-F6BC2410B941}" destId="{ECED7D40-E7B3-4822-B1B5-7CE2702F49C2}" srcOrd="1" destOrd="0" presId="urn:microsoft.com/office/officeart/2005/8/layout/default"/>
    <dgm:cxn modelId="{4A877B92-4DD5-4F46-8624-350F7C16C73A}" type="presParOf" srcId="{20BBD263-BF50-4D74-8D9A-F6BC2410B941}" destId="{008C151B-9B59-4AED-B2C4-574EE68C7054}" srcOrd="2" destOrd="0" presId="urn:microsoft.com/office/officeart/2005/8/layout/default"/>
    <dgm:cxn modelId="{578800FA-2467-46F2-ADAF-AE89FE2322FE}" type="presParOf" srcId="{20BBD263-BF50-4D74-8D9A-F6BC2410B941}" destId="{2E05F364-2B09-426F-8680-E3E95AEA8F65}" srcOrd="3" destOrd="0" presId="urn:microsoft.com/office/officeart/2005/8/layout/default"/>
    <dgm:cxn modelId="{F5D6609E-81EF-44D2-9E01-E09CA0B88268}" type="presParOf" srcId="{20BBD263-BF50-4D74-8D9A-F6BC2410B941}" destId="{D8192665-1DE3-485C-A0BA-D5B65D3013E1}" srcOrd="4" destOrd="0" presId="urn:microsoft.com/office/officeart/2005/8/layout/default"/>
    <dgm:cxn modelId="{3C2CA03E-0607-4ECF-9047-286716A395C0}" type="presParOf" srcId="{20BBD263-BF50-4D74-8D9A-F6BC2410B941}" destId="{834BA49F-C0FC-42D8-8EF3-FA665FCDFCE1}" srcOrd="5" destOrd="0" presId="urn:microsoft.com/office/officeart/2005/8/layout/default"/>
    <dgm:cxn modelId="{43292441-F7EA-4CC9-99EA-5D6B58BF1B9B}" type="presParOf" srcId="{20BBD263-BF50-4D74-8D9A-F6BC2410B941}" destId="{0B74F91A-26A1-4352-8F6F-435EDA9C94C3}" srcOrd="6" destOrd="0" presId="urn:microsoft.com/office/officeart/2005/8/layout/default"/>
    <dgm:cxn modelId="{07053AED-B295-4D43-87AF-216E1D37E100}" type="presParOf" srcId="{20BBD263-BF50-4D74-8D9A-F6BC2410B941}" destId="{53A650F2-CD7D-4BDF-A77B-263C6EEF1EA6}" srcOrd="7" destOrd="0" presId="urn:microsoft.com/office/officeart/2005/8/layout/default"/>
    <dgm:cxn modelId="{1693959B-BE4E-4FD7-B57A-A3BB9D18E0A6}" type="presParOf" srcId="{20BBD263-BF50-4D74-8D9A-F6BC2410B941}" destId="{4755B509-175E-4A6A-8A55-AC9F7AEE0239}" srcOrd="8" destOrd="0" presId="urn:microsoft.com/office/officeart/2005/8/layout/default"/>
    <dgm:cxn modelId="{BC769FF0-F3B9-4E37-A5BC-CCB66ED77604}" type="presParOf" srcId="{20BBD263-BF50-4D74-8D9A-F6BC2410B941}" destId="{7304A0FE-3B3F-4F0C-ABA2-7DE69F065487}" srcOrd="9" destOrd="0" presId="urn:microsoft.com/office/officeart/2005/8/layout/default"/>
    <dgm:cxn modelId="{41F2F4D5-26BE-41DE-8A02-8A88C970F961}" type="presParOf" srcId="{20BBD263-BF50-4D74-8D9A-F6BC2410B941}" destId="{330889DB-592E-4E6F-9D34-BBE2A486BE91}" srcOrd="10" destOrd="0" presId="urn:microsoft.com/office/officeart/2005/8/layout/default"/>
  </dgm:cxnLst>
  <dgm:bg/>
  <dgm:whole/>
</dgm:dataModel>
</file>

<file path=ppt/diagrams/data15.xml><?xml version="1.0" encoding="utf-8"?>
<dgm:dataModel xmlns:dgm="http://schemas.openxmlformats.org/drawingml/2006/diagram" xmlns:a="http://schemas.openxmlformats.org/drawingml/2006/main">
  <dgm:ptLst>
    <dgm:pt modelId="{BFD96B49-5276-41C9-BC7F-16BB38B8325D}"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EC"/>
        </a:p>
      </dgm:t>
    </dgm:pt>
    <dgm:pt modelId="{B88802A9-BC4B-459C-89AA-C62AB1176F76}">
      <dgm:prSet phldrT="[Texto]"/>
      <dgm:spPr/>
      <dgm:t>
        <a:bodyPr/>
        <a:lstStyle/>
        <a:p>
          <a:r>
            <a:rPr lang="es-EC" dirty="0" smtClean="0"/>
            <a:t>Finalización de la Auditoría </a:t>
          </a:r>
          <a:endParaRPr lang="es-EC" dirty="0"/>
        </a:p>
      </dgm:t>
    </dgm:pt>
    <dgm:pt modelId="{9D915BD9-1807-4FA9-AE2D-ADB1024BE824}" type="parTrans" cxnId="{1A82F44B-395A-463F-B78A-D74DBDE85F59}">
      <dgm:prSet/>
      <dgm:spPr/>
      <dgm:t>
        <a:bodyPr/>
        <a:lstStyle/>
        <a:p>
          <a:endParaRPr lang="es-EC"/>
        </a:p>
      </dgm:t>
    </dgm:pt>
    <dgm:pt modelId="{5A8D1E62-39C5-40A4-BFFF-395E92EC229D}" type="sibTrans" cxnId="{1A82F44B-395A-463F-B78A-D74DBDE85F59}">
      <dgm:prSet/>
      <dgm:spPr/>
      <dgm:t>
        <a:bodyPr/>
        <a:lstStyle/>
        <a:p>
          <a:endParaRPr lang="es-EC"/>
        </a:p>
      </dgm:t>
    </dgm:pt>
    <dgm:pt modelId="{F2319161-1774-4A6D-BAC1-DEFED848B3DA}">
      <dgm:prSet phldrT="[Texto]" custT="1"/>
      <dgm:spPr/>
      <dgm:t>
        <a:bodyPr/>
        <a:lstStyle/>
        <a:p>
          <a:r>
            <a:rPr lang="es-EC" sz="1200" dirty="0" smtClean="0"/>
            <a:t>Solicitud de Acción Correctiva </a:t>
          </a:r>
          <a:r>
            <a:rPr lang="es-EC" sz="1200" dirty="0" smtClean="0">
              <a:hlinkClick xmlns:r="http://schemas.openxmlformats.org/officeDocument/2006/relationships" r:id="rId1" action="ppaction://hlinkfile"/>
            </a:rPr>
            <a:t>S.A.C. </a:t>
          </a:r>
          <a:endParaRPr lang="es-EC" sz="1200" dirty="0" smtClean="0"/>
        </a:p>
        <a:p>
          <a:r>
            <a:rPr lang="es-EC" sz="1200" dirty="0" smtClean="0"/>
            <a:t>Identifica las no conformidades y las Acciones de Mejora Propuestas</a:t>
          </a:r>
          <a:endParaRPr lang="es-EC" sz="1200" dirty="0"/>
        </a:p>
      </dgm:t>
    </dgm:pt>
    <dgm:pt modelId="{A26195ED-1000-4136-A531-8C4042DE68C4}" type="parTrans" cxnId="{580181FB-BB24-4131-AB0D-0BCF2568C09A}">
      <dgm:prSet/>
      <dgm:spPr/>
      <dgm:t>
        <a:bodyPr/>
        <a:lstStyle/>
        <a:p>
          <a:endParaRPr lang="es-EC"/>
        </a:p>
      </dgm:t>
    </dgm:pt>
    <dgm:pt modelId="{2F02075F-988D-4312-9E7B-604E99541F3A}" type="sibTrans" cxnId="{580181FB-BB24-4131-AB0D-0BCF2568C09A}">
      <dgm:prSet/>
      <dgm:spPr/>
      <dgm:t>
        <a:bodyPr/>
        <a:lstStyle/>
        <a:p>
          <a:endParaRPr lang="es-EC"/>
        </a:p>
      </dgm:t>
    </dgm:pt>
    <dgm:pt modelId="{4BC1EB96-A076-453C-BFD7-4F1DA08438DD}">
      <dgm:prSet phldrT="[Texto]"/>
      <dgm:spPr/>
      <dgm:t>
        <a:bodyPr/>
        <a:lstStyle/>
        <a:p>
          <a:r>
            <a:rPr lang="es-EC" dirty="0" smtClean="0"/>
            <a:t>Actividades de Seguimiento</a:t>
          </a:r>
          <a:endParaRPr lang="es-EC" dirty="0"/>
        </a:p>
      </dgm:t>
    </dgm:pt>
    <dgm:pt modelId="{BABEA4A2-D511-49BC-8868-04231AB00CCA}" type="parTrans" cxnId="{B05A7AC8-2FE8-4B7B-A813-64B239661014}">
      <dgm:prSet/>
      <dgm:spPr/>
      <dgm:t>
        <a:bodyPr/>
        <a:lstStyle/>
        <a:p>
          <a:endParaRPr lang="es-EC"/>
        </a:p>
      </dgm:t>
    </dgm:pt>
    <dgm:pt modelId="{E3476A36-860F-46C3-9EE8-CC4A93EA5C32}" type="sibTrans" cxnId="{B05A7AC8-2FE8-4B7B-A813-64B239661014}">
      <dgm:prSet/>
      <dgm:spPr/>
      <dgm:t>
        <a:bodyPr/>
        <a:lstStyle/>
        <a:p>
          <a:endParaRPr lang="es-EC"/>
        </a:p>
      </dgm:t>
    </dgm:pt>
    <dgm:pt modelId="{6C9CD0D4-EF67-44E0-86EB-78241DE1F9F1}">
      <dgm:prSet phldrT="[Texto]" custT="1"/>
      <dgm:spPr/>
      <dgm:t>
        <a:bodyPr/>
        <a:lstStyle/>
        <a:p>
          <a:r>
            <a:rPr lang="es-EC" sz="1200" dirty="0" smtClean="0"/>
            <a:t>Actividad netamente de Auditoría</a:t>
          </a:r>
          <a:endParaRPr lang="es-EC" sz="1200" dirty="0"/>
        </a:p>
      </dgm:t>
    </dgm:pt>
    <dgm:pt modelId="{CD478865-DF2B-499D-9AA1-57498932B058}" type="parTrans" cxnId="{9D577586-457C-47BF-BD63-8DAD1BB4F8F0}">
      <dgm:prSet/>
      <dgm:spPr/>
      <dgm:t>
        <a:bodyPr/>
        <a:lstStyle/>
        <a:p>
          <a:endParaRPr lang="es-EC"/>
        </a:p>
      </dgm:t>
    </dgm:pt>
    <dgm:pt modelId="{209C383D-81F5-4808-AA9C-C82A5630D063}" type="sibTrans" cxnId="{9D577586-457C-47BF-BD63-8DAD1BB4F8F0}">
      <dgm:prSet/>
      <dgm:spPr/>
      <dgm:t>
        <a:bodyPr/>
        <a:lstStyle/>
        <a:p>
          <a:endParaRPr lang="es-EC"/>
        </a:p>
      </dgm:t>
    </dgm:pt>
    <dgm:pt modelId="{3646B439-4E96-4FD8-A9CC-19169EA5CDD8}">
      <dgm:prSet phldrT="[Texto]"/>
      <dgm:spPr/>
      <dgm:t>
        <a:bodyPr/>
        <a:lstStyle/>
        <a:p>
          <a:r>
            <a:rPr lang="es-EC" dirty="0" smtClean="0"/>
            <a:t>Plan de Mejora Continua</a:t>
          </a:r>
          <a:endParaRPr lang="es-EC" dirty="0"/>
        </a:p>
      </dgm:t>
    </dgm:pt>
    <dgm:pt modelId="{76124C66-6F60-4869-9C10-38CE439DE02E}" type="parTrans" cxnId="{8FD643B5-D1B6-4014-826A-734EFA289261}">
      <dgm:prSet/>
      <dgm:spPr/>
      <dgm:t>
        <a:bodyPr/>
        <a:lstStyle/>
        <a:p>
          <a:endParaRPr lang="es-EC"/>
        </a:p>
      </dgm:t>
    </dgm:pt>
    <dgm:pt modelId="{D4E11788-6358-49DD-8199-DE0AEB864596}" type="sibTrans" cxnId="{8FD643B5-D1B6-4014-826A-734EFA289261}">
      <dgm:prSet/>
      <dgm:spPr/>
      <dgm:t>
        <a:bodyPr/>
        <a:lstStyle/>
        <a:p>
          <a:endParaRPr lang="es-EC"/>
        </a:p>
      </dgm:t>
    </dgm:pt>
    <dgm:pt modelId="{3B978725-A1AC-484B-B39C-80193F188091}">
      <dgm:prSet phldrT="[Texto]"/>
      <dgm:spPr/>
      <dgm:t>
        <a:bodyPr/>
        <a:lstStyle/>
        <a:p>
          <a:r>
            <a:rPr lang="es-EC" dirty="0" smtClean="0"/>
            <a:t>Actividad que realiza el auditado para </a:t>
          </a:r>
          <a:r>
            <a:rPr lang="es-EC" smtClean="0"/>
            <a:t>remediar la </a:t>
          </a:r>
          <a:r>
            <a:rPr lang="es-EC" dirty="0" smtClean="0"/>
            <a:t>No Conformidades</a:t>
          </a:r>
          <a:endParaRPr lang="es-EC" dirty="0"/>
        </a:p>
      </dgm:t>
    </dgm:pt>
    <dgm:pt modelId="{55EF82CF-CBB1-4DF6-B781-C51796C576BC}" type="parTrans" cxnId="{B81C10A5-2214-4185-A8CD-05882D6C60E8}">
      <dgm:prSet/>
      <dgm:spPr/>
      <dgm:t>
        <a:bodyPr/>
        <a:lstStyle/>
        <a:p>
          <a:endParaRPr lang="es-EC"/>
        </a:p>
      </dgm:t>
    </dgm:pt>
    <dgm:pt modelId="{FBF5407E-83CE-496E-83EB-86B12397EAC9}" type="sibTrans" cxnId="{B81C10A5-2214-4185-A8CD-05882D6C60E8}">
      <dgm:prSet/>
      <dgm:spPr/>
      <dgm:t>
        <a:bodyPr/>
        <a:lstStyle/>
        <a:p>
          <a:endParaRPr lang="es-EC"/>
        </a:p>
      </dgm:t>
    </dgm:pt>
    <dgm:pt modelId="{12D4775C-12B1-4C1D-AFF7-23221EBCEFC6}" type="pres">
      <dgm:prSet presAssocID="{BFD96B49-5276-41C9-BC7F-16BB38B8325D}" presName="Name0" presStyleCnt="0">
        <dgm:presLayoutVars>
          <dgm:chMax val="3"/>
          <dgm:chPref val="1"/>
          <dgm:dir/>
          <dgm:animLvl val="lvl"/>
          <dgm:resizeHandles/>
        </dgm:presLayoutVars>
      </dgm:prSet>
      <dgm:spPr/>
      <dgm:t>
        <a:bodyPr/>
        <a:lstStyle/>
        <a:p>
          <a:endParaRPr lang="es-EC"/>
        </a:p>
      </dgm:t>
    </dgm:pt>
    <dgm:pt modelId="{C83CE7EA-8971-441A-84A2-A88FD7C9EAA3}" type="pres">
      <dgm:prSet presAssocID="{BFD96B49-5276-41C9-BC7F-16BB38B8325D}" presName="outerBox" presStyleCnt="0"/>
      <dgm:spPr/>
    </dgm:pt>
    <dgm:pt modelId="{BEFFF53B-B76A-447B-8072-B3E41723A9FB}" type="pres">
      <dgm:prSet presAssocID="{BFD96B49-5276-41C9-BC7F-16BB38B8325D}" presName="outerBoxParent" presStyleLbl="node1" presStyleIdx="0" presStyleCnt="3"/>
      <dgm:spPr/>
      <dgm:t>
        <a:bodyPr/>
        <a:lstStyle/>
        <a:p>
          <a:endParaRPr lang="es-EC"/>
        </a:p>
      </dgm:t>
    </dgm:pt>
    <dgm:pt modelId="{16DC2DE4-209D-42DE-94D4-D539D9BA1C31}" type="pres">
      <dgm:prSet presAssocID="{BFD96B49-5276-41C9-BC7F-16BB38B8325D}" presName="outerBoxChildren" presStyleCnt="0"/>
      <dgm:spPr/>
    </dgm:pt>
    <dgm:pt modelId="{58F8B3E5-EEC1-4147-B1B3-B5D4A94B724A}" type="pres">
      <dgm:prSet presAssocID="{F2319161-1774-4A6D-BAC1-DEFED848B3DA}" presName="oChild" presStyleLbl="fgAcc1" presStyleIdx="0" presStyleCnt="3">
        <dgm:presLayoutVars>
          <dgm:bulletEnabled val="1"/>
        </dgm:presLayoutVars>
      </dgm:prSet>
      <dgm:spPr/>
      <dgm:t>
        <a:bodyPr/>
        <a:lstStyle/>
        <a:p>
          <a:endParaRPr lang="es-EC"/>
        </a:p>
      </dgm:t>
    </dgm:pt>
    <dgm:pt modelId="{41C23364-B605-4B67-921A-2D9FC554CF60}" type="pres">
      <dgm:prSet presAssocID="{BFD96B49-5276-41C9-BC7F-16BB38B8325D}" presName="middleBox" presStyleCnt="0"/>
      <dgm:spPr/>
    </dgm:pt>
    <dgm:pt modelId="{6A2199B4-FBEB-4E2A-90DD-95C60ED61EA5}" type="pres">
      <dgm:prSet presAssocID="{BFD96B49-5276-41C9-BC7F-16BB38B8325D}" presName="middleBoxParent" presStyleLbl="node1" presStyleIdx="1" presStyleCnt="3"/>
      <dgm:spPr/>
      <dgm:t>
        <a:bodyPr/>
        <a:lstStyle/>
        <a:p>
          <a:endParaRPr lang="es-EC"/>
        </a:p>
      </dgm:t>
    </dgm:pt>
    <dgm:pt modelId="{BD885150-955B-4CC4-846D-2E4276BCD9D5}" type="pres">
      <dgm:prSet presAssocID="{BFD96B49-5276-41C9-BC7F-16BB38B8325D}" presName="middleBoxChildren" presStyleCnt="0"/>
      <dgm:spPr/>
    </dgm:pt>
    <dgm:pt modelId="{2E657A47-F9D1-4573-B6E2-83D2B856ABAE}" type="pres">
      <dgm:prSet presAssocID="{6C9CD0D4-EF67-44E0-86EB-78241DE1F9F1}" presName="mChild" presStyleLbl="fgAcc1" presStyleIdx="1" presStyleCnt="3" custScaleY="170370">
        <dgm:presLayoutVars>
          <dgm:bulletEnabled val="1"/>
        </dgm:presLayoutVars>
      </dgm:prSet>
      <dgm:spPr/>
      <dgm:t>
        <a:bodyPr/>
        <a:lstStyle/>
        <a:p>
          <a:endParaRPr lang="es-EC"/>
        </a:p>
      </dgm:t>
    </dgm:pt>
    <dgm:pt modelId="{88F860A2-0FCA-4623-950A-6419360E3A7D}" type="pres">
      <dgm:prSet presAssocID="{BFD96B49-5276-41C9-BC7F-16BB38B8325D}" presName="centerBox" presStyleCnt="0"/>
      <dgm:spPr/>
    </dgm:pt>
    <dgm:pt modelId="{D5F9AE9F-1C33-4AF6-B8BA-71D27484D9E9}" type="pres">
      <dgm:prSet presAssocID="{BFD96B49-5276-41C9-BC7F-16BB38B8325D}" presName="centerBoxParent" presStyleLbl="node1" presStyleIdx="2" presStyleCnt="3"/>
      <dgm:spPr/>
      <dgm:t>
        <a:bodyPr/>
        <a:lstStyle/>
        <a:p>
          <a:endParaRPr lang="es-EC"/>
        </a:p>
      </dgm:t>
    </dgm:pt>
    <dgm:pt modelId="{2198FBD7-2615-4149-B8E8-79A80516A4F1}" type="pres">
      <dgm:prSet presAssocID="{BFD96B49-5276-41C9-BC7F-16BB38B8325D}" presName="centerBoxChildren" presStyleCnt="0"/>
      <dgm:spPr/>
    </dgm:pt>
    <dgm:pt modelId="{BB6CD096-20A0-4C97-8459-2B4FA446621A}" type="pres">
      <dgm:prSet presAssocID="{3B978725-A1AC-484B-B39C-80193F188091}" presName="cChild" presStyleLbl="fgAcc1" presStyleIdx="2" presStyleCnt="3">
        <dgm:presLayoutVars>
          <dgm:bulletEnabled val="1"/>
        </dgm:presLayoutVars>
      </dgm:prSet>
      <dgm:spPr/>
      <dgm:t>
        <a:bodyPr/>
        <a:lstStyle/>
        <a:p>
          <a:endParaRPr lang="es-EC"/>
        </a:p>
      </dgm:t>
    </dgm:pt>
  </dgm:ptLst>
  <dgm:cxnLst>
    <dgm:cxn modelId="{295A46F3-E605-49DD-B88B-10B1E6CF93E4}" type="presOf" srcId="{3646B439-4E96-4FD8-A9CC-19169EA5CDD8}" destId="{D5F9AE9F-1C33-4AF6-B8BA-71D27484D9E9}" srcOrd="0" destOrd="0" presId="urn:microsoft.com/office/officeart/2005/8/layout/target2"/>
    <dgm:cxn modelId="{AB737810-20DE-424D-8E11-B509C94A2C92}" type="presOf" srcId="{6C9CD0D4-EF67-44E0-86EB-78241DE1F9F1}" destId="{2E657A47-F9D1-4573-B6E2-83D2B856ABAE}" srcOrd="0" destOrd="0" presId="urn:microsoft.com/office/officeart/2005/8/layout/target2"/>
    <dgm:cxn modelId="{B81C10A5-2214-4185-A8CD-05882D6C60E8}" srcId="{3646B439-4E96-4FD8-A9CC-19169EA5CDD8}" destId="{3B978725-A1AC-484B-B39C-80193F188091}" srcOrd="0" destOrd="0" parTransId="{55EF82CF-CBB1-4DF6-B781-C51796C576BC}" sibTransId="{FBF5407E-83CE-496E-83EB-86B12397EAC9}"/>
    <dgm:cxn modelId="{8FD643B5-D1B6-4014-826A-734EFA289261}" srcId="{BFD96B49-5276-41C9-BC7F-16BB38B8325D}" destId="{3646B439-4E96-4FD8-A9CC-19169EA5CDD8}" srcOrd="2" destOrd="0" parTransId="{76124C66-6F60-4869-9C10-38CE439DE02E}" sibTransId="{D4E11788-6358-49DD-8199-DE0AEB864596}"/>
    <dgm:cxn modelId="{4726B832-F237-4025-8E86-D37CFD651D06}" type="presOf" srcId="{3B978725-A1AC-484B-B39C-80193F188091}" destId="{BB6CD096-20A0-4C97-8459-2B4FA446621A}" srcOrd="0" destOrd="0" presId="urn:microsoft.com/office/officeart/2005/8/layout/target2"/>
    <dgm:cxn modelId="{B05A7AC8-2FE8-4B7B-A813-64B239661014}" srcId="{BFD96B49-5276-41C9-BC7F-16BB38B8325D}" destId="{4BC1EB96-A076-453C-BFD7-4F1DA08438DD}" srcOrd="1" destOrd="0" parTransId="{BABEA4A2-D511-49BC-8868-04231AB00CCA}" sibTransId="{E3476A36-860F-46C3-9EE8-CC4A93EA5C32}"/>
    <dgm:cxn modelId="{580181FB-BB24-4131-AB0D-0BCF2568C09A}" srcId="{B88802A9-BC4B-459C-89AA-C62AB1176F76}" destId="{F2319161-1774-4A6D-BAC1-DEFED848B3DA}" srcOrd="0" destOrd="0" parTransId="{A26195ED-1000-4136-A531-8C4042DE68C4}" sibTransId="{2F02075F-988D-4312-9E7B-604E99541F3A}"/>
    <dgm:cxn modelId="{9D577586-457C-47BF-BD63-8DAD1BB4F8F0}" srcId="{4BC1EB96-A076-453C-BFD7-4F1DA08438DD}" destId="{6C9CD0D4-EF67-44E0-86EB-78241DE1F9F1}" srcOrd="0" destOrd="0" parTransId="{CD478865-DF2B-499D-9AA1-57498932B058}" sibTransId="{209C383D-81F5-4808-AA9C-C82A5630D063}"/>
    <dgm:cxn modelId="{1A82F44B-395A-463F-B78A-D74DBDE85F59}" srcId="{BFD96B49-5276-41C9-BC7F-16BB38B8325D}" destId="{B88802A9-BC4B-459C-89AA-C62AB1176F76}" srcOrd="0" destOrd="0" parTransId="{9D915BD9-1807-4FA9-AE2D-ADB1024BE824}" sibTransId="{5A8D1E62-39C5-40A4-BFFF-395E92EC229D}"/>
    <dgm:cxn modelId="{1A189D47-68BA-418F-A198-E244D4AD445D}" type="presOf" srcId="{BFD96B49-5276-41C9-BC7F-16BB38B8325D}" destId="{12D4775C-12B1-4C1D-AFF7-23221EBCEFC6}" srcOrd="0" destOrd="0" presId="urn:microsoft.com/office/officeart/2005/8/layout/target2"/>
    <dgm:cxn modelId="{1981E123-B7A7-44F2-A16F-08A325B9D54D}" type="presOf" srcId="{F2319161-1774-4A6D-BAC1-DEFED848B3DA}" destId="{58F8B3E5-EEC1-4147-B1B3-B5D4A94B724A}" srcOrd="0" destOrd="0" presId="urn:microsoft.com/office/officeart/2005/8/layout/target2"/>
    <dgm:cxn modelId="{5E8FBB74-138A-4518-BF2A-74DCF02ED934}" type="presOf" srcId="{B88802A9-BC4B-459C-89AA-C62AB1176F76}" destId="{BEFFF53B-B76A-447B-8072-B3E41723A9FB}" srcOrd="0" destOrd="0" presId="urn:microsoft.com/office/officeart/2005/8/layout/target2"/>
    <dgm:cxn modelId="{ABE80F50-D329-49DE-834A-AD276CEF176F}" type="presOf" srcId="{4BC1EB96-A076-453C-BFD7-4F1DA08438DD}" destId="{6A2199B4-FBEB-4E2A-90DD-95C60ED61EA5}" srcOrd="0" destOrd="0" presId="urn:microsoft.com/office/officeart/2005/8/layout/target2"/>
    <dgm:cxn modelId="{22250E79-3179-4FCE-B3AB-5DB901AE36FC}" type="presParOf" srcId="{12D4775C-12B1-4C1D-AFF7-23221EBCEFC6}" destId="{C83CE7EA-8971-441A-84A2-A88FD7C9EAA3}" srcOrd="0" destOrd="0" presId="urn:microsoft.com/office/officeart/2005/8/layout/target2"/>
    <dgm:cxn modelId="{7A9DAEF0-0347-4D77-8C1D-78576D0E22BF}" type="presParOf" srcId="{C83CE7EA-8971-441A-84A2-A88FD7C9EAA3}" destId="{BEFFF53B-B76A-447B-8072-B3E41723A9FB}" srcOrd="0" destOrd="0" presId="urn:microsoft.com/office/officeart/2005/8/layout/target2"/>
    <dgm:cxn modelId="{8F9C205B-F176-4F9A-98C7-D5E37CA0207C}" type="presParOf" srcId="{C83CE7EA-8971-441A-84A2-A88FD7C9EAA3}" destId="{16DC2DE4-209D-42DE-94D4-D539D9BA1C31}" srcOrd="1" destOrd="0" presId="urn:microsoft.com/office/officeart/2005/8/layout/target2"/>
    <dgm:cxn modelId="{CBDC0AF0-AEB7-4119-AD6B-A959446C8C5D}" type="presParOf" srcId="{16DC2DE4-209D-42DE-94D4-D539D9BA1C31}" destId="{58F8B3E5-EEC1-4147-B1B3-B5D4A94B724A}" srcOrd="0" destOrd="0" presId="urn:microsoft.com/office/officeart/2005/8/layout/target2"/>
    <dgm:cxn modelId="{AEBB9928-722D-4B4E-9BE5-9C2E5F95489C}" type="presParOf" srcId="{12D4775C-12B1-4C1D-AFF7-23221EBCEFC6}" destId="{41C23364-B605-4B67-921A-2D9FC554CF60}" srcOrd="1" destOrd="0" presId="urn:microsoft.com/office/officeart/2005/8/layout/target2"/>
    <dgm:cxn modelId="{E449031E-6842-4919-9EC3-17057251C22E}" type="presParOf" srcId="{41C23364-B605-4B67-921A-2D9FC554CF60}" destId="{6A2199B4-FBEB-4E2A-90DD-95C60ED61EA5}" srcOrd="0" destOrd="0" presId="urn:microsoft.com/office/officeart/2005/8/layout/target2"/>
    <dgm:cxn modelId="{742528E0-CCAB-4975-986F-299462F23D66}" type="presParOf" srcId="{41C23364-B605-4B67-921A-2D9FC554CF60}" destId="{BD885150-955B-4CC4-846D-2E4276BCD9D5}" srcOrd="1" destOrd="0" presId="urn:microsoft.com/office/officeart/2005/8/layout/target2"/>
    <dgm:cxn modelId="{1FB32297-3F3A-4ABE-B544-BD290E863CF2}" type="presParOf" srcId="{BD885150-955B-4CC4-846D-2E4276BCD9D5}" destId="{2E657A47-F9D1-4573-B6E2-83D2B856ABAE}" srcOrd="0" destOrd="0" presId="urn:microsoft.com/office/officeart/2005/8/layout/target2"/>
    <dgm:cxn modelId="{C0FC0799-4E88-4B49-A09E-3AC62F868B2D}" type="presParOf" srcId="{12D4775C-12B1-4C1D-AFF7-23221EBCEFC6}" destId="{88F860A2-0FCA-4623-950A-6419360E3A7D}" srcOrd="2" destOrd="0" presId="urn:microsoft.com/office/officeart/2005/8/layout/target2"/>
    <dgm:cxn modelId="{4A0FB9CD-FB31-4123-9BD2-73F5FFD5901E}" type="presParOf" srcId="{88F860A2-0FCA-4623-950A-6419360E3A7D}" destId="{D5F9AE9F-1C33-4AF6-B8BA-71D27484D9E9}" srcOrd="0" destOrd="0" presId="urn:microsoft.com/office/officeart/2005/8/layout/target2"/>
    <dgm:cxn modelId="{19A5179F-4E2C-4463-82A5-4A799980D70B}" type="presParOf" srcId="{88F860A2-0FCA-4623-950A-6419360E3A7D}" destId="{2198FBD7-2615-4149-B8E8-79A80516A4F1}" srcOrd="1" destOrd="0" presId="urn:microsoft.com/office/officeart/2005/8/layout/target2"/>
    <dgm:cxn modelId="{10B7162C-AB7E-4D2E-B553-1CD4844308D1}" type="presParOf" srcId="{2198FBD7-2615-4149-B8E8-79A80516A4F1}" destId="{BB6CD096-20A0-4C97-8459-2B4FA446621A}" srcOrd="0" destOrd="0" presId="urn:microsoft.com/office/officeart/2005/8/layout/target2"/>
  </dgm:cxnLst>
  <dgm:bg/>
  <dgm:whole/>
</dgm:dataModel>
</file>

<file path=ppt/diagrams/data2.xml><?xml version="1.0" encoding="utf-8"?>
<dgm:dataModel xmlns:dgm="http://schemas.openxmlformats.org/drawingml/2006/diagram" xmlns:a="http://schemas.openxmlformats.org/drawingml/2006/main">
  <dgm:ptLst>
    <dgm:pt modelId="{A8815BD7-4868-4F35-84FB-922046E6C21E}"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s-EC"/>
        </a:p>
      </dgm:t>
    </dgm:pt>
    <dgm:pt modelId="{90FD5375-95D0-494B-B66E-8C5191ECB6CB}">
      <dgm:prSet phldrT="[Texto]"/>
      <dgm:spPr/>
      <dgm:t>
        <a:bodyPr/>
        <a:lstStyle/>
        <a:p>
          <a:r>
            <a:rPr lang="es-EC" dirty="0" smtClean="0"/>
            <a:t>Normativa Interna</a:t>
          </a:r>
          <a:endParaRPr lang="es-EC" dirty="0"/>
        </a:p>
      </dgm:t>
    </dgm:pt>
    <dgm:pt modelId="{9FF02E2A-6EC4-403E-A46B-EE5801B5F6DC}" type="parTrans" cxnId="{1BCEB585-C063-4624-854A-F61E14F09892}">
      <dgm:prSet/>
      <dgm:spPr/>
      <dgm:t>
        <a:bodyPr/>
        <a:lstStyle/>
        <a:p>
          <a:endParaRPr lang="es-EC"/>
        </a:p>
      </dgm:t>
    </dgm:pt>
    <dgm:pt modelId="{957ABEEC-ABD8-4159-B7A2-24A22390F6C6}" type="sibTrans" cxnId="{1BCEB585-C063-4624-854A-F61E14F09892}">
      <dgm:prSet/>
      <dgm:spPr/>
      <dgm:t>
        <a:bodyPr/>
        <a:lstStyle/>
        <a:p>
          <a:endParaRPr lang="es-EC"/>
        </a:p>
      </dgm:t>
    </dgm:pt>
    <dgm:pt modelId="{6E8CA35D-8B8D-44E7-9ED2-F02584358029}">
      <dgm:prSet phldrT="[Texto]"/>
      <dgm:spPr/>
      <dgm:t>
        <a:bodyPr/>
        <a:lstStyle/>
        <a:p>
          <a:r>
            <a:rPr lang="es-EC" dirty="0" smtClean="0">
              <a:hlinkClick xmlns:r="http://schemas.openxmlformats.org/officeDocument/2006/relationships" r:id="rId1" action="ppaction://hlinksldjump"/>
            </a:rPr>
            <a:t>Escritura de Constitución</a:t>
          </a:r>
          <a:endParaRPr lang="es-EC" dirty="0"/>
        </a:p>
      </dgm:t>
    </dgm:pt>
    <dgm:pt modelId="{F0A3D8C9-121B-4836-BE16-80D542763493}" type="parTrans" cxnId="{40894960-E142-4685-A641-BCD5DD59488B}">
      <dgm:prSet/>
      <dgm:spPr/>
      <dgm:t>
        <a:bodyPr/>
        <a:lstStyle/>
        <a:p>
          <a:endParaRPr lang="es-EC"/>
        </a:p>
      </dgm:t>
    </dgm:pt>
    <dgm:pt modelId="{EAB33462-3888-43D1-AB31-872D88182F58}" type="sibTrans" cxnId="{40894960-E142-4685-A641-BCD5DD59488B}">
      <dgm:prSet/>
      <dgm:spPr/>
      <dgm:t>
        <a:bodyPr/>
        <a:lstStyle/>
        <a:p>
          <a:endParaRPr lang="es-EC"/>
        </a:p>
      </dgm:t>
    </dgm:pt>
    <dgm:pt modelId="{B231F788-63B3-481D-AEAE-4E0C8AECEAC2}">
      <dgm:prSet phldrT="[Texto]"/>
      <dgm:spPr/>
      <dgm:t>
        <a:bodyPr/>
        <a:lstStyle/>
        <a:p>
          <a:r>
            <a:rPr lang="es-EC" dirty="0" smtClean="0">
              <a:hlinkClick xmlns:r="http://schemas.openxmlformats.org/officeDocument/2006/relationships" r:id="rId1" action="ppaction://hlinksldjump"/>
            </a:rPr>
            <a:t>Manual del SGI  </a:t>
          </a:r>
          <a:endParaRPr lang="es-EC" dirty="0"/>
        </a:p>
      </dgm:t>
    </dgm:pt>
    <dgm:pt modelId="{F9742A95-D6D5-4001-A492-4CD964708E73}" type="parTrans" cxnId="{68822173-49CE-4066-82E0-92EC5994652A}">
      <dgm:prSet/>
      <dgm:spPr/>
      <dgm:t>
        <a:bodyPr/>
        <a:lstStyle/>
        <a:p>
          <a:endParaRPr lang="es-EC"/>
        </a:p>
      </dgm:t>
    </dgm:pt>
    <dgm:pt modelId="{B49343C3-530B-4C0A-B1AB-3AB54473D0F8}" type="sibTrans" cxnId="{68822173-49CE-4066-82E0-92EC5994652A}">
      <dgm:prSet/>
      <dgm:spPr/>
      <dgm:t>
        <a:bodyPr/>
        <a:lstStyle/>
        <a:p>
          <a:endParaRPr lang="es-EC"/>
        </a:p>
      </dgm:t>
    </dgm:pt>
    <dgm:pt modelId="{77D8AE0F-7B48-449C-B99A-894DFD51D1EE}">
      <dgm:prSet phldrT="[Texto]"/>
      <dgm:spPr/>
      <dgm:t>
        <a:bodyPr/>
        <a:lstStyle/>
        <a:p>
          <a:r>
            <a:rPr lang="es-EC" dirty="0" smtClean="0"/>
            <a:t>Normativa </a:t>
          </a:r>
        </a:p>
        <a:p>
          <a:r>
            <a:rPr lang="es-EC" dirty="0" smtClean="0"/>
            <a:t>Externa</a:t>
          </a:r>
          <a:endParaRPr lang="es-EC" dirty="0"/>
        </a:p>
      </dgm:t>
    </dgm:pt>
    <dgm:pt modelId="{ADB21820-1E97-4B0E-B6EF-CA5BC8A5B47E}" type="parTrans" cxnId="{517DC7EF-227B-4D80-9071-E9B9F73C03CC}">
      <dgm:prSet/>
      <dgm:spPr/>
      <dgm:t>
        <a:bodyPr/>
        <a:lstStyle/>
        <a:p>
          <a:endParaRPr lang="es-EC"/>
        </a:p>
      </dgm:t>
    </dgm:pt>
    <dgm:pt modelId="{6A7C374C-A074-4B57-98CF-A373A84B9FA0}" type="sibTrans" cxnId="{517DC7EF-227B-4D80-9071-E9B9F73C03CC}">
      <dgm:prSet/>
      <dgm:spPr/>
      <dgm:t>
        <a:bodyPr/>
        <a:lstStyle/>
        <a:p>
          <a:endParaRPr lang="es-EC"/>
        </a:p>
      </dgm:t>
    </dgm:pt>
    <dgm:pt modelId="{9B1EC456-7F3E-4A2A-AC2A-83A062CD91EF}">
      <dgm:prSet phldrT="[Texto]"/>
      <dgm:spPr/>
      <dgm:t>
        <a:bodyPr/>
        <a:lstStyle/>
        <a:p>
          <a:r>
            <a:rPr lang="es-EC" dirty="0" smtClean="0">
              <a:hlinkClick xmlns:r="http://schemas.openxmlformats.org/officeDocument/2006/relationships" r:id="rId2" action="ppaction://hlinksldjump"/>
            </a:rPr>
            <a:t>Convenios Internacionales </a:t>
          </a:r>
          <a:endParaRPr lang="es-EC" dirty="0"/>
        </a:p>
      </dgm:t>
    </dgm:pt>
    <dgm:pt modelId="{5B03AFAD-95DA-4B8B-AB6D-3EA13EF94723}" type="parTrans" cxnId="{2E052997-086E-4E90-BCD8-9F38AA5CF2A9}">
      <dgm:prSet/>
      <dgm:spPr/>
      <dgm:t>
        <a:bodyPr/>
        <a:lstStyle/>
        <a:p>
          <a:endParaRPr lang="es-EC"/>
        </a:p>
      </dgm:t>
    </dgm:pt>
    <dgm:pt modelId="{86E8AA4F-BC79-45EB-81B5-0080A224624F}" type="sibTrans" cxnId="{2E052997-086E-4E90-BCD8-9F38AA5CF2A9}">
      <dgm:prSet/>
      <dgm:spPr/>
      <dgm:t>
        <a:bodyPr/>
        <a:lstStyle/>
        <a:p>
          <a:endParaRPr lang="es-EC"/>
        </a:p>
      </dgm:t>
    </dgm:pt>
    <dgm:pt modelId="{FC17A2DD-F3B2-4802-B27E-7FF109DBC30A}">
      <dgm:prSet phldrT="[Texto]"/>
      <dgm:spPr/>
      <dgm:t>
        <a:bodyPr/>
        <a:lstStyle/>
        <a:p>
          <a:r>
            <a:rPr lang="es-EC" dirty="0" smtClean="0"/>
            <a:t>Constitución de la República del Ecuador</a:t>
          </a:r>
          <a:endParaRPr lang="es-EC" dirty="0"/>
        </a:p>
      </dgm:t>
    </dgm:pt>
    <dgm:pt modelId="{5127B7D5-0765-4848-9E88-4685F2011D26}" type="parTrans" cxnId="{E8DD299B-33FA-442C-A791-3C743C9D64EF}">
      <dgm:prSet/>
      <dgm:spPr/>
      <dgm:t>
        <a:bodyPr/>
        <a:lstStyle/>
        <a:p>
          <a:endParaRPr lang="es-EC"/>
        </a:p>
      </dgm:t>
    </dgm:pt>
    <dgm:pt modelId="{FD46B15C-82B5-4214-BE1B-ECA04E3A7ABD}" type="sibTrans" cxnId="{E8DD299B-33FA-442C-A791-3C743C9D64EF}">
      <dgm:prSet/>
      <dgm:spPr/>
      <dgm:t>
        <a:bodyPr/>
        <a:lstStyle/>
        <a:p>
          <a:endParaRPr lang="es-EC"/>
        </a:p>
      </dgm:t>
    </dgm:pt>
    <dgm:pt modelId="{C437F51E-BDB6-4B09-822B-C0B775155F88}">
      <dgm:prSet phldrT="[Texto]"/>
      <dgm:spPr/>
      <dgm:t>
        <a:bodyPr/>
        <a:lstStyle/>
        <a:p>
          <a:r>
            <a:rPr lang="es-EC" dirty="0" smtClean="0">
              <a:hlinkClick xmlns:r="http://schemas.openxmlformats.org/officeDocument/2006/relationships" r:id="rId3" action="ppaction://hlinkfile"/>
            </a:rPr>
            <a:t>Política SGI y políticas </a:t>
          </a:r>
        </a:p>
        <a:p>
          <a:r>
            <a:rPr lang="es-EC" dirty="0" smtClean="0">
              <a:hlinkClick xmlns:r="http://schemas.openxmlformats.org/officeDocument/2006/relationships" r:id="rId3" action="ppaction://hlinkfile"/>
            </a:rPr>
            <a:t>Varias.</a:t>
          </a:r>
          <a:endParaRPr lang="es-EC" dirty="0"/>
        </a:p>
      </dgm:t>
    </dgm:pt>
    <dgm:pt modelId="{68814BD9-7EB9-4D86-9DC7-4A44CE97F875}" type="parTrans" cxnId="{78F194A1-9B7E-4B8E-B142-5406879ACB39}">
      <dgm:prSet/>
      <dgm:spPr/>
      <dgm:t>
        <a:bodyPr/>
        <a:lstStyle/>
        <a:p>
          <a:endParaRPr lang="es-EC"/>
        </a:p>
      </dgm:t>
    </dgm:pt>
    <dgm:pt modelId="{BC20071C-FDE5-4C70-A86B-AC44BF02FBEB}" type="sibTrans" cxnId="{78F194A1-9B7E-4B8E-B142-5406879ACB39}">
      <dgm:prSet/>
      <dgm:spPr/>
      <dgm:t>
        <a:bodyPr/>
        <a:lstStyle/>
        <a:p>
          <a:endParaRPr lang="es-EC"/>
        </a:p>
      </dgm:t>
    </dgm:pt>
    <dgm:pt modelId="{5F6483D7-CB1E-4218-A7E2-E9F62AF71D33}">
      <dgm:prSet phldrT="[Texto]"/>
      <dgm:spPr/>
      <dgm:t>
        <a:bodyPr/>
        <a:lstStyle/>
        <a:p>
          <a:r>
            <a:rPr lang="es-EC" dirty="0" smtClean="0"/>
            <a:t>Leyes y Regulaciones Vigentes</a:t>
          </a:r>
          <a:endParaRPr lang="es-EC" dirty="0"/>
        </a:p>
      </dgm:t>
    </dgm:pt>
    <dgm:pt modelId="{BE87F6BA-C728-4305-989E-50615E042F3A}" type="parTrans" cxnId="{2BE824C1-0CAE-4689-91C4-D793431F38EC}">
      <dgm:prSet/>
      <dgm:spPr/>
      <dgm:t>
        <a:bodyPr/>
        <a:lstStyle/>
        <a:p>
          <a:endParaRPr lang="es-EC"/>
        </a:p>
      </dgm:t>
    </dgm:pt>
    <dgm:pt modelId="{E768D6BA-38A8-4D66-A9A4-FE382F5F6805}" type="sibTrans" cxnId="{2BE824C1-0CAE-4689-91C4-D793431F38EC}">
      <dgm:prSet/>
      <dgm:spPr/>
      <dgm:t>
        <a:bodyPr/>
        <a:lstStyle/>
        <a:p>
          <a:endParaRPr lang="es-EC"/>
        </a:p>
      </dgm:t>
    </dgm:pt>
    <dgm:pt modelId="{EDADC515-27A6-4132-B3B5-215FD4628F90}">
      <dgm:prSet/>
      <dgm:spPr/>
      <dgm:t>
        <a:bodyPr/>
        <a:lstStyle/>
        <a:p>
          <a:r>
            <a:rPr lang="es-EC" dirty="0" smtClean="0"/>
            <a:t>ORGANIGRAMA </a:t>
          </a:r>
          <a:endParaRPr lang="es-EC" dirty="0"/>
        </a:p>
      </dgm:t>
    </dgm:pt>
    <dgm:pt modelId="{9C0F377E-C197-4E30-AC4A-68F19D500614}" type="sibTrans" cxnId="{6F6D3D88-8225-4979-9B5B-D416243F471E}">
      <dgm:prSet/>
      <dgm:spPr/>
      <dgm:t>
        <a:bodyPr/>
        <a:lstStyle/>
        <a:p>
          <a:endParaRPr lang="es-EC"/>
        </a:p>
      </dgm:t>
    </dgm:pt>
    <dgm:pt modelId="{2F5347C9-7013-45C9-8D72-A46CE65287EA}" type="parTrans" cxnId="{6F6D3D88-8225-4979-9B5B-D416243F471E}">
      <dgm:prSet/>
      <dgm:spPr/>
      <dgm:t>
        <a:bodyPr/>
        <a:lstStyle/>
        <a:p>
          <a:endParaRPr lang="es-EC"/>
        </a:p>
      </dgm:t>
    </dgm:pt>
    <dgm:pt modelId="{0F75C205-95C6-4DB4-BF36-415D54CBC402}" type="pres">
      <dgm:prSet presAssocID="{A8815BD7-4868-4F35-84FB-922046E6C21E}" presName="Name0" presStyleCnt="0">
        <dgm:presLayoutVars>
          <dgm:chMax val="7"/>
          <dgm:dir/>
          <dgm:animLvl val="lvl"/>
          <dgm:resizeHandles val="exact"/>
        </dgm:presLayoutVars>
      </dgm:prSet>
      <dgm:spPr/>
      <dgm:t>
        <a:bodyPr/>
        <a:lstStyle/>
        <a:p>
          <a:endParaRPr lang="es-EC"/>
        </a:p>
      </dgm:t>
    </dgm:pt>
    <dgm:pt modelId="{57A68B87-D216-4A99-93D9-884824661123}" type="pres">
      <dgm:prSet presAssocID="{90FD5375-95D0-494B-B66E-8C5191ECB6CB}" presName="circle1" presStyleLbl="node1" presStyleIdx="0" presStyleCnt="3"/>
      <dgm:spPr/>
      <dgm:t>
        <a:bodyPr/>
        <a:lstStyle/>
        <a:p>
          <a:endParaRPr lang="es-EC"/>
        </a:p>
      </dgm:t>
    </dgm:pt>
    <dgm:pt modelId="{0354CA39-817A-4DC1-9024-54207A507C23}" type="pres">
      <dgm:prSet presAssocID="{90FD5375-95D0-494B-B66E-8C5191ECB6CB}" presName="space" presStyleCnt="0"/>
      <dgm:spPr/>
      <dgm:t>
        <a:bodyPr/>
        <a:lstStyle/>
        <a:p>
          <a:endParaRPr lang="es-EC"/>
        </a:p>
      </dgm:t>
    </dgm:pt>
    <dgm:pt modelId="{539D0159-4DF4-4FB2-BA12-BA9E584B479E}" type="pres">
      <dgm:prSet presAssocID="{90FD5375-95D0-494B-B66E-8C5191ECB6CB}" presName="rect1" presStyleLbl="alignAcc1" presStyleIdx="0" presStyleCnt="3"/>
      <dgm:spPr/>
      <dgm:t>
        <a:bodyPr/>
        <a:lstStyle/>
        <a:p>
          <a:endParaRPr lang="es-EC"/>
        </a:p>
      </dgm:t>
    </dgm:pt>
    <dgm:pt modelId="{FA7A352B-BC1E-4DBF-AD47-364B73E07318}" type="pres">
      <dgm:prSet presAssocID="{77D8AE0F-7B48-449C-B99A-894DFD51D1EE}" presName="vertSpace2" presStyleLbl="node1" presStyleIdx="0" presStyleCnt="3"/>
      <dgm:spPr/>
      <dgm:t>
        <a:bodyPr/>
        <a:lstStyle/>
        <a:p>
          <a:endParaRPr lang="es-EC"/>
        </a:p>
      </dgm:t>
    </dgm:pt>
    <dgm:pt modelId="{3F504AA0-A0AA-4366-B4A8-0C0BF2149644}" type="pres">
      <dgm:prSet presAssocID="{77D8AE0F-7B48-449C-B99A-894DFD51D1EE}" presName="circle2" presStyleLbl="node1" presStyleIdx="1" presStyleCnt="3"/>
      <dgm:spPr/>
      <dgm:t>
        <a:bodyPr/>
        <a:lstStyle/>
        <a:p>
          <a:endParaRPr lang="es-EC"/>
        </a:p>
      </dgm:t>
    </dgm:pt>
    <dgm:pt modelId="{B084F5BD-57C4-4A33-90B7-8071C1E39110}" type="pres">
      <dgm:prSet presAssocID="{77D8AE0F-7B48-449C-B99A-894DFD51D1EE}" presName="rect2" presStyleLbl="alignAcc1" presStyleIdx="1" presStyleCnt="3"/>
      <dgm:spPr/>
      <dgm:t>
        <a:bodyPr/>
        <a:lstStyle/>
        <a:p>
          <a:endParaRPr lang="es-EC"/>
        </a:p>
      </dgm:t>
    </dgm:pt>
    <dgm:pt modelId="{338B8E62-5CC1-486D-9677-24FCDCEE7FDF}" type="pres">
      <dgm:prSet presAssocID="{EDADC515-27A6-4132-B3B5-215FD4628F90}" presName="vertSpace3" presStyleLbl="node1" presStyleIdx="1" presStyleCnt="3"/>
      <dgm:spPr/>
    </dgm:pt>
    <dgm:pt modelId="{9286709D-54FE-4E1E-9EB6-52042B3FBFEA}" type="pres">
      <dgm:prSet presAssocID="{EDADC515-27A6-4132-B3B5-215FD4628F90}" presName="circle3" presStyleLbl="node1" presStyleIdx="2" presStyleCnt="3"/>
      <dgm:spPr/>
    </dgm:pt>
    <dgm:pt modelId="{3279AFE5-03F6-41D3-8FD7-3C6027F920F7}" type="pres">
      <dgm:prSet presAssocID="{EDADC515-27A6-4132-B3B5-215FD4628F90}" presName="rect3" presStyleLbl="alignAcc1" presStyleIdx="2" presStyleCnt="3" custLinFactNeighborX="-96" custLinFactNeighborY="-6994"/>
      <dgm:spPr/>
      <dgm:t>
        <a:bodyPr/>
        <a:lstStyle/>
        <a:p>
          <a:endParaRPr lang="es-EC"/>
        </a:p>
      </dgm:t>
    </dgm:pt>
    <dgm:pt modelId="{94C9414E-7318-45C1-A515-FB21515AF62D}" type="pres">
      <dgm:prSet presAssocID="{90FD5375-95D0-494B-B66E-8C5191ECB6CB}" presName="rect1ParTx" presStyleLbl="alignAcc1" presStyleIdx="2" presStyleCnt="3">
        <dgm:presLayoutVars>
          <dgm:chMax val="1"/>
          <dgm:bulletEnabled val="1"/>
        </dgm:presLayoutVars>
      </dgm:prSet>
      <dgm:spPr/>
      <dgm:t>
        <a:bodyPr/>
        <a:lstStyle/>
        <a:p>
          <a:endParaRPr lang="es-EC"/>
        </a:p>
      </dgm:t>
    </dgm:pt>
    <dgm:pt modelId="{3FBF6F26-2D6A-4CF6-841F-8ABCE58A878A}" type="pres">
      <dgm:prSet presAssocID="{90FD5375-95D0-494B-B66E-8C5191ECB6CB}" presName="rect1ChTx" presStyleLbl="alignAcc1" presStyleIdx="2" presStyleCnt="3">
        <dgm:presLayoutVars>
          <dgm:bulletEnabled val="1"/>
        </dgm:presLayoutVars>
      </dgm:prSet>
      <dgm:spPr/>
      <dgm:t>
        <a:bodyPr/>
        <a:lstStyle/>
        <a:p>
          <a:endParaRPr lang="es-EC"/>
        </a:p>
      </dgm:t>
    </dgm:pt>
    <dgm:pt modelId="{27C73CDA-20AF-4897-90C2-37C73D0F0E1B}" type="pres">
      <dgm:prSet presAssocID="{77D8AE0F-7B48-449C-B99A-894DFD51D1EE}" presName="rect2ParTx" presStyleLbl="alignAcc1" presStyleIdx="2" presStyleCnt="3">
        <dgm:presLayoutVars>
          <dgm:chMax val="1"/>
          <dgm:bulletEnabled val="1"/>
        </dgm:presLayoutVars>
      </dgm:prSet>
      <dgm:spPr/>
      <dgm:t>
        <a:bodyPr/>
        <a:lstStyle/>
        <a:p>
          <a:endParaRPr lang="es-EC"/>
        </a:p>
      </dgm:t>
    </dgm:pt>
    <dgm:pt modelId="{D5BE43BB-1C84-4FFE-A776-C4294079FCF7}" type="pres">
      <dgm:prSet presAssocID="{77D8AE0F-7B48-449C-B99A-894DFD51D1EE}" presName="rect2ChTx" presStyleLbl="alignAcc1" presStyleIdx="2" presStyleCnt="3">
        <dgm:presLayoutVars>
          <dgm:bulletEnabled val="1"/>
        </dgm:presLayoutVars>
      </dgm:prSet>
      <dgm:spPr/>
      <dgm:t>
        <a:bodyPr/>
        <a:lstStyle/>
        <a:p>
          <a:endParaRPr lang="es-EC"/>
        </a:p>
      </dgm:t>
    </dgm:pt>
    <dgm:pt modelId="{C1AE4A4F-A3E4-42F5-B177-473F75BC4856}" type="pres">
      <dgm:prSet presAssocID="{EDADC515-27A6-4132-B3B5-215FD4628F90}" presName="rect3ParTx" presStyleLbl="alignAcc1" presStyleIdx="2" presStyleCnt="3">
        <dgm:presLayoutVars>
          <dgm:chMax val="1"/>
          <dgm:bulletEnabled val="1"/>
        </dgm:presLayoutVars>
      </dgm:prSet>
      <dgm:spPr/>
      <dgm:t>
        <a:bodyPr/>
        <a:lstStyle/>
        <a:p>
          <a:endParaRPr lang="es-EC"/>
        </a:p>
      </dgm:t>
    </dgm:pt>
    <dgm:pt modelId="{738F0C58-3B29-4F62-BB71-4A1E6FCE4BBF}" type="pres">
      <dgm:prSet presAssocID="{EDADC515-27A6-4132-B3B5-215FD4628F90}" presName="rect3ChTx" presStyleLbl="alignAcc1" presStyleIdx="2" presStyleCnt="3">
        <dgm:presLayoutVars>
          <dgm:bulletEnabled val="1"/>
        </dgm:presLayoutVars>
      </dgm:prSet>
      <dgm:spPr/>
    </dgm:pt>
  </dgm:ptLst>
  <dgm:cxnLst>
    <dgm:cxn modelId="{39C2D49F-57B3-4900-88DA-6825EE938FD3}" type="presOf" srcId="{90FD5375-95D0-494B-B66E-8C5191ECB6CB}" destId="{94C9414E-7318-45C1-A515-FB21515AF62D}" srcOrd="1" destOrd="0" presId="urn:microsoft.com/office/officeart/2005/8/layout/target3"/>
    <dgm:cxn modelId="{65276CAB-CE72-47BE-BC66-56C4D0A6C29F}" type="presOf" srcId="{C437F51E-BDB6-4B09-822B-C0B775155F88}" destId="{3FBF6F26-2D6A-4CF6-841F-8ABCE58A878A}" srcOrd="0" destOrd="2" presId="urn:microsoft.com/office/officeart/2005/8/layout/target3"/>
    <dgm:cxn modelId="{34FCAD79-E051-4637-83B1-83E3E2C351A7}" type="presOf" srcId="{FC17A2DD-F3B2-4802-B27E-7FF109DBC30A}" destId="{D5BE43BB-1C84-4FFE-A776-C4294079FCF7}" srcOrd="0" destOrd="1" presId="urn:microsoft.com/office/officeart/2005/8/layout/target3"/>
    <dgm:cxn modelId="{2BE824C1-0CAE-4689-91C4-D793431F38EC}" srcId="{77D8AE0F-7B48-449C-B99A-894DFD51D1EE}" destId="{5F6483D7-CB1E-4218-A7E2-E9F62AF71D33}" srcOrd="2" destOrd="0" parTransId="{BE87F6BA-C728-4305-989E-50615E042F3A}" sibTransId="{E768D6BA-38A8-4D66-A9A4-FE382F5F6805}"/>
    <dgm:cxn modelId="{6D71EF99-C70B-4CA0-B97C-D4C823DED116}" type="presOf" srcId="{A8815BD7-4868-4F35-84FB-922046E6C21E}" destId="{0F75C205-95C6-4DB4-BF36-415D54CBC402}" srcOrd="0" destOrd="0" presId="urn:microsoft.com/office/officeart/2005/8/layout/target3"/>
    <dgm:cxn modelId="{40894960-E142-4685-A641-BCD5DD59488B}" srcId="{90FD5375-95D0-494B-B66E-8C5191ECB6CB}" destId="{6E8CA35D-8B8D-44E7-9ED2-F02584358029}" srcOrd="0" destOrd="0" parTransId="{F0A3D8C9-121B-4836-BE16-80D542763493}" sibTransId="{EAB33462-3888-43D1-AB31-872D88182F58}"/>
    <dgm:cxn modelId="{C3405FA2-31FB-423C-99D4-85925E21C5E7}" type="presOf" srcId="{B231F788-63B3-481D-AEAE-4E0C8AECEAC2}" destId="{3FBF6F26-2D6A-4CF6-841F-8ABCE58A878A}" srcOrd="0" destOrd="1" presId="urn:microsoft.com/office/officeart/2005/8/layout/target3"/>
    <dgm:cxn modelId="{E8DD299B-33FA-442C-A791-3C743C9D64EF}" srcId="{77D8AE0F-7B48-449C-B99A-894DFD51D1EE}" destId="{FC17A2DD-F3B2-4802-B27E-7FF109DBC30A}" srcOrd="1" destOrd="0" parTransId="{5127B7D5-0765-4848-9E88-4685F2011D26}" sibTransId="{FD46B15C-82B5-4214-BE1B-ECA04E3A7ABD}"/>
    <dgm:cxn modelId="{1BCEB585-C063-4624-854A-F61E14F09892}" srcId="{A8815BD7-4868-4F35-84FB-922046E6C21E}" destId="{90FD5375-95D0-494B-B66E-8C5191ECB6CB}" srcOrd="0" destOrd="0" parTransId="{9FF02E2A-6EC4-403E-A46B-EE5801B5F6DC}" sibTransId="{957ABEEC-ABD8-4159-B7A2-24A22390F6C6}"/>
    <dgm:cxn modelId="{6F6D3D88-8225-4979-9B5B-D416243F471E}" srcId="{A8815BD7-4868-4F35-84FB-922046E6C21E}" destId="{EDADC515-27A6-4132-B3B5-215FD4628F90}" srcOrd="2" destOrd="0" parTransId="{2F5347C9-7013-45C9-8D72-A46CE65287EA}" sibTransId="{9C0F377E-C197-4E30-AC4A-68F19D500614}"/>
    <dgm:cxn modelId="{68822173-49CE-4066-82E0-92EC5994652A}" srcId="{90FD5375-95D0-494B-B66E-8C5191ECB6CB}" destId="{B231F788-63B3-481D-AEAE-4E0C8AECEAC2}" srcOrd="1" destOrd="0" parTransId="{F9742A95-D6D5-4001-A492-4CD964708E73}" sibTransId="{B49343C3-530B-4C0A-B1AB-3AB54473D0F8}"/>
    <dgm:cxn modelId="{F0C79907-5CB8-41E1-9409-230BF1FB6234}" type="presOf" srcId="{9B1EC456-7F3E-4A2A-AC2A-83A062CD91EF}" destId="{D5BE43BB-1C84-4FFE-A776-C4294079FCF7}" srcOrd="0" destOrd="0" presId="urn:microsoft.com/office/officeart/2005/8/layout/target3"/>
    <dgm:cxn modelId="{E1B40517-7110-4F8A-8DCE-53926DE57A0E}" type="presOf" srcId="{5F6483D7-CB1E-4218-A7E2-E9F62AF71D33}" destId="{D5BE43BB-1C84-4FFE-A776-C4294079FCF7}" srcOrd="0" destOrd="2" presId="urn:microsoft.com/office/officeart/2005/8/layout/target3"/>
    <dgm:cxn modelId="{231FD044-B26E-4F0E-908F-2AA1FB919E91}" type="presOf" srcId="{EDADC515-27A6-4132-B3B5-215FD4628F90}" destId="{3279AFE5-03F6-41D3-8FD7-3C6027F920F7}" srcOrd="0" destOrd="0" presId="urn:microsoft.com/office/officeart/2005/8/layout/target3"/>
    <dgm:cxn modelId="{78F194A1-9B7E-4B8E-B142-5406879ACB39}" srcId="{90FD5375-95D0-494B-B66E-8C5191ECB6CB}" destId="{C437F51E-BDB6-4B09-822B-C0B775155F88}" srcOrd="2" destOrd="0" parTransId="{68814BD9-7EB9-4D86-9DC7-4A44CE97F875}" sibTransId="{BC20071C-FDE5-4C70-A86B-AC44BF02FBEB}"/>
    <dgm:cxn modelId="{63239C1A-14A0-4A77-AEF6-1997F45406BA}" type="presOf" srcId="{6E8CA35D-8B8D-44E7-9ED2-F02584358029}" destId="{3FBF6F26-2D6A-4CF6-841F-8ABCE58A878A}" srcOrd="0" destOrd="0" presId="urn:microsoft.com/office/officeart/2005/8/layout/target3"/>
    <dgm:cxn modelId="{10D3C642-66AE-4C20-AE8D-34C185ABFFB8}" type="presOf" srcId="{77D8AE0F-7B48-449C-B99A-894DFD51D1EE}" destId="{B084F5BD-57C4-4A33-90B7-8071C1E39110}" srcOrd="0" destOrd="0" presId="urn:microsoft.com/office/officeart/2005/8/layout/target3"/>
    <dgm:cxn modelId="{2E052997-086E-4E90-BCD8-9F38AA5CF2A9}" srcId="{77D8AE0F-7B48-449C-B99A-894DFD51D1EE}" destId="{9B1EC456-7F3E-4A2A-AC2A-83A062CD91EF}" srcOrd="0" destOrd="0" parTransId="{5B03AFAD-95DA-4B8B-AB6D-3EA13EF94723}" sibTransId="{86E8AA4F-BC79-45EB-81B5-0080A224624F}"/>
    <dgm:cxn modelId="{517DC7EF-227B-4D80-9071-E9B9F73C03CC}" srcId="{A8815BD7-4868-4F35-84FB-922046E6C21E}" destId="{77D8AE0F-7B48-449C-B99A-894DFD51D1EE}" srcOrd="1" destOrd="0" parTransId="{ADB21820-1E97-4B0E-B6EF-CA5BC8A5B47E}" sibTransId="{6A7C374C-A074-4B57-98CF-A373A84B9FA0}"/>
    <dgm:cxn modelId="{79269784-474A-4E4A-B516-74B31F599129}" type="presOf" srcId="{90FD5375-95D0-494B-B66E-8C5191ECB6CB}" destId="{539D0159-4DF4-4FB2-BA12-BA9E584B479E}" srcOrd="0" destOrd="0" presId="urn:microsoft.com/office/officeart/2005/8/layout/target3"/>
    <dgm:cxn modelId="{D0400A86-85ED-4639-BADD-E6C8B29ECF23}" type="presOf" srcId="{77D8AE0F-7B48-449C-B99A-894DFD51D1EE}" destId="{27C73CDA-20AF-4897-90C2-37C73D0F0E1B}" srcOrd="1" destOrd="0" presId="urn:microsoft.com/office/officeart/2005/8/layout/target3"/>
    <dgm:cxn modelId="{5932DEAA-7067-48DA-9C75-E8AADC4E95B6}" type="presOf" srcId="{EDADC515-27A6-4132-B3B5-215FD4628F90}" destId="{C1AE4A4F-A3E4-42F5-B177-473F75BC4856}" srcOrd="1" destOrd="0" presId="urn:microsoft.com/office/officeart/2005/8/layout/target3"/>
    <dgm:cxn modelId="{42EC8376-89B4-47FE-B526-850C126A6EE8}" type="presParOf" srcId="{0F75C205-95C6-4DB4-BF36-415D54CBC402}" destId="{57A68B87-D216-4A99-93D9-884824661123}" srcOrd="0" destOrd="0" presId="urn:microsoft.com/office/officeart/2005/8/layout/target3"/>
    <dgm:cxn modelId="{1F8F6AFB-5B40-4BA3-9DE9-420DDF45A3AA}" type="presParOf" srcId="{0F75C205-95C6-4DB4-BF36-415D54CBC402}" destId="{0354CA39-817A-4DC1-9024-54207A507C23}" srcOrd="1" destOrd="0" presId="urn:microsoft.com/office/officeart/2005/8/layout/target3"/>
    <dgm:cxn modelId="{F89DAD54-5595-4030-B396-5D6DFCEF0F6B}" type="presParOf" srcId="{0F75C205-95C6-4DB4-BF36-415D54CBC402}" destId="{539D0159-4DF4-4FB2-BA12-BA9E584B479E}" srcOrd="2" destOrd="0" presId="urn:microsoft.com/office/officeart/2005/8/layout/target3"/>
    <dgm:cxn modelId="{488B7982-9AD5-4099-BE0D-9A4FD72D1B54}" type="presParOf" srcId="{0F75C205-95C6-4DB4-BF36-415D54CBC402}" destId="{FA7A352B-BC1E-4DBF-AD47-364B73E07318}" srcOrd="3" destOrd="0" presId="urn:microsoft.com/office/officeart/2005/8/layout/target3"/>
    <dgm:cxn modelId="{CA4364E2-5153-415E-B09B-24F3DE99540E}" type="presParOf" srcId="{0F75C205-95C6-4DB4-BF36-415D54CBC402}" destId="{3F504AA0-A0AA-4366-B4A8-0C0BF2149644}" srcOrd="4" destOrd="0" presId="urn:microsoft.com/office/officeart/2005/8/layout/target3"/>
    <dgm:cxn modelId="{44162376-C62A-4AA1-A700-D14CD9E9DA5E}" type="presParOf" srcId="{0F75C205-95C6-4DB4-BF36-415D54CBC402}" destId="{B084F5BD-57C4-4A33-90B7-8071C1E39110}" srcOrd="5" destOrd="0" presId="urn:microsoft.com/office/officeart/2005/8/layout/target3"/>
    <dgm:cxn modelId="{95D0CE56-5139-4A01-9836-D7D37668B942}" type="presParOf" srcId="{0F75C205-95C6-4DB4-BF36-415D54CBC402}" destId="{338B8E62-5CC1-486D-9677-24FCDCEE7FDF}" srcOrd="6" destOrd="0" presId="urn:microsoft.com/office/officeart/2005/8/layout/target3"/>
    <dgm:cxn modelId="{531ED0BC-8307-425A-A20F-194042CC64FC}" type="presParOf" srcId="{0F75C205-95C6-4DB4-BF36-415D54CBC402}" destId="{9286709D-54FE-4E1E-9EB6-52042B3FBFEA}" srcOrd="7" destOrd="0" presId="urn:microsoft.com/office/officeart/2005/8/layout/target3"/>
    <dgm:cxn modelId="{26548F49-970E-489C-B1A4-FB6488FD3CC6}" type="presParOf" srcId="{0F75C205-95C6-4DB4-BF36-415D54CBC402}" destId="{3279AFE5-03F6-41D3-8FD7-3C6027F920F7}" srcOrd="8" destOrd="0" presId="urn:microsoft.com/office/officeart/2005/8/layout/target3"/>
    <dgm:cxn modelId="{CD4D1D57-2B8D-4276-A25C-7728CB3F0EE6}" type="presParOf" srcId="{0F75C205-95C6-4DB4-BF36-415D54CBC402}" destId="{94C9414E-7318-45C1-A515-FB21515AF62D}" srcOrd="9" destOrd="0" presId="urn:microsoft.com/office/officeart/2005/8/layout/target3"/>
    <dgm:cxn modelId="{01F6872B-A0EC-442F-B1AF-A4D539AC7797}" type="presParOf" srcId="{0F75C205-95C6-4DB4-BF36-415D54CBC402}" destId="{3FBF6F26-2D6A-4CF6-841F-8ABCE58A878A}" srcOrd="10" destOrd="0" presId="urn:microsoft.com/office/officeart/2005/8/layout/target3"/>
    <dgm:cxn modelId="{0DDB916A-A160-4AA5-A4D0-9AAA775A6F4A}" type="presParOf" srcId="{0F75C205-95C6-4DB4-BF36-415D54CBC402}" destId="{27C73CDA-20AF-4897-90C2-37C73D0F0E1B}" srcOrd="11" destOrd="0" presId="urn:microsoft.com/office/officeart/2005/8/layout/target3"/>
    <dgm:cxn modelId="{C9D3F930-2844-40A1-82E0-CC55FDFB39FF}" type="presParOf" srcId="{0F75C205-95C6-4DB4-BF36-415D54CBC402}" destId="{D5BE43BB-1C84-4FFE-A776-C4294079FCF7}" srcOrd="12" destOrd="0" presId="urn:microsoft.com/office/officeart/2005/8/layout/target3"/>
    <dgm:cxn modelId="{3913E56B-F898-4A80-B8A7-B5A5D226F23A}" type="presParOf" srcId="{0F75C205-95C6-4DB4-BF36-415D54CBC402}" destId="{C1AE4A4F-A3E4-42F5-B177-473F75BC4856}" srcOrd="13" destOrd="0" presId="urn:microsoft.com/office/officeart/2005/8/layout/target3"/>
    <dgm:cxn modelId="{950E86AF-27D8-4169-8541-59114C0A324B}" type="presParOf" srcId="{0F75C205-95C6-4DB4-BF36-415D54CBC402}" destId="{738F0C58-3B29-4F62-BB71-4A1E6FCE4BBF}" srcOrd="14" destOrd="0" presId="urn:microsoft.com/office/officeart/2005/8/layout/target3"/>
  </dgm:cxnLst>
  <dgm:bg/>
  <dgm:whole/>
</dgm:dataModel>
</file>

<file path=ppt/diagrams/data3.xml><?xml version="1.0" encoding="utf-8"?>
<dgm:dataModel xmlns:dgm="http://schemas.openxmlformats.org/drawingml/2006/diagram" xmlns:a="http://schemas.openxmlformats.org/drawingml/2006/main">
  <dgm:ptLst>
    <dgm:pt modelId="{E652C3E8-F4C5-42D9-99E7-24B4A2EF0919}" type="doc">
      <dgm:prSet loTypeId="urn:microsoft.com/office/officeart/2005/8/layout/bList2" loCatId="list" qsTypeId="urn:microsoft.com/office/officeart/2005/8/quickstyle/simple1" qsCatId="simple" csTypeId="urn:microsoft.com/office/officeart/2005/8/colors/accent1_2" csCatId="accent1" phldr="1"/>
      <dgm:spPr/>
    </dgm:pt>
    <dgm:pt modelId="{BAA8E115-E26E-4298-ABFD-CF0C2851BE73}">
      <dgm:prSet phldrT="[Texto]"/>
      <dgm:spPr/>
      <dgm:t>
        <a:bodyPr/>
        <a:lstStyle/>
        <a:p>
          <a:r>
            <a:rPr lang="es-EC" dirty="0" smtClean="0"/>
            <a:t>Escritura de Constitución </a:t>
          </a:r>
          <a:endParaRPr lang="es-EC" dirty="0"/>
        </a:p>
      </dgm:t>
    </dgm:pt>
    <dgm:pt modelId="{9076BC63-6FE5-481A-A9F1-BD6D046F8F0B}" type="parTrans" cxnId="{02E0E6E9-6730-4757-A1F7-B2833B0B4616}">
      <dgm:prSet/>
      <dgm:spPr/>
      <dgm:t>
        <a:bodyPr/>
        <a:lstStyle/>
        <a:p>
          <a:endParaRPr lang="es-EC"/>
        </a:p>
      </dgm:t>
    </dgm:pt>
    <dgm:pt modelId="{A3A09B17-E4B4-4E4B-A61E-247FDF74A6AF}" type="sibTrans" cxnId="{02E0E6E9-6730-4757-A1F7-B2833B0B4616}">
      <dgm:prSet/>
      <dgm:spPr/>
      <dgm:t>
        <a:bodyPr/>
        <a:lstStyle/>
        <a:p>
          <a:endParaRPr lang="es-EC"/>
        </a:p>
      </dgm:t>
    </dgm:pt>
    <dgm:pt modelId="{6538C807-EABA-4B5D-ABD4-25DBB568358D}">
      <dgm:prSet phldrT="[Texto]"/>
      <dgm:spPr/>
      <dgm:t>
        <a:bodyPr/>
        <a:lstStyle/>
        <a:p>
          <a:r>
            <a:rPr lang="es-EC" dirty="0" smtClean="0"/>
            <a:t>Manual del Sistema de Gestión Integral </a:t>
          </a:r>
          <a:endParaRPr lang="es-EC" dirty="0"/>
        </a:p>
      </dgm:t>
    </dgm:pt>
    <dgm:pt modelId="{34C463F5-DF46-4EF1-9B89-E4306C808F43}" type="parTrans" cxnId="{1467F67C-783F-4391-AC77-40F6DA068A75}">
      <dgm:prSet/>
      <dgm:spPr/>
      <dgm:t>
        <a:bodyPr/>
        <a:lstStyle/>
        <a:p>
          <a:endParaRPr lang="es-EC"/>
        </a:p>
      </dgm:t>
    </dgm:pt>
    <dgm:pt modelId="{9D781A14-CFFF-4783-9678-AEF2BC30F113}" type="sibTrans" cxnId="{1467F67C-783F-4391-AC77-40F6DA068A75}">
      <dgm:prSet/>
      <dgm:spPr/>
      <dgm:t>
        <a:bodyPr/>
        <a:lstStyle/>
        <a:p>
          <a:endParaRPr lang="es-EC"/>
        </a:p>
      </dgm:t>
    </dgm:pt>
    <dgm:pt modelId="{B367EBB9-5FAC-4105-9498-90496A6582A3}">
      <dgm:prSet/>
      <dgm:spPr/>
      <dgm:t>
        <a:bodyPr/>
        <a:lstStyle/>
        <a:p>
          <a:r>
            <a:rPr lang="es-EC" dirty="0" smtClean="0"/>
            <a:t>Objeto</a:t>
          </a:r>
          <a:endParaRPr lang="es-EC" dirty="0"/>
        </a:p>
      </dgm:t>
    </dgm:pt>
    <dgm:pt modelId="{8B64158C-FA5E-4147-9AB1-24F46BB0E4D6}" type="parTrans" cxnId="{F01B68B4-A034-4D43-BE1D-F8504E9FCE5B}">
      <dgm:prSet/>
      <dgm:spPr/>
      <dgm:t>
        <a:bodyPr/>
        <a:lstStyle/>
        <a:p>
          <a:endParaRPr lang="es-EC"/>
        </a:p>
      </dgm:t>
    </dgm:pt>
    <dgm:pt modelId="{830062BC-40D7-48CA-910F-65227CA8CFC9}" type="sibTrans" cxnId="{F01B68B4-A034-4D43-BE1D-F8504E9FCE5B}">
      <dgm:prSet/>
      <dgm:spPr/>
      <dgm:t>
        <a:bodyPr/>
        <a:lstStyle/>
        <a:p>
          <a:endParaRPr lang="es-EC"/>
        </a:p>
      </dgm:t>
    </dgm:pt>
    <dgm:pt modelId="{3002FB9E-E3AC-49EA-B199-3060D405060E}">
      <dgm:prSet/>
      <dgm:spPr/>
      <dgm:t>
        <a:bodyPr/>
        <a:lstStyle/>
        <a:p>
          <a:r>
            <a:rPr lang="es-EC" dirty="0" smtClean="0"/>
            <a:t>Domicilio</a:t>
          </a:r>
          <a:endParaRPr lang="es-EC" dirty="0"/>
        </a:p>
      </dgm:t>
    </dgm:pt>
    <dgm:pt modelId="{D31777CA-9A05-4B91-87F5-1BFA1B283879}" type="parTrans" cxnId="{EE83D25A-1620-45AE-B958-E32102AAD9A4}">
      <dgm:prSet/>
      <dgm:spPr/>
      <dgm:t>
        <a:bodyPr/>
        <a:lstStyle/>
        <a:p>
          <a:endParaRPr lang="es-EC"/>
        </a:p>
      </dgm:t>
    </dgm:pt>
    <dgm:pt modelId="{EA95BE26-D419-4230-A00C-4C6FE4D57DFB}" type="sibTrans" cxnId="{EE83D25A-1620-45AE-B958-E32102AAD9A4}">
      <dgm:prSet/>
      <dgm:spPr/>
      <dgm:t>
        <a:bodyPr/>
        <a:lstStyle/>
        <a:p>
          <a:endParaRPr lang="es-EC"/>
        </a:p>
      </dgm:t>
    </dgm:pt>
    <dgm:pt modelId="{D7806818-37DF-478B-8A0A-6D96DA509187}">
      <dgm:prSet/>
      <dgm:spPr/>
      <dgm:t>
        <a:bodyPr/>
        <a:lstStyle/>
        <a:p>
          <a:r>
            <a:rPr lang="es-EC" dirty="0" smtClean="0"/>
            <a:t>Capital Social</a:t>
          </a:r>
          <a:endParaRPr lang="es-EC" dirty="0"/>
        </a:p>
      </dgm:t>
    </dgm:pt>
    <dgm:pt modelId="{9BF203F8-A4DC-409C-8412-BAD115BF3B3C}" type="parTrans" cxnId="{8B014E2A-73FF-4D60-AD89-9A2582E6F138}">
      <dgm:prSet/>
      <dgm:spPr/>
      <dgm:t>
        <a:bodyPr/>
        <a:lstStyle/>
        <a:p>
          <a:endParaRPr lang="es-EC"/>
        </a:p>
      </dgm:t>
    </dgm:pt>
    <dgm:pt modelId="{C9AD8DBC-3A5B-4802-A87C-2A7A05739306}" type="sibTrans" cxnId="{8B014E2A-73FF-4D60-AD89-9A2582E6F138}">
      <dgm:prSet/>
      <dgm:spPr/>
      <dgm:t>
        <a:bodyPr/>
        <a:lstStyle/>
        <a:p>
          <a:endParaRPr lang="es-EC"/>
        </a:p>
      </dgm:t>
    </dgm:pt>
    <dgm:pt modelId="{DA644C01-6A51-47E6-AF8A-256D412232F2}">
      <dgm:prSet/>
      <dgm:spPr/>
      <dgm:t>
        <a:bodyPr/>
        <a:lstStyle/>
        <a:p>
          <a:r>
            <a:rPr lang="es-EC" dirty="0" smtClean="0"/>
            <a:t>Administración</a:t>
          </a:r>
          <a:endParaRPr lang="es-EC" dirty="0"/>
        </a:p>
      </dgm:t>
    </dgm:pt>
    <dgm:pt modelId="{DAA78E18-B675-4EE9-BE29-36504873F3E6}" type="parTrans" cxnId="{E5F9F95A-67A3-44D0-A4D4-E385F88AC6F0}">
      <dgm:prSet/>
      <dgm:spPr/>
      <dgm:t>
        <a:bodyPr/>
        <a:lstStyle/>
        <a:p>
          <a:endParaRPr lang="es-EC"/>
        </a:p>
      </dgm:t>
    </dgm:pt>
    <dgm:pt modelId="{1C4573FC-F937-4DCB-8E05-247D6EEE0027}" type="sibTrans" cxnId="{E5F9F95A-67A3-44D0-A4D4-E385F88AC6F0}">
      <dgm:prSet/>
      <dgm:spPr/>
      <dgm:t>
        <a:bodyPr/>
        <a:lstStyle/>
        <a:p>
          <a:endParaRPr lang="es-EC"/>
        </a:p>
      </dgm:t>
    </dgm:pt>
    <dgm:pt modelId="{88E415F2-1D24-4F63-83A6-CD8B4FC168DF}">
      <dgm:prSet/>
      <dgm:spPr/>
      <dgm:t>
        <a:bodyPr/>
        <a:lstStyle/>
        <a:p>
          <a:r>
            <a:rPr lang="es-EC" dirty="0" smtClean="0"/>
            <a:t>Soporta y evidencia el cumplimiento de la normativa </a:t>
          </a:r>
          <a:endParaRPr lang="es-EC" dirty="0"/>
        </a:p>
      </dgm:t>
    </dgm:pt>
    <dgm:pt modelId="{B3B15152-17F8-4F22-BB1D-D676653DAA3D}" type="parTrans" cxnId="{9F35BFCD-4139-4738-A871-7188B8B47E13}">
      <dgm:prSet/>
      <dgm:spPr/>
      <dgm:t>
        <a:bodyPr/>
        <a:lstStyle/>
        <a:p>
          <a:endParaRPr lang="es-EC"/>
        </a:p>
      </dgm:t>
    </dgm:pt>
    <dgm:pt modelId="{6417EF9E-9E69-4450-B55C-2C2159C73883}" type="sibTrans" cxnId="{9F35BFCD-4139-4738-A871-7188B8B47E13}">
      <dgm:prSet/>
      <dgm:spPr/>
      <dgm:t>
        <a:bodyPr/>
        <a:lstStyle/>
        <a:p>
          <a:endParaRPr lang="es-EC"/>
        </a:p>
      </dgm:t>
    </dgm:pt>
    <dgm:pt modelId="{8E698AA9-7CC1-4B14-8C97-1DF627ABEB2B}">
      <dgm:prSet/>
      <dgm:spPr/>
      <dgm:t>
        <a:bodyPr/>
        <a:lstStyle/>
        <a:p>
          <a:endParaRPr lang="es-EC" dirty="0"/>
        </a:p>
      </dgm:t>
    </dgm:pt>
    <dgm:pt modelId="{E3D46CD5-2014-472B-98F3-BC618D47D23E}" type="parTrans" cxnId="{720C5D99-09BE-4285-86FB-693C19859375}">
      <dgm:prSet/>
      <dgm:spPr/>
      <dgm:t>
        <a:bodyPr/>
        <a:lstStyle/>
        <a:p>
          <a:endParaRPr lang="es-EC"/>
        </a:p>
      </dgm:t>
    </dgm:pt>
    <dgm:pt modelId="{59EF2A0F-5D65-4B9D-B8B9-77479CBB8086}" type="sibTrans" cxnId="{720C5D99-09BE-4285-86FB-693C19859375}">
      <dgm:prSet/>
      <dgm:spPr/>
      <dgm:t>
        <a:bodyPr/>
        <a:lstStyle/>
        <a:p>
          <a:endParaRPr lang="es-EC"/>
        </a:p>
      </dgm:t>
    </dgm:pt>
    <dgm:pt modelId="{A52DFD3F-04D7-4B77-AF7A-644B8D4C2D37}">
      <dgm:prSet/>
      <dgm:spPr/>
      <dgm:t>
        <a:bodyPr/>
        <a:lstStyle/>
        <a:p>
          <a:r>
            <a:rPr lang="es-EC" dirty="0" smtClean="0"/>
            <a:t>ISO 14001 Y OSHAS 18001</a:t>
          </a:r>
          <a:endParaRPr lang="es-EC" dirty="0"/>
        </a:p>
      </dgm:t>
    </dgm:pt>
    <dgm:pt modelId="{75F22A4B-69A9-4EE4-8A59-35DDC18ED6C3}" type="parTrans" cxnId="{D6EEC315-916A-451D-9F2B-539F47FBEDA2}">
      <dgm:prSet/>
      <dgm:spPr/>
      <dgm:t>
        <a:bodyPr/>
        <a:lstStyle/>
        <a:p>
          <a:endParaRPr lang="es-EC"/>
        </a:p>
      </dgm:t>
    </dgm:pt>
    <dgm:pt modelId="{1DEB38EA-AFAD-4225-A17B-67E74C6D6F20}" type="sibTrans" cxnId="{D6EEC315-916A-451D-9F2B-539F47FBEDA2}">
      <dgm:prSet/>
      <dgm:spPr/>
      <dgm:t>
        <a:bodyPr/>
        <a:lstStyle/>
        <a:p>
          <a:endParaRPr lang="es-EC"/>
        </a:p>
      </dgm:t>
    </dgm:pt>
    <dgm:pt modelId="{8486A540-089D-4057-91D7-257C7B2354E7}" type="pres">
      <dgm:prSet presAssocID="{E652C3E8-F4C5-42D9-99E7-24B4A2EF0919}" presName="diagram" presStyleCnt="0">
        <dgm:presLayoutVars>
          <dgm:dir/>
          <dgm:animLvl val="lvl"/>
          <dgm:resizeHandles val="exact"/>
        </dgm:presLayoutVars>
      </dgm:prSet>
      <dgm:spPr/>
    </dgm:pt>
    <dgm:pt modelId="{1815CDA4-FD3D-446E-B980-8E2F9EC7210B}" type="pres">
      <dgm:prSet presAssocID="{BAA8E115-E26E-4298-ABFD-CF0C2851BE73}" presName="compNode" presStyleCnt="0"/>
      <dgm:spPr/>
    </dgm:pt>
    <dgm:pt modelId="{60BFFC86-7385-469C-A2A8-960B639279F9}" type="pres">
      <dgm:prSet presAssocID="{BAA8E115-E26E-4298-ABFD-CF0C2851BE73}" presName="childRect" presStyleLbl="bgAcc1" presStyleIdx="0" presStyleCnt="2">
        <dgm:presLayoutVars>
          <dgm:bulletEnabled val="1"/>
        </dgm:presLayoutVars>
      </dgm:prSet>
      <dgm:spPr/>
      <dgm:t>
        <a:bodyPr/>
        <a:lstStyle/>
        <a:p>
          <a:endParaRPr lang="es-EC"/>
        </a:p>
      </dgm:t>
    </dgm:pt>
    <dgm:pt modelId="{59A4296D-01BD-4250-BD26-6BDC80B55670}" type="pres">
      <dgm:prSet presAssocID="{BAA8E115-E26E-4298-ABFD-CF0C2851BE73}" presName="parentText" presStyleLbl="node1" presStyleIdx="0" presStyleCnt="0">
        <dgm:presLayoutVars>
          <dgm:chMax val="0"/>
          <dgm:bulletEnabled val="1"/>
        </dgm:presLayoutVars>
      </dgm:prSet>
      <dgm:spPr/>
      <dgm:t>
        <a:bodyPr/>
        <a:lstStyle/>
        <a:p>
          <a:endParaRPr lang="es-EC"/>
        </a:p>
      </dgm:t>
    </dgm:pt>
    <dgm:pt modelId="{DD60F6D0-699A-4E25-AA3D-08D242CB7ECA}" type="pres">
      <dgm:prSet presAssocID="{BAA8E115-E26E-4298-ABFD-CF0C2851BE73}" presName="parentRect" presStyleLbl="alignNode1" presStyleIdx="0" presStyleCnt="2"/>
      <dgm:spPr/>
      <dgm:t>
        <a:bodyPr/>
        <a:lstStyle/>
        <a:p>
          <a:endParaRPr lang="es-EC"/>
        </a:p>
      </dgm:t>
    </dgm:pt>
    <dgm:pt modelId="{F4894D41-A0AC-45AE-9D99-74F714B0BB9D}" type="pres">
      <dgm:prSet presAssocID="{BAA8E115-E26E-4298-ABFD-CF0C2851BE73}" presName="adorn" presStyleLbl="fgAccFollowNode1" presStyleIdx="0" presStyleCnt="2"/>
      <dgm:spPr>
        <a:blipFill rotWithShape="0">
          <a:blip xmlns:r="http://schemas.openxmlformats.org/officeDocument/2006/relationships" r:embed="rId1"/>
          <a:stretch>
            <a:fillRect/>
          </a:stretch>
        </a:blipFill>
      </dgm:spPr>
    </dgm:pt>
    <dgm:pt modelId="{20580D9F-D45A-464D-9FC0-1064051EC0CC}" type="pres">
      <dgm:prSet presAssocID="{A3A09B17-E4B4-4E4B-A61E-247FDF74A6AF}" presName="sibTrans" presStyleLbl="sibTrans2D1" presStyleIdx="0" presStyleCnt="0"/>
      <dgm:spPr/>
      <dgm:t>
        <a:bodyPr/>
        <a:lstStyle/>
        <a:p>
          <a:endParaRPr lang="es-EC"/>
        </a:p>
      </dgm:t>
    </dgm:pt>
    <dgm:pt modelId="{71C505E1-ED93-4199-AD73-C8DC0232B811}" type="pres">
      <dgm:prSet presAssocID="{6538C807-EABA-4B5D-ABD4-25DBB568358D}" presName="compNode" presStyleCnt="0"/>
      <dgm:spPr/>
    </dgm:pt>
    <dgm:pt modelId="{ECD37E70-AC7C-4F48-8225-AC2032DB0A3F}" type="pres">
      <dgm:prSet presAssocID="{6538C807-EABA-4B5D-ABD4-25DBB568358D}" presName="childRect" presStyleLbl="bgAcc1" presStyleIdx="1" presStyleCnt="2">
        <dgm:presLayoutVars>
          <dgm:bulletEnabled val="1"/>
        </dgm:presLayoutVars>
      </dgm:prSet>
      <dgm:spPr/>
      <dgm:t>
        <a:bodyPr/>
        <a:lstStyle/>
        <a:p>
          <a:endParaRPr lang="es-EC"/>
        </a:p>
      </dgm:t>
    </dgm:pt>
    <dgm:pt modelId="{81269622-816B-41F1-9BEA-A8E8879FCC60}" type="pres">
      <dgm:prSet presAssocID="{6538C807-EABA-4B5D-ABD4-25DBB568358D}" presName="parentText" presStyleLbl="node1" presStyleIdx="0" presStyleCnt="0">
        <dgm:presLayoutVars>
          <dgm:chMax val="0"/>
          <dgm:bulletEnabled val="1"/>
        </dgm:presLayoutVars>
      </dgm:prSet>
      <dgm:spPr/>
      <dgm:t>
        <a:bodyPr/>
        <a:lstStyle/>
        <a:p>
          <a:endParaRPr lang="es-EC"/>
        </a:p>
      </dgm:t>
    </dgm:pt>
    <dgm:pt modelId="{2F968CEE-E0CF-447A-A39C-CE15267562F4}" type="pres">
      <dgm:prSet presAssocID="{6538C807-EABA-4B5D-ABD4-25DBB568358D}" presName="parentRect" presStyleLbl="alignNode1" presStyleIdx="1" presStyleCnt="2"/>
      <dgm:spPr/>
      <dgm:t>
        <a:bodyPr/>
        <a:lstStyle/>
        <a:p>
          <a:endParaRPr lang="es-EC"/>
        </a:p>
      </dgm:t>
    </dgm:pt>
    <dgm:pt modelId="{B4E4F963-3CE6-4D1C-90DA-74BDF7F7F690}" type="pres">
      <dgm:prSet presAssocID="{6538C807-EABA-4B5D-ABD4-25DBB568358D}" presName="adorn" presStyleLbl="fgAccFollowNode1" presStyleIdx="1" presStyleCnt="2"/>
      <dgm:spPr>
        <a:blipFill rotWithShape="0">
          <a:blip xmlns:r="http://schemas.openxmlformats.org/officeDocument/2006/relationships" r:embed="rId2"/>
          <a:stretch>
            <a:fillRect/>
          </a:stretch>
        </a:blipFill>
      </dgm:spPr>
    </dgm:pt>
  </dgm:ptLst>
  <dgm:cxnLst>
    <dgm:cxn modelId="{30F33E3C-E01E-49EE-9664-F4F5816B653A}" type="presOf" srcId="{A3A09B17-E4B4-4E4B-A61E-247FDF74A6AF}" destId="{20580D9F-D45A-464D-9FC0-1064051EC0CC}" srcOrd="0" destOrd="0" presId="urn:microsoft.com/office/officeart/2005/8/layout/bList2"/>
    <dgm:cxn modelId="{62AD683B-7BAB-4DCC-8CC6-722A247B25C5}" type="presOf" srcId="{B367EBB9-5FAC-4105-9498-90496A6582A3}" destId="{60BFFC86-7385-469C-A2A8-960B639279F9}" srcOrd="0" destOrd="0" presId="urn:microsoft.com/office/officeart/2005/8/layout/bList2"/>
    <dgm:cxn modelId="{92B5D56C-AFBF-4E3A-8073-9A024706FD32}" type="presOf" srcId="{DA644C01-6A51-47E6-AF8A-256D412232F2}" destId="{60BFFC86-7385-469C-A2A8-960B639279F9}" srcOrd="0" destOrd="3" presId="urn:microsoft.com/office/officeart/2005/8/layout/bList2"/>
    <dgm:cxn modelId="{1467F67C-783F-4391-AC77-40F6DA068A75}" srcId="{E652C3E8-F4C5-42D9-99E7-24B4A2EF0919}" destId="{6538C807-EABA-4B5D-ABD4-25DBB568358D}" srcOrd="1" destOrd="0" parTransId="{34C463F5-DF46-4EF1-9B89-E4306C808F43}" sibTransId="{9D781A14-CFFF-4783-9678-AEF2BC30F113}"/>
    <dgm:cxn modelId="{D6EEC315-916A-451D-9F2B-539F47FBEDA2}" srcId="{6538C807-EABA-4B5D-ABD4-25DBB568358D}" destId="{A52DFD3F-04D7-4B77-AF7A-644B8D4C2D37}" srcOrd="0" destOrd="0" parTransId="{75F22A4B-69A9-4EE4-8A59-35DDC18ED6C3}" sibTransId="{1DEB38EA-AFAD-4225-A17B-67E74C6D6F20}"/>
    <dgm:cxn modelId="{720C5D99-09BE-4285-86FB-693C19859375}" srcId="{6538C807-EABA-4B5D-ABD4-25DBB568358D}" destId="{8E698AA9-7CC1-4B14-8C97-1DF627ABEB2B}" srcOrd="2" destOrd="0" parTransId="{E3D46CD5-2014-472B-98F3-BC618D47D23E}" sibTransId="{59EF2A0F-5D65-4B9D-B8B9-77479CBB8086}"/>
    <dgm:cxn modelId="{917CA8AD-F1F3-4170-BEF7-F1B96C45F25D}" type="presOf" srcId="{E652C3E8-F4C5-42D9-99E7-24B4A2EF0919}" destId="{8486A540-089D-4057-91D7-257C7B2354E7}" srcOrd="0" destOrd="0" presId="urn:microsoft.com/office/officeart/2005/8/layout/bList2"/>
    <dgm:cxn modelId="{F01B68B4-A034-4D43-BE1D-F8504E9FCE5B}" srcId="{BAA8E115-E26E-4298-ABFD-CF0C2851BE73}" destId="{B367EBB9-5FAC-4105-9498-90496A6582A3}" srcOrd="0" destOrd="0" parTransId="{8B64158C-FA5E-4147-9AB1-24F46BB0E4D6}" sibTransId="{830062BC-40D7-48CA-910F-65227CA8CFC9}"/>
    <dgm:cxn modelId="{CEE7AB76-E4F5-4394-83C5-69002ED1E8FF}" type="presOf" srcId="{6538C807-EABA-4B5D-ABD4-25DBB568358D}" destId="{81269622-816B-41F1-9BEA-A8E8879FCC60}" srcOrd="0" destOrd="0" presId="urn:microsoft.com/office/officeart/2005/8/layout/bList2"/>
    <dgm:cxn modelId="{3C9A7A6C-6EE7-44DD-8443-AC3D9BB334EC}" type="presOf" srcId="{BAA8E115-E26E-4298-ABFD-CF0C2851BE73}" destId="{DD60F6D0-699A-4E25-AA3D-08D242CB7ECA}" srcOrd="1" destOrd="0" presId="urn:microsoft.com/office/officeart/2005/8/layout/bList2"/>
    <dgm:cxn modelId="{3B1ADCDE-95FA-4CE2-91C2-15F2355704AC}" type="presOf" srcId="{88E415F2-1D24-4F63-83A6-CD8B4FC168DF}" destId="{ECD37E70-AC7C-4F48-8225-AC2032DB0A3F}" srcOrd="0" destOrd="1" presId="urn:microsoft.com/office/officeart/2005/8/layout/bList2"/>
    <dgm:cxn modelId="{8A93F3A2-0CF6-4F39-A1EE-F8C29FD37E21}" type="presOf" srcId="{A52DFD3F-04D7-4B77-AF7A-644B8D4C2D37}" destId="{ECD37E70-AC7C-4F48-8225-AC2032DB0A3F}" srcOrd="0" destOrd="0" presId="urn:microsoft.com/office/officeart/2005/8/layout/bList2"/>
    <dgm:cxn modelId="{E5F9F95A-67A3-44D0-A4D4-E385F88AC6F0}" srcId="{BAA8E115-E26E-4298-ABFD-CF0C2851BE73}" destId="{DA644C01-6A51-47E6-AF8A-256D412232F2}" srcOrd="3" destOrd="0" parTransId="{DAA78E18-B675-4EE9-BE29-36504873F3E6}" sibTransId="{1C4573FC-F937-4DCB-8E05-247D6EEE0027}"/>
    <dgm:cxn modelId="{2E9C4727-68BB-49E9-98FD-0677D6A87AC0}" type="presOf" srcId="{BAA8E115-E26E-4298-ABFD-CF0C2851BE73}" destId="{59A4296D-01BD-4250-BD26-6BDC80B55670}" srcOrd="0" destOrd="0" presId="urn:microsoft.com/office/officeart/2005/8/layout/bList2"/>
    <dgm:cxn modelId="{8B014E2A-73FF-4D60-AD89-9A2582E6F138}" srcId="{BAA8E115-E26E-4298-ABFD-CF0C2851BE73}" destId="{D7806818-37DF-478B-8A0A-6D96DA509187}" srcOrd="2" destOrd="0" parTransId="{9BF203F8-A4DC-409C-8412-BAD115BF3B3C}" sibTransId="{C9AD8DBC-3A5B-4802-A87C-2A7A05739306}"/>
    <dgm:cxn modelId="{3134F503-1386-4E5E-A622-665EF5FB1230}" type="presOf" srcId="{8E698AA9-7CC1-4B14-8C97-1DF627ABEB2B}" destId="{ECD37E70-AC7C-4F48-8225-AC2032DB0A3F}" srcOrd="0" destOrd="2" presId="urn:microsoft.com/office/officeart/2005/8/layout/bList2"/>
    <dgm:cxn modelId="{EE83D25A-1620-45AE-B958-E32102AAD9A4}" srcId="{BAA8E115-E26E-4298-ABFD-CF0C2851BE73}" destId="{3002FB9E-E3AC-49EA-B199-3060D405060E}" srcOrd="1" destOrd="0" parTransId="{D31777CA-9A05-4B91-87F5-1BFA1B283879}" sibTransId="{EA95BE26-D419-4230-A00C-4C6FE4D57DFB}"/>
    <dgm:cxn modelId="{9021AF3D-24B1-4F59-98AC-92C39C5BAA3D}" type="presOf" srcId="{6538C807-EABA-4B5D-ABD4-25DBB568358D}" destId="{2F968CEE-E0CF-447A-A39C-CE15267562F4}" srcOrd="1" destOrd="0" presId="urn:microsoft.com/office/officeart/2005/8/layout/bList2"/>
    <dgm:cxn modelId="{97BA10B4-084A-4FD2-9067-CEA92FF4B83F}" type="presOf" srcId="{3002FB9E-E3AC-49EA-B199-3060D405060E}" destId="{60BFFC86-7385-469C-A2A8-960B639279F9}" srcOrd="0" destOrd="1" presId="urn:microsoft.com/office/officeart/2005/8/layout/bList2"/>
    <dgm:cxn modelId="{02E0E6E9-6730-4757-A1F7-B2833B0B4616}" srcId="{E652C3E8-F4C5-42D9-99E7-24B4A2EF0919}" destId="{BAA8E115-E26E-4298-ABFD-CF0C2851BE73}" srcOrd="0" destOrd="0" parTransId="{9076BC63-6FE5-481A-A9F1-BD6D046F8F0B}" sibTransId="{A3A09B17-E4B4-4E4B-A61E-247FDF74A6AF}"/>
    <dgm:cxn modelId="{9F35BFCD-4139-4738-A871-7188B8B47E13}" srcId="{6538C807-EABA-4B5D-ABD4-25DBB568358D}" destId="{88E415F2-1D24-4F63-83A6-CD8B4FC168DF}" srcOrd="1" destOrd="0" parTransId="{B3B15152-17F8-4F22-BB1D-D676653DAA3D}" sibTransId="{6417EF9E-9E69-4450-B55C-2C2159C73883}"/>
    <dgm:cxn modelId="{18A87534-3540-4CBA-84EB-A3E2451E2CB3}" type="presOf" srcId="{D7806818-37DF-478B-8A0A-6D96DA509187}" destId="{60BFFC86-7385-469C-A2A8-960B639279F9}" srcOrd="0" destOrd="2" presId="urn:microsoft.com/office/officeart/2005/8/layout/bList2"/>
    <dgm:cxn modelId="{A03F981E-95C6-4E67-818A-9298E12E1C19}" type="presParOf" srcId="{8486A540-089D-4057-91D7-257C7B2354E7}" destId="{1815CDA4-FD3D-446E-B980-8E2F9EC7210B}" srcOrd="0" destOrd="0" presId="urn:microsoft.com/office/officeart/2005/8/layout/bList2"/>
    <dgm:cxn modelId="{8702F17F-F838-4E75-A914-2F70CADF5334}" type="presParOf" srcId="{1815CDA4-FD3D-446E-B980-8E2F9EC7210B}" destId="{60BFFC86-7385-469C-A2A8-960B639279F9}" srcOrd="0" destOrd="0" presId="urn:microsoft.com/office/officeart/2005/8/layout/bList2"/>
    <dgm:cxn modelId="{1F66A4E6-38BC-4990-B54B-84A2AAFA547C}" type="presParOf" srcId="{1815CDA4-FD3D-446E-B980-8E2F9EC7210B}" destId="{59A4296D-01BD-4250-BD26-6BDC80B55670}" srcOrd="1" destOrd="0" presId="urn:microsoft.com/office/officeart/2005/8/layout/bList2"/>
    <dgm:cxn modelId="{D5632306-3A07-4222-B759-E9FD15BBDA55}" type="presParOf" srcId="{1815CDA4-FD3D-446E-B980-8E2F9EC7210B}" destId="{DD60F6D0-699A-4E25-AA3D-08D242CB7ECA}" srcOrd="2" destOrd="0" presId="urn:microsoft.com/office/officeart/2005/8/layout/bList2"/>
    <dgm:cxn modelId="{85B9FDAA-D706-4269-8C78-72AE27A2C3B5}" type="presParOf" srcId="{1815CDA4-FD3D-446E-B980-8E2F9EC7210B}" destId="{F4894D41-A0AC-45AE-9D99-74F714B0BB9D}" srcOrd="3" destOrd="0" presId="urn:microsoft.com/office/officeart/2005/8/layout/bList2"/>
    <dgm:cxn modelId="{31B14761-FAFC-4E35-B7C7-7DC097229EA9}" type="presParOf" srcId="{8486A540-089D-4057-91D7-257C7B2354E7}" destId="{20580D9F-D45A-464D-9FC0-1064051EC0CC}" srcOrd="1" destOrd="0" presId="urn:microsoft.com/office/officeart/2005/8/layout/bList2"/>
    <dgm:cxn modelId="{8ED45283-2734-4997-BA90-E62FDEA1F758}" type="presParOf" srcId="{8486A540-089D-4057-91D7-257C7B2354E7}" destId="{71C505E1-ED93-4199-AD73-C8DC0232B811}" srcOrd="2" destOrd="0" presId="urn:microsoft.com/office/officeart/2005/8/layout/bList2"/>
    <dgm:cxn modelId="{74ECF6D4-D9CD-4225-A0E9-769058A627F9}" type="presParOf" srcId="{71C505E1-ED93-4199-AD73-C8DC0232B811}" destId="{ECD37E70-AC7C-4F48-8225-AC2032DB0A3F}" srcOrd="0" destOrd="0" presId="urn:microsoft.com/office/officeart/2005/8/layout/bList2"/>
    <dgm:cxn modelId="{CBDC34DD-326D-4167-AFA5-1C6A1211876E}" type="presParOf" srcId="{71C505E1-ED93-4199-AD73-C8DC0232B811}" destId="{81269622-816B-41F1-9BEA-A8E8879FCC60}" srcOrd="1" destOrd="0" presId="urn:microsoft.com/office/officeart/2005/8/layout/bList2"/>
    <dgm:cxn modelId="{E3C9B079-0EE1-4E3C-8723-4E12E4EBFABA}" type="presParOf" srcId="{71C505E1-ED93-4199-AD73-C8DC0232B811}" destId="{2F968CEE-E0CF-447A-A39C-CE15267562F4}" srcOrd="2" destOrd="0" presId="urn:microsoft.com/office/officeart/2005/8/layout/bList2"/>
    <dgm:cxn modelId="{D97C380B-E4CB-4406-AFAC-F580DFD7E583}" type="presParOf" srcId="{71C505E1-ED93-4199-AD73-C8DC0232B811}" destId="{B4E4F963-3CE6-4D1C-90DA-74BDF7F7F690}" srcOrd="3" destOrd="0" presId="urn:microsoft.com/office/officeart/2005/8/layout/bList2"/>
  </dgm:cxnLst>
  <dgm:bg/>
  <dgm:whole/>
</dgm:dataModel>
</file>

<file path=ppt/diagrams/data4.xml><?xml version="1.0" encoding="utf-8"?>
<dgm:dataModel xmlns:dgm="http://schemas.openxmlformats.org/drawingml/2006/diagram" xmlns:a="http://schemas.openxmlformats.org/drawingml/2006/main">
  <dgm:ptLst>
    <dgm:pt modelId="{E652C3E8-F4C5-42D9-99E7-24B4A2EF0919}" type="doc">
      <dgm:prSet loTypeId="urn:microsoft.com/office/officeart/2005/8/layout/bList2" loCatId="list" qsTypeId="urn:microsoft.com/office/officeart/2005/8/quickstyle/simple1" qsCatId="simple" csTypeId="urn:microsoft.com/office/officeart/2005/8/colors/accent1_2" csCatId="accent1" phldr="1"/>
      <dgm:spPr/>
    </dgm:pt>
    <dgm:pt modelId="{4946FE6C-43D9-4C4D-924E-7F75F8999D98}">
      <dgm:prSet phldrT="[Texto]"/>
      <dgm:spPr/>
      <dgm:t>
        <a:bodyPr/>
        <a:lstStyle/>
        <a:p>
          <a:r>
            <a:rPr lang="es-EC" dirty="0" smtClean="0"/>
            <a:t>Convenios Internacionales</a:t>
          </a:r>
          <a:endParaRPr lang="es-EC" dirty="0"/>
        </a:p>
      </dgm:t>
    </dgm:pt>
    <dgm:pt modelId="{F20AA3A3-F26E-489E-9240-11FC8E44D999}" type="parTrans" cxnId="{2C6D1C6F-5B4E-47EA-B9BB-CE402A125FD3}">
      <dgm:prSet/>
      <dgm:spPr/>
      <dgm:t>
        <a:bodyPr/>
        <a:lstStyle/>
        <a:p>
          <a:endParaRPr lang="es-EC"/>
        </a:p>
      </dgm:t>
    </dgm:pt>
    <dgm:pt modelId="{ACBA8AC9-A631-46B2-B0BC-CE89B72FAB53}" type="sibTrans" cxnId="{2C6D1C6F-5B4E-47EA-B9BB-CE402A125FD3}">
      <dgm:prSet/>
      <dgm:spPr/>
      <dgm:t>
        <a:bodyPr/>
        <a:lstStyle/>
        <a:p>
          <a:endParaRPr lang="es-EC"/>
        </a:p>
      </dgm:t>
    </dgm:pt>
    <dgm:pt modelId="{A2E13F3D-3453-4A0E-AAE0-059FB0D240B8}">
      <dgm:prSet phldrT="[Texto]"/>
      <dgm:spPr/>
      <dgm:t>
        <a:bodyPr/>
        <a:lstStyle/>
        <a:p>
          <a:r>
            <a:rPr lang="es-EC" dirty="0" smtClean="0"/>
            <a:t>Leyes y Reglamentos Vigentes</a:t>
          </a:r>
          <a:endParaRPr lang="es-EC" dirty="0"/>
        </a:p>
      </dgm:t>
    </dgm:pt>
    <dgm:pt modelId="{87DBC526-A4A5-4CEB-BDCA-BB996FDEB4AA}" type="parTrans" cxnId="{29424FA1-A954-4E6B-8AEE-4F1351731D77}">
      <dgm:prSet/>
      <dgm:spPr/>
      <dgm:t>
        <a:bodyPr/>
        <a:lstStyle/>
        <a:p>
          <a:endParaRPr lang="es-EC"/>
        </a:p>
      </dgm:t>
    </dgm:pt>
    <dgm:pt modelId="{FF58100F-5A9E-4EFE-BF7C-D113AD892858}" type="sibTrans" cxnId="{29424FA1-A954-4E6B-8AEE-4F1351731D77}">
      <dgm:prSet/>
      <dgm:spPr/>
      <dgm:t>
        <a:bodyPr/>
        <a:lstStyle/>
        <a:p>
          <a:endParaRPr lang="es-EC"/>
        </a:p>
      </dgm:t>
    </dgm:pt>
    <dgm:pt modelId="{B8F5948D-D692-4508-80D3-AF8044DAFC0A}">
      <dgm:prSet phldrT="[Texto]"/>
      <dgm:spPr/>
      <dgm:t>
        <a:bodyPr/>
        <a:lstStyle/>
        <a:p>
          <a:r>
            <a:rPr lang="es-EC" dirty="0" smtClean="0"/>
            <a:t>Constitución Política del Ecuador</a:t>
          </a:r>
          <a:endParaRPr lang="es-EC" dirty="0"/>
        </a:p>
      </dgm:t>
    </dgm:pt>
    <dgm:pt modelId="{EF640DD7-658B-4FF7-AB29-0707988B909E}" type="parTrans" cxnId="{F0E658BA-1972-4F6A-A80A-71B4065F55B3}">
      <dgm:prSet/>
      <dgm:spPr/>
      <dgm:t>
        <a:bodyPr/>
        <a:lstStyle/>
        <a:p>
          <a:endParaRPr lang="es-EC"/>
        </a:p>
      </dgm:t>
    </dgm:pt>
    <dgm:pt modelId="{98E99165-DA82-43F8-8FFD-BF3AF6BD2EF4}" type="sibTrans" cxnId="{F0E658BA-1972-4F6A-A80A-71B4065F55B3}">
      <dgm:prSet/>
      <dgm:spPr/>
      <dgm:t>
        <a:bodyPr/>
        <a:lstStyle/>
        <a:p>
          <a:endParaRPr lang="es-EC"/>
        </a:p>
      </dgm:t>
    </dgm:pt>
    <dgm:pt modelId="{B7AD747B-BEE2-43DD-B1DB-B2F53FB6A7DB}">
      <dgm:prSet/>
      <dgm:spPr/>
      <dgm:t>
        <a:bodyPr/>
        <a:lstStyle/>
        <a:p>
          <a:r>
            <a:rPr lang="es-EC" dirty="0" smtClean="0"/>
            <a:t>Convenio Internacional sobre Cooperación, Prevención y Lucha contra la Contaminación por Hidrocarburos </a:t>
          </a:r>
          <a:endParaRPr lang="es-EC" dirty="0"/>
        </a:p>
      </dgm:t>
    </dgm:pt>
    <dgm:pt modelId="{1FC1B9CC-B81C-4467-8BDC-5F2297FF9187}" type="parTrans" cxnId="{AD3131AB-C3C8-4F62-A90A-25E4FC4DBC41}">
      <dgm:prSet/>
      <dgm:spPr/>
      <dgm:t>
        <a:bodyPr/>
        <a:lstStyle/>
        <a:p>
          <a:endParaRPr lang="es-EC"/>
        </a:p>
      </dgm:t>
    </dgm:pt>
    <dgm:pt modelId="{C72B81CB-E502-4B75-8F39-7EA6EBBA0BFA}" type="sibTrans" cxnId="{AD3131AB-C3C8-4F62-A90A-25E4FC4DBC41}">
      <dgm:prSet/>
      <dgm:spPr/>
      <dgm:t>
        <a:bodyPr/>
        <a:lstStyle/>
        <a:p>
          <a:endParaRPr lang="es-EC"/>
        </a:p>
      </dgm:t>
    </dgm:pt>
    <dgm:pt modelId="{0F894457-05E1-493A-A502-A63A16334499}">
      <dgm:prSet/>
      <dgm:spPr/>
      <dgm:t>
        <a:bodyPr/>
        <a:lstStyle/>
        <a:p>
          <a:r>
            <a:rPr lang="es-EC" dirty="0" smtClean="0"/>
            <a:t>Constitución 2008, redactada en </a:t>
          </a:r>
          <a:r>
            <a:rPr lang="es-EC" dirty="0" err="1" smtClean="0"/>
            <a:t>Montecristi</a:t>
          </a:r>
          <a:r>
            <a:rPr lang="es-EC" dirty="0" smtClean="0"/>
            <a:t> -Manabí</a:t>
          </a:r>
          <a:endParaRPr lang="es-EC" dirty="0"/>
        </a:p>
      </dgm:t>
    </dgm:pt>
    <dgm:pt modelId="{75416A70-612E-4CAB-A69F-84169C84891D}" type="parTrans" cxnId="{32D03E70-165D-4E30-9E27-25F78E8ECBB4}">
      <dgm:prSet/>
      <dgm:spPr/>
      <dgm:t>
        <a:bodyPr/>
        <a:lstStyle/>
        <a:p>
          <a:endParaRPr lang="es-EC"/>
        </a:p>
      </dgm:t>
    </dgm:pt>
    <dgm:pt modelId="{93B4B931-16C3-4F07-8C1B-A879660B90F9}" type="sibTrans" cxnId="{32D03E70-165D-4E30-9E27-25F78E8ECBB4}">
      <dgm:prSet/>
      <dgm:spPr/>
      <dgm:t>
        <a:bodyPr/>
        <a:lstStyle/>
        <a:p>
          <a:endParaRPr lang="es-EC"/>
        </a:p>
      </dgm:t>
    </dgm:pt>
    <dgm:pt modelId="{EBCD8F38-50AB-408D-971B-1BC519594B05}">
      <dgm:prSet/>
      <dgm:spPr/>
      <dgm:t>
        <a:bodyPr/>
        <a:lstStyle/>
        <a:p>
          <a:r>
            <a:rPr lang="es-ES" dirty="0" smtClean="0"/>
            <a:t>Ley Reformatoria a la Ley de Hidrocarburos.</a:t>
          </a:r>
          <a:endParaRPr lang="es-EC" dirty="0"/>
        </a:p>
      </dgm:t>
    </dgm:pt>
    <dgm:pt modelId="{B32BEE11-07F2-4596-82DE-771ADB1D6119}" type="parTrans" cxnId="{FE4816D2-972E-4011-90D9-6BABB4127F5E}">
      <dgm:prSet/>
      <dgm:spPr/>
      <dgm:t>
        <a:bodyPr/>
        <a:lstStyle/>
        <a:p>
          <a:endParaRPr lang="es-EC"/>
        </a:p>
      </dgm:t>
    </dgm:pt>
    <dgm:pt modelId="{9D243F97-3830-4C0A-8D77-3C1EA3C06E4B}" type="sibTrans" cxnId="{FE4816D2-972E-4011-90D9-6BABB4127F5E}">
      <dgm:prSet/>
      <dgm:spPr/>
      <dgm:t>
        <a:bodyPr/>
        <a:lstStyle/>
        <a:p>
          <a:endParaRPr lang="es-EC"/>
        </a:p>
      </dgm:t>
    </dgm:pt>
    <dgm:pt modelId="{3DA66F34-FF75-4305-B336-FFED4149DF51}">
      <dgm:prSet/>
      <dgm:spPr/>
      <dgm:t>
        <a:bodyPr/>
        <a:lstStyle/>
        <a:p>
          <a:r>
            <a:rPr lang="es-ES" dirty="0" smtClean="0"/>
            <a:t>Ley Reformatoria a la Ley de Régimen Tributario Interno.</a:t>
          </a:r>
          <a:endParaRPr lang="es-EC" dirty="0"/>
        </a:p>
      </dgm:t>
    </dgm:pt>
    <dgm:pt modelId="{4C0B8795-0F1D-451D-BC0F-27AD14CF4D85}" type="parTrans" cxnId="{0A5D384A-FEFA-4F92-9B75-BCA1DACB2036}">
      <dgm:prSet/>
      <dgm:spPr/>
      <dgm:t>
        <a:bodyPr/>
        <a:lstStyle/>
        <a:p>
          <a:endParaRPr lang="es-EC"/>
        </a:p>
      </dgm:t>
    </dgm:pt>
    <dgm:pt modelId="{BF3BDEA0-5FD6-483F-A646-5D96B766A926}" type="sibTrans" cxnId="{0A5D384A-FEFA-4F92-9B75-BCA1DACB2036}">
      <dgm:prSet/>
      <dgm:spPr/>
      <dgm:t>
        <a:bodyPr/>
        <a:lstStyle/>
        <a:p>
          <a:endParaRPr lang="es-EC"/>
        </a:p>
      </dgm:t>
    </dgm:pt>
    <dgm:pt modelId="{D4CAB605-2B78-42B4-B4AB-4521F1348E4E}">
      <dgm:prSet/>
      <dgm:spPr/>
      <dgm:t>
        <a:bodyPr/>
        <a:lstStyle/>
        <a:p>
          <a:r>
            <a:rPr lang="es-ES" dirty="0" smtClean="0"/>
            <a:t>Código de Trabajo.</a:t>
          </a:r>
          <a:endParaRPr lang="es-EC" dirty="0"/>
        </a:p>
      </dgm:t>
    </dgm:pt>
    <dgm:pt modelId="{B8C9DE54-1051-4A8F-86E4-B8E8B1E7F895}" type="parTrans" cxnId="{020CE017-6490-4022-AD9D-BA0D3EAB19CD}">
      <dgm:prSet/>
      <dgm:spPr/>
      <dgm:t>
        <a:bodyPr/>
        <a:lstStyle/>
        <a:p>
          <a:endParaRPr lang="es-EC"/>
        </a:p>
      </dgm:t>
    </dgm:pt>
    <dgm:pt modelId="{9ED11256-EE61-43EA-B3CC-06D9ADF77A31}" type="sibTrans" cxnId="{020CE017-6490-4022-AD9D-BA0D3EAB19CD}">
      <dgm:prSet/>
      <dgm:spPr/>
      <dgm:t>
        <a:bodyPr/>
        <a:lstStyle/>
        <a:p>
          <a:endParaRPr lang="es-EC"/>
        </a:p>
      </dgm:t>
    </dgm:pt>
    <dgm:pt modelId="{8486A540-089D-4057-91D7-257C7B2354E7}" type="pres">
      <dgm:prSet presAssocID="{E652C3E8-F4C5-42D9-99E7-24B4A2EF0919}" presName="diagram" presStyleCnt="0">
        <dgm:presLayoutVars>
          <dgm:dir/>
          <dgm:animLvl val="lvl"/>
          <dgm:resizeHandles val="exact"/>
        </dgm:presLayoutVars>
      </dgm:prSet>
      <dgm:spPr/>
    </dgm:pt>
    <dgm:pt modelId="{38C743E8-CA8F-4886-A043-80B9E19CD5E5}" type="pres">
      <dgm:prSet presAssocID="{4946FE6C-43D9-4C4D-924E-7F75F8999D98}" presName="compNode" presStyleCnt="0"/>
      <dgm:spPr/>
    </dgm:pt>
    <dgm:pt modelId="{E2BAF941-E58F-46F7-AB84-9BA05B25E281}" type="pres">
      <dgm:prSet presAssocID="{4946FE6C-43D9-4C4D-924E-7F75F8999D98}" presName="childRect" presStyleLbl="bgAcc1" presStyleIdx="0" presStyleCnt="3">
        <dgm:presLayoutVars>
          <dgm:bulletEnabled val="1"/>
        </dgm:presLayoutVars>
      </dgm:prSet>
      <dgm:spPr/>
      <dgm:t>
        <a:bodyPr/>
        <a:lstStyle/>
        <a:p>
          <a:endParaRPr lang="es-EC"/>
        </a:p>
      </dgm:t>
    </dgm:pt>
    <dgm:pt modelId="{04A057D2-CEF8-4022-B0DE-1A57EEF4F3FD}" type="pres">
      <dgm:prSet presAssocID="{4946FE6C-43D9-4C4D-924E-7F75F8999D98}" presName="parentText" presStyleLbl="node1" presStyleIdx="0" presStyleCnt="0">
        <dgm:presLayoutVars>
          <dgm:chMax val="0"/>
          <dgm:bulletEnabled val="1"/>
        </dgm:presLayoutVars>
      </dgm:prSet>
      <dgm:spPr/>
      <dgm:t>
        <a:bodyPr/>
        <a:lstStyle/>
        <a:p>
          <a:endParaRPr lang="es-EC"/>
        </a:p>
      </dgm:t>
    </dgm:pt>
    <dgm:pt modelId="{83376C74-5669-43AF-B813-FF00AD34A8BD}" type="pres">
      <dgm:prSet presAssocID="{4946FE6C-43D9-4C4D-924E-7F75F8999D98}" presName="parentRect" presStyleLbl="alignNode1" presStyleIdx="0" presStyleCnt="3"/>
      <dgm:spPr/>
      <dgm:t>
        <a:bodyPr/>
        <a:lstStyle/>
        <a:p>
          <a:endParaRPr lang="es-EC"/>
        </a:p>
      </dgm:t>
    </dgm:pt>
    <dgm:pt modelId="{7F038A4F-A645-4FA5-A4E8-2A13FC567236}" type="pres">
      <dgm:prSet presAssocID="{4946FE6C-43D9-4C4D-924E-7F75F8999D98}" presName="adorn" presStyleLbl="fgAccFollowNode1" presStyleIdx="0" presStyleCnt="3"/>
      <dgm:spPr>
        <a:blipFill rotWithShape="0">
          <a:blip xmlns:r="http://schemas.openxmlformats.org/officeDocument/2006/relationships" r:embed="rId1"/>
          <a:stretch>
            <a:fillRect/>
          </a:stretch>
        </a:blipFill>
      </dgm:spPr>
    </dgm:pt>
    <dgm:pt modelId="{0E3A3B61-1EC1-45C9-AA60-211D010FB55E}" type="pres">
      <dgm:prSet presAssocID="{ACBA8AC9-A631-46B2-B0BC-CE89B72FAB53}" presName="sibTrans" presStyleLbl="sibTrans2D1" presStyleIdx="0" presStyleCnt="0"/>
      <dgm:spPr/>
      <dgm:t>
        <a:bodyPr/>
        <a:lstStyle/>
        <a:p>
          <a:endParaRPr lang="es-EC"/>
        </a:p>
      </dgm:t>
    </dgm:pt>
    <dgm:pt modelId="{7FBE9DEB-6AB0-4B8A-958F-FCCEF6B0E237}" type="pres">
      <dgm:prSet presAssocID="{B8F5948D-D692-4508-80D3-AF8044DAFC0A}" presName="compNode" presStyleCnt="0"/>
      <dgm:spPr/>
    </dgm:pt>
    <dgm:pt modelId="{884BB4AE-9E88-4C52-9231-1D867245935B}" type="pres">
      <dgm:prSet presAssocID="{B8F5948D-D692-4508-80D3-AF8044DAFC0A}" presName="childRect" presStyleLbl="bgAcc1" presStyleIdx="1" presStyleCnt="3">
        <dgm:presLayoutVars>
          <dgm:bulletEnabled val="1"/>
        </dgm:presLayoutVars>
      </dgm:prSet>
      <dgm:spPr/>
      <dgm:t>
        <a:bodyPr/>
        <a:lstStyle/>
        <a:p>
          <a:endParaRPr lang="es-EC"/>
        </a:p>
      </dgm:t>
    </dgm:pt>
    <dgm:pt modelId="{C1584C29-7683-4BA5-8D29-025C48F1328F}" type="pres">
      <dgm:prSet presAssocID="{B8F5948D-D692-4508-80D3-AF8044DAFC0A}" presName="parentText" presStyleLbl="node1" presStyleIdx="0" presStyleCnt="0">
        <dgm:presLayoutVars>
          <dgm:chMax val="0"/>
          <dgm:bulletEnabled val="1"/>
        </dgm:presLayoutVars>
      </dgm:prSet>
      <dgm:spPr/>
      <dgm:t>
        <a:bodyPr/>
        <a:lstStyle/>
        <a:p>
          <a:endParaRPr lang="es-EC"/>
        </a:p>
      </dgm:t>
    </dgm:pt>
    <dgm:pt modelId="{57692F1F-BD57-4BC1-AE27-8090BDA1F8CE}" type="pres">
      <dgm:prSet presAssocID="{B8F5948D-D692-4508-80D3-AF8044DAFC0A}" presName="parentRect" presStyleLbl="alignNode1" presStyleIdx="1" presStyleCnt="3"/>
      <dgm:spPr/>
      <dgm:t>
        <a:bodyPr/>
        <a:lstStyle/>
        <a:p>
          <a:endParaRPr lang="es-EC"/>
        </a:p>
      </dgm:t>
    </dgm:pt>
    <dgm:pt modelId="{9A8EA777-AEFE-446D-A156-4D111C9CB669}" type="pres">
      <dgm:prSet presAssocID="{B8F5948D-D692-4508-80D3-AF8044DAFC0A}" presName="adorn" presStyleLbl="fgAccFollowNode1" presStyleIdx="1" presStyleCnt="3"/>
      <dgm:spPr>
        <a:blipFill rotWithShape="0">
          <a:blip xmlns:r="http://schemas.openxmlformats.org/officeDocument/2006/relationships" r:embed="rId2"/>
          <a:stretch>
            <a:fillRect/>
          </a:stretch>
        </a:blipFill>
      </dgm:spPr>
    </dgm:pt>
    <dgm:pt modelId="{8930B2AF-160B-409A-B37C-1BE3E8E37AB9}" type="pres">
      <dgm:prSet presAssocID="{98E99165-DA82-43F8-8FFD-BF3AF6BD2EF4}" presName="sibTrans" presStyleLbl="sibTrans2D1" presStyleIdx="0" presStyleCnt="0"/>
      <dgm:spPr/>
      <dgm:t>
        <a:bodyPr/>
        <a:lstStyle/>
        <a:p>
          <a:endParaRPr lang="es-EC"/>
        </a:p>
      </dgm:t>
    </dgm:pt>
    <dgm:pt modelId="{5EA52CBE-67DA-467F-B964-DC3C1D52ABB2}" type="pres">
      <dgm:prSet presAssocID="{A2E13F3D-3453-4A0E-AAE0-059FB0D240B8}" presName="compNode" presStyleCnt="0"/>
      <dgm:spPr/>
    </dgm:pt>
    <dgm:pt modelId="{469DD419-0D5C-4401-A4D9-68EFDF1BBBB2}" type="pres">
      <dgm:prSet presAssocID="{A2E13F3D-3453-4A0E-AAE0-059FB0D240B8}" presName="childRect" presStyleLbl="bgAcc1" presStyleIdx="2" presStyleCnt="3">
        <dgm:presLayoutVars>
          <dgm:bulletEnabled val="1"/>
        </dgm:presLayoutVars>
      </dgm:prSet>
      <dgm:spPr/>
      <dgm:t>
        <a:bodyPr/>
        <a:lstStyle/>
        <a:p>
          <a:endParaRPr lang="es-EC"/>
        </a:p>
      </dgm:t>
    </dgm:pt>
    <dgm:pt modelId="{7C39D4D5-9208-4ABE-BF20-BB2D69826A58}" type="pres">
      <dgm:prSet presAssocID="{A2E13F3D-3453-4A0E-AAE0-059FB0D240B8}" presName="parentText" presStyleLbl="node1" presStyleIdx="0" presStyleCnt="0">
        <dgm:presLayoutVars>
          <dgm:chMax val="0"/>
          <dgm:bulletEnabled val="1"/>
        </dgm:presLayoutVars>
      </dgm:prSet>
      <dgm:spPr/>
      <dgm:t>
        <a:bodyPr/>
        <a:lstStyle/>
        <a:p>
          <a:endParaRPr lang="es-EC"/>
        </a:p>
      </dgm:t>
    </dgm:pt>
    <dgm:pt modelId="{D252D7AD-D03D-4C04-9AEC-ADA420DFCC02}" type="pres">
      <dgm:prSet presAssocID="{A2E13F3D-3453-4A0E-AAE0-059FB0D240B8}" presName="parentRect" presStyleLbl="alignNode1" presStyleIdx="2" presStyleCnt="3"/>
      <dgm:spPr/>
      <dgm:t>
        <a:bodyPr/>
        <a:lstStyle/>
        <a:p>
          <a:endParaRPr lang="es-EC"/>
        </a:p>
      </dgm:t>
    </dgm:pt>
    <dgm:pt modelId="{814296EC-1AA0-4400-9038-4B69A3D81F90}" type="pres">
      <dgm:prSet presAssocID="{A2E13F3D-3453-4A0E-AAE0-059FB0D240B8}" presName="adorn" presStyleLbl="fgAccFollowNode1" presStyleIdx="2" presStyleCnt="3" custLinFactNeighborY="6911"/>
      <dgm:spPr>
        <a:blipFill rotWithShape="0">
          <a:blip xmlns:r="http://schemas.openxmlformats.org/officeDocument/2006/relationships" r:embed="rId3"/>
          <a:stretch>
            <a:fillRect/>
          </a:stretch>
        </a:blipFill>
      </dgm:spPr>
      <dgm:t>
        <a:bodyPr/>
        <a:lstStyle/>
        <a:p>
          <a:endParaRPr lang="es-EC"/>
        </a:p>
      </dgm:t>
    </dgm:pt>
  </dgm:ptLst>
  <dgm:cxnLst>
    <dgm:cxn modelId="{72390CBC-A972-4DE0-ADE1-7D8D994CF342}" type="presOf" srcId="{B8F5948D-D692-4508-80D3-AF8044DAFC0A}" destId="{57692F1F-BD57-4BC1-AE27-8090BDA1F8CE}" srcOrd="1" destOrd="0" presId="urn:microsoft.com/office/officeart/2005/8/layout/bList2"/>
    <dgm:cxn modelId="{92383D1C-6D5C-479E-8016-BDD5B0B36D0B}" type="presOf" srcId="{A2E13F3D-3453-4A0E-AAE0-059FB0D240B8}" destId="{7C39D4D5-9208-4ABE-BF20-BB2D69826A58}" srcOrd="0" destOrd="0" presId="urn:microsoft.com/office/officeart/2005/8/layout/bList2"/>
    <dgm:cxn modelId="{AD3131AB-C3C8-4F62-A90A-25E4FC4DBC41}" srcId="{4946FE6C-43D9-4C4D-924E-7F75F8999D98}" destId="{B7AD747B-BEE2-43DD-B1DB-B2F53FB6A7DB}" srcOrd="0" destOrd="0" parTransId="{1FC1B9CC-B81C-4467-8BDC-5F2297FF9187}" sibTransId="{C72B81CB-E502-4B75-8F39-7EA6EBBA0BFA}"/>
    <dgm:cxn modelId="{29424FA1-A954-4E6B-8AEE-4F1351731D77}" srcId="{E652C3E8-F4C5-42D9-99E7-24B4A2EF0919}" destId="{A2E13F3D-3453-4A0E-AAE0-059FB0D240B8}" srcOrd="2" destOrd="0" parTransId="{87DBC526-A4A5-4CEB-BDCA-BB996FDEB4AA}" sibTransId="{FF58100F-5A9E-4EFE-BF7C-D113AD892858}"/>
    <dgm:cxn modelId="{426423F5-0B71-41F1-91AF-F15B28105A57}" type="presOf" srcId="{B7AD747B-BEE2-43DD-B1DB-B2F53FB6A7DB}" destId="{E2BAF941-E58F-46F7-AB84-9BA05B25E281}" srcOrd="0" destOrd="0" presId="urn:microsoft.com/office/officeart/2005/8/layout/bList2"/>
    <dgm:cxn modelId="{0A5D384A-FEFA-4F92-9B75-BCA1DACB2036}" srcId="{A2E13F3D-3453-4A0E-AAE0-059FB0D240B8}" destId="{3DA66F34-FF75-4305-B336-FFED4149DF51}" srcOrd="1" destOrd="0" parTransId="{4C0B8795-0F1D-451D-BC0F-27AD14CF4D85}" sibTransId="{BF3BDEA0-5FD6-483F-A646-5D96B766A926}"/>
    <dgm:cxn modelId="{FE4816D2-972E-4011-90D9-6BABB4127F5E}" srcId="{A2E13F3D-3453-4A0E-AAE0-059FB0D240B8}" destId="{EBCD8F38-50AB-408D-971B-1BC519594B05}" srcOrd="0" destOrd="0" parTransId="{B32BEE11-07F2-4596-82DE-771ADB1D6119}" sibTransId="{9D243F97-3830-4C0A-8D77-3C1EA3C06E4B}"/>
    <dgm:cxn modelId="{020CE017-6490-4022-AD9D-BA0D3EAB19CD}" srcId="{A2E13F3D-3453-4A0E-AAE0-059FB0D240B8}" destId="{D4CAB605-2B78-42B4-B4AB-4521F1348E4E}" srcOrd="2" destOrd="0" parTransId="{B8C9DE54-1051-4A8F-86E4-B8E8B1E7F895}" sibTransId="{9ED11256-EE61-43EA-B3CC-06D9ADF77A31}"/>
    <dgm:cxn modelId="{E70EB99D-7BC7-447A-ADBB-40E7316FB845}" type="presOf" srcId="{D4CAB605-2B78-42B4-B4AB-4521F1348E4E}" destId="{469DD419-0D5C-4401-A4D9-68EFDF1BBBB2}" srcOrd="0" destOrd="2" presId="urn:microsoft.com/office/officeart/2005/8/layout/bList2"/>
    <dgm:cxn modelId="{C57FC20D-E033-4F66-9947-858BDD1A400C}" type="presOf" srcId="{ACBA8AC9-A631-46B2-B0BC-CE89B72FAB53}" destId="{0E3A3B61-1EC1-45C9-AA60-211D010FB55E}" srcOrd="0" destOrd="0" presId="urn:microsoft.com/office/officeart/2005/8/layout/bList2"/>
    <dgm:cxn modelId="{B6CB9FDD-8051-400E-AA92-48C950BF984E}" type="presOf" srcId="{E652C3E8-F4C5-42D9-99E7-24B4A2EF0919}" destId="{8486A540-089D-4057-91D7-257C7B2354E7}" srcOrd="0" destOrd="0" presId="urn:microsoft.com/office/officeart/2005/8/layout/bList2"/>
    <dgm:cxn modelId="{B7CB016A-CABE-4518-9719-1D2F70729764}" type="presOf" srcId="{4946FE6C-43D9-4C4D-924E-7F75F8999D98}" destId="{04A057D2-CEF8-4022-B0DE-1A57EEF4F3FD}" srcOrd="0" destOrd="0" presId="urn:microsoft.com/office/officeart/2005/8/layout/bList2"/>
    <dgm:cxn modelId="{38F98854-5F7A-4422-B756-35FD2A9C3911}" type="presOf" srcId="{4946FE6C-43D9-4C4D-924E-7F75F8999D98}" destId="{83376C74-5669-43AF-B813-FF00AD34A8BD}" srcOrd="1" destOrd="0" presId="urn:microsoft.com/office/officeart/2005/8/layout/bList2"/>
    <dgm:cxn modelId="{2C6D1C6F-5B4E-47EA-B9BB-CE402A125FD3}" srcId="{E652C3E8-F4C5-42D9-99E7-24B4A2EF0919}" destId="{4946FE6C-43D9-4C4D-924E-7F75F8999D98}" srcOrd="0" destOrd="0" parTransId="{F20AA3A3-F26E-489E-9240-11FC8E44D999}" sibTransId="{ACBA8AC9-A631-46B2-B0BC-CE89B72FAB53}"/>
    <dgm:cxn modelId="{5DD041FD-F9AD-4F5D-BAA8-BB9A8DE34E45}" type="presOf" srcId="{3DA66F34-FF75-4305-B336-FFED4149DF51}" destId="{469DD419-0D5C-4401-A4D9-68EFDF1BBBB2}" srcOrd="0" destOrd="1" presId="urn:microsoft.com/office/officeart/2005/8/layout/bList2"/>
    <dgm:cxn modelId="{F0E658BA-1972-4F6A-A80A-71B4065F55B3}" srcId="{E652C3E8-F4C5-42D9-99E7-24B4A2EF0919}" destId="{B8F5948D-D692-4508-80D3-AF8044DAFC0A}" srcOrd="1" destOrd="0" parTransId="{EF640DD7-658B-4FF7-AB29-0707988B909E}" sibTransId="{98E99165-DA82-43F8-8FFD-BF3AF6BD2EF4}"/>
    <dgm:cxn modelId="{32D03E70-165D-4E30-9E27-25F78E8ECBB4}" srcId="{B8F5948D-D692-4508-80D3-AF8044DAFC0A}" destId="{0F894457-05E1-493A-A502-A63A16334499}" srcOrd="0" destOrd="0" parTransId="{75416A70-612E-4CAB-A69F-84169C84891D}" sibTransId="{93B4B931-16C3-4F07-8C1B-A879660B90F9}"/>
    <dgm:cxn modelId="{6F6AF6F0-FC5A-4AF9-932D-C156350B703F}" type="presOf" srcId="{B8F5948D-D692-4508-80D3-AF8044DAFC0A}" destId="{C1584C29-7683-4BA5-8D29-025C48F1328F}" srcOrd="0" destOrd="0" presId="urn:microsoft.com/office/officeart/2005/8/layout/bList2"/>
    <dgm:cxn modelId="{F8871B2C-BCAC-41B2-B8DA-F877FAAC1BAD}" type="presOf" srcId="{A2E13F3D-3453-4A0E-AAE0-059FB0D240B8}" destId="{D252D7AD-D03D-4C04-9AEC-ADA420DFCC02}" srcOrd="1" destOrd="0" presId="urn:microsoft.com/office/officeart/2005/8/layout/bList2"/>
    <dgm:cxn modelId="{5BBF68CE-64C6-409C-8B81-593F47C6CEC0}" type="presOf" srcId="{0F894457-05E1-493A-A502-A63A16334499}" destId="{884BB4AE-9E88-4C52-9231-1D867245935B}" srcOrd="0" destOrd="0" presId="urn:microsoft.com/office/officeart/2005/8/layout/bList2"/>
    <dgm:cxn modelId="{94ED35D0-B0D3-4CA4-8918-514252A030E0}" type="presOf" srcId="{98E99165-DA82-43F8-8FFD-BF3AF6BD2EF4}" destId="{8930B2AF-160B-409A-B37C-1BE3E8E37AB9}" srcOrd="0" destOrd="0" presId="urn:microsoft.com/office/officeart/2005/8/layout/bList2"/>
    <dgm:cxn modelId="{53E0A9CC-6084-4F31-BAEF-9FF529A02E2C}" type="presOf" srcId="{EBCD8F38-50AB-408D-971B-1BC519594B05}" destId="{469DD419-0D5C-4401-A4D9-68EFDF1BBBB2}" srcOrd="0" destOrd="0" presId="urn:microsoft.com/office/officeart/2005/8/layout/bList2"/>
    <dgm:cxn modelId="{01ACC8B2-7CF8-47C3-9FD3-D07437FB9835}" type="presParOf" srcId="{8486A540-089D-4057-91D7-257C7B2354E7}" destId="{38C743E8-CA8F-4886-A043-80B9E19CD5E5}" srcOrd="0" destOrd="0" presId="urn:microsoft.com/office/officeart/2005/8/layout/bList2"/>
    <dgm:cxn modelId="{42CACC21-DFC1-4459-AC34-BF3C2B836979}" type="presParOf" srcId="{38C743E8-CA8F-4886-A043-80B9E19CD5E5}" destId="{E2BAF941-E58F-46F7-AB84-9BA05B25E281}" srcOrd="0" destOrd="0" presId="urn:microsoft.com/office/officeart/2005/8/layout/bList2"/>
    <dgm:cxn modelId="{75855DA1-8D14-4917-B9A6-D3519DC5584C}" type="presParOf" srcId="{38C743E8-CA8F-4886-A043-80B9E19CD5E5}" destId="{04A057D2-CEF8-4022-B0DE-1A57EEF4F3FD}" srcOrd="1" destOrd="0" presId="urn:microsoft.com/office/officeart/2005/8/layout/bList2"/>
    <dgm:cxn modelId="{94E5446F-07AB-4B1B-A056-0E257FE010EC}" type="presParOf" srcId="{38C743E8-CA8F-4886-A043-80B9E19CD5E5}" destId="{83376C74-5669-43AF-B813-FF00AD34A8BD}" srcOrd="2" destOrd="0" presId="urn:microsoft.com/office/officeart/2005/8/layout/bList2"/>
    <dgm:cxn modelId="{B8EE5D70-9ACF-43CB-B3D0-6DD9AD340188}" type="presParOf" srcId="{38C743E8-CA8F-4886-A043-80B9E19CD5E5}" destId="{7F038A4F-A645-4FA5-A4E8-2A13FC567236}" srcOrd="3" destOrd="0" presId="urn:microsoft.com/office/officeart/2005/8/layout/bList2"/>
    <dgm:cxn modelId="{36AC5E38-AAB7-48A8-A8D6-9675F8AF86E1}" type="presParOf" srcId="{8486A540-089D-4057-91D7-257C7B2354E7}" destId="{0E3A3B61-1EC1-45C9-AA60-211D010FB55E}" srcOrd="1" destOrd="0" presId="urn:microsoft.com/office/officeart/2005/8/layout/bList2"/>
    <dgm:cxn modelId="{616D2BF5-4E24-4043-A1EC-4F2CC646746E}" type="presParOf" srcId="{8486A540-089D-4057-91D7-257C7B2354E7}" destId="{7FBE9DEB-6AB0-4B8A-958F-FCCEF6B0E237}" srcOrd="2" destOrd="0" presId="urn:microsoft.com/office/officeart/2005/8/layout/bList2"/>
    <dgm:cxn modelId="{B848C3A6-6C9D-4D47-ADE9-08D87A1C3FCC}" type="presParOf" srcId="{7FBE9DEB-6AB0-4B8A-958F-FCCEF6B0E237}" destId="{884BB4AE-9E88-4C52-9231-1D867245935B}" srcOrd="0" destOrd="0" presId="urn:microsoft.com/office/officeart/2005/8/layout/bList2"/>
    <dgm:cxn modelId="{5AAB556F-B9D5-4234-AE82-23ADB9428B6E}" type="presParOf" srcId="{7FBE9DEB-6AB0-4B8A-958F-FCCEF6B0E237}" destId="{C1584C29-7683-4BA5-8D29-025C48F1328F}" srcOrd="1" destOrd="0" presId="urn:microsoft.com/office/officeart/2005/8/layout/bList2"/>
    <dgm:cxn modelId="{9AD68288-9AE4-4FD0-B10E-959580CC1684}" type="presParOf" srcId="{7FBE9DEB-6AB0-4B8A-958F-FCCEF6B0E237}" destId="{57692F1F-BD57-4BC1-AE27-8090BDA1F8CE}" srcOrd="2" destOrd="0" presId="urn:microsoft.com/office/officeart/2005/8/layout/bList2"/>
    <dgm:cxn modelId="{29D19880-27A6-4780-895D-C123317DD586}" type="presParOf" srcId="{7FBE9DEB-6AB0-4B8A-958F-FCCEF6B0E237}" destId="{9A8EA777-AEFE-446D-A156-4D111C9CB669}" srcOrd="3" destOrd="0" presId="urn:microsoft.com/office/officeart/2005/8/layout/bList2"/>
    <dgm:cxn modelId="{5EA44792-F66B-4279-9A20-DA5B6EC1DF47}" type="presParOf" srcId="{8486A540-089D-4057-91D7-257C7B2354E7}" destId="{8930B2AF-160B-409A-B37C-1BE3E8E37AB9}" srcOrd="3" destOrd="0" presId="urn:microsoft.com/office/officeart/2005/8/layout/bList2"/>
    <dgm:cxn modelId="{320AB6C9-BCDC-4A54-8D23-5CF3757DE982}" type="presParOf" srcId="{8486A540-089D-4057-91D7-257C7B2354E7}" destId="{5EA52CBE-67DA-467F-B964-DC3C1D52ABB2}" srcOrd="4" destOrd="0" presId="urn:microsoft.com/office/officeart/2005/8/layout/bList2"/>
    <dgm:cxn modelId="{2FCFB1E1-96B0-4725-820C-CF26461DD062}" type="presParOf" srcId="{5EA52CBE-67DA-467F-B964-DC3C1D52ABB2}" destId="{469DD419-0D5C-4401-A4D9-68EFDF1BBBB2}" srcOrd="0" destOrd="0" presId="urn:microsoft.com/office/officeart/2005/8/layout/bList2"/>
    <dgm:cxn modelId="{46D3BA58-DD79-4EC0-8E6E-DF37EA4D11F7}" type="presParOf" srcId="{5EA52CBE-67DA-467F-B964-DC3C1D52ABB2}" destId="{7C39D4D5-9208-4ABE-BF20-BB2D69826A58}" srcOrd="1" destOrd="0" presId="urn:microsoft.com/office/officeart/2005/8/layout/bList2"/>
    <dgm:cxn modelId="{F89B312B-170F-4504-A810-0229A786EEF6}" type="presParOf" srcId="{5EA52CBE-67DA-467F-B964-DC3C1D52ABB2}" destId="{D252D7AD-D03D-4C04-9AEC-ADA420DFCC02}" srcOrd="2" destOrd="0" presId="urn:microsoft.com/office/officeart/2005/8/layout/bList2"/>
    <dgm:cxn modelId="{F71A7049-C465-4383-841C-A6C31BB1E98B}" type="presParOf" srcId="{5EA52CBE-67DA-467F-B964-DC3C1D52ABB2}" destId="{814296EC-1AA0-4400-9038-4B69A3D81F90}" srcOrd="3" destOrd="0" presId="urn:microsoft.com/office/officeart/2005/8/layout/bList2"/>
  </dgm:cxnLst>
  <dgm:bg/>
  <dgm:whole/>
</dgm:dataModel>
</file>

<file path=ppt/diagrams/data5.xml><?xml version="1.0" encoding="utf-8"?>
<dgm:dataModel xmlns:dgm="http://schemas.openxmlformats.org/drawingml/2006/diagram" xmlns:a="http://schemas.openxmlformats.org/drawingml/2006/main">
  <dgm:ptLst>
    <dgm:pt modelId="{A1A8BE5F-97D3-4599-9AD9-0D5BD5153C5C}"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s-EC"/>
        </a:p>
      </dgm:t>
    </dgm:pt>
    <dgm:pt modelId="{133E72DF-EF18-45EE-A16E-BCE3E8178932}">
      <dgm:prSet phldrT="[Texto]"/>
      <dgm:spPr/>
      <dgm:t>
        <a:bodyPr/>
        <a:lstStyle/>
        <a:p>
          <a:r>
            <a:rPr lang="es-EC" dirty="0" smtClean="0"/>
            <a:t>Recepción de la propuesta a ser apoyada</a:t>
          </a:r>
          <a:endParaRPr lang="es-EC" dirty="0"/>
        </a:p>
      </dgm:t>
    </dgm:pt>
    <dgm:pt modelId="{48979028-C303-41EE-8EFD-1475A55C284D}" type="parTrans" cxnId="{616BB561-C22B-4C48-8D59-1D1352CCB832}">
      <dgm:prSet/>
      <dgm:spPr/>
      <dgm:t>
        <a:bodyPr/>
        <a:lstStyle/>
        <a:p>
          <a:endParaRPr lang="es-EC"/>
        </a:p>
      </dgm:t>
    </dgm:pt>
    <dgm:pt modelId="{7EBEFBD2-76F5-4036-9B37-B29D14AE05E7}" type="sibTrans" cxnId="{616BB561-C22B-4C48-8D59-1D1352CCB832}">
      <dgm:prSet/>
      <dgm:spPr/>
      <dgm:t>
        <a:bodyPr/>
        <a:lstStyle/>
        <a:p>
          <a:endParaRPr lang="es-EC"/>
        </a:p>
      </dgm:t>
    </dgm:pt>
    <dgm:pt modelId="{E201A2A1-9FC2-47FD-895A-63A47A4A2804}">
      <dgm:prSet phldrT="[Texto]"/>
      <dgm:spPr/>
      <dgm:t>
        <a:bodyPr/>
        <a:lstStyle/>
        <a:p>
          <a:r>
            <a:rPr lang="es-EC" dirty="0" smtClean="0"/>
            <a:t>Aceptación de la propuesta</a:t>
          </a:r>
          <a:endParaRPr lang="es-EC" dirty="0"/>
        </a:p>
      </dgm:t>
    </dgm:pt>
    <dgm:pt modelId="{E6919579-B77C-4883-9220-B1D1AC8FC93C}" type="parTrans" cxnId="{07AB3BD3-93D4-40F3-88A9-1D1A2B78CC1F}">
      <dgm:prSet/>
      <dgm:spPr/>
      <dgm:t>
        <a:bodyPr/>
        <a:lstStyle/>
        <a:p>
          <a:endParaRPr lang="es-EC"/>
        </a:p>
      </dgm:t>
    </dgm:pt>
    <dgm:pt modelId="{FE9DB314-D494-42E8-8E51-2B2DF6618CF5}" type="sibTrans" cxnId="{07AB3BD3-93D4-40F3-88A9-1D1A2B78CC1F}">
      <dgm:prSet/>
      <dgm:spPr/>
      <dgm:t>
        <a:bodyPr/>
        <a:lstStyle/>
        <a:p>
          <a:endParaRPr lang="es-EC"/>
        </a:p>
      </dgm:t>
    </dgm:pt>
    <dgm:pt modelId="{E071A427-E152-40A6-B1F6-274F1BBBA3EB}">
      <dgm:prSet phldrT="[Texto]"/>
      <dgm:spPr/>
      <dgm:t>
        <a:bodyPr/>
        <a:lstStyle/>
        <a:p>
          <a:r>
            <a:rPr lang="es-EC" dirty="0" smtClean="0"/>
            <a:t>Firma de convenio</a:t>
          </a:r>
          <a:endParaRPr lang="es-EC" dirty="0"/>
        </a:p>
      </dgm:t>
    </dgm:pt>
    <dgm:pt modelId="{58583508-5A04-465C-B606-8A21B42C3D1F}" type="parTrans" cxnId="{6FEDD71A-4E40-4D30-81F6-440F5BA5C092}">
      <dgm:prSet/>
      <dgm:spPr/>
      <dgm:t>
        <a:bodyPr/>
        <a:lstStyle/>
        <a:p>
          <a:endParaRPr lang="es-EC"/>
        </a:p>
      </dgm:t>
    </dgm:pt>
    <dgm:pt modelId="{EDE7B1C9-D850-4114-81DC-61B2CA74CF98}" type="sibTrans" cxnId="{6FEDD71A-4E40-4D30-81F6-440F5BA5C092}">
      <dgm:prSet/>
      <dgm:spPr/>
      <dgm:t>
        <a:bodyPr/>
        <a:lstStyle/>
        <a:p>
          <a:endParaRPr lang="es-EC"/>
        </a:p>
      </dgm:t>
    </dgm:pt>
    <dgm:pt modelId="{48997881-6E07-4873-9CA1-76EC3011B981}">
      <dgm:prSet phldrT="[Texto]"/>
      <dgm:spPr/>
      <dgm:t>
        <a:bodyPr/>
        <a:lstStyle/>
        <a:p>
          <a:r>
            <a:rPr lang="es-EC" dirty="0" smtClean="0"/>
            <a:t>Verificación, codificación, sumilla, registros en presupuesto</a:t>
          </a:r>
          <a:endParaRPr lang="es-EC" dirty="0"/>
        </a:p>
      </dgm:t>
    </dgm:pt>
    <dgm:pt modelId="{BFCC9CAC-55E1-4463-A3C2-938617B44BF0}" type="parTrans" cxnId="{02176AA6-19DD-4B98-9934-496FCB912F0A}">
      <dgm:prSet/>
      <dgm:spPr/>
      <dgm:t>
        <a:bodyPr/>
        <a:lstStyle/>
        <a:p>
          <a:endParaRPr lang="es-EC"/>
        </a:p>
      </dgm:t>
    </dgm:pt>
    <dgm:pt modelId="{C81205DC-8EA5-47B8-B958-95B534249F44}" type="sibTrans" cxnId="{02176AA6-19DD-4B98-9934-496FCB912F0A}">
      <dgm:prSet/>
      <dgm:spPr/>
      <dgm:t>
        <a:bodyPr/>
        <a:lstStyle/>
        <a:p>
          <a:endParaRPr lang="es-EC"/>
        </a:p>
      </dgm:t>
    </dgm:pt>
    <dgm:pt modelId="{A2D272BA-5090-4893-AEF0-D4CF849AB754}">
      <dgm:prSet phldrT="[Texto]"/>
      <dgm:spPr/>
      <dgm:t>
        <a:bodyPr/>
        <a:lstStyle/>
        <a:p>
          <a:r>
            <a:rPr lang="es-EC" dirty="0" smtClean="0"/>
            <a:t>Entrega pago a contraparte</a:t>
          </a:r>
          <a:endParaRPr lang="es-EC" dirty="0"/>
        </a:p>
      </dgm:t>
    </dgm:pt>
    <dgm:pt modelId="{C65B8981-EB06-4C9B-8780-FE4540FDD42F}" type="parTrans" cxnId="{81E35C30-9E4B-41CC-A27F-ABF7A05FFD35}">
      <dgm:prSet/>
      <dgm:spPr/>
      <dgm:t>
        <a:bodyPr/>
        <a:lstStyle/>
        <a:p>
          <a:endParaRPr lang="es-EC"/>
        </a:p>
      </dgm:t>
    </dgm:pt>
    <dgm:pt modelId="{636BB63C-A654-4236-BF88-11CCEB4D47D0}" type="sibTrans" cxnId="{81E35C30-9E4B-41CC-A27F-ABF7A05FFD35}">
      <dgm:prSet/>
      <dgm:spPr/>
      <dgm:t>
        <a:bodyPr/>
        <a:lstStyle/>
        <a:p>
          <a:endParaRPr lang="es-EC"/>
        </a:p>
      </dgm:t>
    </dgm:pt>
    <dgm:pt modelId="{A7BA80C5-8B12-4229-9D2E-7EB1831EE4E9}">
      <dgm:prSet phldrT="[Texto]"/>
      <dgm:spPr/>
      <dgm:t>
        <a:bodyPr/>
        <a:lstStyle/>
        <a:p>
          <a:r>
            <a:rPr lang="es-ES" dirty="0" smtClean="0"/>
            <a:t>Verificar cumplimiento de requisitos técnicos y seguridad </a:t>
          </a:r>
          <a:endParaRPr lang="es-EC" dirty="0"/>
        </a:p>
      </dgm:t>
    </dgm:pt>
    <dgm:pt modelId="{A9D89338-5666-42B3-9ABB-367FFD47BA40}" type="parTrans" cxnId="{A91363B1-3A79-4225-880C-DD57BFF9852A}">
      <dgm:prSet/>
      <dgm:spPr/>
      <dgm:t>
        <a:bodyPr/>
        <a:lstStyle/>
        <a:p>
          <a:endParaRPr lang="es-EC"/>
        </a:p>
      </dgm:t>
    </dgm:pt>
    <dgm:pt modelId="{73DB23B3-1F71-4368-BC6E-4B982CD526EB}" type="sibTrans" cxnId="{A91363B1-3A79-4225-880C-DD57BFF9852A}">
      <dgm:prSet/>
      <dgm:spPr/>
      <dgm:t>
        <a:bodyPr/>
        <a:lstStyle/>
        <a:p>
          <a:endParaRPr lang="es-EC"/>
        </a:p>
      </dgm:t>
    </dgm:pt>
    <dgm:pt modelId="{EAEBDFF1-0CCD-44A7-A37D-454282DB825D}">
      <dgm:prSet phldrT="[Texto]"/>
      <dgm:spPr/>
      <dgm:t>
        <a:bodyPr/>
        <a:lstStyle/>
        <a:p>
          <a:r>
            <a:rPr lang="es-EC" dirty="0" smtClean="0"/>
            <a:t>Verificar cumplimiento de requisitos ambientales del proyecto</a:t>
          </a:r>
          <a:endParaRPr lang="es-EC" dirty="0"/>
        </a:p>
      </dgm:t>
    </dgm:pt>
    <dgm:pt modelId="{69D875A9-4984-4EC2-8372-E20DA4DC594F}" type="parTrans" cxnId="{0D73CD32-4020-453A-9BD9-3C5372C757F5}">
      <dgm:prSet/>
      <dgm:spPr/>
      <dgm:t>
        <a:bodyPr/>
        <a:lstStyle/>
        <a:p>
          <a:endParaRPr lang="es-EC"/>
        </a:p>
      </dgm:t>
    </dgm:pt>
    <dgm:pt modelId="{66968E18-7998-4481-8337-D18589148B3B}" type="sibTrans" cxnId="{0D73CD32-4020-453A-9BD9-3C5372C757F5}">
      <dgm:prSet/>
      <dgm:spPr/>
      <dgm:t>
        <a:bodyPr/>
        <a:lstStyle/>
        <a:p>
          <a:endParaRPr lang="es-EC"/>
        </a:p>
      </dgm:t>
    </dgm:pt>
    <dgm:pt modelId="{21595D49-A048-459B-A6F2-E50346C7F5E9}">
      <dgm:prSet phldrT="[Texto]"/>
      <dgm:spPr/>
      <dgm:t>
        <a:bodyPr/>
        <a:lstStyle/>
        <a:p>
          <a:r>
            <a:rPr lang="es-EC" dirty="0" smtClean="0"/>
            <a:t>Recepción de informes</a:t>
          </a:r>
          <a:endParaRPr lang="es-EC" dirty="0"/>
        </a:p>
      </dgm:t>
    </dgm:pt>
    <dgm:pt modelId="{5DAE05E0-DB7C-4C10-8611-E3F0F2B3FA0F}" type="parTrans" cxnId="{56F0E85E-6E5C-4A2E-8233-6C51A8E2593E}">
      <dgm:prSet/>
      <dgm:spPr/>
      <dgm:t>
        <a:bodyPr/>
        <a:lstStyle/>
        <a:p>
          <a:endParaRPr lang="es-EC"/>
        </a:p>
      </dgm:t>
    </dgm:pt>
    <dgm:pt modelId="{0730C073-0723-48EA-8451-34A4AF6B5838}" type="sibTrans" cxnId="{56F0E85E-6E5C-4A2E-8233-6C51A8E2593E}">
      <dgm:prSet/>
      <dgm:spPr/>
      <dgm:t>
        <a:bodyPr/>
        <a:lstStyle/>
        <a:p>
          <a:endParaRPr lang="es-EC"/>
        </a:p>
      </dgm:t>
    </dgm:pt>
    <dgm:pt modelId="{23CE80DC-19D1-49BD-8463-A226C35E9329}">
      <dgm:prSet phldrT="[Texto]"/>
      <dgm:spPr/>
      <dgm:t>
        <a:bodyPr/>
        <a:lstStyle/>
        <a:p>
          <a:r>
            <a:rPr lang="es-EC" dirty="0" smtClean="0"/>
            <a:t>Análisis de informes de contraparte y de otros departamento</a:t>
          </a:r>
          <a:endParaRPr lang="es-EC" dirty="0"/>
        </a:p>
      </dgm:t>
    </dgm:pt>
    <dgm:pt modelId="{C7307903-9AA7-468F-B462-E4D65FBC9AF3}" type="parTrans" cxnId="{C4D0553D-512E-4D9A-B2DE-C25448F1925E}">
      <dgm:prSet/>
      <dgm:spPr/>
      <dgm:t>
        <a:bodyPr/>
        <a:lstStyle/>
        <a:p>
          <a:endParaRPr lang="es-EC"/>
        </a:p>
      </dgm:t>
    </dgm:pt>
    <dgm:pt modelId="{656424B1-3A51-457C-8CEE-68122C13B027}" type="sibTrans" cxnId="{C4D0553D-512E-4D9A-B2DE-C25448F1925E}">
      <dgm:prSet/>
      <dgm:spPr/>
      <dgm:t>
        <a:bodyPr/>
        <a:lstStyle/>
        <a:p>
          <a:endParaRPr lang="es-EC"/>
        </a:p>
      </dgm:t>
    </dgm:pt>
    <dgm:pt modelId="{A0AFB876-4D31-4717-940F-4C9B8A5D107C}">
      <dgm:prSet phldrT="[Texto]"/>
      <dgm:spPr/>
      <dgm:t>
        <a:bodyPr/>
        <a:lstStyle/>
        <a:p>
          <a:r>
            <a:rPr lang="es-ES" dirty="0" smtClean="0"/>
            <a:t>Acta de cierre de proyecto</a:t>
          </a:r>
          <a:endParaRPr lang="es-EC" dirty="0"/>
        </a:p>
      </dgm:t>
    </dgm:pt>
    <dgm:pt modelId="{ABC2BE95-617D-4A1F-9832-B48ACE5B6E0B}" type="parTrans" cxnId="{99D9193E-6077-41CB-8DA4-0F1037783CA8}">
      <dgm:prSet/>
      <dgm:spPr/>
      <dgm:t>
        <a:bodyPr/>
        <a:lstStyle/>
        <a:p>
          <a:endParaRPr lang="es-EC"/>
        </a:p>
      </dgm:t>
    </dgm:pt>
    <dgm:pt modelId="{8D0E4A4F-D017-4700-B103-29A9DF78748F}" type="sibTrans" cxnId="{99D9193E-6077-41CB-8DA4-0F1037783CA8}">
      <dgm:prSet/>
      <dgm:spPr/>
      <dgm:t>
        <a:bodyPr/>
        <a:lstStyle/>
        <a:p>
          <a:endParaRPr lang="es-EC"/>
        </a:p>
      </dgm:t>
    </dgm:pt>
    <dgm:pt modelId="{548DA6CF-5D02-4A99-8965-5A519510A523}" type="pres">
      <dgm:prSet presAssocID="{A1A8BE5F-97D3-4599-9AD9-0D5BD5153C5C}" presName="Name0" presStyleCnt="0">
        <dgm:presLayoutVars>
          <dgm:dir/>
          <dgm:resizeHandles val="exact"/>
        </dgm:presLayoutVars>
      </dgm:prSet>
      <dgm:spPr/>
      <dgm:t>
        <a:bodyPr/>
        <a:lstStyle/>
        <a:p>
          <a:endParaRPr lang="es-EC"/>
        </a:p>
      </dgm:t>
    </dgm:pt>
    <dgm:pt modelId="{29AE6A6A-B32A-404D-B30A-F4F6D052137C}" type="pres">
      <dgm:prSet presAssocID="{133E72DF-EF18-45EE-A16E-BCE3E8178932}" presName="node" presStyleLbl="node1" presStyleIdx="0" presStyleCnt="10">
        <dgm:presLayoutVars>
          <dgm:bulletEnabled val="1"/>
        </dgm:presLayoutVars>
      </dgm:prSet>
      <dgm:spPr/>
      <dgm:t>
        <a:bodyPr/>
        <a:lstStyle/>
        <a:p>
          <a:endParaRPr lang="es-EC"/>
        </a:p>
      </dgm:t>
    </dgm:pt>
    <dgm:pt modelId="{298B5A92-D2F6-4A77-B120-7FED16B0828E}" type="pres">
      <dgm:prSet presAssocID="{7EBEFBD2-76F5-4036-9B37-B29D14AE05E7}" presName="sibTrans" presStyleLbl="sibTrans1D1" presStyleIdx="0" presStyleCnt="9"/>
      <dgm:spPr/>
      <dgm:t>
        <a:bodyPr/>
        <a:lstStyle/>
        <a:p>
          <a:endParaRPr lang="es-EC"/>
        </a:p>
      </dgm:t>
    </dgm:pt>
    <dgm:pt modelId="{11A8F1A1-DF48-4B43-A40B-27D6792A9F03}" type="pres">
      <dgm:prSet presAssocID="{7EBEFBD2-76F5-4036-9B37-B29D14AE05E7}" presName="connectorText" presStyleLbl="sibTrans1D1" presStyleIdx="0" presStyleCnt="9"/>
      <dgm:spPr/>
      <dgm:t>
        <a:bodyPr/>
        <a:lstStyle/>
        <a:p>
          <a:endParaRPr lang="es-EC"/>
        </a:p>
      </dgm:t>
    </dgm:pt>
    <dgm:pt modelId="{28EBECA9-6FF7-4F6D-A1A2-5C951C320533}" type="pres">
      <dgm:prSet presAssocID="{E201A2A1-9FC2-47FD-895A-63A47A4A2804}" presName="node" presStyleLbl="node1" presStyleIdx="1" presStyleCnt="10">
        <dgm:presLayoutVars>
          <dgm:bulletEnabled val="1"/>
        </dgm:presLayoutVars>
      </dgm:prSet>
      <dgm:spPr/>
      <dgm:t>
        <a:bodyPr/>
        <a:lstStyle/>
        <a:p>
          <a:endParaRPr lang="es-EC"/>
        </a:p>
      </dgm:t>
    </dgm:pt>
    <dgm:pt modelId="{1026782E-01E8-449E-BC51-639E9F2ECB94}" type="pres">
      <dgm:prSet presAssocID="{FE9DB314-D494-42E8-8E51-2B2DF6618CF5}" presName="sibTrans" presStyleLbl="sibTrans1D1" presStyleIdx="1" presStyleCnt="9"/>
      <dgm:spPr/>
      <dgm:t>
        <a:bodyPr/>
        <a:lstStyle/>
        <a:p>
          <a:endParaRPr lang="es-EC"/>
        </a:p>
      </dgm:t>
    </dgm:pt>
    <dgm:pt modelId="{9F2A9375-486E-46E4-A17D-85A8F046834A}" type="pres">
      <dgm:prSet presAssocID="{FE9DB314-D494-42E8-8E51-2B2DF6618CF5}" presName="connectorText" presStyleLbl="sibTrans1D1" presStyleIdx="1" presStyleCnt="9"/>
      <dgm:spPr/>
      <dgm:t>
        <a:bodyPr/>
        <a:lstStyle/>
        <a:p>
          <a:endParaRPr lang="es-EC"/>
        </a:p>
      </dgm:t>
    </dgm:pt>
    <dgm:pt modelId="{2DFC63AD-2E49-48CB-8A3E-442BD678A14A}" type="pres">
      <dgm:prSet presAssocID="{E071A427-E152-40A6-B1F6-274F1BBBA3EB}" presName="node" presStyleLbl="node1" presStyleIdx="2" presStyleCnt="10">
        <dgm:presLayoutVars>
          <dgm:bulletEnabled val="1"/>
        </dgm:presLayoutVars>
      </dgm:prSet>
      <dgm:spPr/>
      <dgm:t>
        <a:bodyPr/>
        <a:lstStyle/>
        <a:p>
          <a:endParaRPr lang="es-EC"/>
        </a:p>
      </dgm:t>
    </dgm:pt>
    <dgm:pt modelId="{3DFACDC5-C16B-49F6-9AB9-37CDAE3BBD7B}" type="pres">
      <dgm:prSet presAssocID="{EDE7B1C9-D850-4114-81DC-61B2CA74CF98}" presName="sibTrans" presStyleLbl="sibTrans1D1" presStyleIdx="2" presStyleCnt="9"/>
      <dgm:spPr/>
      <dgm:t>
        <a:bodyPr/>
        <a:lstStyle/>
        <a:p>
          <a:endParaRPr lang="es-EC"/>
        </a:p>
      </dgm:t>
    </dgm:pt>
    <dgm:pt modelId="{16D69C2D-E202-468B-978D-15A6395E02D1}" type="pres">
      <dgm:prSet presAssocID="{EDE7B1C9-D850-4114-81DC-61B2CA74CF98}" presName="connectorText" presStyleLbl="sibTrans1D1" presStyleIdx="2" presStyleCnt="9"/>
      <dgm:spPr/>
      <dgm:t>
        <a:bodyPr/>
        <a:lstStyle/>
        <a:p>
          <a:endParaRPr lang="es-EC"/>
        </a:p>
      </dgm:t>
    </dgm:pt>
    <dgm:pt modelId="{8E796E64-A3C2-4973-ACE8-A9281B257F71}" type="pres">
      <dgm:prSet presAssocID="{48997881-6E07-4873-9CA1-76EC3011B981}" presName="node" presStyleLbl="node1" presStyleIdx="3" presStyleCnt="10">
        <dgm:presLayoutVars>
          <dgm:bulletEnabled val="1"/>
        </dgm:presLayoutVars>
      </dgm:prSet>
      <dgm:spPr/>
      <dgm:t>
        <a:bodyPr/>
        <a:lstStyle/>
        <a:p>
          <a:endParaRPr lang="es-EC"/>
        </a:p>
      </dgm:t>
    </dgm:pt>
    <dgm:pt modelId="{DCC306D1-4422-49AF-86DA-1E437F717089}" type="pres">
      <dgm:prSet presAssocID="{C81205DC-8EA5-47B8-B958-95B534249F44}" presName="sibTrans" presStyleLbl="sibTrans1D1" presStyleIdx="3" presStyleCnt="9"/>
      <dgm:spPr/>
      <dgm:t>
        <a:bodyPr/>
        <a:lstStyle/>
        <a:p>
          <a:endParaRPr lang="es-EC"/>
        </a:p>
      </dgm:t>
    </dgm:pt>
    <dgm:pt modelId="{24D5DCEA-C1D6-4054-AEC2-807D79F705EB}" type="pres">
      <dgm:prSet presAssocID="{C81205DC-8EA5-47B8-B958-95B534249F44}" presName="connectorText" presStyleLbl="sibTrans1D1" presStyleIdx="3" presStyleCnt="9"/>
      <dgm:spPr/>
      <dgm:t>
        <a:bodyPr/>
        <a:lstStyle/>
        <a:p>
          <a:endParaRPr lang="es-EC"/>
        </a:p>
      </dgm:t>
    </dgm:pt>
    <dgm:pt modelId="{1EFCCD5C-6D39-45CA-BBA2-B0B5E957989B}" type="pres">
      <dgm:prSet presAssocID="{A2D272BA-5090-4893-AEF0-D4CF849AB754}" presName="node" presStyleLbl="node1" presStyleIdx="4" presStyleCnt="10">
        <dgm:presLayoutVars>
          <dgm:bulletEnabled val="1"/>
        </dgm:presLayoutVars>
      </dgm:prSet>
      <dgm:spPr/>
      <dgm:t>
        <a:bodyPr/>
        <a:lstStyle/>
        <a:p>
          <a:endParaRPr lang="es-EC"/>
        </a:p>
      </dgm:t>
    </dgm:pt>
    <dgm:pt modelId="{ABAB11C5-4340-4CDC-917A-B63C3F34ED99}" type="pres">
      <dgm:prSet presAssocID="{636BB63C-A654-4236-BF88-11CCEB4D47D0}" presName="sibTrans" presStyleLbl="sibTrans1D1" presStyleIdx="4" presStyleCnt="9"/>
      <dgm:spPr/>
      <dgm:t>
        <a:bodyPr/>
        <a:lstStyle/>
        <a:p>
          <a:endParaRPr lang="es-EC"/>
        </a:p>
      </dgm:t>
    </dgm:pt>
    <dgm:pt modelId="{435637B7-AB32-4325-8A7C-9F9CDA9D16AE}" type="pres">
      <dgm:prSet presAssocID="{636BB63C-A654-4236-BF88-11CCEB4D47D0}" presName="connectorText" presStyleLbl="sibTrans1D1" presStyleIdx="4" presStyleCnt="9"/>
      <dgm:spPr/>
      <dgm:t>
        <a:bodyPr/>
        <a:lstStyle/>
        <a:p>
          <a:endParaRPr lang="es-EC"/>
        </a:p>
      </dgm:t>
    </dgm:pt>
    <dgm:pt modelId="{E3ADDB93-BBF9-4A96-B290-AD0739BF478B}" type="pres">
      <dgm:prSet presAssocID="{A7BA80C5-8B12-4229-9D2E-7EB1831EE4E9}" presName="node" presStyleLbl="node1" presStyleIdx="5" presStyleCnt="10">
        <dgm:presLayoutVars>
          <dgm:bulletEnabled val="1"/>
        </dgm:presLayoutVars>
      </dgm:prSet>
      <dgm:spPr/>
      <dgm:t>
        <a:bodyPr/>
        <a:lstStyle/>
        <a:p>
          <a:endParaRPr lang="es-EC"/>
        </a:p>
      </dgm:t>
    </dgm:pt>
    <dgm:pt modelId="{284F4881-E09F-491A-8C7C-D4B33A5433F0}" type="pres">
      <dgm:prSet presAssocID="{73DB23B3-1F71-4368-BC6E-4B982CD526EB}" presName="sibTrans" presStyleLbl="sibTrans1D1" presStyleIdx="5" presStyleCnt="9"/>
      <dgm:spPr/>
      <dgm:t>
        <a:bodyPr/>
        <a:lstStyle/>
        <a:p>
          <a:endParaRPr lang="es-EC"/>
        </a:p>
      </dgm:t>
    </dgm:pt>
    <dgm:pt modelId="{92F2FCA6-075B-472A-8B90-9DC4D787EDE1}" type="pres">
      <dgm:prSet presAssocID="{73DB23B3-1F71-4368-BC6E-4B982CD526EB}" presName="connectorText" presStyleLbl="sibTrans1D1" presStyleIdx="5" presStyleCnt="9"/>
      <dgm:spPr/>
      <dgm:t>
        <a:bodyPr/>
        <a:lstStyle/>
        <a:p>
          <a:endParaRPr lang="es-EC"/>
        </a:p>
      </dgm:t>
    </dgm:pt>
    <dgm:pt modelId="{B421857A-9FB6-4A63-BC77-FB336B5060F0}" type="pres">
      <dgm:prSet presAssocID="{EAEBDFF1-0CCD-44A7-A37D-454282DB825D}" presName="node" presStyleLbl="node1" presStyleIdx="6" presStyleCnt="10">
        <dgm:presLayoutVars>
          <dgm:bulletEnabled val="1"/>
        </dgm:presLayoutVars>
      </dgm:prSet>
      <dgm:spPr/>
      <dgm:t>
        <a:bodyPr/>
        <a:lstStyle/>
        <a:p>
          <a:endParaRPr lang="es-EC"/>
        </a:p>
      </dgm:t>
    </dgm:pt>
    <dgm:pt modelId="{FE7C96B4-E188-4D21-BEA6-C9449077D15C}" type="pres">
      <dgm:prSet presAssocID="{66968E18-7998-4481-8337-D18589148B3B}" presName="sibTrans" presStyleLbl="sibTrans1D1" presStyleIdx="6" presStyleCnt="9"/>
      <dgm:spPr/>
      <dgm:t>
        <a:bodyPr/>
        <a:lstStyle/>
        <a:p>
          <a:endParaRPr lang="es-EC"/>
        </a:p>
      </dgm:t>
    </dgm:pt>
    <dgm:pt modelId="{46AC05AC-444E-44FC-9FE5-F728F940C217}" type="pres">
      <dgm:prSet presAssocID="{66968E18-7998-4481-8337-D18589148B3B}" presName="connectorText" presStyleLbl="sibTrans1D1" presStyleIdx="6" presStyleCnt="9"/>
      <dgm:spPr/>
      <dgm:t>
        <a:bodyPr/>
        <a:lstStyle/>
        <a:p>
          <a:endParaRPr lang="es-EC"/>
        </a:p>
      </dgm:t>
    </dgm:pt>
    <dgm:pt modelId="{2FB5D813-9EEF-414C-978A-8C8EA537E235}" type="pres">
      <dgm:prSet presAssocID="{21595D49-A048-459B-A6F2-E50346C7F5E9}" presName="node" presStyleLbl="node1" presStyleIdx="7" presStyleCnt="10">
        <dgm:presLayoutVars>
          <dgm:bulletEnabled val="1"/>
        </dgm:presLayoutVars>
      </dgm:prSet>
      <dgm:spPr/>
      <dgm:t>
        <a:bodyPr/>
        <a:lstStyle/>
        <a:p>
          <a:endParaRPr lang="es-EC"/>
        </a:p>
      </dgm:t>
    </dgm:pt>
    <dgm:pt modelId="{413C2F7E-C2CE-4045-AB97-3F659FFDCE5A}" type="pres">
      <dgm:prSet presAssocID="{0730C073-0723-48EA-8451-34A4AF6B5838}" presName="sibTrans" presStyleLbl="sibTrans1D1" presStyleIdx="7" presStyleCnt="9"/>
      <dgm:spPr/>
      <dgm:t>
        <a:bodyPr/>
        <a:lstStyle/>
        <a:p>
          <a:endParaRPr lang="es-EC"/>
        </a:p>
      </dgm:t>
    </dgm:pt>
    <dgm:pt modelId="{A6FA9883-12A1-4115-9F3C-27281D957855}" type="pres">
      <dgm:prSet presAssocID="{0730C073-0723-48EA-8451-34A4AF6B5838}" presName="connectorText" presStyleLbl="sibTrans1D1" presStyleIdx="7" presStyleCnt="9"/>
      <dgm:spPr/>
      <dgm:t>
        <a:bodyPr/>
        <a:lstStyle/>
        <a:p>
          <a:endParaRPr lang="es-EC"/>
        </a:p>
      </dgm:t>
    </dgm:pt>
    <dgm:pt modelId="{8DA057A3-9234-4EAF-B9B7-02E6D636BE4D}" type="pres">
      <dgm:prSet presAssocID="{23CE80DC-19D1-49BD-8463-A226C35E9329}" presName="node" presStyleLbl="node1" presStyleIdx="8" presStyleCnt="10">
        <dgm:presLayoutVars>
          <dgm:bulletEnabled val="1"/>
        </dgm:presLayoutVars>
      </dgm:prSet>
      <dgm:spPr/>
      <dgm:t>
        <a:bodyPr/>
        <a:lstStyle/>
        <a:p>
          <a:endParaRPr lang="es-EC"/>
        </a:p>
      </dgm:t>
    </dgm:pt>
    <dgm:pt modelId="{7E390600-422C-4C2E-9B28-139AE9CAB88E}" type="pres">
      <dgm:prSet presAssocID="{656424B1-3A51-457C-8CEE-68122C13B027}" presName="sibTrans" presStyleLbl="sibTrans1D1" presStyleIdx="8" presStyleCnt="9"/>
      <dgm:spPr/>
      <dgm:t>
        <a:bodyPr/>
        <a:lstStyle/>
        <a:p>
          <a:endParaRPr lang="es-EC"/>
        </a:p>
      </dgm:t>
    </dgm:pt>
    <dgm:pt modelId="{69C5935B-BFF2-4DC3-9B25-83CEE75C8AF8}" type="pres">
      <dgm:prSet presAssocID="{656424B1-3A51-457C-8CEE-68122C13B027}" presName="connectorText" presStyleLbl="sibTrans1D1" presStyleIdx="8" presStyleCnt="9"/>
      <dgm:spPr/>
      <dgm:t>
        <a:bodyPr/>
        <a:lstStyle/>
        <a:p>
          <a:endParaRPr lang="es-EC"/>
        </a:p>
      </dgm:t>
    </dgm:pt>
    <dgm:pt modelId="{6F84F94F-821F-471F-948B-F8616C5A0187}" type="pres">
      <dgm:prSet presAssocID="{A0AFB876-4D31-4717-940F-4C9B8A5D107C}" presName="node" presStyleLbl="node1" presStyleIdx="9" presStyleCnt="10">
        <dgm:presLayoutVars>
          <dgm:bulletEnabled val="1"/>
        </dgm:presLayoutVars>
      </dgm:prSet>
      <dgm:spPr/>
      <dgm:t>
        <a:bodyPr/>
        <a:lstStyle/>
        <a:p>
          <a:endParaRPr lang="es-EC"/>
        </a:p>
      </dgm:t>
    </dgm:pt>
  </dgm:ptLst>
  <dgm:cxnLst>
    <dgm:cxn modelId="{3ACB1FAD-EC0A-43A7-81D4-F755E338A411}" type="presOf" srcId="{7EBEFBD2-76F5-4036-9B37-B29D14AE05E7}" destId="{11A8F1A1-DF48-4B43-A40B-27D6792A9F03}" srcOrd="1" destOrd="0" presId="urn:microsoft.com/office/officeart/2005/8/layout/bProcess3"/>
    <dgm:cxn modelId="{643DEED8-908F-42C2-9612-20EC461D2F6D}" type="presOf" srcId="{636BB63C-A654-4236-BF88-11CCEB4D47D0}" destId="{435637B7-AB32-4325-8A7C-9F9CDA9D16AE}" srcOrd="1" destOrd="0" presId="urn:microsoft.com/office/officeart/2005/8/layout/bProcess3"/>
    <dgm:cxn modelId="{07AB3BD3-93D4-40F3-88A9-1D1A2B78CC1F}" srcId="{A1A8BE5F-97D3-4599-9AD9-0D5BD5153C5C}" destId="{E201A2A1-9FC2-47FD-895A-63A47A4A2804}" srcOrd="1" destOrd="0" parTransId="{E6919579-B77C-4883-9220-B1D1AC8FC93C}" sibTransId="{FE9DB314-D494-42E8-8E51-2B2DF6618CF5}"/>
    <dgm:cxn modelId="{CFF01DA3-A9C3-4853-A1CF-C0D42139FE1A}" type="presOf" srcId="{A0AFB876-4D31-4717-940F-4C9B8A5D107C}" destId="{6F84F94F-821F-471F-948B-F8616C5A0187}" srcOrd="0" destOrd="0" presId="urn:microsoft.com/office/officeart/2005/8/layout/bProcess3"/>
    <dgm:cxn modelId="{BEE08C26-8F4D-480D-B296-A1314B96DA0A}" type="presOf" srcId="{EDE7B1C9-D850-4114-81DC-61B2CA74CF98}" destId="{16D69C2D-E202-468B-978D-15A6395E02D1}" srcOrd="1" destOrd="0" presId="urn:microsoft.com/office/officeart/2005/8/layout/bProcess3"/>
    <dgm:cxn modelId="{BBE7C968-58F0-49BA-A2BD-6502A1563A45}" type="presOf" srcId="{66968E18-7998-4481-8337-D18589148B3B}" destId="{FE7C96B4-E188-4D21-BEA6-C9449077D15C}" srcOrd="0" destOrd="0" presId="urn:microsoft.com/office/officeart/2005/8/layout/bProcess3"/>
    <dgm:cxn modelId="{0D73CD32-4020-453A-9BD9-3C5372C757F5}" srcId="{A1A8BE5F-97D3-4599-9AD9-0D5BD5153C5C}" destId="{EAEBDFF1-0CCD-44A7-A37D-454282DB825D}" srcOrd="6" destOrd="0" parTransId="{69D875A9-4984-4EC2-8372-E20DA4DC594F}" sibTransId="{66968E18-7998-4481-8337-D18589148B3B}"/>
    <dgm:cxn modelId="{1312EFDC-13C9-4CF6-AAD0-DE9F5D0BE037}" type="presOf" srcId="{0730C073-0723-48EA-8451-34A4AF6B5838}" destId="{A6FA9883-12A1-4115-9F3C-27281D957855}" srcOrd="1" destOrd="0" presId="urn:microsoft.com/office/officeart/2005/8/layout/bProcess3"/>
    <dgm:cxn modelId="{A2664872-7F7A-4549-80A7-82BBD3487380}" type="presOf" srcId="{FE9DB314-D494-42E8-8E51-2B2DF6618CF5}" destId="{9F2A9375-486E-46E4-A17D-85A8F046834A}" srcOrd="1" destOrd="0" presId="urn:microsoft.com/office/officeart/2005/8/layout/bProcess3"/>
    <dgm:cxn modelId="{81E35C30-9E4B-41CC-A27F-ABF7A05FFD35}" srcId="{A1A8BE5F-97D3-4599-9AD9-0D5BD5153C5C}" destId="{A2D272BA-5090-4893-AEF0-D4CF849AB754}" srcOrd="4" destOrd="0" parTransId="{C65B8981-EB06-4C9B-8780-FE4540FDD42F}" sibTransId="{636BB63C-A654-4236-BF88-11CCEB4D47D0}"/>
    <dgm:cxn modelId="{4C174C17-E8AD-43B8-BBEB-37BA45D7AEDB}" type="presOf" srcId="{23CE80DC-19D1-49BD-8463-A226C35E9329}" destId="{8DA057A3-9234-4EAF-B9B7-02E6D636BE4D}" srcOrd="0" destOrd="0" presId="urn:microsoft.com/office/officeart/2005/8/layout/bProcess3"/>
    <dgm:cxn modelId="{589DCEDF-F7C6-4CC6-8D4B-818E37CC2D67}" type="presOf" srcId="{73DB23B3-1F71-4368-BC6E-4B982CD526EB}" destId="{92F2FCA6-075B-472A-8B90-9DC4D787EDE1}" srcOrd="1" destOrd="0" presId="urn:microsoft.com/office/officeart/2005/8/layout/bProcess3"/>
    <dgm:cxn modelId="{4B9BBF1B-ECF4-468B-B97A-13DB57A5F3CA}" type="presOf" srcId="{A7BA80C5-8B12-4229-9D2E-7EB1831EE4E9}" destId="{E3ADDB93-BBF9-4A96-B290-AD0739BF478B}" srcOrd="0" destOrd="0" presId="urn:microsoft.com/office/officeart/2005/8/layout/bProcess3"/>
    <dgm:cxn modelId="{99D9193E-6077-41CB-8DA4-0F1037783CA8}" srcId="{A1A8BE5F-97D3-4599-9AD9-0D5BD5153C5C}" destId="{A0AFB876-4D31-4717-940F-4C9B8A5D107C}" srcOrd="9" destOrd="0" parTransId="{ABC2BE95-617D-4A1F-9832-B48ACE5B6E0B}" sibTransId="{8D0E4A4F-D017-4700-B103-29A9DF78748F}"/>
    <dgm:cxn modelId="{02176AA6-19DD-4B98-9934-496FCB912F0A}" srcId="{A1A8BE5F-97D3-4599-9AD9-0D5BD5153C5C}" destId="{48997881-6E07-4873-9CA1-76EC3011B981}" srcOrd="3" destOrd="0" parTransId="{BFCC9CAC-55E1-4463-A3C2-938617B44BF0}" sibTransId="{C81205DC-8EA5-47B8-B958-95B534249F44}"/>
    <dgm:cxn modelId="{0C1716F5-75FA-48C9-88C3-239613AFD4FB}" type="presOf" srcId="{A2D272BA-5090-4893-AEF0-D4CF849AB754}" destId="{1EFCCD5C-6D39-45CA-BBA2-B0B5E957989B}" srcOrd="0" destOrd="0" presId="urn:microsoft.com/office/officeart/2005/8/layout/bProcess3"/>
    <dgm:cxn modelId="{6FEDD71A-4E40-4D30-81F6-440F5BA5C092}" srcId="{A1A8BE5F-97D3-4599-9AD9-0D5BD5153C5C}" destId="{E071A427-E152-40A6-B1F6-274F1BBBA3EB}" srcOrd="2" destOrd="0" parTransId="{58583508-5A04-465C-B606-8A21B42C3D1F}" sibTransId="{EDE7B1C9-D850-4114-81DC-61B2CA74CF98}"/>
    <dgm:cxn modelId="{56F0E85E-6E5C-4A2E-8233-6C51A8E2593E}" srcId="{A1A8BE5F-97D3-4599-9AD9-0D5BD5153C5C}" destId="{21595D49-A048-459B-A6F2-E50346C7F5E9}" srcOrd="7" destOrd="0" parTransId="{5DAE05E0-DB7C-4C10-8611-E3F0F2B3FA0F}" sibTransId="{0730C073-0723-48EA-8451-34A4AF6B5838}"/>
    <dgm:cxn modelId="{616BB561-C22B-4C48-8D59-1D1352CCB832}" srcId="{A1A8BE5F-97D3-4599-9AD9-0D5BD5153C5C}" destId="{133E72DF-EF18-45EE-A16E-BCE3E8178932}" srcOrd="0" destOrd="0" parTransId="{48979028-C303-41EE-8EFD-1475A55C284D}" sibTransId="{7EBEFBD2-76F5-4036-9B37-B29D14AE05E7}"/>
    <dgm:cxn modelId="{655E5DC7-03B2-490A-92CC-756B704A18C8}" type="presOf" srcId="{73DB23B3-1F71-4368-BC6E-4B982CD526EB}" destId="{284F4881-E09F-491A-8C7C-D4B33A5433F0}" srcOrd="0" destOrd="0" presId="urn:microsoft.com/office/officeart/2005/8/layout/bProcess3"/>
    <dgm:cxn modelId="{D9968A1C-EEAE-4C4C-9B5C-5876FA0D7946}" type="presOf" srcId="{C81205DC-8EA5-47B8-B958-95B534249F44}" destId="{DCC306D1-4422-49AF-86DA-1E437F717089}" srcOrd="0" destOrd="0" presId="urn:microsoft.com/office/officeart/2005/8/layout/bProcess3"/>
    <dgm:cxn modelId="{07F3001D-D5E2-4E35-B0EF-E3ADA193209B}" type="presOf" srcId="{FE9DB314-D494-42E8-8E51-2B2DF6618CF5}" destId="{1026782E-01E8-449E-BC51-639E9F2ECB94}" srcOrd="0" destOrd="0" presId="urn:microsoft.com/office/officeart/2005/8/layout/bProcess3"/>
    <dgm:cxn modelId="{86D79F2F-FD7C-4AD4-AE18-24B2E009D785}" type="presOf" srcId="{21595D49-A048-459B-A6F2-E50346C7F5E9}" destId="{2FB5D813-9EEF-414C-978A-8C8EA537E235}" srcOrd="0" destOrd="0" presId="urn:microsoft.com/office/officeart/2005/8/layout/bProcess3"/>
    <dgm:cxn modelId="{C2FD294D-71BC-4692-89FF-834985B58002}" type="presOf" srcId="{66968E18-7998-4481-8337-D18589148B3B}" destId="{46AC05AC-444E-44FC-9FE5-F728F940C217}" srcOrd="1" destOrd="0" presId="urn:microsoft.com/office/officeart/2005/8/layout/bProcess3"/>
    <dgm:cxn modelId="{35309DE6-00E2-4B28-AA6C-A2027DA7B60B}" type="presOf" srcId="{133E72DF-EF18-45EE-A16E-BCE3E8178932}" destId="{29AE6A6A-B32A-404D-B30A-F4F6D052137C}" srcOrd="0" destOrd="0" presId="urn:microsoft.com/office/officeart/2005/8/layout/bProcess3"/>
    <dgm:cxn modelId="{2444F07C-9636-40CC-A385-AE19853C9C82}" type="presOf" srcId="{C81205DC-8EA5-47B8-B958-95B534249F44}" destId="{24D5DCEA-C1D6-4054-AEC2-807D79F705EB}" srcOrd="1" destOrd="0" presId="urn:microsoft.com/office/officeart/2005/8/layout/bProcess3"/>
    <dgm:cxn modelId="{E52B2995-8144-48CD-8333-A5DB42F56F16}" type="presOf" srcId="{A1A8BE5F-97D3-4599-9AD9-0D5BD5153C5C}" destId="{548DA6CF-5D02-4A99-8965-5A519510A523}" srcOrd="0" destOrd="0" presId="urn:microsoft.com/office/officeart/2005/8/layout/bProcess3"/>
    <dgm:cxn modelId="{39BCBFD9-C817-4253-A781-E891979462CA}" type="presOf" srcId="{0730C073-0723-48EA-8451-34A4AF6B5838}" destId="{413C2F7E-C2CE-4045-AB97-3F659FFDCE5A}" srcOrd="0" destOrd="0" presId="urn:microsoft.com/office/officeart/2005/8/layout/bProcess3"/>
    <dgm:cxn modelId="{EA72AA6A-AA7C-4F8F-A248-A8287FD80E32}" type="presOf" srcId="{7EBEFBD2-76F5-4036-9B37-B29D14AE05E7}" destId="{298B5A92-D2F6-4A77-B120-7FED16B0828E}" srcOrd="0" destOrd="0" presId="urn:microsoft.com/office/officeart/2005/8/layout/bProcess3"/>
    <dgm:cxn modelId="{5C9E689E-7F70-4168-B729-2759C0158091}" type="presOf" srcId="{E201A2A1-9FC2-47FD-895A-63A47A4A2804}" destId="{28EBECA9-6FF7-4F6D-A1A2-5C951C320533}" srcOrd="0" destOrd="0" presId="urn:microsoft.com/office/officeart/2005/8/layout/bProcess3"/>
    <dgm:cxn modelId="{1B33EF4E-5697-49E1-8286-189D128FDB80}" type="presOf" srcId="{48997881-6E07-4873-9CA1-76EC3011B981}" destId="{8E796E64-A3C2-4973-ACE8-A9281B257F71}" srcOrd="0" destOrd="0" presId="urn:microsoft.com/office/officeart/2005/8/layout/bProcess3"/>
    <dgm:cxn modelId="{C4E60E08-AE2C-4496-90AF-A18232E28ACF}" type="presOf" srcId="{656424B1-3A51-457C-8CEE-68122C13B027}" destId="{7E390600-422C-4C2E-9B28-139AE9CAB88E}" srcOrd="0" destOrd="0" presId="urn:microsoft.com/office/officeart/2005/8/layout/bProcess3"/>
    <dgm:cxn modelId="{FF682A7F-16AB-40D0-9623-B5D7252F76EB}" type="presOf" srcId="{636BB63C-A654-4236-BF88-11CCEB4D47D0}" destId="{ABAB11C5-4340-4CDC-917A-B63C3F34ED99}" srcOrd="0" destOrd="0" presId="urn:microsoft.com/office/officeart/2005/8/layout/bProcess3"/>
    <dgm:cxn modelId="{06FCE24C-9D76-4572-9478-6B11C1E22C95}" type="presOf" srcId="{E071A427-E152-40A6-B1F6-274F1BBBA3EB}" destId="{2DFC63AD-2E49-48CB-8A3E-442BD678A14A}" srcOrd="0" destOrd="0" presId="urn:microsoft.com/office/officeart/2005/8/layout/bProcess3"/>
    <dgm:cxn modelId="{AA13549E-558E-430F-AB70-320DC391E862}" type="presOf" srcId="{EDE7B1C9-D850-4114-81DC-61B2CA74CF98}" destId="{3DFACDC5-C16B-49F6-9AB9-37CDAE3BBD7B}" srcOrd="0" destOrd="0" presId="urn:microsoft.com/office/officeart/2005/8/layout/bProcess3"/>
    <dgm:cxn modelId="{A91363B1-3A79-4225-880C-DD57BFF9852A}" srcId="{A1A8BE5F-97D3-4599-9AD9-0D5BD5153C5C}" destId="{A7BA80C5-8B12-4229-9D2E-7EB1831EE4E9}" srcOrd="5" destOrd="0" parTransId="{A9D89338-5666-42B3-9ABB-367FFD47BA40}" sibTransId="{73DB23B3-1F71-4368-BC6E-4B982CD526EB}"/>
    <dgm:cxn modelId="{C4D0553D-512E-4D9A-B2DE-C25448F1925E}" srcId="{A1A8BE5F-97D3-4599-9AD9-0D5BD5153C5C}" destId="{23CE80DC-19D1-49BD-8463-A226C35E9329}" srcOrd="8" destOrd="0" parTransId="{C7307903-9AA7-468F-B462-E4D65FBC9AF3}" sibTransId="{656424B1-3A51-457C-8CEE-68122C13B027}"/>
    <dgm:cxn modelId="{94D6164F-A2A9-479F-9A2E-1B0CCFE5DB39}" type="presOf" srcId="{656424B1-3A51-457C-8CEE-68122C13B027}" destId="{69C5935B-BFF2-4DC3-9B25-83CEE75C8AF8}" srcOrd="1" destOrd="0" presId="urn:microsoft.com/office/officeart/2005/8/layout/bProcess3"/>
    <dgm:cxn modelId="{CD441301-163A-4596-ACD4-63825320C086}" type="presOf" srcId="{EAEBDFF1-0CCD-44A7-A37D-454282DB825D}" destId="{B421857A-9FB6-4A63-BC77-FB336B5060F0}" srcOrd="0" destOrd="0" presId="urn:microsoft.com/office/officeart/2005/8/layout/bProcess3"/>
    <dgm:cxn modelId="{14905D65-213D-40F4-932F-4ECA9B1DE506}" type="presParOf" srcId="{548DA6CF-5D02-4A99-8965-5A519510A523}" destId="{29AE6A6A-B32A-404D-B30A-F4F6D052137C}" srcOrd="0" destOrd="0" presId="urn:microsoft.com/office/officeart/2005/8/layout/bProcess3"/>
    <dgm:cxn modelId="{A00C74C7-A247-4572-881A-7653324B768B}" type="presParOf" srcId="{548DA6CF-5D02-4A99-8965-5A519510A523}" destId="{298B5A92-D2F6-4A77-B120-7FED16B0828E}" srcOrd="1" destOrd="0" presId="urn:microsoft.com/office/officeart/2005/8/layout/bProcess3"/>
    <dgm:cxn modelId="{79828856-E717-4E5F-A883-F0E9780AFB30}" type="presParOf" srcId="{298B5A92-D2F6-4A77-B120-7FED16B0828E}" destId="{11A8F1A1-DF48-4B43-A40B-27D6792A9F03}" srcOrd="0" destOrd="0" presId="urn:microsoft.com/office/officeart/2005/8/layout/bProcess3"/>
    <dgm:cxn modelId="{9DB2E24B-9AC3-4BDC-A33A-76E5D78C6C1B}" type="presParOf" srcId="{548DA6CF-5D02-4A99-8965-5A519510A523}" destId="{28EBECA9-6FF7-4F6D-A1A2-5C951C320533}" srcOrd="2" destOrd="0" presId="urn:microsoft.com/office/officeart/2005/8/layout/bProcess3"/>
    <dgm:cxn modelId="{94C506CB-3C27-4BCD-8958-A974D8B52255}" type="presParOf" srcId="{548DA6CF-5D02-4A99-8965-5A519510A523}" destId="{1026782E-01E8-449E-BC51-639E9F2ECB94}" srcOrd="3" destOrd="0" presId="urn:microsoft.com/office/officeart/2005/8/layout/bProcess3"/>
    <dgm:cxn modelId="{1C677954-AD78-4776-ACC3-F4ED614F7A74}" type="presParOf" srcId="{1026782E-01E8-449E-BC51-639E9F2ECB94}" destId="{9F2A9375-486E-46E4-A17D-85A8F046834A}" srcOrd="0" destOrd="0" presId="urn:microsoft.com/office/officeart/2005/8/layout/bProcess3"/>
    <dgm:cxn modelId="{AAEA15AD-BC51-4A15-999C-E791700AA0B5}" type="presParOf" srcId="{548DA6CF-5D02-4A99-8965-5A519510A523}" destId="{2DFC63AD-2E49-48CB-8A3E-442BD678A14A}" srcOrd="4" destOrd="0" presId="urn:microsoft.com/office/officeart/2005/8/layout/bProcess3"/>
    <dgm:cxn modelId="{2279D710-B42A-4E87-BA0B-5F81FE778FDC}" type="presParOf" srcId="{548DA6CF-5D02-4A99-8965-5A519510A523}" destId="{3DFACDC5-C16B-49F6-9AB9-37CDAE3BBD7B}" srcOrd="5" destOrd="0" presId="urn:microsoft.com/office/officeart/2005/8/layout/bProcess3"/>
    <dgm:cxn modelId="{7684DFC3-1CA0-45EB-9254-BE2CDAA47F3C}" type="presParOf" srcId="{3DFACDC5-C16B-49F6-9AB9-37CDAE3BBD7B}" destId="{16D69C2D-E202-468B-978D-15A6395E02D1}" srcOrd="0" destOrd="0" presId="urn:microsoft.com/office/officeart/2005/8/layout/bProcess3"/>
    <dgm:cxn modelId="{168D42BF-CD4C-44F4-BACF-F9A8E6ADBC42}" type="presParOf" srcId="{548DA6CF-5D02-4A99-8965-5A519510A523}" destId="{8E796E64-A3C2-4973-ACE8-A9281B257F71}" srcOrd="6" destOrd="0" presId="urn:microsoft.com/office/officeart/2005/8/layout/bProcess3"/>
    <dgm:cxn modelId="{073A3044-A822-492E-A0A0-9065D87319D1}" type="presParOf" srcId="{548DA6CF-5D02-4A99-8965-5A519510A523}" destId="{DCC306D1-4422-49AF-86DA-1E437F717089}" srcOrd="7" destOrd="0" presId="urn:microsoft.com/office/officeart/2005/8/layout/bProcess3"/>
    <dgm:cxn modelId="{EA3B38B0-5A57-4643-A4FF-B955364F3515}" type="presParOf" srcId="{DCC306D1-4422-49AF-86DA-1E437F717089}" destId="{24D5DCEA-C1D6-4054-AEC2-807D79F705EB}" srcOrd="0" destOrd="0" presId="urn:microsoft.com/office/officeart/2005/8/layout/bProcess3"/>
    <dgm:cxn modelId="{7A177D35-2290-40C3-A635-1B1E965D43F5}" type="presParOf" srcId="{548DA6CF-5D02-4A99-8965-5A519510A523}" destId="{1EFCCD5C-6D39-45CA-BBA2-B0B5E957989B}" srcOrd="8" destOrd="0" presId="urn:microsoft.com/office/officeart/2005/8/layout/bProcess3"/>
    <dgm:cxn modelId="{7CFF80F2-D4A5-4F26-97B6-5D5D93A7D901}" type="presParOf" srcId="{548DA6CF-5D02-4A99-8965-5A519510A523}" destId="{ABAB11C5-4340-4CDC-917A-B63C3F34ED99}" srcOrd="9" destOrd="0" presId="urn:microsoft.com/office/officeart/2005/8/layout/bProcess3"/>
    <dgm:cxn modelId="{A58774F2-3F77-491F-8507-7A4555A66F67}" type="presParOf" srcId="{ABAB11C5-4340-4CDC-917A-B63C3F34ED99}" destId="{435637B7-AB32-4325-8A7C-9F9CDA9D16AE}" srcOrd="0" destOrd="0" presId="urn:microsoft.com/office/officeart/2005/8/layout/bProcess3"/>
    <dgm:cxn modelId="{68E5803D-8CB4-42C0-97A1-E01D1243BFF7}" type="presParOf" srcId="{548DA6CF-5D02-4A99-8965-5A519510A523}" destId="{E3ADDB93-BBF9-4A96-B290-AD0739BF478B}" srcOrd="10" destOrd="0" presId="urn:microsoft.com/office/officeart/2005/8/layout/bProcess3"/>
    <dgm:cxn modelId="{647CF512-55D1-401B-915D-2E7D32867039}" type="presParOf" srcId="{548DA6CF-5D02-4A99-8965-5A519510A523}" destId="{284F4881-E09F-491A-8C7C-D4B33A5433F0}" srcOrd="11" destOrd="0" presId="urn:microsoft.com/office/officeart/2005/8/layout/bProcess3"/>
    <dgm:cxn modelId="{DDB407B0-9DE1-4F0A-937C-C57FBC503163}" type="presParOf" srcId="{284F4881-E09F-491A-8C7C-D4B33A5433F0}" destId="{92F2FCA6-075B-472A-8B90-9DC4D787EDE1}" srcOrd="0" destOrd="0" presId="urn:microsoft.com/office/officeart/2005/8/layout/bProcess3"/>
    <dgm:cxn modelId="{4BBB437C-6E7F-4540-BC38-4982494D6BAA}" type="presParOf" srcId="{548DA6CF-5D02-4A99-8965-5A519510A523}" destId="{B421857A-9FB6-4A63-BC77-FB336B5060F0}" srcOrd="12" destOrd="0" presId="urn:microsoft.com/office/officeart/2005/8/layout/bProcess3"/>
    <dgm:cxn modelId="{60206C73-5486-4FCF-9B12-8D5156B2B85C}" type="presParOf" srcId="{548DA6CF-5D02-4A99-8965-5A519510A523}" destId="{FE7C96B4-E188-4D21-BEA6-C9449077D15C}" srcOrd="13" destOrd="0" presId="urn:microsoft.com/office/officeart/2005/8/layout/bProcess3"/>
    <dgm:cxn modelId="{E7BF3434-97B4-4488-B7EA-BF5243A71326}" type="presParOf" srcId="{FE7C96B4-E188-4D21-BEA6-C9449077D15C}" destId="{46AC05AC-444E-44FC-9FE5-F728F940C217}" srcOrd="0" destOrd="0" presId="urn:microsoft.com/office/officeart/2005/8/layout/bProcess3"/>
    <dgm:cxn modelId="{C8DC1C17-EF33-4741-8D9F-FA17F3B83FA0}" type="presParOf" srcId="{548DA6CF-5D02-4A99-8965-5A519510A523}" destId="{2FB5D813-9EEF-414C-978A-8C8EA537E235}" srcOrd="14" destOrd="0" presId="urn:microsoft.com/office/officeart/2005/8/layout/bProcess3"/>
    <dgm:cxn modelId="{782F5B26-5409-411E-A1B7-674C85146F43}" type="presParOf" srcId="{548DA6CF-5D02-4A99-8965-5A519510A523}" destId="{413C2F7E-C2CE-4045-AB97-3F659FFDCE5A}" srcOrd="15" destOrd="0" presId="urn:microsoft.com/office/officeart/2005/8/layout/bProcess3"/>
    <dgm:cxn modelId="{3B9FADF9-8BFB-4B77-9513-2CAE61050BC2}" type="presParOf" srcId="{413C2F7E-C2CE-4045-AB97-3F659FFDCE5A}" destId="{A6FA9883-12A1-4115-9F3C-27281D957855}" srcOrd="0" destOrd="0" presId="urn:microsoft.com/office/officeart/2005/8/layout/bProcess3"/>
    <dgm:cxn modelId="{249A8529-9A6E-4B8C-BF58-3FFE64D6DABE}" type="presParOf" srcId="{548DA6CF-5D02-4A99-8965-5A519510A523}" destId="{8DA057A3-9234-4EAF-B9B7-02E6D636BE4D}" srcOrd="16" destOrd="0" presId="urn:microsoft.com/office/officeart/2005/8/layout/bProcess3"/>
    <dgm:cxn modelId="{C7A9A9C1-171B-4B5E-95D8-675834D5289D}" type="presParOf" srcId="{548DA6CF-5D02-4A99-8965-5A519510A523}" destId="{7E390600-422C-4C2E-9B28-139AE9CAB88E}" srcOrd="17" destOrd="0" presId="urn:microsoft.com/office/officeart/2005/8/layout/bProcess3"/>
    <dgm:cxn modelId="{30BDA42C-F495-4E36-894B-9252B5580AE2}" type="presParOf" srcId="{7E390600-422C-4C2E-9B28-139AE9CAB88E}" destId="{69C5935B-BFF2-4DC3-9B25-83CEE75C8AF8}" srcOrd="0" destOrd="0" presId="urn:microsoft.com/office/officeart/2005/8/layout/bProcess3"/>
    <dgm:cxn modelId="{705E1D14-BA66-436A-982E-D222FFF1FD9D}" type="presParOf" srcId="{548DA6CF-5D02-4A99-8965-5A519510A523}" destId="{6F84F94F-821F-471F-948B-F8616C5A0187}" srcOrd="18" destOrd="0" presId="urn:microsoft.com/office/officeart/2005/8/layout/bProcess3"/>
  </dgm:cxnLst>
  <dgm:bg/>
  <dgm:whole/>
</dgm:dataModel>
</file>

<file path=ppt/diagrams/data6.xml><?xml version="1.0" encoding="utf-8"?>
<dgm:dataModel xmlns:dgm="http://schemas.openxmlformats.org/drawingml/2006/diagram" xmlns:a="http://schemas.openxmlformats.org/drawingml/2006/main">
  <dgm:ptLst>
    <dgm:pt modelId="{A1A8BE5F-97D3-4599-9AD9-0D5BD5153C5C}"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s-EC"/>
        </a:p>
      </dgm:t>
    </dgm:pt>
    <dgm:pt modelId="{133E72DF-EF18-45EE-A16E-BCE3E8178932}">
      <dgm:prSet phldrT="[Texto]"/>
      <dgm:spPr/>
      <dgm:t>
        <a:bodyPr/>
        <a:lstStyle/>
        <a:p>
          <a:r>
            <a:rPr lang="es-EC" b="0" u="none" dirty="0" smtClean="0"/>
            <a:t>Presentación de la solicitud de apoyo puntual</a:t>
          </a:r>
          <a:endParaRPr lang="es-EC" b="0" u="none" dirty="0"/>
        </a:p>
      </dgm:t>
    </dgm:pt>
    <dgm:pt modelId="{48979028-C303-41EE-8EFD-1475A55C284D}" type="parTrans" cxnId="{616BB561-C22B-4C48-8D59-1D1352CCB832}">
      <dgm:prSet/>
      <dgm:spPr/>
      <dgm:t>
        <a:bodyPr/>
        <a:lstStyle/>
        <a:p>
          <a:endParaRPr lang="es-EC"/>
        </a:p>
      </dgm:t>
    </dgm:pt>
    <dgm:pt modelId="{7EBEFBD2-76F5-4036-9B37-B29D14AE05E7}" type="sibTrans" cxnId="{616BB561-C22B-4C48-8D59-1D1352CCB832}">
      <dgm:prSet/>
      <dgm:spPr/>
      <dgm:t>
        <a:bodyPr/>
        <a:lstStyle/>
        <a:p>
          <a:endParaRPr lang="es-EC"/>
        </a:p>
      </dgm:t>
    </dgm:pt>
    <dgm:pt modelId="{E201A2A1-9FC2-47FD-895A-63A47A4A2804}">
      <dgm:prSet phldrT="[Texto]"/>
      <dgm:spPr/>
      <dgm:t>
        <a:bodyPr/>
        <a:lstStyle/>
        <a:p>
          <a:r>
            <a:rPr lang="es-ES" b="0" u="none" dirty="0" smtClean="0"/>
            <a:t>Viabilidad de la solicitud</a:t>
          </a:r>
          <a:endParaRPr lang="es-EC" b="0" u="none" dirty="0"/>
        </a:p>
      </dgm:t>
    </dgm:pt>
    <dgm:pt modelId="{E6919579-B77C-4883-9220-B1D1AC8FC93C}" type="parTrans" cxnId="{07AB3BD3-93D4-40F3-88A9-1D1A2B78CC1F}">
      <dgm:prSet/>
      <dgm:spPr/>
      <dgm:t>
        <a:bodyPr/>
        <a:lstStyle/>
        <a:p>
          <a:endParaRPr lang="es-EC"/>
        </a:p>
      </dgm:t>
    </dgm:pt>
    <dgm:pt modelId="{FE9DB314-D494-42E8-8E51-2B2DF6618CF5}" type="sibTrans" cxnId="{07AB3BD3-93D4-40F3-88A9-1D1A2B78CC1F}">
      <dgm:prSet/>
      <dgm:spPr/>
      <dgm:t>
        <a:bodyPr/>
        <a:lstStyle/>
        <a:p>
          <a:endParaRPr lang="es-EC"/>
        </a:p>
      </dgm:t>
    </dgm:pt>
    <dgm:pt modelId="{E071A427-E152-40A6-B1F6-274F1BBBA3EB}">
      <dgm:prSet phldrT="[Texto]"/>
      <dgm:spPr/>
      <dgm:t>
        <a:bodyPr/>
        <a:lstStyle/>
        <a:p>
          <a:r>
            <a:rPr lang="es-EC" b="0" u="none" dirty="0" smtClean="0"/>
            <a:t>Tiene obra civil, revisa y realiza recomendaciones</a:t>
          </a:r>
          <a:endParaRPr lang="es-EC" b="0" u="none" dirty="0"/>
        </a:p>
      </dgm:t>
    </dgm:pt>
    <dgm:pt modelId="{58583508-5A04-465C-B606-8A21B42C3D1F}" type="parTrans" cxnId="{6FEDD71A-4E40-4D30-81F6-440F5BA5C092}">
      <dgm:prSet/>
      <dgm:spPr/>
      <dgm:t>
        <a:bodyPr/>
        <a:lstStyle/>
        <a:p>
          <a:endParaRPr lang="es-EC"/>
        </a:p>
      </dgm:t>
    </dgm:pt>
    <dgm:pt modelId="{EDE7B1C9-D850-4114-81DC-61B2CA74CF98}" type="sibTrans" cxnId="{6FEDD71A-4E40-4D30-81F6-440F5BA5C092}">
      <dgm:prSet/>
      <dgm:spPr/>
      <dgm:t>
        <a:bodyPr/>
        <a:lstStyle/>
        <a:p>
          <a:endParaRPr lang="es-EC"/>
        </a:p>
      </dgm:t>
    </dgm:pt>
    <dgm:pt modelId="{48997881-6E07-4873-9CA1-76EC3011B981}">
      <dgm:prSet phldrT="[Texto]"/>
      <dgm:spPr/>
      <dgm:t>
        <a:bodyPr/>
        <a:lstStyle/>
        <a:p>
          <a:r>
            <a:rPr lang="es-EC" b="0" u="none" dirty="0" smtClean="0"/>
            <a:t>Verificación codificación y registro en el presupuesto</a:t>
          </a:r>
          <a:endParaRPr lang="es-EC" b="0" u="none" dirty="0"/>
        </a:p>
      </dgm:t>
    </dgm:pt>
    <dgm:pt modelId="{BFCC9CAC-55E1-4463-A3C2-938617B44BF0}" type="parTrans" cxnId="{02176AA6-19DD-4B98-9934-496FCB912F0A}">
      <dgm:prSet/>
      <dgm:spPr/>
      <dgm:t>
        <a:bodyPr/>
        <a:lstStyle/>
        <a:p>
          <a:endParaRPr lang="es-EC"/>
        </a:p>
      </dgm:t>
    </dgm:pt>
    <dgm:pt modelId="{C81205DC-8EA5-47B8-B958-95B534249F44}" type="sibTrans" cxnId="{02176AA6-19DD-4B98-9934-496FCB912F0A}">
      <dgm:prSet/>
      <dgm:spPr/>
      <dgm:t>
        <a:bodyPr/>
        <a:lstStyle/>
        <a:p>
          <a:endParaRPr lang="es-EC"/>
        </a:p>
      </dgm:t>
    </dgm:pt>
    <dgm:pt modelId="{548DA6CF-5D02-4A99-8965-5A519510A523}" type="pres">
      <dgm:prSet presAssocID="{A1A8BE5F-97D3-4599-9AD9-0D5BD5153C5C}" presName="Name0" presStyleCnt="0">
        <dgm:presLayoutVars>
          <dgm:dir/>
          <dgm:resizeHandles val="exact"/>
        </dgm:presLayoutVars>
      </dgm:prSet>
      <dgm:spPr/>
      <dgm:t>
        <a:bodyPr/>
        <a:lstStyle/>
        <a:p>
          <a:endParaRPr lang="es-EC"/>
        </a:p>
      </dgm:t>
    </dgm:pt>
    <dgm:pt modelId="{29AE6A6A-B32A-404D-B30A-F4F6D052137C}" type="pres">
      <dgm:prSet presAssocID="{133E72DF-EF18-45EE-A16E-BCE3E8178932}" presName="node" presStyleLbl="node1" presStyleIdx="0" presStyleCnt="4">
        <dgm:presLayoutVars>
          <dgm:bulletEnabled val="1"/>
        </dgm:presLayoutVars>
      </dgm:prSet>
      <dgm:spPr/>
      <dgm:t>
        <a:bodyPr/>
        <a:lstStyle/>
        <a:p>
          <a:endParaRPr lang="es-EC"/>
        </a:p>
      </dgm:t>
    </dgm:pt>
    <dgm:pt modelId="{298B5A92-D2F6-4A77-B120-7FED16B0828E}" type="pres">
      <dgm:prSet presAssocID="{7EBEFBD2-76F5-4036-9B37-B29D14AE05E7}" presName="sibTrans" presStyleLbl="sibTrans1D1" presStyleIdx="0" presStyleCnt="3"/>
      <dgm:spPr/>
      <dgm:t>
        <a:bodyPr/>
        <a:lstStyle/>
        <a:p>
          <a:endParaRPr lang="es-EC"/>
        </a:p>
      </dgm:t>
    </dgm:pt>
    <dgm:pt modelId="{11A8F1A1-DF48-4B43-A40B-27D6792A9F03}" type="pres">
      <dgm:prSet presAssocID="{7EBEFBD2-76F5-4036-9B37-B29D14AE05E7}" presName="connectorText" presStyleLbl="sibTrans1D1" presStyleIdx="0" presStyleCnt="3"/>
      <dgm:spPr/>
      <dgm:t>
        <a:bodyPr/>
        <a:lstStyle/>
        <a:p>
          <a:endParaRPr lang="es-EC"/>
        </a:p>
      </dgm:t>
    </dgm:pt>
    <dgm:pt modelId="{28EBECA9-6FF7-4F6D-A1A2-5C951C320533}" type="pres">
      <dgm:prSet presAssocID="{E201A2A1-9FC2-47FD-895A-63A47A4A2804}" presName="node" presStyleLbl="node1" presStyleIdx="1" presStyleCnt="4">
        <dgm:presLayoutVars>
          <dgm:bulletEnabled val="1"/>
        </dgm:presLayoutVars>
      </dgm:prSet>
      <dgm:spPr/>
      <dgm:t>
        <a:bodyPr/>
        <a:lstStyle/>
        <a:p>
          <a:endParaRPr lang="es-EC"/>
        </a:p>
      </dgm:t>
    </dgm:pt>
    <dgm:pt modelId="{1026782E-01E8-449E-BC51-639E9F2ECB94}" type="pres">
      <dgm:prSet presAssocID="{FE9DB314-D494-42E8-8E51-2B2DF6618CF5}" presName="sibTrans" presStyleLbl="sibTrans1D1" presStyleIdx="1" presStyleCnt="3"/>
      <dgm:spPr/>
      <dgm:t>
        <a:bodyPr/>
        <a:lstStyle/>
        <a:p>
          <a:endParaRPr lang="es-EC"/>
        </a:p>
      </dgm:t>
    </dgm:pt>
    <dgm:pt modelId="{9F2A9375-486E-46E4-A17D-85A8F046834A}" type="pres">
      <dgm:prSet presAssocID="{FE9DB314-D494-42E8-8E51-2B2DF6618CF5}" presName="connectorText" presStyleLbl="sibTrans1D1" presStyleIdx="1" presStyleCnt="3"/>
      <dgm:spPr/>
      <dgm:t>
        <a:bodyPr/>
        <a:lstStyle/>
        <a:p>
          <a:endParaRPr lang="es-EC"/>
        </a:p>
      </dgm:t>
    </dgm:pt>
    <dgm:pt modelId="{2DFC63AD-2E49-48CB-8A3E-442BD678A14A}" type="pres">
      <dgm:prSet presAssocID="{E071A427-E152-40A6-B1F6-274F1BBBA3EB}" presName="node" presStyleLbl="node1" presStyleIdx="2" presStyleCnt="4">
        <dgm:presLayoutVars>
          <dgm:bulletEnabled val="1"/>
        </dgm:presLayoutVars>
      </dgm:prSet>
      <dgm:spPr/>
      <dgm:t>
        <a:bodyPr/>
        <a:lstStyle/>
        <a:p>
          <a:endParaRPr lang="es-EC"/>
        </a:p>
      </dgm:t>
    </dgm:pt>
    <dgm:pt modelId="{3DFACDC5-C16B-49F6-9AB9-37CDAE3BBD7B}" type="pres">
      <dgm:prSet presAssocID="{EDE7B1C9-D850-4114-81DC-61B2CA74CF98}" presName="sibTrans" presStyleLbl="sibTrans1D1" presStyleIdx="2" presStyleCnt="3"/>
      <dgm:spPr/>
      <dgm:t>
        <a:bodyPr/>
        <a:lstStyle/>
        <a:p>
          <a:endParaRPr lang="es-EC"/>
        </a:p>
      </dgm:t>
    </dgm:pt>
    <dgm:pt modelId="{16D69C2D-E202-468B-978D-15A6395E02D1}" type="pres">
      <dgm:prSet presAssocID="{EDE7B1C9-D850-4114-81DC-61B2CA74CF98}" presName="connectorText" presStyleLbl="sibTrans1D1" presStyleIdx="2" presStyleCnt="3"/>
      <dgm:spPr/>
      <dgm:t>
        <a:bodyPr/>
        <a:lstStyle/>
        <a:p>
          <a:endParaRPr lang="es-EC"/>
        </a:p>
      </dgm:t>
    </dgm:pt>
    <dgm:pt modelId="{8E796E64-A3C2-4973-ACE8-A9281B257F71}" type="pres">
      <dgm:prSet presAssocID="{48997881-6E07-4873-9CA1-76EC3011B981}" presName="node" presStyleLbl="node1" presStyleIdx="3" presStyleCnt="4">
        <dgm:presLayoutVars>
          <dgm:bulletEnabled val="1"/>
        </dgm:presLayoutVars>
      </dgm:prSet>
      <dgm:spPr/>
      <dgm:t>
        <a:bodyPr/>
        <a:lstStyle/>
        <a:p>
          <a:endParaRPr lang="es-EC"/>
        </a:p>
      </dgm:t>
    </dgm:pt>
  </dgm:ptLst>
  <dgm:cxnLst>
    <dgm:cxn modelId="{07AB3BD3-93D4-40F3-88A9-1D1A2B78CC1F}" srcId="{A1A8BE5F-97D3-4599-9AD9-0D5BD5153C5C}" destId="{E201A2A1-9FC2-47FD-895A-63A47A4A2804}" srcOrd="1" destOrd="0" parTransId="{E6919579-B77C-4883-9220-B1D1AC8FC93C}" sibTransId="{FE9DB314-D494-42E8-8E51-2B2DF6618CF5}"/>
    <dgm:cxn modelId="{9AC124BC-FD21-4248-9F15-A617F0B55A9F}" type="presOf" srcId="{EDE7B1C9-D850-4114-81DC-61B2CA74CF98}" destId="{3DFACDC5-C16B-49F6-9AB9-37CDAE3BBD7B}" srcOrd="0" destOrd="0" presId="urn:microsoft.com/office/officeart/2005/8/layout/bProcess3"/>
    <dgm:cxn modelId="{6FEDD71A-4E40-4D30-81F6-440F5BA5C092}" srcId="{A1A8BE5F-97D3-4599-9AD9-0D5BD5153C5C}" destId="{E071A427-E152-40A6-B1F6-274F1BBBA3EB}" srcOrd="2" destOrd="0" parTransId="{58583508-5A04-465C-B606-8A21B42C3D1F}" sibTransId="{EDE7B1C9-D850-4114-81DC-61B2CA74CF98}"/>
    <dgm:cxn modelId="{28C60013-EC92-4EAA-82A9-872B8C985EFC}" type="presOf" srcId="{7EBEFBD2-76F5-4036-9B37-B29D14AE05E7}" destId="{298B5A92-D2F6-4A77-B120-7FED16B0828E}" srcOrd="0" destOrd="0" presId="urn:microsoft.com/office/officeart/2005/8/layout/bProcess3"/>
    <dgm:cxn modelId="{D244CFBB-A4CE-4070-B3FF-0EA3DA1C1F59}" type="presOf" srcId="{A1A8BE5F-97D3-4599-9AD9-0D5BD5153C5C}" destId="{548DA6CF-5D02-4A99-8965-5A519510A523}" srcOrd="0" destOrd="0" presId="urn:microsoft.com/office/officeart/2005/8/layout/bProcess3"/>
    <dgm:cxn modelId="{02176AA6-19DD-4B98-9934-496FCB912F0A}" srcId="{A1A8BE5F-97D3-4599-9AD9-0D5BD5153C5C}" destId="{48997881-6E07-4873-9CA1-76EC3011B981}" srcOrd="3" destOrd="0" parTransId="{BFCC9CAC-55E1-4463-A3C2-938617B44BF0}" sibTransId="{C81205DC-8EA5-47B8-B958-95B534249F44}"/>
    <dgm:cxn modelId="{717F65CC-A6CF-4DA5-AC56-9453B1570F34}" type="presOf" srcId="{FE9DB314-D494-42E8-8E51-2B2DF6618CF5}" destId="{9F2A9375-486E-46E4-A17D-85A8F046834A}" srcOrd="1" destOrd="0" presId="urn:microsoft.com/office/officeart/2005/8/layout/bProcess3"/>
    <dgm:cxn modelId="{4DC4BB5B-FF75-4F0D-B598-E0F0AE49D34D}" type="presOf" srcId="{133E72DF-EF18-45EE-A16E-BCE3E8178932}" destId="{29AE6A6A-B32A-404D-B30A-F4F6D052137C}" srcOrd="0" destOrd="0" presId="urn:microsoft.com/office/officeart/2005/8/layout/bProcess3"/>
    <dgm:cxn modelId="{CE80D3FF-629B-4959-A43E-44C2DC7CAF77}" type="presOf" srcId="{EDE7B1C9-D850-4114-81DC-61B2CA74CF98}" destId="{16D69C2D-E202-468B-978D-15A6395E02D1}" srcOrd="1" destOrd="0" presId="urn:microsoft.com/office/officeart/2005/8/layout/bProcess3"/>
    <dgm:cxn modelId="{616BB561-C22B-4C48-8D59-1D1352CCB832}" srcId="{A1A8BE5F-97D3-4599-9AD9-0D5BD5153C5C}" destId="{133E72DF-EF18-45EE-A16E-BCE3E8178932}" srcOrd="0" destOrd="0" parTransId="{48979028-C303-41EE-8EFD-1475A55C284D}" sibTransId="{7EBEFBD2-76F5-4036-9B37-B29D14AE05E7}"/>
    <dgm:cxn modelId="{3E188FCA-ED69-40A1-AB00-F3C96EBB8ACD}" type="presOf" srcId="{E201A2A1-9FC2-47FD-895A-63A47A4A2804}" destId="{28EBECA9-6FF7-4F6D-A1A2-5C951C320533}" srcOrd="0" destOrd="0" presId="urn:microsoft.com/office/officeart/2005/8/layout/bProcess3"/>
    <dgm:cxn modelId="{856013D9-CD8A-4CC1-9256-BA17AC3461DF}" type="presOf" srcId="{E071A427-E152-40A6-B1F6-274F1BBBA3EB}" destId="{2DFC63AD-2E49-48CB-8A3E-442BD678A14A}" srcOrd="0" destOrd="0" presId="urn:microsoft.com/office/officeart/2005/8/layout/bProcess3"/>
    <dgm:cxn modelId="{1016523F-74F9-42C4-A4BA-44DF8299F4D2}" type="presOf" srcId="{7EBEFBD2-76F5-4036-9B37-B29D14AE05E7}" destId="{11A8F1A1-DF48-4B43-A40B-27D6792A9F03}" srcOrd="1" destOrd="0" presId="urn:microsoft.com/office/officeart/2005/8/layout/bProcess3"/>
    <dgm:cxn modelId="{49791E17-D78D-43A3-92D9-03658AB75869}" type="presOf" srcId="{48997881-6E07-4873-9CA1-76EC3011B981}" destId="{8E796E64-A3C2-4973-ACE8-A9281B257F71}" srcOrd="0" destOrd="0" presId="urn:microsoft.com/office/officeart/2005/8/layout/bProcess3"/>
    <dgm:cxn modelId="{3504572A-012B-4033-A98F-58230CEB1E7A}" type="presOf" srcId="{FE9DB314-D494-42E8-8E51-2B2DF6618CF5}" destId="{1026782E-01E8-449E-BC51-639E9F2ECB94}" srcOrd="0" destOrd="0" presId="urn:microsoft.com/office/officeart/2005/8/layout/bProcess3"/>
    <dgm:cxn modelId="{739DBB4B-3E00-4153-AD9E-8984E81935C9}" type="presParOf" srcId="{548DA6CF-5D02-4A99-8965-5A519510A523}" destId="{29AE6A6A-B32A-404D-B30A-F4F6D052137C}" srcOrd="0" destOrd="0" presId="urn:microsoft.com/office/officeart/2005/8/layout/bProcess3"/>
    <dgm:cxn modelId="{4693390D-42D0-47E3-A4C4-29FBEBCA20D1}" type="presParOf" srcId="{548DA6CF-5D02-4A99-8965-5A519510A523}" destId="{298B5A92-D2F6-4A77-B120-7FED16B0828E}" srcOrd="1" destOrd="0" presId="urn:microsoft.com/office/officeart/2005/8/layout/bProcess3"/>
    <dgm:cxn modelId="{8A5E5B39-871C-42B4-A7CE-A61C7272B982}" type="presParOf" srcId="{298B5A92-D2F6-4A77-B120-7FED16B0828E}" destId="{11A8F1A1-DF48-4B43-A40B-27D6792A9F03}" srcOrd="0" destOrd="0" presId="urn:microsoft.com/office/officeart/2005/8/layout/bProcess3"/>
    <dgm:cxn modelId="{79C08DD1-5DF6-49A9-B2DE-EA28DAD1603E}" type="presParOf" srcId="{548DA6CF-5D02-4A99-8965-5A519510A523}" destId="{28EBECA9-6FF7-4F6D-A1A2-5C951C320533}" srcOrd="2" destOrd="0" presId="urn:microsoft.com/office/officeart/2005/8/layout/bProcess3"/>
    <dgm:cxn modelId="{588BA9EC-6C1C-4922-994C-3ADA17498C05}" type="presParOf" srcId="{548DA6CF-5D02-4A99-8965-5A519510A523}" destId="{1026782E-01E8-449E-BC51-639E9F2ECB94}" srcOrd="3" destOrd="0" presId="urn:microsoft.com/office/officeart/2005/8/layout/bProcess3"/>
    <dgm:cxn modelId="{66198F27-80BC-4871-98AE-D4604E3AE608}" type="presParOf" srcId="{1026782E-01E8-449E-BC51-639E9F2ECB94}" destId="{9F2A9375-486E-46E4-A17D-85A8F046834A}" srcOrd="0" destOrd="0" presId="urn:microsoft.com/office/officeart/2005/8/layout/bProcess3"/>
    <dgm:cxn modelId="{AD81FF17-21CC-465A-985F-A9EA93710D84}" type="presParOf" srcId="{548DA6CF-5D02-4A99-8965-5A519510A523}" destId="{2DFC63AD-2E49-48CB-8A3E-442BD678A14A}" srcOrd="4" destOrd="0" presId="urn:microsoft.com/office/officeart/2005/8/layout/bProcess3"/>
    <dgm:cxn modelId="{D09FDA82-E49F-4C6A-B3BD-F4B62058D084}" type="presParOf" srcId="{548DA6CF-5D02-4A99-8965-5A519510A523}" destId="{3DFACDC5-C16B-49F6-9AB9-37CDAE3BBD7B}" srcOrd="5" destOrd="0" presId="urn:microsoft.com/office/officeart/2005/8/layout/bProcess3"/>
    <dgm:cxn modelId="{FD728213-38EB-4F9F-BCA1-EE86E9A6BCD7}" type="presParOf" srcId="{3DFACDC5-C16B-49F6-9AB9-37CDAE3BBD7B}" destId="{16D69C2D-E202-468B-978D-15A6395E02D1}" srcOrd="0" destOrd="0" presId="urn:microsoft.com/office/officeart/2005/8/layout/bProcess3"/>
    <dgm:cxn modelId="{5132B99A-ED92-4631-8CE6-F62F04FC51C6}" type="presParOf" srcId="{548DA6CF-5D02-4A99-8965-5A519510A523}" destId="{8E796E64-A3C2-4973-ACE8-A9281B257F71}" srcOrd="6" destOrd="0" presId="urn:microsoft.com/office/officeart/2005/8/layout/bProcess3"/>
  </dgm:cxnLst>
  <dgm:bg/>
  <dgm:whole/>
</dgm:dataModel>
</file>

<file path=ppt/diagrams/data7.xml><?xml version="1.0" encoding="utf-8"?>
<dgm:dataModel xmlns:dgm="http://schemas.openxmlformats.org/drawingml/2006/diagram" xmlns:a="http://schemas.openxmlformats.org/drawingml/2006/main">
  <dgm:ptLst>
    <dgm:pt modelId="{A1A8BE5F-97D3-4599-9AD9-0D5BD5153C5C}"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s-EC"/>
        </a:p>
      </dgm:t>
    </dgm:pt>
    <dgm:pt modelId="{133E72DF-EF18-45EE-A16E-BCE3E8178932}">
      <dgm:prSet phldrT="[Texto]"/>
      <dgm:spPr/>
      <dgm:t>
        <a:bodyPr/>
        <a:lstStyle/>
        <a:p>
          <a:r>
            <a:rPr lang="es-ES" dirty="0" smtClean="0"/>
            <a:t>Recepción del requerimiento comunitario</a:t>
          </a:r>
          <a:endParaRPr lang="es-EC" dirty="0"/>
        </a:p>
      </dgm:t>
    </dgm:pt>
    <dgm:pt modelId="{48979028-C303-41EE-8EFD-1475A55C284D}" type="parTrans" cxnId="{616BB561-C22B-4C48-8D59-1D1352CCB832}">
      <dgm:prSet/>
      <dgm:spPr/>
      <dgm:t>
        <a:bodyPr/>
        <a:lstStyle/>
        <a:p>
          <a:endParaRPr lang="es-EC"/>
        </a:p>
      </dgm:t>
    </dgm:pt>
    <dgm:pt modelId="{7EBEFBD2-76F5-4036-9B37-B29D14AE05E7}" type="sibTrans" cxnId="{616BB561-C22B-4C48-8D59-1D1352CCB832}">
      <dgm:prSet/>
      <dgm:spPr/>
      <dgm:t>
        <a:bodyPr/>
        <a:lstStyle/>
        <a:p>
          <a:endParaRPr lang="es-EC"/>
        </a:p>
      </dgm:t>
    </dgm:pt>
    <dgm:pt modelId="{E201A2A1-9FC2-47FD-895A-63A47A4A2804}">
      <dgm:prSet phldrT="[Texto]"/>
      <dgm:spPr/>
      <dgm:t>
        <a:bodyPr/>
        <a:lstStyle/>
        <a:p>
          <a:r>
            <a:rPr lang="es-EC" dirty="0" smtClean="0"/>
            <a:t>Verificación en inspección conjunta.</a:t>
          </a:r>
          <a:endParaRPr lang="es-EC" dirty="0"/>
        </a:p>
      </dgm:t>
    </dgm:pt>
    <dgm:pt modelId="{E6919579-B77C-4883-9220-B1D1AC8FC93C}" type="parTrans" cxnId="{07AB3BD3-93D4-40F3-88A9-1D1A2B78CC1F}">
      <dgm:prSet/>
      <dgm:spPr/>
      <dgm:t>
        <a:bodyPr/>
        <a:lstStyle/>
        <a:p>
          <a:endParaRPr lang="es-EC"/>
        </a:p>
      </dgm:t>
    </dgm:pt>
    <dgm:pt modelId="{FE9DB314-D494-42E8-8E51-2B2DF6618CF5}" type="sibTrans" cxnId="{07AB3BD3-93D4-40F3-88A9-1D1A2B78CC1F}">
      <dgm:prSet/>
      <dgm:spPr/>
      <dgm:t>
        <a:bodyPr/>
        <a:lstStyle/>
        <a:p>
          <a:endParaRPr lang="es-EC"/>
        </a:p>
      </dgm:t>
    </dgm:pt>
    <dgm:pt modelId="{E071A427-E152-40A6-B1F6-274F1BBBA3EB}">
      <dgm:prSet phldrT="[Texto]"/>
      <dgm:spPr/>
      <dgm:t>
        <a:bodyPr/>
        <a:lstStyle/>
        <a:p>
          <a:r>
            <a:rPr lang="es-ES" dirty="0" smtClean="0"/>
            <a:t>Coordinación con otros departamentos</a:t>
          </a:r>
          <a:endParaRPr lang="es-EC" dirty="0"/>
        </a:p>
      </dgm:t>
    </dgm:pt>
    <dgm:pt modelId="{58583508-5A04-465C-B606-8A21B42C3D1F}" type="parTrans" cxnId="{6FEDD71A-4E40-4D30-81F6-440F5BA5C092}">
      <dgm:prSet/>
      <dgm:spPr/>
      <dgm:t>
        <a:bodyPr/>
        <a:lstStyle/>
        <a:p>
          <a:endParaRPr lang="es-EC"/>
        </a:p>
      </dgm:t>
    </dgm:pt>
    <dgm:pt modelId="{EDE7B1C9-D850-4114-81DC-61B2CA74CF98}" type="sibTrans" cxnId="{6FEDD71A-4E40-4D30-81F6-440F5BA5C092}">
      <dgm:prSet/>
      <dgm:spPr/>
      <dgm:t>
        <a:bodyPr/>
        <a:lstStyle/>
        <a:p>
          <a:endParaRPr lang="es-EC"/>
        </a:p>
      </dgm:t>
    </dgm:pt>
    <dgm:pt modelId="{48997881-6E07-4873-9CA1-76EC3011B981}">
      <dgm:prSet phldrT="[Texto]"/>
      <dgm:spPr/>
      <dgm:t>
        <a:bodyPr/>
        <a:lstStyle/>
        <a:p>
          <a:r>
            <a:rPr lang="es-EC" dirty="0" smtClean="0"/>
            <a:t>Ejecución del Plan</a:t>
          </a:r>
          <a:endParaRPr lang="es-EC" dirty="0"/>
        </a:p>
      </dgm:t>
    </dgm:pt>
    <dgm:pt modelId="{BFCC9CAC-55E1-4463-A3C2-938617B44BF0}" type="parTrans" cxnId="{02176AA6-19DD-4B98-9934-496FCB912F0A}">
      <dgm:prSet/>
      <dgm:spPr/>
      <dgm:t>
        <a:bodyPr/>
        <a:lstStyle/>
        <a:p>
          <a:endParaRPr lang="es-EC"/>
        </a:p>
      </dgm:t>
    </dgm:pt>
    <dgm:pt modelId="{C81205DC-8EA5-47B8-B958-95B534249F44}" type="sibTrans" cxnId="{02176AA6-19DD-4B98-9934-496FCB912F0A}">
      <dgm:prSet/>
      <dgm:spPr/>
      <dgm:t>
        <a:bodyPr/>
        <a:lstStyle/>
        <a:p>
          <a:endParaRPr lang="es-EC"/>
        </a:p>
      </dgm:t>
    </dgm:pt>
    <dgm:pt modelId="{AF18AB73-1D3C-470C-846C-120C2048D5E4}">
      <dgm:prSet phldrT="[Texto]"/>
      <dgm:spPr/>
      <dgm:t>
        <a:bodyPr/>
        <a:lstStyle/>
        <a:p>
          <a:r>
            <a:rPr lang="es-EC" dirty="0" smtClean="0"/>
            <a:t>Validación de la solución</a:t>
          </a:r>
          <a:endParaRPr lang="es-EC" dirty="0"/>
        </a:p>
      </dgm:t>
    </dgm:pt>
    <dgm:pt modelId="{092C5F4A-D51C-4A10-842A-41748B69CC44}" type="parTrans" cxnId="{2E302D45-24D7-424F-BBB4-45A5B6BAFDB5}">
      <dgm:prSet/>
      <dgm:spPr/>
      <dgm:t>
        <a:bodyPr/>
        <a:lstStyle/>
        <a:p>
          <a:endParaRPr lang="es-EC"/>
        </a:p>
      </dgm:t>
    </dgm:pt>
    <dgm:pt modelId="{E91B941F-9590-4E0D-9A90-B96040875833}" type="sibTrans" cxnId="{2E302D45-24D7-424F-BBB4-45A5B6BAFDB5}">
      <dgm:prSet/>
      <dgm:spPr/>
      <dgm:t>
        <a:bodyPr/>
        <a:lstStyle/>
        <a:p>
          <a:endParaRPr lang="es-EC"/>
        </a:p>
      </dgm:t>
    </dgm:pt>
    <dgm:pt modelId="{993FF175-6CD3-417C-9E05-D5F5F88ACB50}">
      <dgm:prSet phldrT="[Texto]"/>
      <dgm:spPr/>
      <dgm:t>
        <a:bodyPr/>
        <a:lstStyle/>
        <a:p>
          <a:r>
            <a:rPr lang="es-EC" dirty="0" smtClean="0"/>
            <a:t>Visitas a la Comunidad</a:t>
          </a:r>
          <a:endParaRPr lang="es-EC" dirty="0"/>
        </a:p>
      </dgm:t>
    </dgm:pt>
    <dgm:pt modelId="{F2CD82AB-AE1C-4EF7-93AE-C75EFF2F25E1}" type="parTrans" cxnId="{B401CE93-6F45-4285-BBDD-8D6C3B61158D}">
      <dgm:prSet/>
      <dgm:spPr/>
      <dgm:t>
        <a:bodyPr/>
        <a:lstStyle/>
        <a:p>
          <a:endParaRPr lang="es-EC"/>
        </a:p>
      </dgm:t>
    </dgm:pt>
    <dgm:pt modelId="{31EAE776-F047-4EA4-AEE5-2FC88770FFBC}" type="sibTrans" cxnId="{B401CE93-6F45-4285-BBDD-8D6C3B61158D}">
      <dgm:prSet/>
      <dgm:spPr/>
      <dgm:t>
        <a:bodyPr/>
        <a:lstStyle/>
        <a:p>
          <a:endParaRPr lang="es-EC"/>
        </a:p>
      </dgm:t>
    </dgm:pt>
    <dgm:pt modelId="{07A50E73-134B-4026-84B9-8622E9C14474}">
      <dgm:prSet phldrT="[Texto]"/>
      <dgm:spPr/>
      <dgm:t>
        <a:bodyPr/>
        <a:lstStyle/>
        <a:p>
          <a:r>
            <a:rPr lang="es-ES" dirty="0" smtClean="0"/>
            <a:t>Información a los actores</a:t>
          </a:r>
          <a:endParaRPr lang="es-EC" dirty="0"/>
        </a:p>
      </dgm:t>
    </dgm:pt>
    <dgm:pt modelId="{F6724986-6CEF-46C6-BE1F-6283E5933FF3}" type="parTrans" cxnId="{25DBF5E8-9BE3-49FC-94D0-B7128A3ACED1}">
      <dgm:prSet/>
      <dgm:spPr/>
      <dgm:t>
        <a:bodyPr/>
        <a:lstStyle/>
        <a:p>
          <a:endParaRPr lang="es-EC"/>
        </a:p>
      </dgm:t>
    </dgm:pt>
    <dgm:pt modelId="{4D1ADAAC-CB6F-44AA-BF22-A1295A9E3345}" type="sibTrans" cxnId="{25DBF5E8-9BE3-49FC-94D0-B7128A3ACED1}">
      <dgm:prSet/>
      <dgm:spPr/>
      <dgm:t>
        <a:bodyPr/>
        <a:lstStyle/>
        <a:p>
          <a:endParaRPr lang="es-EC"/>
        </a:p>
      </dgm:t>
    </dgm:pt>
    <dgm:pt modelId="{65C84120-7CF3-4BD4-9F67-25EEFFE27763}">
      <dgm:prSet phldrT="[Texto]"/>
      <dgm:spPr/>
      <dgm:t>
        <a:bodyPr/>
        <a:lstStyle/>
        <a:p>
          <a:r>
            <a:rPr lang="es-ES" dirty="0" smtClean="0"/>
            <a:t>Firmas de Actas</a:t>
          </a:r>
          <a:endParaRPr lang="es-EC" dirty="0"/>
        </a:p>
      </dgm:t>
    </dgm:pt>
    <dgm:pt modelId="{7364644A-F9F8-4A42-8D96-953C52C72F41}" type="parTrans" cxnId="{2C42006E-581A-41B0-AF92-6BB83D7252F2}">
      <dgm:prSet/>
      <dgm:spPr/>
      <dgm:t>
        <a:bodyPr/>
        <a:lstStyle/>
        <a:p>
          <a:endParaRPr lang="es-EC"/>
        </a:p>
      </dgm:t>
    </dgm:pt>
    <dgm:pt modelId="{4721660D-B74F-4F8D-8873-02AF9C8693F0}" type="sibTrans" cxnId="{2C42006E-581A-41B0-AF92-6BB83D7252F2}">
      <dgm:prSet/>
      <dgm:spPr/>
      <dgm:t>
        <a:bodyPr/>
        <a:lstStyle/>
        <a:p>
          <a:endParaRPr lang="es-EC"/>
        </a:p>
      </dgm:t>
    </dgm:pt>
    <dgm:pt modelId="{548DA6CF-5D02-4A99-8965-5A519510A523}" type="pres">
      <dgm:prSet presAssocID="{A1A8BE5F-97D3-4599-9AD9-0D5BD5153C5C}" presName="Name0" presStyleCnt="0">
        <dgm:presLayoutVars>
          <dgm:dir/>
          <dgm:resizeHandles val="exact"/>
        </dgm:presLayoutVars>
      </dgm:prSet>
      <dgm:spPr/>
      <dgm:t>
        <a:bodyPr/>
        <a:lstStyle/>
        <a:p>
          <a:endParaRPr lang="es-EC"/>
        </a:p>
      </dgm:t>
    </dgm:pt>
    <dgm:pt modelId="{29AE6A6A-B32A-404D-B30A-F4F6D052137C}" type="pres">
      <dgm:prSet presAssocID="{133E72DF-EF18-45EE-A16E-BCE3E8178932}" presName="node" presStyleLbl="node1" presStyleIdx="0" presStyleCnt="8">
        <dgm:presLayoutVars>
          <dgm:bulletEnabled val="1"/>
        </dgm:presLayoutVars>
      </dgm:prSet>
      <dgm:spPr/>
      <dgm:t>
        <a:bodyPr/>
        <a:lstStyle/>
        <a:p>
          <a:endParaRPr lang="es-EC"/>
        </a:p>
      </dgm:t>
    </dgm:pt>
    <dgm:pt modelId="{298B5A92-D2F6-4A77-B120-7FED16B0828E}" type="pres">
      <dgm:prSet presAssocID="{7EBEFBD2-76F5-4036-9B37-B29D14AE05E7}" presName="sibTrans" presStyleLbl="sibTrans1D1" presStyleIdx="0" presStyleCnt="7"/>
      <dgm:spPr/>
      <dgm:t>
        <a:bodyPr/>
        <a:lstStyle/>
        <a:p>
          <a:endParaRPr lang="es-EC"/>
        </a:p>
      </dgm:t>
    </dgm:pt>
    <dgm:pt modelId="{11A8F1A1-DF48-4B43-A40B-27D6792A9F03}" type="pres">
      <dgm:prSet presAssocID="{7EBEFBD2-76F5-4036-9B37-B29D14AE05E7}" presName="connectorText" presStyleLbl="sibTrans1D1" presStyleIdx="0" presStyleCnt="7"/>
      <dgm:spPr/>
      <dgm:t>
        <a:bodyPr/>
        <a:lstStyle/>
        <a:p>
          <a:endParaRPr lang="es-EC"/>
        </a:p>
      </dgm:t>
    </dgm:pt>
    <dgm:pt modelId="{28EBECA9-6FF7-4F6D-A1A2-5C951C320533}" type="pres">
      <dgm:prSet presAssocID="{E201A2A1-9FC2-47FD-895A-63A47A4A2804}" presName="node" presStyleLbl="node1" presStyleIdx="1" presStyleCnt="8">
        <dgm:presLayoutVars>
          <dgm:bulletEnabled val="1"/>
        </dgm:presLayoutVars>
      </dgm:prSet>
      <dgm:spPr/>
      <dgm:t>
        <a:bodyPr/>
        <a:lstStyle/>
        <a:p>
          <a:endParaRPr lang="es-EC"/>
        </a:p>
      </dgm:t>
    </dgm:pt>
    <dgm:pt modelId="{1026782E-01E8-449E-BC51-639E9F2ECB94}" type="pres">
      <dgm:prSet presAssocID="{FE9DB314-D494-42E8-8E51-2B2DF6618CF5}" presName="sibTrans" presStyleLbl="sibTrans1D1" presStyleIdx="1" presStyleCnt="7"/>
      <dgm:spPr/>
      <dgm:t>
        <a:bodyPr/>
        <a:lstStyle/>
        <a:p>
          <a:endParaRPr lang="es-EC"/>
        </a:p>
      </dgm:t>
    </dgm:pt>
    <dgm:pt modelId="{9F2A9375-486E-46E4-A17D-85A8F046834A}" type="pres">
      <dgm:prSet presAssocID="{FE9DB314-D494-42E8-8E51-2B2DF6618CF5}" presName="connectorText" presStyleLbl="sibTrans1D1" presStyleIdx="1" presStyleCnt="7"/>
      <dgm:spPr/>
      <dgm:t>
        <a:bodyPr/>
        <a:lstStyle/>
        <a:p>
          <a:endParaRPr lang="es-EC"/>
        </a:p>
      </dgm:t>
    </dgm:pt>
    <dgm:pt modelId="{2DFC63AD-2E49-48CB-8A3E-442BD678A14A}" type="pres">
      <dgm:prSet presAssocID="{E071A427-E152-40A6-B1F6-274F1BBBA3EB}" presName="node" presStyleLbl="node1" presStyleIdx="2" presStyleCnt="8">
        <dgm:presLayoutVars>
          <dgm:bulletEnabled val="1"/>
        </dgm:presLayoutVars>
      </dgm:prSet>
      <dgm:spPr/>
      <dgm:t>
        <a:bodyPr/>
        <a:lstStyle/>
        <a:p>
          <a:endParaRPr lang="es-EC"/>
        </a:p>
      </dgm:t>
    </dgm:pt>
    <dgm:pt modelId="{3DFACDC5-C16B-49F6-9AB9-37CDAE3BBD7B}" type="pres">
      <dgm:prSet presAssocID="{EDE7B1C9-D850-4114-81DC-61B2CA74CF98}" presName="sibTrans" presStyleLbl="sibTrans1D1" presStyleIdx="2" presStyleCnt="7"/>
      <dgm:spPr/>
      <dgm:t>
        <a:bodyPr/>
        <a:lstStyle/>
        <a:p>
          <a:endParaRPr lang="es-EC"/>
        </a:p>
      </dgm:t>
    </dgm:pt>
    <dgm:pt modelId="{16D69C2D-E202-468B-978D-15A6395E02D1}" type="pres">
      <dgm:prSet presAssocID="{EDE7B1C9-D850-4114-81DC-61B2CA74CF98}" presName="connectorText" presStyleLbl="sibTrans1D1" presStyleIdx="2" presStyleCnt="7"/>
      <dgm:spPr/>
      <dgm:t>
        <a:bodyPr/>
        <a:lstStyle/>
        <a:p>
          <a:endParaRPr lang="es-EC"/>
        </a:p>
      </dgm:t>
    </dgm:pt>
    <dgm:pt modelId="{8E796E64-A3C2-4973-ACE8-A9281B257F71}" type="pres">
      <dgm:prSet presAssocID="{48997881-6E07-4873-9CA1-76EC3011B981}" presName="node" presStyleLbl="node1" presStyleIdx="3" presStyleCnt="8">
        <dgm:presLayoutVars>
          <dgm:bulletEnabled val="1"/>
        </dgm:presLayoutVars>
      </dgm:prSet>
      <dgm:spPr/>
      <dgm:t>
        <a:bodyPr/>
        <a:lstStyle/>
        <a:p>
          <a:endParaRPr lang="es-EC"/>
        </a:p>
      </dgm:t>
    </dgm:pt>
    <dgm:pt modelId="{DCC306D1-4422-49AF-86DA-1E437F717089}" type="pres">
      <dgm:prSet presAssocID="{C81205DC-8EA5-47B8-B958-95B534249F44}" presName="sibTrans" presStyleLbl="sibTrans1D1" presStyleIdx="3" presStyleCnt="7"/>
      <dgm:spPr/>
      <dgm:t>
        <a:bodyPr/>
        <a:lstStyle/>
        <a:p>
          <a:endParaRPr lang="es-EC"/>
        </a:p>
      </dgm:t>
    </dgm:pt>
    <dgm:pt modelId="{24D5DCEA-C1D6-4054-AEC2-807D79F705EB}" type="pres">
      <dgm:prSet presAssocID="{C81205DC-8EA5-47B8-B958-95B534249F44}" presName="connectorText" presStyleLbl="sibTrans1D1" presStyleIdx="3" presStyleCnt="7"/>
      <dgm:spPr/>
      <dgm:t>
        <a:bodyPr/>
        <a:lstStyle/>
        <a:p>
          <a:endParaRPr lang="es-EC"/>
        </a:p>
      </dgm:t>
    </dgm:pt>
    <dgm:pt modelId="{F5138C0A-36F3-411C-BD73-A62560A572F7}" type="pres">
      <dgm:prSet presAssocID="{AF18AB73-1D3C-470C-846C-120C2048D5E4}" presName="node" presStyleLbl="node1" presStyleIdx="4" presStyleCnt="8">
        <dgm:presLayoutVars>
          <dgm:bulletEnabled val="1"/>
        </dgm:presLayoutVars>
      </dgm:prSet>
      <dgm:spPr/>
      <dgm:t>
        <a:bodyPr/>
        <a:lstStyle/>
        <a:p>
          <a:endParaRPr lang="es-EC"/>
        </a:p>
      </dgm:t>
    </dgm:pt>
    <dgm:pt modelId="{7914F73C-8572-4947-A2F6-D05B50D9D519}" type="pres">
      <dgm:prSet presAssocID="{E91B941F-9590-4E0D-9A90-B96040875833}" presName="sibTrans" presStyleLbl="sibTrans1D1" presStyleIdx="4" presStyleCnt="7"/>
      <dgm:spPr/>
      <dgm:t>
        <a:bodyPr/>
        <a:lstStyle/>
        <a:p>
          <a:endParaRPr lang="es-EC"/>
        </a:p>
      </dgm:t>
    </dgm:pt>
    <dgm:pt modelId="{AF6FFDE2-2029-4422-AEA8-2FA32D6A6746}" type="pres">
      <dgm:prSet presAssocID="{E91B941F-9590-4E0D-9A90-B96040875833}" presName="connectorText" presStyleLbl="sibTrans1D1" presStyleIdx="4" presStyleCnt="7"/>
      <dgm:spPr/>
      <dgm:t>
        <a:bodyPr/>
        <a:lstStyle/>
        <a:p>
          <a:endParaRPr lang="es-EC"/>
        </a:p>
      </dgm:t>
    </dgm:pt>
    <dgm:pt modelId="{2730C593-262B-4E81-89EA-46CA1E01FD9E}" type="pres">
      <dgm:prSet presAssocID="{07A50E73-134B-4026-84B9-8622E9C14474}" presName="node" presStyleLbl="node1" presStyleIdx="5" presStyleCnt="8">
        <dgm:presLayoutVars>
          <dgm:bulletEnabled val="1"/>
        </dgm:presLayoutVars>
      </dgm:prSet>
      <dgm:spPr/>
      <dgm:t>
        <a:bodyPr/>
        <a:lstStyle/>
        <a:p>
          <a:endParaRPr lang="es-EC"/>
        </a:p>
      </dgm:t>
    </dgm:pt>
    <dgm:pt modelId="{BDC70A23-C3CA-4162-9B58-06E2E2C83D1C}" type="pres">
      <dgm:prSet presAssocID="{4D1ADAAC-CB6F-44AA-BF22-A1295A9E3345}" presName="sibTrans" presStyleLbl="sibTrans1D1" presStyleIdx="5" presStyleCnt="7"/>
      <dgm:spPr/>
      <dgm:t>
        <a:bodyPr/>
        <a:lstStyle/>
        <a:p>
          <a:endParaRPr lang="es-EC"/>
        </a:p>
      </dgm:t>
    </dgm:pt>
    <dgm:pt modelId="{55BCD46A-3BF0-4E77-B6BB-A3C64161C4D4}" type="pres">
      <dgm:prSet presAssocID="{4D1ADAAC-CB6F-44AA-BF22-A1295A9E3345}" presName="connectorText" presStyleLbl="sibTrans1D1" presStyleIdx="5" presStyleCnt="7"/>
      <dgm:spPr/>
      <dgm:t>
        <a:bodyPr/>
        <a:lstStyle/>
        <a:p>
          <a:endParaRPr lang="es-EC"/>
        </a:p>
      </dgm:t>
    </dgm:pt>
    <dgm:pt modelId="{18380FC9-F3BE-4553-B9C1-C371BB99D15C}" type="pres">
      <dgm:prSet presAssocID="{65C84120-7CF3-4BD4-9F67-25EEFFE27763}" presName="node" presStyleLbl="node1" presStyleIdx="6" presStyleCnt="8">
        <dgm:presLayoutVars>
          <dgm:bulletEnabled val="1"/>
        </dgm:presLayoutVars>
      </dgm:prSet>
      <dgm:spPr/>
      <dgm:t>
        <a:bodyPr/>
        <a:lstStyle/>
        <a:p>
          <a:endParaRPr lang="es-EC"/>
        </a:p>
      </dgm:t>
    </dgm:pt>
    <dgm:pt modelId="{A82B5687-8CB7-409D-BF3F-29FFB8B9B5E1}" type="pres">
      <dgm:prSet presAssocID="{4721660D-B74F-4F8D-8873-02AF9C8693F0}" presName="sibTrans" presStyleLbl="sibTrans1D1" presStyleIdx="6" presStyleCnt="7"/>
      <dgm:spPr/>
      <dgm:t>
        <a:bodyPr/>
        <a:lstStyle/>
        <a:p>
          <a:endParaRPr lang="es-EC"/>
        </a:p>
      </dgm:t>
    </dgm:pt>
    <dgm:pt modelId="{51B02A35-2218-4766-A96C-25719FFF5097}" type="pres">
      <dgm:prSet presAssocID="{4721660D-B74F-4F8D-8873-02AF9C8693F0}" presName="connectorText" presStyleLbl="sibTrans1D1" presStyleIdx="6" presStyleCnt="7"/>
      <dgm:spPr/>
      <dgm:t>
        <a:bodyPr/>
        <a:lstStyle/>
        <a:p>
          <a:endParaRPr lang="es-EC"/>
        </a:p>
      </dgm:t>
    </dgm:pt>
    <dgm:pt modelId="{39143906-61BE-4659-9E44-CA99635A09D4}" type="pres">
      <dgm:prSet presAssocID="{993FF175-6CD3-417C-9E05-D5F5F88ACB50}" presName="node" presStyleLbl="node1" presStyleIdx="7" presStyleCnt="8" custLinFactNeighborX="-2006" custLinFactNeighborY="23172">
        <dgm:presLayoutVars>
          <dgm:bulletEnabled val="1"/>
        </dgm:presLayoutVars>
      </dgm:prSet>
      <dgm:spPr/>
      <dgm:t>
        <a:bodyPr/>
        <a:lstStyle/>
        <a:p>
          <a:endParaRPr lang="es-EC"/>
        </a:p>
      </dgm:t>
    </dgm:pt>
  </dgm:ptLst>
  <dgm:cxnLst>
    <dgm:cxn modelId="{07AB3BD3-93D4-40F3-88A9-1D1A2B78CC1F}" srcId="{A1A8BE5F-97D3-4599-9AD9-0D5BD5153C5C}" destId="{E201A2A1-9FC2-47FD-895A-63A47A4A2804}" srcOrd="1" destOrd="0" parTransId="{E6919579-B77C-4883-9220-B1D1AC8FC93C}" sibTransId="{FE9DB314-D494-42E8-8E51-2B2DF6618CF5}"/>
    <dgm:cxn modelId="{3359D249-D464-4521-BDA8-5C84C11570FE}" type="presOf" srcId="{4721660D-B74F-4F8D-8873-02AF9C8693F0}" destId="{A82B5687-8CB7-409D-BF3F-29FFB8B9B5E1}" srcOrd="0" destOrd="0" presId="urn:microsoft.com/office/officeart/2005/8/layout/bProcess3"/>
    <dgm:cxn modelId="{80048E72-F97E-4371-961B-C3D010336BF6}" type="presOf" srcId="{7EBEFBD2-76F5-4036-9B37-B29D14AE05E7}" destId="{298B5A92-D2F6-4A77-B120-7FED16B0828E}" srcOrd="0" destOrd="0" presId="urn:microsoft.com/office/officeart/2005/8/layout/bProcess3"/>
    <dgm:cxn modelId="{2E302D45-24D7-424F-BBB4-45A5B6BAFDB5}" srcId="{A1A8BE5F-97D3-4599-9AD9-0D5BD5153C5C}" destId="{AF18AB73-1D3C-470C-846C-120C2048D5E4}" srcOrd="4" destOrd="0" parTransId="{092C5F4A-D51C-4A10-842A-41748B69CC44}" sibTransId="{E91B941F-9590-4E0D-9A90-B96040875833}"/>
    <dgm:cxn modelId="{0EC0E4A9-0A7A-47A5-B88B-5F0EA9B5DC91}" type="presOf" srcId="{E201A2A1-9FC2-47FD-895A-63A47A4A2804}" destId="{28EBECA9-6FF7-4F6D-A1A2-5C951C320533}" srcOrd="0" destOrd="0" presId="urn:microsoft.com/office/officeart/2005/8/layout/bProcess3"/>
    <dgm:cxn modelId="{6157BCEF-1E90-4D9D-96C3-C5D2D784B902}" type="presOf" srcId="{7EBEFBD2-76F5-4036-9B37-B29D14AE05E7}" destId="{11A8F1A1-DF48-4B43-A40B-27D6792A9F03}" srcOrd="1" destOrd="0" presId="urn:microsoft.com/office/officeart/2005/8/layout/bProcess3"/>
    <dgm:cxn modelId="{583AAAB8-4B0C-4401-AEA1-53CD9DA21C8C}" type="presOf" srcId="{FE9DB314-D494-42E8-8E51-2B2DF6618CF5}" destId="{9F2A9375-486E-46E4-A17D-85A8F046834A}" srcOrd="1" destOrd="0" presId="urn:microsoft.com/office/officeart/2005/8/layout/bProcess3"/>
    <dgm:cxn modelId="{072A67C8-5C42-4006-8D58-840A16DC5D32}" type="presOf" srcId="{4D1ADAAC-CB6F-44AA-BF22-A1295A9E3345}" destId="{55BCD46A-3BF0-4E77-B6BB-A3C64161C4D4}" srcOrd="1" destOrd="0" presId="urn:microsoft.com/office/officeart/2005/8/layout/bProcess3"/>
    <dgm:cxn modelId="{9BD6D5F9-E5C4-448A-ADBA-68DCA058A8E5}" type="presOf" srcId="{EDE7B1C9-D850-4114-81DC-61B2CA74CF98}" destId="{3DFACDC5-C16B-49F6-9AB9-37CDAE3BBD7B}" srcOrd="0" destOrd="0" presId="urn:microsoft.com/office/officeart/2005/8/layout/bProcess3"/>
    <dgm:cxn modelId="{D1AC5D9A-A8C8-4EB2-9111-737CD9FC3824}" type="presOf" srcId="{EDE7B1C9-D850-4114-81DC-61B2CA74CF98}" destId="{16D69C2D-E202-468B-978D-15A6395E02D1}" srcOrd="1" destOrd="0" presId="urn:microsoft.com/office/officeart/2005/8/layout/bProcess3"/>
    <dgm:cxn modelId="{B5B74B71-B464-44A8-9715-4161E1BF6969}" type="presOf" srcId="{48997881-6E07-4873-9CA1-76EC3011B981}" destId="{8E796E64-A3C2-4973-ACE8-A9281B257F71}" srcOrd="0" destOrd="0" presId="urn:microsoft.com/office/officeart/2005/8/layout/bProcess3"/>
    <dgm:cxn modelId="{74002665-71C7-41C6-84E4-484E4D89838E}" type="presOf" srcId="{E071A427-E152-40A6-B1F6-274F1BBBA3EB}" destId="{2DFC63AD-2E49-48CB-8A3E-442BD678A14A}" srcOrd="0" destOrd="0" presId="urn:microsoft.com/office/officeart/2005/8/layout/bProcess3"/>
    <dgm:cxn modelId="{2C42006E-581A-41B0-AF92-6BB83D7252F2}" srcId="{A1A8BE5F-97D3-4599-9AD9-0D5BD5153C5C}" destId="{65C84120-7CF3-4BD4-9F67-25EEFFE27763}" srcOrd="6" destOrd="0" parTransId="{7364644A-F9F8-4A42-8D96-953C52C72F41}" sibTransId="{4721660D-B74F-4F8D-8873-02AF9C8693F0}"/>
    <dgm:cxn modelId="{9E0EE8F6-EE95-4449-877A-CA1D2C3B57B9}" type="presOf" srcId="{FE9DB314-D494-42E8-8E51-2B2DF6618CF5}" destId="{1026782E-01E8-449E-BC51-639E9F2ECB94}" srcOrd="0" destOrd="0" presId="urn:microsoft.com/office/officeart/2005/8/layout/bProcess3"/>
    <dgm:cxn modelId="{D236D522-635B-4641-BFFC-3ACF053259C8}" type="presOf" srcId="{4D1ADAAC-CB6F-44AA-BF22-A1295A9E3345}" destId="{BDC70A23-C3CA-4162-9B58-06E2E2C83D1C}" srcOrd="0" destOrd="0" presId="urn:microsoft.com/office/officeart/2005/8/layout/bProcess3"/>
    <dgm:cxn modelId="{7459BC21-2925-4443-9860-FB51DC66401A}" type="presOf" srcId="{4721660D-B74F-4F8D-8873-02AF9C8693F0}" destId="{51B02A35-2218-4766-A96C-25719FFF5097}" srcOrd="1" destOrd="0" presId="urn:microsoft.com/office/officeart/2005/8/layout/bProcess3"/>
    <dgm:cxn modelId="{2E4FD258-DB06-436E-8A0E-DD7C4A9A6510}" type="presOf" srcId="{07A50E73-134B-4026-84B9-8622E9C14474}" destId="{2730C593-262B-4E81-89EA-46CA1E01FD9E}" srcOrd="0" destOrd="0" presId="urn:microsoft.com/office/officeart/2005/8/layout/bProcess3"/>
    <dgm:cxn modelId="{25DBF5E8-9BE3-49FC-94D0-B7128A3ACED1}" srcId="{A1A8BE5F-97D3-4599-9AD9-0D5BD5153C5C}" destId="{07A50E73-134B-4026-84B9-8622E9C14474}" srcOrd="5" destOrd="0" parTransId="{F6724986-6CEF-46C6-BE1F-6283E5933FF3}" sibTransId="{4D1ADAAC-CB6F-44AA-BF22-A1295A9E3345}"/>
    <dgm:cxn modelId="{0E028EA3-0CAA-406F-9156-0E674EE1622B}" type="presOf" srcId="{C81205DC-8EA5-47B8-B958-95B534249F44}" destId="{24D5DCEA-C1D6-4054-AEC2-807D79F705EB}" srcOrd="1" destOrd="0" presId="urn:microsoft.com/office/officeart/2005/8/layout/bProcess3"/>
    <dgm:cxn modelId="{750626E2-2847-4D46-ADE0-704D955C23C9}" type="presOf" srcId="{E91B941F-9590-4E0D-9A90-B96040875833}" destId="{7914F73C-8572-4947-A2F6-D05B50D9D519}" srcOrd="0" destOrd="0" presId="urn:microsoft.com/office/officeart/2005/8/layout/bProcess3"/>
    <dgm:cxn modelId="{0CD0FCB7-2E4E-4B7F-99D7-118374638C98}" type="presOf" srcId="{AF18AB73-1D3C-470C-846C-120C2048D5E4}" destId="{F5138C0A-36F3-411C-BD73-A62560A572F7}" srcOrd="0" destOrd="0" presId="urn:microsoft.com/office/officeart/2005/8/layout/bProcess3"/>
    <dgm:cxn modelId="{AA4E1B03-E539-446F-B1A3-294C026B5E81}" type="presOf" srcId="{993FF175-6CD3-417C-9E05-D5F5F88ACB50}" destId="{39143906-61BE-4659-9E44-CA99635A09D4}" srcOrd="0" destOrd="0" presId="urn:microsoft.com/office/officeart/2005/8/layout/bProcess3"/>
    <dgm:cxn modelId="{02176AA6-19DD-4B98-9934-496FCB912F0A}" srcId="{A1A8BE5F-97D3-4599-9AD9-0D5BD5153C5C}" destId="{48997881-6E07-4873-9CA1-76EC3011B981}" srcOrd="3" destOrd="0" parTransId="{BFCC9CAC-55E1-4463-A3C2-938617B44BF0}" sibTransId="{C81205DC-8EA5-47B8-B958-95B534249F44}"/>
    <dgm:cxn modelId="{B401CE93-6F45-4285-BBDD-8D6C3B61158D}" srcId="{A1A8BE5F-97D3-4599-9AD9-0D5BD5153C5C}" destId="{993FF175-6CD3-417C-9E05-D5F5F88ACB50}" srcOrd="7" destOrd="0" parTransId="{F2CD82AB-AE1C-4EF7-93AE-C75EFF2F25E1}" sibTransId="{31EAE776-F047-4EA4-AEE5-2FC88770FFBC}"/>
    <dgm:cxn modelId="{941AC3DB-62EC-458D-A4BB-978A45511D02}" type="presOf" srcId="{133E72DF-EF18-45EE-A16E-BCE3E8178932}" destId="{29AE6A6A-B32A-404D-B30A-F4F6D052137C}" srcOrd="0" destOrd="0" presId="urn:microsoft.com/office/officeart/2005/8/layout/bProcess3"/>
    <dgm:cxn modelId="{C8403B8B-0B93-4C33-A61C-9D1F53C639AE}" type="presOf" srcId="{C81205DC-8EA5-47B8-B958-95B534249F44}" destId="{DCC306D1-4422-49AF-86DA-1E437F717089}" srcOrd="0" destOrd="0" presId="urn:microsoft.com/office/officeart/2005/8/layout/bProcess3"/>
    <dgm:cxn modelId="{FD453240-4FA1-4BBE-B693-AF37AE9B9558}" type="presOf" srcId="{65C84120-7CF3-4BD4-9F67-25EEFFE27763}" destId="{18380FC9-F3BE-4553-B9C1-C371BB99D15C}" srcOrd="0" destOrd="0" presId="urn:microsoft.com/office/officeart/2005/8/layout/bProcess3"/>
    <dgm:cxn modelId="{6FEDD71A-4E40-4D30-81F6-440F5BA5C092}" srcId="{A1A8BE5F-97D3-4599-9AD9-0D5BD5153C5C}" destId="{E071A427-E152-40A6-B1F6-274F1BBBA3EB}" srcOrd="2" destOrd="0" parTransId="{58583508-5A04-465C-B606-8A21B42C3D1F}" sibTransId="{EDE7B1C9-D850-4114-81DC-61B2CA74CF98}"/>
    <dgm:cxn modelId="{616BB561-C22B-4C48-8D59-1D1352CCB832}" srcId="{A1A8BE5F-97D3-4599-9AD9-0D5BD5153C5C}" destId="{133E72DF-EF18-45EE-A16E-BCE3E8178932}" srcOrd="0" destOrd="0" parTransId="{48979028-C303-41EE-8EFD-1475A55C284D}" sibTransId="{7EBEFBD2-76F5-4036-9B37-B29D14AE05E7}"/>
    <dgm:cxn modelId="{BAEBBE77-5782-474F-B850-63961BDD40FA}" type="presOf" srcId="{E91B941F-9590-4E0D-9A90-B96040875833}" destId="{AF6FFDE2-2029-4422-AEA8-2FA32D6A6746}" srcOrd="1" destOrd="0" presId="urn:microsoft.com/office/officeart/2005/8/layout/bProcess3"/>
    <dgm:cxn modelId="{E26DEB10-295D-4D52-97AC-735266FEA0B5}" type="presOf" srcId="{A1A8BE5F-97D3-4599-9AD9-0D5BD5153C5C}" destId="{548DA6CF-5D02-4A99-8965-5A519510A523}" srcOrd="0" destOrd="0" presId="urn:microsoft.com/office/officeart/2005/8/layout/bProcess3"/>
    <dgm:cxn modelId="{32706077-BD16-4971-80F5-FD693FF3E5FB}" type="presParOf" srcId="{548DA6CF-5D02-4A99-8965-5A519510A523}" destId="{29AE6A6A-B32A-404D-B30A-F4F6D052137C}" srcOrd="0" destOrd="0" presId="urn:microsoft.com/office/officeart/2005/8/layout/bProcess3"/>
    <dgm:cxn modelId="{F1427438-ECEC-4ED7-8586-3F62A9FA8B83}" type="presParOf" srcId="{548DA6CF-5D02-4A99-8965-5A519510A523}" destId="{298B5A92-D2F6-4A77-B120-7FED16B0828E}" srcOrd="1" destOrd="0" presId="urn:microsoft.com/office/officeart/2005/8/layout/bProcess3"/>
    <dgm:cxn modelId="{130FF533-A15B-45BC-8F95-D61DF204BBBF}" type="presParOf" srcId="{298B5A92-D2F6-4A77-B120-7FED16B0828E}" destId="{11A8F1A1-DF48-4B43-A40B-27D6792A9F03}" srcOrd="0" destOrd="0" presId="urn:microsoft.com/office/officeart/2005/8/layout/bProcess3"/>
    <dgm:cxn modelId="{2E5F8F94-E611-46E4-9438-9D1733B77A19}" type="presParOf" srcId="{548DA6CF-5D02-4A99-8965-5A519510A523}" destId="{28EBECA9-6FF7-4F6D-A1A2-5C951C320533}" srcOrd="2" destOrd="0" presId="urn:microsoft.com/office/officeart/2005/8/layout/bProcess3"/>
    <dgm:cxn modelId="{471F7467-325E-40E4-BCB2-96D9E3A47127}" type="presParOf" srcId="{548DA6CF-5D02-4A99-8965-5A519510A523}" destId="{1026782E-01E8-449E-BC51-639E9F2ECB94}" srcOrd="3" destOrd="0" presId="urn:microsoft.com/office/officeart/2005/8/layout/bProcess3"/>
    <dgm:cxn modelId="{D05C7CEF-1AB0-45D3-A0DB-2091CD36CA11}" type="presParOf" srcId="{1026782E-01E8-449E-BC51-639E9F2ECB94}" destId="{9F2A9375-486E-46E4-A17D-85A8F046834A}" srcOrd="0" destOrd="0" presId="urn:microsoft.com/office/officeart/2005/8/layout/bProcess3"/>
    <dgm:cxn modelId="{F38001D2-69F9-4DE4-A66E-A9890DBC79F4}" type="presParOf" srcId="{548DA6CF-5D02-4A99-8965-5A519510A523}" destId="{2DFC63AD-2E49-48CB-8A3E-442BD678A14A}" srcOrd="4" destOrd="0" presId="urn:microsoft.com/office/officeart/2005/8/layout/bProcess3"/>
    <dgm:cxn modelId="{3512A785-9161-4C64-BB54-21E2C59DAD1C}" type="presParOf" srcId="{548DA6CF-5D02-4A99-8965-5A519510A523}" destId="{3DFACDC5-C16B-49F6-9AB9-37CDAE3BBD7B}" srcOrd="5" destOrd="0" presId="urn:microsoft.com/office/officeart/2005/8/layout/bProcess3"/>
    <dgm:cxn modelId="{D4007B3E-61F8-4BAF-B7EB-444933134D9D}" type="presParOf" srcId="{3DFACDC5-C16B-49F6-9AB9-37CDAE3BBD7B}" destId="{16D69C2D-E202-468B-978D-15A6395E02D1}" srcOrd="0" destOrd="0" presId="urn:microsoft.com/office/officeart/2005/8/layout/bProcess3"/>
    <dgm:cxn modelId="{017A4FDA-1E63-45D3-B25A-5570642082CF}" type="presParOf" srcId="{548DA6CF-5D02-4A99-8965-5A519510A523}" destId="{8E796E64-A3C2-4973-ACE8-A9281B257F71}" srcOrd="6" destOrd="0" presId="urn:microsoft.com/office/officeart/2005/8/layout/bProcess3"/>
    <dgm:cxn modelId="{D3EBEECE-A92C-47FC-B32B-E1BA62EA251A}" type="presParOf" srcId="{548DA6CF-5D02-4A99-8965-5A519510A523}" destId="{DCC306D1-4422-49AF-86DA-1E437F717089}" srcOrd="7" destOrd="0" presId="urn:microsoft.com/office/officeart/2005/8/layout/bProcess3"/>
    <dgm:cxn modelId="{819ADE33-EFA0-4412-95BA-D1450C4FF2E2}" type="presParOf" srcId="{DCC306D1-4422-49AF-86DA-1E437F717089}" destId="{24D5DCEA-C1D6-4054-AEC2-807D79F705EB}" srcOrd="0" destOrd="0" presId="urn:microsoft.com/office/officeart/2005/8/layout/bProcess3"/>
    <dgm:cxn modelId="{3AFEC2ED-610F-4177-A572-889669F0A6CF}" type="presParOf" srcId="{548DA6CF-5D02-4A99-8965-5A519510A523}" destId="{F5138C0A-36F3-411C-BD73-A62560A572F7}" srcOrd="8" destOrd="0" presId="urn:microsoft.com/office/officeart/2005/8/layout/bProcess3"/>
    <dgm:cxn modelId="{73640048-ED66-401D-A621-BC4A4EB285FC}" type="presParOf" srcId="{548DA6CF-5D02-4A99-8965-5A519510A523}" destId="{7914F73C-8572-4947-A2F6-D05B50D9D519}" srcOrd="9" destOrd="0" presId="urn:microsoft.com/office/officeart/2005/8/layout/bProcess3"/>
    <dgm:cxn modelId="{4D909D63-F574-4591-A3EE-7E47F87C0D67}" type="presParOf" srcId="{7914F73C-8572-4947-A2F6-D05B50D9D519}" destId="{AF6FFDE2-2029-4422-AEA8-2FA32D6A6746}" srcOrd="0" destOrd="0" presId="urn:microsoft.com/office/officeart/2005/8/layout/bProcess3"/>
    <dgm:cxn modelId="{2791D082-84F2-4B42-83A2-090023C6FEBC}" type="presParOf" srcId="{548DA6CF-5D02-4A99-8965-5A519510A523}" destId="{2730C593-262B-4E81-89EA-46CA1E01FD9E}" srcOrd="10" destOrd="0" presId="urn:microsoft.com/office/officeart/2005/8/layout/bProcess3"/>
    <dgm:cxn modelId="{153B9B0F-27E9-44D4-B39A-2C6F77BF4C3B}" type="presParOf" srcId="{548DA6CF-5D02-4A99-8965-5A519510A523}" destId="{BDC70A23-C3CA-4162-9B58-06E2E2C83D1C}" srcOrd="11" destOrd="0" presId="urn:microsoft.com/office/officeart/2005/8/layout/bProcess3"/>
    <dgm:cxn modelId="{0745D1FE-39BD-4083-A595-D6432C0C447A}" type="presParOf" srcId="{BDC70A23-C3CA-4162-9B58-06E2E2C83D1C}" destId="{55BCD46A-3BF0-4E77-B6BB-A3C64161C4D4}" srcOrd="0" destOrd="0" presId="urn:microsoft.com/office/officeart/2005/8/layout/bProcess3"/>
    <dgm:cxn modelId="{7C75AB96-EEBC-478B-98E1-847A6FB9D66A}" type="presParOf" srcId="{548DA6CF-5D02-4A99-8965-5A519510A523}" destId="{18380FC9-F3BE-4553-B9C1-C371BB99D15C}" srcOrd="12" destOrd="0" presId="urn:microsoft.com/office/officeart/2005/8/layout/bProcess3"/>
    <dgm:cxn modelId="{0B1CF020-4C16-453E-83EC-7DE97FC8AB0F}" type="presParOf" srcId="{548DA6CF-5D02-4A99-8965-5A519510A523}" destId="{A82B5687-8CB7-409D-BF3F-29FFB8B9B5E1}" srcOrd="13" destOrd="0" presId="urn:microsoft.com/office/officeart/2005/8/layout/bProcess3"/>
    <dgm:cxn modelId="{0D365CFD-FDE1-44A5-82FF-91EEF1AC2448}" type="presParOf" srcId="{A82B5687-8CB7-409D-BF3F-29FFB8B9B5E1}" destId="{51B02A35-2218-4766-A96C-25719FFF5097}" srcOrd="0" destOrd="0" presId="urn:microsoft.com/office/officeart/2005/8/layout/bProcess3"/>
    <dgm:cxn modelId="{BA0CBA9C-5534-4D5A-AF2F-B425C04A9462}" type="presParOf" srcId="{548DA6CF-5D02-4A99-8965-5A519510A523}" destId="{39143906-61BE-4659-9E44-CA99635A09D4}" srcOrd="14" destOrd="0" presId="urn:microsoft.com/office/officeart/2005/8/layout/bProcess3"/>
  </dgm:cxnLst>
  <dgm:bg/>
  <dgm:whole/>
</dgm:dataModel>
</file>

<file path=ppt/diagrams/data8.xml><?xml version="1.0" encoding="utf-8"?>
<dgm:dataModel xmlns:dgm="http://schemas.openxmlformats.org/drawingml/2006/diagram" xmlns:a="http://schemas.openxmlformats.org/drawingml/2006/main">
  <dgm:ptLst>
    <dgm:pt modelId="{9CA79666-1AD1-46F7-8008-952BB6C9F5A5}"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s-EC"/>
        </a:p>
      </dgm:t>
    </dgm:pt>
    <dgm:pt modelId="{1148C0BE-D910-43CA-B6A4-7E7398A916FE}">
      <dgm:prSet phldrT="[Texto]"/>
      <dgm:spPr/>
      <dgm:t>
        <a:bodyPr/>
        <a:lstStyle/>
        <a:p>
          <a:r>
            <a:rPr lang="es-EC" dirty="0" smtClean="0">
              <a:solidFill>
                <a:schemeClr val="bg1"/>
              </a:solidFill>
            </a:rPr>
            <a:t>POLÍTICO-LEGAL</a:t>
          </a:r>
          <a:endParaRPr lang="es-EC" dirty="0">
            <a:solidFill>
              <a:schemeClr val="bg1"/>
            </a:solidFill>
          </a:endParaRPr>
        </a:p>
      </dgm:t>
    </dgm:pt>
    <dgm:pt modelId="{CBB9A4D0-45A9-4E9D-BBC1-E4B2D67CFAFF}" type="parTrans" cxnId="{24400649-F208-4017-A1A6-36E8C1F57687}">
      <dgm:prSet/>
      <dgm:spPr/>
      <dgm:t>
        <a:bodyPr/>
        <a:lstStyle/>
        <a:p>
          <a:endParaRPr lang="es-EC">
            <a:solidFill>
              <a:schemeClr val="bg1"/>
            </a:solidFill>
          </a:endParaRPr>
        </a:p>
      </dgm:t>
    </dgm:pt>
    <dgm:pt modelId="{B94C896C-5F27-47D7-87CB-4370016067DB}" type="sibTrans" cxnId="{24400649-F208-4017-A1A6-36E8C1F57687}">
      <dgm:prSet/>
      <dgm:spPr/>
      <dgm:t>
        <a:bodyPr/>
        <a:lstStyle/>
        <a:p>
          <a:endParaRPr lang="es-EC">
            <a:solidFill>
              <a:schemeClr val="bg1"/>
            </a:solidFill>
          </a:endParaRPr>
        </a:p>
      </dgm:t>
    </dgm:pt>
    <dgm:pt modelId="{297D56F2-CC2C-400C-AF48-41DA85463877}">
      <dgm:prSet phldrT="[Texto]"/>
      <dgm:spPr/>
      <dgm:t>
        <a:bodyPr/>
        <a:lstStyle/>
        <a:p>
          <a:r>
            <a:rPr lang="es-EC" dirty="0" smtClean="0">
              <a:solidFill>
                <a:schemeClr val="bg1"/>
              </a:solidFill>
            </a:rPr>
            <a:t>Política Gubernamental: Recuperar la participación del Estado por las rentas totales por la extracción de petróleo.</a:t>
          </a:r>
          <a:endParaRPr lang="es-EC" dirty="0">
            <a:solidFill>
              <a:schemeClr val="bg1"/>
            </a:solidFill>
          </a:endParaRPr>
        </a:p>
      </dgm:t>
    </dgm:pt>
    <dgm:pt modelId="{52BD9BB5-ABD3-475B-81EA-51A6239AEA8F}" type="parTrans" cxnId="{058DB201-A462-435B-A54B-FC43263CA094}">
      <dgm:prSet/>
      <dgm:spPr/>
      <dgm:t>
        <a:bodyPr/>
        <a:lstStyle/>
        <a:p>
          <a:endParaRPr lang="es-EC">
            <a:solidFill>
              <a:schemeClr val="bg1"/>
            </a:solidFill>
          </a:endParaRPr>
        </a:p>
      </dgm:t>
    </dgm:pt>
    <dgm:pt modelId="{390AB511-77BB-4427-84E8-67D46030EE2F}" type="sibTrans" cxnId="{058DB201-A462-435B-A54B-FC43263CA094}">
      <dgm:prSet/>
      <dgm:spPr/>
      <dgm:t>
        <a:bodyPr/>
        <a:lstStyle/>
        <a:p>
          <a:endParaRPr lang="es-EC">
            <a:solidFill>
              <a:schemeClr val="bg1"/>
            </a:solidFill>
          </a:endParaRPr>
        </a:p>
      </dgm:t>
    </dgm:pt>
    <dgm:pt modelId="{9582C343-4A6A-4C55-B6DB-DC49E454534D}">
      <dgm:prSet phldrT="[Texto]"/>
      <dgm:spPr/>
      <dgm:t>
        <a:bodyPr/>
        <a:lstStyle/>
        <a:p>
          <a:r>
            <a:rPr lang="es-EC" dirty="0" smtClean="0">
              <a:solidFill>
                <a:schemeClr val="bg1"/>
              </a:solidFill>
            </a:rPr>
            <a:t>Reformas a la Ley de Hidrocarburos</a:t>
          </a:r>
          <a:endParaRPr lang="es-EC" dirty="0">
            <a:solidFill>
              <a:schemeClr val="bg1"/>
            </a:solidFill>
          </a:endParaRPr>
        </a:p>
      </dgm:t>
    </dgm:pt>
    <dgm:pt modelId="{7E7ED072-BF72-46DA-8B02-5562866BB845}" type="parTrans" cxnId="{81D8CD60-9AB0-4BE6-886A-9802985860F1}">
      <dgm:prSet/>
      <dgm:spPr/>
      <dgm:t>
        <a:bodyPr/>
        <a:lstStyle/>
        <a:p>
          <a:endParaRPr lang="es-EC">
            <a:solidFill>
              <a:schemeClr val="bg1"/>
            </a:solidFill>
          </a:endParaRPr>
        </a:p>
      </dgm:t>
    </dgm:pt>
    <dgm:pt modelId="{33F0246F-6FF9-4138-AA25-7987C58E6A19}" type="sibTrans" cxnId="{81D8CD60-9AB0-4BE6-886A-9802985860F1}">
      <dgm:prSet/>
      <dgm:spPr/>
      <dgm:t>
        <a:bodyPr/>
        <a:lstStyle/>
        <a:p>
          <a:endParaRPr lang="es-EC">
            <a:solidFill>
              <a:schemeClr val="bg1"/>
            </a:solidFill>
          </a:endParaRPr>
        </a:p>
      </dgm:t>
    </dgm:pt>
    <dgm:pt modelId="{014BC709-E203-4345-9DE1-64607620106D}">
      <dgm:prSet phldrT="[Texto]"/>
      <dgm:spPr/>
      <dgm:t>
        <a:bodyPr/>
        <a:lstStyle/>
        <a:p>
          <a:r>
            <a:rPr lang="es-EC" dirty="0" smtClean="0">
              <a:solidFill>
                <a:schemeClr val="bg1"/>
              </a:solidFill>
            </a:rPr>
            <a:t> ECONÓMICO</a:t>
          </a:r>
          <a:endParaRPr lang="es-EC" dirty="0">
            <a:solidFill>
              <a:schemeClr val="bg1"/>
            </a:solidFill>
          </a:endParaRPr>
        </a:p>
      </dgm:t>
    </dgm:pt>
    <dgm:pt modelId="{C1E1F23C-DD5C-461C-BF26-08452D342B9F}" type="parTrans" cxnId="{F13F3AE8-1F55-4760-9CAC-21F3475D3AC6}">
      <dgm:prSet/>
      <dgm:spPr/>
      <dgm:t>
        <a:bodyPr/>
        <a:lstStyle/>
        <a:p>
          <a:endParaRPr lang="es-EC">
            <a:solidFill>
              <a:schemeClr val="bg1"/>
            </a:solidFill>
          </a:endParaRPr>
        </a:p>
      </dgm:t>
    </dgm:pt>
    <dgm:pt modelId="{959B3807-F527-466B-BE93-DA0033703F42}" type="sibTrans" cxnId="{F13F3AE8-1F55-4760-9CAC-21F3475D3AC6}">
      <dgm:prSet/>
      <dgm:spPr/>
      <dgm:t>
        <a:bodyPr/>
        <a:lstStyle/>
        <a:p>
          <a:endParaRPr lang="es-EC">
            <a:solidFill>
              <a:schemeClr val="bg1"/>
            </a:solidFill>
          </a:endParaRPr>
        </a:p>
      </dgm:t>
    </dgm:pt>
    <dgm:pt modelId="{D8C20F8A-1950-4F0F-929B-D9327796F7CD}">
      <dgm:prSet phldrT="[Texto]"/>
      <dgm:spPr/>
      <dgm:t>
        <a:bodyPr/>
        <a:lstStyle/>
        <a:p>
          <a:r>
            <a:rPr lang="es-EC" dirty="0" smtClean="0">
              <a:solidFill>
                <a:schemeClr val="bg1"/>
              </a:solidFill>
            </a:rPr>
            <a:t>Indicadores Macroeconómicos</a:t>
          </a:r>
          <a:endParaRPr lang="es-EC" dirty="0">
            <a:solidFill>
              <a:schemeClr val="bg1"/>
            </a:solidFill>
          </a:endParaRPr>
        </a:p>
      </dgm:t>
    </dgm:pt>
    <dgm:pt modelId="{2CF4CA3B-0A02-474C-91D9-9484123B8D0E}" type="parTrans" cxnId="{890A7907-57B9-4F48-91F1-E67BD4BB62A5}">
      <dgm:prSet/>
      <dgm:spPr/>
      <dgm:t>
        <a:bodyPr/>
        <a:lstStyle/>
        <a:p>
          <a:endParaRPr lang="es-EC">
            <a:solidFill>
              <a:schemeClr val="bg1"/>
            </a:solidFill>
          </a:endParaRPr>
        </a:p>
      </dgm:t>
    </dgm:pt>
    <dgm:pt modelId="{8B7A1BC6-F043-4C0C-94B8-900B34D11EFE}" type="sibTrans" cxnId="{890A7907-57B9-4F48-91F1-E67BD4BB62A5}">
      <dgm:prSet/>
      <dgm:spPr/>
      <dgm:t>
        <a:bodyPr/>
        <a:lstStyle/>
        <a:p>
          <a:endParaRPr lang="es-EC">
            <a:solidFill>
              <a:schemeClr val="bg1"/>
            </a:solidFill>
          </a:endParaRPr>
        </a:p>
      </dgm:t>
    </dgm:pt>
    <dgm:pt modelId="{7323B91E-D98E-488D-A721-85F8559D9FCA}">
      <dgm:prSet phldrT="[Texto]"/>
      <dgm:spPr/>
      <dgm:t>
        <a:bodyPr/>
        <a:lstStyle/>
        <a:p>
          <a:r>
            <a:rPr lang="es-EC" dirty="0" smtClean="0">
              <a:solidFill>
                <a:srgbClr val="99FF33"/>
              </a:solidFill>
              <a:effectLst>
                <a:outerShdw blurRad="38100" dist="38100" dir="2700000" algn="tl">
                  <a:srgbClr val="000000">
                    <a:alpha val="43137"/>
                  </a:srgbClr>
                </a:outerShdw>
              </a:effectLst>
              <a:hlinkClick xmlns:r="http://schemas.openxmlformats.org/officeDocument/2006/relationships" r:id="rId1" action="ppaction://hlinkfile"/>
            </a:rPr>
            <a:t>IINFLACIÓN</a:t>
          </a:r>
          <a:r>
            <a:rPr lang="es-EC" dirty="0" smtClean="0">
              <a:solidFill>
                <a:srgbClr val="99FF33"/>
              </a:solidFill>
              <a:effectLst>
                <a:outerShdw blurRad="38100" dist="38100" dir="2700000" algn="tl">
                  <a:srgbClr val="000000">
                    <a:alpha val="43137"/>
                  </a:srgbClr>
                </a:outerShdw>
              </a:effectLst>
            </a:rPr>
            <a:t>    </a:t>
          </a:r>
          <a:r>
            <a:rPr lang="es-EC" dirty="0" smtClean="0">
              <a:solidFill>
                <a:srgbClr val="99FF33"/>
              </a:solidFill>
              <a:effectLst>
                <a:outerShdw blurRad="38100" dist="38100" dir="2700000" algn="tl">
                  <a:srgbClr val="000000">
                    <a:alpha val="43137"/>
                  </a:srgbClr>
                </a:outerShdw>
              </a:effectLst>
              <a:hlinkClick xmlns:r="http://schemas.openxmlformats.org/officeDocument/2006/relationships" r:id="rId2" action="ppaction://hlinkfile"/>
            </a:rPr>
            <a:t>RIESGO PAÍS</a:t>
          </a:r>
          <a:r>
            <a:rPr lang="es-EC" dirty="0" smtClean="0">
              <a:solidFill>
                <a:srgbClr val="99FF33"/>
              </a:solidFill>
              <a:effectLst>
                <a:outerShdw blurRad="38100" dist="38100" dir="2700000" algn="tl">
                  <a:srgbClr val="000000">
                    <a:alpha val="43137"/>
                  </a:srgbClr>
                </a:outerShdw>
              </a:effectLst>
            </a:rPr>
            <a:t>      </a:t>
          </a:r>
          <a:r>
            <a:rPr lang="es-EC" dirty="0" smtClean="0">
              <a:solidFill>
                <a:srgbClr val="99FF33"/>
              </a:solidFill>
              <a:effectLst>
                <a:outerShdw blurRad="38100" dist="38100" dir="2700000" algn="tl">
                  <a:srgbClr val="000000">
                    <a:alpha val="43137"/>
                  </a:srgbClr>
                </a:outerShdw>
              </a:effectLst>
              <a:hlinkClick xmlns:r="http://schemas.openxmlformats.org/officeDocument/2006/relationships" r:id="rId3" action="ppaction://hlinkfile"/>
            </a:rPr>
            <a:t>PRECIO BARRIL DEL PETRÓLEO</a:t>
          </a:r>
          <a:endParaRPr lang="es-EC" dirty="0">
            <a:solidFill>
              <a:srgbClr val="99FF33"/>
            </a:solidFill>
            <a:effectLst>
              <a:outerShdw blurRad="38100" dist="38100" dir="2700000" algn="tl">
                <a:srgbClr val="000000">
                  <a:alpha val="43137"/>
                </a:srgbClr>
              </a:outerShdw>
            </a:effectLst>
          </a:endParaRPr>
        </a:p>
      </dgm:t>
    </dgm:pt>
    <dgm:pt modelId="{0A16A121-A25C-4951-A643-DE68DC08412C}" type="parTrans" cxnId="{7E90917A-27F2-42E3-BB4D-0C82AC482F03}">
      <dgm:prSet/>
      <dgm:spPr/>
      <dgm:t>
        <a:bodyPr/>
        <a:lstStyle/>
        <a:p>
          <a:endParaRPr lang="es-EC">
            <a:solidFill>
              <a:schemeClr val="bg1"/>
            </a:solidFill>
          </a:endParaRPr>
        </a:p>
      </dgm:t>
    </dgm:pt>
    <dgm:pt modelId="{2A5E0EA7-A2C9-4E1A-A60F-1CC4B8E3BD1E}" type="sibTrans" cxnId="{7E90917A-27F2-42E3-BB4D-0C82AC482F03}">
      <dgm:prSet/>
      <dgm:spPr/>
      <dgm:t>
        <a:bodyPr/>
        <a:lstStyle/>
        <a:p>
          <a:endParaRPr lang="es-EC">
            <a:solidFill>
              <a:schemeClr val="bg1"/>
            </a:solidFill>
          </a:endParaRPr>
        </a:p>
      </dgm:t>
    </dgm:pt>
    <dgm:pt modelId="{300E1D20-686D-43ED-8F16-68300A2C9BD0}">
      <dgm:prSet phldrT="[Texto]"/>
      <dgm:spPr/>
      <dgm:t>
        <a:bodyPr/>
        <a:lstStyle/>
        <a:p>
          <a:r>
            <a:rPr lang="es-EC" dirty="0" smtClean="0">
              <a:solidFill>
                <a:schemeClr val="bg1"/>
              </a:solidFill>
            </a:rPr>
            <a:t>Nuevas Tecnologías en el  sector </a:t>
          </a:r>
          <a:r>
            <a:rPr lang="es-EC" dirty="0" smtClean="0">
              <a:solidFill>
                <a:schemeClr val="bg1"/>
              </a:solidFill>
            </a:rPr>
            <a:t>petrolero</a:t>
          </a:r>
          <a:endParaRPr lang="es-EC" dirty="0">
            <a:solidFill>
              <a:schemeClr val="bg1"/>
            </a:solidFill>
          </a:endParaRPr>
        </a:p>
      </dgm:t>
    </dgm:pt>
    <dgm:pt modelId="{F79281E8-E388-4011-912E-BD02B500B0F5}" type="parTrans" cxnId="{9F167836-0809-47FF-93A4-0B4A7CEBDEEE}">
      <dgm:prSet/>
      <dgm:spPr/>
      <dgm:t>
        <a:bodyPr/>
        <a:lstStyle/>
        <a:p>
          <a:endParaRPr lang="es-EC">
            <a:solidFill>
              <a:schemeClr val="bg1"/>
            </a:solidFill>
          </a:endParaRPr>
        </a:p>
      </dgm:t>
    </dgm:pt>
    <dgm:pt modelId="{E88264B3-3725-4EB1-BC28-8B3F61945169}" type="sibTrans" cxnId="{9F167836-0809-47FF-93A4-0B4A7CEBDEEE}">
      <dgm:prSet/>
      <dgm:spPr/>
      <dgm:t>
        <a:bodyPr/>
        <a:lstStyle/>
        <a:p>
          <a:endParaRPr lang="es-EC">
            <a:solidFill>
              <a:schemeClr val="bg1"/>
            </a:solidFill>
          </a:endParaRPr>
        </a:p>
      </dgm:t>
    </dgm:pt>
    <dgm:pt modelId="{DC425D1A-D649-4C39-86F3-8A553B13F221}">
      <dgm:prSet phldrT="[Texto]"/>
      <dgm:spPr/>
      <dgm:t>
        <a:bodyPr/>
        <a:lstStyle/>
        <a:p>
          <a:r>
            <a:rPr lang="es-EC" dirty="0" smtClean="0">
              <a:solidFill>
                <a:schemeClr val="bg1"/>
              </a:solidFill>
              <a:hlinkClick xmlns:r="http://schemas.openxmlformats.org/officeDocument/2006/relationships" r:id="rId4"/>
            </a:rPr>
            <a:t>Bombeo por Fases</a:t>
          </a:r>
          <a:endParaRPr lang="es-EC" dirty="0">
            <a:solidFill>
              <a:schemeClr val="bg1"/>
            </a:solidFill>
          </a:endParaRPr>
        </a:p>
      </dgm:t>
    </dgm:pt>
    <dgm:pt modelId="{F0B0E0CA-C79E-42C9-AE40-364B1044281D}" type="parTrans" cxnId="{3036B8F6-7264-42F1-9DB3-C642B45B2076}">
      <dgm:prSet/>
      <dgm:spPr/>
      <dgm:t>
        <a:bodyPr/>
        <a:lstStyle/>
        <a:p>
          <a:endParaRPr lang="es-EC">
            <a:solidFill>
              <a:schemeClr val="bg1"/>
            </a:solidFill>
          </a:endParaRPr>
        </a:p>
      </dgm:t>
    </dgm:pt>
    <dgm:pt modelId="{1E598E56-EC98-4C48-85FC-BC7F5422138D}" type="sibTrans" cxnId="{3036B8F6-7264-42F1-9DB3-C642B45B2076}">
      <dgm:prSet/>
      <dgm:spPr/>
      <dgm:t>
        <a:bodyPr/>
        <a:lstStyle/>
        <a:p>
          <a:endParaRPr lang="es-EC">
            <a:solidFill>
              <a:schemeClr val="bg1"/>
            </a:solidFill>
          </a:endParaRPr>
        </a:p>
      </dgm:t>
    </dgm:pt>
    <dgm:pt modelId="{DD36E7D5-BB2D-4470-992C-E896924981CE}">
      <dgm:prSet phldrT="[Texto]"/>
      <dgm:spPr/>
      <dgm:t>
        <a:bodyPr/>
        <a:lstStyle/>
        <a:p>
          <a:r>
            <a:rPr lang="es-EC" dirty="0" smtClean="0">
              <a:solidFill>
                <a:schemeClr val="bg1"/>
              </a:solidFill>
            </a:rPr>
            <a:t>TECNOLÓGICO </a:t>
          </a:r>
          <a:endParaRPr lang="es-EC" dirty="0">
            <a:solidFill>
              <a:schemeClr val="bg1"/>
            </a:solidFill>
          </a:endParaRPr>
        </a:p>
      </dgm:t>
    </dgm:pt>
    <dgm:pt modelId="{614A9B7E-805F-4137-AE9A-80CEE01CCCC1}" type="parTrans" cxnId="{6BD4A799-B7F8-4611-B78E-A8B5494F8EE9}">
      <dgm:prSet/>
      <dgm:spPr/>
      <dgm:t>
        <a:bodyPr/>
        <a:lstStyle/>
        <a:p>
          <a:endParaRPr lang="es-EC">
            <a:solidFill>
              <a:schemeClr val="bg1"/>
            </a:solidFill>
          </a:endParaRPr>
        </a:p>
      </dgm:t>
    </dgm:pt>
    <dgm:pt modelId="{DEC2BA7D-1A0F-4D65-8459-F048F92A8E18}" type="sibTrans" cxnId="{6BD4A799-B7F8-4611-B78E-A8B5494F8EE9}">
      <dgm:prSet/>
      <dgm:spPr/>
      <dgm:t>
        <a:bodyPr/>
        <a:lstStyle/>
        <a:p>
          <a:endParaRPr lang="es-EC">
            <a:solidFill>
              <a:schemeClr val="bg1"/>
            </a:solidFill>
          </a:endParaRPr>
        </a:p>
      </dgm:t>
    </dgm:pt>
    <dgm:pt modelId="{D8977AE7-68D1-4F8C-AE37-97236EE40742}">
      <dgm:prSet phldrT="[Texto]"/>
      <dgm:spPr/>
      <dgm:t>
        <a:bodyPr/>
        <a:lstStyle/>
        <a:p>
          <a:r>
            <a:rPr lang="es-EC" dirty="0" smtClean="0">
              <a:solidFill>
                <a:schemeClr val="bg1"/>
              </a:solidFill>
            </a:rPr>
            <a:t> SOCIAL </a:t>
          </a:r>
          <a:endParaRPr lang="es-EC" dirty="0">
            <a:solidFill>
              <a:schemeClr val="bg1"/>
            </a:solidFill>
          </a:endParaRPr>
        </a:p>
      </dgm:t>
    </dgm:pt>
    <dgm:pt modelId="{B9DA4CAB-BDA4-463B-BD1E-30A6D9E72E7F}" type="parTrans" cxnId="{D162BF98-3BBE-4EF5-BF83-DB8B894F60D3}">
      <dgm:prSet/>
      <dgm:spPr/>
      <dgm:t>
        <a:bodyPr/>
        <a:lstStyle/>
        <a:p>
          <a:endParaRPr lang="es-EC">
            <a:solidFill>
              <a:schemeClr val="bg1"/>
            </a:solidFill>
          </a:endParaRPr>
        </a:p>
      </dgm:t>
    </dgm:pt>
    <dgm:pt modelId="{EB0758BF-192C-4B9C-A30E-C32233836FBB}" type="sibTrans" cxnId="{D162BF98-3BBE-4EF5-BF83-DB8B894F60D3}">
      <dgm:prSet/>
      <dgm:spPr/>
      <dgm:t>
        <a:bodyPr/>
        <a:lstStyle/>
        <a:p>
          <a:endParaRPr lang="es-EC">
            <a:solidFill>
              <a:schemeClr val="bg1"/>
            </a:solidFill>
          </a:endParaRPr>
        </a:p>
      </dgm:t>
    </dgm:pt>
    <dgm:pt modelId="{081097DB-A72B-4F16-B66F-B78B0A2564F7}">
      <dgm:prSet phldrT="[Texto]"/>
      <dgm:spPr/>
      <dgm:t>
        <a:bodyPr/>
        <a:lstStyle/>
        <a:p>
          <a:r>
            <a:rPr lang="es-EC" dirty="0" err="1" smtClean="0">
              <a:solidFill>
                <a:schemeClr val="bg1"/>
              </a:solidFill>
              <a:hlinkClick xmlns:r="http://schemas.openxmlformats.org/officeDocument/2006/relationships" r:id="rId5"/>
            </a:rPr>
            <a:t>Abya</a:t>
          </a:r>
          <a:r>
            <a:rPr lang="es-EC" dirty="0" smtClean="0">
              <a:solidFill>
                <a:schemeClr val="bg1"/>
              </a:solidFill>
              <a:hlinkClick xmlns:r="http://schemas.openxmlformats.org/officeDocument/2006/relationships" r:id="rId5"/>
            </a:rPr>
            <a:t> </a:t>
          </a:r>
          <a:r>
            <a:rPr lang="es-EC" dirty="0" err="1" smtClean="0">
              <a:solidFill>
                <a:schemeClr val="bg1"/>
              </a:solidFill>
              <a:hlinkClick xmlns:r="http://schemas.openxmlformats.org/officeDocument/2006/relationships" r:id="rId5"/>
            </a:rPr>
            <a:t>Yala</a:t>
          </a:r>
          <a:r>
            <a:rPr lang="es-EC" dirty="0" smtClean="0">
              <a:solidFill>
                <a:schemeClr val="bg1"/>
              </a:solidFill>
              <a:hlinkClick xmlns:r="http://schemas.openxmlformats.org/officeDocument/2006/relationships" r:id="rId5"/>
            </a:rPr>
            <a:t> </a:t>
          </a:r>
          <a:r>
            <a:rPr lang="es-EC" dirty="0" smtClean="0">
              <a:solidFill>
                <a:schemeClr val="bg1"/>
              </a:solidFill>
            </a:rPr>
            <a:t>    </a:t>
          </a:r>
          <a:r>
            <a:rPr lang="es-EC" dirty="0" smtClean="0">
              <a:solidFill>
                <a:schemeClr val="bg1"/>
              </a:solidFill>
            </a:rPr>
            <a:t>                           </a:t>
          </a:r>
          <a:r>
            <a:rPr lang="es-EC" dirty="0" smtClean="0">
              <a:solidFill>
                <a:schemeClr val="bg1"/>
              </a:solidFill>
              <a:hlinkClick xmlns:r="http://schemas.openxmlformats.org/officeDocument/2006/relationships" r:id="rId6"/>
            </a:rPr>
            <a:t>Colegio Ángel </a:t>
          </a:r>
          <a:r>
            <a:rPr lang="es-EC" dirty="0" smtClean="0">
              <a:solidFill>
                <a:schemeClr val="bg1"/>
              </a:solidFill>
              <a:hlinkClick xmlns:r="http://schemas.openxmlformats.org/officeDocument/2006/relationships" r:id="rId6"/>
            </a:rPr>
            <a:t>Barbisoti</a:t>
          </a:r>
          <a:endParaRPr lang="es-EC" dirty="0">
            <a:solidFill>
              <a:schemeClr val="bg1"/>
            </a:solidFill>
          </a:endParaRPr>
        </a:p>
      </dgm:t>
    </dgm:pt>
    <dgm:pt modelId="{E561F235-A45D-4D6A-AB90-C7AE39F067E4}" type="sibTrans" cxnId="{DA6C1358-7B3B-4BC2-BA26-59243A8B3742}">
      <dgm:prSet/>
      <dgm:spPr/>
      <dgm:t>
        <a:bodyPr/>
        <a:lstStyle/>
        <a:p>
          <a:endParaRPr lang="es-EC">
            <a:solidFill>
              <a:schemeClr val="bg1"/>
            </a:solidFill>
          </a:endParaRPr>
        </a:p>
      </dgm:t>
    </dgm:pt>
    <dgm:pt modelId="{A2AE2723-2D54-43CC-B067-5022A2BA2BEC}" type="parTrans" cxnId="{DA6C1358-7B3B-4BC2-BA26-59243A8B3742}">
      <dgm:prSet/>
      <dgm:spPr/>
      <dgm:t>
        <a:bodyPr/>
        <a:lstStyle/>
        <a:p>
          <a:endParaRPr lang="es-EC">
            <a:solidFill>
              <a:schemeClr val="bg1"/>
            </a:solidFill>
          </a:endParaRPr>
        </a:p>
      </dgm:t>
    </dgm:pt>
    <dgm:pt modelId="{94065780-AC2C-4225-830B-B12455C8F26E}">
      <dgm:prSet phldrT="[Texto]"/>
      <dgm:spPr/>
      <dgm:t>
        <a:bodyPr/>
        <a:lstStyle/>
        <a:p>
          <a:r>
            <a:rPr lang="es-EC" dirty="0" smtClean="0">
              <a:solidFill>
                <a:schemeClr val="bg1"/>
              </a:solidFill>
            </a:rPr>
            <a:t>Proyectos Estrella</a:t>
          </a:r>
          <a:endParaRPr lang="es-EC" dirty="0">
            <a:solidFill>
              <a:schemeClr val="bg1"/>
            </a:solidFill>
          </a:endParaRPr>
        </a:p>
      </dgm:t>
    </dgm:pt>
    <dgm:pt modelId="{B26F0E6F-1E20-4C2E-B26D-F55D1FFB484A}" type="sibTrans" cxnId="{9F31ECCA-5F67-4C01-BF8C-E45301A936CD}">
      <dgm:prSet/>
      <dgm:spPr/>
      <dgm:t>
        <a:bodyPr/>
        <a:lstStyle/>
        <a:p>
          <a:endParaRPr lang="es-EC">
            <a:solidFill>
              <a:schemeClr val="bg1"/>
            </a:solidFill>
          </a:endParaRPr>
        </a:p>
      </dgm:t>
    </dgm:pt>
    <dgm:pt modelId="{08F1101C-2E49-4F84-81FE-A8B3C9AF1244}" type="parTrans" cxnId="{9F31ECCA-5F67-4C01-BF8C-E45301A936CD}">
      <dgm:prSet/>
      <dgm:spPr/>
      <dgm:t>
        <a:bodyPr/>
        <a:lstStyle/>
        <a:p>
          <a:endParaRPr lang="es-EC">
            <a:solidFill>
              <a:schemeClr val="bg1"/>
            </a:solidFill>
          </a:endParaRPr>
        </a:p>
      </dgm:t>
    </dgm:pt>
    <dgm:pt modelId="{279A9A28-2FAD-4B69-9CF4-9CBD8577970E}" type="pres">
      <dgm:prSet presAssocID="{9CA79666-1AD1-46F7-8008-952BB6C9F5A5}" presName="linear" presStyleCnt="0">
        <dgm:presLayoutVars>
          <dgm:dir/>
          <dgm:resizeHandles val="exact"/>
        </dgm:presLayoutVars>
      </dgm:prSet>
      <dgm:spPr/>
      <dgm:t>
        <a:bodyPr/>
        <a:lstStyle/>
        <a:p>
          <a:endParaRPr lang="es-EC"/>
        </a:p>
      </dgm:t>
    </dgm:pt>
    <dgm:pt modelId="{B76B63C5-CCDD-4A5D-B97B-378594882C42}" type="pres">
      <dgm:prSet presAssocID="{1148C0BE-D910-43CA-B6A4-7E7398A916FE}" presName="comp" presStyleCnt="0"/>
      <dgm:spPr/>
    </dgm:pt>
    <dgm:pt modelId="{C951E258-FF4F-43C8-A594-A17F0036D646}" type="pres">
      <dgm:prSet presAssocID="{1148C0BE-D910-43CA-B6A4-7E7398A916FE}" presName="box" presStyleLbl="node1" presStyleIdx="0" presStyleCnt="4" custLinFactNeighborX="-348" custLinFactNeighborY="-2391"/>
      <dgm:spPr/>
      <dgm:t>
        <a:bodyPr/>
        <a:lstStyle/>
        <a:p>
          <a:endParaRPr lang="es-EC"/>
        </a:p>
      </dgm:t>
    </dgm:pt>
    <dgm:pt modelId="{C1778F97-C9D5-4233-ADAE-44087067E7F7}" type="pres">
      <dgm:prSet presAssocID="{1148C0BE-D910-43CA-B6A4-7E7398A916FE}" presName="img" presStyleLbl="fgImgPlace1" presStyleIdx="0" presStyleCnt="4"/>
      <dgm:spPr>
        <a:blipFill rotWithShape="0">
          <a:blip xmlns:r="http://schemas.openxmlformats.org/officeDocument/2006/relationships" r:embed="rId7"/>
          <a:stretch>
            <a:fillRect/>
          </a:stretch>
        </a:blipFill>
      </dgm:spPr>
      <dgm:t>
        <a:bodyPr/>
        <a:lstStyle/>
        <a:p>
          <a:endParaRPr lang="es-EC"/>
        </a:p>
      </dgm:t>
    </dgm:pt>
    <dgm:pt modelId="{1DC19B70-1BE3-4A85-9793-431C52BB43DB}" type="pres">
      <dgm:prSet presAssocID="{1148C0BE-D910-43CA-B6A4-7E7398A916FE}" presName="text" presStyleLbl="node1" presStyleIdx="0" presStyleCnt="4">
        <dgm:presLayoutVars>
          <dgm:bulletEnabled val="1"/>
        </dgm:presLayoutVars>
      </dgm:prSet>
      <dgm:spPr/>
      <dgm:t>
        <a:bodyPr/>
        <a:lstStyle/>
        <a:p>
          <a:endParaRPr lang="es-EC"/>
        </a:p>
      </dgm:t>
    </dgm:pt>
    <dgm:pt modelId="{21172D0D-C526-483C-83E3-37BF0396BD08}" type="pres">
      <dgm:prSet presAssocID="{B94C896C-5F27-47D7-87CB-4370016067DB}" presName="spacer" presStyleCnt="0"/>
      <dgm:spPr/>
    </dgm:pt>
    <dgm:pt modelId="{84EB06F7-B6C5-4E23-92EB-537079B1FDBC}" type="pres">
      <dgm:prSet presAssocID="{014BC709-E203-4345-9DE1-64607620106D}" presName="comp" presStyleCnt="0"/>
      <dgm:spPr/>
    </dgm:pt>
    <dgm:pt modelId="{11D5B2EC-894C-48EA-BF50-602FF1AA8BC5}" type="pres">
      <dgm:prSet presAssocID="{014BC709-E203-4345-9DE1-64607620106D}" presName="box" presStyleLbl="node1" presStyleIdx="1" presStyleCnt="4"/>
      <dgm:spPr/>
      <dgm:t>
        <a:bodyPr/>
        <a:lstStyle/>
        <a:p>
          <a:endParaRPr lang="es-EC"/>
        </a:p>
      </dgm:t>
    </dgm:pt>
    <dgm:pt modelId="{58C33652-239B-4374-9D45-D15BBE092663}" type="pres">
      <dgm:prSet presAssocID="{014BC709-E203-4345-9DE1-64607620106D}" presName="img" presStyleLbl="fgImgPlace1" presStyleIdx="1" presStyleCnt="4"/>
      <dgm:spPr>
        <a:blipFill rotWithShape="0">
          <a:blip xmlns:r="http://schemas.openxmlformats.org/officeDocument/2006/relationships" r:embed="rId8"/>
          <a:stretch>
            <a:fillRect/>
          </a:stretch>
        </a:blipFill>
      </dgm:spPr>
      <dgm:t>
        <a:bodyPr/>
        <a:lstStyle/>
        <a:p>
          <a:endParaRPr lang="es-EC"/>
        </a:p>
      </dgm:t>
    </dgm:pt>
    <dgm:pt modelId="{83418627-6EFB-4BF2-BB7C-81944CB3AE1C}" type="pres">
      <dgm:prSet presAssocID="{014BC709-E203-4345-9DE1-64607620106D}" presName="text" presStyleLbl="node1" presStyleIdx="1" presStyleCnt="4">
        <dgm:presLayoutVars>
          <dgm:bulletEnabled val="1"/>
        </dgm:presLayoutVars>
      </dgm:prSet>
      <dgm:spPr/>
      <dgm:t>
        <a:bodyPr/>
        <a:lstStyle/>
        <a:p>
          <a:endParaRPr lang="es-EC"/>
        </a:p>
      </dgm:t>
    </dgm:pt>
    <dgm:pt modelId="{D97A3844-6A2E-4DA8-A7E8-3DF798F714B4}" type="pres">
      <dgm:prSet presAssocID="{959B3807-F527-466B-BE93-DA0033703F42}" presName="spacer" presStyleCnt="0"/>
      <dgm:spPr/>
    </dgm:pt>
    <dgm:pt modelId="{7CCBA4B4-E1FE-479D-93CE-A957A166FC4F}" type="pres">
      <dgm:prSet presAssocID="{D8977AE7-68D1-4F8C-AE37-97236EE40742}" presName="comp" presStyleCnt="0"/>
      <dgm:spPr/>
    </dgm:pt>
    <dgm:pt modelId="{541E4289-5294-48F8-BFB6-1A6771542248}" type="pres">
      <dgm:prSet presAssocID="{D8977AE7-68D1-4F8C-AE37-97236EE40742}" presName="box" presStyleLbl="node1" presStyleIdx="2" presStyleCnt="4"/>
      <dgm:spPr/>
      <dgm:t>
        <a:bodyPr/>
        <a:lstStyle/>
        <a:p>
          <a:endParaRPr lang="es-EC"/>
        </a:p>
      </dgm:t>
    </dgm:pt>
    <dgm:pt modelId="{DA9DDF76-C8A2-4286-A055-9FF3CDB47D0C}" type="pres">
      <dgm:prSet presAssocID="{D8977AE7-68D1-4F8C-AE37-97236EE40742}" presName="img" presStyleLbl="fgImgPlace1" presStyleIdx="2" presStyleCnt="4"/>
      <dgm:spPr>
        <a:blipFill rotWithShape="0">
          <a:blip xmlns:r="http://schemas.openxmlformats.org/officeDocument/2006/relationships" r:embed="rId9"/>
          <a:stretch>
            <a:fillRect/>
          </a:stretch>
        </a:blipFill>
      </dgm:spPr>
      <dgm:t>
        <a:bodyPr/>
        <a:lstStyle/>
        <a:p>
          <a:endParaRPr lang="es-EC"/>
        </a:p>
      </dgm:t>
    </dgm:pt>
    <dgm:pt modelId="{C2A46D81-2CB5-4540-A52E-9EA89D5D69FB}" type="pres">
      <dgm:prSet presAssocID="{D8977AE7-68D1-4F8C-AE37-97236EE40742}" presName="text" presStyleLbl="node1" presStyleIdx="2" presStyleCnt="4">
        <dgm:presLayoutVars>
          <dgm:bulletEnabled val="1"/>
        </dgm:presLayoutVars>
      </dgm:prSet>
      <dgm:spPr/>
      <dgm:t>
        <a:bodyPr/>
        <a:lstStyle/>
        <a:p>
          <a:endParaRPr lang="es-EC"/>
        </a:p>
      </dgm:t>
    </dgm:pt>
    <dgm:pt modelId="{3B4D07F5-B85E-40B6-AF59-03386B714644}" type="pres">
      <dgm:prSet presAssocID="{EB0758BF-192C-4B9C-A30E-C32233836FBB}" presName="spacer" presStyleCnt="0"/>
      <dgm:spPr/>
    </dgm:pt>
    <dgm:pt modelId="{797BC559-45B2-4593-8481-4CDD454F3994}" type="pres">
      <dgm:prSet presAssocID="{DD36E7D5-BB2D-4470-992C-E896924981CE}" presName="comp" presStyleCnt="0"/>
      <dgm:spPr/>
    </dgm:pt>
    <dgm:pt modelId="{39C60138-E4F2-4874-AC64-8512A44639D0}" type="pres">
      <dgm:prSet presAssocID="{DD36E7D5-BB2D-4470-992C-E896924981CE}" presName="box" presStyleLbl="node1" presStyleIdx="3" presStyleCnt="4"/>
      <dgm:spPr/>
      <dgm:t>
        <a:bodyPr/>
        <a:lstStyle/>
        <a:p>
          <a:endParaRPr lang="es-EC"/>
        </a:p>
      </dgm:t>
    </dgm:pt>
    <dgm:pt modelId="{4A89AFDF-C455-4465-B46D-7CE0DEDE5523}" type="pres">
      <dgm:prSet presAssocID="{DD36E7D5-BB2D-4470-992C-E896924981CE}" presName="img" presStyleLbl="fgImgPlace1" presStyleIdx="3" presStyleCnt="4"/>
      <dgm:spPr>
        <a:blipFill rotWithShape="0">
          <a:blip xmlns:r="http://schemas.openxmlformats.org/officeDocument/2006/relationships" r:embed="rId10"/>
          <a:stretch>
            <a:fillRect/>
          </a:stretch>
        </a:blipFill>
      </dgm:spPr>
      <dgm:t>
        <a:bodyPr/>
        <a:lstStyle/>
        <a:p>
          <a:endParaRPr lang="es-EC"/>
        </a:p>
      </dgm:t>
    </dgm:pt>
    <dgm:pt modelId="{25803FEB-5447-4555-A8CB-6C9543092E3A}" type="pres">
      <dgm:prSet presAssocID="{DD36E7D5-BB2D-4470-992C-E896924981CE}" presName="text" presStyleLbl="node1" presStyleIdx="3" presStyleCnt="4">
        <dgm:presLayoutVars>
          <dgm:bulletEnabled val="1"/>
        </dgm:presLayoutVars>
      </dgm:prSet>
      <dgm:spPr/>
      <dgm:t>
        <a:bodyPr/>
        <a:lstStyle/>
        <a:p>
          <a:endParaRPr lang="es-EC"/>
        </a:p>
      </dgm:t>
    </dgm:pt>
  </dgm:ptLst>
  <dgm:cxnLst>
    <dgm:cxn modelId="{C40A3574-0566-45CC-A04F-153C40C0C4E1}" type="presOf" srcId="{300E1D20-686D-43ED-8F16-68300A2C9BD0}" destId="{39C60138-E4F2-4874-AC64-8512A44639D0}" srcOrd="0" destOrd="1" presId="urn:microsoft.com/office/officeart/2005/8/layout/vList4"/>
    <dgm:cxn modelId="{81D8CD60-9AB0-4BE6-886A-9802985860F1}" srcId="{1148C0BE-D910-43CA-B6A4-7E7398A916FE}" destId="{9582C343-4A6A-4C55-B6DB-DC49E454534D}" srcOrd="1" destOrd="0" parTransId="{7E7ED072-BF72-46DA-8B02-5562866BB845}" sibTransId="{33F0246F-6FF9-4138-AA25-7987C58E6A19}"/>
    <dgm:cxn modelId="{CF12989F-191D-421D-81F2-6F3B3BA9F5A0}" type="presOf" srcId="{297D56F2-CC2C-400C-AF48-41DA85463877}" destId="{1DC19B70-1BE3-4A85-9793-431C52BB43DB}" srcOrd="1" destOrd="1" presId="urn:microsoft.com/office/officeart/2005/8/layout/vList4"/>
    <dgm:cxn modelId="{6D9204BE-5532-4E99-8B5B-D23893765BA5}" type="presOf" srcId="{7323B91E-D98E-488D-A721-85F8559D9FCA}" destId="{11D5B2EC-894C-48EA-BF50-602FF1AA8BC5}" srcOrd="0" destOrd="2" presId="urn:microsoft.com/office/officeart/2005/8/layout/vList4"/>
    <dgm:cxn modelId="{9F167836-0809-47FF-93A4-0B4A7CEBDEEE}" srcId="{DD36E7D5-BB2D-4470-992C-E896924981CE}" destId="{300E1D20-686D-43ED-8F16-68300A2C9BD0}" srcOrd="0" destOrd="0" parTransId="{F79281E8-E388-4011-912E-BD02B500B0F5}" sibTransId="{E88264B3-3725-4EB1-BC28-8B3F61945169}"/>
    <dgm:cxn modelId="{3036B8F6-7264-42F1-9DB3-C642B45B2076}" srcId="{DD36E7D5-BB2D-4470-992C-E896924981CE}" destId="{DC425D1A-D649-4C39-86F3-8A553B13F221}" srcOrd="1" destOrd="0" parTransId="{F0B0E0CA-C79E-42C9-AE40-364B1044281D}" sibTransId="{1E598E56-EC98-4C48-85FC-BC7F5422138D}"/>
    <dgm:cxn modelId="{3FA8AAF5-6B4D-4289-96B1-46DC8667F55D}" type="presOf" srcId="{D8977AE7-68D1-4F8C-AE37-97236EE40742}" destId="{541E4289-5294-48F8-BFB6-1A6771542248}" srcOrd="0" destOrd="0" presId="urn:microsoft.com/office/officeart/2005/8/layout/vList4"/>
    <dgm:cxn modelId="{4327CA95-23A1-44ED-BD1F-B697C11C7519}" type="presOf" srcId="{300E1D20-686D-43ED-8F16-68300A2C9BD0}" destId="{25803FEB-5447-4555-A8CB-6C9543092E3A}" srcOrd="1" destOrd="1" presId="urn:microsoft.com/office/officeart/2005/8/layout/vList4"/>
    <dgm:cxn modelId="{A753905C-7920-42D6-B48C-98B9BC22B57F}" type="presOf" srcId="{94065780-AC2C-4225-830B-B12455C8F26E}" destId="{C2A46D81-2CB5-4540-A52E-9EA89D5D69FB}" srcOrd="1" destOrd="1" presId="urn:microsoft.com/office/officeart/2005/8/layout/vList4"/>
    <dgm:cxn modelId="{890A7907-57B9-4F48-91F1-E67BD4BB62A5}" srcId="{014BC709-E203-4345-9DE1-64607620106D}" destId="{D8C20F8A-1950-4F0F-929B-D9327796F7CD}" srcOrd="0" destOrd="0" parTransId="{2CF4CA3B-0A02-474C-91D9-9484123B8D0E}" sibTransId="{8B7A1BC6-F043-4C0C-94B8-900B34D11EFE}"/>
    <dgm:cxn modelId="{C247F17B-3DA3-451D-95C3-D99EB18D12A0}" type="presOf" srcId="{9582C343-4A6A-4C55-B6DB-DC49E454534D}" destId="{1DC19B70-1BE3-4A85-9793-431C52BB43DB}" srcOrd="1" destOrd="2" presId="urn:microsoft.com/office/officeart/2005/8/layout/vList4"/>
    <dgm:cxn modelId="{7E90917A-27F2-42E3-BB4D-0C82AC482F03}" srcId="{014BC709-E203-4345-9DE1-64607620106D}" destId="{7323B91E-D98E-488D-A721-85F8559D9FCA}" srcOrd="1" destOrd="0" parTransId="{0A16A121-A25C-4951-A643-DE68DC08412C}" sibTransId="{2A5E0EA7-A2C9-4E1A-A60F-1CC4B8E3BD1E}"/>
    <dgm:cxn modelId="{058DB201-A462-435B-A54B-FC43263CA094}" srcId="{1148C0BE-D910-43CA-B6A4-7E7398A916FE}" destId="{297D56F2-CC2C-400C-AF48-41DA85463877}" srcOrd="0" destOrd="0" parTransId="{52BD9BB5-ABD3-475B-81EA-51A6239AEA8F}" sibTransId="{390AB511-77BB-4427-84E8-67D46030EE2F}"/>
    <dgm:cxn modelId="{885E5CBF-F798-40C3-A698-92BC712C25BE}" type="presOf" srcId="{081097DB-A72B-4F16-B66F-B78B0A2564F7}" destId="{C2A46D81-2CB5-4540-A52E-9EA89D5D69FB}" srcOrd="1" destOrd="2" presId="urn:microsoft.com/office/officeart/2005/8/layout/vList4"/>
    <dgm:cxn modelId="{67D154A9-82F7-43AA-A412-DFAA79370128}" type="presOf" srcId="{DC425D1A-D649-4C39-86F3-8A553B13F221}" destId="{39C60138-E4F2-4874-AC64-8512A44639D0}" srcOrd="0" destOrd="2" presId="urn:microsoft.com/office/officeart/2005/8/layout/vList4"/>
    <dgm:cxn modelId="{DA6C1358-7B3B-4BC2-BA26-59243A8B3742}" srcId="{D8977AE7-68D1-4F8C-AE37-97236EE40742}" destId="{081097DB-A72B-4F16-B66F-B78B0A2564F7}" srcOrd="1" destOrd="0" parTransId="{A2AE2723-2D54-43CC-B067-5022A2BA2BEC}" sibTransId="{E561F235-A45D-4D6A-AB90-C7AE39F067E4}"/>
    <dgm:cxn modelId="{5BE489FF-BC1B-4CE3-8052-BE9CA5621FA6}" type="presOf" srcId="{7323B91E-D98E-488D-A721-85F8559D9FCA}" destId="{83418627-6EFB-4BF2-BB7C-81944CB3AE1C}" srcOrd="1" destOrd="2" presId="urn:microsoft.com/office/officeart/2005/8/layout/vList4"/>
    <dgm:cxn modelId="{7C0EA0A5-50AC-49A9-ACA5-EBDDD480703B}" type="presOf" srcId="{9CA79666-1AD1-46F7-8008-952BB6C9F5A5}" destId="{279A9A28-2FAD-4B69-9CF4-9CBD8577970E}" srcOrd="0" destOrd="0" presId="urn:microsoft.com/office/officeart/2005/8/layout/vList4"/>
    <dgm:cxn modelId="{24400649-F208-4017-A1A6-36E8C1F57687}" srcId="{9CA79666-1AD1-46F7-8008-952BB6C9F5A5}" destId="{1148C0BE-D910-43CA-B6A4-7E7398A916FE}" srcOrd="0" destOrd="0" parTransId="{CBB9A4D0-45A9-4E9D-BBC1-E4B2D67CFAFF}" sibTransId="{B94C896C-5F27-47D7-87CB-4370016067DB}"/>
    <dgm:cxn modelId="{35B08D7B-4967-4A29-A57F-EE665C8D89C5}" type="presOf" srcId="{081097DB-A72B-4F16-B66F-B78B0A2564F7}" destId="{541E4289-5294-48F8-BFB6-1A6771542248}" srcOrd="0" destOrd="2" presId="urn:microsoft.com/office/officeart/2005/8/layout/vList4"/>
    <dgm:cxn modelId="{F6EC09D2-66D3-4977-AFC5-D2338F1C9C63}" type="presOf" srcId="{9582C343-4A6A-4C55-B6DB-DC49E454534D}" destId="{C951E258-FF4F-43C8-A594-A17F0036D646}" srcOrd="0" destOrd="2" presId="urn:microsoft.com/office/officeart/2005/8/layout/vList4"/>
    <dgm:cxn modelId="{BC643B40-39F7-48F2-84A7-46CE3B708DD3}" type="presOf" srcId="{D8977AE7-68D1-4F8C-AE37-97236EE40742}" destId="{C2A46D81-2CB5-4540-A52E-9EA89D5D69FB}" srcOrd="1" destOrd="0" presId="urn:microsoft.com/office/officeart/2005/8/layout/vList4"/>
    <dgm:cxn modelId="{7E04FB9E-8A48-4DD8-A31F-54249B3F718C}" type="presOf" srcId="{DD36E7D5-BB2D-4470-992C-E896924981CE}" destId="{25803FEB-5447-4555-A8CB-6C9543092E3A}" srcOrd="1" destOrd="0" presId="urn:microsoft.com/office/officeart/2005/8/layout/vList4"/>
    <dgm:cxn modelId="{402B82B8-0028-4BBC-91BF-5C125AB75124}" type="presOf" srcId="{D8C20F8A-1950-4F0F-929B-D9327796F7CD}" destId="{11D5B2EC-894C-48EA-BF50-602FF1AA8BC5}" srcOrd="0" destOrd="1" presId="urn:microsoft.com/office/officeart/2005/8/layout/vList4"/>
    <dgm:cxn modelId="{F13F3AE8-1F55-4760-9CAC-21F3475D3AC6}" srcId="{9CA79666-1AD1-46F7-8008-952BB6C9F5A5}" destId="{014BC709-E203-4345-9DE1-64607620106D}" srcOrd="1" destOrd="0" parTransId="{C1E1F23C-DD5C-461C-BF26-08452D342B9F}" sibTransId="{959B3807-F527-466B-BE93-DA0033703F42}"/>
    <dgm:cxn modelId="{60EDC2BD-75A6-4239-9D6F-548BC3AA49BA}" type="presOf" srcId="{1148C0BE-D910-43CA-B6A4-7E7398A916FE}" destId="{1DC19B70-1BE3-4A85-9793-431C52BB43DB}" srcOrd="1" destOrd="0" presId="urn:microsoft.com/office/officeart/2005/8/layout/vList4"/>
    <dgm:cxn modelId="{D162BF98-3BBE-4EF5-BF83-DB8B894F60D3}" srcId="{9CA79666-1AD1-46F7-8008-952BB6C9F5A5}" destId="{D8977AE7-68D1-4F8C-AE37-97236EE40742}" srcOrd="2" destOrd="0" parTransId="{B9DA4CAB-BDA4-463B-BD1E-30A6D9E72E7F}" sibTransId="{EB0758BF-192C-4B9C-A30E-C32233836FBB}"/>
    <dgm:cxn modelId="{F8BF0BAF-2DDC-4461-A005-410864F51FD4}" type="presOf" srcId="{014BC709-E203-4345-9DE1-64607620106D}" destId="{83418627-6EFB-4BF2-BB7C-81944CB3AE1C}" srcOrd="1" destOrd="0" presId="urn:microsoft.com/office/officeart/2005/8/layout/vList4"/>
    <dgm:cxn modelId="{A740DAE5-03FF-450C-B3FE-300E7F2D23A6}" type="presOf" srcId="{D8C20F8A-1950-4F0F-929B-D9327796F7CD}" destId="{83418627-6EFB-4BF2-BB7C-81944CB3AE1C}" srcOrd="1" destOrd="1" presId="urn:microsoft.com/office/officeart/2005/8/layout/vList4"/>
    <dgm:cxn modelId="{A6E48FEF-F5CE-42F3-B92E-7082BA906269}" type="presOf" srcId="{94065780-AC2C-4225-830B-B12455C8F26E}" destId="{541E4289-5294-48F8-BFB6-1A6771542248}" srcOrd="0" destOrd="1" presId="urn:microsoft.com/office/officeart/2005/8/layout/vList4"/>
    <dgm:cxn modelId="{E32D9894-918C-4C22-959C-5BF2AF6C2509}" type="presOf" srcId="{297D56F2-CC2C-400C-AF48-41DA85463877}" destId="{C951E258-FF4F-43C8-A594-A17F0036D646}" srcOrd="0" destOrd="1" presId="urn:microsoft.com/office/officeart/2005/8/layout/vList4"/>
    <dgm:cxn modelId="{BCD8B132-7978-4369-B75F-0AE9A0EC0B45}" type="presOf" srcId="{1148C0BE-D910-43CA-B6A4-7E7398A916FE}" destId="{C951E258-FF4F-43C8-A594-A17F0036D646}" srcOrd="0" destOrd="0" presId="urn:microsoft.com/office/officeart/2005/8/layout/vList4"/>
    <dgm:cxn modelId="{2915C58A-0C5E-4E80-8C40-E84FFC15E725}" type="presOf" srcId="{014BC709-E203-4345-9DE1-64607620106D}" destId="{11D5B2EC-894C-48EA-BF50-602FF1AA8BC5}" srcOrd="0" destOrd="0" presId="urn:microsoft.com/office/officeart/2005/8/layout/vList4"/>
    <dgm:cxn modelId="{13D54D51-6354-4856-B10C-2109194C36B1}" type="presOf" srcId="{DC425D1A-D649-4C39-86F3-8A553B13F221}" destId="{25803FEB-5447-4555-A8CB-6C9543092E3A}" srcOrd="1" destOrd="2" presId="urn:microsoft.com/office/officeart/2005/8/layout/vList4"/>
    <dgm:cxn modelId="{E8C5AC8A-8B8A-4021-836D-1DF518D92A5F}" type="presOf" srcId="{DD36E7D5-BB2D-4470-992C-E896924981CE}" destId="{39C60138-E4F2-4874-AC64-8512A44639D0}" srcOrd="0" destOrd="0" presId="urn:microsoft.com/office/officeart/2005/8/layout/vList4"/>
    <dgm:cxn modelId="{9F31ECCA-5F67-4C01-BF8C-E45301A936CD}" srcId="{D8977AE7-68D1-4F8C-AE37-97236EE40742}" destId="{94065780-AC2C-4225-830B-B12455C8F26E}" srcOrd="0" destOrd="0" parTransId="{08F1101C-2E49-4F84-81FE-A8B3C9AF1244}" sibTransId="{B26F0E6F-1E20-4C2E-B26D-F55D1FFB484A}"/>
    <dgm:cxn modelId="{6BD4A799-B7F8-4611-B78E-A8B5494F8EE9}" srcId="{9CA79666-1AD1-46F7-8008-952BB6C9F5A5}" destId="{DD36E7D5-BB2D-4470-992C-E896924981CE}" srcOrd="3" destOrd="0" parTransId="{614A9B7E-805F-4137-AE9A-80CEE01CCCC1}" sibTransId="{DEC2BA7D-1A0F-4D65-8459-F048F92A8E18}"/>
    <dgm:cxn modelId="{60AFE035-4758-45E2-BA63-24BCDC039883}" type="presParOf" srcId="{279A9A28-2FAD-4B69-9CF4-9CBD8577970E}" destId="{B76B63C5-CCDD-4A5D-B97B-378594882C42}" srcOrd="0" destOrd="0" presId="urn:microsoft.com/office/officeart/2005/8/layout/vList4"/>
    <dgm:cxn modelId="{AA7F3245-C7EB-498F-B6BF-8B824CD8F920}" type="presParOf" srcId="{B76B63C5-CCDD-4A5D-B97B-378594882C42}" destId="{C951E258-FF4F-43C8-A594-A17F0036D646}" srcOrd="0" destOrd="0" presId="urn:microsoft.com/office/officeart/2005/8/layout/vList4"/>
    <dgm:cxn modelId="{8A19051D-CBDB-4E53-B2DA-DBEC64B83C99}" type="presParOf" srcId="{B76B63C5-CCDD-4A5D-B97B-378594882C42}" destId="{C1778F97-C9D5-4233-ADAE-44087067E7F7}" srcOrd="1" destOrd="0" presId="urn:microsoft.com/office/officeart/2005/8/layout/vList4"/>
    <dgm:cxn modelId="{1474779F-CF01-4739-A06F-34DA304A7E72}" type="presParOf" srcId="{B76B63C5-CCDD-4A5D-B97B-378594882C42}" destId="{1DC19B70-1BE3-4A85-9793-431C52BB43DB}" srcOrd="2" destOrd="0" presId="urn:microsoft.com/office/officeart/2005/8/layout/vList4"/>
    <dgm:cxn modelId="{2E80BF1B-2C67-404E-8E0C-E5226DC52927}" type="presParOf" srcId="{279A9A28-2FAD-4B69-9CF4-9CBD8577970E}" destId="{21172D0D-C526-483C-83E3-37BF0396BD08}" srcOrd="1" destOrd="0" presId="urn:microsoft.com/office/officeart/2005/8/layout/vList4"/>
    <dgm:cxn modelId="{76D72B84-6941-45F7-9BB9-256392AB4253}" type="presParOf" srcId="{279A9A28-2FAD-4B69-9CF4-9CBD8577970E}" destId="{84EB06F7-B6C5-4E23-92EB-537079B1FDBC}" srcOrd="2" destOrd="0" presId="urn:microsoft.com/office/officeart/2005/8/layout/vList4"/>
    <dgm:cxn modelId="{118DE336-457E-486E-859D-03C16646B84D}" type="presParOf" srcId="{84EB06F7-B6C5-4E23-92EB-537079B1FDBC}" destId="{11D5B2EC-894C-48EA-BF50-602FF1AA8BC5}" srcOrd="0" destOrd="0" presId="urn:microsoft.com/office/officeart/2005/8/layout/vList4"/>
    <dgm:cxn modelId="{07A3127E-FCCD-492F-8D8B-59A2CBCEBC5F}" type="presParOf" srcId="{84EB06F7-B6C5-4E23-92EB-537079B1FDBC}" destId="{58C33652-239B-4374-9D45-D15BBE092663}" srcOrd="1" destOrd="0" presId="urn:microsoft.com/office/officeart/2005/8/layout/vList4"/>
    <dgm:cxn modelId="{71457B1F-EC9A-4DD6-87C5-B9B2D294AC14}" type="presParOf" srcId="{84EB06F7-B6C5-4E23-92EB-537079B1FDBC}" destId="{83418627-6EFB-4BF2-BB7C-81944CB3AE1C}" srcOrd="2" destOrd="0" presId="urn:microsoft.com/office/officeart/2005/8/layout/vList4"/>
    <dgm:cxn modelId="{3312A206-047B-4E37-9708-892693A94987}" type="presParOf" srcId="{279A9A28-2FAD-4B69-9CF4-9CBD8577970E}" destId="{D97A3844-6A2E-4DA8-A7E8-3DF798F714B4}" srcOrd="3" destOrd="0" presId="urn:microsoft.com/office/officeart/2005/8/layout/vList4"/>
    <dgm:cxn modelId="{80E44D36-F6FF-4DE8-8F11-38969EEE93CD}" type="presParOf" srcId="{279A9A28-2FAD-4B69-9CF4-9CBD8577970E}" destId="{7CCBA4B4-E1FE-479D-93CE-A957A166FC4F}" srcOrd="4" destOrd="0" presId="urn:microsoft.com/office/officeart/2005/8/layout/vList4"/>
    <dgm:cxn modelId="{B9B94852-6351-480C-9744-A1BC38266267}" type="presParOf" srcId="{7CCBA4B4-E1FE-479D-93CE-A957A166FC4F}" destId="{541E4289-5294-48F8-BFB6-1A6771542248}" srcOrd="0" destOrd="0" presId="urn:microsoft.com/office/officeart/2005/8/layout/vList4"/>
    <dgm:cxn modelId="{12C2DF02-CFEE-4E95-BFD9-5CFBB4B77825}" type="presParOf" srcId="{7CCBA4B4-E1FE-479D-93CE-A957A166FC4F}" destId="{DA9DDF76-C8A2-4286-A055-9FF3CDB47D0C}" srcOrd="1" destOrd="0" presId="urn:microsoft.com/office/officeart/2005/8/layout/vList4"/>
    <dgm:cxn modelId="{00304834-794E-460C-8A3E-09F675E81A83}" type="presParOf" srcId="{7CCBA4B4-E1FE-479D-93CE-A957A166FC4F}" destId="{C2A46D81-2CB5-4540-A52E-9EA89D5D69FB}" srcOrd="2" destOrd="0" presId="urn:microsoft.com/office/officeart/2005/8/layout/vList4"/>
    <dgm:cxn modelId="{39F85E1F-2632-42F5-8621-42E6B58A778A}" type="presParOf" srcId="{279A9A28-2FAD-4B69-9CF4-9CBD8577970E}" destId="{3B4D07F5-B85E-40B6-AF59-03386B714644}" srcOrd="5" destOrd="0" presId="urn:microsoft.com/office/officeart/2005/8/layout/vList4"/>
    <dgm:cxn modelId="{BD73F4DA-2466-46A8-8CD3-42FDC1D4477C}" type="presParOf" srcId="{279A9A28-2FAD-4B69-9CF4-9CBD8577970E}" destId="{797BC559-45B2-4593-8481-4CDD454F3994}" srcOrd="6" destOrd="0" presId="urn:microsoft.com/office/officeart/2005/8/layout/vList4"/>
    <dgm:cxn modelId="{1C23A8FF-D718-4C90-AF76-C5066A9FC9D6}" type="presParOf" srcId="{797BC559-45B2-4593-8481-4CDD454F3994}" destId="{39C60138-E4F2-4874-AC64-8512A44639D0}" srcOrd="0" destOrd="0" presId="urn:microsoft.com/office/officeart/2005/8/layout/vList4"/>
    <dgm:cxn modelId="{EAAE1FE6-9DE1-4159-A230-AA7690E4E469}" type="presParOf" srcId="{797BC559-45B2-4593-8481-4CDD454F3994}" destId="{4A89AFDF-C455-4465-B46D-7CE0DEDE5523}" srcOrd="1" destOrd="0" presId="urn:microsoft.com/office/officeart/2005/8/layout/vList4"/>
    <dgm:cxn modelId="{6765DA1D-950E-4A7E-B729-BA277DA5F54E}" type="presParOf" srcId="{797BC559-45B2-4593-8481-4CDD454F3994}" destId="{25803FEB-5447-4555-A8CB-6C9543092E3A}"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9CA79666-1AD1-46F7-8008-952BB6C9F5A5}"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s-EC"/>
        </a:p>
      </dgm:t>
    </dgm:pt>
    <dgm:pt modelId="{1148C0BE-D910-43CA-B6A4-7E7398A916FE}">
      <dgm:prSet phldrT="[Texto]"/>
      <dgm:spPr/>
      <dgm:t>
        <a:bodyPr/>
        <a:lstStyle/>
        <a:p>
          <a:r>
            <a:rPr lang="es-EC" dirty="0" smtClean="0"/>
            <a:t>CLIENTES</a:t>
          </a:r>
          <a:endParaRPr lang="es-EC" dirty="0"/>
        </a:p>
      </dgm:t>
    </dgm:pt>
    <dgm:pt modelId="{CBB9A4D0-45A9-4E9D-BBC1-E4B2D67CFAFF}" type="parTrans" cxnId="{24400649-F208-4017-A1A6-36E8C1F57687}">
      <dgm:prSet/>
      <dgm:spPr/>
      <dgm:t>
        <a:bodyPr/>
        <a:lstStyle/>
        <a:p>
          <a:endParaRPr lang="es-EC"/>
        </a:p>
      </dgm:t>
    </dgm:pt>
    <dgm:pt modelId="{B94C896C-5F27-47D7-87CB-4370016067DB}" type="sibTrans" cxnId="{24400649-F208-4017-A1A6-36E8C1F57687}">
      <dgm:prSet/>
      <dgm:spPr/>
      <dgm:t>
        <a:bodyPr/>
        <a:lstStyle/>
        <a:p>
          <a:endParaRPr lang="es-EC"/>
        </a:p>
      </dgm:t>
    </dgm:pt>
    <dgm:pt modelId="{9582C343-4A6A-4C55-B6DB-DC49E454534D}">
      <dgm:prSet phldrT="[Texto]"/>
      <dgm:spPr/>
      <dgm:t>
        <a:bodyPr/>
        <a:lstStyle/>
        <a:p>
          <a:r>
            <a:rPr lang="es-EC" dirty="0" smtClean="0"/>
            <a:t>De acuerdo a la importancia en comprar están los siguientes: </a:t>
          </a:r>
          <a:r>
            <a:rPr lang="es-EC" dirty="0" smtClean="0">
              <a:hlinkClick xmlns:r="http://schemas.openxmlformats.org/officeDocument/2006/relationships" r:id="rId1" action="ppaction://hlinkfile"/>
            </a:rPr>
            <a:t>IR CLIENTES</a:t>
          </a:r>
          <a:endParaRPr lang="es-EC" dirty="0"/>
        </a:p>
      </dgm:t>
    </dgm:pt>
    <dgm:pt modelId="{7E7ED072-BF72-46DA-8B02-5562866BB845}" type="parTrans" cxnId="{81D8CD60-9AB0-4BE6-886A-9802985860F1}">
      <dgm:prSet/>
      <dgm:spPr/>
      <dgm:t>
        <a:bodyPr/>
        <a:lstStyle/>
        <a:p>
          <a:endParaRPr lang="es-EC"/>
        </a:p>
      </dgm:t>
    </dgm:pt>
    <dgm:pt modelId="{33F0246F-6FF9-4138-AA25-7987C58E6A19}" type="sibTrans" cxnId="{81D8CD60-9AB0-4BE6-886A-9802985860F1}">
      <dgm:prSet/>
      <dgm:spPr/>
      <dgm:t>
        <a:bodyPr/>
        <a:lstStyle/>
        <a:p>
          <a:endParaRPr lang="es-EC"/>
        </a:p>
      </dgm:t>
    </dgm:pt>
    <dgm:pt modelId="{014BC709-E203-4345-9DE1-64607620106D}">
      <dgm:prSet phldrT="[Texto]"/>
      <dgm:spPr/>
      <dgm:t>
        <a:bodyPr/>
        <a:lstStyle/>
        <a:p>
          <a:r>
            <a:rPr lang="es-EC" dirty="0" smtClean="0"/>
            <a:t> PROVEEDORES</a:t>
          </a:r>
          <a:endParaRPr lang="es-EC" dirty="0"/>
        </a:p>
      </dgm:t>
    </dgm:pt>
    <dgm:pt modelId="{C1E1F23C-DD5C-461C-BF26-08452D342B9F}" type="parTrans" cxnId="{F13F3AE8-1F55-4760-9CAC-21F3475D3AC6}">
      <dgm:prSet/>
      <dgm:spPr/>
      <dgm:t>
        <a:bodyPr/>
        <a:lstStyle/>
        <a:p>
          <a:endParaRPr lang="es-EC"/>
        </a:p>
      </dgm:t>
    </dgm:pt>
    <dgm:pt modelId="{959B3807-F527-466B-BE93-DA0033703F42}" type="sibTrans" cxnId="{F13F3AE8-1F55-4760-9CAC-21F3475D3AC6}">
      <dgm:prSet/>
      <dgm:spPr/>
      <dgm:t>
        <a:bodyPr/>
        <a:lstStyle/>
        <a:p>
          <a:endParaRPr lang="es-EC"/>
        </a:p>
      </dgm:t>
    </dgm:pt>
    <dgm:pt modelId="{D8C20F8A-1950-4F0F-929B-D9327796F7CD}">
      <dgm:prSet phldrT="[Texto]"/>
      <dgm:spPr/>
      <dgm:t>
        <a:bodyPr/>
        <a:lstStyle/>
        <a:p>
          <a:r>
            <a:rPr lang="es-EC" dirty="0" smtClean="0"/>
            <a:t>De acuerdo al monto de compras con OCP , están los siguientes: </a:t>
          </a:r>
          <a:r>
            <a:rPr lang="es-EC" dirty="0" smtClean="0">
              <a:hlinkClick xmlns:r="http://schemas.openxmlformats.org/officeDocument/2006/relationships" r:id="rId2" action="ppaction://hlinkfile"/>
            </a:rPr>
            <a:t>IR PROVEEDORES</a:t>
          </a:r>
          <a:r>
            <a:rPr lang="es-EC" dirty="0" smtClean="0"/>
            <a:t> </a:t>
          </a:r>
          <a:endParaRPr lang="es-EC" dirty="0"/>
        </a:p>
      </dgm:t>
    </dgm:pt>
    <dgm:pt modelId="{2CF4CA3B-0A02-474C-91D9-9484123B8D0E}" type="parTrans" cxnId="{890A7907-57B9-4F48-91F1-E67BD4BB62A5}">
      <dgm:prSet/>
      <dgm:spPr/>
      <dgm:t>
        <a:bodyPr/>
        <a:lstStyle/>
        <a:p>
          <a:endParaRPr lang="es-EC"/>
        </a:p>
      </dgm:t>
    </dgm:pt>
    <dgm:pt modelId="{8B7A1BC6-F043-4C0C-94B8-900B34D11EFE}" type="sibTrans" cxnId="{890A7907-57B9-4F48-91F1-E67BD4BB62A5}">
      <dgm:prSet/>
      <dgm:spPr/>
      <dgm:t>
        <a:bodyPr/>
        <a:lstStyle/>
        <a:p>
          <a:endParaRPr lang="es-EC"/>
        </a:p>
      </dgm:t>
    </dgm:pt>
    <dgm:pt modelId="{300E1D20-686D-43ED-8F16-68300A2C9BD0}">
      <dgm:prSet phldrT="[Texto]"/>
      <dgm:spPr/>
      <dgm:t>
        <a:bodyPr/>
        <a:lstStyle/>
        <a:p>
          <a:r>
            <a:rPr lang="es-EC" dirty="0" smtClean="0"/>
            <a:t>El giro del negocio de OCP se centra en la transportación de crudo pesado, por lo que  el desarrollar un producto sustituto no generaría valor a la empresa.</a:t>
          </a:r>
          <a:endParaRPr lang="es-EC" dirty="0"/>
        </a:p>
      </dgm:t>
    </dgm:pt>
    <dgm:pt modelId="{F79281E8-E388-4011-912E-BD02B500B0F5}" type="parTrans" cxnId="{9F167836-0809-47FF-93A4-0B4A7CEBDEEE}">
      <dgm:prSet/>
      <dgm:spPr/>
      <dgm:t>
        <a:bodyPr/>
        <a:lstStyle/>
        <a:p>
          <a:endParaRPr lang="es-EC"/>
        </a:p>
      </dgm:t>
    </dgm:pt>
    <dgm:pt modelId="{E88264B3-3725-4EB1-BC28-8B3F61945169}" type="sibTrans" cxnId="{9F167836-0809-47FF-93A4-0B4A7CEBDEEE}">
      <dgm:prSet/>
      <dgm:spPr/>
      <dgm:t>
        <a:bodyPr/>
        <a:lstStyle/>
        <a:p>
          <a:endParaRPr lang="es-EC"/>
        </a:p>
      </dgm:t>
    </dgm:pt>
    <dgm:pt modelId="{DD36E7D5-BB2D-4470-992C-E896924981CE}">
      <dgm:prSet phldrT="[Texto]"/>
      <dgm:spPr/>
      <dgm:t>
        <a:bodyPr/>
        <a:lstStyle/>
        <a:p>
          <a:r>
            <a:rPr lang="es-EC" dirty="0" smtClean="0"/>
            <a:t>PRODUCTOS  SUSTITUTOS</a:t>
          </a:r>
          <a:endParaRPr lang="es-EC" dirty="0"/>
        </a:p>
      </dgm:t>
    </dgm:pt>
    <dgm:pt modelId="{614A9B7E-805F-4137-AE9A-80CEE01CCCC1}" type="parTrans" cxnId="{6BD4A799-B7F8-4611-B78E-A8B5494F8EE9}">
      <dgm:prSet/>
      <dgm:spPr/>
      <dgm:t>
        <a:bodyPr/>
        <a:lstStyle/>
        <a:p>
          <a:endParaRPr lang="es-EC"/>
        </a:p>
      </dgm:t>
    </dgm:pt>
    <dgm:pt modelId="{DEC2BA7D-1A0F-4D65-8459-F048F92A8E18}" type="sibTrans" cxnId="{6BD4A799-B7F8-4611-B78E-A8B5494F8EE9}">
      <dgm:prSet/>
      <dgm:spPr/>
      <dgm:t>
        <a:bodyPr/>
        <a:lstStyle/>
        <a:p>
          <a:endParaRPr lang="es-EC"/>
        </a:p>
      </dgm:t>
    </dgm:pt>
    <dgm:pt modelId="{A9268D55-52BC-4366-947C-DB9F13462A27}">
      <dgm:prSet phldrT="[Texto]"/>
      <dgm:spPr/>
      <dgm:t>
        <a:bodyPr/>
        <a:lstStyle/>
        <a:p>
          <a:r>
            <a:rPr lang="es-EC" dirty="0" smtClean="0"/>
            <a:t> COMPETENCIA</a:t>
          </a:r>
          <a:endParaRPr lang="es-EC" dirty="0"/>
        </a:p>
      </dgm:t>
    </dgm:pt>
    <dgm:pt modelId="{2BA7C1F3-14B7-4060-9324-A8D4C37C2097}" type="parTrans" cxnId="{C53B22FA-062B-41F0-AB78-48C931882B22}">
      <dgm:prSet/>
      <dgm:spPr/>
      <dgm:t>
        <a:bodyPr/>
        <a:lstStyle/>
        <a:p>
          <a:endParaRPr lang="es-EC"/>
        </a:p>
      </dgm:t>
    </dgm:pt>
    <dgm:pt modelId="{E8EC482F-9222-43A3-BD01-348E807F0A10}" type="sibTrans" cxnId="{C53B22FA-062B-41F0-AB78-48C931882B22}">
      <dgm:prSet/>
      <dgm:spPr/>
      <dgm:t>
        <a:bodyPr/>
        <a:lstStyle/>
        <a:p>
          <a:endParaRPr lang="es-EC"/>
        </a:p>
      </dgm:t>
    </dgm:pt>
    <dgm:pt modelId="{1EB67EB6-9C09-426E-8207-318F1C79566D}">
      <dgm:prSet phldrT="[Texto]"/>
      <dgm:spPr/>
      <dgm:t>
        <a:bodyPr/>
        <a:lstStyle/>
        <a:p>
          <a:r>
            <a:rPr lang="es-EC" dirty="0" smtClean="0"/>
            <a:t>OCP Ecuador no posee competencia ya que el servicio que prestan  es el único en el país.</a:t>
          </a:r>
          <a:endParaRPr lang="es-EC" dirty="0"/>
        </a:p>
      </dgm:t>
    </dgm:pt>
    <dgm:pt modelId="{D59733A5-1036-4508-8778-92C9F29BB842}" type="parTrans" cxnId="{7CC812E9-DE4A-44CD-B038-03C69A12B3F2}">
      <dgm:prSet/>
      <dgm:spPr/>
      <dgm:t>
        <a:bodyPr/>
        <a:lstStyle/>
        <a:p>
          <a:endParaRPr lang="es-EC"/>
        </a:p>
      </dgm:t>
    </dgm:pt>
    <dgm:pt modelId="{4A846697-3618-4C3E-A9F0-6563C4971334}" type="sibTrans" cxnId="{7CC812E9-DE4A-44CD-B038-03C69A12B3F2}">
      <dgm:prSet/>
      <dgm:spPr/>
      <dgm:t>
        <a:bodyPr/>
        <a:lstStyle/>
        <a:p>
          <a:endParaRPr lang="es-EC"/>
        </a:p>
      </dgm:t>
    </dgm:pt>
    <dgm:pt modelId="{279A9A28-2FAD-4B69-9CF4-9CBD8577970E}" type="pres">
      <dgm:prSet presAssocID="{9CA79666-1AD1-46F7-8008-952BB6C9F5A5}" presName="linear" presStyleCnt="0">
        <dgm:presLayoutVars>
          <dgm:dir/>
          <dgm:resizeHandles val="exact"/>
        </dgm:presLayoutVars>
      </dgm:prSet>
      <dgm:spPr/>
      <dgm:t>
        <a:bodyPr/>
        <a:lstStyle/>
        <a:p>
          <a:endParaRPr lang="es-EC"/>
        </a:p>
      </dgm:t>
    </dgm:pt>
    <dgm:pt modelId="{B76B63C5-CCDD-4A5D-B97B-378594882C42}" type="pres">
      <dgm:prSet presAssocID="{1148C0BE-D910-43CA-B6A4-7E7398A916FE}" presName="comp" presStyleCnt="0"/>
      <dgm:spPr/>
    </dgm:pt>
    <dgm:pt modelId="{C951E258-FF4F-43C8-A594-A17F0036D646}" type="pres">
      <dgm:prSet presAssocID="{1148C0BE-D910-43CA-B6A4-7E7398A916FE}" presName="box" presStyleLbl="node1" presStyleIdx="0" presStyleCnt="4" custLinFactNeighborX="-348" custLinFactNeighborY="-2391"/>
      <dgm:spPr/>
      <dgm:t>
        <a:bodyPr/>
        <a:lstStyle/>
        <a:p>
          <a:endParaRPr lang="es-EC"/>
        </a:p>
      </dgm:t>
    </dgm:pt>
    <dgm:pt modelId="{C1778F97-C9D5-4233-ADAE-44087067E7F7}" type="pres">
      <dgm:prSet presAssocID="{1148C0BE-D910-43CA-B6A4-7E7398A916FE}" presName="img" presStyleLbl="fgImgPlace1" presStyleIdx="0" presStyleCnt="4"/>
      <dgm:spPr>
        <a:blipFill rotWithShape="0">
          <a:blip xmlns:r="http://schemas.openxmlformats.org/officeDocument/2006/relationships" r:embed="rId3"/>
          <a:stretch>
            <a:fillRect/>
          </a:stretch>
        </a:blipFill>
      </dgm:spPr>
      <dgm:t>
        <a:bodyPr/>
        <a:lstStyle/>
        <a:p>
          <a:endParaRPr lang="es-EC"/>
        </a:p>
      </dgm:t>
    </dgm:pt>
    <dgm:pt modelId="{1DC19B70-1BE3-4A85-9793-431C52BB43DB}" type="pres">
      <dgm:prSet presAssocID="{1148C0BE-D910-43CA-B6A4-7E7398A916FE}" presName="text" presStyleLbl="node1" presStyleIdx="0" presStyleCnt="4">
        <dgm:presLayoutVars>
          <dgm:bulletEnabled val="1"/>
        </dgm:presLayoutVars>
      </dgm:prSet>
      <dgm:spPr/>
      <dgm:t>
        <a:bodyPr/>
        <a:lstStyle/>
        <a:p>
          <a:endParaRPr lang="es-EC"/>
        </a:p>
      </dgm:t>
    </dgm:pt>
    <dgm:pt modelId="{21172D0D-C526-483C-83E3-37BF0396BD08}" type="pres">
      <dgm:prSet presAssocID="{B94C896C-5F27-47D7-87CB-4370016067DB}" presName="spacer" presStyleCnt="0"/>
      <dgm:spPr/>
    </dgm:pt>
    <dgm:pt modelId="{84EB06F7-B6C5-4E23-92EB-537079B1FDBC}" type="pres">
      <dgm:prSet presAssocID="{014BC709-E203-4345-9DE1-64607620106D}" presName="comp" presStyleCnt="0"/>
      <dgm:spPr/>
    </dgm:pt>
    <dgm:pt modelId="{11D5B2EC-894C-48EA-BF50-602FF1AA8BC5}" type="pres">
      <dgm:prSet presAssocID="{014BC709-E203-4345-9DE1-64607620106D}" presName="box" presStyleLbl="node1" presStyleIdx="1" presStyleCnt="4"/>
      <dgm:spPr/>
      <dgm:t>
        <a:bodyPr/>
        <a:lstStyle/>
        <a:p>
          <a:endParaRPr lang="es-EC"/>
        </a:p>
      </dgm:t>
    </dgm:pt>
    <dgm:pt modelId="{58C33652-239B-4374-9D45-D15BBE092663}" type="pres">
      <dgm:prSet presAssocID="{014BC709-E203-4345-9DE1-64607620106D}" presName="img" presStyleLbl="fgImgPlace1" presStyleIdx="1" presStyleCnt="4"/>
      <dgm:spPr>
        <a:blipFill rotWithShape="0">
          <a:blip xmlns:r="http://schemas.openxmlformats.org/officeDocument/2006/relationships" r:embed="rId4"/>
          <a:stretch>
            <a:fillRect/>
          </a:stretch>
        </a:blipFill>
      </dgm:spPr>
      <dgm:t>
        <a:bodyPr/>
        <a:lstStyle/>
        <a:p>
          <a:endParaRPr lang="es-EC"/>
        </a:p>
      </dgm:t>
    </dgm:pt>
    <dgm:pt modelId="{83418627-6EFB-4BF2-BB7C-81944CB3AE1C}" type="pres">
      <dgm:prSet presAssocID="{014BC709-E203-4345-9DE1-64607620106D}" presName="text" presStyleLbl="node1" presStyleIdx="1" presStyleCnt="4">
        <dgm:presLayoutVars>
          <dgm:bulletEnabled val="1"/>
        </dgm:presLayoutVars>
      </dgm:prSet>
      <dgm:spPr/>
      <dgm:t>
        <a:bodyPr/>
        <a:lstStyle/>
        <a:p>
          <a:endParaRPr lang="es-EC"/>
        </a:p>
      </dgm:t>
    </dgm:pt>
    <dgm:pt modelId="{D97A3844-6A2E-4DA8-A7E8-3DF798F714B4}" type="pres">
      <dgm:prSet presAssocID="{959B3807-F527-466B-BE93-DA0033703F42}" presName="spacer" presStyleCnt="0"/>
      <dgm:spPr/>
    </dgm:pt>
    <dgm:pt modelId="{2020DC03-33AC-4D55-ABC3-3D92045A1405}" type="pres">
      <dgm:prSet presAssocID="{A9268D55-52BC-4366-947C-DB9F13462A27}" presName="comp" presStyleCnt="0"/>
      <dgm:spPr/>
    </dgm:pt>
    <dgm:pt modelId="{4F5B43EB-F870-43AE-BF82-54E3FAC8261D}" type="pres">
      <dgm:prSet presAssocID="{A9268D55-52BC-4366-947C-DB9F13462A27}" presName="box" presStyleLbl="node1" presStyleIdx="2" presStyleCnt="4"/>
      <dgm:spPr/>
      <dgm:t>
        <a:bodyPr/>
        <a:lstStyle/>
        <a:p>
          <a:endParaRPr lang="es-EC"/>
        </a:p>
      </dgm:t>
    </dgm:pt>
    <dgm:pt modelId="{5FE3C9CB-8A0D-4A7D-8307-004A4618D4D0}" type="pres">
      <dgm:prSet presAssocID="{A9268D55-52BC-4366-947C-DB9F13462A27}" presName="img" presStyleLbl="fgImgPlace1" presStyleIdx="2" presStyleCnt="4"/>
      <dgm:spPr>
        <a:blipFill rotWithShape="0">
          <a:blip xmlns:r="http://schemas.openxmlformats.org/officeDocument/2006/relationships" r:embed="rId5"/>
          <a:stretch>
            <a:fillRect/>
          </a:stretch>
        </a:blipFill>
      </dgm:spPr>
      <dgm:t>
        <a:bodyPr/>
        <a:lstStyle/>
        <a:p>
          <a:endParaRPr lang="es-EC"/>
        </a:p>
      </dgm:t>
    </dgm:pt>
    <dgm:pt modelId="{2987F9F9-7DC7-4668-84B9-484126E08014}" type="pres">
      <dgm:prSet presAssocID="{A9268D55-52BC-4366-947C-DB9F13462A27}" presName="text" presStyleLbl="node1" presStyleIdx="2" presStyleCnt="4">
        <dgm:presLayoutVars>
          <dgm:bulletEnabled val="1"/>
        </dgm:presLayoutVars>
      </dgm:prSet>
      <dgm:spPr/>
      <dgm:t>
        <a:bodyPr/>
        <a:lstStyle/>
        <a:p>
          <a:endParaRPr lang="es-EC"/>
        </a:p>
      </dgm:t>
    </dgm:pt>
    <dgm:pt modelId="{844A1790-8D81-403C-A6C4-DF5481E6ED32}" type="pres">
      <dgm:prSet presAssocID="{E8EC482F-9222-43A3-BD01-348E807F0A10}" presName="spacer" presStyleCnt="0"/>
      <dgm:spPr/>
    </dgm:pt>
    <dgm:pt modelId="{797BC559-45B2-4593-8481-4CDD454F3994}" type="pres">
      <dgm:prSet presAssocID="{DD36E7D5-BB2D-4470-992C-E896924981CE}" presName="comp" presStyleCnt="0"/>
      <dgm:spPr/>
    </dgm:pt>
    <dgm:pt modelId="{39C60138-E4F2-4874-AC64-8512A44639D0}" type="pres">
      <dgm:prSet presAssocID="{DD36E7D5-BB2D-4470-992C-E896924981CE}" presName="box" presStyleLbl="node1" presStyleIdx="3" presStyleCnt="4"/>
      <dgm:spPr/>
      <dgm:t>
        <a:bodyPr/>
        <a:lstStyle/>
        <a:p>
          <a:endParaRPr lang="es-EC"/>
        </a:p>
      </dgm:t>
    </dgm:pt>
    <dgm:pt modelId="{4A89AFDF-C455-4465-B46D-7CE0DEDE5523}" type="pres">
      <dgm:prSet presAssocID="{DD36E7D5-BB2D-4470-992C-E896924981CE}" presName="img" presStyleLbl="fgImgPlace1" presStyleIdx="3" presStyleCnt="4"/>
      <dgm:spPr>
        <a:blipFill rotWithShape="0">
          <a:blip xmlns:r="http://schemas.openxmlformats.org/officeDocument/2006/relationships" r:embed="rId6"/>
          <a:stretch>
            <a:fillRect/>
          </a:stretch>
        </a:blipFill>
      </dgm:spPr>
      <dgm:t>
        <a:bodyPr/>
        <a:lstStyle/>
        <a:p>
          <a:endParaRPr lang="es-EC"/>
        </a:p>
      </dgm:t>
    </dgm:pt>
    <dgm:pt modelId="{25803FEB-5447-4555-A8CB-6C9543092E3A}" type="pres">
      <dgm:prSet presAssocID="{DD36E7D5-BB2D-4470-992C-E896924981CE}" presName="text" presStyleLbl="node1" presStyleIdx="3" presStyleCnt="4">
        <dgm:presLayoutVars>
          <dgm:bulletEnabled val="1"/>
        </dgm:presLayoutVars>
      </dgm:prSet>
      <dgm:spPr/>
      <dgm:t>
        <a:bodyPr/>
        <a:lstStyle/>
        <a:p>
          <a:endParaRPr lang="es-EC"/>
        </a:p>
      </dgm:t>
    </dgm:pt>
  </dgm:ptLst>
  <dgm:cxnLst>
    <dgm:cxn modelId="{20FA79AE-2F83-4206-8DB6-CAEEC633FCE0}" type="presOf" srcId="{1EB67EB6-9C09-426E-8207-318F1C79566D}" destId="{2987F9F9-7DC7-4668-84B9-484126E08014}" srcOrd="1" destOrd="1" presId="urn:microsoft.com/office/officeart/2005/8/layout/vList4"/>
    <dgm:cxn modelId="{3B5A33F9-40DC-46EA-BEC2-7C5F39E88822}" type="presOf" srcId="{A9268D55-52BC-4366-947C-DB9F13462A27}" destId="{2987F9F9-7DC7-4668-84B9-484126E08014}" srcOrd="1" destOrd="0" presId="urn:microsoft.com/office/officeart/2005/8/layout/vList4"/>
    <dgm:cxn modelId="{2DD01D80-070A-46B4-B9BB-A0C25A087B12}" type="presOf" srcId="{300E1D20-686D-43ED-8F16-68300A2C9BD0}" destId="{39C60138-E4F2-4874-AC64-8512A44639D0}" srcOrd="0" destOrd="1" presId="urn:microsoft.com/office/officeart/2005/8/layout/vList4"/>
    <dgm:cxn modelId="{96515252-AFD6-4D3E-B5B7-5D9FD9A212B4}" type="presOf" srcId="{300E1D20-686D-43ED-8F16-68300A2C9BD0}" destId="{25803FEB-5447-4555-A8CB-6C9543092E3A}" srcOrd="1" destOrd="1" presId="urn:microsoft.com/office/officeart/2005/8/layout/vList4"/>
    <dgm:cxn modelId="{C53B22FA-062B-41F0-AB78-48C931882B22}" srcId="{9CA79666-1AD1-46F7-8008-952BB6C9F5A5}" destId="{A9268D55-52BC-4366-947C-DB9F13462A27}" srcOrd="2" destOrd="0" parTransId="{2BA7C1F3-14B7-4060-9324-A8D4C37C2097}" sibTransId="{E8EC482F-9222-43A3-BD01-348E807F0A10}"/>
    <dgm:cxn modelId="{99397484-D236-4D93-BE10-D7FB00A5B06C}" type="presOf" srcId="{9CA79666-1AD1-46F7-8008-952BB6C9F5A5}" destId="{279A9A28-2FAD-4B69-9CF4-9CBD8577970E}" srcOrd="0" destOrd="0" presId="urn:microsoft.com/office/officeart/2005/8/layout/vList4"/>
    <dgm:cxn modelId="{7CC812E9-DE4A-44CD-B038-03C69A12B3F2}" srcId="{A9268D55-52BC-4366-947C-DB9F13462A27}" destId="{1EB67EB6-9C09-426E-8207-318F1C79566D}" srcOrd="0" destOrd="0" parTransId="{D59733A5-1036-4508-8778-92C9F29BB842}" sibTransId="{4A846697-3618-4C3E-A9F0-6563C4971334}"/>
    <dgm:cxn modelId="{6BD4A799-B7F8-4611-B78E-A8B5494F8EE9}" srcId="{9CA79666-1AD1-46F7-8008-952BB6C9F5A5}" destId="{DD36E7D5-BB2D-4470-992C-E896924981CE}" srcOrd="3" destOrd="0" parTransId="{614A9B7E-805F-4137-AE9A-80CEE01CCCC1}" sibTransId="{DEC2BA7D-1A0F-4D65-8459-F048F92A8E18}"/>
    <dgm:cxn modelId="{9F167836-0809-47FF-93A4-0B4A7CEBDEEE}" srcId="{DD36E7D5-BB2D-4470-992C-E896924981CE}" destId="{300E1D20-686D-43ED-8F16-68300A2C9BD0}" srcOrd="0" destOrd="0" parTransId="{F79281E8-E388-4011-912E-BD02B500B0F5}" sibTransId="{E88264B3-3725-4EB1-BC28-8B3F61945169}"/>
    <dgm:cxn modelId="{D233E1A8-FD7F-4135-A109-D50D01C5E90B}" type="presOf" srcId="{D8C20F8A-1950-4F0F-929B-D9327796F7CD}" destId="{11D5B2EC-894C-48EA-BF50-602FF1AA8BC5}" srcOrd="0" destOrd="1" presId="urn:microsoft.com/office/officeart/2005/8/layout/vList4"/>
    <dgm:cxn modelId="{93C2D7DD-6863-48A0-A086-4088D3DEC388}" type="presOf" srcId="{D8C20F8A-1950-4F0F-929B-D9327796F7CD}" destId="{83418627-6EFB-4BF2-BB7C-81944CB3AE1C}" srcOrd="1" destOrd="1" presId="urn:microsoft.com/office/officeart/2005/8/layout/vList4"/>
    <dgm:cxn modelId="{24400649-F208-4017-A1A6-36E8C1F57687}" srcId="{9CA79666-1AD1-46F7-8008-952BB6C9F5A5}" destId="{1148C0BE-D910-43CA-B6A4-7E7398A916FE}" srcOrd="0" destOrd="0" parTransId="{CBB9A4D0-45A9-4E9D-BBC1-E4B2D67CFAFF}" sibTransId="{B94C896C-5F27-47D7-87CB-4370016067DB}"/>
    <dgm:cxn modelId="{98EF720E-0869-4FA7-97A6-328539E341F8}" type="presOf" srcId="{014BC709-E203-4345-9DE1-64607620106D}" destId="{11D5B2EC-894C-48EA-BF50-602FF1AA8BC5}" srcOrd="0" destOrd="0" presId="urn:microsoft.com/office/officeart/2005/8/layout/vList4"/>
    <dgm:cxn modelId="{B396C946-22B6-436D-8FDF-4CEA02E63D98}" type="presOf" srcId="{DD36E7D5-BB2D-4470-992C-E896924981CE}" destId="{25803FEB-5447-4555-A8CB-6C9543092E3A}" srcOrd="1" destOrd="0" presId="urn:microsoft.com/office/officeart/2005/8/layout/vList4"/>
    <dgm:cxn modelId="{599A9053-CCFF-4713-B25F-30348ECC9C45}" type="presOf" srcId="{1148C0BE-D910-43CA-B6A4-7E7398A916FE}" destId="{1DC19B70-1BE3-4A85-9793-431C52BB43DB}" srcOrd="1" destOrd="0" presId="urn:microsoft.com/office/officeart/2005/8/layout/vList4"/>
    <dgm:cxn modelId="{574E9007-FF9D-4119-A663-16BB72D00355}" type="presOf" srcId="{014BC709-E203-4345-9DE1-64607620106D}" destId="{83418627-6EFB-4BF2-BB7C-81944CB3AE1C}" srcOrd="1" destOrd="0" presId="urn:microsoft.com/office/officeart/2005/8/layout/vList4"/>
    <dgm:cxn modelId="{F13F3AE8-1F55-4760-9CAC-21F3475D3AC6}" srcId="{9CA79666-1AD1-46F7-8008-952BB6C9F5A5}" destId="{014BC709-E203-4345-9DE1-64607620106D}" srcOrd="1" destOrd="0" parTransId="{C1E1F23C-DD5C-461C-BF26-08452D342B9F}" sibTransId="{959B3807-F527-466B-BE93-DA0033703F42}"/>
    <dgm:cxn modelId="{81D8CD60-9AB0-4BE6-886A-9802985860F1}" srcId="{1148C0BE-D910-43CA-B6A4-7E7398A916FE}" destId="{9582C343-4A6A-4C55-B6DB-DC49E454534D}" srcOrd="0" destOrd="0" parTransId="{7E7ED072-BF72-46DA-8B02-5562866BB845}" sibTransId="{33F0246F-6FF9-4138-AA25-7987C58E6A19}"/>
    <dgm:cxn modelId="{890A7907-57B9-4F48-91F1-E67BD4BB62A5}" srcId="{014BC709-E203-4345-9DE1-64607620106D}" destId="{D8C20F8A-1950-4F0F-929B-D9327796F7CD}" srcOrd="0" destOrd="0" parTransId="{2CF4CA3B-0A02-474C-91D9-9484123B8D0E}" sibTransId="{8B7A1BC6-F043-4C0C-94B8-900B34D11EFE}"/>
    <dgm:cxn modelId="{B43D15DE-3EDD-41EF-8893-BF8C33A383EB}" type="presOf" srcId="{9582C343-4A6A-4C55-B6DB-DC49E454534D}" destId="{C951E258-FF4F-43C8-A594-A17F0036D646}" srcOrd="0" destOrd="1" presId="urn:microsoft.com/office/officeart/2005/8/layout/vList4"/>
    <dgm:cxn modelId="{F2E7473A-84B9-4729-963C-3539AAD0C932}" type="presOf" srcId="{9582C343-4A6A-4C55-B6DB-DC49E454534D}" destId="{1DC19B70-1BE3-4A85-9793-431C52BB43DB}" srcOrd="1" destOrd="1" presId="urn:microsoft.com/office/officeart/2005/8/layout/vList4"/>
    <dgm:cxn modelId="{79DC66F4-E644-4A67-90B1-A4ECB19CFEAE}" type="presOf" srcId="{1EB67EB6-9C09-426E-8207-318F1C79566D}" destId="{4F5B43EB-F870-43AE-BF82-54E3FAC8261D}" srcOrd="0" destOrd="1" presId="urn:microsoft.com/office/officeart/2005/8/layout/vList4"/>
    <dgm:cxn modelId="{D5F2AA25-DA91-43F8-91D0-C81F286CD032}" type="presOf" srcId="{A9268D55-52BC-4366-947C-DB9F13462A27}" destId="{4F5B43EB-F870-43AE-BF82-54E3FAC8261D}" srcOrd="0" destOrd="0" presId="urn:microsoft.com/office/officeart/2005/8/layout/vList4"/>
    <dgm:cxn modelId="{0D9010E7-A0EA-4E0C-B2AC-A22ED8DFC281}" type="presOf" srcId="{1148C0BE-D910-43CA-B6A4-7E7398A916FE}" destId="{C951E258-FF4F-43C8-A594-A17F0036D646}" srcOrd="0" destOrd="0" presId="urn:microsoft.com/office/officeart/2005/8/layout/vList4"/>
    <dgm:cxn modelId="{8DF2594D-3C5B-4E58-9006-637440BBD16F}" type="presOf" srcId="{DD36E7D5-BB2D-4470-992C-E896924981CE}" destId="{39C60138-E4F2-4874-AC64-8512A44639D0}" srcOrd="0" destOrd="0" presId="urn:microsoft.com/office/officeart/2005/8/layout/vList4"/>
    <dgm:cxn modelId="{06CEB5D8-71D3-4B67-A2BF-30B7D871A950}" type="presParOf" srcId="{279A9A28-2FAD-4B69-9CF4-9CBD8577970E}" destId="{B76B63C5-CCDD-4A5D-B97B-378594882C42}" srcOrd="0" destOrd="0" presId="urn:microsoft.com/office/officeart/2005/8/layout/vList4"/>
    <dgm:cxn modelId="{256441E3-63F0-4299-BB29-F9E3DE95D835}" type="presParOf" srcId="{B76B63C5-CCDD-4A5D-B97B-378594882C42}" destId="{C951E258-FF4F-43C8-A594-A17F0036D646}" srcOrd="0" destOrd="0" presId="urn:microsoft.com/office/officeart/2005/8/layout/vList4"/>
    <dgm:cxn modelId="{AD58540F-57C2-472D-B771-EEB79ECDAF2E}" type="presParOf" srcId="{B76B63C5-CCDD-4A5D-B97B-378594882C42}" destId="{C1778F97-C9D5-4233-ADAE-44087067E7F7}" srcOrd="1" destOrd="0" presId="urn:microsoft.com/office/officeart/2005/8/layout/vList4"/>
    <dgm:cxn modelId="{4ECBDC72-72DD-4F51-A81E-9392B02C1160}" type="presParOf" srcId="{B76B63C5-CCDD-4A5D-B97B-378594882C42}" destId="{1DC19B70-1BE3-4A85-9793-431C52BB43DB}" srcOrd="2" destOrd="0" presId="urn:microsoft.com/office/officeart/2005/8/layout/vList4"/>
    <dgm:cxn modelId="{5AE8A2D6-5842-4E8D-8A77-7BBCFB956689}" type="presParOf" srcId="{279A9A28-2FAD-4B69-9CF4-9CBD8577970E}" destId="{21172D0D-C526-483C-83E3-37BF0396BD08}" srcOrd="1" destOrd="0" presId="urn:microsoft.com/office/officeart/2005/8/layout/vList4"/>
    <dgm:cxn modelId="{E70C67FA-2396-4C79-99F6-C8557486E281}" type="presParOf" srcId="{279A9A28-2FAD-4B69-9CF4-9CBD8577970E}" destId="{84EB06F7-B6C5-4E23-92EB-537079B1FDBC}" srcOrd="2" destOrd="0" presId="urn:microsoft.com/office/officeart/2005/8/layout/vList4"/>
    <dgm:cxn modelId="{FE213B06-F44C-4AE7-9C96-CBD392D457C7}" type="presParOf" srcId="{84EB06F7-B6C5-4E23-92EB-537079B1FDBC}" destId="{11D5B2EC-894C-48EA-BF50-602FF1AA8BC5}" srcOrd="0" destOrd="0" presId="urn:microsoft.com/office/officeart/2005/8/layout/vList4"/>
    <dgm:cxn modelId="{884114C6-C1CB-4205-A82B-8C571128F1FA}" type="presParOf" srcId="{84EB06F7-B6C5-4E23-92EB-537079B1FDBC}" destId="{58C33652-239B-4374-9D45-D15BBE092663}" srcOrd="1" destOrd="0" presId="urn:microsoft.com/office/officeart/2005/8/layout/vList4"/>
    <dgm:cxn modelId="{B71AEC6B-94AF-42B6-A9A2-4110F575FC71}" type="presParOf" srcId="{84EB06F7-B6C5-4E23-92EB-537079B1FDBC}" destId="{83418627-6EFB-4BF2-BB7C-81944CB3AE1C}" srcOrd="2" destOrd="0" presId="urn:microsoft.com/office/officeart/2005/8/layout/vList4"/>
    <dgm:cxn modelId="{32C5FE18-A1D9-47C8-A1FA-B4F02CB64EB3}" type="presParOf" srcId="{279A9A28-2FAD-4B69-9CF4-9CBD8577970E}" destId="{D97A3844-6A2E-4DA8-A7E8-3DF798F714B4}" srcOrd="3" destOrd="0" presId="urn:microsoft.com/office/officeart/2005/8/layout/vList4"/>
    <dgm:cxn modelId="{EC0EFF04-40BD-4490-84CD-110D29D5212E}" type="presParOf" srcId="{279A9A28-2FAD-4B69-9CF4-9CBD8577970E}" destId="{2020DC03-33AC-4D55-ABC3-3D92045A1405}" srcOrd="4" destOrd="0" presId="urn:microsoft.com/office/officeart/2005/8/layout/vList4"/>
    <dgm:cxn modelId="{1CE0ECC2-A779-4B4A-956E-A1994D9BDA01}" type="presParOf" srcId="{2020DC03-33AC-4D55-ABC3-3D92045A1405}" destId="{4F5B43EB-F870-43AE-BF82-54E3FAC8261D}" srcOrd="0" destOrd="0" presId="urn:microsoft.com/office/officeart/2005/8/layout/vList4"/>
    <dgm:cxn modelId="{30FD3F00-3E48-4096-950B-2700DB7678FC}" type="presParOf" srcId="{2020DC03-33AC-4D55-ABC3-3D92045A1405}" destId="{5FE3C9CB-8A0D-4A7D-8307-004A4618D4D0}" srcOrd="1" destOrd="0" presId="urn:microsoft.com/office/officeart/2005/8/layout/vList4"/>
    <dgm:cxn modelId="{40D620F0-5919-4418-82C6-98AC228E7FC2}" type="presParOf" srcId="{2020DC03-33AC-4D55-ABC3-3D92045A1405}" destId="{2987F9F9-7DC7-4668-84B9-484126E08014}" srcOrd="2" destOrd="0" presId="urn:microsoft.com/office/officeart/2005/8/layout/vList4"/>
    <dgm:cxn modelId="{8210E164-5F12-4D40-9176-8AF879B784B9}" type="presParOf" srcId="{279A9A28-2FAD-4B69-9CF4-9CBD8577970E}" destId="{844A1790-8D81-403C-A6C4-DF5481E6ED32}" srcOrd="5" destOrd="0" presId="urn:microsoft.com/office/officeart/2005/8/layout/vList4"/>
    <dgm:cxn modelId="{FE1E9DD9-89FA-4A8E-8B42-42078B9EE68D}" type="presParOf" srcId="{279A9A28-2FAD-4B69-9CF4-9CBD8577970E}" destId="{797BC559-45B2-4593-8481-4CDD454F3994}" srcOrd="6" destOrd="0" presId="urn:microsoft.com/office/officeart/2005/8/layout/vList4"/>
    <dgm:cxn modelId="{740F98E3-575C-454B-8D90-5B00F7C9DDAD}" type="presParOf" srcId="{797BC559-45B2-4593-8481-4CDD454F3994}" destId="{39C60138-E4F2-4874-AC64-8512A44639D0}" srcOrd="0" destOrd="0" presId="urn:microsoft.com/office/officeart/2005/8/layout/vList4"/>
    <dgm:cxn modelId="{ED99D3EE-A96A-49B9-96A4-0769D570CD3B}" type="presParOf" srcId="{797BC559-45B2-4593-8481-4CDD454F3994}" destId="{4A89AFDF-C455-4465-B46D-7CE0DEDE5523}" srcOrd="1" destOrd="0" presId="urn:microsoft.com/office/officeart/2005/8/layout/vList4"/>
    <dgm:cxn modelId="{25DD0AB3-34DE-486B-9180-564BD14285E4}" type="presParOf" srcId="{797BC559-45B2-4593-8481-4CDD454F3994}" destId="{25803FEB-5447-4555-A8CB-6C9543092E3A}"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6A366-DF37-4931-B369-8F1580B64CBB}" type="datetimeFigureOut">
              <a:rPr lang="es-EC" smtClean="0"/>
              <a:pPr/>
              <a:t>30/05/2012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DBABE-3BDE-4892-86AD-00DCD8608CE0}"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91DDBABE-3BDE-4892-86AD-00DCD8608CE0}" type="slidenum">
              <a:rPr lang="es-EC" smtClean="0"/>
              <a:pPr/>
              <a:t>21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712CCF30-5535-485E-8B4D-307F95F8C47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712CCF30-5535-485E-8B4D-307F95F8C47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712CCF30-5535-485E-8B4D-307F95F8C475}"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05A2F6F-E983-48E8-8448-9F22FA3F72D3}" type="datetimeFigureOut">
              <a:rPr lang="es-EC" smtClean="0"/>
              <a:pPr/>
              <a:t>30/05/2012</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712CCF30-5535-485E-8B4D-307F95F8C475}"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5A2F6F-E983-48E8-8448-9F22FA3F72D3}" type="datetimeFigureOut">
              <a:rPr lang="es-EC" smtClean="0"/>
              <a:pPr/>
              <a:t>30/05/2012</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12CCF30-5535-485E-8B4D-307F95F8C475}"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diagramColors" Target="../diagrams/colors6.xml"/><Relationship Id="rId10" Type="http://schemas.openxmlformats.org/officeDocument/2006/relationships/hyperlink" Target="OCPE-RS-P-00-02.P-00-01%20Mapeo%20Gesti&#243;n%20con%20la%20Comunidad.pdf" TargetMode="Externa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LISTA%20MODELO.xlsx" TargetMode="External"/><Relationship Id="rId5" Type="http://schemas.openxmlformats.org/officeDocument/2006/relationships/hyperlink" Target="plan%20de%20Mejora.xlsx" TargetMode="Externa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hyperlink" Target="Auditor&#237;a/sac2.pdf" TargetMode="External"/><Relationship Id="rId13" Type="http://schemas.openxmlformats.org/officeDocument/2006/relationships/hyperlink" Target="Auditor&#237;a/Informe%20de%20Acciones%20Realizadas%20de%20acuerdo%20al%20Plan%20de%20Mejora%20Continua.docx" TargetMode="External"/><Relationship Id="rId3" Type="http://schemas.openxmlformats.org/officeDocument/2006/relationships/slide" Target="slide2.xml"/><Relationship Id="rId7" Type="http://schemas.openxmlformats.org/officeDocument/2006/relationships/hyperlink" Target="Auditor&#237;a/sac1.pdf" TargetMode="External"/><Relationship Id="rId12" Type="http://schemas.openxmlformats.org/officeDocument/2006/relationships/hyperlink" Target="Auditor&#237;a/Informe%20de%20auditor&#237;a%20de%20sistemas%20de%20gesti&#243;n.doc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Auditor&#237;a/check%20list%20RS%20OCP.pdf" TargetMode="External"/><Relationship Id="rId11" Type="http://schemas.openxmlformats.org/officeDocument/2006/relationships/hyperlink" Target="Auditor&#237;a/plan%20de%20mejora%20continua.pdf" TargetMode="External"/><Relationship Id="rId5" Type="http://schemas.openxmlformats.org/officeDocument/2006/relationships/hyperlink" Target="Auditor&#237;a/Resumen%20de%20no%20conformidades%20y%20opciiones%20de%20mejora.pdf" TargetMode="External"/><Relationship Id="rId10" Type="http://schemas.openxmlformats.org/officeDocument/2006/relationships/hyperlink" Target="Auditor&#237;a/sac4.pdf" TargetMode="External"/><Relationship Id="rId4" Type="http://schemas.openxmlformats.org/officeDocument/2006/relationships/hyperlink" Target="Auditor&#237;a/Plan%20de%20Auditor&#237;a.pdf" TargetMode="External"/><Relationship Id="rId9" Type="http://schemas.openxmlformats.org/officeDocument/2006/relationships/hyperlink" Target="Auditor&#237;a/sac3.pdf" TargetMode="External"/><Relationship Id="rId14" Type="http://schemas.openxmlformats.org/officeDocument/2006/relationships/hyperlink" Target="Auditor&#237;a/Auditoria.pdf" TargetMode="Externa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cpecuador.com/index.php?option=com_content&amp;view=article&amp;id=63&amp;Itemid=46&amp;lang=e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hyperlink" Target="OCPE-RS-P-00-01.P-00-01%20Mapeo%20Gesti&#243;n%20de%20proyectos%20comunitarios.pdf" TargetMode="Externa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7224" y="142852"/>
            <a:ext cx="7786742" cy="1200329"/>
          </a:xfrm>
          <a:prstGeom prst="rect">
            <a:avLst/>
          </a:prstGeom>
          <a:noFill/>
        </p:spPr>
        <p:txBody>
          <a:bodyPr wrap="square" rtlCol="0">
            <a:spAutoFit/>
          </a:bodyPr>
          <a:lstStyle/>
          <a:p>
            <a:pPr algn="ctr"/>
            <a:r>
              <a:rPr lang="es-EC" dirty="0" smtClean="0">
                <a:latin typeface="Constantia" pitchFamily="18" charset="0"/>
              </a:rPr>
              <a:t>ESCUELA POLITÉCNICA DEL EJÉRCITO</a:t>
            </a:r>
          </a:p>
          <a:p>
            <a:pPr algn="ctr"/>
            <a:r>
              <a:rPr lang="es-EC" dirty="0" smtClean="0">
                <a:latin typeface="Constantia" pitchFamily="18" charset="0"/>
              </a:rPr>
              <a:t>FACULTAD DE CIENCIAS ADMINISTRATIVAS </a:t>
            </a:r>
          </a:p>
          <a:p>
            <a:pPr algn="ctr"/>
            <a:r>
              <a:rPr lang="es-EC" dirty="0" smtClean="0">
                <a:latin typeface="Constantia" pitchFamily="18" charset="0"/>
              </a:rPr>
              <a:t>CARRERA INGENIRÍA EN FINANZAS EMPRESARIALES </a:t>
            </a:r>
          </a:p>
          <a:p>
            <a:pPr algn="ctr"/>
            <a:r>
              <a:rPr lang="es-EC" dirty="0" smtClean="0">
                <a:latin typeface="Constantia" pitchFamily="18" charset="0"/>
              </a:rPr>
              <a:t> </a:t>
            </a:r>
            <a:endParaRPr lang="es-EC" dirty="0">
              <a:latin typeface="Constantia" pitchFamily="18" charset="0"/>
            </a:endParaRPr>
          </a:p>
        </p:txBody>
      </p:sp>
      <p:sp>
        <p:nvSpPr>
          <p:cNvPr id="3" name="2 CuadroTexto"/>
          <p:cNvSpPr txBox="1"/>
          <p:nvPr/>
        </p:nvSpPr>
        <p:spPr>
          <a:xfrm>
            <a:off x="3286116" y="1785926"/>
            <a:ext cx="2357454" cy="369332"/>
          </a:xfrm>
          <a:prstGeom prst="rect">
            <a:avLst/>
          </a:prstGeom>
          <a:noFill/>
        </p:spPr>
        <p:txBody>
          <a:bodyPr wrap="square" rtlCol="0">
            <a:spAutoFit/>
          </a:bodyPr>
          <a:lstStyle/>
          <a:p>
            <a:endParaRPr lang="es-EC" dirty="0"/>
          </a:p>
        </p:txBody>
      </p:sp>
      <p:pic>
        <p:nvPicPr>
          <p:cNvPr id="5" name="Picture 2" descr="http://1.bp.blogspot.com/-DW12pfgVudA/TYEs95ueN4I/AAAAAAAAAAM/R6YQJ40RiPI/s374/ESPE.gif"/>
          <p:cNvPicPr>
            <a:picLocks noChangeAspect="1" noChangeArrowheads="1"/>
          </p:cNvPicPr>
          <p:nvPr/>
        </p:nvPicPr>
        <p:blipFill>
          <a:blip r:embed="rId2"/>
          <a:srcRect/>
          <a:stretch>
            <a:fillRect/>
          </a:stretch>
        </p:blipFill>
        <p:spPr bwMode="auto">
          <a:xfrm>
            <a:off x="4143372" y="1285861"/>
            <a:ext cx="1357322" cy="1289456"/>
          </a:xfrm>
          <a:prstGeom prst="rect">
            <a:avLst/>
          </a:prstGeom>
          <a:noFill/>
        </p:spPr>
      </p:pic>
      <p:sp>
        <p:nvSpPr>
          <p:cNvPr id="6" name="5 CuadroTexto"/>
          <p:cNvSpPr txBox="1"/>
          <p:nvPr/>
        </p:nvSpPr>
        <p:spPr>
          <a:xfrm>
            <a:off x="1357290" y="2857496"/>
            <a:ext cx="7215238" cy="3693319"/>
          </a:xfrm>
          <a:prstGeom prst="rect">
            <a:avLst/>
          </a:prstGeom>
          <a:noFill/>
        </p:spPr>
        <p:txBody>
          <a:bodyPr wrap="square" rtlCol="0">
            <a:spAutoFit/>
          </a:bodyPr>
          <a:lstStyle/>
          <a:p>
            <a:pPr algn="ctr"/>
            <a:r>
              <a:rPr lang="es-EC" dirty="0" smtClean="0">
                <a:latin typeface="Constantia" pitchFamily="18" charset="0"/>
              </a:rPr>
              <a:t>TÍTULO DE LA TESIS</a:t>
            </a:r>
          </a:p>
          <a:p>
            <a:pPr algn="ctr"/>
            <a:r>
              <a:rPr lang="es-EC" b="1" dirty="0" smtClean="0">
                <a:latin typeface="Constantia" pitchFamily="18" charset="0"/>
              </a:rPr>
              <a:t>“PROPUESTA AUDITORÍA DE GESTIÓN A LA APLICACIÓN DE LA NORMA ISO 14001 EN LOS PROCESOS DE RESPONSABILIDAD SOCIAL”</a:t>
            </a:r>
          </a:p>
          <a:p>
            <a:pPr algn="ctr"/>
            <a:endParaRPr lang="es-EC" b="1" dirty="0" smtClean="0">
              <a:latin typeface="Constantia" pitchFamily="18" charset="0"/>
            </a:endParaRPr>
          </a:p>
          <a:p>
            <a:pPr algn="ctr"/>
            <a:r>
              <a:rPr lang="es-EC" dirty="0" smtClean="0">
                <a:latin typeface="Constantia" pitchFamily="18" charset="0"/>
              </a:rPr>
              <a:t>PREVIO A LA OBTENCIÓN DEL GRADO DE </a:t>
            </a:r>
          </a:p>
          <a:p>
            <a:pPr algn="ctr"/>
            <a:r>
              <a:rPr lang="es-EC" b="1" dirty="0" smtClean="0">
                <a:latin typeface="Constantia" pitchFamily="18" charset="0"/>
              </a:rPr>
              <a:t>INGENIERA  EN FINANZAS EMPRESARIALES Y AUDITORÍA, CPA.</a:t>
            </a:r>
          </a:p>
          <a:p>
            <a:pPr algn="ctr"/>
            <a:endParaRPr lang="es-EC" b="1" dirty="0" smtClean="0">
              <a:latin typeface="Constantia" pitchFamily="18" charset="0"/>
            </a:endParaRPr>
          </a:p>
          <a:p>
            <a:pPr algn="ctr"/>
            <a:r>
              <a:rPr lang="es-EC" b="1" dirty="0" smtClean="0">
                <a:latin typeface="Constantia" pitchFamily="18" charset="0"/>
              </a:rPr>
              <a:t>ELABORADO POR:</a:t>
            </a:r>
          </a:p>
          <a:p>
            <a:pPr algn="ctr"/>
            <a:endParaRPr lang="es-EC" b="1" dirty="0" smtClean="0">
              <a:latin typeface="Constantia" pitchFamily="18" charset="0"/>
            </a:endParaRPr>
          </a:p>
          <a:p>
            <a:pPr algn="ctr"/>
            <a:r>
              <a:rPr lang="es-EC" b="1" dirty="0" smtClean="0">
                <a:latin typeface="Constantia" pitchFamily="18" charset="0"/>
              </a:rPr>
              <a:t>KATHERINE SUBÍA CORO</a:t>
            </a:r>
          </a:p>
          <a:p>
            <a:pPr algn="ctr"/>
            <a:r>
              <a:rPr lang="es-EC" b="1" dirty="0" smtClean="0">
                <a:latin typeface="Constantia" pitchFamily="18" charset="0"/>
              </a:rPr>
              <a:t>QUITO- ECUADOR </a:t>
            </a:r>
          </a:p>
          <a:p>
            <a:pPr algn="ctr"/>
            <a:endParaRPr lang="es-EC" b="1"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71472" y="12461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CAPÍTULO III</a:t>
            </a:r>
            <a:br>
              <a:rPr lang="es-EC" sz="2000" dirty="0" smtClean="0"/>
            </a:br>
            <a:r>
              <a:rPr lang="es-EC" sz="2000" dirty="0" smtClean="0"/>
              <a:t>ANÁLISIS SITUACIONAL </a:t>
            </a:r>
            <a:r>
              <a:rPr lang="es-EC" sz="2000" b="1" dirty="0" smtClean="0"/>
              <a:t>INTERNO</a:t>
            </a:r>
            <a:br>
              <a:rPr lang="es-EC" sz="2000" b="1" dirty="0" smtClean="0"/>
            </a:br>
            <a:r>
              <a:rPr lang="es-EC" sz="2000" b="1" dirty="0" smtClean="0"/>
              <a:t>PROCESO N° 2</a:t>
            </a:r>
            <a:r>
              <a:rPr lang="es-EC" sz="2000" dirty="0" smtClean="0"/>
              <a:t/>
            </a:r>
            <a:br>
              <a:rPr lang="es-EC" sz="2000" dirty="0" smtClean="0"/>
            </a:br>
            <a:r>
              <a:rPr lang="es-EC" sz="2000" dirty="0" smtClean="0"/>
              <a:t/>
            </a:r>
            <a:br>
              <a:rPr lang="es-EC" sz="2000" dirty="0" smtClean="0"/>
            </a:br>
            <a:endParaRPr lang="es-EC" sz="2000" dirty="0"/>
          </a:p>
        </p:txBody>
      </p:sp>
      <p:graphicFrame>
        <p:nvGraphicFramePr>
          <p:cNvPr id="8" name="7 Marcador de contenido"/>
          <p:cNvGraphicFramePr>
            <a:graphicFrameLocks noGrp="1"/>
          </p:cNvGraphicFramePr>
          <p:nvPr>
            <p:ph idx="1"/>
          </p:nvPr>
        </p:nvGraphicFramePr>
        <p:xfrm>
          <a:off x="928662" y="2000240"/>
          <a:ext cx="7758138" cy="221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500298" y="1273718"/>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t>GESTIÓN CON LA COMUNIDAD</a:t>
            </a:r>
            <a:endParaRPr lang="es-EC" b="1" dirty="0"/>
          </a:p>
        </p:txBody>
      </p:sp>
      <p:sp>
        <p:nvSpPr>
          <p:cNvPr id="9" name="8 CuadroTexto"/>
          <p:cNvSpPr txBox="1"/>
          <p:nvPr/>
        </p:nvSpPr>
        <p:spPr>
          <a:xfrm>
            <a:off x="3571868" y="1785926"/>
            <a:ext cx="257176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600" dirty="0" smtClean="0">
                <a:latin typeface="Constantia" pitchFamily="18" charset="0"/>
              </a:rPr>
              <a:t>APOYOS PUNTUALES </a:t>
            </a:r>
            <a:endParaRPr lang="es-EC" sz="1600" dirty="0">
              <a:latin typeface="Constantia" pitchFamily="18" charset="0"/>
            </a:endParaRPr>
          </a:p>
        </p:txBody>
      </p:sp>
      <p:sp>
        <p:nvSpPr>
          <p:cNvPr id="6" name="5 CuadroTexto"/>
          <p:cNvSpPr txBox="1"/>
          <p:nvPr/>
        </p:nvSpPr>
        <p:spPr>
          <a:xfrm>
            <a:off x="3357554" y="3857628"/>
            <a:ext cx="321471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600" dirty="0" smtClean="0">
                <a:latin typeface="Constantia" pitchFamily="18" charset="0"/>
              </a:rPr>
              <a:t>GESTIÓN CON LA COMUNIDAD</a:t>
            </a:r>
            <a:endParaRPr lang="es-EC" sz="1600" dirty="0">
              <a:latin typeface="Constantia" pitchFamily="18" charset="0"/>
            </a:endParaRPr>
          </a:p>
        </p:txBody>
      </p:sp>
      <p:graphicFrame>
        <p:nvGraphicFramePr>
          <p:cNvPr id="10" name="7 Marcador de contenido"/>
          <p:cNvGraphicFramePr>
            <a:graphicFrameLocks/>
          </p:cNvGraphicFramePr>
          <p:nvPr/>
        </p:nvGraphicFramePr>
        <p:xfrm>
          <a:off x="714348" y="4429132"/>
          <a:ext cx="7758138" cy="22145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10 CuadroTexto"/>
          <p:cNvSpPr txBox="1"/>
          <p:nvPr/>
        </p:nvSpPr>
        <p:spPr>
          <a:xfrm>
            <a:off x="8215338" y="6215082"/>
            <a:ext cx="92866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000" dirty="0" smtClean="0">
                <a:hlinkClick r:id="rId10" action="ppaction://hlinkfile"/>
              </a:rPr>
              <a:t>Ir DIAGRAMA DE FLUJO</a:t>
            </a:r>
            <a:endParaRPr lang="es-EC"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71472" y="12461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CAPÍTULO III</a:t>
            </a:r>
            <a:br>
              <a:rPr lang="es-EC" sz="2000" dirty="0" smtClean="0"/>
            </a:br>
            <a:r>
              <a:rPr lang="es-EC" sz="2000" dirty="0" smtClean="0"/>
              <a:t>ANÁLISIS SITUACIONAL </a:t>
            </a:r>
            <a:r>
              <a:rPr lang="es-EC" sz="2000" b="1" dirty="0" smtClean="0"/>
              <a:t> EXTERNO</a:t>
            </a:r>
            <a:br>
              <a:rPr lang="es-EC" sz="2000" b="1" dirty="0" smtClean="0"/>
            </a:br>
            <a:r>
              <a:rPr lang="es-EC" sz="2000" b="1" dirty="0" smtClean="0"/>
              <a:t>MACROECONÓMICO</a:t>
            </a:r>
            <a:r>
              <a:rPr lang="es-EC" sz="2000" dirty="0" smtClean="0"/>
              <a:t/>
            </a:r>
            <a:br>
              <a:rPr lang="es-EC" sz="2000" dirty="0" smtClean="0"/>
            </a:br>
            <a:r>
              <a:rPr lang="es-EC" sz="2000" dirty="0" smtClean="0"/>
              <a:t/>
            </a:r>
            <a:br>
              <a:rPr lang="es-EC" sz="2000" dirty="0" smtClean="0"/>
            </a:br>
            <a:endParaRPr lang="es-EC" sz="2000" dirty="0"/>
          </a:p>
        </p:txBody>
      </p:sp>
      <p:graphicFrame>
        <p:nvGraphicFramePr>
          <p:cNvPr id="8" name="7 Marcador de contenido"/>
          <p:cNvGraphicFramePr>
            <a:graphicFrameLocks noGrp="1"/>
          </p:cNvGraphicFramePr>
          <p:nvPr>
            <p:ph idx="1"/>
          </p:nvPr>
        </p:nvGraphicFramePr>
        <p:xfrm>
          <a:off x="285720" y="1785926"/>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500298" y="1273718"/>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t>FACTORES </a:t>
            </a:r>
            <a:endParaRPr lang="es-EC"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571472" y="12461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CAPÍTULO III</a:t>
            </a:r>
            <a:br>
              <a:rPr lang="es-EC" sz="2000" dirty="0" smtClean="0"/>
            </a:br>
            <a:r>
              <a:rPr lang="es-EC" sz="2000" dirty="0" smtClean="0"/>
              <a:t>ANÁLISIS SITUACIONAL </a:t>
            </a:r>
            <a:r>
              <a:rPr lang="es-EC" sz="2000" b="1" dirty="0" smtClean="0"/>
              <a:t> EXTERNO</a:t>
            </a:r>
            <a:br>
              <a:rPr lang="es-EC" sz="2000" b="1" dirty="0" smtClean="0"/>
            </a:br>
            <a:r>
              <a:rPr lang="es-EC" sz="2000" b="1" dirty="0" smtClean="0"/>
              <a:t>MICROECONÓMICO</a:t>
            </a:r>
            <a:r>
              <a:rPr lang="es-EC" sz="2000" dirty="0" smtClean="0"/>
              <a:t/>
            </a:r>
            <a:br>
              <a:rPr lang="es-EC" sz="2000" dirty="0" smtClean="0"/>
            </a:br>
            <a:r>
              <a:rPr lang="es-EC" sz="2000" dirty="0" smtClean="0"/>
              <a:t/>
            </a:r>
            <a:br>
              <a:rPr lang="es-EC" sz="2000" dirty="0" smtClean="0"/>
            </a:br>
            <a:endParaRPr lang="es-EC" sz="2000" dirty="0"/>
          </a:p>
        </p:txBody>
      </p:sp>
      <p:graphicFrame>
        <p:nvGraphicFramePr>
          <p:cNvPr id="8" name="7 Marcador de contenido"/>
          <p:cNvGraphicFramePr>
            <a:graphicFrameLocks noGrp="1"/>
          </p:cNvGraphicFramePr>
          <p:nvPr>
            <p:ph idx="1"/>
          </p:nvPr>
        </p:nvGraphicFramePr>
        <p:xfrm>
          <a:off x="642910" y="171448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2500298" y="1202280"/>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t>FUERZAS DE PORTER </a:t>
            </a:r>
            <a:endParaRPr lang="es-EC" b="1" dirty="0"/>
          </a:p>
        </p:txBody>
      </p:sp>
      <p:sp>
        <p:nvSpPr>
          <p:cNvPr id="6" name="5 CuadroTexto">
            <a:hlinkClick r:id="rId6" action="ppaction://hlinksldjump"/>
          </p:cNvPr>
          <p:cNvSpPr txBox="1"/>
          <p:nvPr/>
        </p:nvSpPr>
        <p:spPr>
          <a:xfrm>
            <a:off x="7572396" y="6429396"/>
            <a:ext cx="1357322" cy="2769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200" dirty="0" smtClean="0"/>
              <a:t>Menú Principal</a:t>
            </a:r>
            <a:endParaRPr lang="es-EC"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Elipse"/>
          <p:cNvSpPr/>
          <p:nvPr/>
        </p:nvSpPr>
        <p:spPr>
          <a:xfrm>
            <a:off x="1285852" y="2000240"/>
            <a:ext cx="2286016"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¿Qué es ISO?</a:t>
            </a:r>
            <a:endParaRPr lang="es-EC" dirty="0"/>
          </a:p>
        </p:txBody>
      </p:sp>
      <p:sp>
        <p:nvSpPr>
          <p:cNvPr id="6" name="5 Elipse"/>
          <p:cNvSpPr/>
          <p:nvPr/>
        </p:nvSpPr>
        <p:spPr>
          <a:xfrm>
            <a:off x="4857752" y="2071678"/>
            <a:ext cx="2286016"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 qué se refieren las ISO 19001?</a:t>
            </a:r>
            <a:endParaRPr lang="es-EC" dirty="0"/>
          </a:p>
        </p:txBody>
      </p:sp>
      <p:graphicFrame>
        <p:nvGraphicFramePr>
          <p:cNvPr id="7" name="6 Diagrama"/>
          <p:cNvGraphicFramePr/>
          <p:nvPr/>
        </p:nvGraphicFramePr>
        <p:xfrm>
          <a:off x="1571604" y="27940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2285984" y="1428736"/>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t>INTRODUCCIÓN</a:t>
            </a:r>
            <a:endParaRPr lang="es-EC"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2285984" y="1428736"/>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t>PLANIFICACIÓN</a:t>
            </a:r>
            <a:endParaRPr lang="es-EC" b="1" dirty="0"/>
          </a:p>
        </p:txBody>
      </p:sp>
      <p:sp>
        <p:nvSpPr>
          <p:cNvPr id="6" name="5 CuadroTexto"/>
          <p:cNvSpPr txBox="1"/>
          <p:nvPr/>
        </p:nvSpPr>
        <p:spPr>
          <a:xfrm>
            <a:off x="1071538" y="2077042"/>
            <a:ext cx="7143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b="1" dirty="0" smtClean="0"/>
              <a:t>ELABORACIÓN DEL PROGRAMA DE AUDITORÍA</a:t>
            </a:r>
          </a:p>
          <a:p>
            <a:r>
              <a:rPr lang="es-EC" dirty="0" smtClean="0"/>
              <a:t>Documento que detalla de manera clara la Planificación de Auditoría de </a:t>
            </a:r>
            <a:r>
              <a:rPr lang="es-EC" dirty="0" smtClean="0"/>
              <a:t>Sistemas de Gestión.</a:t>
            </a:r>
            <a:endParaRPr lang="es-EC" dirty="0"/>
          </a:p>
        </p:txBody>
      </p:sp>
      <p:sp>
        <p:nvSpPr>
          <p:cNvPr id="8" name="7 CuadroTexto"/>
          <p:cNvSpPr txBox="1"/>
          <p:nvPr/>
        </p:nvSpPr>
        <p:spPr>
          <a:xfrm>
            <a:off x="2214546" y="3143248"/>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t>PRINCIPALES ACTIVIDADES</a:t>
            </a:r>
            <a:endParaRPr lang="es-EC" b="1" dirty="0"/>
          </a:p>
        </p:txBody>
      </p:sp>
      <p:graphicFrame>
        <p:nvGraphicFramePr>
          <p:cNvPr id="9" name="8 Diagrama"/>
          <p:cNvGraphicFramePr/>
          <p:nvPr/>
        </p:nvGraphicFramePr>
        <p:xfrm>
          <a:off x="214282" y="2500306"/>
          <a:ext cx="8715404"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7072330" y="6286520"/>
            <a:ext cx="1714512"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EC" sz="1200" dirty="0" smtClean="0">
                <a:hlinkClick r:id="rId6" action="ppaction://hlinksldjump"/>
              </a:rPr>
              <a:t>IR A EJECUCIÓN Y  FINALIZACIÓN  </a:t>
            </a:r>
            <a:endParaRPr lang="es-EC"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graphicFrame>
        <p:nvGraphicFramePr>
          <p:cNvPr id="6" name="5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285984" y="1428736"/>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b="1" dirty="0" smtClean="0"/>
              <a:t>PROGRAMA DE AUDITORÍA </a:t>
            </a:r>
            <a:endParaRPr lang="es-EC" b="1" dirty="0"/>
          </a:p>
        </p:txBody>
      </p:sp>
      <p:sp>
        <p:nvSpPr>
          <p:cNvPr id="7" name="6 CuadroTexto"/>
          <p:cNvSpPr txBox="1"/>
          <p:nvPr/>
        </p:nvSpPr>
        <p:spPr>
          <a:xfrm>
            <a:off x="6786578" y="6215082"/>
            <a:ext cx="2143108"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EC" sz="1200" dirty="0" smtClean="0">
                <a:hlinkClick r:id="rId6" action="ppaction://hlinksldjump"/>
              </a:rPr>
              <a:t>REGRESAR PLANIFICACIÓN DE PROGRAMA DE AUDITORÍA </a:t>
            </a:r>
            <a:endParaRPr lang="es-EC"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6" name="5 CuadroTexto"/>
          <p:cNvSpPr txBox="1"/>
          <p:nvPr/>
        </p:nvSpPr>
        <p:spPr>
          <a:xfrm>
            <a:off x="1714480" y="1500174"/>
            <a:ext cx="592935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EJECUCIÓN Y FINALIZACIÓN DE LA AUDITORÍA</a:t>
            </a:r>
            <a:endParaRPr lang="es-EC" sz="1600" b="1" dirty="0"/>
          </a:p>
        </p:txBody>
      </p:sp>
      <p:sp>
        <p:nvSpPr>
          <p:cNvPr id="7" name="6 CuadroTexto"/>
          <p:cNvSpPr txBox="1"/>
          <p:nvPr/>
        </p:nvSpPr>
        <p:spPr>
          <a:xfrm>
            <a:off x="1428728" y="2000240"/>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Actividades Básicas de la Auditoría de Sistemas</a:t>
            </a:r>
            <a:endParaRPr lang="es-EC" sz="1600" b="1" dirty="0"/>
          </a:p>
        </p:txBody>
      </p:sp>
      <p:sp>
        <p:nvSpPr>
          <p:cNvPr id="8" name="7 CuadroTexto"/>
          <p:cNvSpPr txBox="1"/>
          <p:nvPr/>
        </p:nvSpPr>
        <p:spPr>
          <a:xfrm>
            <a:off x="571472" y="2500306"/>
            <a:ext cx="785818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1600" dirty="0" smtClean="0"/>
              <a:t>Conjunto de acciones que se realizan con la finalidad de preparar un informe con conclusiones relacionadas a la no conformidad o conformidad del proceso de Sistema de Gestión Aplicado.</a:t>
            </a:r>
            <a:endParaRPr lang="es-EC" sz="1600" dirty="0"/>
          </a:p>
        </p:txBody>
      </p:sp>
      <p:graphicFrame>
        <p:nvGraphicFramePr>
          <p:cNvPr id="9" name="8 Diagrama"/>
          <p:cNvGraphicFramePr/>
          <p:nvPr/>
        </p:nvGraphicFramePr>
        <p:xfrm>
          <a:off x="1428728" y="3429024"/>
          <a:ext cx="6858048" cy="350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a:hlinkClick r:id="rId6" action="ppaction://hlinksldjump"/>
          </p:cNvPr>
          <p:cNvSpPr txBox="1"/>
          <p:nvPr/>
        </p:nvSpPr>
        <p:spPr>
          <a:xfrm>
            <a:off x="7429520" y="6286520"/>
            <a:ext cx="1357322" cy="2769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200" dirty="0" smtClean="0"/>
              <a:t>Menú Principal</a:t>
            </a:r>
            <a:endParaRPr lang="es-EC"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1428728" y="1428736"/>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Apertura de Auditoría</a:t>
            </a:r>
            <a:endParaRPr lang="es-EC" sz="1600" b="1" dirty="0"/>
          </a:p>
        </p:txBody>
      </p:sp>
      <p:graphicFrame>
        <p:nvGraphicFramePr>
          <p:cNvPr id="6" name="5 Diagrama"/>
          <p:cNvGraphicFramePr/>
          <p:nvPr/>
        </p:nvGraphicFramePr>
        <p:xfrm>
          <a:off x="928662" y="1857364"/>
          <a:ext cx="7786742"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571604" y="5214950"/>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Revisión de Documentación</a:t>
            </a:r>
            <a:endParaRPr lang="es-EC" sz="1600" b="1" dirty="0"/>
          </a:p>
        </p:txBody>
      </p:sp>
      <p:sp>
        <p:nvSpPr>
          <p:cNvPr id="10" name="9 CuadroTexto"/>
          <p:cNvSpPr txBox="1"/>
          <p:nvPr/>
        </p:nvSpPr>
        <p:spPr>
          <a:xfrm>
            <a:off x="3571868" y="5715016"/>
            <a:ext cx="271464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smtClean="0"/>
              <a:t>Visita de Inspección </a:t>
            </a:r>
            <a:endParaRPr lang="es-EC" dirty="0"/>
          </a:p>
        </p:txBody>
      </p:sp>
      <p:sp>
        <p:nvSpPr>
          <p:cNvPr id="9" name="8 CuadroTexto"/>
          <p:cNvSpPr txBox="1"/>
          <p:nvPr/>
        </p:nvSpPr>
        <p:spPr>
          <a:xfrm>
            <a:off x="7000892" y="6143644"/>
            <a:ext cx="1643074"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EC" sz="1200" dirty="0" smtClean="0">
                <a:hlinkClick r:id="rId6" action="ppaction://hlinksldjump"/>
              </a:rPr>
              <a:t>IR MENÚ EJECUCIÓN Y FINALIZACIÓN </a:t>
            </a:r>
            <a:endParaRPr lang="es-EC"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53180"/>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1428728" y="1304496"/>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Preparación  de las Actividades de Auditoría</a:t>
            </a:r>
            <a:endParaRPr lang="es-EC" sz="1600" b="1"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217" name="Object 1"/>
          <p:cNvGraphicFramePr>
            <a:graphicFrameLocks noChangeAspect="1"/>
          </p:cNvGraphicFramePr>
          <p:nvPr/>
        </p:nvGraphicFramePr>
        <p:xfrm>
          <a:off x="1857356" y="2428868"/>
          <a:ext cx="5286412" cy="4429132"/>
        </p:xfrm>
        <a:graphic>
          <a:graphicData uri="http://schemas.openxmlformats.org/presentationml/2006/ole">
            <p:oleObj spid="_x0000_s9217" name="Imagen de mapa de bits" r:id="rId3" imgW="6620799" imgH="5971429" progId="PBrush">
              <p:embed/>
            </p:oleObj>
          </a:graphicData>
        </a:graphic>
      </p:graphicFrame>
      <p:sp>
        <p:nvSpPr>
          <p:cNvPr id="8" name="7 CuadroTexto"/>
          <p:cNvSpPr txBox="1"/>
          <p:nvPr/>
        </p:nvSpPr>
        <p:spPr>
          <a:xfrm>
            <a:off x="7286644" y="6072206"/>
            <a:ext cx="1643074"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EC" sz="1200" b="1" dirty="0" smtClean="0">
                <a:solidFill>
                  <a:schemeClr val="accent1">
                    <a:lumMod val="75000"/>
                  </a:schemeClr>
                </a:solidFill>
                <a:hlinkClick r:id="rId4" action="ppaction://hlinksldjump"/>
              </a:rPr>
              <a:t>IR MENÚ EJECUCIÓN Y FINALIZACIÓN </a:t>
            </a:r>
            <a:endParaRPr lang="es-EC" sz="1200" b="1" dirty="0">
              <a:solidFill>
                <a:schemeClr val="accent1">
                  <a:lumMod val="75000"/>
                </a:schemeClr>
              </a:solidFill>
            </a:endParaRPr>
          </a:p>
        </p:txBody>
      </p:sp>
      <p:sp>
        <p:nvSpPr>
          <p:cNvPr id="9" name="8 CuadroTexto"/>
          <p:cNvSpPr txBox="1"/>
          <p:nvPr/>
        </p:nvSpPr>
        <p:spPr>
          <a:xfrm>
            <a:off x="428596" y="1928802"/>
            <a:ext cx="214314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s-EC" sz="1200" dirty="0" smtClean="0"/>
              <a:t>Plan de Auditoría:  </a:t>
            </a:r>
            <a:r>
              <a:rPr lang="es-EC" sz="1200" dirty="0" smtClean="0">
                <a:hlinkClick r:id="rId5" action="ppaction://hlinkfile"/>
              </a:rPr>
              <a:t>IR AL PLAN</a:t>
            </a:r>
            <a:endParaRPr lang="es-EC" sz="1200" dirty="0" smtClean="0"/>
          </a:p>
          <a:p>
            <a:endParaRPr lang="es-EC" sz="1200" dirty="0"/>
          </a:p>
        </p:txBody>
      </p:sp>
      <p:sp>
        <p:nvSpPr>
          <p:cNvPr id="10" name="9 CuadroTexto"/>
          <p:cNvSpPr txBox="1"/>
          <p:nvPr/>
        </p:nvSpPr>
        <p:spPr>
          <a:xfrm>
            <a:off x="2714612" y="1928802"/>
            <a:ext cx="257176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s-EC" sz="1200" dirty="0" smtClean="0"/>
              <a:t>Asignación de Tareas Equipo Auditor</a:t>
            </a:r>
          </a:p>
          <a:p>
            <a:endParaRPr lang="es-EC" sz="1200" dirty="0"/>
          </a:p>
        </p:txBody>
      </p:sp>
      <p:sp>
        <p:nvSpPr>
          <p:cNvPr id="11" name="10 CuadroTexto"/>
          <p:cNvSpPr txBox="1"/>
          <p:nvPr/>
        </p:nvSpPr>
        <p:spPr>
          <a:xfrm>
            <a:off x="5500694" y="1785926"/>
            <a:ext cx="335758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s-EC" sz="1200" dirty="0" smtClean="0"/>
              <a:t>Preparación de los Documentos de Trabajo: </a:t>
            </a:r>
            <a:r>
              <a:rPr lang="es-EC" sz="1200" dirty="0" smtClean="0">
                <a:hlinkClick r:id="rId6" action="ppaction://hlinkfile"/>
              </a:rPr>
              <a:t>Listas de Verificación</a:t>
            </a:r>
            <a:endParaRPr lang="es-EC" sz="1200" dirty="0" smtClean="0"/>
          </a:p>
          <a:p>
            <a:endParaRPr lang="es-EC"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1428728" y="1428736"/>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Realización de  Actividades de Auditoría</a:t>
            </a:r>
            <a:endParaRPr lang="es-EC" sz="1600" b="1" dirty="0"/>
          </a:p>
        </p:txBody>
      </p:sp>
      <p:sp>
        <p:nvSpPr>
          <p:cNvPr id="9" name="8 CuadroTexto"/>
          <p:cNvSpPr txBox="1"/>
          <p:nvPr/>
        </p:nvSpPr>
        <p:spPr>
          <a:xfrm>
            <a:off x="285720" y="1928802"/>
            <a:ext cx="1928826"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1400" dirty="0" smtClean="0"/>
              <a:t>Reunión de apertura:</a:t>
            </a:r>
          </a:p>
          <a:p>
            <a:endParaRPr lang="es-EC" sz="1400" dirty="0" smtClean="0"/>
          </a:p>
          <a:p>
            <a:pPr lvl="0"/>
            <a:r>
              <a:rPr lang="es-EC" sz="1400" dirty="0" err="1" smtClean="0"/>
              <a:t>Ratíficar</a:t>
            </a:r>
            <a:r>
              <a:rPr lang="es-EC" sz="1400" dirty="0" smtClean="0"/>
              <a:t> </a:t>
            </a:r>
            <a:r>
              <a:rPr lang="es-EC" sz="1400" dirty="0" smtClean="0"/>
              <a:t>el Plan de Auditoría.</a:t>
            </a:r>
          </a:p>
          <a:p>
            <a:pPr lvl="0"/>
            <a:r>
              <a:rPr lang="es-EC" sz="1400" dirty="0" smtClean="0"/>
              <a:t>Informar acerca de las actividades de Auditoría</a:t>
            </a:r>
          </a:p>
          <a:p>
            <a:pPr lvl="0"/>
            <a:r>
              <a:rPr lang="es-EC" sz="1400" dirty="0" smtClean="0"/>
              <a:t>Confirmar Guías</a:t>
            </a:r>
          </a:p>
          <a:p>
            <a:pPr lvl="0"/>
            <a:r>
              <a:rPr lang="es-EC" sz="1400" dirty="0" smtClean="0"/>
              <a:t>Ratificar Procedimientos</a:t>
            </a:r>
          </a:p>
          <a:p>
            <a:pPr lvl="0"/>
            <a:r>
              <a:rPr lang="es-EC" sz="1400" dirty="0" smtClean="0"/>
              <a:t>Condiciones en las que va concluir la Auditoría</a:t>
            </a:r>
          </a:p>
          <a:p>
            <a:endParaRPr lang="es-EC" sz="1400" dirty="0" smtClean="0"/>
          </a:p>
          <a:p>
            <a:endParaRPr lang="es-EC" sz="1400" dirty="0"/>
          </a:p>
        </p:txBody>
      </p:sp>
      <p:sp>
        <p:nvSpPr>
          <p:cNvPr id="10" name="9 CuadroTexto"/>
          <p:cNvSpPr txBox="1"/>
          <p:nvPr/>
        </p:nvSpPr>
        <p:spPr>
          <a:xfrm>
            <a:off x="2214546" y="1928802"/>
            <a:ext cx="650085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400" dirty="0" smtClean="0"/>
              <a:t>Recopilación de Información, Generación de Hallazgos , Preparación de Conclusiones de Auditoría </a:t>
            </a:r>
            <a:endParaRPr lang="es-EC" sz="1400" dirty="0"/>
          </a:p>
        </p:txBody>
      </p:sp>
      <p:pic>
        <p:nvPicPr>
          <p:cNvPr id="11" name="10 Imagen"/>
          <p:cNvPicPr/>
          <p:nvPr/>
        </p:nvPicPr>
        <p:blipFill>
          <a:blip r:embed="rId2"/>
          <a:srcRect/>
          <a:stretch>
            <a:fillRect/>
          </a:stretch>
        </p:blipFill>
        <p:spPr bwMode="auto">
          <a:xfrm>
            <a:off x="2357422" y="2500306"/>
            <a:ext cx="3786214" cy="3214710"/>
          </a:xfrm>
          <a:prstGeom prst="rect">
            <a:avLst/>
          </a:prstGeom>
          <a:noFill/>
          <a:ln w="9525">
            <a:noFill/>
            <a:miter lim="800000"/>
            <a:headEnd/>
            <a:tailEnd/>
          </a:ln>
        </p:spPr>
      </p:pic>
      <p:sp>
        <p:nvSpPr>
          <p:cNvPr id="12" name="11 CuadroTexto"/>
          <p:cNvSpPr txBox="1"/>
          <p:nvPr/>
        </p:nvSpPr>
        <p:spPr>
          <a:xfrm>
            <a:off x="6215074" y="2500306"/>
            <a:ext cx="2500330" cy="28931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s-EC" sz="1400" dirty="0" smtClean="0"/>
          </a:p>
          <a:p>
            <a:r>
              <a:rPr lang="es-EC" sz="1400" dirty="0" smtClean="0"/>
              <a:t>Recopilación de Información = </a:t>
            </a:r>
          </a:p>
          <a:p>
            <a:r>
              <a:rPr lang="es-EC" sz="1400" dirty="0" smtClean="0"/>
              <a:t>Técnicas de auditoría que permitan encontrar evidencias</a:t>
            </a:r>
          </a:p>
          <a:p>
            <a:r>
              <a:rPr lang="es-EC" sz="1400" dirty="0" smtClean="0"/>
              <a:t>Generación de Hallazgos = Evaluación de la Evidencia.</a:t>
            </a:r>
          </a:p>
          <a:p>
            <a:r>
              <a:rPr lang="es-EC" sz="1400" dirty="0" smtClean="0"/>
              <a:t>Preparación de conclusiones = Están expuestas cambios luego del la lectura del informe.</a:t>
            </a:r>
            <a:endParaRPr lang="es-EC" sz="1400" dirty="0"/>
          </a:p>
        </p:txBody>
      </p:sp>
      <p:sp>
        <p:nvSpPr>
          <p:cNvPr id="13" name="12 CuadroTexto"/>
          <p:cNvSpPr txBox="1"/>
          <p:nvPr/>
        </p:nvSpPr>
        <p:spPr>
          <a:xfrm>
            <a:off x="214282" y="5715016"/>
            <a:ext cx="8429684"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600" dirty="0" smtClean="0"/>
              <a:t>Reunión de Cierre:</a:t>
            </a:r>
          </a:p>
          <a:p>
            <a:r>
              <a:rPr lang="es-EC" sz="1600" dirty="0" smtClean="0"/>
              <a:t>Se dan a conocer  los hallazgos de auditoría a través de la lectura del Informe de Auditoría </a:t>
            </a:r>
            <a:endParaRPr lang="es-EC" sz="1600" dirty="0"/>
          </a:p>
        </p:txBody>
      </p:sp>
      <p:sp>
        <p:nvSpPr>
          <p:cNvPr id="15" name="14 CuadroTexto"/>
          <p:cNvSpPr txBox="1"/>
          <p:nvPr/>
        </p:nvSpPr>
        <p:spPr>
          <a:xfrm>
            <a:off x="7286644" y="6396335"/>
            <a:ext cx="1643074" cy="461665"/>
          </a:xfrm>
          <a:prstGeom prst="rect">
            <a:avLst/>
          </a:prstGeom>
          <a:noFill/>
        </p:spPr>
        <p:txBody>
          <a:bodyPr wrap="square" rtlCol="0">
            <a:spAutoFit/>
          </a:bodyPr>
          <a:lstStyle/>
          <a:p>
            <a:r>
              <a:rPr lang="es-EC" sz="1200" dirty="0" smtClean="0">
                <a:hlinkClick r:id="rId3" action="ppaction://hlinksldjump"/>
              </a:rPr>
              <a:t>IR MENÚ EJECUCIÓN Y FINALIZACIÓN </a:t>
            </a:r>
            <a:endParaRPr lang="es-EC"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1304118"/>
          </a:xfrm>
        </p:spPr>
        <p:txBody>
          <a:bodyPr>
            <a:normAutofit/>
          </a:bodyPr>
          <a:lstStyle/>
          <a:p>
            <a:pPr algn="ctr"/>
            <a:r>
              <a:rPr lang="es-EC" sz="2800" b="1" dirty="0" smtClean="0">
                <a:solidFill>
                  <a:schemeClr val="tx1"/>
                </a:solidFill>
              </a:rPr>
              <a:t>INFORMACIÓN GENERAL DE LA TESIS</a:t>
            </a:r>
            <a:endParaRPr lang="es-EC" sz="2800" b="1" dirty="0">
              <a:solidFill>
                <a:schemeClr val="tx1"/>
              </a:solidFill>
            </a:endParaRPr>
          </a:p>
        </p:txBody>
      </p:sp>
      <p:graphicFrame>
        <p:nvGraphicFramePr>
          <p:cNvPr id="4" name="3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Marcador de contenido"/>
          <p:cNvGraphicFramePr>
            <a:graphicFrameLocks/>
          </p:cNvGraphicFramePr>
          <p:nvPr/>
        </p:nvGraphicFramePr>
        <p:xfrm>
          <a:off x="1571604" y="2143116"/>
          <a:ext cx="6829444"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IV</a:t>
            </a:r>
            <a:br>
              <a:rPr lang="es-EC" sz="2000" dirty="0" smtClean="0"/>
            </a:br>
            <a:r>
              <a:rPr lang="es-EC" sz="2000" dirty="0" smtClean="0"/>
              <a:t/>
            </a:r>
            <a:br>
              <a:rPr lang="es-EC" sz="2000" dirty="0" smtClean="0"/>
            </a:br>
            <a:r>
              <a:rPr lang="es-EC" sz="1800" b="1" dirty="0" smtClean="0"/>
              <a:t>METODOLOGÍA PARA AUDITORÍA DE GESTIÓN AMBIENTAL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6" name="5 CuadroTexto"/>
          <p:cNvSpPr txBox="1"/>
          <p:nvPr/>
        </p:nvSpPr>
        <p:spPr>
          <a:xfrm>
            <a:off x="1428728" y="1428736"/>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Finalización de las Actividades de Auditoría</a:t>
            </a:r>
            <a:endParaRPr lang="es-EC" sz="1600" b="1" dirty="0"/>
          </a:p>
        </p:txBody>
      </p:sp>
      <p:sp>
        <p:nvSpPr>
          <p:cNvPr id="8" name="7 CuadroTexto"/>
          <p:cNvSpPr txBox="1"/>
          <p:nvPr/>
        </p:nvSpPr>
        <p:spPr>
          <a:xfrm>
            <a:off x="7286644" y="6396335"/>
            <a:ext cx="1643074"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EC" sz="1200" dirty="0" smtClean="0">
                <a:hlinkClick r:id="rId6" action="ppaction://hlinksldjump"/>
              </a:rPr>
              <a:t>IR MENÚ EJECUCIÓN Y FINALIZACIÓN </a:t>
            </a:r>
            <a:endParaRPr lang="es-EC"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410370"/>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V</a:t>
            </a:r>
            <a:br>
              <a:rPr lang="es-EC" sz="2000" dirty="0" smtClean="0"/>
            </a:br>
            <a:r>
              <a:rPr lang="es-EC" sz="1800" b="1" dirty="0" smtClean="0"/>
              <a:t>EJERCICIO PRÁCTICO “AUDITORÍA DE GESTIÓN  A LOS PROCESOS DE RESPONSABILIDAD SOCIAL DE OCP ECUADOR S.A.”</a:t>
            </a: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1428728" y="1518810"/>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DESCRIPCIÓN DE LAS ACTIVIDADES REALIZADAS</a:t>
            </a:r>
            <a:endParaRPr lang="es-EC" sz="1600" b="1" dirty="0"/>
          </a:p>
        </p:txBody>
      </p:sp>
      <p:sp>
        <p:nvSpPr>
          <p:cNvPr id="6" name="5 CuadroTexto">
            <a:hlinkClick r:id="rId3" action="ppaction://hlinksldjump"/>
          </p:cNvPr>
          <p:cNvSpPr txBox="1"/>
          <p:nvPr/>
        </p:nvSpPr>
        <p:spPr>
          <a:xfrm>
            <a:off x="7429520" y="6000768"/>
            <a:ext cx="1357322" cy="2769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200" dirty="0" smtClean="0"/>
              <a:t>Menú Principal</a:t>
            </a:r>
            <a:endParaRPr lang="es-EC" sz="1200" dirty="0"/>
          </a:p>
        </p:txBody>
      </p:sp>
      <p:sp>
        <p:nvSpPr>
          <p:cNvPr id="9" name="8 CuadroTexto"/>
          <p:cNvSpPr txBox="1"/>
          <p:nvPr/>
        </p:nvSpPr>
        <p:spPr>
          <a:xfrm>
            <a:off x="1357290" y="2143116"/>
            <a:ext cx="1571636" cy="492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hlinkClick r:id="rId4" action="ppaction://hlinkfile"/>
              </a:rPr>
              <a:t>Plan de Auditoría</a:t>
            </a:r>
            <a:endParaRPr lang="es-EC" sz="1300" dirty="0" smtClean="0"/>
          </a:p>
          <a:p>
            <a:pPr algn="ctr"/>
            <a:endParaRPr lang="es-EC" sz="1300" dirty="0"/>
          </a:p>
        </p:txBody>
      </p:sp>
      <p:sp>
        <p:nvSpPr>
          <p:cNvPr id="10" name="9 CuadroTexto"/>
          <p:cNvSpPr txBox="1"/>
          <p:nvPr/>
        </p:nvSpPr>
        <p:spPr>
          <a:xfrm>
            <a:off x="1357290" y="4429132"/>
            <a:ext cx="1500198" cy="8925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hlinkClick r:id="rId5" action="ppaction://hlinkfile"/>
              </a:rPr>
              <a:t>Informe Resumen de No  conformidades</a:t>
            </a:r>
            <a:endParaRPr lang="es-EC" sz="1300" dirty="0" smtClean="0"/>
          </a:p>
          <a:p>
            <a:pPr algn="ctr"/>
            <a:endParaRPr lang="es-EC" sz="1300" dirty="0"/>
          </a:p>
        </p:txBody>
      </p:sp>
      <p:sp>
        <p:nvSpPr>
          <p:cNvPr id="11" name="10 CuadroTexto"/>
          <p:cNvSpPr txBox="1"/>
          <p:nvPr/>
        </p:nvSpPr>
        <p:spPr>
          <a:xfrm>
            <a:off x="1357290" y="3143248"/>
            <a:ext cx="1571636" cy="6924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hlinkClick r:id="rId6" action="ppaction://hlinkfile"/>
              </a:rPr>
              <a:t>Lista de Verificación </a:t>
            </a:r>
            <a:endParaRPr lang="es-EC" sz="1300" dirty="0" smtClean="0"/>
          </a:p>
          <a:p>
            <a:pPr algn="ctr"/>
            <a:endParaRPr lang="es-EC" sz="1300" dirty="0"/>
          </a:p>
        </p:txBody>
      </p:sp>
      <p:sp>
        <p:nvSpPr>
          <p:cNvPr id="12" name="11 CuadroTexto"/>
          <p:cNvSpPr txBox="1"/>
          <p:nvPr/>
        </p:nvSpPr>
        <p:spPr>
          <a:xfrm>
            <a:off x="3643306" y="2143116"/>
            <a:ext cx="1500198" cy="6924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t>S.A.C.</a:t>
            </a:r>
          </a:p>
          <a:p>
            <a:pPr lvl="0" algn="ctr"/>
            <a:r>
              <a:rPr lang="es-EC" sz="1300" dirty="0" smtClean="0">
                <a:hlinkClick r:id="rId7" action="ppaction://hlinkfile"/>
              </a:rPr>
              <a:t>1</a:t>
            </a:r>
            <a:r>
              <a:rPr lang="es-EC" sz="1300" dirty="0" smtClean="0"/>
              <a:t>   </a:t>
            </a:r>
            <a:r>
              <a:rPr lang="es-EC" sz="1300" dirty="0" smtClean="0">
                <a:hlinkClick r:id="rId8" action="ppaction://hlinkfile"/>
              </a:rPr>
              <a:t>2</a:t>
            </a:r>
            <a:r>
              <a:rPr lang="es-EC" sz="1300" dirty="0" smtClean="0"/>
              <a:t>  </a:t>
            </a:r>
            <a:r>
              <a:rPr lang="es-EC" sz="1300" dirty="0" smtClean="0">
                <a:hlinkClick r:id="rId9" action="ppaction://hlinkfile"/>
              </a:rPr>
              <a:t> 3  </a:t>
            </a:r>
            <a:r>
              <a:rPr lang="es-EC" sz="1300" dirty="0" smtClean="0">
                <a:hlinkClick r:id="rId10" action="ppaction://hlinkfile"/>
              </a:rPr>
              <a:t>4 </a:t>
            </a:r>
            <a:endParaRPr lang="es-EC" sz="1300" dirty="0" smtClean="0"/>
          </a:p>
          <a:p>
            <a:pPr algn="ctr"/>
            <a:endParaRPr lang="es-EC" sz="1300" dirty="0"/>
          </a:p>
        </p:txBody>
      </p:sp>
      <p:sp>
        <p:nvSpPr>
          <p:cNvPr id="13" name="12 CuadroTexto"/>
          <p:cNvSpPr txBox="1"/>
          <p:nvPr/>
        </p:nvSpPr>
        <p:spPr>
          <a:xfrm>
            <a:off x="3643306" y="4429132"/>
            <a:ext cx="1571636" cy="6924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hlinkClick r:id="rId11" action="ppaction://hlinkfile"/>
              </a:rPr>
              <a:t>Plan de Mejora Continua</a:t>
            </a:r>
            <a:endParaRPr lang="es-EC" sz="1300" dirty="0" smtClean="0"/>
          </a:p>
          <a:p>
            <a:pPr algn="ctr"/>
            <a:endParaRPr lang="es-EC" sz="1300" dirty="0"/>
          </a:p>
        </p:txBody>
      </p:sp>
      <p:sp>
        <p:nvSpPr>
          <p:cNvPr id="14" name="13 CuadroTexto"/>
          <p:cNvSpPr txBox="1"/>
          <p:nvPr/>
        </p:nvSpPr>
        <p:spPr>
          <a:xfrm>
            <a:off x="3643306" y="2928934"/>
            <a:ext cx="1571636" cy="10926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hlinkClick r:id="rId12" action="ppaction://hlinkfile"/>
              </a:rPr>
              <a:t>Informe de Auditoría de Sistemas de Gestión</a:t>
            </a:r>
            <a:endParaRPr lang="es-EC" sz="1300" dirty="0" smtClean="0"/>
          </a:p>
          <a:p>
            <a:pPr algn="ctr"/>
            <a:endParaRPr lang="es-EC" sz="1300" dirty="0"/>
          </a:p>
        </p:txBody>
      </p:sp>
      <p:sp>
        <p:nvSpPr>
          <p:cNvPr id="15" name="14 CuadroTexto"/>
          <p:cNvSpPr txBox="1"/>
          <p:nvPr/>
        </p:nvSpPr>
        <p:spPr>
          <a:xfrm>
            <a:off x="5786446" y="2071678"/>
            <a:ext cx="1571636" cy="12926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hlinkClick r:id="rId13" action="ppaction://hlinkfile"/>
              </a:rPr>
              <a:t>Informe de Acciones Realizadas en el Plan de Mejora Continua</a:t>
            </a:r>
            <a:endParaRPr lang="es-EC" sz="1300" dirty="0" smtClean="0"/>
          </a:p>
          <a:p>
            <a:pPr algn="ctr"/>
            <a:endParaRPr lang="es-EC" sz="1300" dirty="0"/>
          </a:p>
        </p:txBody>
      </p:sp>
      <p:sp>
        <p:nvSpPr>
          <p:cNvPr id="16" name="15 CuadroTexto"/>
          <p:cNvSpPr txBox="1"/>
          <p:nvPr/>
        </p:nvSpPr>
        <p:spPr>
          <a:xfrm>
            <a:off x="5786446" y="4286256"/>
            <a:ext cx="1571636" cy="6924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s-EC" sz="1300" dirty="0" smtClean="0">
                <a:hlinkClick r:id="rId14" action="ppaction://hlinkfile"/>
              </a:rPr>
              <a:t>Respaldo Documental</a:t>
            </a:r>
            <a:endParaRPr lang="es-EC" sz="1300" dirty="0" smtClean="0"/>
          </a:p>
          <a:p>
            <a:pPr algn="ctr"/>
            <a:endParaRPr lang="es-EC" sz="1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VI</a:t>
            </a:r>
            <a:br>
              <a:rPr lang="es-EC" sz="2000" dirty="0" smtClean="0"/>
            </a:br>
            <a:r>
              <a:rPr lang="es-EC" sz="2000" dirty="0" smtClean="0"/>
              <a:t>CONCLUSIONES Y RECOMENDACIONES</a:t>
            </a:r>
            <a:br>
              <a:rPr lang="es-EC" sz="2000" dirty="0" smtClean="0"/>
            </a:b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1500166" y="1214422"/>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CONCLUSIONES</a:t>
            </a:r>
            <a:endParaRPr lang="es-EC" sz="1600" b="1" dirty="0"/>
          </a:p>
        </p:txBody>
      </p:sp>
      <p:sp>
        <p:nvSpPr>
          <p:cNvPr id="6" name="5 CuadroTexto"/>
          <p:cNvSpPr txBox="1"/>
          <p:nvPr/>
        </p:nvSpPr>
        <p:spPr>
          <a:xfrm>
            <a:off x="928662" y="2000240"/>
            <a:ext cx="7429552" cy="37548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buFont typeface="Arial" pitchFamily="34" charset="0"/>
              <a:buChar char="•"/>
            </a:pPr>
            <a:r>
              <a:rPr lang="es-ES" sz="1400" dirty="0" smtClean="0"/>
              <a:t>OCP Ecuador S.A., es una empresa que busca la excelencia a través del mejoramiento continuo por lo que la evaluación al Sistema de Gestión Integral es  permanente buscando siempre obtener resultados que le permitan integrar a su gestión nuevas formas de “Hacer Bien las Cosas”.</a:t>
            </a:r>
          </a:p>
          <a:p>
            <a:pPr lvl="0">
              <a:buFont typeface="Arial" pitchFamily="34" charset="0"/>
              <a:buChar char="•"/>
            </a:pPr>
            <a:endParaRPr lang="es-EC" sz="1400" dirty="0" smtClean="0"/>
          </a:p>
          <a:p>
            <a:pPr lvl="0">
              <a:buFont typeface="Arial" pitchFamily="34" charset="0"/>
              <a:buChar char="•"/>
            </a:pPr>
            <a:r>
              <a:rPr lang="es-ES" sz="1400" dirty="0" smtClean="0"/>
              <a:t>Se observa que en el equipo  de Responsabilidad Social está comprometido  con el cumplimiento  de los objetivos planteados en el Contrato de Gestión 2011, haciendo de su trabajo una garantía de que OCP Ecuador S.A., está comprometida con la sociedad y el desarrollo del </a:t>
            </a:r>
            <a:r>
              <a:rPr lang="es-ES" sz="1400" dirty="0" smtClean="0"/>
              <a:t>país.</a:t>
            </a:r>
          </a:p>
          <a:p>
            <a:pPr lvl="0">
              <a:buFont typeface="Arial" pitchFamily="34" charset="0"/>
              <a:buChar char="•"/>
            </a:pPr>
            <a:endParaRPr lang="es-ES" sz="1400" dirty="0" smtClean="0"/>
          </a:p>
          <a:p>
            <a:pPr lvl="0">
              <a:buFont typeface="Arial" pitchFamily="34" charset="0"/>
              <a:buChar char="•"/>
            </a:pPr>
            <a:r>
              <a:rPr lang="es-ES" sz="1400" b="1" dirty="0" smtClean="0"/>
              <a:t>Los </a:t>
            </a:r>
            <a:r>
              <a:rPr lang="es-ES" sz="1400" b="1" dirty="0" smtClean="0"/>
              <a:t>procesos auditados en el área de Responsabilidad Social identificados en el Plan de Manejo Ambiental el cual sustenta legalmente el Sistema de Gestión Integral de OCP Ecuador S.A.,  presentan  un alto grado de cumplimiento con  respecto a la Norma; por lo  que se concluye que los procesos de Responsabilidad Social de OCP Ecuador están en conformidad con la Norma ISO 14001</a:t>
            </a:r>
            <a:r>
              <a:rPr lang="es-ES" sz="1400" dirty="0" smtClean="0"/>
              <a:t>.</a:t>
            </a:r>
            <a:endParaRPr lang="es-EC" sz="1400" dirty="0" smtClean="0"/>
          </a:p>
          <a:p>
            <a:pPr lvl="0"/>
            <a:endParaRPr lang="es-EC" sz="1400" dirty="0" smtClean="0"/>
          </a:p>
          <a:p>
            <a:pPr>
              <a:buFont typeface="Arial" pitchFamily="34" charset="0"/>
              <a:buChar char="•"/>
            </a:pPr>
            <a:endParaRPr lang="es-EC" sz="1400" dirty="0"/>
          </a:p>
        </p:txBody>
      </p:sp>
      <p:sp>
        <p:nvSpPr>
          <p:cNvPr id="7" name="6 CuadroTexto">
            <a:hlinkClick r:id="rId2" action="ppaction://hlinksldjump"/>
          </p:cNvPr>
          <p:cNvSpPr txBox="1"/>
          <p:nvPr/>
        </p:nvSpPr>
        <p:spPr>
          <a:xfrm>
            <a:off x="7572396" y="6143644"/>
            <a:ext cx="1357322" cy="2769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200" dirty="0" smtClean="0"/>
              <a:t>Menú Principal</a:t>
            </a:r>
            <a:endParaRPr lang="es-EC"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VI</a:t>
            </a:r>
            <a:br>
              <a:rPr lang="es-EC" sz="2000" dirty="0" smtClean="0"/>
            </a:br>
            <a:r>
              <a:rPr lang="es-EC" sz="2000" dirty="0" smtClean="0"/>
              <a:t>CONCLUSIONES Y RECOMENDACIONES</a:t>
            </a:r>
            <a:br>
              <a:rPr lang="es-EC" sz="2000" dirty="0" smtClean="0"/>
            </a:b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1500166" y="1214422"/>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RECOMENDACIONES</a:t>
            </a:r>
            <a:endParaRPr lang="es-EC" sz="1600" b="1" dirty="0"/>
          </a:p>
        </p:txBody>
      </p:sp>
      <p:sp>
        <p:nvSpPr>
          <p:cNvPr id="6" name="5 CuadroTexto"/>
          <p:cNvSpPr txBox="1"/>
          <p:nvPr/>
        </p:nvSpPr>
        <p:spPr>
          <a:xfrm>
            <a:off x="928662" y="1785927"/>
            <a:ext cx="7429552" cy="40164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2">
              <a:buFont typeface="Arial" pitchFamily="34" charset="0"/>
              <a:buChar char="•"/>
            </a:pPr>
            <a:r>
              <a:rPr lang="es-ES" sz="1500" dirty="0" smtClean="0"/>
              <a:t>Especificar en la Política de Seguridad de Información en la parte concerniente a la Recepción y Envió de Correspondencia; </a:t>
            </a:r>
            <a:r>
              <a:rPr lang="es-ES" sz="1500" b="1" dirty="0" smtClean="0"/>
              <a:t>justificar las comunicaciones que por motivos externos  no puedan ser ingresadas al Centro de Control de Documentos </a:t>
            </a:r>
            <a:r>
              <a:rPr lang="es-ES" sz="1500" dirty="0" smtClean="0"/>
              <a:t>con el respectivo sello de recepción siempre y cuando las mismas no constituyan desviar el seguimiento algún trámite especifico del área, mismas que deben estar registradas en la Matriz de Correspondencia de Responsabilidad Social.</a:t>
            </a:r>
          </a:p>
          <a:p>
            <a:pPr lvl="2"/>
            <a:endParaRPr lang="es-EC" sz="1500" dirty="0" smtClean="0"/>
          </a:p>
          <a:p>
            <a:pPr lvl="2">
              <a:buFont typeface="Arial" pitchFamily="34" charset="0"/>
              <a:buChar char="•"/>
            </a:pPr>
            <a:r>
              <a:rPr lang="es-ES" sz="1500" dirty="0" smtClean="0"/>
              <a:t>En relación a la Matriz de Correspondencia Recibida y Enviada se recomienda </a:t>
            </a:r>
            <a:r>
              <a:rPr lang="es-ES" sz="1500" b="1" dirty="0" smtClean="0"/>
              <a:t>incluir en su utilización  formulas lógicas que faciliten el ingreso de información y minimicen las confusiones mejorando el control y seguimiento de las comunicaciones logrando dar conformidad al proceso con respecto la Política de Segurida</a:t>
            </a:r>
            <a:r>
              <a:rPr lang="es-ES" sz="1500" dirty="0" smtClean="0"/>
              <a:t>d de Información y por consiguiente a la Norma ISO 14001 auditada en el proceso.</a:t>
            </a:r>
          </a:p>
          <a:p>
            <a:pPr lvl="2"/>
            <a:endParaRPr lang="es-EC" sz="1500" dirty="0" smtClean="0"/>
          </a:p>
          <a:p>
            <a:pPr lvl="0">
              <a:buFont typeface="Arial" pitchFamily="34" charset="0"/>
              <a:buChar char="•"/>
            </a:pPr>
            <a:endParaRPr lang="es-EC" sz="1500" dirty="0" smtClean="0"/>
          </a:p>
          <a:p>
            <a:pPr>
              <a:buFont typeface="Arial" pitchFamily="34" charset="0"/>
              <a:buChar char="•"/>
            </a:pPr>
            <a:endParaRPr lang="es-EC" sz="1500" dirty="0"/>
          </a:p>
        </p:txBody>
      </p:sp>
      <p:sp>
        <p:nvSpPr>
          <p:cNvPr id="7" name="6 CuadroTexto">
            <a:hlinkClick r:id="rId2" action="ppaction://hlinksldjump"/>
          </p:cNvPr>
          <p:cNvSpPr txBox="1"/>
          <p:nvPr/>
        </p:nvSpPr>
        <p:spPr>
          <a:xfrm>
            <a:off x="7572396" y="6429396"/>
            <a:ext cx="1357322" cy="2769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200" dirty="0" smtClean="0"/>
              <a:t>Menú Principal</a:t>
            </a:r>
            <a:endParaRPr lang="es-EC"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8572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
            </a:r>
            <a:br>
              <a:rPr lang="es-EC" sz="2000" dirty="0" smtClean="0"/>
            </a:br>
            <a:r>
              <a:rPr lang="es-EC" sz="2000" dirty="0" smtClean="0"/>
              <a:t>CAPÍTULO VI</a:t>
            </a:r>
            <a:br>
              <a:rPr lang="es-EC" sz="2000" dirty="0" smtClean="0"/>
            </a:br>
            <a:r>
              <a:rPr lang="es-EC" sz="2000" dirty="0" smtClean="0"/>
              <a:t>CONCLUSIONES Y RECOMENDACIONES</a:t>
            </a:r>
            <a:br>
              <a:rPr lang="es-EC" sz="2000" dirty="0" smtClean="0"/>
            </a:br>
            <a:r>
              <a:rPr lang="es-EC" sz="2000" b="1" dirty="0" smtClean="0"/>
              <a:t/>
            </a:r>
            <a:br>
              <a:rPr lang="es-EC" sz="2000" b="1" dirty="0" smtClean="0"/>
            </a:br>
            <a:r>
              <a:rPr lang="es-EC" sz="2000" dirty="0" smtClean="0"/>
              <a:t/>
            </a:r>
            <a:br>
              <a:rPr lang="es-EC" sz="2000" dirty="0" smtClean="0"/>
            </a:br>
            <a:r>
              <a:rPr lang="es-EC" sz="2000" dirty="0" smtClean="0"/>
              <a:t/>
            </a:r>
            <a:br>
              <a:rPr lang="es-EC" sz="2000" dirty="0" smtClean="0"/>
            </a:br>
            <a:endParaRPr lang="es-EC" sz="2000" dirty="0"/>
          </a:p>
        </p:txBody>
      </p:sp>
      <p:sp>
        <p:nvSpPr>
          <p:cNvPr id="5" name="4 CuadroTexto"/>
          <p:cNvSpPr txBox="1"/>
          <p:nvPr/>
        </p:nvSpPr>
        <p:spPr>
          <a:xfrm>
            <a:off x="1500166" y="1214422"/>
            <a:ext cx="650085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1600" b="1" dirty="0" smtClean="0"/>
              <a:t>RECOMENDACIONES</a:t>
            </a:r>
            <a:endParaRPr lang="es-EC" sz="1600" b="1" dirty="0"/>
          </a:p>
        </p:txBody>
      </p:sp>
      <p:sp>
        <p:nvSpPr>
          <p:cNvPr id="6" name="5 CuadroTexto"/>
          <p:cNvSpPr txBox="1"/>
          <p:nvPr/>
        </p:nvSpPr>
        <p:spPr>
          <a:xfrm>
            <a:off x="928662" y="1785927"/>
            <a:ext cx="7429552"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2"/>
            <a:r>
              <a:rPr lang="es-ES" sz="1500" dirty="0" smtClean="0"/>
              <a:t>Mantener </a:t>
            </a:r>
            <a:r>
              <a:rPr lang="es-ES" sz="1500" b="1" dirty="0" smtClean="0"/>
              <a:t>evaluaciones continuas y consultorías </a:t>
            </a:r>
            <a:r>
              <a:rPr lang="es-ES" sz="1500" dirty="0" smtClean="0"/>
              <a:t>regulares que permitan  identificar si se los procesos requieren mejorarse o cambiarse sin que estos incidan en incumplimientos con la aplicación de la Norma ISO 14001 o del Sistema de Gestión Integrado, buscando en la oferta de servicios una propuesta diferente que interrelacione los objetivos del área con las necesidades del mercado y la sociedad en definitiva que es en la que recae directamente el trabajo de Responsabilidad Social de OCP Ecuador  S.A.</a:t>
            </a:r>
            <a:endParaRPr lang="es-EC" sz="1500" dirty="0" smtClean="0"/>
          </a:p>
          <a:p>
            <a:pPr lvl="2"/>
            <a:endParaRPr lang="es-EC" sz="1500" dirty="0" smtClean="0"/>
          </a:p>
          <a:p>
            <a:pPr lvl="0">
              <a:buFont typeface="Arial" pitchFamily="34" charset="0"/>
              <a:buChar char="•"/>
            </a:pPr>
            <a:endParaRPr lang="es-EC" sz="1500" dirty="0" smtClean="0"/>
          </a:p>
          <a:p>
            <a:pPr>
              <a:buFont typeface="Arial" pitchFamily="34" charset="0"/>
              <a:buChar char="•"/>
            </a:pPr>
            <a:endParaRPr lang="es-EC" sz="1500" dirty="0"/>
          </a:p>
        </p:txBody>
      </p:sp>
      <p:sp>
        <p:nvSpPr>
          <p:cNvPr id="7" name="6 CuadroTexto">
            <a:hlinkClick r:id="rId2" action="ppaction://hlinksldjump"/>
          </p:cNvPr>
          <p:cNvSpPr txBox="1"/>
          <p:nvPr/>
        </p:nvSpPr>
        <p:spPr>
          <a:xfrm>
            <a:off x="7786678" y="6286520"/>
            <a:ext cx="1357322" cy="2769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200" dirty="0" smtClean="0"/>
              <a:t>Menú Principal</a:t>
            </a:r>
            <a:endParaRPr lang="es-EC"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04118"/>
          </a:xfrm>
        </p:spPr>
        <p:txBody>
          <a:bodyPr>
            <a:normAutofit/>
          </a:bodyPr>
          <a:lstStyle/>
          <a:p>
            <a:pPr algn="ctr"/>
            <a:r>
              <a:rPr lang="es-EC" sz="2000" dirty="0" smtClean="0"/>
              <a:t>CAPÍTULO I</a:t>
            </a:r>
            <a:br>
              <a:rPr lang="es-EC" sz="2000" dirty="0" smtClean="0"/>
            </a:br>
            <a:r>
              <a:rPr lang="es-EC" sz="2000" dirty="0" smtClean="0"/>
              <a:t>ASPECTOS GENERALES</a:t>
            </a:r>
            <a:br>
              <a:rPr lang="es-EC" sz="2000" dirty="0" smtClean="0"/>
            </a:br>
            <a:r>
              <a:rPr lang="es-EC" sz="2000" b="1" dirty="0" smtClean="0"/>
              <a:t>BASE LEGAL Y ESTRUCTURA ORGANIZACIONAL</a:t>
            </a:r>
            <a:endParaRPr lang="es-EC" sz="2000" b="1" dirty="0"/>
          </a:p>
        </p:txBody>
      </p:sp>
      <p:graphicFrame>
        <p:nvGraphicFramePr>
          <p:cNvPr id="4" name="3 Marcador de contenido"/>
          <p:cNvGraphicFramePr>
            <a:graphicFrameLocks noGrp="1"/>
          </p:cNvGraphicFramePr>
          <p:nvPr>
            <p:ph idx="1"/>
          </p:nvPr>
        </p:nvGraphicFramePr>
        <p:xfrm>
          <a:off x="457200" y="1643050"/>
          <a:ext cx="8229600" cy="481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5786446" y="4429132"/>
            <a:ext cx="2911868" cy="1443515"/>
            <a:chOff x="5317731" y="1443520"/>
            <a:chExt cx="2911868" cy="1443515"/>
          </a:xfrm>
        </p:grpSpPr>
        <p:sp>
          <p:nvSpPr>
            <p:cNvPr id="6" name="5 Rectángulo"/>
            <p:cNvSpPr/>
            <p:nvPr/>
          </p:nvSpPr>
          <p:spPr>
            <a:xfrm>
              <a:off x="5317731" y="1443520"/>
              <a:ext cx="2911868" cy="1443515"/>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6 Rectángulo"/>
            <p:cNvSpPr/>
            <p:nvPr/>
          </p:nvSpPr>
          <p:spPr>
            <a:xfrm>
              <a:off x="5317731" y="1443520"/>
              <a:ext cx="2911868" cy="144351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hlinkClick r:id="rId6" action="ppaction://hlinksldjump"/>
                </a:rPr>
                <a:t>Estructural</a:t>
              </a:r>
              <a:endParaRPr lang="es-EC" sz="1500" kern="12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67494"/>
            <a:ext cx="8229600" cy="1161242"/>
          </a:xfrm>
        </p:spPr>
        <p:txBody>
          <a:bodyPr>
            <a:normAutofit/>
          </a:bodyPr>
          <a:lstStyle/>
          <a:p>
            <a:pPr algn="ctr"/>
            <a:r>
              <a:rPr lang="es-EC" sz="2000" dirty="0" smtClean="0"/>
              <a:t>CAPÍTULO I</a:t>
            </a:r>
            <a:br>
              <a:rPr lang="es-EC" sz="2000" dirty="0" smtClean="0"/>
            </a:br>
            <a:r>
              <a:rPr lang="es-EC" sz="2000" dirty="0" smtClean="0"/>
              <a:t>ASPECTOS GENERALES</a:t>
            </a:r>
            <a:br>
              <a:rPr lang="es-EC" sz="2000" dirty="0" smtClean="0"/>
            </a:br>
            <a:r>
              <a:rPr lang="es-EC" sz="2000" b="1" dirty="0" smtClean="0"/>
              <a:t>BASE LEGAL</a:t>
            </a:r>
            <a:endParaRPr lang="es-EC" sz="2000" b="1" dirty="0"/>
          </a:p>
        </p:txBody>
      </p:sp>
      <p:graphicFrame>
        <p:nvGraphicFramePr>
          <p:cNvPr id="5" name="4 Marcador de contenido"/>
          <p:cNvGraphicFramePr>
            <a:graphicFrameLocks noGrp="1"/>
          </p:cNvGraphicFramePr>
          <p:nvPr>
            <p:ph idx="1"/>
          </p:nvPr>
        </p:nvGraphicFramePr>
        <p:xfrm>
          <a:off x="457200" y="1500174"/>
          <a:ext cx="8543956" cy="495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a:hlinkClick r:id="rId6" action="ppaction://hlinksldjump"/>
          </p:cNvPr>
          <p:cNvSpPr txBox="1"/>
          <p:nvPr/>
        </p:nvSpPr>
        <p:spPr>
          <a:xfrm>
            <a:off x="7500958" y="6357958"/>
            <a:ext cx="785818" cy="3231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500" dirty="0" smtClean="0"/>
              <a:t>MENÚ</a:t>
            </a:r>
            <a:endParaRPr lang="es-EC"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0034" y="214290"/>
            <a:ext cx="8229600" cy="1161242"/>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C" sz="20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CAPÍTULO I</a:t>
            </a:r>
            <a:br>
              <a:rPr kumimoji="0" lang="es-EC" sz="20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r>
              <a:rPr kumimoji="0" lang="es-EC" sz="20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ASPECTOS GENERALES</a:t>
            </a:r>
            <a:br>
              <a:rPr kumimoji="0" lang="es-EC" sz="20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br>
            <a:r>
              <a:rPr kumimoji="0" lang="es-EC" sz="2000" b="1"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BASE LEGAL</a:t>
            </a:r>
            <a:endParaRPr kumimoji="0" lang="es-EC" sz="2000" b="1"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graphicFrame>
        <p:nvGraphicFramePr>
          <p:cNvPr id="5" name="4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a:hlinkClick r:id="rId6" action="ppaction://hlinksldjump"/>
          </p:cNvPr>
          <p:cNvSpPr txBox="1"/>
          <p:nvPr/>
        </p:nvSpPr>
        <p:spPr>
          <a:xfrm>
            <a:off x="7500958" y="6215082"/>
            <a:ext cx="785818" cy="3231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500" dirty="0" smtClean="0"/>
              <a:t>MENÚ</a:t>
            </a:r>
            <a:endParaRPr lang="es-EC" sz="1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232680"/>
          </a:xfrm>
        </p:spPr>
        <p:txBody>
          <a:bodyPr>
            <a:normAutofit/>
          </a:bodyPr>
          <a:lstStyle/>
          <a:p>
            <a:pPr algn="ctr"/>
            <a:r>
              <a:rPr lang="es-EC" sz="2000" dirty="0" smtClean="0"/>
              <a:t>CAPÍTULO I</a:t>
            </a:r>
            <a:br>
              <a:rPr lang="es-EC" sz="2000" dirty="0" smtClean="0"/>
            </a:br>
            <a:r>
              <a:rPr lang="es-EC" sz="2000" dirty="0" smtClean="0"/>
              <a:t>ASPECTOS GENERALES</a:t>
            </a:r>
            <a:br>
              <a:rPr lang="es-EC" sz="2000" dirty="0" smtClean="0"/>
            </a:br>
            <a:r>
              <a:rPr lang="es-EC" sz="2000" b="1" dirty="0" smtClean="0"/>
              <a:t>ESTRUCTURA ORGANIZACIONAL </a:t>
            </a:r>
            <a:endParaRPr lang="es-EC" sz="2000" dirty="0"/>
          </a:p>
        </p:txBody>
      </p:sp>
      <p:pic>
        <p:nvPicPr>
          <p:cNvPr id="1026" name="Picture 2"/>
          <p:cNvPicPr>
            <a:picLocks noChangeAspect="1" noChangeArrowheads="1"/>
          </p:cNvPicPr>
          <p:nvPr/>
        </p:nvPicPr>
        <p:blipFill>
          <a:blip r:embed="rId2"/>
          <a:srcRect/>
          <a:stretch>
            <a:fillRect/>
          </a:stretch>
        </p:blipFill>
        <p:spPr bwMode="auto">
          <a:xfrm>
            <a:off x="157175" y="1500174"/>
            <a:ext cx="8843981" cy="5072098"/>
          </a:xfrm>
          <a:prstGeom prst="rect">
            <a:avLst/>
          </a:prstGeom>
          <a:noFill/>
          <a:ln w="9525">
            <a:noFill/>
            <a:miter lim="800000"/>
            <a:headEnd/>
            <a:tailEnd/>
          </a:ln>
        </p:spPr>
      </p:pic>
      <p:sp>
        <p:nvSpPr>
          <p:cNvPr id="5" name="4 CuadroTexto">
            <a:hlinkClick r:id="rId3" action="ppaction://hlinksldjump"/>
          </p:cNvPr>
          <p:cNvSpPr txBox="1"/>
          <p:nvPr/>
        </p:nvSpPr>
        <p:spPr>
          <a:xfrm>
            <a:off x="7786710" y="6581025"/>
            <a:ext cx="1357322" cy="2769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200" dirty="0" smtClean="0"/>
              <a:t>Menú Principal</a:t>
            </a:r>
            <a:endParaRPr lang="es-EC"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67494"/>
            <a:ext cx="8229600" cy="1232680"/>
          </a:xfrm>
        </p:spPr>
        <p:txBody>
          <a:bodyPr>
            <a:normAutofit/>
          </a:bodyPr>
          <a:lstStyle/>
          <a:p>
            <a:pPr algn="ctr"/>
            <a:r>
              <a:rPr lang="es-EC" sz="2000" dirty="0" smtClean="0"/>
              <a:t>CAPÍTULO II</a:t>
            </a:r>
            <a:br>
              <a:rPr lang="es-EC" sz="2000" dirty="0" smtClean="0"/>
            </a:br>
            <a:r>
              <a:rPr lang="es-EC" sz="2000" dirty="0" smtClean="0"/>
              <a:t>DIRECCIONAMIENTO ESTRÁTEGICO </a:t>
            </a:r>
            <a:br>
              <a:rPr lang="es-EC" sz="2000" dirty="0" smtClean="0"/>
            </a:br>
            <a:endParaRPr lang="es-EC" sz="2000" dirty="0"/>
          </a:p>
        </p:txBody>
      </p:sp>
      <p:pic>
        <p:nvPicPr>
          <p:cNvPr id="2050" name="Picture 2">
            <a:hlinkClick r:id="" action="ppaction://hlinkshowjump?jump=firstslide"/>
          </p:cNvPr>
          <p:cNvPicPr>
            <a:picLocks noChangeAspect="1" noChangeArrowheads="1"/>
          </p:cNvPicPr>
          <p:nvPr/>
        </p:nvPicPr>
        <p:blipFill>
          <a:blip r:embed="rId2"/>
          <a:srcRect/>
          <a:stretch>
            <a:fillRect/>
          </a:stretch>
        </p:blipFill>
        <p:spPr bwMode="auto">
          <a:xfrm>
            <a:off x="857224" y="1571612"/>
            <a:ext cx="7286676" cy="5000660"/>
          </a:xfrm>
          <a:prstGeom prst="rect">
            <a:avLst/>
          </a:prstGeom>
          <a:noFill/>
          <a:ln w="9525">
            <a:noFill/>
            <a:miter lim="800000"/>
            <a:headEnd/>
            <a:tailEnd/>
          </a:ln>
        </p:spPr>
      </p:pic>
      <p:sp>
        <p:nvSpPr>
          <p:cNvPr id="5" name="4 CuadroTexto">
            <a:hlinkClick r:id="rId3"/>
          </p:cNvPr>
          <p:cNvSpPr txBox="1"/>
          <p:nvPr/>
        </p:nvSpPr>
        <p:spPr>
          <a:xfrm>
            <a:off x="8215338" y="3214687"/>
            <a:ext cx="64294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000" dirty="0" smtClean="0"/>
              <a:t>IR Misión</a:t>
            </a:r>
            <a:endParaRPr lang="es-EC" sz="1000" dirty="0"/>
          </a:p>
        </p:txBody>
      </p:sp>
      <p:sp>
        <p:nvSpPr>
          <p:cNvPr id="6" name="5 CuadroTexto"/>
          <p:cNvSpPr txBox="1"/>
          <p:nvPr/>
        </p:nvSpPr>
        <p:spPr>
          <a:xfrm>
            <a:off x="8215370" y="5786454"/>
            <a:ext cx="928662" cy="2462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000" dirty="0" smtClean="0"/>
              <a:t>Ir </a:t>
            </a:r>
            <a:r>
              <a:rPr lang="es-EC" sz="1000" dirty="0" smtClean="0">
                <a:hlinkClick r:id="" action="ppaction://hlinkshowjump?jump=nextslide"/>
              </a:rPr>
              <a:t>Objetivos</a:t>
            </a:r>
            <a:endParaRPr lang="es-EC"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67494"/>
            <a:ext cx="8229600" cy="1232680"/>
          </a:xfrm>
        </p:spPr>
        <p:txBody>
          <a:bodyPr>
            <a:normAutofit fontScale="90000"/>
          </a:bodyPr>
          <a:lstStyle/>
          <a:p>
            <a:pPr algn="ctr"/>
            <a:r>
              <a:rPr lang="es-EC" sz="2000" dirty="0" smtClean="0"/>
              <a:t>CAPÍTULO II</a:t>
            </a:r>
            <a:br>
              <a:rPr lang="es-EC" sz="2000" dirty="0" smtClean="0"/>
            </a:br>
            <a:r>
              <a:rPr lang="es-EC" sz="2000" dirty="0" smtClean="0"/>
              <a:t>DIRECCIONAMIENTO ESTRÁTEGICO </a:t>
            </a:r>
            <a:br>
              <a:rPr lang="es-EC" sz="2000" dirty="0" smtClean="0"/>
            </a:br>
            <a:r>
              <a:rPr lang="es-EC" sz="2200" b="1" dirty="0" smtClean="0"/>
              <a:t>OBJETIVOS </a:t>
            </a:r>
            <a:r>
              <a:rPr lang="es-EC" sz="2000" dirty="0" smtClean="0"/>
              <a:t/>
            </a:r>
            <a:br>
              <a:rPr lang="es-EC" sz="2000" dirty="0" smtClean="0"/>
            </a:br>
            <a:endParaRPr lang="es-EC" sz="2000" dirty="0"/>
          </a:p>
        </p:txBody>
      </p:sp>
      <p:sp>
        <p:nvSpPr>
          <p:cNvPr id="6" name="5 CuadroTexto">
            <a:hlinkClick r:id="rId2" action="ppaction://hlinksldjump"/>
          </p:cNvPr>
          <p:cNvSpPr txBox="1"/>
          <p:nvPr/>
        </p:nvSpPr>
        <p:spPr>
          <a:xfrm>
            <a:off x="7500958" y="6500834"/>
            <a:ext cx="785818" cy="3231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sz="1500" dirty="0" smtClean="0">
                <a:hlinkClick r:id="rId3" action="ppaction://hlinksldjump"/>
              </a:rPr>
              <a:t>MENÚ</a:t>
            </a:r>
            <a:endParaRPr lang="es-EC" sz="1500" dirty="0"/>
          </a:p>
        </p:txBody>
      </p:sp>
      <p:pic>
        <p:nvPicPr>
          <p:cNvPr id="8" name="7 Imagen"/>
          <p:cNvPicPr/>
          <p:nvPr/>
        </p:nvPicPr>
        <p:blipFill>
          <a:blip r:embed="rId4"/>
          <a:srcRect/>
          <a:stretch>
            <a:fillRect/>
          </a:stretch>
        </p:blipFill>
        <p:spPr bwMode="auto">
          <a:xfrm>
            <a:off x="1214414" y="1218813"/>
            <a:ext cx="7429552" cy="5282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71472" y="124618"/>
            <a:ext cx="8229600" cy="1018366"/>
          </a:xfrm>
        </p:spPr>
        <p:txBody>
          <a:bodyPr>
            <a:normAutofit fontScale="90000"/>
          </a:bodyPr>
          <a:lstStyle/>
          <a:p>
            <a:pPr algn="ctr"/>
            <a:r>
              <a:rPr lang="es-EC" sz="2000" dirty="0" smtClean="0"/>
              <a:t/>
            </a:r>
            <a:br>
              <a:rPr lang="es-EC" sz="2000" dirty="0" smtClean="0"/>
            </a:br>
            <a:r>
              <a:rPr lang="es-EC" sz="2000" dirty="0" smtClean="0"/>
              <a:t/>
            </a:r>
            <a:br>
              <a:rPr lang="es-EC" sz="2000" dirty="0" smtClean="0"/>
            </a:br>
            <a:r>
              <a:rPr lang="es-EC" sz="2000" dirty="0" smtClean="0"/>
              <a:t>CAPÍTULO III</a:t>
            </a:r>
            <a:br>
              <a:rPr lang="es-EC" sz="2000" dirty="0" smtClean="0"/>
            </a:br>
            <a:r>
              <a:rPr lang="es-EC" sz="2000" dirty="0" smtClean="0"/>
              <a:t>ANÁLISIS SITUACIONAL </a:t>
            </a:r>
            <a:r>
              <a:rPr lang="es-EC" sz="2000" b="1" dirty="0" smtClean="0"/>
              <a:t>INTERNO</a:t>
            </a:r>
            <a:br>
              <a:rPr lang="es-EC" sz="2000" b="1" dirty="0" smtClean="0"/>
            </a:br>
            <a:r>
              <a:rPr lang="es-EC" sz="2000" b="1" dirty="0" smtClean="0"/>
              <a:t>PROCESO N° 1</a:t>
            </a:r>
            <a:r>
              <a:rPr lang="es-EC" sz="2000" dirty="0" smtClean="0"/>
              <a:t/>
            </a:r>
            <a:br>
              <a:rPr lang="es-EC" sz="2000" dirty="0" smtClean="0"/>
            </a:br>
            <a:r>
              <a:rPr lang="es-EC" sz="2000" dirty="0" smtClean="0"/>
              <a:t/>
            </a:r>
            <a:br>
              <a:rPr lang="es-EC" sz="2000" dirty="0" smtClean="0"/>
            </a:br>
            <a:endParaRPr lang="es-EC" sz="2000" dirty="0"/>
          </a:p>
        </p:txBody>
      </p:sp>
      <p:graphicFrame>
        <p:nvGraphicFramePr>
          <p:cNvPr id="8" name="7 Marcador de contenido"/>
          <p:cNvGraphicFramePr>
            <a:graphicFrameLocks noGrp="1"/>
          </p:cNvGraphicFramePr>
          <p:nvPr>
            <p:ph idx="1"/>
          </p:nvPr>
        </p:nvGraphicFramePr>
        <p:xfrm>
          <a:off x="457200" y="2000239"/>
          <a:ext cx="8229600" cy="445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500298" y="1202280"/>
            <a:ext cx="478634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C" b="1" dirty="0" smtClean="0"/>
              <a:t>GESTIÓN DE PROYECTOS COMUNITARIOS</a:t>
            </a:r>
            <a:endParaRPr lang="es-EC" b="1" dirty="0"/>
          </a:p>
        </p:txBody>
      </p:sp>
      <p:sp>
        <p:nvSpPr>
          <p:cNvPr id="9" name="8 CuadroTexto"/>
          <p:cNvSpPr txBox="1"/>
          <p:nvPr/>
        </p:nvSpPr>
        <p:spPr>
          <a:xfrm>
            <a:off x="1000100" y="1785926"/>
            <a:ext cx="74295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600" dirty="0" smtClean="0">
                <a:latin typeface="Constantia" pitchFamily="18" charset="0"/>
              </a:rPr>
              <a:t>APROBACIÓN  Y ADMINISTRACIÓN DE PROYECTOS COMUNITARIOS</a:t>
            </a:r>
            <a:endParaRPr lang="es-EC" sz="1600" dirty="0">
              <a:latin typeface="Constantia" pitchFamily="18" charset="0"/>
            </a:endParaRPr>
          </a:p>
        </p:txBody>
      </p:sp>
      <p:sp>
        <p:nvSpPr>
          <p:cNvPr id="6" name="5 CuadroTexto"/>
          <p:cNvSpPr txBox="1"/>
          <p:nvPr/>
        </p:nvSpPr>
        <p:spPr>
          <a:xfrm>
            <a:off x="7358082" y="6143644"/>
            <a:ext cx="1500198" cy="2462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sz="1000" dirty="0" smtClean="0">
                <a:hlinkClick r:id="rId6" action="ppaction://hlinkfile"/>
              </a:rPr>
              <a:t>IR DIAGRAMA DE FLUJO</a:t>
            </a:r>
            <a:endParaRPr lang="es-EC" sz="1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3670</TotalTime>
  <Words>1543</Words>
  <Application>Microsoft Office PowerPoint</Application>
  <PresentationFormat>Presentación en pantalla (4:3)</PresentationFormat>
  <Paragraphs>273</Paragraphs>
  <Slides>24</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Viajes</vt:lpstr>
      <vt:lpstr>Imagen de mapa de bits</vt:lpstr>
      <vt:lpstr>Diapositiva 1</vt:lpstr>
      <vt:lpstr>INFORMACIÓN GENERAL DE LA TESIS</vt:lpstr>
      <vt:lpstr>CAPÍTULO I ASPECTOS GENERALES BASE LEGAL Y ESTRUCTURA ORGANIZACIONAL</vt:lpstr>
      <vt:lpstr>CAPÍTULO I ASPECTOS GENERALES BASE LEGAL</vt:lpstr>
      <vt:lpstr>Diapositiva 5</vt:lpstr>
      <vt:lpstr>CAPÍTULO I ASPECTOS GENERALES ESTRUCTURA ORGANIZACIONAL </vt:lpstr>
      <vt:lpstr>CAPÍTULO II DIRECCIONAMIENTO ESTRÁTEGICO  </vt:lpstr>
      <vt:lpstr>CAPÍTULO II DIRECCIONAMIENTO ESTRÁTEGICO  OBJETIVOS  </vt:lpstr>
      <vt:lpstr>  CAPÍTULO III ANÁLISIS SITUACIONAL INTERNO PROCESO N° 1  </vt:lpstr>
      <vt:lpstr>  CAPÍTULO III ANÁLISIS SITUACIONAL INTERNO PROCESO N° 2  </vt:lpstr>
      <vt:lpstr>  CAPÍTULO III ANÁLISIS SITUACIONAL  EXTERNO MACROECONÓMICO  </vt:lpstr>
      <vt:lpstr>  CAPÍTULO III ANÁLISIS SITUACIONAL  EXTERNO MICROECONÓMICO  </vt:lpstr>
      <vt:lpstr>   CAPÍTULO IV  METODOLOGÍA PARA AUDITORÍA DE GESTIÓN AMBIENTAL A LOS PROCESOS DE RESPONSABILIDAD SOCIAL DE OCP ECUADOR S.A.   </vt:lpstr>
      <vt:lpstr>   CAPÍTULO IV  METODOLOGÍA PARA AUDITORÍA DE GESTIÓN AMBIENTAL A LOS PROCESOS DE RESPONSABILIDAD SOCIAL DE OCP ECUADOR S.A.   </vt:lpstr>
      <vt:lpstr>   CAPÍTULO IV  METODOLOGÍA PARA AUDITORÍA DE GESTIÓN AMBIENTAL A LOS PROCESOS DE RESPONSABILIDAD SOCIAL DE OCP ECUADOR S.A.   </vt:lpstr>
      <vt:lpstr>   CAPÍTULO IV  METODOLOGÍA PARA AUDITORÍA DE GESTIÓN AMBIENTAL A LOS PROCESOS DE RESPONSABILIDAD SOCIAL DE OCP ECUADOR S.A.   </vt:lpstr>
      <vt:lpstr>   CAPÍTULO IV  METODOLOGÍA PARA AUDITORÍA DE GESTIÓN AMBIENTAL A LOS PROCESOS DE RESPONSABILIDAD SOCIAL DE OCP ECUADOR S.A.   </vt:lpstr>
      <vt:lpstr>   CAPÍTULO IV  METODOLOGÍA PARA AUDITORÍA DE GESTIÓN AMBIENTAL A LOS PROCESOS DE RESPONSABILIDAD SOCIAL DE OCP ECUADOR S.A.   </vt:lpstr>
      <vt:lpstr>   CAPÍTULO IV  METODOLOGÍA PARA AUDITORÍA DE GESTIÓN AMBIENTAL A LOS PROCESOS DE RESPONSABILIDAD SOCIAL DE OCP ECUADOR S.A.   </vt:lpstr>
      <vt:lpstr>   CAPÍTULO IV  METODOLOGÍA PARA AUDITORÍA DE GESTIÓN AMBIENTAL A LOS PROCESOS DE RESPONSABILIDAD SOCIAL DE OCP ECUADOR S.A.   </vt:lpstr>
      <vt:lpstr>   CAPÍTULO V EJERCICIO PRÁCTICO “AUDITORÍA DE GESTIÓN  A LOS PROCESOS DE RESPONSABILIDAD SOCIAL DE OCP ECUADOR S.A.”   </vt:lpstr>
      <vt:lpstr>   CAPÍTULO VI CONCLUSIONES Y RECOMENDACIONES    </vt:lpstr>
      <vt:lpstr>   CAPÍTULO VI CONCLUSIONES Y RECOMENDACIONES    </vt:lpstr>
      <vt:lpstr>   CAPÍTULO VI CONCLUSIONES Y RECOMENDACIONES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icesa</dc:creator>
  <cp:lastModifiedBy>icesa</cp:lastModifiedBy>
  <cp:revision>206</cp:revision>
  <dcterms:created xsi:type="dcterms:W3CDTF">2012-05-10T23:41:45Z</dcterms:created>
  <dcterms:modified xsi:type="dcterms:W3CDTF">2012-05-31T06:58:44Z</dcterms:modified>
</cp:coreProperties>
</file>