
<file path=[Content_Types].xml><?xml version="1.0" encoding="utf-8"?>
<Types xmlns="http://schemas.openxmlformats.org/package/2006/content-types">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Default Extension="gif" ContentType="image/gif"/>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charts/chart2.xml" ContentType="application/vnd.openxmlformats-officedocument.drawingml.char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93" r:id="rId3"/>
    <p:sldId id="294" r:id="rId4"/>
    <p:sldId id="311" r:id="rId5"/>
    <p:sldId id="288" r:id="rId6"/>
    <p:sldId id="289" r:id="rId7"/>
    <p:sldId id="290" r:id="rId8"/>
    <p:sldId id="291" r:id="rId9"/>
    <p:sldId id="292" r:id="rId10"/>
    <p:sldId id="312" r:id="rId11"/>
    <p:sldId id="295" r:id="rId12"/>
    <p:sldId id="296" r:id="rId13"/>
    <p:sldId id="297" r:id="rId14"/>
    <p:sldId id="298" r:id="rId15"/>
    <p:sldId id="302" r:id="rId16"/>
    <p:sldId id="299" r:id="rId17"/>
    <p:sldId id="300" r:id="rId18"/>
    <p:sldId id="301" r:id="rId19"/>
    <p:sldId id="304" r:id="rId20"/>
    <p:sldId id="307" r:id="rId21"/>
    <p:sldId id="309" r:id="rId2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51F2"/>
    <a:srgbClr val="AAC6B5"/>
    <a:srgbClr val="9EB786"/>
    <a:srgbClr val="FFFFCC"/>
    <a:srgbClr val="CC0000"/>
    <a:srgbClr val="3366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0" autoAdjust="0"/>
    <p:restoredTop sz="94671" autoAdjust="0"/>
  </p:normalViewPr>
  <p:slideViewPr>
    <p:cSldViewPr>
      <p:cViewPr>
        <p:scale>
          <a:sx n="75" d="100"/>
          <a:sy n="75" d="100"/>
        </p:scale>
        <p:origin x="-50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SUARIO\Escritorio\excel%20tesis\calculos%20matematicos%20analisis%20del%20merca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USUARIO\Escritorio\excel%20tesis\graficos%20cruc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USUARIO\Escritorio\graficooo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42"/>
  <c:chart>
    <c:autoTitleDeleted val="1"/>
    <c:plotArea>
      <c:layout/>
      <c:lineChart>
        <c:grouping val="standard"/>
        <c:ser>
          <c:idx val="1"/>
          <c:order val="0"/>
          <c:spPr>
            <a:ln w="38100">
              <a:solidFill>
                <a:srgbClr val="4F81BD"/>
              </a:solidFill>
            </a:ln>
          </c:spPr>
          <c:marker>
            <c:spPr>
              <a:solidFill>
                <a:srgbClr val="0070C0"/>
              </a:solidFill>
              <a:ln w="0">
                <a:solidFill>
                  <a:srgbClr val="4F81BD"/>
                </a:solidFill>
              </a:ln>
            </c:spPr>
          </c:marker>
          <c:cat>
            <c:numRef>
              <c:f>Hoja4!$B$25:$B$30</c:f>
              <c:numCache>
                <c:formatCode>General</c:formatCode>
                <c:ptCount val="6"/>
                <c:pt idx="0">
                  <c:v>2009</c:v>
                </c:pt>
                <c:pt idx="1">
                  <c:v>2010</c:v>
                </c:pt>
                <c:pt idx="2">
                  <c:v>2011</c:v>
                </c:pt>
                <c:pt idx="3">
                  <c:v>2012</c:v>
                </c:pt>
                <c:pt idx="4">
                  <c:v>2013</c:v>
                </c:pt>
                <c:pt idx="5">
                  <c:v>2014</c:v>
                </c:pt>
              </c:numCache>
            </c:numRef>
          </c:cat>
          <c:val>
            <c:numRef>
              <c:f>Hoja4!$C$25:$C$30</c:f>
              <c:numCache>
                <c:formatCode>General</c:formatCode>
                <c:ptCount val="6"/>
                <c:pt idx="0" formatCode="#,##0">
                  <c:v>321000</c:v>
                </c:pt>
                <c:pt idx="1">
                  <c:v>365550</c:v>
                </c:pt>
                <c:pt idx="2">
                  <c:v>523700</c:v>
                </c:pt>
                <c:pt idx="3">
                  <c:v>606117</c:v>
                </c:pt>
                <c:pt idx="4">
                  <c:v>974818</c:v>
                </c:pt>
                <c:pt idx="5">
                  <c:v>1627228</c:v>
                </c:pt>
              </c:numCache>
            </c:numRef>
          </c:val>
        </c:ser>
        <c:marker val="1"/>
        <c:axId val="52287744"/>
        <c:axId val="54792960"/>
      </c:lineChart>
      <c:catAx>
        <c:axId val="52287744"/>
        <c:scaling>
          <c:orientation val="minMax"/>
        </c:scaling>
        <c:axPos val="b"/>
        <c:title>
          <c:tx>
            <c:rich>
              <a:bodyPr/>
              <a:lstStyle/>
              <a:p>
                <a:pPr>
                  <a:defRPr sz="1050"/>
                </a:pPr>
                <a:r>
                  <a:rPr lang="es-ES" sz="1050"/>
                  <a:t>Años</a:t>
                </a:r>
              </a:p>
            </c:rich>
          </c:tx>
          <c:layout/>
        </c:title>
        <c:numFmt formatCode="General" sourceLinked="1"/>
        <c:tickLblPos val="nextTo"/>
        <c:txPr>
          <a:bodyPr/>
          <a:lstStyle/>
          <a:p>
            <a:pPr>
              <a:defRPr sz="1050"/>
            </a:pPr>
            <a:endParaRPr lang="es-ES"/>
          </a:p>
        </c:txPr>
        <c:crossAx val="54792960"/>
        <c:crosses val="autoZero"/>
        <c:auto val="1"/>
        <c:lblAlgn val="ctr"/>
        <c:lblOffset val="100"/>
        <c:tickLblSkip val="1"/>
      </c:catAx>
      <c:valAx>
        <c:axId val="54792960"/>
        <c:scaling>
          <c:orientation val="minMax"/>
        </c:scaling>
        <c:axPos val="l"/>
        <c:majorGridlines/>
        <c:title>
          <c:tx>
            <c:rich>
              <a:bodyPr rot="-5400000" vert="horz"/>
              <a:lstStyle/>
              <a:p>
                <a:pPr>
                  <a:defRPr sz="1050"/>
                </a:pPr>
                <a:r>
                  <a:rPr lang="es-ES" sz="1050"/>
                  <a:t>Ventas</a:t>
                </a:r>
              </a:p>
            </c:rich>
          </c:tx>
          <c:layout/>
        </c:title>
        <c:numFmt formatCode="#,##0" sourceLinked="1"/>
        <c:tickLblPos val="nextTo"/>
        <c:txPr>
          <a:bodyPr/>
          <a:lstStyle/>
          <a:p>
            <a:pPr>
              <a:defRPr sz="1050"/>
            </a:pPr>
            <a:endParaRPr lang="es-ES"/>
          </a:p>
        </c:txPr>
        <c:crossAx val="52287744"/>
        <c:crosses val="autoZero"/>
        <c:crossBetween val="between"/>
      </c:valAx>
      <c:spPr>
        <a:solidFill>
          <a:schemeClr val="accent1">
            <a:lumMod val="20000"/>
            <a:lumOff val="80000"/>
          </a:schemeClr>
        </a:solidFill>
      </c:spPr>
    </c:plotArea>
    <c:plotVisOnly val="1"/>
  </c:chart>
  <c:spPr>
    <a:noFill/>
    <a:ln w="25400">
      <a:solidFill>
        <a:srgbClr val="0070C0"/>
      </a:solidFill>
    </a:ln>
  </c:spPr>
  <c:txPr>
    <a:bodyPr/>
    <a:lstStyle/>
    <a:p>
      <a:pPr>
        <a:defRPr>
          <a:solidFill>
            <a:schemeClr val="tx1"/>
          </a:solidFill>
          <a:latin typeface="+mn-lt"/>
          <a:cs typeface="Times New Roman" pitchFamily="18"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100"/>
            </a:pPr>
            <a:r>
              <a:rPr lang="es-ES" sz="1100"/>
              <a:t>Satisfacción de la necesidad psicológica </a:t>
            </a:r>
            <a:endParaRPr lang="en-US" sz="1100"/>
          </a:p>
        </c:rich>
      </c:tx>
      <c:layout/>
    </c:title>
    <c:plotArea>
      <c:layout/>
      <c:pieChart>
        <c:varyColors val="1"/>
        <c:ser>
          <c:idx val="0"/>
          <c:order val="0"/>
          <c:tx>
            <c:strRef>
              <c:f>Hoja62!$C$3</c:f>
              <c:strCache>
                <c:ptCount val="1"/>
                <c:pt idx="0">
                  <c:v>Nº</c:v>
                </c:pt>
              </c:strCache>
            </c:strRef>
          </c:tx>
          <c:explosion val="25"/>
          <c:dPt>
            <c:idx val="0"/>
            <c:spPr>
              <a:solidFill>
                <a:schemeClr val="accent1"/>
              </a:solidFill>
            </c:spPr>
          </c:dPt>
          <c:dPt>
            <c:idx val="1"/>
            <c:spPr>
              <a:solidFill>
                <a:srgbClr val="0070C0"/>
              </a:solidFill>
            </c:spPr>
          </c:dPt>
          <c:dPt>
            <c:idx val="2"/>
            <c:spPr>
              <a:solidFill>
                <a:srgbClr val="92D050"/>
              </a:solidFill>
            </c:spPr>
          </c:dPt>
          <c:dPt>
            <c:idx val="5"/>
            <c:spPr>
              <a:solidFill>
                <a:srgbClr val="FF3399"/>
              </a:solidFill>
            </c:spPr>
          </c:dPt>
          <c:dPt>
            <c:idx val="7"/>
            <c:spPr>
              <a:solidFill>
                <a:srgbClr val="00B0F0"/>
              </a:solidFill>
            </c:spPr>
          </c:dPt>
          <c:dLbls>
            <c:txPr>
              <a:bodyPr/>
              <a:lstStyle/>
              <a:p>
                <a:pPr>
                  <a:defRPr sz="1200"/>
                </a:pPr>
                <a:endParaRPr lang="es-ES"/>
              </a:p>
            </c:txPr>
            <c:showPercent val="1"/>
            <c:showLeaderLines val="1"/>
          </c:dLbls>
          <c:cat>
            <c:strRef>
              <c:f>Hoja62!$B$4:$B$11</c:f>
              <c:strCache>
                <c:ptCount val="8"/>
                <c:pt idx="0">
                  <c:v>salud</c:v>
                </c:pt>
                <c:pt idx="1">
                  <c:v>deporte</c:v>
                </c:pt>
                <c:pt idx="2">
                  <c:v>entretenimiento</c:v>
                </c:pt>
                <c:pt idx="3">
                  <c:v>gusto</c:v>
                </c:pt>
                <c:pt idx="4">
                  <c:v>estética</c:v>
                </c:pt>
                <c:pt idx="5">
                  <c:v>eliminar.stress</c:v>
                </c:pt>
                <c:pt idx="6">
                  <c:v>moda</c:v>
                </c:pt>
                <c:pt idx="7">
                  <c:v>fortalecimiento.muscular</c:v>
                </c:pt>
              </c:strCache>
            </c:strRef>
          </c:cat>
          <c:val>
            <c:numRef>
              <c:f>Hoja62!$C$4:$C$11</c:f>
              <c:numCache>
                <c:formatCode>###0</c:formatCode>
                <c:ptCount val="8"/>
                <c:pt idx="0">
                  <c:v>180</c:v>
                </c:pt>
                <c:pt idx="1">
                  <c:v>111</c:v>
                </c:pt>
                <c:pt idx="2">
                  <c:v>70</c:v>
                </c:pt>
                <c:pt idx="3">
                  <c:v>60</c:v>
                </c:pt>
                <c:pt idx="4">
                  <c:v>83</c:v>
                </c:pt>
                <c:pt idx="5">
                  <c:v>121</c:v>
                </c:pt>
                <c:pt idx="6">
                  <c:v>8</c:v>
                </c:pt>
                <c:pt idx="7">
                  <c:v>71</c:v>
                </c:pt>
              </c:numCache>
            </c:numRef>
          </c:val>
        </c:ser>
        <c:dLbls>
          <c:showPercent val="1"/>
        </c:dLbls>
        <c:firstSliceAng val="0"/>
      </c:pieChart>
    </c:plotArea>
    <c:legend>
      <c:legendPos val="r"/>
      <c:layout>
        <c:manualLayout>
          <c:xMode val="edge"/>
          <c:yMode val="edge"/>
          <c:x val="0.56507936507936507"/>
          <c:y val="0.1807602943074772"/>
          <c:w val="0.41587301587301917"/>
          <c:h val="0.76306957531948605"/>
        </c:manualLayout>
      </c:layout>
      <c:txPr>
        <a:bodyPr/>
        <a:lstStyle/>
        <a:p>
          <a:pPr>
            <a:defRPr sz="1000"/>
          </a:pPr>
          <a:endParaRPr lang="es-ES"/>
        </a:p>
      </c:txPr>
    </c:legend>
    <c:plotVisOnly val="1"/>
  </c:chart>
  <c:spPr>
    <a:ln w="25400">
      <a:solidFill>
        <a:srgbClr val="0070C0"/>
      </a:solidFill>
    </a:ln>
  </c:spPr>
  <c:txPr>
    <a:bodyPr/>
    <a:lstStyle/>
    <a:p>
      <a:pPr>
        <a:defRPr>
          <a:latin typeface="Arial" pitchFamily="34" charset="0"/>
          <a:cs typeface="Arial" pitchFamily="34" charset="0"/>
        </a:defRPr>
      </a:pPr>
      <a:endParaRPr lang="es-E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100"/>
            </a:pPr>
            <a:r>
              <a:rPr lang="es-ES" sz="1100" dirty="0"/>
              <a:t>Satisfacción de la necesidad de coherencia </a:t>
            </a:r>
            <a:r>
              <a:rPr lang="es-ES" sz="1100" dirty="0" smtClean="0"/>
              <a:t>y recibir aprobación</a:t>
            </a:r>
            <a:endParaRPr lang="es-EC" sz="1100" dirty="0"/>
          </a:p>
        </c:rich>
      </c:tx>
      <c:layout/>
    </c:title>
    <c:plotArea>
      <c:layout/>
      <c:pieChart>
        <c:varyColors val="1"/>
        <c:ser>
          <c:idx val="0"/>
          <c:order val="0"/>
          <c:explosion val="25"/>
          <c:dPt>
            <c:idx val="0"/>
            <c:spPr>
              <a:solidFill>
                <a:srgbClr val="0066CC"/>
              </a:solidFill>
            </c:spPr>
          </c:dPt>
          <c:dPt>
            <c:idx val="1"/>
            <c:spPr>
              <a:solidFill>
                <a:schemeClr val="accent1"/>
              </a:solidFill>
            </c:spPr>
          </c:dPt>
          <c:dPt>
            <c:idx val="2"/>
            <c:spPr>
              <a:solidFill>
                <a:srgbClr val="0070C0"/>
              </a:solidFill>
            </c:spPr>
          </c:dPt>
          <c:dPt>
            <c:idx val="5"/>
            <c:spPr>
              <a:solidFill>
                <a:srgbClr val="92D050"/>
              </a:solidFill>
            </c:spPr>
          </c:dPt>
          <c:dPt>
            <c:idx val="6"/>
            <c:spPr>
              <a:solidFill>
                <a:srgbClr val="00FFFF"/>
              </a:solidFill>
            </c:spPr>
          </c:dPt>
          <c:dLbls>
            <c:txPr>
              <a:bodyPr/>
              <a:lstStyle/>
              <a:p>
                <a:pPr>
                  <a:defRPr sz="1200"/>
                </a:pPr>
                <a:endParaRPr lang="es-ES"/>
              </a:p>
            </c:txPr>
            <c:showPercent val="1"/>
            <c:showLeaderLines val="1"/>
          </c:dLbls>
          <c:cat>
            <c:strRef>
              <c:f>Hoja1!$E$167:$E$173</c:f>
              <c:strCache>
                <c:ptCount val="7"/>
                <c:pt idx="0">
                  <c:v>estatus</c:v>
                </c:pt>
                <c:pt idx="1">
                  <c:v>alta.autoestima</c:v>
                </c:pt>
                <c:pt idx="2">
                  <c:v>prevenir.enfermedades</c:v>
                </c:pt>
                <c:pt idx="3">
                  <c:v>relajación</c:v>
                </c:pt>
                <c:pt idx="4">
                  <c:v>mejorar.fuerza.resistencia</c:v>
                </c:pt>
                <c:pt idx="5">
                  <c:v>mejorar.imagen.personal</c:v>
                </c:pt>
                <c:pt idx="6">
                  <c:v>otra</c:v>
                </c:pt>
              </c:strCache>
            </c:strRef>
          </c:cat>
          <c:val>
            <c:numRef>
              <c:f>Hoja1!$G$167:$G$173</c:f>
              <c:numCache>
                <c:formatCode>####.0%</c:formatCode>
                <c:ptCount val="7"/>
                <c:pt idx="0">
                  <c:v>1.8691588785046741E-2</c:v>
                </c:pt>
                <c:pt idx="1">
                  <c:v>0.11682242990654212</c:v>
                </c:pt>
                <c:pt idx="2">
                  <c:v>0.17757009345794394</c:v>
                </c:pt>
                <c:pt idx="3">
                  <c:v>0.23987538940809974</c:v>
                </c:pt>
                <c:pt idx="4">
                  <c:v>0.19781931464174454</c:v>
                </c:pt>
                <c:pt idx="5">
                  <c:v>0.23831775700934579</c:v>
                </c:pt>
                <c:pt idx="6">
                  <c:v>1.0903426791277546E-2</c:v>
                </c:pt>
              </c:numCache>
            </c:numRef>
          </c:val>
        </c:ser>
        <c:dLbls>
          <c:showPercent val="1"/>
        </c:dLbls>
        <c:firstSliceAng val="0"/>
      </c:pieChart>
    </c:plotArea>
    <c:legend>
      <c:legendPos val="r"/>
      <c:layout>
        <c:manualLayout>
          <c:xMode val="edge"/>
          <c:yMode val="edge"/>
          <c:x val="0.56084656084656059"/>
          <c:y val="0.1807602943074772"/>
          <c:w val="0.41798941798942457"/>
          <c:h val="0.76306957531948605"/>
        </c:manualLayout>
      </c:layout>
      <c:txPr>
        <a:bodyPr/>
        <a:lstStyle/>
        <a:p>
          <a:pPr>
            <a:defRPr sz="900"/>
          </a:pPr>
          <a:endParaRPr lang="es-ES"/>
        </a:p>
      </c:txPr>
    </c:legend>
    <c:plotVisOnly val="1"/>
    <c:dispBlanksAs val="zero"/>
  </c:chart>
  <c:spPr>
    <a:ln w="25400">
      <a:solidFill>
        <a:srgbClr val="0070C0"/>
      </a:solidFill>
    </a:ln>
  </c:spPr>
  <c:txPr>
    <a:bodyPr/>
    <a:lstStyle/>
    <a:p>
      <a:pPr>
        <a:defRPr>
          <a:latin typeface="Arial" pitchFamily="34" charset="0"/>
          <a:cs typeface="Arial" pitchFamily="34" charset="0"/>
        </a:defRPr>
      </a:pPr>
      <a:endParaRPr lang="es-E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0CA60-DF0A-479D-8BCE-529BE7A361EF}" type="doc">
      <dgm:prSet loTypeId="urn:microsoft.com/office/officeart/2005/8/layout/chevron1" loCatId="process" qsTypeId="urn:microsoft.com/office/officeart/2005/8/quickstyle/simple5" qsCatId="simple" csTypeId="urn:microsoft.com/office/officeart/2005/8/colors/accent1_2" csCatId="accent1" phldr="1"/>
      <dgm:spPr/>
    </dgm:pt>
    <dgm:pt modelId="{B92F090A-4015-4C2C-A681-5F40AE806A21}">
      <dgm:prSet phldrT="[Texto]" custT="1"/>
      <dgm:spPr/>
      <dgm:t>
        <a:bodyPr/>
        <a:lstStyle/>
        <a:p>
          <a:r>
            <a:rPr lang="es-ES" sz="1400" dirty="0" smtClean="0"/>
            <a:t>Actividad física</a:t>
          </a:r>
          <a:endParaRPr lang="es-ES" sz="1400" dirty="0"/>
        </a:p>
      </dgm:t>
    </dgm:pt>
    <dgm:pt modelId="{8BF9FAAC-92A7-42E5-A90A-7646CAC2066F}" type="parTrans" cxnId="{B02A4480-7664-4F69-9E8F-8090EC816D61}">
      <dgm:prSet/>
      <dgm:spPr/>
      <dgm:t>
        <a:bodyPr/>
        <a:lstStyle/>
        <a:p>
          <a:endParaRPr lang="es-ES" sz="1400"/>
        </a:p>
      </dgm:t>
    </dgm:pt>
    <dgm:pt modelId="{434AC3D4-752A-4A78-8683-592EC329C1A3}" type="sibTrans" cxnId="{B02A4480-7664-4F69-9E8F-8090EC816D61}">
      <dgm:prSet/>
      <dgm:spPr/>
      <dgm:t>
        <a:bodyPr/>
        <a:lstStyle/>
        <a:p>
          <a:endParaRPr lang="es-ES" sz="1400"/>
        </a:p>
      </dgm:t>
    </dgm:pt>
    <dgm:pt modelId="{6A38533B-3413-48E6-B160-41D5580BA52B}">
      <dgm:prSet phldrT="[Texto]" custT="1"/>
      <dgm:spPr/>
      <dgm:t>
        <a:bodyPr/>
        <a:lstStyle/>
        <a:p>
          <a:r>
            <a:rPr lang="es-ES" sz="1400" dirty="0" smtClean="0"/>
            <a:t>Hábitos</a:t>
          </a:r>
          <a:endParaRPr lang="es-ES" sz="1400" dirty="0"/>
        </a:p>
      </dgm:t>
    </dgm:pt>
    <dgm:pt modelId="{0C3DC84D-D5B0-4FDC-ACCD-C8A595CA3C99}" type="parTrans" cxnId="{CDF13E84-68F7-4A76-9B5C-56024E47C9E4}">
      <dgm:prSet/>
      <dgm:spPr/>
      <dgm:t>
        <a:bodyPr/>
        <a:lstStyle/>
        <a:p>
          <a:endParaRPr lang="es-ES" sz="1400"/>
        </a:p>
      </dgm:t>
    </dgm:pt>
    <dgm:pt modelId="{85E11570-2015-43C8-A48C-11385DD92F4B}" type="sibTrans" cxnId="{CDF13E84-68F7-4A76-9B5C-56024E47C9E4}">
      <dgm:prSet/>
      <dgm:spPr/>
      <dgm:t>
        <a:bodyPr/>
        <a:lstStyle/>
        <a:p>
          <a:endParaRPr lang="es-ES" sz="1400"/>
        </a:p>
      </dgm:t>
    </dgm:pt>
    <dgm:pt modelId="{1D47D236-0678-4116-8821-C8903CB88C5E}">
      <dgm:prSet phldrT="[Texto]" custT="1"/>
      <dgm:spPr/>
      <dgm:t>
        <a:bodyPr/>
        <a:lstStyle/>
        <a:p>
          <a:r>
            <a:rPr lang="es-ES" sz="1400" dirty="0" smtClean="0"/>
            <a:t>Calidad de vida</a:t>
          </a:r>
          <a:endParaRPr lang="es-ES" sz="1400" dirty="0"/>
        </a:p>
      </dgm:t>
    </dgm:pt>
    <dgm:pt modelId="{374616AD-0B09-4EBB-A7A7-399732C018D2}" type="parTrans" cxnId="{27BE51AA-22B4-400F-8978-11017A110698}">
      <dgm:prSet/>
      <dgm:spPr/>
      <dgm:t>
        <a:bodyPr/>
        <a:lstStyle/>
        <a:p>
          <a:endParaRPr lang="es-ES" sz="1400"/>
        </a:p>
      </dgm:t>
    </dgm:pt>
    <dgm:pt modelId="{482C6649-2C03-4003-968F-3B3570A93304}" type="sibTrans" cxnId="{27BE51AA-22B4-400F-8978-11017A110698}">
      <dgm:prSet/>
      <dgm:spPr/>
      <dgm:t>
        <a:bodyPr/>
        <a:lstStyle/>
        <a:p>
          <a:endParaRPr lang="es-ES" sz="1400"/>
        </a:p>
      </dgm:t>
    </dgm:pt>
    <dgm:pt modelId="{3FB124D4-0D37-463C-8C32-A56917ADC6A0}" type="pres">
      <dgm:prSet presAssocID="{70D0CA60-DF0A-479D-8BCE-529BE7A361EF}" presName="Name0" presStyleCnt="0">
        <dgm:presLayoutVars>
          <dgm:dir/>
          <dgm:animLvl val="lvl"/>
          <dgm:resizeHandles val="exact"/>
        </dgm:presLayoutVars>
      </dgm:prSet>
      <dgm:spPr/>
    </dgm:pt>
    <dgm:pt modelId="{219A4372-F223-410F-AF40-79EA0519BDF7}" type="pres">
      <dgm:prSet presAssocID="{B92F090A-4015-4C2C-A681-5F40AE806A21}" presName="parTxOnly" presStyleLbl="node1" presStyleIdx="0" presStyleCnt="3">
        <dgm:presLayoutVars>
          <dgm:chMax val="0"/>
          <dgm:chPref val="0"/>
          <dgm:bulletEnabled val="1"/>
        </dgm:presLayoutVars>
      </dgm:prSet>
      <dgm:spPr/>
      <dgm:t>
        <a:bodyPr/>
        <a:lstStyle/>
        <a:p>
          <a:endParaRPr lang="es-ES"/>
        </a:p>
      </dgm:t>
    </dgm:pt>
    <dgm:pt modelId="{D0358BDA-EF99-4838-AC82-18BD26449815}" type="pres">
      <dgm:prSet presAssocID="{434AC3D4-752A-4A78-8683-592EC329C1A3}" presName="parTxOnlySpace" presStyleCnt="0"/>
      <dgm:spPr/>
    </dgm:pt>
    <dgm:pt modelId="{5106D6DE-FCB8-4F64-89DD-906609C2BB54}" type="pres">
      <dgm:prSet presAssocID="{6A38533B-3413-48E6-B160-41D5580BA52B}" presName="parTxOnly" presStyleLbl="node1" presStyleIdx="1" presStyleCnt="3">
        <dgm:presLayoutVars>
          <dgm:chMax val="0"/>
          <dgm:chPref val="0"/>
          <dgm:bulletEnabled val="1"/>
        </dgm:presLayoutVars>
      </dgm:prSet>
      <dgm:spPr/>
      <dgm:t>
        <a:bodyPr/>
        <a:lstStyle/>
        <a:p>
          <a:endParaRPr lang="es-ES"/>
        </a:p>
      </dgm:t>
    </dgm:pt>
    <dgm:pt modelId="{7EEF1119-95A5-4C7B-9AB8-94855EC0A9A4}" type="pres">
      <dgm:prSet presAssocID="{85E11570-2015-43C8-A48C-11385DD92F4B}" presName="parTxOnlySpace" presStyleCnt="0"/>
      <dgm:spPr/>
    </dgm:pt>
    <dgm:pt modelId="{7A336A8B-DC83-446D-9B5C-7F3D9468BEE4}" type="pres">
      <dgm:prSet presAssocID="{1D47D236-0678-4116-8821-C8903CB88C5E}" presName="parTxOnly" presStyleLbl="node1" presStyleIdx="2" presStyleCnt="3">
        <dgm:presLayoutVars>
          <dgm:chMax val="0"/>
          <dgm:chPref val="0"/>
          <dgm:bulletEnabled val="1"/>
        </dgm:presLayoutVars>
      </dgm:prSet>
      <dgm:spPr/>
      <dgm:t>
        <a:bodyPr/>
        <a:lstStyle/>
        <a:p>
          <a:endParaRPr lang="es-ES"/>
        </a:p>
      </dgm:t>
    </dgm:pt>
  </dgm:ptLst>
  <dgm:cxnLst>
    <dgm:cxn modelId="{27BE51AA-22B4-400F-8978-11017A110698}" srcId="{70D0CA60-DF0A-479D-8BCE-529BE7A361EF}" destId="{1D47D236-0678-4116-8821-C8903CB88C5E}" srcOrd="2" destOrd="0" parTransId="{374616AD-0B09-4EBB-A7A7-399732C018D2}" sibTransId="{482C6649-2C03-4003-968F-3B3570A93304}"/>
    <dgm:cxn modelId="{07050244-7281-4B6F-8730-5305B77B76C4}" type="presOf" srcId="{6A38533B-3413-48E6-B160-41D5580BA52B}" destId="{5106D6DE-FCB8-4F64-89DD-906609C2BB54}" srcOrd="0" destOrd="0" presId="urn:microsoft.com/office/officeart/2005/8/layout/chevron1"/>
    <dgm:cxn modelId="{96DFC045-7E8B-45A9-B01E-B2C02C0C3458}" type="presOf" srcId="{70D0CA60-DF0A-479D-8BCE-529BE7A361EF}" destId="{3FB124D4-0D37-463C-8C32-A56917ADC6A0}" srcOrd="0" destOrd="0" presId="urn:microsoft.com/office/officeart/2005/8/layout/chevron1"/>
    <dgm:cxn modelId="{B02A4480-7664-4F69-9E8F-8090EC816D61}" srcId="{70D0CA60-DF0A-479D-8BCE-529BE7A361EF}" destId="{B92F090A-4015-4C2C-A681-5F40AE806A21}" srcOrd="0" destOrd="0" parTransId="{8BF9FAAC-92A7-42E5-A90A-7646CAC2066F}" sibTransId="{434AC3D4-752A-4A78-8683-592EC329C1A3}"/>
    <dgm:cxn modelId="{E7EFB467-53B0-4D42-9503-81F69F454D76}" type="presOf" srcId="{1D47D236-0678-4116-8821-C8903CB88C5E}" destId="{7A336A8B-DC83-446D-9B5C-7F3D9468BEE4}" srcOrd="0" destOrd="0" presId="urn:microsoft.com/office/officeart/2005/8/layout/chevron1"/>
    <dgm:cxn modelId="{CDF13E84-68F7-4A76-9B5C-56024E47C9E4}" srcId="{70D0CA60-DF0A-479D-8BCE-529BE7A361EF}" destId="{6A38533B-3413-48E6-B160-41D5580BA52B}" srcOrd="1" destOrd="0" parTransId="{0C3DC84D-D5B0-4FDC-ACCD-C8A595CA3C99}" sibTransId="{85E11570-2015-43C8-A48C-11385DD92F4B}"/>
    <dgm:cxn modelId="{3EA6B245-FC4E-4B1C-9521-C27B84F98930}" type="presOf" srcId="{B92F090A-4015-4C2C-A681-5F40AE806A21}" destId="{219A4372-F223-410F-AF40-79EA0519BDF7}" srcOrd="0" destOrd="0" presId="urn:microsoft.com/office/officeart/2005/8/layout/chevron1"/>
    <dgm:cxn modelId="{BFC12F8F-341B-434E-B7BD-0E5F6E37F7D3}" type="presParOf" srcId="{3FB124D4-0D37-463C-8C32-A56917ADC6A0}" destId="{219A4372-F223-410F-AF40-79EA0519BDF7}" srcOrd="0" destOrd="0" presId="urn:microsoft.com/office/officeart/2005/8/layout/chevron1"/>
    <dgm:cxn modelId="{899A1ED4-B236-4881-8298-7EF21EA0ABD5}" type="presParOf" srcId="{3FB124D4-0D37-463C-8C32-A56917ADC6A0}" destId="{D0358BDA-EF99-4838-AC82-18BD26449815}" srcOrd="1" destOrd="0" presId="urn:microsoft.com/office/officeart/2005/8/layout/chevron1"/>
    <dgm:cxn modelId="{D3E32867-6D73-4E89-ABD1-6722DE05A00B}" type="presParOf" srcId="{3FB124D4-0D37-463C-8C32-A56917ADC6A0}" destId="{5106D6DE-FCB8-4F64-89DD-906609C2BB54}" srcOrd="2" destOrd="0" presId="urn:microsoft.com/office/officeart/2005/8/layout/chevron1"/>
    <dgm:cxn modelId="{034697FF-1D93-4CD2-AA61-6318C1432A9F}" type="presParOf" srcId="{3FB124D4-0D37-463C-8C32-A56917ADC6A0}" destId="{7EEF1119-95A5-4C7B-9AB8-94855EC0A9A4}" srcOrd="3" destOrd="0" presId="urn:microsoft.com/office/officeart/2005/8/layout/chevron1"/>
    <dgm:cxn modelId="{36930A7F-B78C-4A62-84EE-35C10A69FCFC}" type="presParOf" srcId="{3FB124D4-0D37-463C-8C32-A56917ADC6A0}" destId="{7A336A8B-DC83-446D-9B5C-7F3D9468BEE4}"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DF1D5CA-8E9F-41C9-8B62-324CDA50AD9F}" type="doc">
      <dgm:prSet loTypeId="urn:microsoft.com/office/officeart/2005/8/layout/lProcess3" loCatId="process" qsTypeId="urn:microsoft.com/office/officeart/2005/8/quickstyle/3d2" qsCatId="3D" csTypeId="urn:microsoft.com/office/officeart/2005/8/colors/accent1_2" csCatId="accent1" phldr="1"/>
      <dgm:spPr/>
      <dgm:t>
        <a:bodyPr/>
        <a:lstStyle/>
        <a:p>
          <a:endParaRPr lang="es-ES"/>
        </a:p>
      </dgm:t>
    </dgm:pt>
    <dgm:pt modelId="{2C4CD6F3-1328-4996-808C-3B145B24AD4C}">
      <dgm:prSet phldrT="[Texto]" custT="1"/>
      <dgm:spPr/>
      <dgm:t>
        <a:bodyPr/>
        <a:lstStyle/>
        <a:p>
          <a:r>
            <a:rPr lang="es-ES" sz="1400" dirty="0" smtClean="0"/>
            <a:t>Servicio demandado</a:t>
          </a:r>
          <a:endParaRPr lang="es-ES" sz="1400" dirty="0"/>
        </a:p>
      </dgm:t>
    </dgm:pt>
    <dgm:pt modelId="{6A11E3C4-C4A8-4BC3-98B9-0EB645A58584}" type="parTrans" cxnId="{9780C29A-D0DE-4E8E-9B5E-DFC792F19C05}">
      <dgm:prSet/>
      <dgm:spPr/>
      <dgm:t>
        <a:bodyPr/>
        <a:lstStyle/>
        <a:p>
          <a:endParaRPr lang="es-ES" sz="1400"/>
        </a:p>
      </dgm:t>
    </dgm:pt>
    <dgm:pt modelId="{F6DD6015-D827-40D0-B075-06F8532B36FE}" type="sibTrans" cxnId="{9780C29A-D0DE-4E8E-9B5E-DFC792F19C05}">
      <dgm:prSet/>
      <dgm:spPr/>
      <dgm:t>
        <a:bodyPr/>
        <a:lstStyle/>
        <a:p>
          <a:endParaRPr lang="es-ES" sz="1400"/>
        </a:p>
      </dgm:t>
    </dgm:pt>
    <dgm:pt modelId="{19296ED4-B5D4-40D8-A947-8C632F22B934}">
      <dgm:prSet phldrT="[Texto]" custT="1"/>
      <dgm:spPr/>
      <dgm:t>
        <a:bodyPr/>
        <a:lstStyle/>
        <a:p>
          <a:r>
            <a:rPr lang="es-ES" sz="1400" dirty="0" smtClean="0"/>
            <a:t>Zona de pesas</a:t>
          </a:r>
        </a:p>
        <a:p>
          <a:r>
            <a:rPr lang="es-ES" sz="1400" dirty="0" smtClean="0"/>
            <a:t>y cardiovascular</a:t>
          </a:r>
          <a:endParaRPr lang="es-ES" sz="1400" dirty="0"/>
        </a:p>
      </dgm:t>
    </dgm:pt>
    <dgm:pt modelId="{DD9ACA8D-8312-48B3-913F-717E4F98C584}" type="parTrans" cxnId="{122EB2E6-6951-49D8-BCC8-14F5DB4E7A8E}">
      <dgm:prSet/>
      <dgm:spPr/>
      <dgm:t>
        <a:bodyPr/>
        <a:lstStyle/>
        <a:p>
          <a:endParaRPr lang="es-ES" sz="1400"/>
        </a:p>
      </dgm:t>
    </dgm:pt>
    <dgm:pt modelId="{58F3DEF3-DC07-4E45-8C79-6DCAF2681A86}" type="sibTrans" cxnId="{122EB2E6-6951-49D8-BCC8-14F5DB4E7A8E}">
      <dgm:prSet/>
      <dgm:spPr/>
      <dgm:t>
        <a:bodyPr/>
        <a:lstStyle/>
        <a:p>
          <a:endParaRPr lang="es-ES" sz="1400"/>
        </a:p>
      </dgm:t>
    </dgm:pt>
    <dgm:pt modelId="{38CEB713-5870-4100-9921-EC50C7947720}">
      <dgm:prSet phldrT="[Texto]" custT="1"/>
      <dgm:spPr/>
      <dgm:t>
        <a:bodyPr/>
        <a:lstStyle/>
        <a:p>
          <a:r>
            <a:rPr lang="es-ES" sz="1400" dirty="0" smtClean="0"/>
            <a:t>60%</a:t>
          </a:r>
          <a:endParaRPr lang="es-ES" sz="1400" dirty="0"/>
        </a:p>
      </dgm:t>
    </dgm:pt>
    <dgm:pt modelId="{AE6F9F31-A212-4CC7-AE03-D3A3D090B545}" type="parTrans" cxnId="{FF20301D-C519-49E8-873B-17DAFB05A099}">
      <dgm:prSet/>
      <dgm:spPr/>
      <dgm:t>
        <a:bodyPr/>
        <a:lstStyle/>
        <a:p>
          <a:endParaRPr lang="es-ES" sz="1400"/>
        </a:p>
      </dgm:t>
    </dgm:pt>
    <dgm:pt modelId="{F76D2D10-115C-4664-8C0A-EA11097CB1C7}" type="sibTrans" cxnId="{FF20301D-C519-49E8-873B-17DAFB05A099}">
      <dgm:prSet/>
      <dgm:spPr/>
      <dgm:t>
        <a:bodyPr/>
        <a:lstStyle/>
        <a:p>
          <a:endParaRPr lang="es-ES" sz="1400"/>
        </a:p>
      </dgm:t>
    </dgm:pt>
    <dgm:pt modelId="{94C8AE4C-A152-454B-BB5C-0CEDDC262B8A}">
      <dgm:prSet phldrT="[Texto]" custT="1"/>
      <dgm:spPr/>
      <dgm:t>
        <a:bodyPr/>
        <a:lstStyle/>
        <a:p>
          <a:r>
            <a:rPr lang="es-ES" sz="1400" dirty="0" smtClean="0"/>
            <a:t>Frecuencia de uso</a:t>
          </a:r>
          <a:endParaRPr lang="es-ES" sz="1400" dirty="0"/>
        </a:p>
      </dgm:t>
    </dgm:pt>
    <dgm:pt modelId="{DDD900D3-3893-4F5B-AEC9-290D753FE4A2}" type="parTrans" cxnId="{E6DE00D4-7606-4BD4-B260-2229357BDDE1}">
      <dgm:prSet/>
      <dgm:spPr/>
      <dgm:t>
        <a:bodyPr/>
        <a:lstStyle/>
        <a:p>
          <a:endParaRPr lang="es-ES" sz="1400"/>
        </a:p>
      </dgm:t>
    </dgm:pt>
    <dgm:pt modelId="{27C1AF5C-019E-4927-B97E-969839136476}" type="sibTrans" cxnId="{E6DE00D4-7606-4BD4-B260-2229357BDDE1}">
      <dgm:prSet/>
      <dgm:spPr/>
      <dgm:t>
        <a:bodyPr/>
        <a:lstStyle/>
        <a:p>
          <a:endParaRPr lang="es-ES" sz="1400"/>
        </a:p>
      </dgm:t>
    </dgm:pt>
    <dgm:pt modelId="{3D9ACAF8-4B47-46E6-AE45-F686D44E5B2A}">
      <dgm:prSet phldrT="[Texto]" custT="1"/>
      <dgm:spPr/>
      <dgm:t>
        <a:bodyPr/>
        <a:lstStyle/>
        <a:p>
          <a:r>
            <a:rPr lang="es-ES" sz="1400" dirty="0" smtClean="0"/>
            <a:t>5 días a la semana</a:t>
          </a:r>
          <a:endParaRPr lang="es-ES" sz="1400" dirty="0"/>
        </a:p>
      </dgm:t>
    </dgm:pt>
    <dgm:pt modelId="{18F61BDC-1E9E-4FAD-9C02-8531B8FEDB38}" type="parTrans" cxnId="{60B4E6E1-7C03-454E-A88B-4C5FEA95E5B1}">
      <dgm:prSet/>
      <dgm:spPr/>
      <dgm:t>
        <a:bodyPr/>
        <a:lstStyle/>
        <a:p>
          <a:endParaRPr lang="es-ES" sz="1400"/>
        </a:p>
      </dgm:t>
    </dgm:pt>
    <dgm:pt modelId="{DAF68805-7A19-47C1-95A4-45A513063303}" type="sibTrans" cxnId="{60B4E6E1-7C03-454E-A88B-4C5FEA95E5B1}">
      <dgm:prSet/>
      <dgm:spPr/>
      <dgm:t>
        <a:bodyPr/>
        <a:lstStyle/>
        <a:p>
          <a:endParaRPr lang="es-ES" sz="1400"/>
        </a:p>
      </dgm:t>
    </dgm:pt>
    <dgm:pt modelId="{FFBA4CB3-2B98-456A-8296-C2AAE3012070}">
      <dgm:prSet phldrT="[Texto]" custT="1"/>
      <dgm:spPr/>
      <dgm:t>
        <a:bodyPr/>
        <a:lstStyle/>
        <a:p>
          <a:r>
            <a:rPr lang="es-ES" sz="1400" dirty="0" smtClean="0"/>
            <a:t>51%</a:t>
          </a:r>
          <a:endParaRPr lang="es-ES" sz="1400" dirty="0"/>
        </a:p>
      </dgm:t>
    </dgm:pt>
    <dgm:pt modelId="{BE98162C-6126-45E0-9B49-7D38B1333AB3}" type="parTrans" cxnId="{AE6F0B03-C057-4126-8482-5C146D95AB0E}">
      <dgm:prSet/>
      <dgm:spPr/>
      <dgm:t>
        <a:bodyPr/>
        <a:lstStyle/>
        <a:p>
          <a:endParaRPr lang="es-ES" sz="1400"/>
        </a:p>
      </dgm:t>
    </dgm:pt>
    <dgm:pt modelId="{1439F524-6851-4B08-AE28-C39A721A6984}" type="sibTrans" cxnId="{AE6F0B03-C057-4126-8482-5C146D95AB0E}">
      <dgm:prSet/>
      <dgm:spPr/>
      <dgm:t>
        <a:bodyPr/>
        <a:lstStyle/>
        <a:p>
          <a:endParaRPr lang="es-ES" sz="1400"/>
        </a:p>
      </dgm:t>
    </dgm:pt>
    <dgm:pt modelId="{C2BA1232-A2C4-4D29-9245-7DC07F803A3F}">
      <dgm:prSet phldrT="[Texto]" custT="1"/>
      <dgm:spPr/>
      <dgm:t>
        <a:bodyPr/>
        <a:lstStyle/>
        <a:p>
          <a:r>
            <a:rPr lang="es-ES" sz="1400" dirty="0" smtClean="0"/>
            <a:t>Horas de permanencia</a:t>
          </a:r>
          <a:endParaRPr lang="es-ES" sz="1400" dirty="0"/>
        </a:p>
      </dgm:t>
    </dgm:pt>
    <dgm:pt modelId="{2D85F269-D8D0-4B5F-991B-A9DF2AAB0AE2}" type="parTrans" cxnId="{F203AE4D-AC8D-4288-8799-513EBC918642}">
      <dgm:prSet/>
      <dgm:spPr/>
      <dgm:t>
        <a:bodyPr/>
        <a:lstStyle/>
        <a:p>
          <a:endParaRPr lang="es-ES" sz="1400"/>
        </a:p>
      </dgm:t>
    </dgm:pt>
    <dgm:pt modelId="{D40C0EBC-A24C-474D-B73E-945E41780F42}" type="sibTrans" cxnId="{F203AE4D-AC8D-4288-8799-513EBC918642}">
      <dgm:prSet/>
      <dgm:spPr/>
      <dgm:t>
        <a:bodyPr/>
        <a:lstStyle/>
        <a:p>
          <a:endParaRPr lang="es-ES" sz="1400"/>
        </a:p>
      </dgm:t>
    </dgm:pt>
    <dgm:pt modelId="{A32D2364-3744-4D4C-8ED2-8793A872F456}">
      <dgm:prSet phldrT="[Texto]" custT="1"/>
      <dgm:spPr/>
      <dgm:t>
        <a:bodyPr/>
        <a:lstStyle/>
        <a:p>
          <a:r>
            <a:rPr lang="es-ES" sz="1400" dirty="0" smtClean="0"/>
            <a:t>2 horas</a:t>
          </a:r>
          <a:endParaRPr lang="es-ES" sz="1400" dirty="0"/>
        </a:p>
      </dgm:t>
    </dgm:pt>
    <dgm:pt modelId="{09411C8B-8C38-4C0C-AE8A-E10DE3BEA1C9}" type="parTrans" cxnId="{8A21BA78-9E40-4ADD-A115-E397590A6C59}">
      <dgm:prSet/>
      <dgm:spPr/>
      <dgm:t>
        <a:bodyPr/>
        <a:lstStyle/>
        <a:p>
          <a:endParaRPr lang="es-ES" sz="1400"/>
        </a:p>
      </dgm:t>
    </dgm:pt>
    <dgm:pt modelId="{E33DDBCC-957B-4AAF-A977-1D11FBF67D66}" type="sibTrans" cxnId="{8A21BA78-9E40-4ADD-A115-E397590A6C59}">
      <dgm:prSet/>
      <dgm:spPr/>
      <dgm:t>
        <a:bodyPr/>
        <a:lstStyle/>
        <a:p>
          <a:endParaRPr lang="es-ES" sz="1400"/>
        </a:p>
      </dgm:t>
    </dgm:pt>
    <dgm:pt modelId="{DD6E652B-73E1-44D3-8A9B-667EDAA50ED5}">
      <dgm:prSet phldrT="[Texto]" custT="1"/>
      <dgm:spPr/>
      <dgm:t>
        <a:bodyPr/>
        <a:lstStyle/>
        <a:p>
          <a:r>
            <a:rPr lang="es-ES" sz="1400" dirty="0" smtClean="0"/>
            <a:t>51%</a:t>
          </a:r>
          <a:endParaRPr lang="es-ES" sz="1400" dirty="0"/>
        </a:p>
      </dgm:t>
    </dgm:pt>
    <dgm:pt modelId="{EA27CBE3-80B4-4BFC-A7CF-D7747678BB91}" type="parTrans" cxnId="{7EBB6003-DF43-4229-99AB-09660F306E2E}">
      <dgm:prSet/>
      <dgm:spPr/>
      <dgm:t>
        <a:bodyPr/>
        <a:lstStyle/>
        <a:p>
          <a:endParaRPr lang="es-ES" sz="1400"/>
        </a:p>
      </dgm:t>
    </dgm:pt>
    <dgm:pt modelId="{F5A56DAB-4FE2-4F02-9970-AF4E1D9247F7}" type="sibTrans" cxnId="{7EBB6003-DF43-4229-99AB-09660F306E2E}">
      <dgm:prSet/>
      <dgm:spPr/>
      <dgm:t>
        <a:bodyPr/>
        <a:lstStyle/>
        <a:p>
          <a:endParaRPr lang="es-ES" sz="1400"/>
        </a:p>
      </dgm:t>
    </dgm:pt>
    <dgm:pt modelId="{D9CA79CD-91DA-46D0-9532-71A9BCA1D822}">
      <dgm:prSet phldrT="[Texto]" custT="1"/>
      <dgm:spPr/>
      <dgm:t>
        <a:bodyPr/>
        <a:lstStyle/>
        <a:p>
          <a:r>
            <a:rPr lang="es-ES" sz="1400" dirty="0" smtClean="0"/>
            <a:t>Horario</a:t>
          </a:r>
          <a:endParaRPr lang="es-ES" sz="1400" dirty="0"/>
        </a:p>
      </dgm:t>
    </dgm:pt>
    <dgm:pt modelId="{F4A1B47F-08C9-4D4A-953B-9448AED7D121}" type="parTrans" cxnId="{42E6FAD0-8842-4F22-A5D3-EC3A67A97AD3}">
      <dgm:prSet/>
      <dgm:spPr/>
      <dgm:t>
        <a:bodyPr/>
        <a:lstStyle/>
        <a:p>
          <a:endParaRPr lang="es-ES" sz="1400"/>
        </a:p>
      </dgm:t>
    </dgm:pt>
    <dgm:pt modelId="{099F9CF5-9502-438E-850E-8CB2B93C7F1E}" type="sibTrans" cxnId="{42E6FAD0-8842-4F22-A5D3-EC3A67A97AD3}">
      <dgm:prSet/>
      <dgm:spPr/>
      <dgm:t>
        <a:bodyPr/>
        <a:lstStyle/>
        <a:p>
          <a:endParaRPr lang="es-ES" sz="1400"/>
        </a:p>
      </dgm:t>
    </dgm:pt>
    <dgm:pt modelId="{CDF070ED-7640-4B0E-A672-62F8F8E845D2}">
      <dgm:prSet phldrT="[Texto]" custT="1"/>
      <dgm:spPr/>
      <dgm:t>
        <a:bodyPr/>
        <a:lstStyle/>
        <a:p>
          <a:r>
            <a:rPr lang="es-ES" sz="1400" dirty="0" smtClean="0"/>
            <a:t>Recompra</a:t>
          </a:r>
          <a:endParaRPr lang="es-ES" sz="1400" dirty="0"/>
        </a:p>
      </dgm:t>
    </dgm:pt>
    <dgm:pt modelId="{E16C0754-D722-40B0-BCF1-B58978F2A02F}" type="parTrans" cxnId="{BD93C199-39D3-4FCF-BECB-F880F0D3B62C}">
      <dgm:prSet/>
      <dgm:spPr/>
      <dgm:t>
        <a:bodyPr/>
        <a:lstStyle/>
        <a:p>
          <a:endParaRPr lang="es-ES" sz="1400"/>
        </a:p>
      </dgm:t>
    </dgm:pt>
    <dgm:pt modelId="{2A77F0C2-14AF-4D95-A4AF-5296CF23FDF5}" type="sibTrans" cxnId="{BD93C199-39D3-4FCF-BECB-F880F0D3B62C}">
      <dgm:prSet/>
      <dgm:spPr/>
      <dgm:t>
        <a:bodyPr/>
        <a:lstStyle/>
        <a:p>
          <a:endParaRPr lang="es-ES" sz="1400"/>
        </a:p>
      </dgm:t>
    </dgm:pt>
    <dgm:pt modelId="{9949AAEF-8F7E-46F3-93DF-706E3E1C8946}">
      <dgm:prSet phldrT="[Texto]" custT="1"/>
      <dgm:spPr/>
      <dgm:t>
        <a:bodyPr/>
        <a:lstStyle/>
        <a:p>
          <a:r>
            <a:rPr lang="es-ES" sz="1400" dirty="0" smtClean="0"/>
            <a:t>44%</a:t>
          </a:r>
          <a:endParaRPr lang="es-ES" sz="1400" dirty="0"/>
        </a:p>
      </dgm:t>
    </dgm:pt>
    <dgm:pt modelId="{61C82BCC-186E-463D-87DD-BB17F83CE715}" type="parTrans" cxnId="{D1DA4D21-E25A-4D18-B36D-B6272769700E}">
      <dgm:prSet/>
      <dgm:spPr/>
      <dgm:t>
        <a:bodyPr/>
        <a:lstStyle/>
        <a:p>
          <a:endParaRPr lang="es-ES" sz="1400"/>
        </a:p>
      </dgm:t>
    </dgm:pt>
    <dgm:pt modelId="{30B50E5F-DED4-49C8-95C0-D19610857BB1}" type="sibTrans" cxnId="{D1DA4D21-E25A-4D18-B36D-B6272769700E}">
      <dgm:prSet/>
      <dgm:spPr/>
      <dgm:t>
        <a:bodyPr/>
        <a:lstStyle/>
        <a:p>
          <a:endParaRPr lang="es-ES" sz="1400"/>
        </a:p>
      </dgm:t>
    </dgm:pt>
    <dgm:pt modelId="{BDE85E45-70E2-4A80-8D70-53598D8A3C7E}">
      <dgm:prSet phldrT="[Texto]" custT="1"/>
      <dgm:spPr/>
      <dgm:t>
        <a:bodyPr/>
        <a:lstStyle/>
        <a:p>
          <a:r>
            <a:rPr lang="es-ES" sz="1400" dirty="0" smtClean="0"/>
            <a:t>18:00-21:00</a:t>
          </a:r>
          <a:endParaRPr lang="es-ES" sz="1400" dirty="0"/>
        </a:p>
      </dgm:t>
    </dgm:pt>
    <dgm:pt modelId="{1BE7AEE6-928E-4FDA-B2F8-4F62458D8205}" type="parTrans" cxnId="{E0099862-6076-4886-8E8E-25225184FE54}">
      <dgm:prSet/>
      <dgm:spPr/>
      <dgm:t>
        <a:bodyPr/>
        <a:lstStyle/>
        <a:p>
          <a:endParaRPr lang="es-ES" sz="1400"/>
        </a:p>
      </dgm:t>
    </dgm:pt>
    <dgm:pt modelId="{B2F8C51F-0902-4A75-A3F9-0F5ABD08F0FA}" type="sibTrans" cxnId="{E0099862-6076-4886-8E8E-25225184FE54}">
      <dgm:prSet/>
      <dgm:spPr/>
      <dgm:t>
        <a:bodyPr/>
        <a:lstStyle/>
        <a:p>
          <a:endParaRPr lang="es-ES" sz="1400"/>
        </a:p>
      </dgm:t>
    </dgm:pt>
    <dgm:pt modelId="{D390EB04-7A1C-43C8-9125-4AE003543090}">
      <dgm:prSet phldrT="[Texto]" custT="1"/>
      <dgm:spPr/>
      <dgm:t>
        <a:bodyPr/>
        <a:lstStyle/>
        <a:p>
          <a:r>
            <a:rPr lang="es-ES" sz="1400" dirty="0" smtClean="0"/>
            <a:t>95%</a:t>
          </a:r>
          <a:endParaRPr lang="es-ES" sz="1400" dirty="0"/>
        </a:p>
      </dgm:t>
    </dgm:pt>
    <dgm:pt modelId="{B179931B-F64C-420C-9076-DF2D223BCC81}" type="parTrans" cxnId="{7AF48D41-2B5E-4C8E-9E86-714C534E6340}">
      <dgm:prSet/>
      <dgm:spPr/>
      <dgm:t>
        <a:bodyPr/>
        <a:lstStyle/>
        <a:p>
          <a:endParaRPr lang="es-ES" sz="1400"/>
        </a:p>
      </dgm:t>
    </dgm:pt>
    <dgm:pt modelId="{B25EEDAE-B9F3-4BB6-B97A-17C1D3076813}" type="sibTrans" cxnId="{7AF48D41-2B5E-4C8E-9E86-714C534E6340}">
      <dgm:prSet/>
      <dgm:spPr/>
      <dgm:t>
        <a:bodyPr/>
        <a:lstStyle/>
        <a:p>
          <a:endParaRPr lang="es-ES" sz="1400"/>
        </a:p>
      </dgm:t>
    </dgm:pt>
    <dgm:pt modelId="{E53463AB-913E-476D-9F01-5EE798E98706}">
      <dgm:prSet phldrT="[Texto]" custT="1"/>
      <dgm:spPr/>
      <dgm:t>
        <a:bodyPr/>
        <a:lstStyle/>
        <a:p>
          <a:r>
            <a:rPr lang="es-ES" sz="1400" dirty="0" smtClean="0"/>
            <a:t>SI</a:t>
          </a:r>
          <a:endParaRPr lang="es-ES" sz="1400" dirty="0"/>
        </a:p>
      </dgm:t>
    </dgm:pt>
    <dgm:pt modelId="{CABB8697-C6D8-4DFE-BA58-EB999B455B33}" type="parTrans" cxnId="{388FF8B3-8B18-456D-890D-D3B08C80C28D}">
      <dgm:prSet/>
      <dgm:spPr/>
      <dgm:t>
        <a:bodyPr/>
        <a:lstStyle/>
        <a:p>
          <a:endParaRPr lang="es-ES" sz="1400"/>
        </a:p>
      </dgm:t>
    </dgm:pt>
    <dgm:pt modelId="{F2E30491-218F-4106-ADE8-FCF4DE27845E}" type="sibTrans" cxnId="{388FF8B3-8B18-456D-890D-D3B08C80C28D}">
      <dgm:prSet/>
      <dgm:spPr/>
      <dgm:t>
        <a:bodyPr/>
        <a:lstStyle/>
        <a:p>
          <a:endParaRPr lang="es-ES" sz="1400"/>
        </a:p>
      </dgm:t>
    </dgm:pt>
    <dgm:pt modelId="{3C28DC6F-19EB-4501-A5C1-30E0C682DB61}">
      <dgm:prSet phldrT="[Texto]" custT="1"/>
      <dgm:spPr/>
      <dgm:t>
        <a:bodyPr/>
        <a:lstStyle/>
        <a:p>
          <a:r>
            <a:rPr lang="es-ES" sz="1400" dirty="0" smtClean="0"/>
            <a:t>Precio</a:t>
          </a:r>
          <a:endParaRPr lang="es-ES" sz="1400" dirty="0"/>
        </a:p>
      </dgm:t>
    </dgm:pt>
    <dgm:pt modelId="{70303832-7465-4237-8DA9-E91CDABBC1AA}" type="parTrans" cxnId="{B165AC0F-747F-4707-84C4-5D22B046A85E}">
      <dgm:prSet/>
      <dgm:spPr/>
      <dgm:t>
        <a:bodyPr/>
        <a:lstStyle/>
        <a:p>
          <a:endParaRPr lang="es-ES"/>
        </a:p>
      </dgm:t>
    </dgm:pt>
    <dgm:pt modelId="{0CED0608-6920-4AFC-B4FC-AC5D3C109703}" type="sibTrans" cxnId="{B165AC0F-747F-4707-84C4-5D22B046A85E}">
      <dgm:prSet/>
      <dgm:spPr/>
      <dgm:t>
        <a:bodyPr/>
        <a:lstStyle/>
        <a:p>
          <a:endParaRPr lang="es-ES"/>
        </a:p>
      </dgm:t>
    </dgm:pt>
    <dgm:pt modelId="{96F1AAB2-804D-4D78-AD38-A88756034EBD}">
      <dgm:prSet phldrT="[Texto]" custT="1"/>
      <dgm:spPr/>
      <dgm:t>
        <a:bodyPr/>
        <a:lstStyle/>
        <a:p>
          <a:r>
            <a:rPr lang="es-ES" sz="1400" dirty="0" smtClean="0"/>
            <a:t>$58</a:t>
          </a:r>
          <a:endParaRPr lang="es-ES" sz="1400" dirty="0"/>
        </a:p>
      </dgm:t>
    </dgm:pt>
    <dgm:pt modelId="{58422D5D-3F7D-430D-A6C0-8430105E89D3}" type="parTrans" cxnId="{F3E0F2EF-CB92-4AEB-ACF7-6E9C0A743D64}">
      <dgm:prSet/>
      <dgm:spPr/>
      <dgm:t>
        <a:bodyPr/>
        <a:lstStyle/>
        <a:p>
          <a:endParaRPr lang="es-ES"/>
        </a:p>
      </dgm:t>
    </dgm:pt>
    <dgm:pt modelId="{FC151D21-A5D2-4D69-B204-09B682A821D9}" type="sibTrans" cxnId="{F3E0F2EF-CB92-4AEB-ACF7-6E9C0A743D64}">
      <dgm:prSet/>
      <dgm:spPr/>
      <dgm:t>
        <a:bodyPr/>
        <a:lstStyle/>
        <a:p>
          <a:endParaRPr lang="es-ES"/>
        </a:p>
      </dgm:t>
    </dgm:pt>
    <dgm:pt modelId="{D7A4A2B9-5F44-42D0-860E-C81366DACCD3}">
      <dgm:prSet phldrT="[Texto]" custT="1"/>
      <dgm:spPr/>
      <dgm:t>
        <a:bodyPr/>
        <a:lstStyle/>
        <a:p>
          <a:r>
            <a:rPr lang="es-ES" sz="1400" dirty="0" smtClean="0"/>
            <a:t>60%</a:t>
          </a:r>
        </a:p>
        <a:p>
          <a:r>
            <a:rPr lang="es-ES" sz="1400" dirty="0" smtClean="0"/>
            <a:t>38%</a:t>
          </a:r>
          <a:endParaRPr lang="es-ES" sz="1400" dirty="0"/>
        </a:p>
      </dgm:t>
    </dgm:pt>
    <dgm:pt modelId="{75C62D59-4D16-45BE-9F76-D0B1B812F984}" type="parTrans" cxnId="{B57A133A-C89D-4716-B3A5-93C23E655638}">
      <dgm:prSet/>
      <dgm:spPr/>
      <dgm:t>
        <a:bodyPr/>
        <a:lstStyle/>
        <a:p>
          <a:endParaRPr lang="es-ES"/>
        </a:p>
      </dgm:t>
    </dgm:pt>
    <dgm:pt modelId="{C4978E1E-0C87-4F5C-8005-B1FEB1FBF9D5}" type="sibTrans" cxnId="{B57A133A-C89D-4716-B3A5-93C23E655638}">
      <dgm:prSet/>
      <dgm:spPr/>
      <dgm:t>
        <a:bodyPr/>
        <a:lstStyle/>
        <a:p>
          <a:endParaRPr lang="es-ES"/>
        </a:p>
      </dgm:t>
    </dgm:pt>
    <dgm:pt modelId="{50461738-8D7F-4571-B0E3-6AB9C2DD2653}">
      <dgm:prSet phldrT="[Texto]" custT="1"/>
      <dgm:spPr/>
      <dgm:t>
        <a:bodyPr/>
        <a:lstStyle/>
        <a:p>
          <a:r>
            <a:rPr lang="es-ES" sz="1400" dirty="0" smtClean="0"/>
            <a:t>Forma de pago</a:t>
          </a:r>
          <a:endParaRPr lang="es-ES" sz="1400" dirty="0"/>
        </a:p>
      </dgm:t>
    </dgm:pt>
    <dgm:pt modelId="{63775918-2C4F-47A1-BA42-459BAAA4B13B}" type="parTrans" cxnId="{4CADCB78-0E4C-47B5-B69F-B932C2D01896}">
      <dgm:prSet/>
      <dgm:spPr/>
      <dgm:t>
        <a:bodyPr/>
        <a:lstStyle/>
        <a:p>
          <a:endParaRPr lang="es-ES"/>
        </a:p>
      </dgm:t>
    </dgm:pt>
    <dgm:pt modelId="{8C56E56A-8969-44CF-B3D2-87305AA8876F}" type="sibTrans" cxnId="{4CADCB78-0E4C-47B5-B69F-B932C2D01896}">
      <dgm:prSet/>
      <dgm:spPr/>
      <dgm:t>
        <a:bodyPr/>
        <a:lstStyle/>
        <a:p>
          <a:endParaRPr lang="es-ES"/>
        </a:p>
      </dgm:t>
    </dgm:pt>
    <dgm:pt modelId="{EA42E717-B0CE-43C4-B7D4-651838125C09}">
      <dgm:prSet phldrT="[Texto]" custT="1"/>
      <dgm:spPr/>
      <dgm:t>
        <a:bodyPr/>
        <a:lstStyle/>
        <a:p>
          <a:r>
            <a:rPr lang="es-ES" sz="1400" dirty="0" smtClean="0"/>
            <a:t>Efectivo</a:t>
          </a:r>
        </a:p>
        <a:p>
          <a:r>
            <a:rPr lang="es-ES" sz="1400" dirty="0" smtClean="0"/>
            <a:t>Tarjeta de crédito</a:t>
          </a:r>
          <a:endParaRPr lang="es-ES" sz="1400" dirty="0"/>
        </a:p>
      </dgm:t>
    </dgm:pt>
    <dgm:pt modelId="{AD4ABF3D-21B2-450E-8A06-F0055A700396}" type="parTrans" cxnId="{4327747B-E561-4325-9324-D4026691FEB2}">
      <dgm:prSet/>
      <dgm:spPr/>
      <dgm:t>
        <a:bodyPr/>
        <a:lstStyle/>
        <a:p>
          <a:endParaRPr lang="es-ES"/>
        </a:p>
      </dgm:t>
    </dgm:pt>
    <dgm:pt modelId="{0C1917E6-0017-48E8-BE94-DA55C0C8821B}" type="sibTrans" cxnId="{4327747B-E561-4325-9324-D4026691FEB2}">
      <dgm:prSet/>
      <dgm:spPr/>
      <dgm:t>
        <a:bodyPr/>
        <a:lstStyle/>
        <a:p>
          <a:endParaRPr lang="es-ES"/>
        </a:p>
      </dgm:t>
    </dgm:pt>
    <dgm:pt modelId="{41991256-676C-4F36-BD37-4277CD5D5083}" type="pres">
      <dgm:prSet presAssocID="{BDF1D5CA-8E9F-41C9-8B62-324CDA50AD9F}" presName="Name0" presStyleCnt="0">
        <dgm:presLayoutVars>
          <dgm:chPref val="3"/>
          <dgm:dir/>
          <dgm:animLvl val="lvl"/>
          <dgm:resizeHandles/>
        </dgm:presLayoutVars>
      </dgm:prSet>
      <dgm:spPr/>
      <dgm:t>
        <a:bodyPr/>
        <a:lstStyle/>
        <a:p>
          <a:endParaRPr lang="es-ES"/>
        </a:p>
      </dgm:t>
    </dgm:pt>
    <dgm:pt modelId="{B5175BB4-0F56-49E0-AF8F-405A8CAF7AC9}" type="pres">
      <dgm:prSet presAssocID="{2C4CD6F3-1328-4996-808C-3B145B24AD4C}" presName="horFlow" presStyleCnt="0"/>
      <dgm:spPr/>
    </dgm:pt>
    <dgm:pt modelId="{7F5D8EF6-A4ED-4801-9349-64943D994864}" type="pres">
      <dgm:prSet presAssocID="{2C4CD6F3-1328-4996-808C-3B145B24AD4C}" presName="bigChev" presStyleLbl="node1" presStyleIdx="0" presStyleCnt="7" custScaleX="122331"/>
      <dgm:spPr/>
      <dgm:t>
        <a:bodyPr/>
        <a:lstStyle/>
        <a:p>
          <a:endParaRPr lang="es-ES"/>
        </a:p>
      </dgm:t>
    </dgm:pt>
    <dgm:pt modelId="{A42088BF-F0D6-4C0C-9CD1-BDDB071CC423}" type="pres">
      <dgm:prSet presAssocID="{DD9ACA8D-8312-48B3-913F-717E4F98C584}" presName="parTrans" presStyleCnt="0"/>
      <dgm:spPr/>
    </dgm:pt>
    <dgm:pt modelId="{048F2A39-5B2C-438A-8194-789F6157ED13}" type="pres">
      <dgm:prSet presAssocID="{19296ED4-B5D4-40D8-A947-8C632F22B934}" presName="node" presStyleLbl="alignAccFollowNode1" presStyleIdx="0" presStyleCnt="13" custScaleX="170918">
        <dgm:presLayoutVars>
          <dgm:bulletEnabled val="1"/>
        </dgm:presLayoutVars>
      </dgm:prSet>
      <dgm:spPr/>
      <dgm:t>
        <a:bodyPr/>
        <a:lstStyle/>
        <a:p>
          <a:endParaRPr lang="es-ES"/>
        </a:p>
      </dgm:t>
    </dgm:pt>
    <dgm:pt modelId="{B304798F-3340-4B2D-B0C4-0FD88E55542B}" type="pres">
      <dgm:prSet presAssocID="{58F3DEF3-DC07-4E45-8C79-6DCAF2681A86}" presName="sibTrans" presStyleCnt="0"/>
      <dgm:spPr/>
    </dgm:pt>
    <dgm:pt modelId="{A072931A-3E99-45A8-BAC7-C83328879A26}" type="pres">
      <dgm:prSet presAssocID="{38CEB713-5870-4100-9921-EC50C7947720}" presName="node" presStyleLbl="alignAccFollowNode1" presStyleIdx="1" presStyleCnt="13">
        <dgm:presLayoutVars>
          <dgm:bulletEnabled val="1"/>
        </dgm:presLayoutVars>
      </dgm:prSet>
      <dgm:spPr/>
      <dgm:t>
        <a:bodyPr/>
        <a:lstStyle/>
        <a:p>
          <a:endParaRPr lang="es-ES"/>
        </a:p>
      </dgm:t>
    </dgm:pt>
    <dgm:pt modelId="{75B4F253-6620-4875-AD12-A45A71058F4E}" type="pres">
      <dgm:prSet presAssocID="{2C4CD6F3-1328-4996-808C-3B145B24AD4C}" presName="vSp" presStyleCnt="0"/>
      <dgm:spPr/>
    </dgm:pt>
    <dgm:pt modelId="{FA5F227A-7A6C-48D1-BF73-965A06473FF1}" type="pres">
      <dgm:prSet presAssocID="{94C8AE4C-A152-454B-BB5C-0CEDDC262B8A}" presName="horFlow" presStyleCnt="0"/>
      <dgm:spPr/>
    </dgm:pt>
    <dgm:pt modelId="{7C92CA1E-6D4E-4530-95B0-A2735AA3268B}" type="pres">
      <dgm:prSet presAssocID="{94C8AE4C-A152-454B-BB5C-0CEDDC262B8A}" presName="bigChev" presStyleLbl="node1" presStyleIdx="1" presStyleCnt="7" custScaleX="122331"/>
      <dgm:spPr/>
      <dgm:t>
        <a:bodyPr/>
        <a:lstStyle/>
        <a:p>
          <a:endParaRPr lang="es-ES"/>
        </a:p>
      </dgm:t>
    </dgm:pt>
    <dgm:pt modelId="{48C1BEBA-A2E4-41D0-BF24-1A07B6780775}" type="pres">
      <dgm:prSet presAssocID="{18F61BDC-1E9E-4FAD-9C02-8531B8FEDB38}" presName="parTrans" presStyleCnt="0"/>
      <dgm:spPr/>
    </dgm:pt>
    <dgm:pt modelId="{CD61B55A-B65C-4853-960D-8578A44476F0}" type="pres">
      <dgm:prSet presAssocID="{3D9ACAF8-4B47-46E6-AE45-F686D44E5B2A}" presName="node" presStyleLbl="alignAccFollowNode1" presStyleIdx="2" presStyleCnt="13" custScaleX="167673">
        <dgm:presLayoutVars>
          <dgm:bulletEnabled val="1"/>
        </dgm:presLayoutVars>
      </dgm:prSet>
      <dgm:spPr/>
      <dgm:t>
        <a:bodyPr/>
        <a:lstStyle/>
        <a:p>
          <a:endParaRPr lang="es-ES"/>
        </a:p>
      </dgm:t>
    </dgm:pt>
    <dgm:pt modelId="{F03442EF-628E-4D39-9155-5BFEFD39AF54}" type="pres">
      <dgm:prSet presAssocID="{DAF68805-7A19-47C1-95A4-45A513063303}" presName="sibTrans" presStyleCnt="0"/>
      <dgm:spPr/>
    </dgm:pt>
    <dgm:pt modelId="{673E6377-ADDF-4A94-BF5F-C413792DF676}" type="pres">
      <dgm:prSet presAssocID="{FFBA4CB3-2B98-456A-8296-C2AAE3012070}" presName="node" presStyleLbl="alignAccFollowNode1" presStyleIdx="3" presStyleCnt="13">
        <dgm:presLayoutVars>
          <dgm:bulletEnabled val="1"/>
        </dgm:presLayoutVars>
      </dgm:prSet>
      <dgm:spPr/>
      <dgm:t>
        <a:bodyPr/>
        <a:lstStyle/>
        <a:p>
          <a:endParaRPr lang="es-ES"/>
        </a:p>
      </dgm:t>
    </dgm:pt>
    <dgm:pt modelId="{C4FB78DC-6297-4AD5-9023-565B1B1BD7CD}" type="pres">
      <dgm:prSet presAssocID="{94C8AE4C-A152-454B-BB5C-0CEDDC262B8A}" presName="vSp" presStyleCnt="0"/>
      <dgm:spPr/>
    </dgm:pt>
    <dgm:pt modelId="{C3E9F3EC-ADE8-4693-ADE4-78D3C8682271}" type="pres">
      <dgm:prSet presAssocID="{C2BA1232-A2C4-4D29-9245-7DC07F803A3F}" presName="horFlow" presStyleCnt="0"/>
      <dgm:spPr/>
    </dgm:pt>
    <dgm:pt modelId="{3C005BB7-C56E-4A9B-9374-5DCE9973A5FE}" type="pres">
      <dgm:prSet presAssocID="{C2BA1232-A2C4-4D29-9245-7DC07F803A3F}" presName="bigChev" presStyleLbl="node1" presStyleIdx="2" presStyleCnt="7" custScaleX="122331"/>
      <dgm:spPr/>
      <dgm:t>
        <a:bodyPr/>
        <a:lstStyle/>
        <a:p>
          <a:endParaRPr lang="es-ES"/>
        </a:p>
      </dgm:t>
    </dgm:pt>
    <dgm:pt modelId="{04133F4A-85ED-45A0-BD79-A4B3C5D8FBA3}" type="pres">
      <dgm:prSet presAssocID="{09411C8B-8C38-4C0C-AE8A-E10DE3BEA1C9}" presName="parTrans" presStyleCnt="0"/>
      <dgm:spPr/>
    </dgm:pt>
    <dgm:pt modelId="{978DF389-FB69-4655-8E4E-6D4D864DDE05}" type="pres">
      <dgm:prSet presAssocID="{A32D2364-3744-4D4C-8ED2-8793A872F456}" presName="node" presStyleLbl="alignAccFollowNode1" presStyleIdx="4" presStyleCnt="13" custScaleX="167673">
        <dgm:presLayoutVars>
          <dgm:bulletEnabled val="1"/>
        </dgm:presLayoutVars>
      </dgm:prSet>
      <dgm:spPr/>
      <dgm:t>
        <a:bodyPr/>
        <a:lstStyle/>
        <a:p>
          <a:endParaRPr lang="es-ES"/>
        </a:p>
      </dgm:t>
    </dgm:pt>
    <dgm:pt modelId="{E48ED867-012B-4A9A-AFC7-529CD01BD017}" type="pres">
      <dgm:prSet presAssocID="{E33DDBCC-957B-4AAF-A977-1D11FBF67D66}" presName="sibTrans" presStyleCnt="0"/>
      <dgm:spPr/>
    </dgm:pt>
    <dgm:pt modelId="{D55000F2-1D75-4B48-9B7F-2B6149F2C410}" type="pres">
      <dgm:prSet presAssocID="{DD6E652B-73E1-44D3-8A9B-667EDAA50ED5}" presName="node" presStyleLbl="alignAccFollowNode1" presStyleIdx="5" presStyleCnt="13">
        <dgm:presLayoutVars>
          <dgm:bulletEnabled val="1"/>
        </dgm:presLayoutVars>
      </dgm:prSet>
      <dgm:spPr/>
      <dgm:t>
        <a:bodyPr/>
        <a:lstStyle/>
        <a:p>
          <a:endParaRPr lang="es-ES"/>
        </a:p>
      </dgm:t>
    </dgm:pt>
    <dgm:pt modelId="{958EF3AD-7706-4289-82B9-5126322CE530}" type="pres">
      <dgm:prSet presAssocID="{C2BA1232-A2C4-4D29-9245-7DC07F803A3F}" presName="vSp" presStyleCnt="0"/>
      <dgm:spPr/>
    </dgm:pt>
    <dgm:pt modelId="{62C03224-B524-4F14-9A62-BA84B1D0E640}" type="pres">
      <dgm:prSet presAssocID="{D9CA79CD-91DA-46D0-9532-71A9BCA1D822}" presName="horFlow" presStyleCnt="0"/>
      <dgm:spPr/>
    </dgm:pt>
    <dgm:pt modelId="{28C40EEA-8268-487B-99D5-C54F51AEDC45}" type="pres">
      <dgm:prSet presAssocID="{D9CA79CD-91DA-46D0-9532-71A9BCA1D822}" presName="bigChev" presStyleLbl="node1" presStyleIdx="3" presStyleCnt="7" custScaleX="122331"/>
      <dgm:spPr/>
      <dgm:t>
        <a:bodyPr/>
        <a:lstStyle/>
        <a:p>
          <a:endParaRPr lang="es-ES"/>
        </a:p>
      </dgm:t>
    </dgm:pt>
    <dgm:pt modelId="{567757D8-726A-41EA-A585-E6F658B416A4}" type="pres">
      <dgm:prSet presAssocID="{1BE7AEE6-928E-4FDA-B2F8-4F62458D8205}" presName="parTrans" presStyleCnt="0"/>
      <dgm:spPr/>
    </dgm:pt>
    <dgm:pt modelId="{C9454905-BA05-4A6C-9499-FA62AFD08AC7}" type="pres">
      <dgm:prSet presAssocID="{BDE85E45-70E2-4A80-8D70-53598D8A3C7E}" presName="node" presStyleLbl="alignAccFollowNode1" presStyleIdx="6" presStyleCnt="13" custScaleX="167673">
        <dgm:presLayoutVars>
          <dgm:bulletEnabled val="1"/>
        </dgm:presLayoutVars>
      </dgm:prSet>
      <dgm:spPr/>
      <dgm:t>
        <a:bodyPr/>
        <a:lstStyle/>
        <a:p>
          <a:endParaRPr lang="es-ES"/>
        </a:p>
      </dgm:t>
    </dgm:pt>
    <dgm:pt modelId="{7F1EABB5-1984-4E0E-968A-192E2D26922F}" type="pres">
      <dgm:prSet presAssocID="{B2F8C51F-0902-4A75-A3F9-0F5ABD08F0FA}" presName="sibTrans" presStyleCnt="0"/>
      <dgm:spPr/>
    </dgm:pt>
    <dgm:pt modelId="{63BC8850-98D1-4435-9AF4-DC21A9D839FB}" type="pres">
      <dgm:prSet presAssocID="{9949AAEF-8F7E-46F3-93DF-706E3E1C8946}" presName="node" presStyleLbl="alignAccFollowNode1" presStyleIdx="7" presStyleCnt="13">
        <dgm:presLayoutVars>
          <dgm:bulletEnabled val="1"/>
        </dgm:presLayoutVars>
      </dgm:prSet>
      <dgm:spPr/>
      <dgm:t>
        <a:bodyPr/>
        <a:lstStyle/>
        <a:p>
          <a:endParaRPr lang="es-ES"/>
        </a:p>
      </dgm:t>
    </dgm:pt>
    <dgm:pt modelId="{391F3D17-4EF7-4046-9451-DBF15B9B32E8}" type="pres">
      <dgm:prSet presAssocID="{D9CA79CD-91DA-46D0-9532-71A9BCA1D822}" presName="vSp" presStyleCnt="0"/>
      <dgm:spPr/>
    </dgm:pt>
    <dgm:pt modelId="{514569A9-3937-414A-B91E-7B1292126326}" type="pres">
      <dgm:prSet presAssocID="{CDF070ED-7640-4B0E-A672-62F8F8E845D2}" presName="horFlow" presStyleCnt="0"/>
      <dgm:spPr/>
    </dgm:pt>
    <dgm:pt modelId="{621F565E-D8AC-4778-B24C-D5D77586E6E0}" type="pres">
      <dgm:prSet presAssocID="{CDF070ED-7640-4B0E-A672-62F8F8E845D2}" presName="bigChev" presStyleLbl="node1" presStyleIdx="4" presStyleCnt="7" custScaleX="122331"/>
      <dgm:spPr/>
      <dgm:t>
        <a:bodyPr/>
        <a:lstStyle/>
        <a:p>
          <a:endParaRPr lang="es-ES"/>
        </a:p>
      </dgm:t>
    </dgm:pt>
    <dgm:pt modelId="{B2DDAC18-14C8-46E7-8821-D4963FB613A6}" type="pres">
      <dgm:prSet presAssocID="{CABB8697-C6D8-4DFE-BA58-EB999B455B33}" presName="parTrans" presStyleCnt="0"/>
      <dgm:spPr/>
    </dgm:pt>
    <dgm:pt modelId="{CD9CA559-59B0-4895-804A-85AC69A7DBC9}" type="pres">
      <dgm:prSet presAssocID="{E53463AB-913E-476D-9F01-5EE798E98706}" presName="node" presStyleLbl="alignAccFollowNode1" presStyleIdx="8" presStyleCnt="13" custScaleX="170918">
        <dgm:presLayoutVars>
          <dgm:bulletEnabled val="1"/>
        </dgm:presLayoutVars>
      </dgm:prSet>
      <dgm:spPr/>
      <dgm:t>
        <a:bodyPr/>
        <a:lstStyle/>
        <a:p>
          <a:endParaRPr lang="es-ES"/>
        </a:p>
      </dgm:t>
    </dgm:pt>
    <dgm:pt modelId="{49A40B48-DBD8-4BD9-A977-1355D9E3E210}" type="pres">
      <dgm:prSet presAssocID="{F2E30491-218F-4106-ADE8-FCF4DE27845E}" presName="sibTrans" presStyleCnt="0"/>
      <dgm:spPr/>
    </dgm:pt>
    <dgm:pt modelId="{CCA5B2A9-639D-4857-8C8D-80DA5F9E97A3}" type="pres">
      <dgm:prSet presAssocID="{D390EB04-7A1C-43C8-9125-4AE003543090}" presName="node" presStyleLbl="alignAccFollowNode1" presStyleIdx="9" presStyleCnt="13">
        <dgm:presLayoutVars>
          <dgm:bulletEnabled val="1"/>
        </dgm:presLayoutVars>
      </dgm:prSet>
      <dgm:spPr/>
      <dgm:t>
        <a:bodyPr/>
        <a:lstStyle/>
        <a:p>
          <a:endParaRPr lang="es-ES"/>
        </a:p>
      </dgm:t>
    </dgm:pt>
    <dgm:pt modelId="{A3D5F630-1741-44D6-B1B2-99C4BBA174B0}" type="pres">
      <dgm:prSet presAssocID="{CDF070ED-7640-4B0E-A672-62F8F8E845D2}" presName="vSp" presStyleCnt="0"/>
      <dgm:spPr/>
    </dgm:pt>
    <dgm:pt modelId="{759D2A18-93DB-4751-8294-E957C298C67C}" type="pres">
      <dgm:prSet presAssocID="{3C28DC6F-19EB-4501-A5C1-30E0C682DB61}" presName="horFlow" presStyleCnt="0"/>
      <dgm:spPr/>
    </dgm:pt>
    <dgm:pt modelId="{C8CEFF0B-5941-4AF7-B0BB-930D9742E910}" type="pres">
      <dgm:prSet presAssocID="{3C28DC6F-19EB-4501-A5C1-30E0C682DB61}" presName="bigChev" presStyleLbl="node1" presStyleIdx="5" presStyleCnt="7" custScaleX="122331"/>
      <dgm:spPr/>
      <dgm:t>
        <a:bodyPr/>
        <a:lstStyle/>
        <a:p>
          <a:endParaRPr lang="es-ES"/>
        </a:p>
      </dgm:t>
    </dgm:pt>
    <dgm:pt modelId="{449745FA-084E-4E7E-B937-50390332669C}" type="pres">
      <dgm:prSet presAssocID="{58422D5D-3F7D-430D-A6C0-8430105E89D3}" presName="parTrans" presStyleCnt="0"/>
      <dgm:spPr/>
    </dgm:pt>
    <dgm:pt modelId="{533848B2-7748-471A-9129-80BCF7827FB1}" type="pres">
      <dgm:prSet presAssocID="{96F1AAB2-804D-4D78-AD38-A88756034EBD}" presName="node" presStyleLbl="alignAccFollowNode1" presStyleIdx="10" presStyleCnt="13" custScaleX="255757">
        <dgm:presLayoutVars>
          <dgm:bulletEnabled val="1"/>
        </dgm:presLayoutVars>
      </dgm:prSet>
      <dgm:spPr/>
      <dgm:t>
        <a:bodyPr/>
        <a:lstStyle/>
        <a:p>
          <a:endParaRPr lang="es-ES"/>
        </a:p>
      </dgm:t>
    </dgm:pt>
    <dgm:pt modelId="{BBCF057E-DAC6-49C6-9912-39CAE3592C4F}" type="pres">
      <dgm:prSet presAssocID="{3C28DC6F-19EB-4501-A5C1-30E0C682DB61}" presName="vSp" presStyleCnt="0"/>
      <dgm:spPr/>
    </dgm:pt>
    <dgm:pt modelId="{BE6D46C4-14E0-4179-8D47-3892B5E15821}" type="pres">
      <dgm:prSet presAssocID="{50461738-8D7F-4571-B0E3-6AB9C2DD2653}" presName="horFlow" presStyleCnt="0"/>
      <dgm:spPr/>
    </dgm:pt>
    <dgm:pt modelId="{676C13CC-276C-4ACF-948B-75536DCEC3EB}" type="pres">
      <dgm:prSet presAssocID="{50461738-8D7F-4571-B0E3-6AB9C2DD2653}" presName="bigChev" presStyleLbl="node1" presStyleIdx="6" presStyleCnt="7" custScaleX="126957"/>
      <dgm:spPr/>
      <dgm:t>
        <a:bodyPr/>
        <a:lstStyle/>
        <a:p>
          <a:endParaRPr lang="es-ES"/>
        </a:p>
      </dgm:t>
    </dgm:pt>
    <dgm:pt modelId="{7E29199E-AA8B-40D1-8310-935CFCC9DC69}" type="pres">
      <dgm:prSet presAssocID="{AD4ABF3D-21B2-450E-8A06-F0055A700396}" presName="parTrans" presStyleCnt="0"/>
      <dgm:spPr/>
    </dgm:pt>
    <dgm:pt modelId="{008BFDE9-BC9E-47CF-A48B-3E069B8AF51A}" type="pres">
      <dgm:prSet presAssocID="{EA42E717-B0CE-43C4-B7D4-651838125C09}" presName="node" presStyleLbl="alignAccFollowNode1" presStyleIdx="11" presStyleCnt="13" custScaleX="166970">
        <dgm:presLayoutVars>
          <dgm:bulletEnabled val="1"/>
        </dgm:presLayoutVars>
      </dgm:prSet>
      <dgm:spPr/>
      <dgm:t>
        <a:bodyPr/>
        <a:lstStyle/>
        <a:p>
          <a:endParaRPr lang="es-ES"/>
        </a:p>
      </dgm:t>
    </dgm:pt>
    <dgm:pt modelId="{FF501429-F357-41A5-AF3B-D2747CBA8E69}" type="pres">
      <dgm:prSet presAssocID="{0C1917E6-0017-48E8-BE94-DA55C0C8821B}" presName="sibTrans" presStyleCnt="0"/>
      <dgm:spPr/>
    </dgm:pt>
    <dgm:pt modelId="{E2773A93-C04B-4915-A6EA-EAF020672E02}" type="pres">
      <dgm:prSet presAssocID="{D7A4A2B9-5F44-42D0-860E-C81366DACCD3}" presName="node" presStyleLbl="alignAccFollowNode1" presStyleIdx="12" presStyleCnt="13">
        <dgm:presLayoutVars>
          <dgm:bulletEnabled val="1"/>
        </dgm:presLayoutVars>
      </dgm:prSet>
      <dgm:spPr/>
      <dgm:t>
        <a:bodyPr/>
        <a:lstStyle/>
        <a:p>
          <a:endParaRPr lang="es-ES"/>
        </a:p>
      </dgm:t>
    </dgm:pt>
  </dgm:ptLst>
  <dgm:cxnLst>
    <dgm:cxn modelId="{4CADCB78-0E4C-47B5-B69F-B932C2D01896}" srcId="{BDF1D5CA-8E9F-41C9-8B62-324CDA50AD9F}" destId="{50461738-8D7F-4571-B0E3-6AB9C2DD2653}" srcOrd="6" destOrd="0" parTransId="{63775918-2C4F-47A1-BA42-459BAAA4B13B}" sibTransId="{8C56E56A-8969-44CF-B3D2-87305AA8876F}"/>
    <dgm:cxn modelId="{574EB023-F8A0-45FE-9042-B0A7D750D77C}" type="presOf" srcId="{50461738-8D7F-4571-B0E3-6AB9C2DD2653}" destId="{676C13CC-276C-4ACF-948B-75536DCEC3EB}" srcOrd="0" destOrd="0" presId="urn:microsoft.com/office/officeart/2005/8/layout/lProcess3"/>
    <dgm:cxn modelId="{AE6F0B03-C057-4126-8482-5C146D95AB0E}" srcId="{94C8AE4C-A152-454B-BB5C-0CEDDC262B8A}" destId="{FFBA4CB3-2B98-456A-8296-C2AAE3012070}" srcOrd="1" destOrd="0" parTransId="{BE98162C-6126-45E0-9B49-7D38B1333AB3}" sibTransId="{1439F524-6851-4B08-AE28-C39A721A6984}"/>
    <dgm:cxn modelId="{FC4570A7-4CB7-4263-A88C-9DA1AEC9DC4F}" type="presOf" srcId="{D9CA79CD-91DA-46D0-9532-71A9BCA1D822}" destId="{28C40EEA-8268-487B-99D5-C54F51AEDC45}" srcOrd="0" destOrd="0" presId="urn:microsoft.com/office/officeart/2005/8/layout/lProcess3"/>
    <dgm:cxn modelId="{C3CFD7F5-6976-49D0-BB66-C2A350E760A8}" type="presOf" srcId="{FFBA4CB3-2B98-456A-8296-C2AAE3012070}" destId="{673E6377-ADDF-4A94-BF5F-C413792DF676}" srcOrd="0" destOrd="0" presId="urn:microsoft.com/office/officeart/2005/8/layout/lProcess3"/>
    <dgm:cxn modelId="{61DCF5DA-0731-4287-BA6A-A64B75655C26}" type="presOf" srcId="{DD6E652B-73E1-44D3-8A9B-667EDAA50ED5}" destId="{D55000F2-1D75-4B48-9B7F-2B6149F2C410}" srcOrd="0" destOrd="0" presId="urn:microsoft.com/office/officeart/2005/8/layout/lProcess3"/>
    <dgm:cxn modelId="{B4E4AEEF-84C8-41DF-B7EF-F9FE96486B4B}" type="presOf" srcId="{D7A4A2B9-5F44-42D0-860E-C81366DACCD3}" destId="{E2773A93-C04B-4915-A6EA-EAF020672E02}" srcOrd="0" destOrd="0" presId="urn:microsoft.com/office/officeart/2005/8/layout/lProcess3"/>
    <dgm:cxn modelId="{4327747B-E561-4325-9324-D4026691FEB2}" srcId="{50461738-8D7F-4571-B0E3-6AB9C2DD2653}" destId="{EA42E717-B0CE-43C4-B7D4-651838125C09}" srcOrd="0" destOrd="0" parTransId="{AD4ABF3D-21B2-450E-8A06-F0055A700396}" sibTransId="{0C1917E6-0017-48E8-BE94-DA55C0C8821B}"/>
    <dgm:cxn modelId="{13AE5368-13E1-4968-BDCE-F26A92AF7CE8}" type="presOf" srcId="{38CEB713-5870-4100-9921-EC50C7947720}" destId="{A072931A-3E99-45A8-BAC7-C83328879A26}" srcOrd="0" destOrd="0" presId="urn:microsoft.com/office/officeart/2005/8/layout/lProcess3"/>
    <dgm:cxn modelId="{64F86982-7B3D-4BAB-8FD1-B9C15CBFB2D8}" type="presOf" srcId="{BDE85E45-70E2-4A80-8D70-53598D8A3C7E}" destId="{C9454905-BA05-4A6C-9499-FA62AFD08AC7}" srcOrd="0" destOrd="0" presId="urn:microsoft.com/office/officeart/2005/8/layout/lProcess3"/>
    <dgm:cxn modelId="{13B639A5-C92B-4D9D-89D2-B5CBC34464FE}" type="presOf" srcId="{3C28DC6F-19EB-4501-A5C1-30E0C682DB61}" destId="{C8CEFF0B-5941-4AF7-B0BB-930D9742E910}" srcOrd="0" destOrd="0" presId="urn:microsoft.com/office/officeart/2005/8/layout/lProcess3"/>
    <dgm:cxn modelId="{4BB96D70-D916-4DCE-8B88-ACF76B1C8EA1}" type="presOf" srcId="{9949AAEF-8F7E-46F3-93DF-706E3E1C8946}" destId="{63BC8850-98D1-4435-9AF4-DC21A9D839FB}" srcOrd="0" destOrd="0" presId="urn:microsoft.com/office/officeart/2005/8/layout/lProcess3"/>
    <dgm:cxn modelId="{F203AE4D-AC8D-4288-8799-513EBC918642}" srcId="{BDF1D5CA-8E9F-41C9-8B62-324CDA50AD9F}" destId="{C2BA1232-A2C4-4D29-9245-7DC07F803A3F}" srcOrd="2" destOrd="0" parTransId="{2D85F269-D8D0-4B5F-991B-A9DF2AAB0AE2}" sibTransId="{D40C0EBC-A24C-474D-B73E-945E41780F42}"/>
    <dgm:cxn modelId="{5E4D4A3F-16B5-430A-9D82-34559F8205A1}" type="presOf" srcId="{D390EB04-7A1C-43C8-9125-4AE003543090}" destId="{CCA5B2A9-639D-4857-8C8D-80DA5F9E97A3}" srcOrd="0" destOrd="0" presId="urn:microsoft.com/office/officeart/2005/8/layout/lProcess3"/>
    <dgm:cxn modelId="{E6DE00D4-7606-4BD4-B260-2229357BDDE1}" srcId="{BDF1D5CA-8E9F-41C9-8B62-324CDA50AD9F}" destId="{94C8AE4C-A152-454B-BB5C-0CEDDC262B8A}" srcOrd="1" destOrd="0" parTransId="{DDD900D3-3893-4F5B-AEC9-290D753FE4A2}" sibTransId="{27C1AF5C-019E-4927-B97E-969839136476}"/>
    <dgm:cxn modelId="{BD93C199-39D3-4FCF-BECB-F880F0D3B62C}" srcId="{BDF1D5CA-8E9F-41C9-8B62-324CDA50AD9F}" destId="{CDF070ED-7640-4B0E-A672-62F8F8E845D2}" srcOrd="4" destOrd="0" parTransId="{E16C0754-D722-40B0-BCF1-B58978F2A02F}" sibTransId="{2A77F0C2-14AF-4D95-A4AF-5296CF23FDF5}"/>
    <dgm:cxn modelId="{B69C7FC6-212E-4674-85E6-BA1C1440ACDB}" type="presOf" srcId="{CDF070ED-7640-4B0E-A672-62F8F8E845D2}" destId="{621F565E-D8AC-4778-B24C-D5D77586E6E0}" srcOrd="0" destOrd="0" presId="urn:microsoft.com/office/officeart/2005/8/layout/lProcess3"/>
    <dgm:cxn modelId="{8A21BA78-9E40-4ADD-A115-E397590A6C59}" srcId="{C2BA1232-A2C4-4D29-9245-7DC07F803A3F}" destId="{A32D2364-3744-4D4C-8ED2-8793A872F456}" srcOrd="0" destOrd="0" parTransId="{09411C8B-8C38-4C0C-AE8A-E10DE3BEA1C9}" sibTransId="{E33DDBCC-957B-4AAF-A977-1D11FBF67D66}"/>
    <dgm:cxn modelId="{E192615F-CDD1-4945-B702-DF22AB2A2EDE}" type="presOf" srcId="{C2BA1232-A2C4-4D29-9245-7DC07F803A3F}" destId="{3C005BB7-C56E-4A9B-9374-5DCE9973A5FE}" srcOrd="0" destOrd="0" presId="urn:microsoft.com/office/officeart/2005/8/layout/lProcess3"/>
    <dgm:cxn modelId="{FF20301D-C519-49E8-873B-17DAFB05A099}" srcId="{2C4CD6F3-1328-4996-808C-3B145B24AD4C}" destId="{38CEB713-5870-4100-9921-EC50C7947720}" srcOrd="1" destOrd="0" parTransId="{AE6F9F31-A212-4CC7-AE03-D3A3D090B545}" sibTransId="{F76D2D10-115C-4664-8C0A-EA11097CB1C7}"/>
    <dgm:cxn modelId="{D1DA4D21-E25A-4D18-B36D-B6272769700E}" srcId="{D9CA79CD-91DA-46D0-9532-71A9BCA1D822}" destId="{9949AAEF-8F7E-46F3-93DF-706E3E1C8946}" srcOrd="1" destOrd="0" parTransId="{61C82BCC-186E-463D-87DD-BB17F83CE715}" sibTransId="{30B50E5F-DED4-49C8-95C0-D19610857BB1}"/>
    <dgm:cxn modelId="{F3E0F2EF-CB92-4AEB-ACF7-6E9C0A743D64}" srcId="{3C28DC6F-19EB-4501-A5C1-30E0C682DB61}" destId="{96F1AAB2-804D-4D78-AD38-A88756034EBD}" srcOrd="0" destOrd="0" parTransId="{58422D5D-3F7D-430D-A6C0-8430105E89D3}" sibTransId="{FC151D21-A5D2-4D69-B204-09B682A821D9}"/>
    <dgm:cxn modelId="{E0099862-6076-4886-8E8E-25225184FE54}" srcId="{D9CA79CD-91DA-46D0-9532-71A9BCA1D822}" destId="{BDE85E45-70E2-4A80-8D70-53598D8A3C7E}" srcOrd="0" destOrd="0" parTransId="{1BE7AEE6-928E-4FDA-B2F8-4F62458D8205}" sibTransId="{B2F8C51F-0902-4A75-A3F9-0F5ABD08F0FA}"/>
    <dgm:cxn modelId="{70C06A11-8101-4A27-8AB9-75AA93552164}" type="presOf" srcId="{96F1AAB2-804D-4D78-AD38-A88756034EBD}" destId="{533848B2-7748-471A-9129-80BCF7827FB1}" srcOrd="0" destOrd="0" presId="urn:microsoft.com/office/officeart/2005/8/layout/lProcess3"/>
    <dgm:cxn modelId="{9780C29A-D0DE-4E8E-9B5E-DFC792F19C05}" srcId="{BDF1D5CA-8E9F-41C9-8B62-324CDA50AD9F}" destId="{2C4CD6F3-1328-4996-808C-3B145B24AD4C}" srcOrd="0" destOrd="0" parTransId="{6A11E3C4-C4A8-4BC3-98B9-0EB645A58584}" sibTransId="{F6DD6015-D827-40D0-B075-06F8532B36FE}"/>
    <dgm:cxn modelId="{60B4E6E1-7C03-454E-A88B-4C5FEA95E5B1}" srcId="{94C8AE4C-A152-454B-BB5C-0CEDDC262B8A}" destId="{3D9ACAF8-4B47-46E6-AE45-F686D44E5B2A}" srcOrd="0" destOrd="0" parTransId="{18F61BDC-1E9E-4FAD-9C02-8531B8FEDB38}" sibTransId="{DAF68805-7A19-47C1-95A4-45A513063303}"/>
    <dgm:cxn modelId="{EBF67D28-9518-484B-B50A-D1E82E017822}" type="presOf" srcId="{A32D2364-3744-4D4C-8ED2-8793A872F456}" destId="{978DF389-FB69-4655-8E4E-6D4D864DDE05}" srcOrd="0" destOrd="0" presId="urn:microsoft.com/office/officeart/2005/8/layout/lProcess3"/>
    <dgm:cxn modelId="{B57A133A-C89D-4716-B3A5-93C23E655638}" srcId="{50461738-8D7F-4571-B0E3-6AB9C2DD2653}" destId="{D7A4A2B9-5F44-42D0-860E-C81366DACCD3}" srcOrd="1" destOrd="0" parTransId="{75C62D59-4D16-45BE-9F76-D0B1B812F984}" sibTransId="{C4978E1E-0C87-4F5C-8005-B1FEB1FBF9D5}"/>
    <dgm:cxn modelId="{17379EE1-3ABE-4B29-B352-3940C59F4F5B}" type="presOf" srcId="{19296ED4-B5D4-40D8-A947-8C632F22B934}" destId="{048F2A39-5B2C-438A-8194-789F6157ED13}" srcOrd="0" destOrd="0" presId="urn:microsoft.com/office/officeart/2005/8/layout/lProcess3"/>
    <dgm:cxn modelId="{0B4FB2E2-F075-4BDB-A2B9-43A040068FCB}" type="presOf" srcId="{3D9ACAF8-4B47-46E6-AE45-F686D44E5B2A}" destId="{CD61B55A-B65C-4853-960D-8578A44476F0}" srcOrd="0" destOrd="0" presId="urn:microsoft.com/office/officeart/2005/8/layout/lProcess3"/>
    <dgm:cxn modelId="{7EBB6003-DF43-4229-99AB-09660F306E2E}" srcId="{C2BA1232-A2C4-4D29-9245-7DC07F803A3F}" destId="{DD6E652B-73E1-44D3-8A9B-667EDAA50ED5}" srcOrd="1" destOrd="0" parTransId="{EA27CBE3-80B4-4BFC-A7CF-D7747678BB91}" sibTransId="{F5A56DAB-4FE2-4F02-9970-AF4E1D9247F7}"/>
    <dgm:cxn modelId="{FBB8D09F-2927-49D1-AC8E-0E84E7B1C495}" type="presOf" srcId="{94C8AE4C-A152-454B-BB5C-0CEDDC262B8A}" destId="{7C92CA1E-6D4E-4530-95B0-A2735AA3268B}" srcOrd="0" destOrd="0" presId="urn:microsoft.com/office/officeart/2005/8/layout/lProcess3"/>
    <dgm:cxn modelId="{388FF8B3-8B18-456D-890D-D3B08C80C28D}" srcId="{CDF070ED-7640-4B0E-A672-62F8F8E845D2}" destId="{E53463AB-913E-476D-9F01-5EE798E98706}" srcOrd="0" destOrd="0" parTransId="{CABB8697-C6D8-4DFE-BA58-EB999B455B33}" sibTransId="{F2E30491-218F-4106-ADE8-FCF4DE27845E}"/>
    <dgm:cxn modelId="{B165AC0F-747F-4707-84C4-5D22B046A85E}" srcId="{BDF1D5CA-8E9F-41C9-8B62-324CDA50AD9F}" destId="{3C28DC6F-19EB-4501-A5C1-30E0C682DB61}" srcOrd="5" destOrd="0" parTransId="{70303832-7465-4237-8DA9-E91CDABBC1AA}" sibTransId="{0CED0608-6920-4AFC-B4FC-AC5D3C109703}"/>
    <dgm:cxn modelId="{BBB6F23A-298D-4771-A502-C51A4E78B3EE}" type="presOf" srcId="{BDF1D5CA-8E9F-41C9-8B62-324CDA50AD9F}" destId="{41991256-676C-4F36-BD37-4277CD5D5083}" srcOrd="0" destOrd="0" presId="urn:microsoft.com/office/officeart/2005/8/layout/lProcess3"/>
    <dgm:cxn modelId="{987AD779-E50A-419D-B808-50B73EF21C56}" type="presOf" srcId="{E53463AB-913E-476D-9F01-5EE798E98706}" destId="{CD9CA559-59B0-4895-804A-85AC69A7DBC9}" srcOrd="0" destOrd="0" presId="urn:microsoft.com/office/officeart/2005/8/layout/lProcess3"/>
    <dgm:cxn modelId="{122EB2E6-6951-49D8-BCC8-14F5DB4E7A8E}" srcId="{2C4CD6F3-1328-4996-808C-3B145B24AD4C}" destId="{19296ED4-B5D4-40D8-A947-8C632F22B934}" srcOrd="0" destOrd="0" parTransId="{DD9ACA8D-8312-48B3-913F-717E4F98C584}" sibTransId="{58F3DEF3-DC07-4E45-8C79-6DCAF2681A86}"/>
    <dgm:cxn modelId="{D54EE787-B65D-4969-8E30-8CDC9964327B}" type="presOf" srcId="{EA42E717-B0CE-43C4-B7D4-651838125C09}" destId="{008BFDE9-BC9E-47CF-A48B-3E069B8AF51A}" srcOrd="0" destOrd="0" presId="urn:microsoft.com/office/officeart/2005/8/layout/lProcess3"/>
    <dgm:cxn modelId="{95599C49-3375-46B1-A34C-7ACBF6868A4B}" type="presOf" srcId="{2C4CD6F3-1328-4996-808C-3B145B24AD4C}" destId="{7F5D8EF6-A4ED-4801-9349-64943D994864}" srcOrd="0" destOrd="0" presId="urn:microsoft.com/office/officeart/2005/8/layout/lProcess3"/>
    <dgm:cxn modelId="{42E6FAD0-8842-4F22-A5D3-EC3A67A97AD3}" srcId="{BDF1D5CA-8E9F-41C9-8B62-324CDA50AD9F}" destId="{D9CA79CD-91DA-46D0-9532-71A9BCA1D822}" srcOrd="3" destOrd="0" parTransId="{F4A1B47F-08C9-4D4A-953B-9448AED7D121}" sibTransId="{099F9CF5-9502-438E-850E-8CB2B93C7F1E}"/>
    <dgm:cxn modelId="{7AF48D41-2B5E-4C8E-9E86-714C534E6340}" srcId="{CDF070ED-7640-4B0E-A672-62F8F8E845D2}" destId="{D390EB04-7A1C-43C8-9125-4AE003543090}" srcOrd="1" destOrd="0" parTransId="{B179931B-F64C-420C-9076-DF2D223BCC81}" sibTransId="{B25EEDAE-B9F3-4BB6-B97A-17C1D3076813}"/>
    <dgm:cxn modelId="{C33827C7-E671-4F3C-A75D-260D69F88990}" type="presParOf" srcId="{41991256-676C-4F36-BD37-4277CD5D5083}" destId="{B5175BB4-0F56-49E0-AF8F-405A8CAF7AC9}" srcOrd="0" destOrd="0" presId="urn:microsoft.com/office/officeart/2005/8/layout/lProcess3"/>
    <dgm:cxn modelId="{ECBFED51-3BE2-4C03-97EE-7C417AA6A863}" type="presParOf" srcId="{B5175BB4-0F56-49E0-AF8F-405A8CAF7AC9}" destId="{7F5D8EF6-A4ED-4801-9349-64943D994864}" srcOrd="0" destOrd="0" presId="urn:microsoft.com/office/officeart/2005/8/layout/lProcess3"/>
    <dgm:cxn modelId="{5F1E40B2-49B1-4409-A068-9C9B7326F693}" type="presParOf" srcId="{B5175BB4-0F56-49E0-AF8F-405A8CAF7AC9}" destId="{A42088BF-F0D6-4C0C-9CD1-BDDB071CC423}" srcOrd="1" destOrd="0" presId="urn:microsoft.com/office/officeart/2005/8/layout/lProcess3"/>
    <dgm:cxn modelId="{5D3CEB6F-328A-45BC-908E-647F5D0BA27D}" type="presParOf" srcId="{B5175BB4-0F56-49E0-AF8F-405A8CAF7AC9}" destId="{048F2A39-5B2C-438A-8194-789F6157ED13}" srcOrd="2" destOrd="0" presId="urn:microsoft.com/office/officeart/2005/8/layout/lProcess3"/>
    <dgm:cxn modelId="{B04CAB57-3E29-4595-B7BA-9CDEC777ABD2}" type="presParOf" srcId="{B5175BB4-0F56-49E0-AF8F-405A8CAF7AC9}" destId="{B304798F-3340-4B2D-B0C4-0FD88E55542B}" srcOrd="3" destOrd="0" presId="urn:microsoft.com/office/officeart/2005/8/layout/lProcess3"/>
    <dgm:cxn modelId="{63AAF20C-7C43-40A1-B0C1-177387555287}" type="presParOf" srcId="{B5175BB4-0F56-49E0-AF8F-405A8CAF7AC9}" destId="{A072931A-3E99-45A8-BAC7-C83328879A26}" srcOrd="4" destOrd="0" presId="urn:microsoft.com/office/officeart/2005/8/layout/lProcess3"/>
    <dgm:cxn modelId="{E76C4D3C-2C86-4798-8492-DD3822C8085A}" type="presParOf" srcId="{41991256-676C-4F36-BD37-4277CD5D5083}" destId="{75B4F253-6620-4875-AD12-A45A71058F4E}" srcOrd="1" destOrd="0" presId="urn:microsoft.com/office/officeart/2005/8/layout/lProcess3"/>
    <dgm:cxn modelId="{D6FE103E-DC9B-437C-AED9-4B3DDC5E053C}" type="presParOf" srcId="{41991256-676C-4F36-BD37-4277CD5D5083}" destId="{FA5F227A-7A6C-48D1-BF73-965A06473FF1}" srcOrd="2" destOrd="0" presId="urn:microsoft.com/office/officeart/2005/8/layout/lProcess3"/>
    <dgm:cxn modelId="{0370372E-ED4F-460F-90AC-C634657F1A3A}" type="presParOf" srcId="{FA5F227A-7A6C-48D1-BF73-965A06473FF1}" destId="{7C92CA1E-6D4E-4530-95B0-A2735AA3268B}" srcOrd="0" destOrd="0" presId="urn:microsoft.com/office/officeart/2005/8/layout/lProcess3"/>
    <dgm:cxn modelId="{3454C7B1-2886-4912-852E-A63DE78D3013}" type="presParOf" srcId="{FA5F227A-7A6C-48D1-BF73-965A06473FF1}" destId="{48C1BEBA-A2E4-41D0-BF24-1A07B6780775}" srcOrd="1" destOrd="0" presId="urn:microsoft.com/office/officeart/2005/8/layout/lProcess3"/>
    <dgm:cxn modelId="{1FEBA234-6995-487B-AEF0-9C4C110EC5F0}" type="presParOf" srcId="{FA5F227A-7A6C-48D1-BF73-965A06473FF1}" destId="{CD61B55A-B65C-4853-960D-8578A44476F0}" srcOrd="2" destOrd="0" presId="urn:microsoft.com/office/officeart/2005/8/layout/lProcess3"/>
    <dgm:cxn modelId="{134D82C0-BBCD-40A0-9157-5FC2177E4CFC}" type="presParOf" srcId="{FA5F227A-7A6C-48D1-BF73-965A06473FF1}" destId="{F03442EF-628E-4D39-9155-5BFEFD39AF54}" srcOrd="3" destOrd="0" presId="urn:microsoft.com/office/officeart/2005/8/layout/lProcess3"/>
    <dgm:cxn modelId="{4C3EE17D-5DF4-4739-8AA8-9A62C864A683}" type="presParOf" srcId="{FA5F227A-7A6C-48D1-BF73-965A06473FF1}" destId="{673E6377-ADDF-4A94-BF5F-C413792DF676}" srcOrd="4" destOrd="0" presId="urn:microsoft.com/office/officeart/2005/8/layout/lProcess3"/>
    <dgm:cxn modelId="{05B2344E-E7D5-466C-9CB5-3D32E6D4846E}" type="presParOf" srcId="{41991256-676C-4F36-BD37-4277CD5D5083}" destId="{C4FB78DC-6297-4AD5-9023-565B1B1BD7CD}" srcOrd="3" destOrd="0" presId="urn:microsoft.com/office/officeart/2005/8/layout/lProcess3"/>
    <dgm:cxn modelId="{CC921008-A62E-42E6-AECC-B8D4695D6CDF}" type="presParOf" srcId="{41991256-676C-4F36-BD37-4277CD5D5083}" destId="{C3E9F3EC-ADE8-4693-ADE4-78D3C8682271}" srcOrd="4" destOrd="0" presId="urn:microsoft.com/office/officeart/2005/8/layout/lProcess3"/>
    <dgm:cxn modelId="{FD1E6ED3-640C-4AED-A02F-48136746C1B2}" type="presParOf" srcId="{C3E9F3EC-ADE8-4693-ADE4-78D3C8682271}" destId="{3C005BB7-C56E-4A9B-9374-5DCE9973A5FE}" srcOrd="0" destOrd="0" presId="urn:microsoft.com/office/officeart/2005/8/layout/lProcess3"/>
    <dgm:cxn modelId="{A972E4B1-8F5B-4F54-8888-EB54C59BF20A}" type="presParOf" srcId="{C3E9F3EC-ADE8-4693-ADE4-78D3C8682271}" destId="{04133F4A-85ED-45A0-BD79-A4B3C5D8FBA3}" srcOrd="1" destOrd="0" presId="urn:microsoft.com/office/officeart/2005/8/layout/lProcess3"/>
    <dgm:cxn modelId="{EF4D4985-AFBC-42E6-82BA-98A05645E82B}" type="presParOf" srcId="{C3E9F3EC-ADE8-4693-ADE4-78D3C8682271}" destId="{978DF389-FB69-4655-8E4E-6D4D864DDE05}" srcOrd="2" destOrd="0" presId="urn:microsoft.com/office/officeart/2005/8/layout/lProcess3"/>
    <dgm:cxn modelId="{601D1902-8241-4ADA-B086-0B93BEEB7F6B}" type="presParOf" srcId="{C3E9F3EC-ADE8-4693-ADE4-78D3C8682271}" destId="{E48ED867-012B-4A9A-AFC7-529CD01BD017}" srcOrd="3" destOrd="0" presId="urn:microsoft.com/office/officeart/2005/8/layout/lProcess3"/>
    <dgm:cxn modelId="{A69D35E8-FD55-42E0-86BB-1AAC2F59FB01}" type="presParOf" srcId="{C3E9F3EC-ADE8-4693-ADE4-78D3C8682271}" destId="{D55000F2-1D75-4B48-9B7F-2B6149F2C410}" srcOrd="4" destOrd="0" presId="urn:microsoft.com/office/officeart/2005/8/layout/lProcess3"/>
    <dgm:cxn modelId="{CE862CC8-9EB8-459C-874F-E841D2181725}" type="presParOf" srcId="{41991256-676C-4F36-BD37-4277CD5D5083}" destId="{958EF3AD-7706-4289-82B9-5126322CE530}" srcOrd="5" destOrd="0" presId="urn:microsoft.com/office/officeart/2005/8/layout/lProcess3"/>
    <dgm:cxn modelId="{808F1739-2F2D-4F64-B2B7-CDC02BCFE830}" type="presParOf" srcId="{41991256-676C-4F36-BD37-4277CD5D5083}" destId="{62C03224-B524-4F14-9A62-BA84B1D0E640}" srcOrd="6" destOrd="0" presId="urn:microsoft.com/office/officeart/2005/8/layout/lProcess3"/>
    <dgm:cxn modelId="{4A7077EF-2417-436B-A435-435686ED9137}" type="presParOf" srcId="{62C03224-B524-4F14-9A62-BA84B1D0E640}" destId="{28C40EEA-8268-487B-99D5-C54F51AEDC45}" srcOrd="0" destOrd="0" presId="urn:microsoft.com/office/officeart/2005/8/layout/lProcess3"/>
    <dgm:cxn modelId="{E088F3AB-D13B-4C16-AD8C-2DA844B6EFA9}" type="presParOf" srcId="{62C03224-B524-4F14-9A62-BA84B1D0E640}" destId="{567757D8-726A-41EA-A585-E6F658B416A4}" srcOrd="1" destOrd="0" presId="urn:microsoft.com/office/officeart/2005/8/layout/lProcess3"/>
    <dgm:cxn modelId="{89BB1859-8B6A-4592-957B-A69306699BB2}" type="presParOf" srcId="{62C03224-B524-4F14-9A62-BA84B1D0E640}" destId="{C9454905-BA05-4A6C-9499-FA62AFD08AC7}" srcOrd="2" destOrd="0" presId="urn:microsoft.com/office/officeart/2005/8/layout/lProcess3"/>
    <dgm:cxn modelId="{04B82753-3823-486F-84BA-8CB569B3BA71}" type="presParOf" srcId="{62C03224-B524-4F14-9A62-BA84B1D0E640}" destId="{7F1EABB5-1984-4E0E-968A-192E2D26922F}" srcOrd="3" destOrd="0" presId="urn:microsoft.com/office/officeart/2005/8/layout/lProcess3"/>
    <dgm:cxn modelId="{22956F8B-3D72-4154-810B-68B42A50042A}" type="presParOf" srcId="{62C03224-B524-4F14-9A62-BA84B1D0E640}" destId="{63BC8850-98D1-4435-9AF4-DC21A9D839FB}" srcOrd="4" destOrd="0" presId="urn:microsoft.com/office/officeart/2005/8/layout/lProcess3"/>
    <dgm:cxn modelId="{6463B31D-E04E-4C81-BB65-1D4084982B5A}" type="presParOf" srcId="{41991256-676C-4F36-BD37-4277CD5D5083}" destId="{391F3D17-4EF7-4046-9451-DBF15B9B32E8}" srcOrd="7" destOrd="0" presId="urn:microsoft.com/office/officeart/2005/8/layout/lProcess3"/>
    <dgm:cxn modelId="{2790E7CC-52CE-4B07-A8C0-B568AABA949B}" type="presParOf" srcId="{41991256-676C-4F36-BD37-4277CD5D5083}" destId="{514569A9-3937-414A-B91E-7B1292126326}" srcOrd="8" destOrd="0" presId="urn:microsoft.com/office/officeart/2005/8/layout/lProcess3"/>
    <dgm:cxn modelId="{0985BD38-96DA-49BE-8BF6-9563C0BA1640}" type="presParOf" srcId="{514569A9-3937-414A-B91E-7B1292126326}" destId="{621F565E-D8AC-4778-B24C-D5D77586E6E0}" srcOrd="0" destOrd="0" presId="urn:microsoft.com/office/officeart/2005/8/layout/lProcess3"/>
    <dgm:cxn modelId="{B334A6E8-DA66-4BBE-BB96-D66793C9C0D8}" type="presParOf" srcId="{514569A9-3937-414A-B91E-7B1292126326}" destId="{B2DDAC18-14C8-46E7-8821-D4963FB613A6}" srcOrd="1" destOrd="0" presId="urn:microsoft.com/office/officeart/2005/8/layout/lProcess3"/>
    <dgm:cxn modelId="{5ECF8DF7-042D-450F-8FA4-E7B0693BC446}" type="presParOf" srcId="{514569A9-3937-414A-B91E-7B1292126326}" destId="{CD9CA559-59B0-4895-804A-85AC69A7DBC9}" srcOrd="2" destOrd="0" presId="urn:microsoft.com/office/officeart/2005/8/layout/lProcess3"/>
    <dgm:cxn modelId="{85C1484B-4A56-4F3B-9AF9-042D637B86F0}" type="presParOf" srcId="{514569A9-3937-414A-B91E-7B1292126326}" destId="{49A40B48-DBD8-4BD9-A977-1355D9E3E210}" srcOrd="3" destOrd="0" presId="urn:microsoft.com/office/officeart/2005/8/layout/lProcess3"/>
    <dgm:cxn modelId="{19060815-BAE5-4574-BEBC-8F8BA4EA679E}" type="presParOf" srcId="{514569A9-3937-414A-B91E-7B1292126326}" destId="{CCA5B2A9-639D-4857-8C8D-80DA5F9E97A3}" srcOrd="4" destOrd="0" presId="urn:microsoft.com/office/officeart/2005/8/layout/lProcess3"/>
    <dgm:cxn modelId="{F241F165-827C-401F-924B-0A114C410EF6}" type="presParOf" srcId="{41991256-676C-4F36-BD37-4277CD5D5083}" destId="{A3D5F630-1741-44D6-B1B2-99C4BBA174B0}" srcOrd="9" destOrd="0" presId="urn:microsoft.com/office/officeart/2005/8/layout/lProcess3"/>
    <dgm:cxn modelId="{19090A85-B16D-497A-ADB0-983C5914070B}" type="presParOf" srcId="{41991256-676C-4F36-BD37-4277CD5D5083}" destId="{759D2A18-93DB-4751-8294-E957C298C67C}" srcOrd="10" destOrd="0" presId="urn:microsoft.com/office/officeart/2005/8/layout/lProcess3"/>
    <dgm:cxn modelId="{D63BD078-05C4-41B2-9D5B-2F995BFD74E1}" type="presParOf" srcId="{759D2A18-93DB-4751-8294-E957C298C67C}" destId="{C8CEFF0B-5941-4AF7-B0BB-930D9742E910}" srcOrd="0" destOrd="0" presId="urn:microsoft.com/office/officeart/2005/8/layout/lProcess3"/>
    <dgm:cxn modelId="{62585A8C-E531-451F-99B1-0014059EF403}" type="presParOf" srcId="{759D2A18-93DB-4751-8294-E957C298C67C}" destId="{449745FA-084E-4E7E-B937-50390332669C}" srcOrd="1" destOrd="0" presId="urn:microsoft.com/office/officeart/2005/8/layout/lProcess3"/>
    <dgm:cxn modelId="{7F009849-6212-4E2F-9CAE-814305E23C02}" type="presParOf" srcId="{759D2A18-93DB-4751-8294-E957C298C67C}" destId="{533848B2-7748-471A-9129-80BCF7827FB1}" srcOrd="2" destOrd="0" presId="urn:microsoft.com/office/officeart/2005/8/layout/lProcess3"/>
    <dgm:cxn modelId="{1D47E905-588F-4D0C-B611-627F32CE4EC6}" type="presParOf" srcId="{41991256-676C-4F36-BD37-4277CD5D5083}" destId="{BBCF057E-DAC6-49C6-9912-39CAE3592C4F}" srcOrd="11" destOrd="0" presId="urn:microsoft.com/office/officeart/2005/8/layout/lProcess3"/>
    <dgm:cxn modelId="{E0B64EA4-D0EA-4E7D-9E2B-3796F197C05B}" type="presParOf" srcId="{41991256-676C-4F36-BD37-4277CD5D5083}" destId="{BE6D46C4-14E0-4179-8D47-3892B5E15821}" srcOrd="12" destOrd="0" presId="urn:microsoft.com/office/officeart/2005/8/layout/lProcess3"/>
    <dgm:cxn modelId="{425DAA35-EC2C-4E3E-9F9D-F27E1365A0F7}" type="presParOf" srcId="{BE6D46C4-14E0-4179-8D47-3892B5E15821}" destId="{676C13CC-276C-4ACF-948B-75536DCEC3EB}" srcOrd="0" destOrd="0" presId="urn:microsoft.com/office/officeart/2005/8/layout/lProcess3"/>
    <dgm:cxn modelId="{A3F54019-7533-40E0-B4AF-96B0BC6ECDD1}" type="presParOf" srcId="{BE6D46C4-14E0-4179-8D47-3892B5E15821}" destId="{7E29199E-AA8B-40D1-8310-935CFCC9DC69}" srcOrd="1" destOrd="0" presId="urn:microsoft.com/office/officeart/2005/8/layout/lProcess3"/>
    <dgm:cxn modelId="{9D568887-9BAF-46A6-AED1-F4B72620A3DB}" type="presParOf" srcId="{BE6D46C4-14E0-4179-8D47-3892B5E15821}" destId="{008BFDE9-BC9E-47CF-A48B-3E069B8AF51A}" srcOrd="2" destOrd="0" presId="urn:microsoft.com/office/officeart/2005/8/layout/lProcess3"/>
    <dgm:cxn modelId="{2B86396B-3C18-4471-B31F-EB6E6ACB62B3}" type="presParOf" srcId="{BE6D46C4-14E0-4179-8D47-3892B5E15821}" destId="{FF501429-F357-41A5-AF3B-D2747CBA8E69}" srcOrd="3" destOrd="0" presId="urn:microsoft.com/office/officeart/2005/8/layout/lProcess3"/>
    <dgm:cxn modelId="{7F9998A9-2206-4578-B702-B81688DF6435}" type="presParOf" srcId="{BE6D46C4-14E0-4179-8D47-3892B5E15821}" destId="{E2773A93-C04B-4915-A6EA-EAF020672E02}"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5F4E1A-8D92-46C9-B4AD-1DFFD4155ECA}" type="doc">
      <dgm:prSet loTypeId="urn:microsoft.com/office/officeart/2005/8/layout/process3" loCatId="process" qsTypeId="urn:microsoft.com/office/officeart/2005/8/quickstyle/3d2" qsCatId="3D" csTypeId="urn:microsoft.com/office/officeart/2005/8/colors/accent1_3" csCatId="accent1" phldr="1"/>
      <dgm:spPr/>
      <dgm:t>
        <a:bodyPr/>
        <a:lstStyle/>
        <a:p>
          <a:endParaRPr lang="es-ES"/>
        </a:p>
      </dgm:t>
    </dgm:pt>
    <dgm:pt modelId="{406BFDF7-4799-494E-8593-35A17D6F8A23}">
      <dgm:prSet phldrT="[Texto]" custT="1"/>
      <dgm:spPr/>
      <dgm:t>
        <a:bodyPr/>
        <a:lstStyle/>
        <a:p>
          <a:r>
            <a:rPr lang="es-ES" sz="1400" dirty="0" smtClean="0"/>
            <a:t>Mercado Meta</a:t>
          </a:r>
          <a:endParaRPr lang="es-ES" sz="1400" dirty="0"/>
        </a:p>
      </dgm:t>
    </dgm:pt>
    <dgm:pt modelId="{C2BDD9DE-6524-4E39-AD6F-4384979F5B9A}" type="parTrans" cxnId="{FE106FFE-1B3D-4586-82E2-8DE566A8A27B}">
      <dgm:prSet/>
      <dgm:spPr/>
      <dgm:t>
        <a:bodyPr/>
        <a:lstStyle/>
        <a:p>
          <a:endParaRPr lang="es-ES" sz="1400"/>
        </a:p>
      </dgm:t>
    </dgm:pt>
    <dgm:pt modelId="{0439FEC2-B6B6-4B37-B2B2-11A6C0659447}" type="sibTrans" cxnId="{FE106FFE-1B3D-4586-82E2-8DE566A8A27B}">
      <dgm:prSet/>
      <dgm:spPr/>
      <dgm:t>
        <a:bodyPr/>
        <a:lstStyle/>
        <a:p>
          <a:endParaRPr lang="es-ES" sz="1400"/>
        </a:p>
      </dgm:t>
    </dgm:pt>
    <dgm:pt modelId="{7213ADDE-1216-45B5-9F1B-876C37007FC4}">
      <dgm:prSet phldrT="[Texto]" custT="1"/>
      <dgm:spPr/>
      <dgm:t>
        <a:bodyPr/>
        <a:lstStyle/>
        <a:p>
          <a:r>
            <a:rPr lang="es-ES" sz="1400" dirty="0" smtClean="0"/>
            <a:t>Segmento confortable</a:t>
          </a:r>
          <a:endParaRPr lang="es-ES" sz="1400" dirty="0"/>
        </a:p>
      </dgm:t>
    </dgm:pt>
    <dgm:pt modelId="{27437DF7-16C9-4A11-851A-007F5A9D38DE}" type="parTrans" cxnId="{FB434508-266E-41B9-8661-BC3E20A5B991}">
      <dgm:prSet/>
      <dgm:spPr/>
      <dgm:t>
        <a:bodyPr/>
        <a:lstStyle/>
        <a:p>
          <a:endParaRPr lang="es-ES" sz="1400"/>
        </a:p>
      </dgm:t>
    </dgm:pt>
    <dgm:pt modelId="{312E8273-D546-4FC6-91F4-5B380A7109DB}" type="sibTrans" cxnId="{FB434508-266E-41B9-8661-BC3E20A5B991}">
      <dgm:prSet/>
      <dgm:spPr/>
      <dgm:t>
        <a:bodyPr/>
        <a:lstStyle/>
        <a:p>
          <a:endParaRPr lang="es-ES" sz="1400"/>
        </a:p>
      </dgm:t>
    </dgm:pt>
    <dgm:pt modelId="{42A240B1-8E12-4197-AA02-6DF7EEAF1C49}" type="pres">
      <dgm:prSet presAssocID="{125F4E1A-8D92-46C9-B4AD-1DFFD4155ECA}" presName="linearFlow" presStyleCnt="0">
        <dgm:presLayoutVars>
          <dgm:dir/>
          <dgm:animLvl val="lvl"/>
          <dgm:resizeHandles val="exact"/>
        </dgm:presLayoutVars>
      </dgm:prSet>
      <dgm:spPr/>
      <dgm:t>
        <a:bodyPr/>
        <a:lstStyle/>
        <a:p>
          <a:endParaRPr lang="es-ES"/>
        </a:p>
      </dgm:t>
    </dgm:pt>
    <dgm:pt modelId="{18B3BC36-8F84-439A-893B-7F23FFF3271C}" type="pres">
      <dgm:prSet presAssocID="{406BFDF7-4799-494E-8593-35A17D6F8A23}" presName="composite" presStyleCnt="0"/>
      <dgm:spPr/>
    </dgm:pt>
    <dgm:pt modelId="{30B72BE4-60CA-44B5-85D8-DDE03B341AC2}" type="pres">
      <dgm:prSet presAssocID="{406BFDF7-4799-494E-8593-35A17D6F8A23}" presName="parTx" presStyleLbl="node1" presStyleIdx="0" presStyleCnt="1">
        <dgm:presLayoutVars>
          <dgm:chMax val="0"/>
          <dgm:chPref val="0"/>
          <dgm:bulletEnabled val="1"/>
        </dgm:presLayoutVars>
      </dgm:prSet>
      <dgm:spPr/>
      <dgm:t>
        <a:bodyPr/>
        <a:lstStyle/>
        <a:p>
          <a:endParaRPr lang="es-ES"/>
        </a:p>
      </dgm:t>
    </dgm:pt>
    <dgm:pt modelId="{9F5CB1BB-2070-47B0-AE55-3A5FA642DBC4}" type="pres">
      <dgm:prSet presAssocID="{406BFDF7-4799-494E-8593-35A17D6F8A23}" presName="parSh" presStyleLbl="node1" presStyleIdx="0" presStyleCnt="1"/>
      <dgm:spPr/>
      <dgm:t>
        <a:bodyPr/>
        <a:lstStyle/>
        <a:p>
          <a:endParaRPr lang="es-ES"/>
        </a:p>
      </dgm:t>
    </dgm:pt>
    <dgm:pt modelId="{66174453-9812-4D4B-AA72-58D4E2BBA8CB}" type="pres">
      <dgm:prSet presAssocID="{406BFDF7-4799-494E-8593-35A17D6F8A23}" presName="desTx" presStyleLbl="fgAcc1" presStyleIdx="0" presStyleCnt="1" custScaleY="89722">
        <dgm:presLayoutVars>
          <dgm:bulletEnabled val="1"/>
        </dgm:presLayoutVars>
      </dgm:prSet>
      <dgm:spPr/>
      <dgm:t>
        <a:bodyPr/>
        <a:lstStyle/>
        <a:p>
          <a:endParaRPr lang="es-ES"/>
        </a:p>
      </dgm:t>
    </dgm:pt>
  </dgm:ptLst>
  <dgm:cxnLst>
    <dgm:cxn modelId="{FB434508-266E-41B9-8661-BC3E20A5B991}" srcId="{406BFDF7-4799-494E-8593-35A17D6F8A23}" destId="{7213ADDE-1216-45B5-9F1B-876C37007FC4}" srcOrd="0" destOrd="0" parTransId="{27437DF7-16C9-4A11-851A-007F5A9D38DE}" sibTransId="{312E8273-D546-4FC6-91F4-5B380A7109DB}"/>
    <dgm:cxn modelId="{2C8B8A7A-2004-4884-B038-AD8757EEEB95}" type="presOf" srcId="{406BFDF7-4799-494E-8593-35A17D6F8A23}" destId="{9F5CB1BB-2070-47B0-AE55-3A5FA642DBC4}" srcOrd="1" destOrd="0" presId="urn:microsoft.com/office/officeart/2005/8/layout/process3"/>
    <dgm:cxn modelId="{346613EB-DE9F-475D-9B0D-B49739A9270B}" type="presOf" srcId="{7213ADDE-1216-45B5-9F1B-876C37007FC4}" destId="{66174453-9812-4D4B-AA72-58D4E2BBA8CB}" srcOrd="0" destOrd="0" presId="urn:microsoft.com/office/officeart/2005/8/layout/process3"/>
    <dgm:cxn modelId="{28C7113F-EAFF-4918-B977-38DBBB15CBB8}" type="presOf" srcId="{125F4E1A-8D92-46C9-B4AD-1DFFD4155ECA}" destId="{42A240B1-8E12-4197-AA02-6DF7EEAF1C49}" srcOrd="0" destOrd="0" presId="urn:microsoft.com/office/officeart/2005/8/layout/process3"/>
    <dgm:cxn modelId="{5239803A-ACB6-46FC-B91E-410616A43FA7}" type="presOf" srcId="{406BFDF7-4799-494E-8593-35A17D6F8A23}" destId="{30B72BE4-60CA-44B5-85D8-DDE03B341AC2}" srcOrd="0" destOrd="0" presId="urn:microsoft.com/office/officeart/2005/8/layout/process3"/>
    <dgm:cxn modelId="{FE106FFE-1B3D-4586-82E2-8DE566A8A27B}" srcId="{125F4E1A-8D92-46C9-B4AD-1DFFD4155ECA}" destId="{406BFDF7-4799-494E-8593-35A17D6F8A23}" srcOrd="0" destOrd="0" parTransId="{C2BDD9DE-6524-4E39-AD6F-4384979F5B9A}" sibTransId="{0439FEC2-B6B6-4B37-B2B2-11A6C0659447}"/>
    <dgm:cxn modelId="{B96021EE-F694-4FE2-B72E-7741922993CE}" type="presParOf" srcId="{42A240B1-8E12-4197-AA02-6DF7EEAF1C49}" destId="{18B3BC36-8F84-439A-893B-7F23FFF3271C}" srcOrd="0" destOrd="0" presId="urn:microsoft.com/office/officeart/2005/8/layout/process3"/>
    <dgm:cxn modelId="{72FDB43C-4536-46A3-84B7-1A4FAED9EBCE}" type="presParOf" srcId="{18B3BC36-8F84-439A-893B-7F23FFF3271C}" destId="{30B72BE4-60CA-44B5-85D8-DDE03B341AC2}" srcOrd="0" destOrd="0" presId="urn:microsoft.com/office/officeart/2005/8/layout/process3"/>
    <dgm:cxn modelId="{226629C0-1D1E-4D9D-9270-19C6C199E318}" type="presParOf" srcId="{18B3BC36-8F84-439A-893B-7F23FFF3271C}" destId="{9F5CB1BB-2070-47B0-AE55-3A5FA642DBC4}" srcOrd="1" destOrd="0" presId="urn:microsoft.com/office/officeart/2005/8/layout/process3"/>
    <dgm:cxn modelId="{46D4347A-6096-451D-8D38-8BF29ACEE61C}" type="presParOf" srcId="{18B3BC36-8F84-439A-893B-7F23FFF3271C}" destId="{66174453-9812-4D4B-AA72-58D4E2BBA8CB}" srcOrd="2" destOrd="0" presId="urn:microsoft.com/office/officeart/2005/8/layout/process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5F4E1A-8D92-46C9-B4AD-1DFFD4155ECA}" type="doc">
      <dgm:prSet loTypeId="urn:microsoft.com/office/officeart/2005/8/layout/process3" loCatId="process" qsTypeId="urn:microsoft.com/office/officeart/2005/8/quickstyle/3d2" qsCatId="3D" csTypeId="urn:microsoft.com/office/officeart/2005/8/colors/accent1_3" csCatId="accent1" phldr="1"/>
      <dgm:spPr/>
      <dgm:t>
        <a:bodyPr/>
        <a:lstStyle/>
        <a:p>
          <a:endParaRPr lang="es-ES"/>
        </a:p>
      </dgm:t>
    </dgm:pt>
    <dgm:pt modelId="{406BFDF7-4799-494E-8593-35A17D6F8A23}">
      <dgm:prSet phldrT="[Texto]" custT="1"/>
      <dgm:spPr/>
      <dgm:t>
        <a:bodyPr/>
        <a:lstStyle/>
        <a:p>
          <a:r>
            <a:rPr lang="es-ES" sz="1400" dirty="0" smtClean="0"/>
            <a:t>Estrategia de cobertura de mercado</a:t>
          </a:r>
          <a:endParaRPr lang="es-ES" sz="1400" dirty="0"/>
        </a:p>
      </dgm:t>
    </dgm:pt>
    <dgm:pt modelId="{C2BDD9DE-6524-4E39-AD6F-4384979F5B9A}" type="parTrans" cxnId="{FE106FFE-1B3D-4586-82E2-8DE566A8A27B}">
      <dgm:prSet/>
      <dgm:spPr/>
      <dgm:t>
        <a:bodyPr/>
        <a:lstStyle/>
        <a:p>
          <a:endParaRPr lang="es-ES" sz="1400"/>
        </a:p>
      </dgm:t>
    </dgm:pt>
    <dgm:pt modelId="{0439FEC2-B6B6-4B37-B2B2-11A6C0659447}" type="sibTrans" cxnId="{FE106FFE-1B3D-4586-82E2-8DE566A8A27B}">
      <dgm:prSet/>
      <dgm:spPr/>
      <dgm:t>
        <a:bodyPr/>
        <a:lstStyle/>
        <a:p>
          <a:endParaRPr lang="es-ES" sz="1400"/>
        </a:p>
      </dgm:t>
    </dgm:pt>
    <dgm:pt modelId="{7213ADDE-1216-45B5-9F1B-876C37007FC4}">
      <dgm:prSet phldrT="[Texto]" custT="1"/>
      <dgm:spPr/>
      <dgm:t>
        <a:bodyPr/>
        <a:lstStyle/>
        <a:p>
          <a:r>
            <a:rPr lang="es-ES" sz="1400" dirty="0" smtClean="0"/>
            <a:t>Marketing de nicho</a:t>
          </a:r>
          <a:endParaRPr lang="es-ES" sz="1400" dirty="0"/>
        </a:p>
      </dgm:t>
    </dgm:pt>
    <dgm:pt modelId="{27437DF7-16C9-4A11-851A-007F5A9D38DE}" type="parTrans" cxnId="{FB434508-266E-41B9-8661-BC3E20A5B991}">
      <dgm:prSet/>
      <dgm:spPr/>
      <dgm:t>
        <a:bodyPr/>
        <a:lstStyle/>
        <a:p>
          <a:endParaRPr lang="es-ES" sz="1400"/>
        </a:p>
      </dgm:t>
    </dgm:pt>
    <dgm:pt modelId="{312E8273-D546-4FC6-91F4-5B380A7109DB}" type="sibTrans" cxnId="{FB434508-266E-41B9-8661-BC3E20A5B991}">
      <dgm:prSet/>
      <dgm:spPr/>
      <dgm:t>
        <a:bodyPr/>
        <a:lstStyle/>
        <a:p>
          <a:endParaRPr lang="es-ES" sz="1400"/>
        </a:p>
      </dgm:t>
    </dgm:pt>
    <dgm:pt modelId="{42A240B1-8E12-4197-AA02-6DF7EEAF1C49}" type="pres">
      <dgm:prSet presAssocID="{125F4E1A-8D92-46C9-B4AD-1DFFD4155ECA}" presName="linearFlow" presStyleCnt="0">
        <dgm:presLayoutVars>
          <dgm:dir/>
          <dgm:animLvl val="lvl"/>
          <dgm:resizeHandles val="exact"/>
        </dgm:presLayoutVars>
      </dgm:prSet>
      <dgm:spPr/>
      <dgm:t>
        <a:bodyPr/>
        <a:lstStyle/>
        <a:p>
          <a:endParaRPr lang="es-ES"/>
        </a:p>
      </dgm:t>
    </dgm:pt>
    <dgm:pt modelId="{18B3BC36-8F84-439A-893B-7F23FFF3271C}" type="pres">
      <dgm:prSet presAssocID="{406BFDF7-4799-494E-8593-35A17D6F8A23}" presName="composite" presStyleCnt="0"/>
      <dgm:spPr/>
    </dgm:pt>
    <dgm:pt modelId="{30B72BE4-60CA-44B5-85D8-DDE03B341AC2}" type="pres">
      <dgm:prSet presAssocID="{406BFDF7-4799-494E-8593-35A17D6F8A23}" presName="parTx" presStyleLbl="node1" presStyleIdx="0" presStyleCnt="1">
        <dgm:presLayoutVars>
          <dgm:chMax val="0"/>
          <dgm:chPref val="0"/>
          <dgm:bulletEnabled val="1"/>
        </dgm:presLayoutVars>
      </dgm:prSet>
      <dgm:spPr/>
      <dgm:t>
        <a:bodyPr/>
        <a:lstStyle/>
        <a:p>
          <a:endParaRPr lang="es-ES"/>
        </a:p>
      </dgm:t>
    </dgm:pt>
    <dgm:pt modelId="{9F5CB1BB-2070-47B0-AE55-3A5FA642DBC4}" type="pres">
      <dgm:prSet presAssocID="{406BFDF7-4799-494E-8593-35A17D6F8A23}" presName="parSh" presStyleLbl="node1" presStyleIdx="0" presStyleCnt="1"/>
      <dgm:spPr/>
      <dgm:t>
        <a:bodyPr/>
        <a:lstStyle/>
        <a:p>
          <a:endParaRPr lang="es-ES"/>
        </a:p>
      </dgm:t>
    </dgm:pt>
    <dgm:pt modelId="{66174453-9812-4D4B-AA72-58D4E2BBA8CB}" type="pres">
      <dgm:prSet presAssocID="{406BFDF7-4799-494E-8593-35A17D6F8A23}" presName="desTx" presStyleLbl="fgAcc1" presStyleIdx="0" presStyleCnt="1">
        <dgm:presLayoutVars>
          <dgm:bulletEnabled val="1"/>
        </dgm:presLayoutVars>
      </dgm:prSet>
      <dgm:spPr/>
      <dgm:t>
        <a:bodyPr/>
        <a:lstStyle/>
        <a:p>
          <a:endParaRPr lang="es-ES"/>
        </a:p>
      </dgm:t>
    </dgm:pt>
  </dgm:ptLst>
  <dgm:cxnLst>
    <dgm:cxn modelId="{46B1F201-7EC0-429F-8A60-EA75F0531A39}" type="presOf" srcId="{406BFDF7-4799-494E-8593-35A17D6F8A23}" destId="{9F5CB1BB-2070-47B0-AE55-3A5FA642DBC4}" srcOrd="1" destOrd="0" presId="urn:microsoft.com/office/officeart/2005/8/layout/process3"/>
    <dgm:cxn modelId="{FB434508-266E-41B9-8661-BC3E20A5B991}" srcId="{406BFDF7-4799-494E-8593-35A17D6F8A23}" destId="{7213ADDE-1216-45B5-9F1B-876C37007FC4}" srcOrd="0" destOrd="0" parTransId="{27437DF7-16C9-4A11-851A-007F5A9D38DE}" sibTransId="{312E8273-D546-4FC6-91F4-5B380A7109DB}"/>
    <dgm:cxn modelId="{80B5A24A-2417-4DEF-9D23-C3F7C133EDEC}" type="presOf" srcId="{406BFDF7-4799-494E-8593-35A17D6F8A23}" destId="{30B72BE4-60CA-44B5-85D8-DDE03B341AC2}" srcOrd="0" destOrd="0" presId="urn:microsoft.com/office/officeart/2005/8/layout/process3"/>
    <dgm:cxn modelId="{4171EEE7-B9DF-4883-863F-E296433B540A}" type="presOf" srcId="{7213ADDE-1216-45B5-9F1B-876C37007FC4}" destId="{66174453-9812-4D4B-AA72-58D4E2BBA8CB}" srcOrd="0" destOrd="0" presId="urn:microsoft.com/office/officeart/2005/8/layout/process3"/>
    <dgm:cxn modelId="{0539B3BB-4703-4821-8C36-5AFBF62177D4}" type="presOf" srcId="{125F4E1A-8D92-46C9-B4AD-1DFFD4155ECA}" destId="{42A240B1-8E12-4197-AA02-6DF7EEAF1C49}" srcOrd="0" destOrd="0" presId="urn:microsoft.com/office/officeart/2005/8/layout/process3"/>
    <dgm:cxn modelId="{FE106FFE-1B3D-4586-82E2-8DE566A8A27B}" srcId="{125F4E1A-8D92-46C9-B4AD-1DFFD4155ECA}" destId="{406BFDF7-4799-494E-8593-35A17D6F8A23}" srcOrd="0" destOrd="0" parTransId="{C2BDD9DE-6524-4E39-AD6F-4384979F5B9A}" sibTransId="{0439FEC2-B6B6-4B37-B2B2-11A6C0659447}"/>
    <dgm:cxn modelId="{D339C752-4299-46BE-BA01-70188A0307D9}" type="presParOf" srcId="{42A240B1-8E12-4197-AA02-6DF7EEAF1C49}" destId="{18B3BC36-8F84-439A-893B-7F23FFF3271C}" srcOrd="0" destOrd="0" presId="urn:microsoft.com/office/officeart/2005/8/layout/process3"/>
    <dgm:cxn modelId="{6634B442-2C27-4ECC-84A4-3672C850687D}" type="presParOf" srcId="{18B3BC36-8F84-439A-893B-7F23FFF3271C}" destId="{30B72BE4-60CA-44B5-85D8-DDE03B341AC2}" srcOrd="0" destOrd="0" presId="urn:microsoft.com/office/officeart/2005/8/layout/process3"/>
    <dgm:cxn modelId="{41E4845A-D8CF-468E-AA8B-C2172639D5CB}" type="presParOf" srcId="{18B3BC36-8F84-439A-893B-7F23FFF3271C}" destId="{9F5CB1BB-2070-47B0-AE55-3A5FA642DBC4}" srcOrd="1" destOrd="0" presId="urn:microsoft.com/office/officeart/2005/8/layout/process3"/>
    <dgm:cxn modelId="{F1A9D201-851F-49C7-94F5-51A36E193716}" type="presParOf" srcId="{18B3BC36-8F84-439A-893B-7F23FFF3271C}" destId="{66174453-9812-4D4B-AA72-58D4E2BBA8CB}" srcOrd="2" destOrd="0" presId="urn:microsoft.com/office/officeart/2005/8/layout/process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4E739D-2D44-4E53-9147-540946D8D40D}" type="doc">
      <dgm:prSet loTypeId="urn:microsoft.com/office/officeart/2005/8/layout/cycle5" loCatId="cycle" qsTypeId="urn:microsoft.com/office/officeart/2005/8/quickstyle/simple2" qsCatId="simple" csTypeId="urn:microsoft.com/office/officeart/2005/8/colors/accent1_1" csCatId="accent1" phldr="1"/>
      <dgm:spPr/>
      <dgm:t>
        <a:bodyPr/>
        <a:lstStyle/>
        <a:p>
          <a:endParaRPr lang="es-ES"/>
        </a:p>
      </dgm:t>
    </dgm:pt>
    <dgm:pt modelId="{4E3656F0-4844-47A1-8E2E-104F95C86F09}">
      <dgm:prSet phldrT="[Texto]" custT="1"/>
      <dgm:spPr/>
      <dgm:t>
        <a:bodyPr/>
        <a:lstStyle/>
        <a:p>
          <a:r>
            <a:rPr lang="es-ES" sz="1600" dirty="0" smtClean="0"/>
            <a:t>Alta</a:t>
          </a:r>
          <a:endParaRPr lang="es-ES" sz="1600" dirty="0"/>
        </a:p>
      </dgm:t>
    </dgm:pt>
    <dgm:pt modelId="{D83713F4-016E-4BA3-A11C-437C0D5373E7}" type="parTrans" cxnId="{FB76E5E6-0791-470E-B196-BE815585E51C}">
      <dgm:prSet/>
      <dgm:spPr/>
      <dgm:t>
        <a:bodyPr/>
        <a:lstStyle/>
        <a:p>
          <a:endParaRPr lang="es-ES" sz="1600"/>
        </a:p>
      </dgm:t>
    </dgm:pt>
    <dgm:pt modelId="{532EF419-AB18-489F-9596-4C2C4A138E10}" type="sibTrans" cxnId="{FB76E5E6-0791-470E-B196-BE815585E51C}">
      <dgm:prSet/>
      <dgm:spPr/>
      <dgm:t>
        <a:bodyPr/>
        <a:lstStyle/>
        <a:p>
          <a:endParaRPr lang="es-ES" sz="1600"/>
        </a:p>
      </dgm:t>
    </dgm:pt>
    <dgm:pt modelId="{3F74D98A-AD5B-4364-8572-94B4ED2C9BE1}">
      <dgm:prSet phldrT="[Texto]" custT="1"/>
      <dgm:spPr/>
      <dgm:t>
        <a:bodyPr/>
        <a:lstStyle/>
        <a:p>
          <a:r>
            <a:rPr lang="es-ES" sz="1600" dirty="0" smtClean="0"/>
            <a:t>Media Alta</a:t>
          </a:r>
          <a:endParaRPr lang="es-ES" sz="1600" dirty="0"/>
        </a:p>
      </dgm:t>
    </dgm:pt>
    <dgm:pt modelId="{4D6CCC92-032B-444C-A6BA-2ED55F9A7B50}" type="parTrans" cxnId="{9F677C04-A9BB-46C6-908D-16BAA8CA98AD}">
      <dgm:prSet/>
      <dgm:spPr/>
      <dgm:t>
        <a:bodyPr/>
        <a:lstStyle/>
        <a:p>
          <a:endParaRPr lang="es-ES" sz="1600"/>
        </a:p>
      </dgm:t>
    </dgm:pt>
    <dgm:pt modelId="{A3D278C3-8C83-4D6C-BC00-749EF167DA1D}" type="sibTrans" cxnId="{9F677C04-A9BB-46C6-908D-16BAA8CA98AD}">
      <dgm:prSet/>
      <dgm:spPr/>
      <dgm:t>
        <a:bodyPr/>
        <a:lstStyle/>
        <a:p>
          <a:endParaRPr lang="es-ES" sz="1600"/>
        </a:p>
      </dgm:t>
    </dgm:pt>
    <dgm:pt modelId="{0C31F291-2221-4A5A-8C4F-16BD4DBD1051}">
      <dgm:prSet phldrT="[Texto]" custT="1"/>
      <dgm:spPr/>
      <dgm:t>
        <a:bodyPr/>
        <a:lstStyle/>
        <a:p>
          <a:r>
            <a:rPr lang="es-ES" sz="1600" dirty="0" smtClean="0"/>
            <a:t>Media típica</a:t>
          </a:r>
          <a:endParaRPr lang="es-ES" sz="1600" dirty="0"/>
        </a:p>
      </dgm:t>
    </dgm:pt>
    <dgm:pt modelId="{5961DB2C-FC33-42EC-AEDF-1D11DA28B123}" type="parTrans" cxnId="{0A2BB433-738A-461C-BF44-E60068574A5C}">
      <dgm:prSet/>
      <dgm:spPr/>
      <dgm:t>
        <a:bodyPr/>
        <a:lstStyle/>
        <a:p>
          <a:endParaRPr lang="es-ES" sz="1600"/>
        </a:p>
      </dgm:t>
    </dgm:pt>
    <dgm:pt modelId="{FC0E97AB-9139-46D4-988A-40635561602E}" type="sibTrans" cxnId="{0A2BB433-738A-461C-BF44-E60068574A5C}">
      <dgm:prSet/>
      <dgm:spPr/>
      <dgm:t>
        <a:bodyPr/>
        <a:lstStyle/>
        <a:p>
          <a:endParaRPr lang="es-ES" sz="1600"/>
        </a:p>
      </dgm:t>
    </dgm:pt>
    <dgm:pt modelId="{5018A4F5-55FA-4525-99E9-14C6E00D9C58}">
      <dgm:prSet phldrT="[Texto]" custT="1"/>
      <dgm:spPr/>
      <dgm:t>
        <a:bodyPr/>
        <a:lstStyle/>
        <a:p>
          <a:r>
            <a:rPr lang="es-ES" sz="1600" dirty="0" smtClean="0"/>
            <a:t>Media Baja</a:t>
          </a:r>
          <a:endParaRPr lang="es-ES" sz="1600" dirty="0"/>
        </a:p>
      </dgm:t>
    </dgm:pt>
    <dgm:pt modelId="{B144131B-53A3-46F0-A2A4-72BDCBDF15EB}" type="parTrans" cxnId="{D3DCA270-0E35-4160-A026-567302E38B05}">
      <dgm:prSet/>
      <dgm:spPr/>
      <dgm:t>
        <a:bodyPr/>
        <a:lstStyle/>
        <a:p>
          <a:endParaRPr lang="es-ES" sz="1600"/>
        </a:p>
      </dgm:t>
    </dgm:pt>
    <dgm:pt modelId="{94C59800-C618-4A1D-A97E-45142E0AD48E}" type="sibTrans" cxnId="{D3DCA270-0E35-4160-A026-567302E38B05}">
      <dgm:prSet/>
      <dgm:spPr/>
      <dgm:t>
        <a:bodyPr/>
        <a:lstStyle/>
        <a:p>
          <a:endParaRPr lang="es-ES" sz="1600"/>
        </a:p>
      </dgm:t>
    </dgm:pt>
    <dgm:pt modelId="{BABF2249-2D82-4C80-B06E-F5ABD16909B9}">
      <dgm:prSet phldrT="[Texto]" custT="1"/>
      <dgm:spPr/>
      <dgm:t>
        <a:bodyPr/>
        <a:lstStyle/>
        <a:p>
          <a:r>
            <a:rPr lang="es-ES" sz="1600" dirty="0" smtClean="0"/>
            <a:t>Baja</a:t>
          </a:r>
          <a:endParaRPr lang="es-ES" sz="1600" dirty="0"/>
        </a:p>
      </dgm:t>
    </dgm:pt>
    <dgm:pt modelId="{4B95FBCA-14A9-4F4C-9BD5-C28F4D83861B}" type="parTrans" cxnId="{C6996048-40B5-4787-B516-7DBED139ACF7}">
      <dgm:prSet/>
      <dgm:spPr/>
      <dgm:t>
        <a:bodyPr/>
        <a:lstStyle/>
        <a:p>
          <a:endParaRPr lang="es-ES" sz="1600"/>
        </a:p>
      </dgm:t>
    </dgm:pt>
    <dgm:pt modelId="{D44E8347-4469-419F-96D7-A1F559EAA43B}" type="sibTrans" cxnId="{C6996048-40B5-4787-B516-7DBED139ACF7}">
      <dgm:prSet/>
      <dgm:spPr/>
      <dgm:t>
        <a:bodyPr/>
        <a:lstStyle/>
        <a:p>
          <a:endParaRPr lang="es-ES" sz="1600"/>
        </a:p>
      </dgm:t>
    </dgm:pt>
    <dgm:pt modelId="{8E5C6B73-2060-4A4B-9733-6BB0ADB80853}" type="pres">
      <dgm:prSet presAssocID="{0D4E739D-2D44-4E53-9147-540946D8D40D}" presName="cycle" presStyleCnt="0">
        <dgm:presLayoutVars>
          <dgm:dir/>
          <dgm:resizeHandles val="exact"/>
        </dgm:presLayoutVars>
      </dgm:prSet>
      <dgm:spPr/>
      <dgm:t>
        <a:bodyPr/>
        <a:lstStyle/>
        <a:p>
          <a:endParaRPr lang="es-ES"/>
        </a:p>
      </dgm:t>
    </dgm:pt>
    <dgm:pt modelId="{36116122-0458-4BC6-B693-5D2C4A6DAF7A}" type="pres">
      <dgm:prSet presAssocID="{4E3656F0-4844-47A1-8E2E-104F95C86F09}" presName="node" presStyleLbl="node1" presStyleIdx="0" presStyleCnt="5">
        <dgm:presLayoutVars>
          <dgm:bulletEnabled val="1"/>
        </dgm:presLayoutVars>
      </dgm:prSet>
      <dgm:spPr/>
      <dgm:t>
        <a:bodyPr/>
        <a:lstStyle/>
        <a:p>
          <a:endParaRPr lang="es-ES"/>
        </a:p>
      </dgm:t>
    </dgm:pt>
    <dgm:pt modelId="{A27ED9EF-BDB7-4022-BB38-FA09D1909C56}" type="pres">
      <dgm:prSet presAssocID="{4E3656F0-4844-47A1-8E2E-104F95C86F09}" presName="spNode" presStyleCnt="0"/>
      <dgm:spPr/>
    </dgm:pt>
    <dgm:pt modelId="{5B524BB4-B313-4B31-BA40-291E9AE21E46}" type="pres">
      <dgm:prSet presAssocID="{532EF419-AB18-489F-9596-4C2C4A138E10}" presName="sibTrans" presStyleLbl="sibTrans1D1" presStyleIdx="0" presStyleCnt="5"/>
      <dgm:spPr/>
      <dgm:t>
        <a:bodyPr/>
        <a:lstStyle/>
        <a:p>
          <a:endParaRPr lang="es-ES"/>
        </a:p>
      </dgm:t>
    </dgm:pt>
    <dgm:pt modelId="{507D8AEE-AE04-4202-B9F9-251F58852316}" type="pres">
      <dgm:prSet presAssocID="{3F74D98A-AD5B-4364-8572-94B4ED2C9BE1}" presName="node" presStyleLbl="node1" presStyleIdx="1" presStyleCnt="5">
        <dgm:presLayoutVars>
          <dgm:bulletEnabled val="1"/>
        </dgm:presLayoutVars>
      </dgm:prSet>
      <dgm:spPr/>
      <dgm:t>
        <a:bodyPr/>
        <a:lstStyle/>
        <a:p>
          <a:endParaRPr lang="es-ES"/>
        </a:p>
      </dgm:t>
    </dgm:pt>
    <dgm:pt modelId="{F5BD1ED2-EC7A-49B6-8996-99D13F1DCCC9}" type="pres">
      <dgm:prSet presAssocID="{3F74D98A-AD5B-4364-8572-94B4ED2C9BE1}" presName="spNode" presStyleCnt="0"/>
      <dgm:spPr/>
    </dgm:pt>
    <dgm:pt modelId="{203E17E8-69F2-405C-8813-B6BD295E1719}" type="pres">
      <dgm:prSet presAssocID="{A3D278C3-8C83-4D6C-BC00-749EF167DA1D}" presName="sibTrans" presStyleLbl="sibTrans1D1" presStyleIdx="1" presStyleCnt="5"/>
      <dgm:spPr/>
      <dgm:t>
        <a:bodyPr/>
        <a:lstStyle/>
        <a:p>
          <a:endParaRPr lang="es-ES"/>
        </a:p>
      </dgm:t>
    </dgm:pt>
    <dgm:pt modelId="{568A9F01-D8B1-4D8F-8EE9-DA55A7BF4892}" type="pres">
      <dgm:prSet presAssocID="{0C31F291-2221-4A5A-8C4F-16BD4DBD1051}" presName="node" presStyleLbl="node1" presStyleIdx="2" presStyleCnt="5">
        <dgm:presLayoutVars>
          <dgm:bulletEnabled val="1"/>
        </dgm:presLayoutVars>
      </dgm:prSet>
      <dgm:spPr/>
      <dgm:t>
        <a:bodyPr/>
        <a:lstStyle/>
        <a:p>
          <a:endParaRPr lang="es-ES"/>
        </a:p>
      </dgm:t>
    </dgm:pt>
    <dgm:pt modelId="{50C2609E-7FAB-491E-B964-BE52619F5783}" type="pres">
      <dgm:prSet presAssocID="{0C31F291-2221-4A5A-8C4F-16BD4DBD1051}" presName="spNode" presStyleCnt="0"/>
      <dgm:spPr/>
    </dgm:pt>
    <dgm:pt modelId="{0E141202-2651-4818-988A-9B26D21F7D8B}" type="pres">
      <dgm:prSet presAssocID="{FC0E97AB-9139-46D4-988A-40635561602E}" presName="sibTrans" presStyleLbl="sibTrans1D1" presStyleIdx="2" presStyleCnt="5"/>
      <dgm:spPr/>
      <dgm:t>
        <a:bodyPr/>
        <a:lstStyle/>
        <a:p>
          <a:endParaRPr lang="es-ES"/>
        </a:p>
      </dgm:t>
    </dgm:pt>
    <dgm:pt modelId="{2C874431-5426-4195-84DC-49912BD146AB}" type="pres">
      <dgm:prSet presAssocID="{5018A4F5-55FA-4525-99E9-14C6E00D9C58}" presName="node" presStyleLbl="node1" presStyleIdx="3" presStyleCnt="5">
        <dgm:presLayoutVars>
          <dgm:bulletEnabled val="1"/>
        </dgm:presLayoutVars>
      </dgm:prSet>
      <dgm:spPr/>
      <dgm:t>
        <a:bodyPr/>
        <a:lstStyle/>
        <a:p>
          <a:endParaRPr lang="es-ES"/>
        </a:p>
      </dgm:t>
    </dgm:pt>
    <dgm:pt modelId="{48A9F815-8FC3-4F58-ABFB-D3DC3AA85CB2}" type="pres">
      <dgm:prSet presAssocID="{5018A4F5-55FA-4525-99E9-14C6E00D9C58}" presName="spNode" presStyleCnt="0"/>
      <dgm:spPr/>
    </dgm:pt>
    <dgm:pt modelId="{E35F4891-0E05-4C52-AF4C-9BEBCB256D62}" type="pres">
      <dgm:prSet presAssocID="{94C59800-C618-4A1D-A97E-45142E0AD48E}" presName="sibTrans" presStyleLbl="sibTrans1D1" presStyleIdx="3" presStyleCnt="5"/>
      <dgm:spPr/>
      <dgm:t>
        <a:bodyPr/>
        <a:lstStyle/>
        <a:p>
          <a:endParaRPr lang="es-ES"/>
        </a:p>
      </dgm:t>
    </dgm:pt>
    <dgm:pt modelId="{4EFA795E-B8A0-4E2D-ACA8-B97D6C80A88D}" type="pres">
      <dgm:prSet presAssocID="{BABF2249-2D82-4C80-B06E-F5ABD16909B9}" presName="node" presStyleLbl="node1" presStyleIdx="4" presStyleCnt="5">
        <dgm:presLayoutVars>
          <dgm:bulletEnabled val="1"/>
        </dgm:presLayoutVars>
      </dgm:prSet>
      <dgm:spPr/>
      <dgm:t>
        <a:bodyPr/>
        <a:lstStyle/>
        <a:p>
          <a:endParaRPr lang="es-ES"/>
        </a:p>
      </dgm:t>
    </dgm:pt>
    <dgm:pt modelId="{AC43BBDE-53E7-40AE-A0A8-89EE8F66772B}" type="pres">
      <dgm:prSet presAssocID="{BABF2249-2D82-4C80-B06E-F5ABD16909B9}" presName="spNode" presStyleCnt="0"/>
      <dgm:spPr/>
    </dgm:pt>
    <dgm:pt modelId="{481DB29E-4D20-415A-9383-37AF32362A4C}" type="pres">
      <dgm:prSet presAssocID="{D44E8347-4469-419F-96D7-A1F559EAA43B}" presName="sibTrans" presStyleLbl="sibTrans1D1" presStyleIdx="4" presStyleCnt="5"/>
      <dgm:spPr/>
      <dgm:t>
        <a:bodyPr/>
        <a:lstStyle/>
        <a:p>
          <a:endParaRPr lang="es-ES"/>
        </a:p>
      </dgm:t>
    </dgm:pt>
  </dgm:ptLst>
  <dgm:cxnLst>
    <dgm:cxn modelId="{F5557A38-E911-4D4D-804B-783034CE76BA}" type="presOf" srcId="{532EF419-AB18-489F-9596-4C2C4A138E10}" destId="{5B524BB4-B313-4B31-BA40-291E9AE21E46}" srcOrd="0" destOrd="0" presId="urn:microsoft.com/office/officeart/2005/8/layout/cycle5"/>
    <dgm:cxn modelId="{882BB5A3-3ED0-4071-8A32-0FCA4C135E75}" type="presOf" srcId="{0D4E739D-2D44-4E53-9147-540946D8D40D}" destId="{8E5C6B73-2060-4A4B-9733-6BB0ADB80853}" srcOrd="0" destOrd="0" presId="urn:microsoft.com/office/officeart/2005/8/layout/cycle5"/>
    <dgm:cxn modelId="{E4A7A1E3-DFBA-4FDE-B982-32E9A960A6CC}" type="presOf" srcId="{4E3656F0-4844-47A1-8E2E-104F95C86F09}" destId="{36116122-0458-4BC6-B693-5D2C4A6DAF7A}" srcOrd="0" destOrd="0" presId="urn:microsoft.com/office/officeart/2005/8/layout/cycle5"/>
    <dgm:cxn modelId="{D3DCA270-0E35-4160-A026-567302E38B05}" srcId="{0D4E739D-2D44-4E53-9147-540946D8D40D}" destId="{5018A4F5-55FA-4525-99E9-14C6E00D9C58}" srcOrd="3" destOrd="0" parTransId="{B144131B-53A3-46F0-A2A4-72BDCBDF15EB}" sibTransId="{94C59800-C618-4A1D-A97E-45142E0AD48E}"/>
    <dgm:cxn modelId="{FB76E5E6-0791-470E-B196-BE815585E51C}" srcId="{0D4E739D-2D44-4E53-9147-540946D8D40D}" destId="{4E3656F0-4844-47A1-8E2E-104F95C86F09}" srcOrd="0" destOrd="0" parTransId="{D83713F4-016E-4BA3-A11C-437C0D5373E7}" sibTransId="{532EF419-AB18-489F-9596-4C2C4A138E10}"/>
    <dgm:cxn modelId="{C4F711AC-1D55-4E84-A919-769A7A75F0C3}" type="presOf" srcId="{D44E8347-4469-419F-96D7-A1F559EAA43B}" destId="{481DB29E-4D20-415A-9383-37AF32362A4C}" srcOrd="0" destOrd="0" presId="urn:microsoft.com/office/officeart/2005/8/layout/cycle5"/>
    <dgm:cxn modelId="{9AEA602B-214D-4D8E-B2CD-A68B3AE7E3C2}" type="presOf" srcId="{94C59800-C618-4A1D-A97E-45142E0AD48E}" destId="{E35F4891-0E05-4C52-AF4C-9BEBCB256D62}" srcOrd="0" destOrd="0" presId="urn:microsoft.com/office/officeart/2005/8/layout/cycle5"/>
    <dgm:cxn modelId="{90D6EB79-3ECC-490F-A59B-9D0F9C93535D}" type="presOf" srcId="{0C31F291-2221-4A5A-8C4F-16BD4DBD1051}" destId="{568A9F01-D8B1-4D8F-8EE9-DA55A7BF4892}" srcOrd="0" destOrd="0" presId="urn:microsoft.com/office/officeart/2005/8/layout/cycle5"/>
    <dgm:cxn modelId="{94EACD28-054E-4423-B08F-1755C88467D5}" type="presOf" srcId="{BABF2249-2D82-4C80-B06E-F5ABD16909B9}" destId="{4EFA795E-B8A0-4E2D-ACA8-B97D6C80A88D}" srcOrd="0" destOrd="0" presId="urn:microsoft.com/office/officeart/2005/8/layout/cycle5"/>
    <dgm:cxn modelId="{9F677C04-A9BB-46C6-908D-16BAA8CA98AD}" srcId="{0D4E739D-2D44-4E53-9147-540946D8D40D}" destId="{3F74D98A-AD5B-4364-8572-94B4ED2C9BE1}" srcOrd="1" destOrd="0" parTransId="{4D6CCC92-032B-444C-A6BA-2ED55F9A7B50}" sibTransId="{A3D278C3-8C83-4D6C-BC00-749EF167DA1D}"/>
    <dgm:cxn modelId="{C6996048-40B5-4787-B516-7DBED139ACF7}" srcId="{0D4E739D-2D44-4E53-9147-540946D8D40D}" destId="{BABF2249-2D82-4C80-B06E-F5ABD16909B9}" srcOrd="4" destOrd="0" parTransId="{4B95FBCA-14A9-4F4C-9BD5-C28F4D83861B}" sibTransId="{D44E8347-4469-419F-96D7-A1F559EAA43B}"/>
    <dgm:cxn modelId="{70C857A0-FAB6-4C8B-8C60-3692F64313DF}" type="presOf" srcId="{A3D278C3-8C83-4D6C-BC00-749EF167DA1D}" destId="{203E17E8-69F2-405C-8813-B6BD295E1719}" srcOrd="0" destOrd="0" presId="urn:microsoft.com/office/officeart/2005/8/layout/cycle5"/>
    <dgm:cxn modelId="{9D198484-E825-4B19-ACDB-E91617D10B0F}" type="presOf" srcId="{5018A4F5-55FA-4525-99E9-14C6E00D9C58}" destId="{2C874431-5426-4195-84DC-49912BD146AB}" srcOrd="0" destOrd="0" presId="urn:microsoft.com/office/officeart/2005/8/layout/cycle5"/>
    <dgm:cxn modelId="{9E65E3B0-D767-43CF-BB37-498B8A115CE3}" type="presOf" srcId="{FC0E97AB-9139-46D4-988A-40635561602E}" destId="{0E141202-2651-4818-988A-9B26D21F7D8B}" srcOrd="0" destOrd="0" presId="urn:microsoft.com/office/officeart/2005/8/layout/cycle5"/>
    <dgm:cxn modelId="{CDC886DF-CCF9-4F48-8B46-F2B4D41A6AA6}" type="presOf" srcId="{3F74D98A-AD5B-4364-8572-94B4ED2C9BE1}" destId="{507D8AEE-AE04-4202-B9F9-251F58852316}" srcOrd="0" destOrd="0" presId="urn:microsoft.com/office/officeart/2005/8/layout/cycle5"/>
    <dgm:cxn modelId="{0A2BB433-738A-461C-BF44-E60068574A5C}" srcId="{0D4E739D-2D44-4E53-9147-540946D8D40D}" destId="{0C31F291-2221-4A5A-8C4F-16BD4DBD1051}" srcOrd="2" destOrd="0" parTransId="{5961DB2C-FC33-42EC-AEDF-1D11DA28B123}" sibTransId="{FC0E97AB-9139-46D4-988A-40635561602E}"/>
    <dgm:cxn modelId="{8D8052AE-5293-43FC-BB24-F1A777803D58}" type="presParOf" srcId="{8E5C6B73-2060-4A4B-9733-6BB0ADB80853}" destId="{36116122-0458-4BC6-B693-5D2C4A6DAF7A}" srcOrd="0" destOrd="0" presId="urn:microsoft.com/office/officeart/2005/8/layout/cycle5"/>
    <dgm:cxn modelId="{F776C7F0-405A-4BD8-8998-743DF7581685}" type="presParOf" srcId="{8E5C6B73-2060-4A4B-9733-6BB0ADB80853}" destId="{A27ED9EF-BDB7-4022-BB38-FA09D1909C56}" srcOrd="1" destOrd="0" presId="urn:microsoft.com/office/officeart/2005/8/layout/cycle5"/>
    <dgm:cxn modelId="{A851FD04-7621-44B4-A97F-14451B14F19C}" type="presParOf" srcId="{8E5C6B73-2060-4A4B-9733-6BB0ADB80853}" destId="{5B524BB4-B313-4B31-BA40-291E9AE21E46}" srcOrd="2" destOrd="0" presId="urn:microsoft.com/office/officeart/2005/8/layout/cycle5"/>
    <dgm:cxn modelId="{1A9532F7-2FE5-431A-BEF0-A9FFBD1C1983}" type="presParOf" srcId="{8E5C6B73-2060-4A4B-9733-6BB0ADB80853}" destId="{507D8AEE-AE04-4202-B9F9-251F58852316}" srcOrd="3" destOrd="0" presId="urn:microsoft.com/office/officeart/2005/8/layout/cycle5"/>
    <dgm:cxn modelId="{2197B77F-A407-4D8F-84B6-33240EA92742}" type="presParOf" srcId="{8E5C6B73-2060-4A4B-9733-6BB0ADB80853}" destId="{F5BD1ED2-EC7A-49B6-8996-99D13F1DCCC9}" srcOrd="4" destOrd="0" presId="urn:microsoft.com/office/officeart/2005/8/layout/cycle5"/>
    <dgm:cxn modelId="{79A29554-64B3-480B-AC51-4E6C6D00CD21}" type="presParOf" srcId="{8E5C6B73-2060-4A4B-9733-6BB0ADB80853}" destId="{203E17E8-69F2-405C-8813-B6BD295E1719}" srcOrd="5" destOrd="0" presId="urn:microsoft.com/office/officeart/2005/8/layout/cycle5"/>
    <dgm:cxn modelId="{B088BD77-5967-43E0-9CF9-9BD443807579}" type="presParOf" srcId="{8E5C6B73-2060-4A4B-9733-6BB0ADB80853}" destId="{568A9F01-D8B1-4D8F-8EE9-DA55A7BF4892}" srcOrd="6" destOrd="0" presId="urn:microsoft.com/office/officeart/2005/8/layout/cycle5"/>
    <dgm:cxn modelId="{8870F532-CA3D-4AAC-A54C-AAD2C5AB0882}" type="presParOf" srcId="{8E5C6B73-2060-4A4B-9733-6BB0ADB80853}" destId="{50C2609E-7FAB-491E-B964-BE52619F5783}" srcOrd="7" destOrd="0" presId="urn:microsoft.com/office/officeart/2005/8/layout/cycle5"/>
    <dgm:cxn modelId="{BC3F85B9-0A59-476B-A602-1A0D17308773}" type="presParOf" srcId="{8E5C6B73-2060-4A4B-9733-6BB0ADB80853}" destId="{0E141202-2651-4818-988A-9B26D21F7D8B}" srcOrd="8" destOrd="0" presId="urn:microsoft.com/office/officeart/2005/8/layout/cycle5"/>
    <dgm:cxn modelId="{D8C28C29-73EF-4AE7-B97E-52E94B47D9AE}" type="presParOf" srcId="{8E5C6B73-2060-4A4B-9733-6BB0ADB80853}" destId="{2C874431-5426-4195-84DC-49912BD146AB}" srcOrd="9" destOrd="0" presId="urn:microsoft.com/office/officeart/2005/8/layout/cycle5"/>
    <dgm:cxn modelId="{8FB1CC60-F87D-4EB5-8842-5384CB58468C}" type="presParOf" srcId="{8E5C6B73-2060-4A4B-9733-6BB0ADB80853}" destId="{48A9F815-8FC3-4F58-ABFB-D3DC3AA85CB2}" srcOrd="10" destOrd="0" presId="urn:microsoft.com/office/officeart/2005/8/layout/cycle5"/>
    <dgm:cxn modelId="{0539DE52-BC77-470A-A5BB-A769798985F9}" type="presParOf" srcId="{8E5C6B73-2060-4A4B-9733-6BB0ADB80853}" destId="{E35F4891-0E05-4C52-AF4C-9BEBCB256D62}" srcOrd="11" destOrd="0" presId="urn:microsoft.com/office/officeart/2005/8/layout/cycle5"/>
    <dgm:cxn modelId="{CBEF4FDD-39F4-4B1A-B00A-6AB5F2B9A8BA}" type="presParOf" srcId="{8E5C6B73-2060-4A4B-9733-6BB0ADB80853}" destId="{4EFA795E-B8A0-4E2D-ACA8-B97D6C80A88D}" srcOrd="12" destOrd="0" presId="urn:microsoft.com/office/officeart/2005/8/layout/cycle5"/>
    <dgm:cxn modelId="{C57A35C6-DA44-450D-A9EA-931043BCEFD9}" type="presParOf" srcId="{8E5C6B73-2060-4A4B-9733-6BB0ADB80853}" destId="{AC43BBDE-53E7-40AE-A0A8-89EE8F66772B}" srcOrd="13" destOrd="0" presId="urn:microsoft.com/office/officeart/2005/8/layout/cycle5"/>
    <dgm:cxn modelId="{B91BAF7C-7E65-4E4F-9C11-D1F87E8C9348}" type="presParOf" srcId="{8E5C6B73-2060-4A4B-9733-6BB0ADB80853}" destId="{481DB29E-4D20-415A-9383-37AF32362A4C}"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0463EF2-1EDB-4985-AECF-A5055FB30B41}" type="doc">
      <dgm:prSet loTypeId="urn:microsoft.com/office/officeart/2005/8/layout/hProcess4" loCatId="process" qsTypeId="urn:microsoft.com/office/officeart/2005/8/quickstyle/simple2" qsCatId="simple" csTypeId="urn:microsoft.com/office/officeart/2005/8/colors/accent1_1" csCatId="accent1" phldr="1"/>
      <dgm:spPr/>
      <dgm:t>
        <a:bodyPr/>
        <a:lstStyle/>
        <a:p>
          <a:endParaRPr lang="es-ES"/>
        </a:p>
      </dgm:t>
    </dgm:pt>
    <dgm:pt modelId="{DF20DF98-3466-491D-87E3-53545250BD50}">
      <dgm:prSet phldrT="[Texto]" custT="1"/>
      <dgm:spPr/>
      <dgm:t>
        <a:bodyPr/>
        <a:lstStyle/>
        <a:p>
          <a:r>
            <a:rPr lang="es-ES" sz="1200" dirty="0" err="1" smtClean="0"/>
            <a:t>Maslow</a:t>
          </a:r>
          <a:endParaRPr lang="es-ES" sz="1200" dirty="0"/>
        </a:p>
      </dgm:t>
    </dgm:pt>
    <dgm:pt modelId="{64A3227D-2B3B-4FDD-9948-C3ADFA601F00}" type="parTrans" cxnId="{4D9DA099-CB30-487E-AD10-D738E4836019}">
      <dgm:prSet/>
      <dgm:spPr/>
      <dgm:t>
        <a:bodyPr/>
        <a:lstStyle/>
        <a:p>
          <a:endParaRPr lang="es-ES" sz="1200"/>
        </a:p>
      </dgm:t>
    </dgm:pt>
    <dgm:pt modelId="{23F86664-7BAE-4C32-AEB0-C9620941650C}" type="sibTrans" cxnId="{4D9DA099-CB30-487E-AD10-D738E4836019}">
      <dgm:prSet/>
      <dgm:spPr/>
      <dgm:t>
        <a:bodyPr/>
        <a:lstStyle/>
        <a:p>
          <a:endParaRPr lang="es-ES" sz="1200"/>
        </a:p>
      </dgm:t>
    </dgm:pt>
    <dgm:pt modelId="{1C74BB11-C963-4CEE-ACA2-56DE099DB353}">
      <dgm:prSet phldrT="[Texto]" custT="1"/>
      <dgm:spPr/>
      <dgm:t>
        <a:bodyPr/>
        <a:lstStyle/>
        <a:p>
          <a:r>
            <a:rPr lang="es-ES" sz="1200" dirty="0" smtClean="0"/>
            <a:t>Necesidad psicológica</a:t>
          </a:r>
          <a:endParaRPr lang="es-ES" sz="1200" dirty="0"/>
        </a:p>
      </dgm:t>
    </dgm:pt>
    <dgm:pt modelId="{7D0478A4-685F-4684-974B-B82038A6061D}" type="parTrans" cxnId="{6CA61589-2CC8-4F2D-AC11-DD78727E68F3}">
      <dgm:prSet/>
      <dgm:spPr/>
      <dgm:t>
        <a:bodyPr/>
        <a:lstStyle/>
        <a:p>
          <a:endParaRPr lang="es-ES" sz="1200"/>
        </a:p>
      </dgm:t>
    </dgm:pt>
    <dgm:pt modelId="{19D29D14-7B68-4CE5-8991-845C0C26B604}" type="sibTrans" cxnId="{6CA61589-2CC8-4F2D-AC11-DD78727E68F3}">
      <dgm:prSet/>
      <dgm:spPr/>
      <dgm:t>
        <a:bodyPr/>
        <a:lstStyle/>
        <a:p>
          <a:endParaRPr lang="es-ES" sz="1200"/>
        </a:p>
      </dgm:t>
    </dgm:pt>
    <dgm:pt modelId="{0AD6376A-211B-4FCD-AA0D-40141DBE9FB9}">
      <dgm:prSet phldrT="[Texto]" custT="1"/>
      <dgm:spPr/>
      <dgm:t>
        <a:bodyPr/>
        <a:lstStyle/>
        <a:p>
          <a:r>
            <a:rPr lang="es-ES" sz="1200" dirty="0" smtClean="0"/>
            <a:t>Mc </a:t>
          </a:r>
          <a:r>
            <a:rPr lang="es-ES" sz="1200" dirty="0" err="1" smtClean="0"/>
            <a:t>Guire</a:t>
          </a:r>
          <a:endParaRPr lang="es-ES" sz="1200" dirty="0"/>
        </a:p>
      </dgm:t>
    </dgm:pt>
    <dgm:pt modelId="{5DEE7A1B-298A-4F89-B128-424B8DDA0E89}" type="parTrans" cxnId="{18B2CD7D-1B00-41CA-ABF0-E75EE8C34362}">
      <dgm:prSet/>
      <dgm:spPr/>
      <dgm:t>
        <a:bodyPr/>
        <a:lstStyle/>
        <a:p>
          <a:endParaRPr lang="es-ES" sz="1200"/>
        </a:p>
      </dgm:t>
    </dgm:pt>
    <dgm:pt modelId="{16DD4EAA-96B6-4AF5-A433-F04649A4355E}" type="sibTrans" cxnId="{18B2CD7D-1B00-41CA-ABF0-E75EE8C34362}">
      <dgm:prSet/>
      <dgm:spPr/>
      <dgm:t>
        <a:bodyPr/>
        <a:lstStyle/>
        <a:p>
          <a:endParaRPr lang="es-ES" sz="1200"/>
        </a:p>
      </dgm:t>
    </dgm:pt>
    <dgm:pt modelId="{8A3590D5-A07E-4F40-B22F-B511998856F9}">
      <dgm:prSet phldrT="[Texto]" custT="1"/>
      <dgm:spPr/>
      <dgm:t>
        <a:bodyPr/>
        <a:lstStyle/>
        <a:p>
          <a:r>
            <a:rPr lang="es-ES" sz="1200" dirty="0" err="1" smtClean="0"/>
            <a:t>N.Coherencia</a:t>
          </a:r>
          <a:endParaRPr lang="es-ES" sz="1200" dirty="0"/>
        </a:p>
      </dgm:t>
    </dgm:pt>
    <dgm:pt modelId="{E9009B4B-B5E7-4C3A-9E7A-A8A9A0E0E198}" type="parTrans" cxnId="{B4C8C69C-5C6F-47DB-BCA7-9A23127E8BA7}">
      <dgm:prSet/>
      <dgm:spPr/>
      <dgm:t>
        <a:bodyPr/>
        <a:lstStyle/>
        <a:p>
          <a:endParaRPr lang="es-ES" sz="1200"/>
        </a:p>
      </dgm:t>
    </dgm:pt>
    <dgm:pt modelId="{1B5DBB72-160B-4353-9278-1F7224800E1F}" type="sibTrans" cxnId="{B4C8C69C-5C6F-47DB-BCA7-9A23127E8BA7}">
      <dgm:prSet/>
      <dgm:spPr/>
      <dgm:t>
        <a:bodyPr/>
        <a:lstStyle/>
        <a:p>
          <a:endParaRPr lang="es-ES" sz="1200"/>
        </a:p>
      </dgm:t>
    </dgm:pt>
    <dgm:pt modelId="{6B5B6A3F-F95F-43F0-8EFC-CFA0798F12CF}">
      <dgm:prSet phldrT="[Texto]" custT="1"/>
      <dgm:spPr/>
      <dgm:t>
        <a:bodyPr/>
        <a:lstStyle/>
        <a:p>
          <a:r>
            <a:rPr lang="es-ES" sz="1200" dirty="0" err="1" smtClean="0"/>
            <a:t>N.Atribución</a:t>
          </a:r>
          <a:endParaRPr lang="es-ES" sz="1200" dirty="0"/>
        </a:p>
      </dgm:t>
    </dgm:pt>
    <dgm:pt modelId="{7368500B-5FDB-4E4A-89F9-18E0B5863546}" type="parTrans" cxnId="{82C8E16F-F167-4045-B843-F69AE63E7CD9}">
      <dgm:prSet/>
      <dgm:spPr/>
      <dgm:t>
        <a:bodyPr/>
        <a:lstStyle/>
        <a:p>
          <a:endParaRPr lang="es-ES" sz="1200"/>
        </a:p>
      </dgm:t>
    </dgm:pt>
    <dgm:pt modelId="{C2A35D3A-96C7-4E30-B845-04180B585300}" type="sibTrans" cxnId="{82C8E16F-F167-4045-B843-F69AE63E7CD9}">
      <dgm:prSet/>
      <dgm:spPr/>
      <dgm:t>
        <a:bodyPr/>
        <a:lstStyle/>
        <a:p>
          <a:endParaRPr lang="es-ES" sz="1200"/>
        </a:p>
      </dgm:t>
    </dgm:pt>
    <dgm:pt modelId="{E7E24366-1970-431D-9F63-866BA0AEF045}">
      <dgm:prSet phldrT="[Texto]" custT="1"/>
      <dgm:spPr/>
      <dgm:t>
        <a:bodyPr/>
        <a:lstStyle/>
        <a:p>
          <a:r>
            <a:rPr lang="es-ES" sz="1200" dirty="0" err="1" smtClean="0"/>
            <a:t>N.Recibir</a:t>
          </a:r>
          <a:r>
            <a:rPr lang="es-ES" sz="1200" dirty="0" smtClean="0"/>
            <a:t> aprobación</a:t>
          </a:r>
          <a:endParaRPr lang="es-ES" sz="1200" dirty="0"/>
        </a:p>
      </dgm:t>
    </dgm:pt>
    <dgm:pt modelId="{3D5C63BA-23C9-4F7D-9C57-613C70DEEBDB}" type="parTrans" cxnId="{10BDADE9-A8A2-4814-B6F1-508756178548}">
      <dgm:prSet/>
      <dgm:spPr/>
      <dgm:t>
        <a:bodyPr/>
        <a:lstStyle/>
        <a:p>
          <a:endParaRPr lang="es-ES" sz="1200"/>
        </a:p>
      </dgm:t>
    </dgm:pt>
    <dgm:pt modelId="{CA94712B-BC70-4E7D-8DCA-CD0A6E301F35}" type="sibTrans" cxnId="{10BDADE9-A8A2-4814-B6F1-508756178548}">
      <dgm:prSet/>
      <dgm:spPr/>
      <dgm:t>
        <a:bodyPr/>
        <a:lstStyle/>
        <a:p>
          <a:endParaRPr lang="es-ES" sz="1200"/>
        </a:p>
      </dgm:t>
    </dgm:pt>
    <dgm:pt modelId="{8DC86D4F-0A39-43FA-A4AC-7F224A1FA476}">
      <dgm:prSet phldrT="[Texto]" custT="1"/>
      <dgm:spPr/>
      <dgm:t>
        <a:bodyPr/>
        <a:lstStyle/>
        <a:p>
          <a:r>
            <a:rPr lang="es-ES" sz="1200" dirty="0" err="1" smtClean="0"/>
            <a:t>N.aserción</a:t>
          </a:r>
          <a:endParaRPr lang="es-ES" sz="1200" dirty="0"/>
        </a:p>
      </dgm:t>
    </dgm:pt>
    <dgm:pt modelId="{D7EB26AF-F013-45D5-B318-1D6E7D037796}" type="parTrans" cxnId="{0294E185-E02D-4495-A456-363BAD616B67}">
      <dgm:prSet/>
      <dgm:spPr/>
      <dgm:t>
        <a:bodyPr/>
        <a:lstStyle/>
        <a:p>
          <a:endParaRPr lang="es-ES" sz="1200"/>
        </a:p>
      </dgm:t>
    </dgm:pt>
    <dgm:pt modelId="{1F97319A-771E-47A7-B504-1360DC449A76}" type="sibTrans" cxnId="{0294E185-E02D-4495-A456-363BAD616B67}">
      <dgm:prSet/>
      <dgm:spPr/>
      <dgm:t>
        <a:bodyPr/>
        <a:lstStyle/>
        <a:p>
          <a:endParaRPr lang="es-ES" sz="1200"/>
        </a:p>
      </dgm:t>
    </dgm:pt>
    <dgm:pt modelId="{4F32DAA6-7211-4EB3-9CF7-4146E1F448D6}" type="pres">
      <dgm:prSet presAssocID="{50463EF2-1EDB-4985-AECF-A5055FB30B41}" presName="Name0" presStyleCnt="0">
        <dgm:presLayoutVars>
          <dgm:dir/>
          <dgm:animLvl val="lvl"/>
          <dgm:resizeHandles val="exact"/>
        </dgm:presLayoutVars>
      </dgm:prSet>
      <dgm:spPr/>
      <dgm:t>
        <a:bodyPr/>
        <a:lstStyle/>
        <a:p>
          <a:endParaRPr lang="es-ES"/>
        </a:p>
      </dgm:t>
    </dgm:pt>
    <dgm:pt modelId="{FE6FC467-DE37-4E6E-BF18-A2340FE5F72E}" type="pres">
      <dgm:prSet presAssocID="{50463EF2-1EDB-4985-AECF-A5055FB30B41}" presName="tSp" presStyleCnt="0"/>
      <dgm:spPr/>
    </dgm:pt>
    <dgm:pt modelId="{F03D25A3-99B5-4B0C-9016-E9C437334792}" type="pres">
      <dgm:prSet presAssocID="{50463EF2-1EDB-4985-AECF-A5055FB30B41}" presName="bSp" presStyleCnt="0"/>
      <dgm:spPr/>
    </dgm:pt>
    <dgm:pt modelId="{84946E35-879E-40F2-B886-7466BE9655BF}" type="pres">
      <dgm:prSet presAssocID="{50463EF2-1EDB-4985-AECF-A5055FB30B41}" presName="process" presStyleCnt="0"/>
      <dgm:spPr/>
    </dgm:pt>
    <dgm:pt modelId="{15651A0A-1727-48FE-A626-37FB5C6EAB83}" type="pres">
      <dgm:prSet presAssocID="{DF20DF98-3466-491D-87E3-53545250BD50}" presName="composite1" presStyleCnt="0"/>
      <dgm:spPr/>
    </dgm:pt>
    <dgm:pt modelId="{315308B6-C038-426A-8D8B-4A5CC0011A75}" type="pres">
      <dgm:prSet presAssocID="{DF20DF98-3466-491D-87E3-53545250BD50}" presName="dummyNode1" presStyleLbl="node1" presStyleIdx="0" presStyleCnt="2"/>
      <dgm:spPr/>
    </dgm:pt>
    <dgm:pt modelId="{5C91A1B2-09F6-45E6-B10C-BFEBF9CFC1BC}" type="pres">
      <dgm:prSet presAssocID="{DF20DF98-3466-491D-87E3-53545250BD50}" presName="childNode1" presStyleLbl="bgAcc1" presStyleIdx="0" presStyleCnt="2">
        <dgm:presLayoutVars>
          <dgm:bulletEnabled val="1"/>
        </dgm:presLayoutVars>
      </dgm:prSet>
      <dgm:spPr/>
      <dgm:t>
        <a:bodyPr/>
        <a:lstStyle/>
        <a:p>
          <a:endParaRPr lang="es-ES"/>
        </a:p>
      </dgm:t>
    </dgm:pt>
    <dgm:pt modelId="{1219445A-B4CF-4C47-AA30-684C6013E269}" type="pres">
      <dgm:prSet presAssocID="{DF20DF98-3466-491D-87E3-53545250BD50}" presName="childNode1tx" presStyleLbl="bgAcc1" presStyleIdx="0" presStyleCnt="2">
        <dgm:presLayoutVars>
          <dgm:bulletEnabled val="1"/>
        </dgm:presLayoutVars>
      </dgm:prSet>
      <dgm:spPr/>
      <dgm:t>
        <a:bodyPr/>
        <a:lstStyle/>
        <a:p>
          <a:endParaRPr lang="es-ES"/>
        </a:p>
      </dgm:t>
    </dgm:pt>
    <dgm:pt modelId="{D054DB9B-0A63-4892-A8E6-F54F038012AA}" type="pres">
      <dgm:prSet presAssocID="{DF20DF98-3466-491D-87E3-53545250BD50}" presName="parentNode1" presStyleLbl="node1" presStyleIdx="0" presStyleCnt="2" custScaleY="64857">
        <dgm:presLayoutVars>
          <dgm:chMax val="1"/>
          <dgm:bulletEnabled val="1"/>
        </dgm:presLayoutVars>
      </dgm:prSet>
      <dgm:spPr/>
      <dgm:t>
        <a:bodyPr/>
        <a:lstStyle/>
        <a:p>
          <a:endParaRPr lang="es-ES"/>
        </a:p>
      </dgm:t>
    </dgm:pt>
    <dgm:pt modelId="{3556A3CC-BEB0-4046-A1C7-D70BCDF9A228}" type="pres">
      <dgm:prSet presAssocID="{DF20DF98-3466-491D-87E3-53545250BD50}" presName="connSite1" presStyleCnt="0"/>
      <dgm:spPr/>
    </dgm:pt>
    <dgm:pt modelId="{8BC35E3A-C43F-4604-AAA4-2A448A45D1E7}" type="pres">
      <dgm:prSet presAssocID="{23F86664-7BAE-4C32-AEB0-C9620941650C}" presName="Name9" presStyleLbl="sibTrans2D1" presStyleIdx="0" presStyleCnt="1" custLinFactNeighborX="-8170" custLinFactNeighborY="-18410"/>
      <dgm:spPr/>
      <dgm:t>
        <a:bodyPr/>
        <a:lstStyle/>
        <a:p>
          <a:endParaRPr lang="es-ES"/>
        </a:p>
      </dgm:t>
    </dgm:pt>
    <dgm:pt modelId="{B5C0D293-2A42-4ACC-B740-589AFF484150}" type="pres">
      <dgm:prSet presAssocID="{0AD6376A-211B-4FCD-AA0D-40141DBE9FB9}" presName="composite2" presStyleCnt="0"/>
      <dgm:spPr/>
    </dgm:pt>
    <dgm:pt modelId="{E07FF67E-F8FF-4D84-BBBC-892F6261DB07}" type="pres">
      <dgm:prSet presAssocID="{0AD6376A-211B-4FCD-AA0D-40141DBE9FB9}" presName="dummyNode2" presStyleLbl="node1" presStyleIdx="0" presStyleCnt="2"/>
      <dgm:spPr/>
    </dgm:pt>
    <dgm:pt modelId="{65DE675B-2174-45B8-96CC-71E85783784F}" type="pres">
      <dgm:prSet presAssocID="{0AD6376A-211B-4FCD-AA0D-40141DBE9FB9}" presName="childNode2" presStyleLbl="bgAcc1" presStyleIdx="1" presStyleCnt="2">
        <dgm:presLayoutVars>
          <dgm:bulletEnabled val="1"/>
        </dgm:presLayoutVars>
      </dgm:prSet>
      <dgm:spPr/>
      <dgm:t>
        <a:bodyPr/>
        <a:lstStyle/>
        <a:p>
          <a:endParaRPr lang="es-ES"/>
        </a:p>
      </dgm:t>
    </dgm:pt>
    <dgm:pt modelId="{57F3DFF8-1B06-40E4-95A7-AE90BBE78DBF}" type="pres">
      <dgm:prSet presAssocID="{0AD6376A-211B-4FCD-AA0D-40141DBE9FB9}" presName="childNode2tx" presStyleLbl="bgAcc1" presStyleIdx="1" presStyleCnt="2">
        <dgm:presLayoutVars>
          <dgm:bulletEnabled val="1"/>
        </dgm:presLayoutVars>
      </dgm:prSet>
      <dgm:spPr/>
      <dgm:t>
        <a:bodyPr/>
        <a:lstStyle/>
        <a:p>
          <a:endParaRPr lang="es-ES"/>
        </a:p>
      </dgm:t>
    </dgm:pt>
    <dgm:pt modelId="{E9BC38D1-CB81-4905-BED9-E8A0D5DECBCA}" type="pres">
      <dgm:prSet presAssocID="{0AD6376A-211B-4FCD-AA0D-40141DBE9FB9}" presName="parentNode2" presStyleLbl="node1" presStyleIdx="1" presStyleCnt="2" custScaleY="55483">
        <dgm:presLayoutVars>
          <dgm:chMax val="0"/>
          <dgm:bulletEnabled val="1"/>
        </dgm:presLayoutVars>
      </dgm:prSet>
      <dgm:spPr/>
      <dgm:t>
        <a:bodyPr/>
        <a:lstStyle/>
        <a:p>
          <a:endParaRPr lang="es-ES"/>
        </a:p>
      </dgm:t>
    </dgm:pt>
    <dgm:pt modelId="{2E9BFA16-13D4-4F8C-8459-ACE9E057A96F}" type="pres">
      <dgm:prSet presAssocID="{0AD6376A-211B-4FCD-AA0D-40141DBE9FB9}" presName="connSite2" presStyleCnt="0"/>
      <dgm:spPr/>
    </dgm:pt>
  </dgm:ptLst>
  <dgm:cxnLst>
    <dgm:cxn modelId="{10BDADE9-A8A2-4814-B6F1-508756178548}" srcId="{0AD6376A-211B-4FCD-AA0D-40141DBE9FB9}" destId="{E7E24366-1970-431D-9F63-866BA0AEF045}" srcOrd="2" destOrd="0" parTransId="{3D5C63BA-23C9-4F7D-9C57-613C70DEEBDB}" sibTransId="{CA94712B-BC70-4E7D-8DCA-CD0A6E301F35}"/>
    <dgm:cxn modelId="{32274BFD-599C-49DE-BC4F-956A1CFDC2E2}" type="presOf" srcId="{1C74BB11-C963-4CEE-ACA2-56DE099DB353}" destId="{5C91A1B2-09F6-45E6-B10C-BFEBF9CFC1BC}" srcOrd="0" destOrd="0" presId="urn:microsoft.com/office/officeart/2005/8/layout/hProcess4"/>
    <dgm:cxn modelId="{82C8E16F-F167-4045-B843-F69AE63E7CD9}" srcId="{0AD6376A-211B-4FCD-AA0D-40141DBE9FB9}" destId="{6B5B6A3F-F95F-43F0-8EFC-CFA0798F12CF}" srcOrd="1" destOrd="0" parTransId="{7368500B-5FDB-4E4A-89F9-18E0B5863546}" sibTransId="{C2A35D3A-96C7-4E30-B845-04180B585300}"/>
    <dgm:cxn modelId="{B4C8C69C-5C6F-47DB-BCA7-9A23127E8BA7}" srcId="{0AD6376A-211B-4FCD-AA0D-40141DBE9FB9}" destId="{8A3590D5-A07E-4F40-B22F-B511998856F9}" srcOrd="0" destOrd="0" parTransId="{E9009B4B-B5E7-4C3A-9E7A-A8A9A0E0E198}" sibTransId="{1B5DBB72-160B-4353-9278-1F7224800E1F}"/>
    <dgm:cxn modelId="{5F8E4E20-C307-457B-A656-26D1FD18436D}" type="presOf" srcId="{0AD6376A-211B-4FCD-AA0D-40141DBE9FB9}" destId="{E9BC38D1-CB81-4905-BED9-E8A0D5DECBCA}" srcOrd="0" destOrd="0" presId="urn:microsoft.com/office/officeart/2005/8/layout/hProcess4"/>
    <dgm:cxn modelId="{C3B0BB0B-AD45-4A8A-A5CB-96C39CA37386}" type="presOf" srcId="{E7E24366-1970-431D-9F63-866BA0AEF045}" destId="{57F3DFF8-1B06-40E4-95A7-AE90BBE78DBF}" srcOrd="1" destOrd="2" presId="urn:microsoft.com/office/officeart/2005/8/layout/hProcess4"/>
    <dgm:cxn modelId="{5E083C93-A142-4049-AEC4-4DA81D0B6C24}" type="presOf" srcId="{DF20DF98-3466-491D-87E3-53545250BD50}" destId="{D054DB9B-0A63-4892-A8E6-F54F038012AA}" srcOrd="0" destOrd="0" presId="urn:microsoft.com/office/officeart/2005/8/layout/hProcess4"/>
    <dgm:cxn modelId="{6CA61589-2CC8-4F2D-AC11-DD78727E68F3}" srcId="{DF20DF98-3466-491D-87E3-53545250BD50}" destId="{1C74BB11-C963-4CEE-ACA2-56DE099DB353}" srcOrd="0" destOrd="0" parTransId="{7D0478A4-685F-4684-974B-B82038A6061D}" sibTransId="{19D29D14-7B68-4CE5-8991-845C0C26B604}"/>
    <dgm:cxn modelId="{18B2CD7D-1B00-41CA-ABF0-E75EE8C34362}" srcId="{50463EF2-1EDB-4985-AECF-A5055FB30B41}" destId="{0AD6376A-211B-4FCD-AA0D-40141DBE9FB9}" srcOrd="1" destOrd="0" parTransId="{5DEE7A1B-298A-4F89-B128-424B8DDA0E89}" sibTransId="{16DD4EAA-96B6-4AF5-A433-F04649A4355E}"/>
    <dgm:cxn modelId="{B7572B14-D09A-4313-87EE-C6E5C21070CC}" type="presOf" srcId="{1C74BB11-C963-4CEE-ACA2-56DE099DB353}" destId="{1219445A-B4CF-4C47-AA30-684C6013E269}" srcOrd="1" destOrd="0" presId="urn:microsoft.com/office/officeart/2005/8/layout/hProcess4"/>
    <dgm:cxn modelId="{1DB5151C-2D5B-47C9-9B5B-4149FCF83830}" type="presOf" srcId="{23F86664-7BAE-4C32-AEB0-C9620941650C}" destId="{8BC35E3A-C43F-4604-AAA4-2A448A45D1E7}" srcOrd="0" destOrd="0" presId="urn:microsoft.com/office/officeart/2005/8/layout/hProcess4"/>
    <dgm:cxn modelId="{0D780D1D-4163-4D93-B381-DFD034EFCB0B}" type="presOf" srcId="{8DC86D4F-0A39-43FA-A4AC-7F224A1FA476}" destId="{65DE675B-2174-45B8-96CC-71E85783784F}" srcOrd="0" destOrd="3" presId="urn:microsoft.com/office/officeart/2005/8/layout/hProcess4"/>
    <dgm:cxn modelId="{75A87E14-F4BD-4364-B2CA-FD121FDA2708}" type="presOf" srcId="{6B5B6A3F-F95F-43F0-8EFC-CFA0798F12CF}" destId="{65DE675B-2174-45B8-96CC-71E85783784F}" srcOrd="0" destOrd="1" presId="urn:microsoft.com/office/officeart/2005/8/layout/hProcess4"/>
    <dgm:cxn modelId="{EB735CA7-6EFB-403D-9565-E8862AC489F2}" type="presOf" srcId="{E7E24366-1970-431D-9F63-866BA0AEF045}" destId="{65DE675B-2174-45B8-96CC-71E85783784F}" srcOrd="0" destOrd="2" presId="urn:microsoft.com/office/officeart/2005/8/layout/hProcess4"/>
    <dgm:cxn modelId="{DC1809FB-89AE-427D-8B24-4835CC83140D}" type="presOf" srcId="{50463EF2-1EDB-4985-AECF-A5055FB30B41}" destId="{4F32DAA6-7211-4EB3-9CF7-4146E1F448D6}" srcOrd="0" destOrd="0" presId="urn:microsoft.com/office/officeart/2005/8/layout/hProcess4"/>
    <dgm:cxn modelId="{515A10C0-95E2-43C4-97CD-657EB1DD246A}" type="presOf" srcId="{8A3590D5-A07E-4F40-B22F-B511998856F9}" destId="{57F3DFF8-1B06-40E4-95A7-AE90BBE78DBF}" srcOrd="1" destOrd="0" presId="urn:microsoft.com/office/officeart/2005/8/layout/hProcess4"/>
    <dgm:cxn modelId="{A2EAE38B-1281-466D-BC39-ED61461FE5C5}" type="presOf" srcId="{6B5B6A3F-F95F-43F0-8EFC-CFA0798F12CF}" destId="{57F3DFF8-1B06-40E4-95A7-AE90BBE78DBF}" srcOrd="1" destOrd="1" presId="urn:microsoft.com/office/officeart/2005/8/layout/hProcess4"/>
    <dgm:cxn modelId="{4D9DA099-CB30-487E-AD10-D738E4836019}" srcId="{50463EF2-1EDB-4985-AECF-A5055FB30B41}" destId="{DF20DF98-3466-491D-87E3-53545250BD50}" srcOrd="0" destOrd="0" parTransId="{64A3227D-2B3B-4FDD-9948-C3ADFA601F00}" sibTransId="{23F86664-7BAE-4C32-AEB0-C9620941650C}"/>
    <dgm:cxn modelId="{CE53D007-20C7-4824-BC7C-27CF75DEFF51}" type="presOf" srcId="{8DC86D4F-0A39-43FA-A4AC-7F224A1FA476}" destId="{57F3DFF8-1B06-40E4-95A7-AE90BBE78DBF}" srcOrd="1" destOrd="3" presId="urn:microsoft.com/office/officeart/2005/8/layout/hProcess4"/>
    <dgm:cxn modelId="{B6C78955-C729-400B-9346-EBDBCC03CBDE}" type="presOf" srcId="{8A3590D5-A07E-4F40-B22F-B511998856F9}" destId="{65DE675B-2174-45B8-96CC-71E85783784F}" srcOrd="0" destOrd="0" presId="urn:microsoft.com/office/officeart/2005/8/layout/hProcess4"/>
    <dgm:cxn modelId="{0294E185-E02D-4495-A456-363BAD616B67}" srcId="{0AD6376A-211B-4FCD-AA0D-40141DBE9FB9}" destId="{8DC86D4F-0A39-43FA-A4AC-7F224A1FA476}" srcOrd="3" destOrd="0" parTransId="{D7EB26AF-F013-45D5-B318-1D6E7D037796}" sibTransId="{1F97319A-771E-47A7-B504-1360DC449A76}"/>
    <dgm:cxn modelId="{4129A9E9-EB74-464F-A4C3-50A59B422B68}" type="presParOf" srcId="{4F32DAA6-7211-4EB3-9CF7-4146E1F448D6}" destId="{FE6FC467-DE37-4E6E-BF18-A2340FE5F72E}" srcOrd="0" destOrd="0" presId="urn:microsoft.com/office/officeart/2005/8/layout/hProcess4"/>
    <dgm:cxn modelId="{D5C3C3BB-D634-4601-ABE3-8ED17F6B4124}" type="presParOf" srcId="{4F32DAA6-7211-4EB3-9CF7-4146E1F448D6}" destId="{F03D25A3-99B5-4B0C-9016-E9C437334792}" srcOrd="1" destOrd="0" presId="urn:microsoft.com/office/officeart/2005/8/layout/hProcess4"/>
    <dgm:cxn modelId="{F8F59746-94F5-47A5-AC75-DBE437CC9DEF}" type="presParOf" srcId="{4F32DAA6-7211-4EB3-9CF7-4146E1F448D6}" destId="{84946E35-879E-40F2-B886-7466BE9655BF}" srcOrd="2" destOrd="0" presId="urn:microsoft.com/office/officeart/2005/8/layout/hProcess4"/>
    <dgm:cxn modelId="{CD7924BF-E52B-4437-9319-A7162EBFD5F7}" type="presParOf" srcId="{84946E35-879E-40F2-B886-7466BE9655BF}" destId="{15651A0A-1727-48FE-A626-37FB5C6EAB83}" srcOrd="0" destOrd="0" presId="urn:microsoft.com/office/officeart/2005/8/layout/hProcess4"/>
    <dgm:cxn modelId="{466F6CE7-94E2-4F47-A15F-48D53D7A5B20}" type="presParOf" srcId="{15651A0A-1727-48FE-A626-37FB5C6EAB83}" destId="{315308B6-C038-426A-8D8B-4A5CC0011A75}" srcOrd="0" destOrd="0" presId="urn:microsoft.com/office/officeart/2005/8/layout/hProcess4"/>
    <dgm:cxn modelId="{4ACDBA25-2ECD-429E-A1C4-82666B221BF8}" type="presParOf" srcId="{15651A0A-1727-48FE-A626-37FB5C6EAB83}" destId="{5C91A1B2-09F6-45E6-B10C-BFEBF9CFC1BC}" srcOrd="1" destOrd="0" presId="urn:microsoft.com/office/officeart/2005/8/layout/hProcess4"/>
    <dgm:cxn modelId="{B9460E3E-EE79-490A-BBD4-24CFA353BD2E}" type="presParOf" srcId="{15651A0A-1727-48FE-A626-37FB5C6EAB83}" destId="{1219445A-B4CF-4C47-AA30-684C6013E269}" srcOrd="2" destOrd="0" presId="urn:microsoft.com/office/officeart/2005/8/layout/hProcess4"/>
    <dgm:cxn modelId="{03C79689-9E6E-4BAB-8C52-B8D1E5C9E262}" type="presParOf" srcId="{15651A0A-1727-48FE-A626-37FB5C6EAB83}" destId="{D054DB9B-0A63-4892-A8E6-F54F038012AA}" srcOrd="3" destOrd="0" presId="urn:microsoft.com/office/officeart/2005/8/layout/hProcess4"/>
    <dgm:cxn modelId="{0129F8A8-50C6-4BD5-BEB8-55CC2558E215}" type="presParOf" srcId="{15651A0A-1727-48FE-A626-37FB5C6EAB83}" destId="{3556A3CC-BEB0-4046-A1C7-D70BCDF9A228}" srcOrd="4" destOrd="0" presId="urn:microsoft.com/office/officeart/2005/8/layout/hProcess4"/>
    <dgm:cxn modelId="{E1AE77C6-7417-4597-B885-142378BECE04}" type="presParOf" srcId="{84946E35-879E-40F2-B886-7466BE9655BF}" destId="{8BC35E3A-C43F-4604-AAA4-2A448A45D1E7}" srcOrd="1" destOrd="0" presId="urn:microsoft.com/office/officeart/2005/8/layout/hProcess4"/>
    <dgm:cxn modelId="{7AC50471-6A06-4562-962E-67D8F08CFD80}" type="presParOf" srcId="{84946E35-879E-40F2-B886-7466BE9655BF}" destId="{B5C0D293-2A42-4ACC-B740-589AFF484150}" srcOrd="2" destOrd="0" presId="urn:microsoft.com/office/officeart/2005/8/layout/hProcess4"/>
    <dgm:cxn modelId="{D4376DF8-3863-48A8-B02C-0941A1DEAA42}" type="presParOf" srcId="{B5C0D293-2A42-4ACC-B740-589AFF484150}" destId="{E07FF67E-F8FF-4D84-BBBC-892F6261DB07}" srcOrd="0" destOrd="0" presId="urn:microsoft.com/office/officeart/2005/8/layout/hProcess4"/>
    <dgm:cxn modelId="{0D9032B4-E571-43B7-B94D-E81B20016A79}" type="presParOf" srcId="{B5C0D293-2A42-4ACC-B740-589AFF484150}" destId="{65DE675B-2174-45B8-96CC-71E85783784F}" srcOrd="1" destOrd="0" presId="urn:microsoft.com/office/officeart/2005/8/layout/hProcess4"/>
    <dgm:cxn modelId="{1512E0C3-F473-404D-8022-987B936E6B31}" type="presParOf" srcId="{B5C0D293-2A42-4ACC-B740-589AFF484150}" destId="{57F3DFF8-1B06-40E4-95A7-AE90BBE78DBF}" srcOrd="2" destOrd="0" presId="urn:microsoft.com/office/officeart/2005/8/layout/hProcess4"/>
    <dgm:cxn modelId="{915B2A92-199F-4CAA-9CD4-1B70649EA4E9}" type="presParOf" srcId="{B5C0D293-2A42-4ACC-B740-589AFF484150}" destId="{E9BC38D1-CB81-4905-BED9-E8A0D5DECBCA}" srcOrd="3" destOrd="0" presId="urn:microsoft.com/office/officeart/2005/8/layout/hProcess4"/>
    <dgm:cxn modelId="{910A9C4D-8CF6-4F2F-B140-B889B0EF73CE}" type="presParOf" srcId="{B5C0D293-2A42-4ACC-B740-589AFF484150}" destId="{2E9BFA16-13D4-4F8C-8459-ACE9E057A96F}" srcOrd="4" destOrd="0" presId="urn:microsoft.com/office/officeart/2005/8/layout/h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816E7E-0B5F-483A-B944-9FA7A3E97012}" type="doc">
      <dgm:prSet loTypeId="urn:microsoft.com/office/officeart/2005/8/layout/radial4" loCatId="relationship" qsTypeId="urn:microsoft.com/office/officeart/2005/8/quickstyle/simple2" qsCatId="simple" csTypeId="urn:microsoft.com/office/officeart/2005/8/colors/accent1_1" csCatId="accent1" phldr="1"/>
      <dgm:spPr/>
      <dgm:t>
        <a:bodyPr/>
        <a:lstStyle/>
        <a:p>
          <a:endParaRPr lang="es-ES"/>
        </a:p>
      </dgm:t>
    </dgm:pt>
    <dgm:pt modelId="{4FECBD54-95A9-495B-8941-8E13EA356042}">
      <dgm:prSet phldrT="[Texto]" custT="1"/>
      <dgm:spPr/>
      <dgm:t>
        <a:bodyPr/>
        <a:lstStyle/>
        <a:p>
          <a:r>
            <a:rPr lang="es-ES" sz="1300" dirty="0" smtClean="0"/>
            <a:t>Propietario</a:t>
          </a:r>
          <a:endParaRPr lang="es-ES" sz="1300" dirty="0"/>
        </a:p>
      </dgm:t>
    </dgm:pt>
    <dgm:pt modelId="{E679B459-5FCD-4B7D-8E22-C74DDBC4844B}" type="parTrans" cxnId="{34864494-8A56-4A2E-983E-7D4C881C33E9}">
      <dgm:prSet/>
      <dgm:spPr/>
      <dgm:t>
        <a:bodyPr/>
        <a:lstStyle/>
        <a:p>
          <a:endParaRPr lang="es-ES"/>
        </a:p>
      </dgm:t>
    </dgm:pt>
    <dgm:pt modelId="{EEC5030C-FCF2-4B55-AF74-D90CFFCB728A}" type="sibTrans" cxnId="{34864494-8A56-4A2E-983E-7D4C881C33E9}">
      <dgm:prSet/>
      <dgm:spPr/>
      <dgm:t>
        <a:bodyPr/>
        <a:lstStyle/>
        <a:p>
          <a:endParaRPr lang="es-ES"/>
        </a:p>
      </dgm:t>
    </dgm:pt>
    <dgm:pt modelId="{7F2F5F6A-7E8F-4F1C-AA4B-13240A4FBF21}">
      <dgm:prSet phldrT="[Texto]" custT="1"/>
      <dgm:spPr/>
      <dgm:t>
        <a:bodyPr/>
        <a:lstStyle/>
        <a:p>
          <a:r>
            <a:rPr lang="es-ES" sz="1200" dirty="0" smtClean="0"/>
            <a:t>Atributos</a:t>
          </a:r>
          <a:endParaRPr lang="es-ES" sz="1200" dirty="0"/>
        </a:p>
      </dgm:t>
    </dgm:pt>
    <dgm:pt modelId="{E6CFBCD3-D4E8-41E4-A352-A024BFB1F6D0}" type="parTrans" cxnId="{254C4D0D-5839-44A3-BCBE-FFAB7938417F}">
      <dgm:prSet/>
      <dgm:spPr/>
      <dgm:t>
        <a:bodyPr/>
        <a:lstStyle/>
        <a:p>
          <a:endParaRPr lang="es-ES"/>
        </a:p>
      </dgm:t>
    </dgm:pt>
    <dgm:pt modelId="{4152B9A2-8565-4CBA-B847-AAA31CCE5B96}" type="sibTrans" cxnId="{254C4D0D-5839-44A3-BCBE-FFAB7938417F}">
      <dgm:prSet/>
      <dgm:spPr/>
      <dgm:t>
        <a:bodyPr/>
        <a:lstStyle/>
        <a:p>
          <a:endParaRPr lang="es-ES"/>
        </a:p>
      </dgm:t>
    </dgm:pt>
    <dgm:pt modelId="{3258C81A-85BB-4C12-BB8D-E58A7A9DEA28}">
      <dgm:prSet phldrT="[Texto]" custT="1"/>
      <dgm:spPr/>
      <dgm:t>
        <a:bodyPr/>
        <a:lstStyle/>
        <a:p>
          <a:r>
            <a:rPr lang="es-ES" sz="1200" dirty="0" smtClean="0"/>
            <a:t>Servicios demandados</a:t>
          </a:r>
          <a:endParaRPr lang="es-ES" sz="1200" dirty="0"/>
        </a:p>
      </dgm:t>
    </dgm:pt>
    <dgm:pt modelId="{6962D8BF-5978-4E73-BA67-6E0C8E703AA4}" type="parTrans" cxnId="{6FD8D81D-5C29-4833-BF28-FA83707F7FC4}">
      <dgm:prSet/>
      <dgm:spPr/>
      <dgm:t>
        <a:bodyPr/>
        <a:lstStyle/>
        <a:p>
          <a:endParaRPr lang="es-ES"/>
        </a:p>
      </dgm:t>
    </dgm:pt>
    <dgm:pt modelId="{89E7CCD8-F76F-4016-8759-AD27BB7CF50D}" type="sibTrans" cxnId="{6FD8D81D-5C29-4833-BF28-FA83707F7FC4}">
      <dgm:prSet/>
      <dgm:spPr/>
      <dgm:t>
        <a:bodyPr/>
        <a:lstStyle/>
        <a:p>
          <a:endParaRPr lang="es-ES"/>
        </a:p>
      </dgm:t>
    </dgm:pt>
    <dgm:pt modelId="{990B8ABE-69CF-458E-B94D-3CABC4A85AF2}">
      <dgm:prSet phldrT="[Texto]" custT="1"/>
      <dgm:spPr/>
      <dgm:t>
        <a:bodyPr/>
        <a:lstStyle/>
        <a:p>
          <a:r>
            <a:rPr lang="es-ES" sz="1200" dirty="0" smtClean="0"/>
            <a:t>Grupos de referencia</a:t>
          </a:r>
          <a:endParaRPr lang="es-ES" sz="1200" dirty="0"/>
        </a:p>
      </dgm:t>
    </dgm:pt>
    <dgm:pt modelId="{FC293E27-0374-4C20-A412-9C54BF87C6EA}" type="parTrans" cxnId="{C0DD9AF7-2132-4369-8DFD-E58CF22BFA11}">
      <dgm:prSet/>
      <dgm:spPr/>
      <dgm:t>
        <a:bodyPr/>
        <a:lstStyle/>
        <a:p>
          <a:endParaRPr lang="es-ES"/>
        </a:p>
      </dgm:t>
    </dgm:pt>
    <dgm:pt modelId="{02B6520B-F1FF-4F6E-8FF4-CAABC9071517}" type="sibTrans" cxnId="{C0DD9AF7-2132-4369-8DFD-E58CF22BFA11}">
      <dgm:prSet/>
      <dgm:spPr/>
      <dgm:t>
        <a:bodyPr/>
        <a:lstStyle/>
        <a:p>
          <a:endParaRPr lang="es-ES"/>
        </a:p>
      </dgm:t>
    </dgm:pt>
    <dgm:pt modelId="{29A4766E-C9D9-4F52-A1BA-239FA280F2B3}" type="pres">
      <dgm:prSet presAssocID="{D6816E7E-0B5F-483A-B944-9FA7A3E97012}" presName="cycle" presStyleCnt="0">
        <dgm:presLayoutVars>
          <dgm:chMax val="1"/>
          <dgm:dir/>
          <dgm:animLvl val="ctr"/>
          <dgm:resizeHandles val="exact"/>
        </dgm:presLayoutVars>
      </dgm:prSet>
      <dgm:spPr/>
      <dgm:t>
        <a:bodyPr/>
        <a:lstStyle/>
        <a:p>
          <a:endParaRPr lang="es-ES"/>
        </a:p>
      </dgm:t>
    </dgm:pt>
    <dgm:pt modelId="{FE89CE72-0886-45A8-87A1-A5D305C51804}" type="pres">
      <dgm:prSet presAssocID="{4FECBD54-95A9-495B-8941-8E13EA356042}" presName="centerShape" presStyleLbl="node0" presStyleIdx="0" presStyleCnt="1"/>
      <dgm:spPr/>
      <dgm:t>
        <a:bodyPr/>
        <a:lstStyle/>
        <a:p>
          <a:endParaRPr lang="es-ES"/>
        </a:p>
      </dgm:t>
    </dgm:pt>
    <dgm:pt modelId="{507BAAD1-11CB-42D4-B506-D4D3C11C4265}" type="pres">
      <dgm:prSet presAssocID="{E6CFBCD3-D4E8-41E4-A352-A024BFB1F6D0}" presName="parTrans" presStyleLbl="bgSibTrans2D1" presStyleIdx="0" presStyleCnt="3"/>
      <dgm:spPr/>
      <dgm:t>
        <a:bodyPr/>
        <a:lstStyle/>
        <a:p>
          <a:endParaRPr lang="es-ES"/>
        </a:p>
      </dgm:t>
    </dgm:pt>
    <dgm:pt modelId="{63FB6B1B-CEDC-4B5D-8CAB-358E346CC1AC}" type="pres">
      <dgm:prSet presAssocID="{7F2F5F6A-7E8F-4F1C-AA4B-13240A4FBF21}" presName="node" presStyleLbl="node1" presStyleIdx="0" presStyleCnt="3">
        <dgm:presLayoutVars>
          <dgm:bulletEnabled val="1"/>
        </dgm:presLayoutVars>
      </dgm:prSet>
      <dgm:spPr/>
      <dgm:t>
        <a:bodyPr/>
        <a:lstStyle/>
        <a:p>
          <a:endParaRPr lang="es-ES"/>
        </a:p>
      </dgm:t>
    </dgm:pt>
    <dgm:pt modelId="{501CC1AE-4B92-4F86-9EB5-12B8550096A9}" type="pres">
      <dgm:prSet presAssocID="{6962D8BF-5978-4E73-BA67-6E0C8E703AA4}" presName="parTrans" presStyleLbl="bgSibTrans2D1" presStyleIdx="1" presStyleCnt="3"/>
      <dgm:spPr/>
      <dgm:t>
        <a:bodyPr/>
        <a:lstStyle/>
        <a:p>
          <a:endParaRPr lang="es-ES"/>
        </a:p>
      </dgm:t>
    </dgm:pt>
    <dgm:pt modelId="{19DFC61E-D410-4C4E-8818-38C6AA56DB9E}" type="pres">
      <dgm:prSet presAssocID="{3258C81A-85BB-4C12-BB8D-E58A7A9DEA28}" presName="node" presStyleLbl="node1" presStyleIdx="1" presStyleCnt="3">
        <dgm:presLayoutVars>
          <dgm:bulletEnabled val="1"/>
        </dgm:presLayoutVars>
      </dgm:prSet>
      <dgm:spPr/>
      <dgm:t>
        <a:bodyPr/>
        <a:lstStyle/>
        <a:p>
          <a:endParaRPr lang="es-ES"/>
        </a:p>
      </dgm:t>
    </dgm:pt>
    <dgm:pt modelId="{01CD545A-2668-4345-99EC-3BA77DD7CF3F}" type="pres">
      <dgm:prSet presAssocID="{FC293E27-0374-4C20-A412-9C54BF87C6EA}" presName="parTrans" presStyleLbl="bgSibTrans2D1" presStyleIdx="2" presStyleCnt="3"/>
      <dgm:spPr/>
      <dgm:t>
        <a:bodyPr/>
        <a:lstStyle/>
        <a:p>
          <a:endParaRPr lang="es-ES"/>
        </a:p>
      </dgm:t>
    </dgm:pt>
    <dgm:pt modelId="{5DEACE5D-F6A8-45DF-ABDF-662505142FC5}" type="pres">
      <dgm:prSet presAssocID="{990B8ABE-69CF-458E-B94D-3CABC4A85AF2}" presName="node" presStyleLbl="node1" presStyleIdx="2" presStyleCnt="3">
        <dgm:presLayoutVars>
          <dgm:bulletEnabled val="1"/>
        </dgm:presLayoutVars>
      </dgm:prSet>
      <dgm:spPr/>
      <dgm:t>
        <a:bodyPr/>
        <a:lstStyle/>
        <a:p>
          <a:endParaRPr lang="es-ES"/>
        </a:p>
      </dgm:t>
    </dgm:pt>
  </dgm:ptLst>
  <dgm:cxnLst>
    <dgm:cxn modelId="{29A87D43-2991-431F-AE4A-6CD004EB33B9}" type="presOf" srcId="{7F2F5F6A-7E8F-4F1C-AA4B-13240A4FBF21}" destId="{63FB6B1B-CEDC-4B5D-8CAB-358E346CC1AC}" srcOrd="0" destOrd="0" presId="urn:microsoft.com/office/officeart/2005/8/layout/radial4"/>
    <dgm:cxn modelId="{570EDB00-F30D-4C1A-BAF2-88087D0FECBE}" type="presOf" srcId="{4FECBD54-95A9-495B-8941-8E13EA356042}" destId="{FE89CE72-0886-45A8-87A1-A5D305C51804}" srcOrd="0" destOrd="0" presId="urn:microsoft.com/office/officeart/2005/8/layout/radial4"/>
    <dgm:cxn modelId="{55A7A860-162F-4A21-981F-3D55BC315CB2}" type="presOf" srcId="{D6816E7E-0B5F-483A-B944-9FA7A3E97012}" destId="{29A4766E-C9D9-4F52-A1BA-239FA280F2B3}" srcOrd="0" destOrd="0" presId="urn:microsoft.com/office/officeart/2005/8/layout/radial4"/>
    <dgm:cxn modelId="{6FD8D81D-5C29-4833-BF28-FA83707F7FC4}" srcId="{4FECBD54-95A9-495B-8941-8E13EA356042}" destId="{3258C81A-85BB-4C12-BB8D-E58A7A9DEA28}" srcOrd="1" destOrd="0" parTransId="{6962D8BF-5978-4E73-BA67-6E0C8E703AA4}" sibTransId="{89E7CCD8-F76F-4016-8759-AD27BB7CF50D}"/>
    <dgm:cxn modelId="{C0DD9AF7-2132-4369-8DFD-E58CF22BFA11}" srcId="{4FECBD54-95A9-495B-8941-8E13EA356042}" destId="{990B8ABE-69CF-458E-B94D-3CABC4A85AF2}" srcOrd="2" destOrd="0" parTransId="{FC293E27-0374-4C20-A412-9C54BF87C6EA}" sibTransId="{02B6520B-F1FF-4F6E-8FF4-CAABC9071517}"/>
    <dgm:cxn modelId="{FC42D30E-5E3B-45F2-9786-B1522EBE7B43}" type="presOf" srcId="{FC293E27-0374-4C20-A412-9C54BF87C6EA}" destId="{01CD545A-2668-4345-99EC-3BA77DD7CF3F}" srcOrd="0" destOrd="0" presId="urn:microsoft.com/office/officeart/2005/8/layout/radial4"/>
    <dgm:cxn modelId="{34864494-8A56-4A2E-983E-7D4C881C33E9}" srcId="{D6816E7E-0B5F-483A-B944-9FA7A3E97012}" destId="{4FECBD54-95A9-495B-8941-8E13EA356042}" srcOrd="0" destOrd="0" parTransId="{E679B459-5FCD-4B7D-8E22-C74DDBC4844B}" sibTransId="{EEC5030C-FCF2-4B55-AF74-D90CFFCB728A}"/>
    <dgm:cxn modelId="{254C4D0D-5839-44A3-BCBE-FFAB7938417F}" srcId="{4FECBD54-95A9-495B-8941-8E13EA356042}" destId="{7F2F5F6A-7E8F-4F1C-AA4B-13240A4FBF21}" srcOrd="0" destOrd="0" parTransId="{E6CFBCD3-D4E8-41E4-A352-A024BFB1F6D0}" sibTransId="{4152B9A2-8565-4CBA-B847-AAA31CCE5B96}"/>
    <dgm:cxn modelId="{14D19759-C852-4715-895C-8CC6C34478EA}" type="presOf" srcId="{E6CFBCD3-D4E8-41E4-A352-A024BFB1F6D0}" destId="{507BAAD1-11CB-42D4-B506-D4D3C11C4265}" srcOrd="0" destOrd="0" presId="urn:microsoft.com/office/officeart/2005/8/layout/radial4"/>
    <dgm:cxn modelId="{020066EB-8B66-4929-90EE-9426823BC39C}" type="presOf" srcId="{3258C81A-85BB-4C12-BB8D-E58A7A9DEA28}" destId="{19DFC61E-D410-4C4E-8818-38C6AA56DB9E}" srcOrd="0" destOrd="0" presId="urn:microsoft.com/office/officeart/2005/8/layout/radial4"/>
    <dgm:cxn modelId="{3B2ABA72-712F-43C1-92F5-AE2026C2B555}" type="presOf" srcId="{990B8ABE-69CF-458E-B94D-3CABC4A85AF2}" destId="{5DEACE5D-F6A8-45DF-ABDF-662505142FC5}" srcOrd="0" destOrd="0" presId="urn:microsoft.com/office/officeart/2005/8/layout/radial4"/>
    <dgm:cxn modelId="{5B285872-CCE1-470A-8A43-20C754D994BC}" type="presOf" srcId="{6962D8BF-5978-4E73-BA67-6E0C8E703AA4}" destId="{501CC1AE-4B92-4F86-9EB5-12B8550096A9}" srcOrd="0" destOrd="0" presId="urn:microsoft.com/office/officeart/2005/8/layout/radial4"/>
    <dgm:cxn modelId="{B81F0C4A-4B0C-4404-99CC-B93BF7E1D17E}" type="presParOf" srcId="{29A4766E-C9D9-4F52-A1BA-239FA280F2B3}" destId="{FE89CE72-0886-45A8-87A1-A5D305C51804}" srcOrd="0" destOrd="0" presId="urn:microsoft.com/office/officeart/2005/8/layout/radial4"/>
    <dgm:cxn modelId="{A6A5B98E-819D-4ECA-B8A9-E94316CA511D}" type="presParOf" srcId="{29A4766E-C9D9-4F52-A1BA-239FA280F2B3}" destId="{507BAAD1-11CB-42D4-B506-D4D3C11C4265}" srcOrd="1" destOrd="0" presId="urn:microsoft.com/office/officeart/2005/8/layout/radial4"/>
    <dgm:cxn modelId="{8695F697-8DF7-4697-8CF6-F8D4F0053377}" type="presParOf" srcId="{29A4766E-C9D9-4F52-A1BA-239FA280F2B3}" destId="{63FB6B1B-CEDC-4B5D-8CAB-358E346CC1AC}" srcOrd="2" destOrd="0" presId="urn:microsoft.com/office/officeart/2005/8/layout/radial4"/>
    <dgm:cxn modelId="{F347B30C-4C80-4811-867E-A0A134DE775D}" type="presParOf" srcId="{29A4766E-C9D9-4F52-A1BA-239FA280F2B3}" destId="{501CC1AE-4B92-4F86-9EB5-12B8550096A9}" srcOrd="3" destOrd="0" presId="urn:microsoft.com/office/officeart/2005/8/layout/radial4"/>
    <dgm:cxn modelId="{901EFC8E-1455-4D5F-90C7-754DB4FCFACC}" type="presParOf" srcId="{29A4766E-C9D9-4F52-A1BA-239FA280F2B3}" destId="{19DFC61E-D410-4C4E-8818-38C6AA56DB9E}" srcOrd="4" destOrd="0" presId="urn:microsoft.com/office/officeart/2005/8/layout/radial4"/>
    <dgm:cxn modelId="{00818B5A-ECEB-473A-B49A-97EFA675F993}" type="presParOf" srcId="{29A4766E-C9D9-4F52-A1BA-239FA280F2B3}" destId="{01CD545A-2668-4345-99EC-3BA77DD7CF3F}" srcOrd="5" destOrd="0" presId="urn:microsoft.com/office/officeart/2005/8/layout/radial4"/>
    <dgm:cxn modelId="{90F87E79-0A01-46BD-A7F3-DE43A49127C3}" type="presParOf" srcId="{29A4766E-C9D9-4F52-A1BA-239FA280F2B3}" destId="{5DEACE5D-F6A8-45DF-ABDF-662505142FC5}"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71EF8B-6686-4B9E-B83F-F536DF577EFB}" type="doc">
      <dgm:prSet loTypeId="urn:microsoft.com/office/officeart/2005/8/layout/process1" loCatId="process" qsTypeId="urn:microsoft.com/office/officeart/2005/8/quickstyle/3d2" qsCatId="3D" csTypeId="urn:microsoft.com/office/officeart/2005/8/colors/accent1_3" csCatId="accent1" phldr="1"/>
      <dgm:spPr/>
    </dgm:pt>
    <dgm:pt modelId="{61CCB73A-E5FC-4670-9DFE-115A1C486DEC}">
      <dgm:prSet phldrT="[Texto]" custT="1"/>
      <dgm:spPr/>
      <dgm:t>
        <a:bodyPr/>
        <a:lstStyle/>
        <a:p>
          <a:pPr algn="ctr">
            <a:lnSpc>
              <a:spcPct val="100000"/>
            </a:lnSpc>
            <a:spcBef>
              <a:spcPts val="0"/>
            </a:spcBef>
            <a:spcAft>
              <a:spcPts val="0"/>
            </a:spcAft>
          </a:pPr>
          <a:r>
            <a:rPr lang="es-EC" sz="1200">
              <a:latin typeface="+mn-lt"/>
              <a:cs typeface="Times New Roman" pitchFamily="18" charset="0"/>
            </a:rPr>
            <a:t>Reconocimiento de necesidades</a:t>
          </a:r>
        </a:p>
      </dgm:t>
    </dgm:pt>
    <dgm:pt modelId="{DB048790-3045-4968-B676-D832A02BDB63}" type="parTrans" cxnId="{956BFBD7-A304-40E9-90CF-13642889F6E6}">
      <dgm:prSet/>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EDEDDBC9-CD19-43A4-8A64-5A035BB417CC}" type="sibTrans" cxnId="{956BFBD7-A304-40E9-90CF-13642889F6E6}">
      <dgm:prSet custT="1"/>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3F6915E7-2AC4-42D6-919E-56E025CAD439}">
      <dgm:prSet phldrT="[Texto]" custT="1"/>
      <dgm:spPr/>
      <dgm:t>
        <a:bodyPr/>
        <a:lstStyle/>
        <a:p>
          <a:pPr algn="ctr">
            <a:lnSpc>
              <a:spcPct val="100000"/>
            </a:lnSpc>
            <a:spcBef>
              <a:spcPts val="0"/>
            </a:spcBef>
            <a:spcAft>
              <a:spcPts val="0"/>
            </a:spcAft>
          </a:pPr>
          <a:r>
            <a:rPr lang="es-EC" sz="1200" dirty="0">
              <a:latin typeface="+mn-lt"/>
              <a:cs typeface="Times New Roman" pitchFamily="18" charset="0"/>
            </a:rPr>
            <a:t>Búsqueda de información</a:t>
          </a:r>
        </a:p>
      </dgm:t>
    </dgm:pt>
    <dgm:pt modelId="{70982775-4F5B-473D-ADEF-281BB8C67EAA}" type="parTrans" cxnId="{D10C31E3-38AA-470E-A8EF-B0175DFC17EA}">
      <dgm:prSet/>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6F7BD9E7-E2D7-423F-A759-FD042BB387E0}" type="sibTrans" cxnId="{D10C31E3-38AA-470E-A8EF-B0175DFC17EA}">
      <dgm:prSet custT="1"/>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868D99FF-E731-4C4D-842F-A3A0CDA4566F}">
      <dgm:prSet phldrT="[Texto]" custT="1"/>
      <dgm:spPr/>
      <dgm:t>
        <a:bodyPr/>
        <a:lstStyle/>
        <a:p>
          <a:pPr algn="ctr">
            <a:lnSpc>
              <a:spcPct val="100000"/>
            </a:lnSpc>
            <a:spcBef>
              <a:spcPts val="0"/>
            </a:spcBef>
            <a:spcAft>
              <a:spcPts val="0"/>
            </a:spcAft>
          </a:pPr>
          <a:r>
            <a:rPr lang="es-EC" sz="1200" dirty="0">
              <a:latin typeface="+mn-lt"/>
              <a:cs typeface="Times New Roman" pitchFamily="18" charset="0"/>
            </a:rPr>
            <a:t>Evaluación de alternativas</a:t>
          </a:r>
        </a:p>
      </dgm:t>
    </dgm:pt>
    <dgm:pt modelId="{81A39419-5697-4D4E-9BED-B4DB798EEFE6}" type="parTrans" cxnId="{692F6EBA-9B8F-45DC-8839-AE164B8BDE68}">
      <dgm:prSet/>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499DBACC-DCF2-4140-A08F-C4157A3654E4}" type="sibTrans" cxnId="{692F6EBA-9B8F-45DC-8839-AE164B8BDE68}">
      <dgm:prSet custT="1"/>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1D1F474B-75B8-4E2A-B612-16966A0E02ED}">
      <dgm:prSet phldrT="[Texto]" custT="1"/>
      <dgm:spPr/>
      <dgm:t>
        <a:bodyPr/>
        <a:lstStyle/>
        <a:p>
          <a:pPr algn="ctr">
            <a:lnSpc>
              <a:spcPct val="100000"/>
            </a:lnSpc>
            <a:spcBef>
              <a:spcPts val="0"/>
            </a:spcBef>
            <a:spcAft>
              <a:spcPts val="0"/>
            </a:spcAft>
          </a:pPr>
          <a:r>
            <a:rPr lang="es-EC" sz="1200">
              <a:latin typeface="+mn-lt"/>
              <a:cs typeface="Times New Roman" pitchFamily="18" charset="0"/>
            </a:rPr>
            <a:t>Comportamiento posterior a la compra</a:t>
          </a:r>
        </a:p>
      </dgm:t>
    </dgm:pt>
    <dgm:pt modelId="{C98C73B9-DF5B-4D24-B2FE-CD7264DD91F8}" type="parTrans" cxnId="{51F650A3-5D1D-4A33-A5B8-2FEDA30D63DA}">
      <dgm:prSet/>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9B9E044E-CBB9-4DD4-86C3-AED2351DA6C5}" type="sibTrans" cxnId="{51F650A3-5D1D-4A33-A5B8-2FEDA30D63DA}">
      <dgm:prSet/>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55102A53-0439-42F0-80CF-191ECF27CEBC}">
      <dgm:prSet phldrT="[Texto]" custT="1"/>
      <dgm:spPr/>
      <dgm:t>
        <a:bodyPr/>
        <a:lstStyle/>
        <a:p>
          <a:pPr algn="ctr">
            <a:lnSpc>
              <a:spcPct val="100000"/>
            </a:lnSpc>
            <a:spcBef>
              <a:spcPts val="0"/>
            </a:spcBef>
            <a:spcAft>
              <a:spcPts val="0"/>
            </a:spcAft>
          </a:pPr>
          <a:r>
            <a:rPr lang="es-EC" sz="1200">
              <a:latin typeface="+mn-lt"/>
              <a:cs typeface="Times New Roman" pitchFamily="18" charset="0"/>
            </a:rPr>
            <a:t>Decisión de compra</a:t>
          </a:r>
        </a:p>
      </dgm:t>
    </dgm:pt>
    <dgm:pt modelId="{0B0B9B56-92E7-4A5D-8478-743648EB66F3}" type="parTrans" cxnId="{7A5CB41F-7BB9-48C8-82AC-A8F910BFB095}">
      <dgm:prSet/>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C2E501F2-10C4-409F-A9D3-BC1A88B7E119}" type="sibTrans" cxnId="{7A5CB41F-7BB9-48C8-82AC-A8F910BFB095}">
      <dgm:prSet custT="1"/>
      <dgm:spPr/>
      <dgm:t>
        <a:bodyPr/>
        <a:lstStyle/>
        <a:p>
          <a:pPr algn="ctr">
            <a:lnSpc>
              <a:spcPct val="100000"/>
            </a:lnSpc>
            <a:spcBef>
              <a:spcPts val="0"/>
            </a:spcBef>
            <a:spcAft>
              <a:spcPts val="0"/>
            </a:spcAft>
          </a:pPr>
          <a:endParaRPr lang="es-EC" sz="1200">
            <a:solidFill>
              <a:sysClr val="windowText" lastClr="000000"/>
            </a:solidFill>
            <a:latin typeface="+mn-lt"/>
            <a:cs typeface="Times New Roman" pitchFamily="18" charset="0"/>
          </a:endParaRPr>
        </a:p>
      </dgm:t>
    </dgm:pt>
    <dgm:pt modelId="{46BB9E1E-D7C8-465C-AE40-28FA2A688008}" type="pres">
      <dgm:prSet presAssocID="{6671EF8B-6686-4B9E-B83F-F536DF577EFB}" presName="Name0" presStyleCnt="0">
        <dgm:presLayoutVars>
          <dgm:dir/>
          <dgm:resizeHandles val="exact"/>
        </dgm:presLayoutVars>
      </dgm:prSet>
      <dgm:spPr/>
    </dgm:pt>
    <dgm:pt modelId="{E36F4EBA-5055-4C1A-8E2B-D0603285A249}" type="pres">
      <dgm:prSet presAssocID="{61CCB73A-E5FC-4670-9DFE-115A1C486DEC}" presName="node" presStyleLbl="node1" presStyleIdx="0" presStyleCnt="5" custScaleX="152620">
        <dgm:presLayoutVars>
          <dgm:bulletEnabled val="1"/>
        </dgm:presLayoutVars>
      </dgm:prSet>
      <dgm:spPr/>
      <dgm:t>
        <a:bodyPr/>
        <a:lstStyle/>
        <a:p>
          <a:endParaRPr lang="es-EC"/>
        </a:p>
      </dgm:t>
    </dgm:pt>
    <dgm:pt modelId="{79E8F2C8-0B79-4F23-BE6B-83E3F0F49D5A}" type="pres">
      <dgm:prSet presAssocID="{EDEDDBC9-CD19-43A4-8A64-5A035BB417CC}" presName="sibTrans" presStyleLbl="sibTrans2D1" presStyleIdx="0" presStyleCnt="4"/>
      <dgm:spPr/>
      <dgm:t>
        <a:bodyPr/>
        <a:lstStyle/>
        <a:p>
          <a:endParaRPr lang="es-EC"/>
        </a:p>
      </dgm:t>
    </dgm:pt>
    <dgm:pt modelId="{80789ABA-2CDD-485F-9973-4FB93C9A1296}" type="pres">
      <dgm:prSet presAssocID="{EDEDDBC9-CD19-43A4-8A64-5A035BB417CC}" presName="connectorText" presStyleLbl="sibTrans2D1" presStyleIdx="0" presStyleCnt="4"/>
      <dgm:spPr/>
      <dgm:t>
        <a:bodyPr/>
        <a:lstStyle/>
        <a:p>
          <a:endParaRPr lang="es-EC"/>
        </a:p>
      </dgm:t>
    </dgm:pt>
    <dgm:pt modelId="{2B42F64E-95A2-49D1-9F62-353546E84C79}" type="pres">
      <dgm:prSet presAssocID="{3F6915E7-2AC4-42D6-919E-56E025CAD439}" presName="node" presStyleLbl="node1" presStyleIdx="1" presStyleCnt="5" custScaleX="123154">
        <dgm:presLayoutVars>
          <dgm:bulletEnabled val="1"/>
        </dgm:presLayoutVars>
      </dgm:prSet>
      <dgm:spPr/>
      <dgm:t>
        <a:bodyPr/>
        <a:lstStyle/>
        <a:p>
          <a:endParaRPr lang="es-EC"/>
        </a:p>
      </dgm:t>
    </dgm:pt>
    <dgm:pt modelId="{D2DE2030-017E-48BF-B1F8-326E0C3B3B21}" type="pres">
      <dgm:prSet presAssocID="{6F7BD9E7-E2D7-423F-A759-FD042BB387E0}" presName="sibTrans" presStyleLbl="sibTrans2D1" presStyleIdx="1" presStyleCnt="4"/>
      <dgm:spPr/>
      <dgm:t>
        <a:bodyPr/>
        <a:lstStyle/>
        <a:p>
          <a:endParaRPr lang="es-EC"/>
        </a:p>
      </dgm:t>
    </dgm:pt>
    <dgm:pt modelId="{AEE4911E-9A5D-4625-9A45-B3DE8F7CDD6F}" type="pres">
      <dgm:prSet presAssocID="{6F7BD9E7-E2D7-423F-A759-FD042BB387E0}" presName="connectorText" presStyleLbl="sibTrans2D1" presStyleIdx="1" presStyleCnt="4"/>
      <dgm:spPr/>
      <dgm:t>
        <a:bodyPr/>
        <a:lstStyle/>
        <a:p>
          <a:endParaRPr lang="es-EC"/>
        </a:p>
      </dgm:t>
    </dgm:pt>
    <dgm:pt modelId="{9994CEC7-F5F3-444A-B43E-81A49D99A955}" type="pres">
      <dgm:prSet presAssocID="{868D99FF-E731-4C4D-842F-A3A0CDA4566F}" presName="node" presStyleLbl="node1" presStyleIdx="2" presStyleCnt="5" custScaleX="115464">
        <dgm:presLayoutVars>
          <dgm:bulletEnabled val="1"/>
        </dgm:presLayoutVars>
      </dgm:prSet>
      <dgm:spPr/>
      <dgm:t>
        <a:bodyPr/>
        <a:lstStyle/>
        <a:p>
          <a:endParaRPr lang="es-EC"/>
        </a:p>
      </dgm:t>
    </dgm:pt>
    <dgm:pt modelId="{AE9FCAB6-4962-4A9D-95E7-9F3C1E6D6209}" type="pres">
      <dgm:prSet presAssocID="{499DBACC-DCF2-4140-A08F-C4157A3654E4}" presName="sibTrans" presStyleLbl="sibTrans2D1" presStyleIdx="2" presStyleCnt="4"/>
      <dgm:spPr/>
      <dgm:t>
        <a:bodyPr/>
        <a:lstStyle/>
        <a:p>
          <a:endParaRPr lang="es-EC"/>
        </a:p>
      </dgm:t>
    </dgm:pt>
    <dgm:pt modelId="{E8E80CE2-B83D-4E58-90FC-E2E61BDC5090}" type="pres">
      <dgm:prSet presAssocID="{499DBACC-DCF2-4140-A08F-C4157A3654E4}" presName="connectorText" presStyleLbl="sibTrans2D1" presStyleIdx="2" presStyleCnt="4"/>
      <dgm:spPr/>
      <dgm:t>
        <a:bodyPr/>
        <a:lstStyle/>
        <a:p>
          <a:endParaRPr lang="es-EC"/>
        </a:p>
      </dgm:t>
    </dgm:pt>
    <dgm:pt modelId="{59D6EED4-14A3-43C2-9803-AE65CF636E2A}" type="pres">
      <dgm:prSet presAssocID="{55102A53-0439-42F0-80CF-191ECF27CEBC}" presName="node" presStyleLbl="node1" presStyleIdx="3" presStyleCnt="5">
        <dgm:presLayoutVars>
          <dgm:bulletEnabled val="1"/>
        </dgm:presLayoutVars>
      </dgm:prSet>
      <dgm:spPr/>
      <dgm:t>
        <a:bodyPr/>
        <a:lstStyle/>
        <a:p>
          <a:endParaRPr lang="es-EC"/>
        </a:p>
      </dgm:t>
    </dgm:pt>
    <dgm:pt modelId="{D40E410D-0FD0-4960-B167-D6FD1B0A3C5C}" type="pres">
      <dgm:prSet presAssocID="{C2E501F2-10C4-409F-A9D3-BC1A88B7E119}" presName="sibTrans" presStyleLbl="sibTrans2D1" presStyleIdx="3" presStyleCnt="4"/>
      <dgm:spPr/>
      <dgm:t>
        <a:bodyPr/>
        <a:lstStyle/>
        <a:p>
          <a:endParaRPr lang="es-EC"/>
        </a:p>
      </dgm:t>
    </dgm:pt>
    <dgm:pt modelId="{446F61BA-B3B4-4539-948D-03719027741D}" type="pres">
      <dgm:prSet presAssocID="{C2E501F2-10C4-409F-A9D3-BC1A88B7E119}" presName="connectorText" presStyleLbl="sibTrans2D1" presStyleIdx="3" presStyleCnt="4"/>
      <dgm:spPr/>
      <dgm:t>
        <a:bodyPr/>
        <a:lstStyle/>
        <a:p>
          <a:endParaRPr lang="es-EC"/>
        </a:p>
      </dgm:t>
    </dgm:pt>
    <dgm:pt modelId="{570338FA-5809-439A-9AC6-515ADE04A8AF}" type="pres">
      <dgm:prSet presAssocID="{1D1F474B-75B8-4E2A-B612-16966A0E02ED}" presName="node" presStyleLbl="node1" presStyleIdx="4" presStyleCnt="5" custScaleX="158322">
        <dgm:presLayoutVars>
          <dgm:bulletEnabled val="1"/>
        </dgm:presLayoutVars>
      </dgm:prSet>
      <dgm:spPr/>
      <dgm:t>
        <a:bodyPr/>
        <a:lstStyle/>
        <a:p>
          <a:endParaRPr lang="es-EC"/>
        </a:p>
      </dgm:t>
    </dgm:pt>
  </dgm:ptLst>
  <dgm:cxnLst>
    <dgm:cxn modelId="{57E81860-14DA-4DA6-ABE1-647D01563A6B}" type="presOf" srcId="{EDEDDBC9-CD19-43A4-8A64-5A035BB417CC}" destId="{80789ABA-2CDD-485F-9973-4FB93C9A1296}" srcOrd="1" destOrd="0" presId="urn:microsoft.com/office/officeart/2005/8/layout/process1"/>
    <dgm:cxn modelId="{EB75C14F-C774-4F7C-9519-E515249690C2}" type="presOf" srcId="{61CCB73A-E5FC-4670-9DFE-115A1C486DEC}" destId="{E36F4EBA-5055-4C1A-8E2B-D0603285A249}" srcOrd="0" destOrd="0" presId="urn:microsoft.com/office/officeart/2005/8/layout/process1"/>
    <dgm:cxn modelId="{51F650A3-5D1D-4A33-A5B8-2FEDA30D63DA}" srcId="{6671EF8B-6686-4B9E-B83F-F536DF577EFB}" destId="{1D1F474B-75B8-4E2A-B612-16966A0E02ED}" srcOrd="4" destOrd="0" parTransId="{C98C73B9-DF5B-4D24-B2FE-CD7264DD91F8}" sibTransId="{9B9E044E-CBB9-4DD4-86C3-AED2351DA6C5}"/>
    <dgm:cxn modelId="{0333C0C1-C3E4-4334-9B46-7650A0FFF06D}" type="presOf" srcId="{EDEDDBC9-CD19-43A4-8A64-5A035BB417CC}" destId="{79E8F2C8-0B79-4F23-BE6B-83E3F0F49D5A}" srcOrd="0" destOrd="0" presId="urn:microsoft.com/office/officeart/2005/8/layout/process1"/>
    <dgm:cxn modelId="{E0592B86-B04E-45FC-9FB8-CAF61AC4C144}" type="presOf" srcId="{6F7BD9E7-E2D7-423F-A759-FD042BB387E0}" destId="{AEE4911E-9A5D-4625-9A45-B3DE8F7CDD6F}" srcOrd="1" destOrd="0" presId="urn:microsoft.com/office/officeart/2005/8/layout/process1"/>
    <dgm:cxn modelId="{80D877B8-FF22-4E6F-9548-6711F2865782}" type="presOf" srcId="{6F7BD9E7-E2D7-423F-A759-FD042BB387E0}" destId="{D2DE2030-017E-48BF-B1F8-326E0C3B3B21}" srcOrd="0" destOrd="0" presId="urn:microsoft.com/office/officeart/2005/8/layout/process1"/>
    <dgm:cxn modelId="{D10C31E3-38AA-470E-A8EF-B0175DFC17EA}" srcId="{6671EF8B-6686-4B9E-B83F-F536DF577EFB}" destId="{3F6915E7-2AC4-42D6-919E-56E025CAD439}" srcOrd="1" destOrd="0" parTransId="{70982775-4F5B-473D-ADEF-281BB8C67EAA}" sibTransId="{6F7BD9E7-E2D7-423F-A759-FD042BB387E0}"/>
    <dgm:cxn modelId="{A0E60149-7646-4187-A4B0-07C260DA586F}" type="presOf" srcId="{868D99FF-E731-4C4D-842F-A3A0CDA4566F}" destId="{9994CEC7-F5F3-444A-B43E-81A49D99A955}" srcOrd="0" destOrd="0" presId="urn:microsoft.com/office/officeart/2005/8/layout/process1"/>
    <dgm:cxn modelId="{4048F582-82C3-4231-BDE1-B6F943495616}" type="presOf" srcId="{1D1F474B-75B8-4E2A-B612-16966A0E02ED}" destId="{570338FA-5809-439A-9AC6-515ADE04A8AF}" srcOrd="0" destOrd="0" presId="urn:microsoft.com/office/officeart/2005/8/layout/process1"/>
    <dgm:cxn modelId="{956BFBD7-A304-40E9-90CF-13642889F6E6}" srcId="{6671EF8B-6686-4B9E-B83F-F536DF577EFB}" destId="{61CCB73A-E5FC-4670-9DFE-115A1C486DEC}" srcOrd="0" destOrd="0" parTransId="{DB048790-3045-4968-B676-D832A02BDB63}" sibTransId="{EDEDDBC9-CD19-43A4-8A64-5A035BB417CC}"/>
    <dgm:cxn modelId="{1E938D28-23B2-4998-A3FC-14312AE1ABA2}" type="presOf" srcId="{3F6915E7-2AC4-42D6-919E-56E025CAD439}" destId="{2B42F64E-95A2-49D1-9F62-353546E84C79}" srcOrd="0" destOrd="0" presId="urn:microsoft.com/office/officeart/2005/8/layout/process1"/>
    <dgm:cxn modelId="{7A5CB41F-7BB9-48C8-82AC-A8F910BFB095}" srcId="{6671EF8B-6686-4B9E-B83F-F536DF577EFB}" destId="{55102A53-0439-42F0-80CF-191ECF27CEBC}" srcOrd="3" destOrd="0" parTransId="{0B0B9B56-92E7-4A5D-8478-743648EB66F3}" sibTransId="{C2E501F2-10C4-409F-A9D3-BC1A88B7E119}"/>
    <dgm:cxn modelId="{003E516F-8DF5-4822-A378-CB631330672D}" type="presOf" srcId="{C2E501F2-10C4-409F-A9D3-BC1A88B7E119}" destId="{446F61BA-B3B4-4539-948D-03719027741D}" srcOrd="1" destOrd="0" presId="urn:microsoft.com/office/officeart/2005/8/layout/process1"/>
    <dgm:cxn modelId="{1BED455F-0758-4684-971A-01E6BDCF3986}" type="presOf" srcId="{499DBACC-DCF2-4140-A08F-C4157A3654E4}" destId="{AE9FCAB6-4962-4A9D-95E7-9F3C1E6D6209}" srcOrd="0" destOrd="0" presId="urn:microsoft.com/office/officeart/2005/8/layout/process1"/>
    <dgm:cxn modelId="{846BA97D-D70C-409C-924D-77A9A5C1E9F6}" type="presOf" srcId="{499DBACC-DCF2-4140-A08F-C4157A3654E4}" destId="{E8E80CE2-B83D-4E58-90FC-E2E61BDC5090}" srcOrd="1" destOrd="0" presId="urn:microsoft.com/office/officeart/2005/8/layout/process1"/>
    <dgm:cxn modelId="{CF45F05A-9CD2-452E-87C1-E1080A231F8C}" type="presOf" srcId="{6671EF8B-6686-4B9E-B83F-F536DF577EFB}" destId="{46BB9E1E-D7C8-465C-AE40-28FA2A688008}" srcOrd="0" destOrd="0" presId="urn:microsoft.com/office/officeart/2005/8/layout/process1"/>
    <dgm:cxn modelId="{C503C4C6-EA6D-4135-AF13-38C96437B286}" type="presOf" srcId="{C2E501F2-10C4-409F-A9D3-BC1A88B7E119}" destId="{D40E410D-0FD0-4960-B167-D6FD1B0A3C5C}" srcOrd="0" destOrd="0" presId="urn:microsoft.com/office/officeart/2005/8/layout/process1"/>
    <dgm:cxn modelId="{692F6EBA-9B8F-45DC-8839-AE164B8BDE68}" srcId="{6671EF8B-6686-4B9E-B83F-F536DF577EFB}" destId="{868D99FF-E731-4C4D-842F-A3A0CDA4566F}" srcOrd="2" destOrd="0" parTransId="{81A39419-5697-4D4E-9BED-B4DB798EEFE6}" sibTransId="{499DBACC-DCF2-4140-A08F-C4157A3654E4}"/>
    <dgm:cxn modelId="{3948E720-1FD6-436D-AFA2-4498EF6BA51B}" type="presOf" srcId="{55102A53-0439-42F0-80CF-191ECF27CEBC}" destId="{59D6EED4-14A3-43C2-9803-AE65CF636E2A}" srcOrd="0" destOrd="0" presId="urn:microsoft.com/office/officeart/2005/8/layout/process1"/>
    <dgm:cxn modelId="{D67326BB-8C1C-4548-99DC-A45033C36176}" type="presParOf" srcId="{46BB9E1E-D7C8-465C-AE40-28FA2A688008}" destId="{E36F4EBA-5055-4C1A-8E2B-D0603285A249}" srcOrd="0" destOrd="0" presId="urn:microsoft.com/office/officeart/2005/8/layout/process1"/>
    <dgm:cxn modelId="{3CBD77F5-D108-4AD9-94D4-589B86E580C6}" type="presParOf" srcId="{46BB9E1E-D7C8-465C-AE40-28FA2A688008}" destId="{79E8F2C8-0B79-4F23-BE6B-83E3F0F49D5A}" srcOrd="1" destOrd="0" presId="urn:microsoft.com/office/officeart/2005/8/layout/process1"/>
    <dgm:cxn modelId="{C9E96328-01B5-445B-B8DB-AC7B0F09194A}" type="presParOf" srcId="{79E8F2C8-0B79-4F23-BE6B-83E3F0F49D5A}" destId="{80789ABA-2CDD-485F-9973-4FB93C9A1296}" srcOrd="0" destOrd="0" presId="urn:microsoft.com/office/officeart/2005/8/layout/process1"/>
    <dgm:cxn modelId="{96FD9320-A537-4AF4-BEA3-7EBB2F7B0F55}" type="presParOf" srcId="{46BB9E1E-D7C8-465C-AE40-28FA2A688008}" destId="{2B42F64E-95A2-49D1-9F62-353546E84C79}" srcOrd="2" destOrd="0" presId="urn:microsoft.com/office/officeart/2005/8/layout/process1"/>
    <dgm:cxn modelId="{F0623DC7-BF93-4EDE-8629-0B59670455A0}" type="presParOf" srcId="{46BB9E1E-D7C8-465C-AE40-28FA2A688008}" destId="{D2DE2030-017E-48BF-B1F8-326E0C3B3B21}" srcOrd="3" destOrd="0" presId="urn:microsoft.com/office/officeart/2005/8/layout/process1"/>
    <dgm:cxn modelId="{75B09F00-AE35-4795-8A1D-E23EA4927F88}" type="presParOf" srcId="{D2DE2030-017E-48BF-B1F8-326E0C3B3B21}" destId="{AEE4911E-9A5D-4625-9A45-B3DE8F7CDD6F}" srcOrd="0" destOrd="0" presId="urn:microsoft.com/office/officeart/2005/8/layout/process1"/>
    <dgm:cxn modelId="{0895A917-19A3-42A5-824F-3323996C1AEA}" type="presParOf" srcId="{46BB9E1E-D7C8-465C-AE40-28FA2A688008}" destId="{9994CEC7-F5F3-444A-B43E-81A49D99A955}" srcOrd="4" destOrd="0" presId="urn:microsoft.com/office/officeart/2005/8/layout/process1"/>
    <dgm:cxn modelId="{3152E107-16B9-4064-A2FA-75527E528BBE}" type="presParOf" srcId="{46BB9E1E-D7C8-465C-AE40-28FA2A688008}" destId="{AE9FCAB6-4962-4A9D-95E7-9F3C1E6D6209}" srcOrd="5" destOrd="0" presId="urn:microsoft.com/office/officeart/2005/8/layout/process1"/>
    <dgm:cxn modelId="{829066ED-0907-470E-B98A-2BDFA03C81CC}" type="presParOf" srcId="{AE9FCAB6-4962-4A9D-95E7-9F3C1E6D6209}" destId="{E8E80CE2-B83D-4E58-90FC-E2E61BDC5090}" srcOrd="0" destOrd="0" presId="urn:microsoft.com/office/officeart/2005/8/layout/process1"/>
    <dgm:cxn modelId="{FB4B7150-BA6D-4F36-B213-C2D72688359C}" type="presParOf" srcId="{46BB9E1E-D7C8-465C-AE40-28FA2A688008}" destId="{59D6EED4-14A3-43C2-9803-AE65CF636E2A}" srcOrd="6" destOrd="0" presId="urn:microsoft.com/office/officeart/2005/8/layout/process1"/>
    <dgm:cxn modelId="{A04D2A97-5C0E-4443-8980-8E440F93FC16}" type="presParOf" srcId="{46BB9E1E-D7C8-465C-AE40-28FA2A688008}" destId="{D40E410D-0FD0-4960-B167-D6FD1B0A3C5C}" srcOrd="7" destOrd="0" presId="urn:microsoft.com/office/officeart/2005/8/layout/process1"/>
    <dgm:cxn modelId="{D61B3498-30BF-4906-9962-E1DDAB316478}" type="presParOf" srcId="{D40E410D-0FD0-4960-B167-D6FD1B0A3C5C}" destId="{446F61BA-B3B4-4539-948D-03719027741D}" srcOrd="0" destOrd="0" presId="urn:microsoft.com/office/officeart/2005/8/layout/process1"/>
    <dgm:cxn modelId="{C9FAB5BF-D790-47C5-B8F1-82C44BC27E60}" type="presParOf" srcId="{46BB9E1E-D7C8-465C-AE40-28FA2A688008}" destId="{570338FA-5809-439A-9AC6-515ADE04A8AF}" srcOrd="8" destOrd="0" presId="urn:microsoft.com/office/officeart/2005/8/layout/process1"/>
  </dgm:cxnLst>
  <dgm:bg/>
  <dgm:whole>
    <a:ln w="25400"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150920-F05B-4EC3-A8F8-8640263AA5C7}"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es-ES"/>
        </a:p>
      </dgm:t>
    </dgm:pt>
    <dgm:pt modelId="{CE5B768E-BD60-4597-84A3-D0503E9B7D9D}">
      <dgm:prSet phldrT="[Texto]" custT="1"/>
      <dgm:spPr/>
      <dgm:t>
        <a:bodyPr/>
        <a:lstStyle/>
        <a:p>
          <a:pPr algn="just"/>
          <a:r>
            <a:rPr lang="es-ES" sz="1200" dirty="0" smtClean="0"/>
            <a:t>Los atributos que valoran las personas de la parroquia de </a:t>
          </a:r>
          <a:r>
            <a:rPr lang="es-ES" sz="1200" dirty="0" err="1" smtClean="0"/>
            <a:t>Tumbaco</a:t>
          </a:r>
          <a:r>
            <a:rPr lang="es-ES" sz="1200" dirty="0" smtClean="0"/>
            <a:t> al momento de asistir a un gimnasio son las instalaciones y profesionalismo del personal.</a:t>
          </a:r>
          <a:endParaRPr lang="es-ES" sz="1200" dirty="0"/>
        </a:p>
      </dgm:t>
    </dgm:pt>
    <dgm:pt modelId="{828BBADB-1B08-4F33-97DA-75443C509F72}" type="parTrans" cxnId="{71CEEBA5-2A69-465C-A5AD-47CB80A70D06}">
      <dgm:prSet/>
      <dgm:spPr/>
      <dgm:t>
        <a:bodyPr/>
        <a:lstStyle/>
        <a:p>
          <a:endParaRPr lang="es-ES" sz="1000"/>
        </a:p>
      </dgm:t>
    </dgm:pt>
    <dgm:pt modelId="{C6D35D21-8F31-4F62-AD8F-3D0579E295E2}" type="sibTrans" cxnId="{71CEEBA5-2A69-465C-A5AD-47CB80A70D06}">
      <dgm:prSet/>
      <dgm:spPr/>
      <dgm:t>
        <a:bodyPr/>
        <a:lstStyle/>
        <a:p>
          <a:endParaRPr lang="es-ES" sz="1000"/>
        </a:p>
      </dgm:t>
    </dgm:pt>
    <dgm:pt modelId="{63D31DC3-8ADB-420A-AE70-83597A7E3834}">
      <dgm:prSet phldrT="[Texto]" custT="1"/>
      <dgm:spPr/>
      <dgm:t>
        <a:bodyPr/>
        <a:lstStyle/>
        <a:p>
          <a:pPr algn="just"/>
          <a:r>
            <a:rPr lang="es-ES" sz="1200" dirty="0" smtClean="0"/>
            <a:t>La demanda de los gimnasios es de $681.326 mensualmente, que comprende entre </a:t>
          </a:r>
          <a:r>
            <a:rPr lang="es-ES" sz="1200" dirty="0" err="1" smtClean="0"/>
            <a:t>Tumbaco</a:t>
          </a:r>
          <a:r>
            <a:rPr lang="es-ES" sz="1200" dirty="0" smtClean="0"/>
            <a:t> y </a:t>
          </a:r>
          <a:r>
            <a:rPr lang="es-ES" sz="1200" dirty="0" err="1" smtClean="0"/>
            <a:t>Cumbaya</a:t>
          </a:r>
          <a:r>
            <a:rPr lang="es-ES" sz="1200" dirty="0" smtClean="0"/>
            <a:t>, mientras que la oferta es de $411.264 entre los diez gimnasios que existen en la parroquia de </a:t>
          </a:r>
          <a:r>
            <a:rPr lang="es-ES" sz="1200" dirty="0" err="1" smtClean="0"/>
            <a:t>Tumbaco</a:t>
          </a:r>
          <a:r>
            <a:rPr lang="es-ES" sz="1200" dirty="0" smtClean="0"/>
            <a:t>, </a:t>
          </a:r>
          <a:r>
            <a:rPr lang="es-ES" sz="1200" dirty="0" smtClean="0"/>
            <a:t>que en su mayoría son pequeños.</a:t>
          </a:r>
          <a:endParaRPr lang="es-ES" sz="1200" dirty="0"/>
        </a:p>
      </dgm:t>
    </dgm:pt>
    <dgm:pt modelId="{C1C13F8D-600D-46E7-9003-5C1DA2118F36}" type="parTrans" cxnId="{B290C8BA-4344-4F34-8674-428F156E9F95}">
      <dgm:prSet/>
      <dgm:spPr/>
      <dgm:t>
        <a:bodyPr/>
        <a:lstStyle/>
        <a:p>
          <a:endParaRPr lang="es-ES" sz="1000"/>
        </a:p>
      </dgm:t>
    </dgm:pt>
    <dgm:pt modelId="{34F02894-022F-44E3-9BE3-36043E344888}" type="sibTrans" cxnId="{B290C8BA-4344-4F34-8674-428F156E9F95}">
      <dgm:prSet/>
      <dgm:spPr/>
      <dgm:t>
        <a:bodyPr/>
        <a:lstStyle/>
        <a:p>
          <a:endParaRPr lang="es-ES" sz="1000"/>
        </a:p>
      </dgm:t>
    </dgm:pt>
    <dgm:pt modelId="{50EC06E3-9A4C-4095-A71D-636946C79A19}">
      <dgm:prSet phldrT="[Texto]" custT="1"/>
      <dgm:spPr/>
      <dgm:t>
        <a:bodyPr/>
        <a:lstStyle/>
        <a:p>
          <a:pPr algn="just"/>
          <a:r>
            <a:rPr lang="es-ES" sz="1200" dirty="0" smtClean="0"/>
            <a:t>Los segmentos de mercado para los gimnasios están determinados por el precio, se identificó un segmento económico y otro confortable, llegando a establecer que el mercado meta es el segmento </a:t>
          </a:r>
          <a:r>
            <a:rPr lang="es-ES" sz="1200" dirty="0" smtClean="0"/>
            <a:t>confortable, </a:t>
          </a:r>
          <a:r>
            <a:rPr lang="es-ES" sz="1200" dirty="0" smtClean="0"/>
            <a:t>por ser el más rentable y a su vez atractivo.</a:t>
          </a:r>
          <a:endParaRPr lang="es-ES" sz="1200" dirty="0"/>
        </a:p>
      </dgm:t>
    </dgm:pt>
    <dgm:pt modelId="{F7BB92D2-B415-4F6A-85E0-C7D34958A4AA}" type="parTrans" cxnId="{776542FE-4689-4925-B965-CA6A2A76408F}">
      <dgm:prSet/>
      <dgm:spPr/>
      <dgm:t>
        <a:bodyPr/>
        <a:lstStyle/>
        <a:p>
          <a:endParaRPr lang="es-ES" sz="1000"/>
        </a:p>
      </dgm:t>
    </dgm:pt>
    <dgm:pt modelId="{35A3AC2B-1194-4A17-A163-96AA2F157822}" type="sibTrans" cxnId="{776542FE-4689-4925-B965-CA6A2A76408F}">
      <dgm:prSet/>
      <dgm:spPr/>
      <dgm:t>
        <a:bodyPr/>
        <a:lstStyle/>
        <a:p>
          <a:endParaRPr lang="es-ES" sz="1000"/>
        </a:p>
      </dgm:t>
    </dgm:pt>
    <dgm:pt modelId="{27C7B245-E7FB-464F-8CD0-0D8B7C591E24}">
      <dgm:prSet phldrT="[Texto]" custT="1"/>
      <dgm:spPr/>
      <dgm:t>
        <a:bodyPr/>
        <a:lstStyle/>
        <a:p>
          <a:pPr algn="just"/>
          <a:r>
            <a:rPr lang="es-ES" sz="1200" dirty="0" smtClean="0"/>
            <a:t>Se determinaron perfiles conductuales con base a los estilos de vida, llegando a identificar  a las personas saludables, deportistas y vanidosas.</a:t>
          </a:r>
          <a:endParaRPr lang="es-ES" sz="1200" dirty="0"/>
        </a:p>
      </dgm:t>
    </dgm:pt>
    <dgm:pt modelId="{76A4B716-C53D-4681-90F6-F3E63AF3C9E1}" type="parTrans" cxnId="{4D2A63AE-86A7-4F5D-87AD-AC26A6098B64}">
      <dgm:prSet/>
      <dgm:spPr/>
      <dgm:t>
        <a:bodyPr/>
        <a:lstStyle/>
        <a:p>
          <a:endParaRPr lang="es-ES"/>
        </a:p>
      </dgm:t>
    </dgm:pt>
    <dgm:pt modelId="{FFA40C66-1D28-4231-AC55-79A60066052E}" type="sibTrans" cxnId="{4D2A63AE-86A7-4F5D-87AD-AC26A6098B64}">
      <dgm:prSet/>
      <dgm:spPr/>
      <dgm:t>
        <a:bodyPr/>
        <a:lstStyle/>
        <a:p>
          <a:endParaRPr lang="es-ES"/>
        </a:p>
      </dgm:t>
    </dgm:pt>
    <dgm:pt modelId="{7526FC65-2DF3-40F9-88C1-B941EF16B8E9}">
      <dgm:prSet custT="1"/>
      <dgm:spPr/>
      <dgm:t>
        <a:bodyPr/>
        <a:lstStyle/>
        <a:p>
          <a:pPr algn="just"/>
          <a:endParaRPr lang="es-ES" sz="1050" dirty="0"/>
        </a:p>
      </dgm:t>
    </dgm:pt>
    <dgm:pt modelId="{84D8F9D1-7E51-4527-951D-14FBD136560A}" type="parTrans" cxnId="{834A49AE-C3E6-4800-9275-21B1249F4A64}">
      <dgm:prSet/>
      <dgm:spPr/>
      <dgm:t>
        <a:bodyPr/>
        <a:lstStyle/>
        <a:p>
          <a:endParaRPr lang="es-ES"/>
        </a:p>
      </dgm:t>
    </dgm:pt>
    <dgm:pt modelId="{669F10C8-B0E9-43CC-B14F-39F8043270F7}" type="sibTrans" cxnId="{834A49AE-C3E6-4800-9275-21B1249F4A64}">
      <dgm:prSet/>
      <dgm:spPr/>
      <dgm:t>
        <a:bodyPr/>
        <a:lstStyle/>
        <a:p>
          <a:endParaRPr lang="es-ES"/>
        </a:p>
      </dgm:t>
    </dgm:pt>
    <dgm:pt modelId="{8F940E7B-8FB9-47F5-B19B-514861C0F51A}" type="pres">
      <dgm:prSet presAssocID="{BA150920-F05B-4EC3-A8F8-8640263AA5C7}" presName="linear" presStyleCnt="0">
        <dgm:presLayoutVars>
          <dgm:dir/>
          <dgm:animLvl val="lvl"/>
          <dgm:resizeHandles val="exact"/>
        </dgm:presLayoutVars>
      </dgm:prSet>
      <dgm:spPr/>
      <dgm:t>
        <a:bodyPr/>
        <a:lstStyle/>
        <a:p>
          <a:endParaRPr lang="es-ES"/>
        </a:p>
      </dgm:t>
    </dgm:pt>
    <dgm:pt modelId="{560DFD7E-E4D4-4941-8513-01B99647CD11}" type="pres">
      <dgm:prSet presAssocID="{CE5B768E-BD60-4597-84A3-D0503E9B7D9D}" presName="parentLin" presStyleCnt="0"/>
      <dgm:spPr/>
    </dgm:pt>
    <dgm:pt modelId="{626696F2-A5C0-49FD-B60B-3FAD7863C717}" type="pres">
      <dgm:prSet presAssocID="{CE5B768E-BD60-4597-84A3-D0503E9B7D9D}" presName="parentLeftMargin" presStyleLbl="node1" presStyleIdx="0" presStyleCnt="4"/>
      <dgm:spPr/>
      <dgm:t>
        <a:bodyPr/>
        <a:lstStyle/>
        <a:p>
          <a:endParaRPr lang="es-ES"/>
        </a:p>
      </dgm:t>
    </dgm:pt>
    <dgm:pt modelId="{55E075AC-FC4B-45F1-8860-EDD90644A74E}" type="pres">
      <dgm:prSet presAssocID="{CE5B768E-BD60-4597-84A3-D0503E9B7D9D}" presName="parentText" presStyleLbl="node1" presStyleIdx="0" presStyleCnt="4" custScaleX="123809" custScaleY="131775">
        <dgm:presLayoutVars>
          <dgm:chMax val="0"/>
          <dgm:bulletEnabled val="1"/>
        </dgm:presLayoutVars>
      </dgm:prSet>
      <dgm:spPr/>
      <dgm:t>
        <a:bodyPr/>
        <a:lstStyle/>
        <a:p>
          <a:endParaRPr lang="es-ES"/>
        </a:p>
      </dgm:t>
    </dgm:pt>
    <dgm:pt modelId="{92A11B9E-C55C-4658-A474-C051C113E93A}" type="pres">
      <dgm:prSet presAssocID="{CE5B768E-BD60-4597-84A3-D0503E9B7D9D}" presName="negativeSpace" presStyleCnt="0"/>
      <dgm:spPr/>
    </dgm:pt>
    <dgm:pt modelId="{910A18D5-05F0-4DAC-AECD-FF1033B204B6}" type="pres">
      <dgm:prSet presAssocID="{CE5B768E-BD60-4597-84A3-D0503E9B7D9D}" presName="childText" presStyleLbl="conFgAcc1" presStyleIdx="0" presStyleCnt="4">
        <dgm:presLayoutVars>
          <dgm:bulletEnabled val="1"/>
        </dgm:presLayoutVars>
      </dgm:prSet>
      <dgm:spPr/>
    </dgm:pt>
    <dgm:pt modelId="{A5EC56A3-EF89-4A71-A9EC-13C6A43C9668}" type="pres">
      <dgm:prSet presAssocID="{C6D35D21-8F31-4F62-AD8F-3D0579E295E2}" presName="spaceBetweenRectangles" presStyleCnt="0"/>
      <dgm:spPr/>
    </dgm:pt>
    <dgm:pt modelId="{724067E5-8124-4001-A760-9E2922BE6B49}" type="pres">
      <dgm:prSet presAssocID="{63D31DC3-8ADB-420A-AE70-83597A7E3834}" presName="parentLin" presStyleCnt="0"/>
      <dgm:spPr/>
    </dgm:pt>
    <dgm:pt modelId="{0206270F-A5FB-4649-A898-D033640AC51F}" type="pres">
      <dgm:prSet presAssocID="{63D31DC3-8ADB-420A-AE70-83597A7E3834}" presName="parentLeftMargin" presStyleLbl="node1" presStyleIdx="0" presStyleCnt="4"/>
      <dgm:spPr/>
      <dgm:t>
        <a:bodyPr/>
        <a:lstStyle/>
        <a:p>
          <a:endParaRPr lang="es-ES"/>
        </a:p>
      </dgm:t>
    </dgm:pt>
    <dgm:pt modelId="{D3CEBCE5-754C-448F-89E4-8935D3FC8724}" type="pres">
      <dgm:prSet presAssocID="{63D31DC3-8ADB-420A-AE70-83597A7E3834}" presName="parentText" presStyleLbl="node1" presStyleIdx="1" presStyleCnt="4" custScaleX="123809" custScaleY="131775">
        <dgm:presLayoutVars>
          <dgm:chMax val="0"/>
          <dgm:bulletEnabled val="1"/>
        </dgm:presLayoutVars>
      </dgm:prSet>
      <dgm:spPr/>
      <dgm:t>
        <a:bodyPr/>
        <a:lstStyle/>
        <a:p>
          <a:endParaRPr lang="es-ES"/>
        </a:p>
      </dgm:t>
    </dgm:pt>
    <dgm:pt modelId="{C6989E02-3FB3-4AC7-A398-36CE7739C2F6}" type="pres">
      <dgm:prSet presAssocID="{63D31DC3-8ADB-420A-AE70-83597A7E3834}" presName="negativeSpace" presStyleCnt="0"/>
      <dgm:spPr/>
    </dgm:pt>
    <dgm:pt modelId="{120F33F8-4F14-4365-A4AA-78D6FB3C0B71}" type="pres">
      <dgm:prSet presAssocID="{63D31DC3-8ADB-420A-AE70-83597A7E3834}" presName="childText" presStyleLbl="conFgAcc1" presStyleIdx="1" presStyleCnt="4">
        <dgm:presLayoutVars>
          <dgm:bulletEnabled val="1"/>
        </dgm:presLayoutVars>
      </dgm:prSet>
      <dgm:spPr/>
    </dgm:pt>
    <dgm:pt modelId="{70D3F0DA-93AB-4DCD-9EE5-EA03706A5DAB}" type="pres">
      <dgm:prSet presAssocID="{34F02894-022F-44E3-9BE3-36043E344888}" presName="spaceBetweenRectangles" presStyleCnt="0"/>
      <dgm:spPr/>
    </dgm:pt>
    <dgm:pt modelId="{7BCBD88C-D2D7-429A-9A29-778994656A74}" type="pres">
      <dgm:prSet presAssocID="{50EC06E3-9A4C-4095-A71D-636946C79A19}" presName="parentLin" presStyleCnt="0"/>
      <dgm:spPr/>
    </dgm:pt>
    <dgm:pt modelId="{380D4B29-FA3F-47E1-91CE-3BE9D80678BA}" type="pres">
      <dgm:prSet presAssocID="{50EC06E3-9A4C-4095-A71D-636946C79A19}" presName="parentLeftMargin" presStyleLbl="node1" presStyleIdx="1" presStyleCnt="4"/>
      <dgm:spPr/>
      <dgm:t>
        <a:bodyPr/>
        <a:lstStyle/>
        <a:p>
          <a:endParaRPr lang="es-ES"/>
        </a:p>
      </dgm:t>
    </dgm:pt>
    <dgm:pt modelId="{A9F226BB-A88D-4A4B-8663-A79C6F4D3979}" type="pres">
      <dgm:prSet presAssocID="{50EC06E3-9A4C-4095-A71D-636946C79A19}" presName="parentText" presStyleLbl="node1" presStyleIdx="2" presStyleCnt="4" custScaleX="123809" custScaleY="131775">
        <dgm:presLayoutVars>
          <dgm:chMax val="0"/>
          <dgm:bulletEnabled val="1"/>
        </dgm:presLayoutVars>
      </dgm:prSet>
      <dgm:spPr/>
      <dgm:t>
        <a:bodyPr/>
        <a:lstStyle/>
        <a:p>
          <a:endParaRPr lang="es-ES"/>
        </a:p>
      </dgm:t>
    </dgm:pt>
    <dgm:pt modelId="{ECC3AF5A-20CE-41EF-9C1E-CC2EA7804C6D}" type="pres">
      <dgm:prSet presAssocID="{50EC06E3-9A4C-4095-A71D-636946C79A19}" presName="negativeSpace" presStyleCnt="0"/>
      <dgm:spPr/>
    </dgm:pt>
    <dgm:pt modelId="{5A8FEBC5-BAE7-4EB6-B542-5ACC818D475B}" type="pres">
      <dgm:prSet presAssocID="{50EC06E3-9A4C-4095-A71D-636946C79A19}" presName="childText" presStyleLbl="conFgAcc1" presStyleIdx="2" presStyleCnt="4">
        <dgm:presLayoutVars>
          <dgm:bulletEnabled val="1"/>
        </dgm:presLayoutVars>
      </dgm:prSet>
      <dgm:spPr/>
    </dgm:pt>
    <dgm:pt modelId="{115CD1FF-E435-46DF-B7D0-7158C97CE820}" type="pres">
      <dgm:prSet presAssocID="{35A3AC2B-1194-4A17-A163-96AA2F157822}" presName="spaceBetweenRectangles" presStyleCnt="0"/>
      <dgm:spPr/>
    </dgm:pt>
    <dgm:pt modelId="{6BB25603-28BC-48C8-B892-80C15393A419}" type="pres">
      <dgm:prSet presAssocID="{27C7B245-E7FB-464F-8CD0-0D8B7C591E24}" presName="parentLin" presStyleCnt="0"/>
      <dgm:spPr/>
    </dgm:pt>
    <dgm:pt modelId="{9504E1B0-EA47-48B9-815E-A41466025C26}" type="pres">
      <dgm:prSet presAssocID="{27C7B245-E7FB-464F-8CD0-0D8B7C591E24}" presName="parentLeftMargin" presStyleLbl="node1" presStyleIdx="2" presStyleCnt="4"/>
      <dgm:spPr/>
      <dgm:t>
        <a:bodyPr/>
        <a:lstStyle/>
        <a:p>
          <a:endParaRPr lang="es-ES"/>
        </a:p>
      </dgm:t>
    </dgm:pt>
    <dgm:pt modelId="{9D1AE75A-93D0-4EA7-8679-BF4F2D3FE42B}" type="pres">
      <dgm:prSet presAssocID="{27C7B245-E7FB-464F-8CD0-0D8B7C591E24}" presName="parentText" presStyleLbl="node1" presStyleIdx="3" presStyleCnt="4" custScaleX="123809" custScaleY="131775">
        <dgm:presLayoutVars>
          <dgm:chMax val="0"/>
          <dgm:bulletEnabled val="1"/>
        </dgm:presLayoutVars>
      </dgm:prSet>
      <dgm:spPr/>
      <dgm:t>
        <a:bodyPr/>
        <a:lstStyle/>
        <a:p>
          <a:endParaRPr lang="es-ES"/>
        </a:p>
      </dgm:t>
    </dgm:pt>
    <dgm:pt modelId="{5D0AAF3D-E7D4-4E39-B8D9-F743D7327E00}" type="pres">
      <dgm:prSet presAssocID="{27C7B245-E7FB-464F-8CD0-0D8B7C591E24}" presName="negativeSpace" presStyleCnt="0"/>
      <dgm:spPr/>
    </dgm:pt>
    <dgm:pt modelId="{7E82AB67-275D-4345-8DC0-C525F8814A8E}" type="pres">
      <dgm:prSet presAssocID="{27C7B245-E7FB-464F-8CD0-0D8B7C591E24}" presName="childText" presStyleLbl="conFgAcc1" presStyleIdx="3" presStyleCnt="4">
        <dgm:presLayoutVars>
          <dgm:bulletEnabled val="1"/>
        </dgm:presLayoutVars>
      </dgm:prSet>
      <dgm:spPr/>
      <dgm:t>
        <a:bodyPr/>
        <a:lstStyle/>
        <a:p>
          <a:endParaRPr lang="es-ES"/>
        </a:p>
      </dgm:t>
    </dgm:pt>
  </dgm:ptLst>
  <dgm:cxnLst>
    <dgm:cxn modelId="{776542FE-4689-4925-B965-CA6A2A76408F}" srcId="{BA150920-F05B-4EC3-A8F8-8640263AA5C7}" destId="{50EC06E3-9A4C-4095-A71D-636946C79A19}" srcOrd="2" destOrd="0" parTransId="{F7BB92D2-B415-4F6A-85E0-C7D34958A4AA}" sibTransId="{35A3AC2B-1194-4A17-A163-96AA2F157822}"/>
    <dgm:cxn modelId="{9039CC76-4E83-4746-8637-DE90AD0D7A72}" type="presOf" srcId="{50EC06E3-9A4C-4095-A71D-636946C79A19}" destId="{A9F226BB-A88D-4A4B-8663-A79C6F4D3979}" srcOrd="1" destOrd="0" presId="urn:microsoft.com/office/officeart/2005/8/layout/list1"/>
    <dgm:cxn modelId="{914158CF-693D-401A-88D4-37BCA979052A}" type="presOf" srcId="{7526FC65-2DF3-40F9-88C1-B941EF16B8E9}" destId="{7E82AB67-275D-4345-8DC0-C525F8814A8E}" srcOrd="0" destOrd="0" presId="urn:microsoft.com/office/officeart/2005/8/layout/list1"/>
    <dgm:cxn modelId="{834A49AE-C3E6-4800-9275-21B1249F4A64}" srcId="{27C7B245-E7FB-464F-8CD0-0D8B7C591E24}" destId="{7526FC65-2DF3-40F9-88C1-B941EF16B8E9}" srcOrd="0" destOrd="0" parTransId="{84D8F9D1-7E51-4527-951D-14FBD136560A}" sibTransId="{669F10C8-B0E9-43CC-B14F-39F8043270F7}"/>
    <dgm:cxn modelId="{71CEEBA5-2A69-465C-A5AD-47CB80A70D06}" srcId="{BA150920-F05B-4EC3-A8F8-8640263AA5C7}" destId="{CE5B768E-BD60-4597-84A3-D0503E9B7D9D}" srcOrd="0" destOrd="0" parTransId="{828BBADB-1B08-4F33-97DA-75443C509F72}" sibTransId="{C6D35D21-8F31-4F62-AD8F-3D0579E295E2}"/>
    <dgm:cxn modelId="{D7A7F3B9-27A0-4A5C-9B6E-3F43ADFE05E6}" type="presOf" srcId="{BA150920-F05B-4EC3-A8F8-8640263AA5C7}" destId="{8F940E7B-8FB9-47F5-B19B-514861C0F51A}" srcOrd="0" destOrd="0" presId="urn:microsoft.com/office/officeart/2005/8/layout/list1"/>
    <dgm:cxn modelId="{00A184C1-AF08-49F7-9A4A-514D6BDEB580}" type="presOf" srcId="{CE5B768E-BD60-4597-84A3-D0503E9B7D9D}" destId="{55E075AC-FC4B-45F1-8860-EDD90644A74E}" srcOrd="1" destOrd="0" presId="urn:microsoft.com/office/officeart/2005/8/layout/list1"/>
    <dgm:cxn modelId="{6A686E50-3180-440C-90EE-58A8D359D3C4}" type="presOf" srcId="{63D31DC3-8ADB-420A-AE70-83597A7E3834}" destId="{0206270F-A5FB-4649-A898-D033640AC51F}" srcOrd="0" destOrd="0" presId="urn:microsoft.com/office/officeart/2005/8/layout/list1"/>
    <dgm:cxn modelId="{D82E23DE-405F-4E6C-AAFE-C9B397624627}" type="presOf" srcId="{CE5B768E-BD60-4597-84A3-D0503E9B7D9D}" destId="{626696F2-A5C0-49FD-B60B-3FAD7863C717}" srcOrd="0" destOrd="0" presId="urn:microsoft.com/office/officeart/2005/8/layout/list1"/>
    <dgm:cxn modelId="{92C1B28A-7C6C-4B04-8470-73398F55F5B2}" type="presOf" srcId="{63D31DC3-8ADB-420A-AE70-83597A7E3834}" destId="{D3CEBCE5-754C-448F-89E4-8935D3FC8724}" srcOrd="1" destOrd="0" presId="urn:microsoft.com/office/officeart/2005/8/layout/list1"/>
    <dgm:cxn modelId="{DD614988-AA39-419D-85F8-352FE39BD162}" type="presOf" srcId="{27C7B245-E7FB-464F-8CD0-0D8B7C591E24}" destId="{9504E1B0-EA47-48B9-815E-A41466025C26}" srcOrd="0" destOrd="0" presId="urn:microsoft.com/office/officeart/2005/8/layout/list1"/>
    <dgm:cxn modelId="{B290C8BA-4344-4F34-8674-428F156E9F95}" srcId="{BA150920-F05B-4EC3-A8F8-8640263AA5C7}" destId="{63D31DC3-8ADB-420A-AE70-83597A7E3834}" srcOrd="1" destOrd="0" parTransId="{C1C13F8D-600D-46E7-9003-5C1DA2118F36}" sibTransId="{34F02894-022F-44E3-9BE3-36043E344888}"/>
    <dgm:cxn modelId="{06E13185-61E3-49FF-A01C-738982EDD839}" type="presOf" srcId="{27C7B245-E7FB-464F-8CD0-0D8B7C591E24}" destId="{9D1AE75A-93D0-4EA7-8679-BF4F2D3FE42B}" srcOrd="1" destOrd="0" presId="urn:microsoft.com/office/officeart/2005/8/layout/list1"/>
    <dgm:cxn modelId="{4D2A63AE-86A7-4F5D-87AD-AC26A6098B64}" srcId="{BA150920-F05B-4EC3-A8F8-8640263AA5C7}" destId="{27C7B245-E7FB-464F-8CD0-0D8B7C591E24}" srcOrd="3" destOrd="0" parTransId="{76A4B716-C53D-4681-90F6-F3E63AF3C9E1}" sibTransId="{FFA40C66-1D28-4231-AC55-79A60066052E}"/>
    <dgm:cxn modelId="{2F016A8C-E91D-42D2-9C6A-8C2EECC8EE86}" type="presOf" srcId="{50EC06E3-9A4C-4095-A71D-636946C79A19}" destId="{380D4B29-FA3F-47E1-91CE-3BE9D80678BA}" srcOrd="0" destOrd="0" presId="urn:microsoft.com/office/officeart/2005/8/layout/list1"/>
    <dgm:cxn modelId="{77677F9D-E32C-4CBE-825C-96DFC88CE45E}" type="presParOf" srcId="{8F940E7B-8FB9-47F5-B19B-514861C0F51A}" destId="{560DFD7E-E4D4-4941-8513-01B99647CD11}" srcOrd="0" destOrd="0" presId="urn:microsoft.com/office/officeart/2005/8/layout/list1"/>
    <dgm:cxn modelId="{0AEC7E8B-42E1-452F-B78B-222DD174EDA3}" type="presParOf" srcId="{560DFD7E-E4D4-4941-8513-01B99647CD11}" destId="{626696F2-A5C0-49FD-B60B-3FAD7863C717}" srcOrd="0" destOrd="0" presId="urn:microsoft.com/office/officeart/2005/8/layout/list1"/>
    <dgm:cxn modelId="{7ED91F2E-24B8-4344-89EC-C7FAE46FD849}" type="presParOf" srcId="{560DFD7E-E4D4-4941-8513-01B99647CD11}" destId="{55E075AC-FC4B-45F1-8860-EDD90644A74E}" srcOrd="1" destOrd="0" presId="urn:microsoft.com/office/officeart/2005/8/layout/list1"/>
    <dgm:cxn modelId="{0C2BB0B9-F283-46B5-846F-056A4C9DF93D}" type="presParOf" srcId="{8F940E7B-8FB9-47F5-B19B-514861C0F51A}" destId="{92A11B9E-C55C-4658-A474-C051C113E93A}" srcOrd="1" destOrd="0" presId="urn:microsoft.com/office/officeart/2005/8/layout/list1"/>
    <dgm:cxn modelId="{A1943C43-3B8C-46C1-972F-1AECC617D24D}" type="presParOf" srcId="{8F940E7B-8FB9-47F5-B19B-514861C0F51A}" destId="{910A18D5-05F0-4DAC-AECD-FF1033B204B6}" srcOrd="2" destOrd="0" presId="urn:microsoft.com/office/officeart/2005/8/layout/list1"/>
    <dgm:cxn modelId="{5A7F5C2F-2E27-4A7A-BC05-188C2C28AD42}" type="presParOf" srcId="{8F940E7B-8FB9-47F5-B19B-514861C0F51A}" destId="{A5EC56A3-EF89-4A71-A9EC-13C6A43C9668}" srcOrd="3" destOrd="0" presId="urn:microsoft.com/office/officeart/2005/8/layout/list1"/>
    <dgm:cxn modelId="{980CF905-0A71-4C76-900D-565C5A80949B}" type="presParOf" srcId="{8F940E7B-8FB9-47F5-B19B-514861C0F51A}" destId="{724067E5-8124-4001-A760-9E2922BE6B49}" srcOrd="4" destOrd="0" presId="urn:microsoft.com/office/officeart/2005/8/layout/list1"/>
    <dgm:cxn modelId="{663C50CA-156F-4AFD-A055-D556DB1FC00A}" type="presParOf" srcId="{724067E5-8124-4001-A760-9E2922BE6B49}" destId="{0206270F-A5FB-4649-A898-D033640AC51F}" srcOrd="0" destOrd="0" presId="urn:microsoft.com/office/officeart/2005/8/layout/list1"/>
    <dgm:cxn modelId="{2ECE88E9-1562-4C8D-B728-6CC2C21FCC22}" type="presParOf" srcId="{724067E5-8124-4001-A760-9E2922BE6B49}" destId="{D3CEBCE5-754C-448F-89E4-8935D3FC8724}" srcOrd="1" destOrd="0" presId="urn:microsoft.com/office/officeart/2005/8/layout/list1"/>
    <dgm:cxn modelId="{253B3D84-4B84-499E-81A9-A11F660D59A5}" type="presParOf" srcId="{8F940E7B-8FB9-47F5-B19B-514861C0F51A}" destId="{C6989E02-3FB3-4AC7-A398-36CE7739C2F6}" srcOrd="5" destOrd="0" presId="urn:microsoft.com/office/officeart/2005/8/layout/list1"/>
    <dgm:cxn modelId="{BB14A573-2924-425D-86FB-362208A3D1CF}" type="presParOf" srcId="{8F940E7B-8FB9-47F5-B19B-514861C0F51A}" destId="{120F33F8-4F14-4365-A4AA-78D6FB3C0B71}" srcOrd="6" destOrd="0" presId="urn:microsoft.com/office/officeart/2005/8/layout/list1"/>
    <dgm:cxn modelId="{556B75AC-F846-4CBE-B3F3-E9D807F1B59B}" type="presParOf" srcId="{8F940E7B-8FB9-47F5-B19B-514861C0F51A}" destId="{70D3F0DA-93AB-4DCD-9EE5-EA03706A5DAB}" srcOrd="7" destOrd="0" presId="urn:microsoft.com/office/officeart/2005/8/layout/list1"/>
    <dgm:cxn modelId="{85CC3871-E69A-4ADE-8DC6-93E0C6D5DD7C}" type="presParOf" srcId="{8F940E7B-8FB9-47F5-B19B-514861C0F51A}" destId="{7BCBD88C-D2D7-429A-9A29-778994656A74}" srcOrd="8" destOrd="0" presId="urn:microsoft.com/office/officeart/2005/8/layout/list1"/>
    <dgm:cxn modelId="{986BD249-A41B-4F9F-B48E-8F09F0837640}" type="presParOf" srcId="{7BCBD88C-D2D7-429A-9A29-778994656A74}" destId="{380D4B29-FA3F-47E1-91CE-3BE9D80678BA}" srcOrd="0" destOrd="0" presId="urn:microsoft.com/office/officeart/2005/8/layout/list1"/>
    <dgm:cxn modelId="{F06715AF-B7BB-451C-9E14-9FEC31650BF7}" type="presParOf" srcId="{7BCBD88C-D2D7-429A-9A29-778994656A74}" destId="{A9F226BB-A88D-4A4B-8663-A79C6F4D3979}" srcOrd="1" destOrd="0" presId="urn:microsoft.com/office/officeart/2005/8/layout/list1"/>
    <dgm:cxn modelId="{BAC3E5BB-8217-484E-826F-4394DD31C6A9}" type="presParOf" srcId="{8F940E7B-8FB9-47F5-B19B-514861C0F51A}" destId="{ECC3AF5A-20CE-41EF-9C1E-CC2EA7804C6D}" srcOrd="9" destOrd="0" presId="urn:microsoft.com/office/officeart/2005/8/layout/list1"/>
    <dgm:cxn modelId="{3298F491-A4AC-4DCC-9F43-D967BF732D29}" type="presParOf" srcId="{8F940E7B-8FB9-47F5-B19B-514861C0F51A}" destId="{5A8FEBC5-BAE7-4EB6-B542-5ACC818D475B}" srcOrd="10" destOrd="0" presId="urn:microsoft.com/office/officeart/2005/8/layout/list1"/>
    <dgm:cxn modelId="{0E2A0AE0-85EA-4D2D-9D0B-E2B979848171}" type="presParOf" srcId="{8F940E7B-8FB9-47F5-B19B-514861C0F51A}" destId="{115CD1FF-E435-46DF-B7D0-7158C97CE820}" srcOrd="11" destOrd="0" presId="urn:microsoft.com/office/officeart/2005/8/layout/list1"/>
    <dgm:cxn modelId="{EB7F9D0F-FDDC-4C63-9DFB-BEBEF81B9727}" type="presParOf" srcId="{8F940E7B-8FB9-47F5-B19B-514861C0F51A}" destId="{6BB25603-28BC-48C8-B892-80C15393A419}" srcOrd="12" destOrd="0" presId="urn:microsoft.com/office/officeart/2005/8/layout/list1"/>
    <dgm:cxn modelId="{FEE49970-512E-46C4-B754-A9291076B2BA}" type="presParOf" srcId="{6BB25603-28BC-48C8-B892-80C15393A419}" destId="{9504E1B0-EA47-48B9-815E-A41466025C26}" srcOrd="0" destOrd="0" presId="urn:microsoft.com/office/officeart/2005/8/layout/list1"/>
    <dgm:cxn modelId="{AEB040D4-9E3C-40E6-8AC5-A9344C735D45}" type="presParOf" srcId="{6BB25603-28BC-48C8-B892-80C15393A419}" destId="{9D1AE75A-93D0-4EA7-8679-BF4F2D3FE42B}" srcOrd="1" destOrd="0" presId="urn:microsoft.com/office/officeart/2005/8/layout/list1"/>
    <dgm:cxn modelId="{2D0BDF53-FAF9-4F5F-A706-7BD163B16183}" type="presParOf" srcId="{8F940E7B-8FB9-47F5-B19B-514861C0F51A}" destId="{5D0AAF3D-E7D4-4E39-B8D9-F743D7327E00}" srcOrd="13" destOrd="0" presId="urn:microsoft.com/office/officeart/2005/8/layout/list1"/>
    <dgm:cxn modelId="{3B5234A8-FAE4-43ED-A2BD-2B37B1FDD39B}" type="presParOf" srcId="{8F940E7B-8FB9-47F5-B19B-514861C0F51A}" destId="{7E82AB67-275D-4345-8DC0-C525F8814A8E}"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150920-F05B-4EC3-A8F8-8640263AA5C7}"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es-ES"/>
        </a:p>
      </dgm:t>
    </dgm:pt>
    <dgm:pt modelId="{CE5B768E-BD60-4597-84A3-D0503E9B7D9D}">
      <dgm:prSet phldrT="[Texto]" custT="1"/>
      <dgm:spPr/>
      <dgm:t>
        <a:bodyPr/>
        <a:lstStyle/>
        <a:p>
          <a:pPr algn="just"/>
          <a:r>
            <a:rPr lang="es-ES" sz="1200" dirty="0" smtClean="0"/>
            <a:t>Apuntar a los atributos que valora el consumidor, principalmente en las instalaciones, para que de esta forma los gimnasios se </a:t>
          </a:r>
          <a:r>
            <a:rPr lang="es-ES" sz="1200" dirty="0" smtClean="0"/>
            <a:t>diferencien </a:t>
          </a:r>
          <a:r>
            <a:rPr lang="es-ES" sz="1200" dirty="0" smtClean="0"/>
            <a:t>para mantenerse competitivos y a su vez captar más clientes logrando un crecimiento en la participación de mercado</a:t>
          </a:r>
          <a:endParaRPr lang="es-ES" sz="1200" dirty="0"/>
        </a:p>
      </dgm:t>
    </dgm:pt>
    <dgm:pt modelId="{828BBADB-1B08-4F33-97DA-75443C509F72}" type="parTrans" cxnId="{71CEEBA5-2A69-465C-A5AD-47CB80A70D06}">
      <dgm:prSet/>
      <dgm:spPr/>
      <dgm:t>
        <a:bodyPr/>
        <a:lstStyle/>
        <a:p>
          <a:endParaRPr lang="es-ES" sz="1000"/>
        </a:p>
      </dgm:t>
    </dgm:pt>
    <dgm:pt modelId="{C6D35D21-8F31-4F62-AD8F-3D0579E295E2}" type="sibTrans" cxnId="{71CEEBA5-2A69-465C-A5AD-47CB80A70D06}">
      <dgm:prSet/>
      <dgm:spPr/>
      <dgm:t>
        <a:bodyPr/>
        <a:lstStyle/>
        <a:p>
          <a:endParaRPr lang="es-ES" sz="1000"/>
        </a:p>
      </dgm:t>
    </dgm:pt>
    <dgm:pt modelId="{63D31DC3-8ADB-420A-AE70-83597A7E3834}">
      <dgm:prSet phldrT="[Texto]" custT="1"/>
      <dgm:spPr/>
      <dgm:t>
        <a:bodyPr/>
        <a:lstStyle/>
        <a:p>
          <a:pPr algn="just"/>
          <a:r>
            <a:rPr lang="es-ES" sz="1200" dirty="0" smtClean="0"/>
            <a:t>Establecer alianzas con empresas del sector, para que sus empleados acudan a los gimnasios antes de iniciar sus labores lo que conlleva a que trabajen con mayor vitalidad lo cual será beneficioso para la productividad de la misma.</a:t>
          </a:r>
          <a:endParaRPr lang="es-ES" sz="1200" dirty="0"/>
        </a:p>
      </dgm:t>
    </dgm:pt>
    <dgm:pt modelId="{C1C13F8D-600D-46E7-9003-5C1DA2118F36}" type="parTrans" cxnId="{B290C8BA-4344-4F34-8674-428F156E9F95}">
      <dgm:prSet/>
      <dgm:spPr/>
      <dgm:t>
        <a:bodyPr/>
        <a:lstStyle/>
        <a:p>
          <a:endParaRPr lang="es-ES" sz="1000"/>
        </a:p>
      </dgm:t>
    </dgm:pt>
    <dgm:pt modelId="{34F02894-022F-44E3-9BE3-36043E344888}" type="sibTrans" cxnId="{B290C8BA-4344-4F34-8674-428F156E9F95}">
      <dgm:prSet/>
      <dgm:spPr/>
      <dgm:t>
        <a:bodyPr/>
        <a:lstStyle/>
        <a:p>
          <a:endParaRPr lang="es-ES" sz="1000"/>
        </a:p>
      </dgm:t>
    </dgm:pt>
    <dgm:pt modelId="{50EC06E3-9A4C-4095-A71D-636946C79A19}">
      <dgm:prSet phldrT="[Texto]" custT="1"/>
      <dgm:spPr/>
      <dgm:t>
        <a:bodyPr/>
        <a:lstStyle/>
        <a:p>
          <a:pPr algn="just"/>
          <a:r>
            <a:rPr lang="es-ES" sz="1200" dirty="0" smtClean="0"/>
            <a:t>Integrar al marketing como uno de los procesos prioritarios para la evolución de los gimnasios, empleando estrategias para captar y retener a clientes reales como potenciales y a su vez exista una lealtad hacia la marca.</a:t>
          </a:r>
          <a:endParaRPr lang="es-ES" sz="1200" dirty="0"/>
        </a:p>
      </dgm:t>
    </dgm:pt>
    <dgm:pt modelId="{F7BB92D2-B415-4F6A-85E0-C7D34958A4AA}" type="parTrans" cxnId="{776542FE-4689-4925-B965-CA6A2A76408F}">
      <dgm:prSet/>
      <dgm:spPr/>
      <dgm:t>
        <a:bodyPr/>
        <a:lstStyle/>
        <a:p>
          <a:endParaRPr lang="es-ES" sz="1000"/>
        </a:p>
      </dgm:t>
    </dgm:pt>
    <dgm:pt modelId="{35A3AC2B-1194-4A17-A163-96AA2F157822}" type="sibTrans" cxnId="{776542FE-4689-4925-B965-CA6A2A76408F}">
      <dgm:prSet/>
      <dgm:spPr/>
      <dgm:t>
        <a:bodyPr/>
        <a:lstStyle/>
        <a:p>
          <a:endParaRPr lang="es-ES" sz="1000"/>
        </a:p>
      </dgm:t>
    </dgm:pt>
    <dgm:pt modelId="{7526FC65-2DF3-40F9-88C1-B941EF16B8E9}">
      <dgm:prSet custT="1"/>
      <dgm:spPr/>
      <dgm:t>
        <a:bodyPr/>
        <a:lstStyle/>
        <a:p>
          <a:pPr algn="just"/>
          <a:r>
            <a:rPr lang="es-ES" sz="1100" b="1" dirty="0" smtClean="0"/>
            <a:t>Servicio: </a:t>
          </a:r>
          <a:r>
            <a:rPr lang="es-ES" sz="1100" dirty="0" smtClean="0"/>
            <a:t>Ofrecer una atención personalizada en los horarios donde no exista afluencia de personas, para ello al cliente se le entregará una tarjeta, para que pueda asistir solo en los horarios establecidos.</a:t>
          </a:r>
          <a:endParaRPr lang="es-ES" sz="1100" dirty="0"/>
        </a:p>
      </dgm:t>
    </dgm:pt>
    <dgm:pt modelId="{84D8F9D1-7E51-4527-951D-14FBD136560A}" type="parTrans" cxnId="{834A49AE-C3E6-4800-9275-21B1249F4A64}">
      <dgm:prSet/>
      <dgm:spPr/>
      <dgm:t>
        <a:bodyPr/>
        <a:lstStyle/>
        <a:p>
          <a:endParaRPr lang="es-ES"/>
        </a:p>
      </dgm:t>
    </dgm:pt>
    <dgm:pt modelId="{669F10C8-B0E9-43CC-B14F-39F8043270F7}" type="sibTrans" cxnId="{834A49AE-C3E6-4800-9275-21B1249F4A64}">
      <dgm:prSet/>
      <dgm:spPr/>
      <dgm:t>
        <a:bodyPr/>
        <a:lstStyle/>
        <a:p>
          <a:endParaRPr lang="es-ES"/>
        </a:p>
      </dgm:t>
    </dgm:pt>
    <dgm:pt modelId="{27C7B245-E7FB-464F-8CD0-0D8B7C591E24}">
      <dgm:prSet phldrT="[Texto]" custT="1"/>
      <dgm:spPr/>
      <dgm:t>
        <a:bodyPr/>
        <a:lstStyle/>
        <a:p>
          <a:r>
            <a:rPr lang="es-ES" sz="1200" dirty="0" smtClean="0"/>
            <a:t>Implementar una oferta de valor, dirigida al segmento sensible al precio, que consista en lo siguiente: </a:t>
          </a:r>
          <a:endParaRPr lang="es-ES" sz="1200" dirty="0"/>
        </a:p>
      </dgm:t>
    </dgm:pt>
    <dgm:pt modelId="{FFA40C66-1D28-4231-AC55-79A60066052E}" type="sibTrans" cxnId="{4D2A63AE-86A7-4F5D-87AD-AC26A6098B64}">
      <dgm:prSet/>
      <dgm:spPr/>
      <dgm:t>
        <a:bodyPr/>
        <a:lstStyle/>
        <a:p>
          <a:endParaRPr lang="es-ES"/>
        </a:p>
      </dgm:t>
    </dgm:pt>
    <dgm:pt modelId="{76A4B716-C53D-4681-90F6-F3E63AF3C9E1}" type="parTrans" cxnId="{4D2A63AE-86A7-4F5D-87AD-AC26A6098B64}">
      <dgm:prSet/>
      <dgm:spPr/>
      <dgm:t>
        <a:bodyPr/>
        <a:lstStyle/>
        <a:p>
          <a:endParaRPr lang="es-ES"/>
        </a:p>
      </dgm:t>
    </dgm:pt>
    <dgm:pt modelId="{60EAAF62-382E-48FE-8692-5126F4675975}">
      <dgm:prSet custT="1"/>
      <dgm:spPr/>
      <dgm:t>
        <a:bodyPr/>
        <a:lstStyle/>
        <a:p>
          <a:pPr algn="just"/>
          <a:r>
            <a:rPr lang="es-ES" sz="1100" b="1" dirty="0" smtClean="0"/>
            <a:t>Precio: </a:t>
          </a:r>
          <a:r>
            <a:rPr lang="es-ES" sz="1100" dirty="0" smtClean="0"/>
            <a:t>$30 una hora diaria de Lunes a Viernes.</a:t>
          </a:r>
          <a:endParaRPr lang="es-ES" sz="1100" dirty="0"/>
        </a:p>
      </dgm:t>
    </dgm:pt>
    <dgm:pt modelId="{488FAAD4-B765-4E26-A70C-F2B22DB9B104}" type="parTrans" cxnId="{AAF479D2-78DD-42C1-A6FF-B2846229A4B7}">
      <dgm:prSet/>
      <dgm:spPr/>
      <dgm:t>
        <a:bodyPr/>
        <a:lstStyle/>
        <a:p>
          <a:endParaRPr lang="es-ES"/>
        </a:p>
      </dgm:t>
    </dgm:pt>
    <dgm:pt modelId="{1BBBC02B-C1DE-4576-A8DA-D557CF3A3829}" type="sibTrans" cxnId="{AAF479D2-78DD-42C1-A6FF-B2846229A4B7}">
      <dgm:prSet/>
      <dgm:spPr/>
      <dgm:t>
        <a:bodyPr/>
        <a:lstStyle/>
        <a:p>
          <a:endParaRPr lang="es-ES"/>
        </a:p>
      </dgm:t>
    </dgm:pt>
    <dgm:pt modelId="{32741206-3FF9-4B3D-8ACD-1AAC438C5583}">
      <dgm:prSet custT="1"/>
      <dgm:spPr/>
      <dgm:t>
        <a:bodyPr/>
        <a:lstStyle/>
        <a:p>
          <a:pPr algn="just"/>
          <a:r>
            <a:rPr lang="es-ES" sz="1100" b="1" dirty="0" smtClean="0"/>
            <a:t>Promoción: </a:t>
          </a:r>
          <a:r>
            <a:rPr lang="es-ES" sz="1100" dirty="0" smtClean="0"/>
            <a:t>10% de descuento por presentar a un nuevo cliente, y respecto a la publicidad realizarla mediante </a:t>
          </a:r>
          <a:r>
            <a:rPr lang="es-ES" sz="1100" dirty="0" err="1" smtClean="0"/>
            <a:t>flyers</a:t>
          </a:r>
          <a:r>
            <a:rPr lang="es-ES" sz="1100" dirty="0" smtClean="0"/>
            <a:t> y redes sociales.</a:t>
          </a:r>
          <a:endParaRPr lang="es-ES" sz="1100" dirty="0"/>
        </a:p>
      </dgm:t>
    </dgm:pt>
    <dgm:pt modelId="{482372C4-070B-4E2B-B98A-483DCDB5FD39}" type="parTrans" cxnId="{1AEEE770-04D8-4AE2-BE59-CDB1A0CD8F58}">
      <dgm:prSet/>
      <dgm:spPr/>
      <dgm:t>
        <a:bodyPr/>
        <a:lstStyle/>
        <a:p>
          <a:endParaRPr lang="es-ES"/>
        </a:p>
      </dgm:t>
    </dgm:pt>
    <dgm:pt modelId="{6888BE03-5F05-4D14-869C-8708FB2E9346}" type="sibTrans" cxnId="{1AEEE770-04D8-4AE2-BE59-CDB1A0CD8F58}">
      <dgm:prSet/>
      <dgm:spPr/>
      <dgm:t>
        <a:bodyPr/>
        <a:lstStyle/>
        <a:p>
          <a:endParaRPr lang="es-ES"/>
        </a:p>
      </dgm:t>
    </dgm:pt>
    <dgm:pt modelId="{AC5D9E4A-6E85-4474-A367-4C695E83C1C0}">
      <dgm:prSet custT="1"/>
      <dgm:spPr/>
      <dgm:t>
        <a:bodyPr/>
        <a:lstStyle/>
        <a:p>
          <a:pPr algn="just"/>
          <a:r>
            <a:rPr lang="es-ES" sz="1100" b="1" dirty="0" smtClean="0"/>
            <a:t>Plaza: </a:t>
          </a:r>
          <a:r>
            <a:rPr lang="es-ES" sz="1100" dirty="0" smtClean="0"/>
            <a:t>Gimnasios pequeños de la parroquia de </a:t>
          </a:r>
          <a:r>
            <a:rPr lang="es-ES" sz="1100" dirty="0" err="1" smtClean="0"/>
            <a:t>Tumbaco</a:t>
          </a:r>
          <a:r>
            <a:rPr lang="es-ES" sz="1100" dirty="0" smtClean="0"/>
            <a:t>.</a:t>
          </a:r>
          <a:endParaRPr lang="es-ES" sz="1100" dirty="0"/>
        </a:p>
      </dgm:t>
    </dgm:pt>
    <dgm:pt modelId="{50AF1435-B6F3-4A06-9CC8-744FC1B7FCDE}" type="parTrans" cxnId="{A119D83C-53DD-474C-BDCE-CFB4D1F32F7E}">
      <dgm:prSet/>
      <dgm:spPr/>
      <dgm:t>
        <a:bodyPr/>
        <a:lstStyle/>
        <a:p>
          <a:endParaRPr lang="es-ES"/>
        </a:p>
      </dgm:t>
    </dgm:pt>
    <dgm:pt modelId="{CC68B167-593C-4BC5-9D4A-0540B55DB3D4}" type="sibTrans" cxnId="{A119D83C-53DD-474C-BDCE-CFB4D1F32F7E}">
      <dgm:prSet/>
      <dgm:spPr/>
      <dgm:t>
        <a:bodyPr/>
        <a:lstStyle/>
        <a:p>
          <a:endParaRPr lang="es-ES"/>
        </a:p>
      </dgm:t>
    </dgm:pt>
    <dgm:pt modelId="{8F940E7B-8FB9-47F5-B19B-514861C0F51A}" type="pres">
      <dgm:prSet presAssocID="{BA150920-F05B-4EC3-A8F8-8640263AA5C7}" presName="linear" presStyleCnt="0">
        <dgm:presLayoutVars>
          <dgm:dir/>
          <dgm:animLvl val="lvl"/>
          <dgm:resizeHandles val="exact"/>
        </dgm:presLayoutVars>
      </dgm:prSet>
      <dgm:spPr/>
      <dgm:t>
        <a:bodyPr/>
        <a:lstStyle/>
        <a:p>
          <a:endParaRPr lang="es-ES"/>
        </a:p>
      </dgm:t>
    </dgm:pt>
    <dgm:pt modelId="{560DFD7E-E4D4-4941-8513-01B99647CD11}" type="pres">
      <dgm:prSet presAssocID="{CE5B768E-BD60-4597-84A3-D0503E9B7D9D}" presName="parentLin" presStyleCnt="0"/>
      <dgm:spPr/>
    </dgm:pt>
    <dgm:pt modelId="{626696F2-A5C0-49FD-B60B-3FAD7863C717}" type="pres">
      <dgm:prSet presAssocID="{CE5B768E-BD60-4597-84A3-D0503E9B7D9D}" presName="parentLeftMargin" presStyleLbl="node1" presStyleIdx="0" presStyleCnt="4"/>
      <dgm:spPr/>
      <dgm:t>
        <a:bodyPr/>
        <a:lstStyle/>
        <a:p>
          <a:endParaRPr lang="es-ES"/>
        </a:p>
      </dgm:t>
    </dgm:pt>
    <dgm:pt modelId="{55E075AC-FC4B-45F1-8860-EDD90644A74E}" type="pres">
      <dgm:prSet presAssocID="{CE5B768E-BD60-4597-84A3-D0503E9B7D9D}" presName="parentText" presStyleLbl="node1" presStyleIdx="0" presStyleCnt="4" custScaleX="123809" custScaleY="131775">
        <dgm:presLayoutVars>
          <dgm:chMax val="0"/>
          <dgm:bulletEnabled val="1"/>
        </dgm:presLayoutVars>
      </dgm:prSet>
      <dgm:spPr/>
      <dgm:t>
        <a:bodyPr/>
        <a:lstStyle/>
        <a:p>
          <a:endParaRPr lang="es-ES"/>
        </a:p>
      </dgm:t>
    </dgm:pt>
    <dgm:pt modelId="{92A11B9E-C55C-4658-A474-C051C113E93A}" type="pres">
      <dgm:prSet presAssocID="{CE5B768E-BD60-4597-84A3-D0503E9B7D9D}" presName="negativeSpace" presStyleCnt="0"/>
      <dgm:spPr/>
    </dgm:pt>
    <dgm:pt modelId="{910A18D5-05F0-4DAC-AECD-FF1033B204B6}" type="pres">
      <dgm:prSet presAssocID="{CE5B768E-BD60-4597-84A3-D0503E9B7D9D}" presName="childText" presStyleLbl="conFgAcc1" presStyleIdx="0" presStyleCnt="4">
        <dgm:presLayoutVars>
          <dgm:bulletEnabled val="1"/>
        </dgm:presLayoutVars>
      </dgm:prSet>
      <dgm:spPr/>
    </dgm:pt>
    <dgm:pt modelId="{A5EC56A3-EF89-4A71-A9EC-13C6A43C9668}" type="pres">
      <dgm:prSet presAssocID="{C6D35D21-8F31-4F62-AD8F-3D0579E295E2}" presName="spaceBetweenRectangles" presStyleCnt="0"/>
      <dgm:spPr/>
    </dgm:pt>
    <dgm:pt modelId="{724067E5-8124-4001-A760-9E2922BE6B49}" type="pres">
      <dgm:prSet presAssocID="{63D31DC3-8ADB-420A-AE70-83597A7E3834}" presName="parentLin" presStyleCnt="0"/>
      <dgm:spPr/>
    </dgm:pt>
    <dgm:pt modelId="{0206270F-A5FB-4649-A898-D033640AC51F}" type="pres">
      <dgm:prSet presAssocID="{63D31DC3-8ADB-420A-AE70-83597A7E3834}" presName="parentLeftMargin" presStyleLbl="node1" presStyleIdx="0" presStyleCnt="4"/>
      <dgm:spPr/>
      <dgm:t>
        <a:bodyPr/>
        <a:lstStyle/>
        <a:p>
          <a:endParaRPr lang="es-ES"/>
        </a:p>
      </dgm:t>
    </dgm:pt>
    <dgm:pt modelId="{D3CEBCE5-754C-448F-89E4-8935D3FC8724}" type="pres">
      <dgm:prSet presAssocID="{63D31DC3-8ADB-420A-AE70-83597A7E3834}" presName="parentText" presStyleLbl="node1" presStyleIdx="1" presStyleCnt="4" custScaleX="123809" custScaleY="131775">
        <dgm:presLayoutVars>
          <dgm:chMax val="0"/>
          <dgm:bulletEnabled val="1"/>
        </dgm:presLayoutVars>
      </dgm:prSet>
      <dgm:spPr/>
      <dgm:t>
        <a:bodyPr/>
        <a:lstStyle/>
        <a:p>
          <a:endParaRPr lang="es-ES"/>
        </a:p>
      </dgm:t>
    </dgm:pt>
    <dgm:pt modelId="{C6989E02-3FB3-4AC7-A398-36CE7739C2F6}" type="pres">
      <dgm:prSet presAssocID="{63D31DC3-8ADB-420A-AE70-83597A7E3834}" presName="negativeSpace" presStyleCnt="0"/>
      <dgm:spPr/>
    </dgm:pt>
    <dgm:pt modelId="{120F33F8-4F14-4365-A4AA-78D6FB3C0B71}" type="pres">
      <dgm:prSet presAssocID="{63D31DC3-8ADB-420A-AE70-83597A7E3834}" presName="childText" presStyleLbl="conFgAcc1" presStyleIdx="1" presStyleCnt="4">
        <dgm:presLayoutVars>
          <dgm:bulletEnabled val="1"/>
        </dgm:presLayoutVars>
      </dgm:prSet>
      <dgm:spPr/>
    </dgm:pt>
    <dgm:pt modelId="{70D3F0DA-93AB-4DCD-9EE5-EA03706A5DAB}" type="pres">
      <dgm:prSet presAssocID="{34F02894-022F-44E3-9BE3-36043E344888}" presName="spaceBetweenRectangles" presStyleCnt="0"/>
      <dgm:spPr/>
    </dgm:pt>
    <dgm:pt modelId="{7BCBD88C-D2D7-429A-9A29-778994656A74}" type="pres">
      <dgm:prSet presAssocID="{50EC06E3-9A4C-4095-A71D-636946C79A19}" presName="parentLin" presStyleCnt="0"/>
      <dgm:spPr/>
    </dgm:pt>
    <dgm:pt modelId="{380D4B29-FA3F-47E1-91CE-3BE9D80678BA}" type="pres">
      <dgm:prSet presAssocID="{50EC06E3-9A4C-4095-A71D-636946C79A19}" presName="parentLeftMargin" presStyleLbl="node1" presStyleIdx="1" presStyleCnt="4"/>
      <dgm:spPr/>
      <dgm:t>
        <a:bodyPr/>
        <a:lstStyle/>
        <a:p>
          <a:endParaRPr lang="es-ES"/>
        </a:p>
      </dgm:t>
    </dgm:pt>
    <dgm:pt modelId="{A9F226BB-A88D-4A4B-8663-A79C6F4D3979}" type="pres">
      <dgm:prSet presAssocID="{50EC06E3-9A4C-4095-A71D-636946C79A19}" presName="parentText" presStyleLbl="node1" presStyleIdx="2" presStyleCnt="4" custScaleX="125211" custScaleY="131775">
        <dgm:presLayoutVars>
          <dgm:chMax val="0"/>
          <dgm:bulletEnabled val="1"/>
        </dgm:presLayoutVars>
      </dgm:prSet>
      <dgm:spPr/>
      <dgm:t>
        <a:bodyPr/>
        <a:lstStyle/>
        <a:p>
          <a:endParaRPr lang="es-ES"/>
        </a:p>
      </dgm:t>
    </dgm:pt>
    <dgm:pt modelId="{ECC3AF5A-20CE-41EF-9C1E-CC2EA7804C6D}" type="pres">
      <dgm:prSet presAssocID="{50EC06E3-9A4C-4095-A71D-636946C79A19}" presName="negativeSpace" presStyleCnt="0"/>
      <dgm:spPr/>
    </dgm:pt>
    <dgm:pt modelId="{5A8FEBC5-BAE7-4EB6-B542-5ACC818D475B}" type="pres">
      <dgm:prSet presAssocID="{50EC06E3-9A4C-4095-A71D-636946C79A19}" presName="childText" presStyleLbl="conFgAcc1" presStyleIdx="2" presStyleCnt="4">
        <dgm:presLayoutVars>
          <dgm:bulletEnabled val="1"/>
        </dgm:presLayoutVars>
      </dgm:prSet>
      <dgm:spPr/>
    </dgm:pt>
    <dgm:pt modelId="{115CD1FF-E435-46DF-B7D0-7158C97CE820}" type="pres">
      <dgm:prSet presAssocID="{35A3AC2B-1194-4A17-A163-96AA2F157822}" presName="spaceBetweenRectangles" presStyleCnt="0"/>
      <dgm:spPr/>
    </dgm:pt>
    <dgm:pt modelId="{6BB25603-28BC-48C8-B892-80C15393A419}" type="pres">
      <dgm:prSet presAssocID="{27C7B245-E7FB-464F-8CD0-0D8B7C591E24}" presName="parentLin" presStyleCnt="0"/>
      <dgm:spPr/>
    </dgm:pt>
    <dgm:pt modelId="{9504E1B0-EA47-48B9-815E-A41466025C26}" type="pres">
      <dgm:prSet presAssocID="{27C7B245-E7FB-464F-8CD0-0D8B7C591E24}" presName="parentLeftMargin" presStyleLbl="node1" presStyleIdx="2" presStyleCnt="4"/>
      <dgm:spPr/>
      <dgm:t>
        <a:bodyPr/>
        <a:lstStyle/>
        <a:p>
          <a:endParaRPr lang="es-ES"/>
        </a:p>
      </dgm:t>
    </dgm:pt>
    <dgm:pt modelId="{9D1AE75A-93D0-4EA7-8679-BF4F2D3FE42B}" type="pres">
      <dgm:prSet presAssocID="{27C7B245-E7FB-464F-8CD0-0D8B7C591E24}" presName="parentText" presStyleLbl="node1" presStyleIdx="3" presStyleCnt="4" custScaleX="125211" custScaleY="131775">
        <dgm:presLayoutVars>
          <dgm:chMax val="0"/>
          <dgm:bulletEnabled val="1"/>
        </dgm:presLayoutVars>
      </dgm:prSet>
      <dgm:spPr/>
      <dgm:t>
        <a:bodyPr/>
        <a:lstStyle/>
        <a:p>
          <a:endParaRPr lang="es-ES"/>
        </a:p>
      </dgm:t>
    </dgm:pt>
    <dgm:pt modelId="{5D0AAF3D-E7D4-4E39-B8D9-F743D7327E00}" type="pres">
      <dgm:prSet presAssocID="{27C7B245-E7FB-464F-8CD0-0D8B7C591E24}" presName="negativeSpace" presStyleCnt="0"/>
      <dgm:spPr/>
    </dgm:pt>
    <dgm:pt modelId="{7E82AB67-275D-4345-8DC0-C525F8814A8E}" type="pres">
      <dgm:prSet presAssocID="{27C7B245-E7FB-464F-8CD0-0D8B7C591E24}" presName="childText" presStyleLbl="conFgAcc1" presStyleIdx="3" presStyleCnt="4">
        <dgm:presLayoutVars>
          <dgm:bulletEnabled val="1"/>
        </dgm:presLayoutVars>
      </dgm:prSet>
      <dgm:spPr/>
      <dgm:t>
        <a:bodyPr/>
        <a:lstStyle/>
        <a:p>
          <a:endParaRPr lang="es-ES"/>
        </a:p>
      </dgm:t>
    </dgm:pt>
  </dgm:ptLst>
  <dgm:cxnLst>
    <dgm:cxn modelId="{B290C8BA-4344-4F34-8674-428F156E9F95}" srcId="{BA150920-F05B-4EC3-A8F8-8640263AA5C7}" destId="{63D31DC3-8ADB-420A-AE70-83597A7E3834}" srcOrd="1" destOrd="0" parTransId="{C1C13F8D-600D-46E7-9003-5C1DA2118F36}" sibTransId="{34F02894-022F-44E3-9BE3-36043E344888}"/>
    <dgm:cxn modelId="{C9643146-45B6-4083-A886-D807B0D3BF04}" type="presOf" srcId="{27C7B245-E7FB-464F-8CD0-0D8B7C591E24}" destId="{9504E1B0-EA47-48B9-815E-A41466025C26}" srcOrd="0" destOrd="0" presId="urn:microsoft.com/office/officeart/2005/8/layout/list1"/>
    <dgm:cxn modelId="{776542FE-4689-4925-B965-CA6A2A76408F}" srcId="{BA150920-F05B-4EC3-A8F8-8640263AA5C7}" destId="{50EC06E3-9A4C-4095-A71D-636946C79A19}" srcOrd="2" destOrd="0" parTransId="{F7BB92D2-B415-4F6A-85E0-C7D34958A4AA}" sibTransId="{35A3AC2B-1194-4A17-A163-96AA2F157822}"/>
    <dgm:cxn modelId="{AAF479D2-78DD-42C1-A6FF-B2846229A4B7}" srcId="{27C7B245-E7FB-464F-8CD0-0D8B7C591E24}" destId="{60EAAF62-382E-48FE-8692-5126F4675975}" srcOrd="1" destOrd="0" parTransId="{488FAAD4-B765-4E26-A70C-F2B22DB9B104}" sibTransId="{1BBBC02B-C1DE-4576-A8DA-D557CF3A3829}"/>
    <dgm:cxn modelId="{225B0D1F-CF2F-4024-B1F5-D5337EF120B7}" type="presOf" srcId="{32741206-3FF9-4B3D-8ACD-1AAC438C5583}" destId="{7E82AB67-275D-4345-8DC0-C525F8814A8E}" srcOrd="0" destOrd="2" presId="urn:microsoft.com/office/officeart/2005/8/layout/list1"/>
    <dgm:cxn modelId="{D4DF7C8B-C6EB-48F0-93A5-B5F76BD524EA}" type="presOf" srcId="{BA150920-F05B-4EC3-A8F8-8640263AA5C7}" destId="{8F940E7B-8FB9-47F5-B19B-514861C0F51A}" srcOrd="0" destOrd="0" presId="urn:microsoft.com/office/officeart/2005/8/layout/list1"/>
    <dgm:cxn modelId="{57CF0F23-BB79-411F-9A00-9EDB84A6D613}" type="presOf" srcId="{7526FC65-2DF3-40F9-88C1-B941EF16B8E9}" destId="{7E82AB67-275D-4345-8DC0-C525F8814A8E}" srcOrd="0" destOrd="0" presId="urn:microsoft.com/office/officeart/2005/8/layout/list1"/>
    <dgm:cxn modelId="{B95654F6-7904-4B06-838A-D6275F84CF88}" type="presOf" srcId="{27C7B245-E7FB-464F-8CD0-0D8B7C591E24}" destId="{9D1AE75A-93D0-4EA7-8679-BF4F2D3FE42B}" srcOrd="1" destOrd="0" presId="urn:microsoft.com/office/officeart/2005/8/layout/list1"/>
    <dgm:cxn modelId="{EFA2EF9E-4CB3-4B92-8792-9A91F8B87C8D}" type="presOf" srcId="{CE5B768E-BD60-4597-84A3-D0503E9B7D9D}" destId="{55E075AC-FC4B-45F1-8860-EDD90644A74E}" srcOrd="1" destOrd="0" presId="urn:microsoft.com/office/officeart/2005/8/layout/list1"/>
    <dgm:cxn modelId="{55A27800-A954-46A8-BEB8-F14CC2EFBEC0}" type="presOf" srcId="{50EC06E3-9A4C-4095-A71D-636946C79A19}" destId="{380D4B29-FA3F-47E1-91CE-3BE9D80678BA}" srcOrd="0" destOrd="0" presId="urn:microsoft.com/office/officeart/2005/8/layout/list1"/>
    <dgm:cxn modelId="{FB8A21A4-181C-436A-B3CC-79631DD4CFC4}" type="presOf" srcId="{CE5B768E-BD60-4597-84A3-D0503E9B7D9D}" destId="{626696F2-A5C0-49FD-B60B-3FAD7863C717}" srcOrd="0" destOrd="0" presId="urn:microsoft.com/office/officeart/2005/8/layout/list1"/>
    <dgm:cxn modelId="{35354692-BB71-4B83-826D-E60B3EEF866B}" type="presOf" srcId="{AC5D9E4A-6E85-4474-A367-4C695E83C1C0}" destId="{7E82AB67-275D-4345-8DC0-C525F8814A8E}" srcOrd="0" destOrd="3" presId="urn:microsoft.com/office/officeart/2005/8/layout/list1"/>
    <dgm:cxn modelId="{834A49AE-C3E6-4800-9275-21B1249F4A64}" srcId="{27C7B245-E7FB-464F-8CD0-0D8B7C591E24}" destId="{7526FC65-2DF3-40F9-88C1-B941EF16B8E9}" srcOrd="0" destOrd="0" parTransId="{84D8F9D1-7E51-4527-951D-14FBD136560A}" sibTransId="{669F10C8-B0E9-43CC-B14F-39F8043270F7}"/>
    <dgm:cxn modelId="{1AEEE770-04D8-4AE2-BE59-CDB1A0CD8F58}" srcId="{27C7B245-E7FB-464F-8CD0-0D8B7C591E24}" destId="{32741206-3FF9-4B3D-8ACD-1AAC438C5583}" srcOrd="2" destOrd="0" parTransId="{482372C4-070B-4E2B-B98A-483DCDB5FD39}" sibTransId="{6888BE03-5F05-4D14-869C-8708FB2E9346}"/>
    <dgm:cxn modelId="{7937BE7C-C146-4ADE-B2FB-545446CB7D80}" type="presOf" srcId="{50EC06E3-9A4C-4095-A71D-636946C79A19}" destId="{A9F226BB-A88D-4A4B-8663-A79C6F4D3979}" srcOrd="1" destOrd="0" presId="urn:microsoft.com/office/officeart/2005/8/layout/list1"/>
    <dgm:cxn modelId="{BD28CF79-44B1-4F6F-9E73-8D9CC0AAB5EA}" type="presOf" srcId="{63D31DC3-8ADB-420A-AE70-83597A7E3834}" destId="{0206270F-A5FB-4649-A898-D033640AC51F}" srcOrd="0" destOrd="0" presId="urn:microsoft.com/office/officeart/2005/8/layout/list1"/>
    <dgm:cxn modelId="{02E3EA89-B92A-4823-B6B8-372527A282B0}" type="presOf" srcId="{63D31DC3-8ADB-420A-AE70-83597A7E3834}" destId="{D3CEBCE5-754C-448F-89E4-8935D3FC8724}" srcOrd="1" destOrd="0" presId="urn:microsoft.com/office/officeart/2005/8/layout/list1"/>
    <dgm:cxn modelId="{71CEEBA5-2A69-465C-A5AD-47CB80A70D06}" srcId="{BA150920-F05B-4EC3-A8F8-8640263AA5C7}" destId="{CE5B768E-BD60-4597-84A3-D0503E9B7D9D}" srcOrd="0" destOrd="0" parTransId="{828BBADB-1B08-4F33-97DA-75443C509F72}" sibTransId="{C6D35D21-8F31-4F62-AD8F-3D0579E295E2}"/>
    <dgm:cxn modelId="{4D2A63AE-86A7-4F5D-87AD-AC26A6098B64}" srcId="{BA150920-F05B-4EC3-A8F8-8640263AA5C7}" destId="{27C7B245-E7FB-464F-8CD0-0D8B7C591E24}" srcOrd="3" destOrd="0" parTransId="{76A4B716-C53D-4681-90F6-F3E63AF3C9E1}" sibTransId="{FFA40C66-1D28-4231-AC55-79A60066052E}"/>
    <dgm:cxn modelId="{A119D83C-53DD-474C-BDCE-CFB4D1F32F7E}" srcId="{27C7B245-E7FB-464F-8CD0-0D8B7C591E24}" destId="{AC5D9E4A-6E85-4474-A367-4C695E83C1C0}" srcOrd="3" destOrd="0" parTransId="{50AF1435-B6F3-4A06-9CC8-744FC1B7FCDE}" sibTransId="{CC68B167-593C-4BC5-9D4A-0540B55DB3D4}"/>
    <dgm:cxn modelId="{CB1FE10B-BECD-44BB-A458-691F28613447}" type="presOf" srcId="{60EAAF62-382E-48FE-8692-5126F4675975}" destId="{7E82AB67-275D-4345-8DC0-C525F8814A8E}" srcOrd="0" destOrd="1" presId="urn:microsoft.com/office/officeart/2005/8/layout/list1"/>
    <dgm:cxn modelId="{9950214F-878D-4D32-B78F-61193338D96C}" type="presParOf" srcId="{8F940E7B-8FB9-47F5-B19B-514861C0F51A}" destId="{560DFD7E-E4D4-4941-8513-01B99647CD11}" srcOrd="0" destOrd="0" presId="urn:microsoft.com/office/officeart/2005/8/layout/list1"/>
    <dgm:cxn modelId="{710A6AAE-F57E-4763-8EDF-980ACFF13E71}" type="presParOf" srcId="{560DFD7E-E4D4-4941-8513-01B99647CD11}" destId="{626696F2-A5C0-49FD-B60B-3FAD7863C717}" srcOrd="0" destOrd="0" presId="urn:microsoft.com/office/officeart/2005/8/layout/list1"/>
    <dgm:cxn modelId="{D2ADEAD8-E0C4-4554-8680-9107D145EADE}" type="presParOf" srcId="{560DFD7E-E4D4-4941-8513-01B99647CD11}" destId="{55E075AC-FC4B-45F1-8860-EDD90644A74E}" srcOrd="1" destOrd="0" presId="urn:microsoft.com/office/officeart/2005/8/layout/list1"/>
    <dgm:cxn modelId="{69A83101-912C-4CE0-B358-783A246D902D}" type="presParOf" srcId="{8F940E7B-8FB9-47F5-B19B-514861C0F51A}" destId="{92A11B9E-C55C-4658-A474-C051C113E93A}" srcOrd="1" destOrd="0" presId="urn:microsoft.com/office/officeart/2005/8/layout/list1"/>
    <dgm:cxn modelId="{3A8A980E-E270-4F40-892F-040816423E74}" type="presParOf" srcId="{8F940E7B-8FB9-47F5-B19B-514861C0F51A}" destId="{910A18D5-05F0-4DAC-AECD-FF1033B204B6}" srcOrd="2" destOrd="0" presId="urn:microsoft.com/office/officeart/2005/8/layout/list1"/>
    <dgm:cxn modelId="{7B12521E-4EF2-4630-85BE-2371AACDD503}" type="presParOf" srcId="{8F940E7B-8FB9-47F5-B19B-514861C0F51A}" destId="{A5EC56A3-EF89-4A71-A9EC-13C6A43C9668}" srcOrd="3" destOrd="0" presId="urn:microsoft.com/office/officeart/2005/8/layout/list1"/>
    <dgm:cxn modelId="{BF067CEB-58C6-490C-B8C9-B38B09E7508F}" type="presParOf" srcId="{8F940E7B-8FB9-47F5-B19B-514861C0F51A}" destId="{724067E5-8124-4001-A760-9E2922BE6B49}" srcOrd="4" destOrd="0" presId="urn:microsoft.com/office/officeart/2005/8/layout/list1"/>
    <dgm:cxn modelId="{1B8DB138-E2AB-497F-A46F-007005D0C7FA}" type="presParOf" srcId="{724067E5-8124-4001-A760-9E2922BE6B49}" destId="{0206270F-A5FB-4649-A898-D033640AC51F}" srcOrd="0" destOrd="0" presId="urn:microsoft.com/office/officeart/2005/8/layout/list1"/>
    <dgm:cxn modelId="{48EE3C2C-9CCD-4103-B7AD-9343B9970E14}" type="presParOf" srcId="{724067E5-8124-4001-A760-9E2922BE6B49}" destId="{D3CEBCE5-754C-448F-89E4-8935D3FC8724}" srcOrd="1" destOrd="0" presId="urn:microsoft.com/office/officeart/2005/8/layout/list1"/>
    <dgm:cxn modelId="{9FD03A44-D85B-4A96-8A95-55B696E40473}" type="presParOf" srcId="{8F940E7B-8FB9-47F5-B19B-514861C0F51A}" destId="{C6989E02-3FB3-4AC7-A398-36CE7739C2F6}" srcOrd="5" destOrd="0" presId="urn:microsoft.com/office/officeart/2005/8/layout/list1"/>
    <dgm:cxn modelId="{6FB2A401-9A26-4279-82FF-5C9CEFACEF79}" type="presParOf" srcId="{8F940E7B-8FB9-47F5-B19B-514861C0F51A}" destId="{120F33F8-4F14-4365-A4AA-78D6FB3C0B71}" srcOrd="6" destOrd="0" presId="urn:microsoft.com/office/officeart/2005/8/layout/list1"/>
    <dgm:cxn modelId="{56A51D90-67EA-4747-91E5-E5962D1F6C72}" type="presParOf" srcId="{8F940E7B-8FB9-47F5-B19B-514861C0F51A}" destId="{70D3F0DA-93AB-4DCD-9EE5-EA03706A5DAB}" srcOrd="7" destOrd="0" presId="urn:microsoft.com/office/officeart/2005/8/layout/list1"/>
    <dgm:cxn modelId="{4CFF8D05-224C-40FC-A35A-071B27BDA416}" type="presParOf" srcId="{8F940E7B-8FB9-47F5-B19B-514861C0F51A}" destId="{7BCBD88C-D2D7-429A-9A29-778994656A74}" srcOrd="8" destOrd="0" presId="urn:microsoft.com/office/officeart/2005/8/layout/list1"/>
    <dgm:cxn modelId="{3BE67FE3-1F20-4BDA-88BA-E088A1C7A0C1}" type="presParOf" srcId="{7BCBD88C-D2D7-429A-9A29-778994656A74}" destId="{380D4B29-FA3F-47E1-91CE-3BE9D80678BA}" srcOrd="0" destOrd="0" presId="urn:microsoft.com/office/officeart/2005/8/layout/list1"/>
    <dgm:cxn modelId="{5B4598D1-D6F7-461C-8FD1-4922349AF1D8}" type="presParOf" srcId="{7BCBD88C-D2D7-429A-9A29-778994656A74}" destId="{A9F226BB-A88D-4A4B-8663-A79C6F4D3979}" srcOrd="1" destOrd="0" presId="urn:microsoft.com/office/officeart/2005/8/layout/list1"/>
    <dgm:cxn modelId="{C0F11CD0-CBE6-4C73-B558-FEEC28244FCF}" type="presParOf" srcId="{8F940E7B-8FB9-47F5-B19B-514861C0F51A}" destId="{ECC3AF5A-20CE-41EF-9C1E-CC2EA7804C6D}" srcOrd="9" destOrd="0" presId="urn:microsoft.com/office/officeart/2005/8/layout/list1"/>
    <dgm:cxn modelId="{E764C5F0-C2B6-4F32-966D-E97F90C8DE16}" type="presParOf" srcId="{8F940E7B-8FB9-47F5-B19B-514861C0F51A}" destId="{5A8FEBC5-BAE7-4EB6-B542-5ACC818D475B}" srcOrd="10" destOrd="0" presId="urn:microsoft.com/office/officeart/2005/8/layout/list1"/>
    <dgm:cxn modelId="{1D4DAE60-CEF5-4CD8-B711-8279E59D8EE3}" type="presParOf" srcId="{8F940E7B-8FB9-47F5-B19B-514861C0F51A}" destId="{115CD1FF-E435-46DF-B7D0-7158C97CE820}" srcOrd="11" destOrd="0" presId="urn:microsoft.com/office/officeart/2005/8/layout/list1"/>
    <dgm:cxn modelId="{B53F9A2C-4ECD-4900-9C3E-75FB9A66A01F}" type="presParOf" srcId="{8F940E7B-8FB9-47F5-B19B-514861C0F51A}" destId="{6BB25603-28BC-48C8-B892-80C15393A419}" srcOrd="12" destOrd="0" presId="urn:microsoft.com/office/officeart/2005/8/layout/list1"/>
    <dgm:cxn modelId="{9AF29EF1-F455-41AF-A8D2-C0672C0C422D}" type="presParOf" srcId="{6BB25603-28BC-48C8-B892-80C15393A419}" destId="{9504E1B0-EA47-48B9-815E-A41466025C26}" srcOrd="0" destOrd="0" presId="urn:microsoft.com/office/officeart/2005/8/layout/list1"/>
    <dgm:cxn modelId="{585B0B44-44E3-44E5-96F6-FC1FD9174D40}" type="presParOf" srcId="{6BB25603-28BC-48C8-B892-80C15393A419}" destId="{9D1AE75A-93D0-4EA7-8679-BF4F2D3FE42B}" srcOrd="1" destOrd="0" presId="urn:microsoft.com/office/officeart/2005/8/layout/list1"/>
    <dgm:cxn modelId="{3CEBAA5F-3A86-4027-A6B8-C0B1659B61AA}" type="presParOf" srcId="{8F940E7B-8FB9-47F5-B19B-514861C0F51A}" destId="{5D0AAF3D-E7D4-4E39-B8D9-F743D7327E00}" srcOrd="13" destOrd="0" presId="urn:microsoft.com/office/officeart/2005/8/layout/list1"/>
    <dgm:cxn modelId="{26ABA3C0-61AF-4FEF-BACC-E3514B0B4676}" type="presParOf" srcId="{8F940E7B-8FB9-47F5-B19B-514861C0F51A}" destId="{7E82AB67-275D-4345-8DC0-C525F8814A8E}"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862A3-080F-48F5-82B0-51EDE90FEB3E}" type="doc">
      <dgm:prSet loTypeId="urn:microsoft.com/office/officeart/2005/8/layout/process1" loCatId="process" qsTypeId="urn:microsoft.com/office/officeart/2005/8/quickstyle/simple1" qsCatId="simple" csTypeId="urn:microsoft.com/office/officeart/2005/8/colors/accent1_1" csCatId="accent1" phldr="1"/>
      <dgm:spPr/>
    </dgm:pt>
    <dgm:pt modelId="{38695384-675D-45A1-A389-F730567C9FBF}">
      <dgm:prSet phldrT="[Texto]" custT="1"/>
      <dgm:spPr/>
      <dgm:t>
        <a:bodyPr/>
        <a:lstStyle/>
        <a:p>
          <a:r>
            <a:rPr lang="es-ES" sz="1100" dirty="0" smtClean="0"/>
            <a:t>Identificar los atributos que valoran los consumidores para establecer los diferentes segmentos de mercado</a:t>
          </a:r>
          <a:endParaRPr lang="es-ES" sz="1100" dirty="0"/>
        </a:p>
      </dgm:t>
    </dgm:pt>
    <dgm:pt modelId="{81FAA676-8112-4A06-A1D4-4DE1C109F0AF}" type="parTrans" cxnId="{831A7E1A-FE00-403B-8204-B97EED14A491}">
      <dgm:prSet/>
      <dgm:spPr/>
      <dgm:t>
        <a:bodyPr/>
        <a:lstStyle/>
        <a:p>
          <a:endParaRPr lang="es-ES" sz="1100"/>
        </a:p>
      </dgm:t>
    </dgm:pt>
    <dgm:pt modelId="{AC287F26-6D7C-4BF1-8DD7-D1FC6B80DB03}" type="sibTrans" cxnId="{831A7E1A-FE00-403B-8204-B97EED14A491}">
      <dgm:prSet custT="1"/>
      <dgm:spPr/>
      <dgm:t>
        <a:bodyPr/>
        <a:lstStyle/>
        <a:p>
          <a:endParaRPr lang="es-ES" sz="1100"/>
        </a:p>
      </dgm:t>
    </dgm:pt>
    <dgm:pt modelId="{A9790774-884C-4F50-A821-CAA4D25D8A4F}">
      <dgm:prSet phldrT="[Texto]" custT="1"/>
      <dgm:spPr/>
      <dgm:t>
        <a:bodyPr/>
        <a:lstStyle/>
        <a:p>
          <a:r>
            <a:rPr lang="es-ES" sz="1100" dirty="0" smtClean="0"/>
            <a:t>en base a la determinación del comportamiento de compra del servicio </a:t>
          </a:r>
          <a:endParaRPr lang="es-ES" sz="1100" dirty="0"/>
        </a:p>
      </dgm:t>
    </dgm:pt>
    <dgm:pt modelId="{4FDB31E8-3187-4AF1-8BD0-097CD845104F}" type="parTrans" cxnId="{656DEC63-B3DD-4E4A-97FA-9E5EB0A4749A}">
      <dgm:prSet/>
      <dgm:spPr/>
      <dgm:t>
        <a:bodyPr/>
        <a:lstStyle/>
        <a:p>
          <a:endParaRPr lang="es-ES" sz="1100"/>
        </a:p>
      </dgm:t>
    </dgm:pt>
    <dgm:pt modelId="{8B08931E-C1A0-400F-A72C-DD6BD8AEE928}" type="sibTrans" cxnId="{656DEC63-B3DD-4E4A-97FA-9E5EB0A4749A}">
      <dgm:prSet custT="1"/>
      <dgm:spPr/>
      <dgm:t>
        <a:bodyPr/>
        <a:lstStyle/>
        <a:p>
          <a:endParaRPr lang="es-ES" sz="1100"/>
        </a:p>
      </dgm:t>
    </dgm:pt>
    <dgm:pt modelId="{9ACE7E15-B0B5-4FF7-B4DD-2BD6C9B49D5E}">
      <dgm:prSet phldrT="[Texto]" custT="1"/>
      <dgm:spPr/>
      <dgm:t>
        <a:bodyPr/>
        <a:lstStyle/>
        <a:p>
          <a:r>
            <a:rPr lang="es-ES" sz="1100" dirty="0" smtClean="0"/>
            <a:t>para cumplir con las expectativas de los mismos. </a:t>
          </a:r>
          <a:endParaRPr lang="es-ES" sz="1100" dirty="0"/>
        </a:p>
      </dgm:t>
    </dgm:pt>
    <dgm:pt modelId="{F974AB8D-EBF5-4208-96BC-700209775EFA}" type="parTrans" cxnId="{6C510B44-52A3-4CD2-B0F4-6F902DE14668}">
      <dgm:prSet/>
      <dgm:spPr/>
      <dgm:t>
        <a:bodyPr/>
        <a:lstStyle/>
        <a:p>
          <a:endParaRPr lang="es-ES" sz="1100"/>
        </a:p>
      </dgm:t>
    </dgm:pt>
    <dgm:pt modelId="{869445D4-AF26-425C-B46E-C06DFEFDD8EA}" type="sibTrans" cxnId="{6C510B44-52A3-4CD2-B0F4-6F902DE14668}">
      <dgm:prSet/>
      <dgm:spPr/>
      <dgm:t>
        <a:bodyPr/>
        <a:lstStyle/>
        <a:p>
          <a:endParaRPr lang="es-ES" sz="1100"/>
        </a:p>
      </dgm:t>
    </dgm:pt>
    <dgm:pt modelId="{36FB6B7D-F936-449B-BDEB-B8E6551230AD}" type="pres">
      <dgm:prSet presAssocID="{33D862A3-080F-48F5-82B0-51EDE90FEB3E}" presName="Name0" presStyleCnt="0">
        <dgm:presLayoutVars>
          <dgm:dir/>
          <dgm:resizeHandles val="exact"/>
        </dgm:presLayoutVars>
      </dgm:prSet>
      <dgm:spPr/>
    </dgm:pt>
    <dgm:pt modelId="{6F3E17D0-D05D-4CA3-B220-9D748E681628}" type="pres">
      <dgm:prSet presAssocID="{38695384-675D-45A1-A389-F730567C9FBF}" presName="node" presStyleLbl="node1" presStyleIdx="0" presStyleCnt="3">
        <dgm:presLayoutVars>
          <dgm:bulletEnabled val="1"/>
        </dgm:presLayoutVars>
      </dgm:prSet>
      <dgm:spPr/>
      <dgm:t>
        <a:bodyPr/>
        <a:lstStyle/>
        <a:p>
          <a:endParaRPr lang="es-ES"/>
        </a:p>
      </dgm:t>
    </dgm:pt>
    <dgm:pt modelId="{9213ABAD-A281-43E7-81AE-3D7398541138}" type="pres">
      <dgm:prSet presAssocID="{AC287F26-6D7C-4BF1-8DD7-D1FC6B80DB03}" presName="sibTrans" presStyleLbl="sibTrans2D1" presStyleIdx="0" presStyleCnt="2"/>
      <dgm:spPr/>
      <dgm:t>
        <a:bodyPr/>
        <a:lstStyle/>
        <a:p>
          <a:endParaRPr lang="es-ES"/>
        </a:p>
      </dgm:t>
    </dgm:pt>
    <dgm:pt modelId="{7BACFF0E-8170-4C40-9BCF-70C9DFFA0888}" type="pres">
      <dgm:prSet presAssocID="{AC287F26-6D7C-4BF1-8DD7-D1FC6B80DB03}" presName="connectorText" presStyleLbl="sibTrans2D1" presStyleIdx="0" presStyleCnt="2"/>
      <dgm:spPr/>
      <dgm:t>
        <a:bodyPr/>
        <a:lstStyle/>
        <a:p>
          <a:endParaRPr lang="es-ES"/>
        </a:p>
      </dgm:t>
    </dgm:pt>
    <dgm:pt modelId="{7C10272A-B261-433E-B730-D2E625E3DCCB}" type="pres">
      <dgm:prSet presAssocID="{A9790774-884C-4F50-A821-CAA4D25D8A4F}" presName="node" presStyleLbl="node1" presStyleIdx="1" presStyleCnt="3">
        <dgm:presLayoutVars>
          <dgm:bulletEnabled val="1"/>
        </dgm:presLayoutVars>
      </dgm:prSet>
      <dgm:spPr/>
      <dgm:t>
        <a:bodyPr/>
        <a:lstStyle/>
        <a:p>
          <a:endParaRPr lang="es-ES"/>
        </a:p>
      </dgm:t>
    </dgm:pt>
    <dgm:pt modelId="{7049B86B-A3E0-4AA7-885F-1718A6448A58}" type="pres">
      <dgm:prSet presAssocID="{8B08931E-C1A0-400F-A72C-DD6BD8AEE928}" presName="sibTrans" presStyleLbl="sibTrans2D1" presStyleIdx="1" presStyleCnt="2"/>
      <dgm:spPr/>
      <dgm:t>
        <a:bodyPr/>
        <a:lstStyle/>
        <a:p>
          <a:endParaRPr lang="es-ES"/>
        </a:p>
      </dgm:t>
    </dgm:pt>
    <dgm:pt modelId="{367CF559-777C-49A0-A326-AD6EC3444316}" type="pres">
      <dgm:prSet presAssocID="{8B08931E-C1A0-400F-A72C-DD6BD8AEE928}" presName="connectorText" presStyleLbl="sibTrans2D1" presStyleIdx="1" presStyleCnt="2"/>
      <dgm:spPr/>
      <dgm:t>
        <a:bodyPr/>
        <a:lstStyle/>
        <a:p>
          <a:endParaRPr lang="es-ES"/>
        </a:p>
      </dgm:t>
    </dgm:pt>
    <dgm:pt modelId="{EEAF6878-8FA4-4127-9290-AB5D58A6EA8C}" type="pres">
      <dgm:prSet presAssocID="{9ACE7E15-B0B5-4FF7-B4DD-2BD6C9B49D5E}" presName="node" presStyleLbl="node1" presStyleIdx="2" presStyleCnt="3">
        <dgm:presLayoutVars>
          <dgm:bulletEnabled val="1"/>
        </dgm:presLayoutVars>
      </dgm:prSet>
      <dgm:spPr/>
      <dgm:t>
        <a:bodyPr/>
        <a:lstStyle/>
        <a:p>
          <a:endParaRPr lang="es-ES"/>
        </a:p>
      </dgm:t>
    </dgm:pt>
  </dgm:ptLst>
  <dgm:cxnLst>
    <dgm:cxn modelId="{D1491CF2-7495-4712-8EE2-9A45CC86BDC5}" type="presOf" srcId="{9ACE7E15-B0B5-4FF7-B4DD-2BD6C9B49D5E}" destId="{EEAF6878-8FA4-4127-9290-AB5D58A6EA8C}" srcOrd="0" destOrd="0" presId="urn:microsoft.com/office/officeart/2005/8/layout/process1"/>
    <dgm:cxn modelId="{9E30B23E-93FB-40FF-8949-4080B6C47288}" type="presOf" srcId="{8B08931E-C1A0-400F-A72C-DD6BD8AEE928}" destId="{7049B86B-A3E0-4AA7-885F-1718A6448A58}" srcOrd="0" destOrd="0" presId="urn:microsoft.com/office/officeart/2005/8/layout/process1"/>
    <dgm:cxn modelId="{656DEC63-B3DD-4E4A-97FA-9E5EB0A4749A}" srcId="{33D862A3-080F-48F5-82B0-51EDE90FEB3E}" destId="{A9790774-884C-4F50-A821-CAA4D25D8A4F}" srcOrd="1" destOrd="0" parTransId="{4FDB31E8-3187-4AF1-8BD0-097CD845104F}" sibTransId="{8B08931E-C1A0-400F-A72C-DD6BD8AEE928}"/>
    <dgm:cxn modelId="{B1C9BFCF-3B0A-4F23-B34B-740FFF68DB1D}" type="presOf" srcId="{38695384-675D-45A1-A389-F730567C9FBF}" destId="{6F3E17D0-D05D-4CA3-B220-9D748E681628}" srcOrd="0" destOrd="0" presId="urn:microsoft.com/office/officeart/2005/8/layout/process1"/>
    <dgm:cxn modelId="{5EB93A5D-6AED-49D4-987C-F7CC1559A271}" type="presOf" srcId="{8B08931E-C1A0-400F-A72C-DD6BD8AEE928}" destId="{367CF559-777C-49A0-A326-AD6EC3444316}" srcOrd="1" destOrd="0" presId="urn:microsoft.com/office/officeart/2005/8/layout/process1"/>
    <dgm:cxn modelId="{2CC9787E-2568-49E2-AFD5-C3327FEA7D28}" type="presOf" srcId="{A9790774-884C-4F50-A821-CAA4D25D8A4F}" destId="{7C10272A-B261-433E-B730-D2E625E3DCCB}" srcOrd="0" destOrd="0" presId="urn:microsoft.com/office/officeart/2005/8/layout/process1"/>
    <dgm:cxn modelId="{831A7E1A-FE00-403B-8204-B97EED14A491}" srcId="{33D862A3-080F-48F5-82B0-51EDE90FEB3E}" destId="{38695384-675D-45A1-A389-F730567C9FBF}" srcOrd="0" destOrd="0" parTransId="{81FAA676-8112-4A06-A1D4-4DE1C109F0AF}" sibTransId="{AC287F26-6D7C-4BF1-8DD7-D1FC6B80DB03}"/>
    <dgm:cxn modelId="{2EA68030-B7F5-494D-AF1B-C0C73A2BC2F7}" type="presOf" srcId="{AC287F26-6D7C-4BF1-8DD7-D1FC6B80DB03}" destId="{9213ABAD-A281-43E7-81AE-3D7398541138}" srcOrd="0" destOrd="0" presId="urn:microsoft.com/office/officeart/2005/8/layout/process1"/>
    <dgm:cxn modelId="{4665DF2D-4042-41E6-8E4E-ABDB5FD17F5C}" type="presOf" srcId="{AC287F26-6D7C-4BF1-8DD7-D1FC6B80DB03}" destId="{7BACFF0E-8170-4C40-9BCF-70C9DFFA0888}" srcOrd="1" destOrd="0" presId="urn:microsoft.com/office/officeart/2005/8/layout/process1"/>
    <dgm:cxn modelId="{7B371BED-8C5D-46E5-8A17-A856CE55A46B}" type="presOf" srcId="{33D862A3-080F-48F5-82B0-51EDE90FEB3E}" destId="{36FB6B7D-F936-449B-BDEB-B8E6551230AD}" srcOrd="0" destOrd="0" presId="urn:microsoft.com/office/officeart/2005/8/layout/process1"/>
    <dgm:cxn modelId="{6C510B44-52A3-4CD2-B0F4-6F902DE14668}" srcId="{33D862A3-080F-48F5-82B0-51EDE90FEB3E}" destId="{9ACE7E15-B0B5-4FF7-B4DD-2BD6C9B49D5E}" srcOrd="2" destOrd="0" parTransId="{F974AB8D-EBF5-4208-96BC-700209775EFA}" sibTransId="{869445D4-AF26-425C-B46E-C06DFEFDD8EA}"/>
    <dgm:cxn modelId="{D6069E94-0D0C-4BC2-B5BD-B9CE597FEC3E}" type="presParOf" srcId="{36FB6B7D-F936-449B-BDEB-B8E6551230AD}" destId="{6F3E17D0-D05D-4CA3-B220-9D748E681628}" srcOrd="0" destOrd="0" presId="urn:microsoft.com/office/officeart/2005/8/layout/process1"/>
    <dgm:cxn modelId="{986F0BC4-1A28-424D-9630-BA617BF35D52}" type="presParOf" srcId="{36FB6B7D-F936-449B-BDEB-B8E6551230AD}" destId="{9213ABAD-A281-43E7-81AE-3D7398541138}" srcOrd="1" destOrd="0" presId="urn:microsoft.com/office/officeart/2005/8/layout/process1"/>
    <dgm:cxn modelId="{E9ABFA51-20F2-4A14-9170-DD43B251AAD3}" type="presParOf" srcId="{9213ABAD-A281-43E7-81AE-3D7398541138}" destId="{7BACFF0E-8170-4C40-9BCF-70C9DFFA0888}" srcOrd="0" destOrd="0" presId="urn:microsoft.com/office/officeart/2005/8/layout/process1"/>
    <dgm:cxn modelId="{68A2D9A1-5A0A-4BE3-9B57-92B5C77EBCF8}" type="presParOf" srcId="{36FB6B7D-F936-449B-BDEB-B8E6551230AD}" destId="{7C10272A-B261-433E-B730-D2E625E3DCCB}" srcOrd="2" destOrd="0" presId="urn:microsoft.com/office/officeart/2005/8/layout/process1"/>
    <dgm:cxn modelId="{B8296AEB-0C1C-488F-870D-12C69577F6EA}" type="presParOf" srcId="{36FB6B7D-F936-449B-BDEB-B8E6551230AD}" destId="{7049B86B-A3E0-4AA7-885F-1718A6448A58}" srcOrd="3" destOrd="0" presId="urn:microsoft.com/office/officeart/2005/8/layout/process1"/>
    <dgm:cxn modelId="{D9003D03-4B0D-4DED-99F1-FA6A5CCB6ED4}" type="presParOf" srcId="{7049B86B-A3E0-4AA7-885F-1718A6448A58}" destId="{367CF559-777C-49A0-A326-AD6EC3444316}" srcOrd="0" destOrd="0" presId="urn:microsoft.com/office/officeart/2005/8/layout/process1"/>
    <dgm:cxn modelId="{0FB41539-C590-4E98-AB44-B9277939939E}" type="presParOf" srcId="{36FB6B7D-F936-449B-BDEB-B8E6551230AD}" destId="{EEAF6878-8FA4-4127-9290-AB5D58A6EA8C}"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D862A3-080F-48F5-82B0-51EDE90FEB3E}" type="doc">
      <dgm:prSet loTypeId="urn:microsoft.com/office/officeart/2005/8/layout/process1" loCatId="process" qsTypeId="urn:microsoft.com/office/officeart/2005/8/quickstyle/simple1" qsCatId="simple" csTypeId="urn:microsoft.com/office/officeart/2005/8/colors/accent1_1" csCatId="accent1" phldr="1"/>
      <dgm:spPr/>
    </dgm:pt>
    <dgm:pt modelId="{38695384-675D-45A1-A389-F730567C9FBF}">
      <dgm:prSet phldrT="[Texto]" custT="1"/>
      <dgm:spPr/>
      <dgm:t>
        <a:bodyPr/>
        <a:lstStyle/>
        <a:p>
          <a:r>
            <a:rPr lang="es-ES" sz="1100" dirty="0" smtClean="0"/>
            <a:t>Determinar la demanda y oferta de gimnasios </a:t>
          </a:r>
          <a:endParaRPr lang="es-ES" sz="1100" dirty="0"/>
        </a:p>
      </dgm:t>
    </dgm:pt>
    <dgm:pt modelId="{81FAA676-8112-4A06-A1D4-4DE1C109F0AF}" type="parTrans" cxnId="{831A7E1A-FE00-403B-8204-B97EED14A491}">
      <dgm:prSet/>
      <dgm:spPr/>
      <dgm:t>
        <a:bodyPr/>
        <a:lstStyle/>
        <a:p>
          <a:endParaRPr lang="es-ES" sz="1100"/>
        </a:p>
      </dgm:t>
    </dgm:pt>
    <dgm:pt modelId="{AC287F26-6D7C-4BF1-8DD7-D1FC6B80DB03}" type="sibTrans" cxnId="{831A7E1A-FE00-403B-8204-B97EED14A491}">
      <dgm:prSet custT="1"/>
      <dgm:spPr/>
      <dgm:t>
        <a:bodyPr/>
        <a:lstStyle/>
        <a:p>
          <a:endParaRPr lang="es-ES" sz="1100"/>
        </a:p>
      </dgm:t>
    </dgm:pt>
    <dgm:pt modelId="{C56B36A2-A574-4D20-BABD-F5055703B179}">
      <dgm:prSet phldrT="[Texto]" custT="1"/>
      <dgm:spPr/>
      <dgm:t>
        <a:bodyPr/>
        <a:lstStyle/>
        <a:p>
          <a:r>
            <a:rPr lang="es-ES" sz="1100" dirty="0" smtClean="0"/>
            <a:t>analizando el mercado de la parroquia de </a:t>
          </a:r>
          <a:r>
            <a:rPr lang="es-ES" sz="1100" dirty="0" err="1" smtClean="0"/>
            <a:t>Tumbaco</a:t>
          </a:r>
          <a:endParaRPr lang="es-ES" sz="1100" dirty="0"/>
        </a:p>
      </dgm:t>
    </dgm:pt>
    <dgm:pt modelId="{44105D5C-223A-43B9-8E30-AE12F2577761}" type="parTrans" cxnId="{6B2AB331-6BD3-4904-ABAB-93EC6D494C49}">
      <dgm:prSet/>
      <dgm:spPr/>
      <dgm:t>
        <a:bodyPr/>
        <a:lstStyle/>
        <a:p>
          <a:endParaRPr lang="es-ES" sz="1100"/>
        </a:p>
      </dgm:t>
    </dgm:pt>
    <dgm:pt modelId="{C8E133BD-EDDF-4727-A67C-760DC72657B5}" type="sibTrans" cxnId="{6B2AB331-6BD3-4904-ABAB-93EC6D494C49}">
      <dgm:prSet custT="1"/>
      <dgm:spPr/>
      <dgm:t>
        <a:bodyPr/>
        <a:lstStyle/>
        <a:p>
          <a:endParaRPr lang="es-ES" sz="1100"/>
        </a:p>
      </dgm:t>
    </dgm:pt>
    <dgm:pt modelId="{A9790774-884C-4F50-A821-CAA4D25D8A4F}">
      <dgm:prSet phldrT="[Texto]" custT="1"/>
      <dgm:spPr/>
      <dgm:t>
        <a:bodyPr/>
        <a:lstStyle/>
        <a:p>
          <a:r>
            <a:rPr lang="es-ES" sz="1100" dirty="0" smtClean="0"/>
            <a:t>para establecer los diferentes segmentos de mercado</a:t>
          </a:r>
          <a:endParaRPr lang="es-ES" sz="1100" dirty="0"/>
        </a:p>
      </dgm:t>
    </dgm:pt>
    <dgm:pt modelId="{4FDB31E8-3187-4AF1-8BD0-097CD845104F}" type="parTrans" cxnId="{656DEC63-B3DD-4E4A-97FA-9E5EB0A4749A}">
      <dgm:prSet/>
      <dgm:spPr/>
      <dgm:t>
        <a:bodyPr/>
        <a:lstStyle/>
        <a:p>
          <a:endParaRPr lang="es-ES" sz="1100"/>
        </a:p>
      </dgm:t>
    </dgm:pt>
    <dgm:pt modelId="{8B08931E-C1A0-400F-A72C-DD6BD8AEE928}" type="sibTrans" cxnId="{656DEC63-B3DD-4E4A-97FA-9E5EB0A4749A}">
      <dgm:prSet custT="1"/>
      <dgm:spPr/>
      <dgm:t>
        <a:bodyPr/>
        <a:lstStyle/>
        <a:p>
          <a:endParaRPr lang="es-ES" sz="1100"/>
        </a:p>
      </dgm:t>
    </dgm:pt>
    <dgm:pt modelId="{36FB6B7D-F936-449B-BDEB-B8E6551230AD}" type="pres">
      <dgm:prSet presAssocID="{33D862A3-080F-48F5-82B0-51EDE90FEB3E}" presName="Name0" presStyleCnt="0">
        <dgm:presLayoutVars>
          <dgm:dir/>
          <dgm:resizeHandles val="exact"/>
        </dgm:presLayoutVars>
      </dgm:prSet>
      <dgm:spPr/>
    </dgm:pt>
    <dgm:pt modelId="{6F3E17D0-D05D-4CA3-B220-9D748E681628}" type="pres">
      <dgm:prSet presAssocID="{38695384-675D-45A1-A389-F730567C9FBF}" presName="node" presStyleLbl="node1" presStyleIdx="0" presStyleCnt="3">
        <dgm:presLayoutVars>
          <dgm:bulletEnabled val="1"/>
        </dgm:presLayoutVars>
      </dgm:prSet>
      <dgm:spPr/>
      <dgm:t>
        <a:bodyPr/>
        <a:lstStyle/>
        <a:p>
          <a:endParaRPr lang="es-ES"/>
        </a:p>
      </dgm:t>
    </dgm:pt>
    <dgm:pt modelId="{9213ABAD-A281-43E7-81AE-3D7398541138}" type="pres">
      <dgm:prSet presAssocID="{AC287F26-6D7C-4BF1-8DD7-D1FC6B80DB03}" presName="sibTrans" presStyleLbl="sibTrans2D1" presStyleIdx="0" presStyleCnt="2"/>
      <dgm:spPr/>
      <dgm:t>
        <a:bodyPr/>
        <a:lstStyle/>
        <a:p>
          <a:endParaRPr lang="es-ES"/>
        </a:p>
      </dgm:t>
    </dgm:pt>
    <dgm:pt modelId="{7BACFF0E-8170-4C40-9BCF-70C9DFFA0888}" type="pres">
      <dgm:prSet presAssocID="{AC287F26-6D7C-4BF1-8DD7-D1FC6B80DB03}" presName="connectorText" presStyleLbl="sibTrans2D1" presStyleIdx="0" presStyleCnt="2"/>
      <dgm:spPr/>
      <dgm:t>
        <a:bodyPr/>
        <a:lstStyle/>
        <a:p>
          <a:endParaRPr lang="es-ES"/>
        </a:p>
      </dgm:t>
    </dgm:pt>
    <dgm:pt modelId="{3B850F84-DC07-4BD8-BC30-8D5B9FCB1A6F}" type="pres">
      <dgm:prSet presAssocID="{C56B36A2-A574-4D20-BABD-F5055703B179}" presName="node" presStyleLbl="node1" presStyleIdx="1" presStyleCnt="3">
        <dgm:presLayoutVars>
          <dgm:bulletEnabled val="1"/>
        </dgm:presLayoutVars>
      </dgm:prSet>
      <dgm:spPr/>
      <dgm:t>
        <a:bodyPr/>
        <a:lstStyle/>
        <a:p>
          <a:endParaRPr lang="es-ES"/>
        </a:p>
      </dgm:t>
    </dgm:pt>
    <dgm:pt modelId="{F79C8453-6C1D-491D-AFAD-4E7B7C80EC76}" type="pres">
      <dgm:prSet presAssocID="{C8E133BD-EDDF-4727-A67C-760DC72657B5}" presName="sibTrans" presStyleLbl="sibTrans2D1" presStyleIdx="1" presStyleCnt="2"/>
      <dgm:spPr/>
      <dgm:t>
        <a:bodyPr/>
        <a:lstStyle/>
        <a:p>
          <a:endParaRPr lang="es-ES"/>
        </a:p>
      </dgm:t>
    </dgm:pt>
    <dgm:pt modelId="{94DCE352-E501-4E72-9242-DCF202E1E040}" type="pres">
      <dgm:prSet presAssocID="{C8E133BD-EDDF-4727-A67C-760DC72657B5}" presName="connectorText" presStyleLbl="sibTrans2D1" presStyleIdx="1" presStyleCnt="2"/>
      <dgm:spPr/>
      <dgm:t>
        <a:bodyPr/>
        <a:lstStyle/>
        <a:p>
          <a:endParaRPr lang="es-ES"/>
        </a:p>
      </dgm:t>
    </dgm:pt>
    <dgm:pt modelId="{7C10272A-B261-433E-B730-D2E625E3DCCB}" type="pres">
      <dgm:prSet presAssocID="{A9790774-884C-4F50-A821-CAA4D25D8A4F}" presName="node" presStyleLbl="node1" presStyleIdx="2" presStyleCnt="3">
        <dgm:presLayoutVars>
          <dgm:bulletEnabled val="1"/>
        </dgm:presLayoutVars>
      </dgm:prSet>
      <dgm:spPr/>
      <dgm:t>
        <a:bodyPr/>
        <a:lstStyle/>
        <a:p>
          <a:endParaRPr lang="es-ES"/>
        </a:p>
      </dgm:t>
    </dgm:pt>
  </dgm:ptLst>
  <dgm:cxnLst>
    <dgm:cxn modelId="{B609EBC0-3B79-4641-9B07-B4DE20E640C7}" type="presOf" srcId="{38695384-675D-45A1-A389-F730567C9FBF}" destId="{6F3E17D0-D05D-4CA3-B220-9D748E681628}" srcOrd="0" destOrd="0" presId="urn:microsoft.com/office/officeart/2005/8/layout/process1"/>
    <dgm:cxn modelId="{30C26EDF-D095-49D0-92C1-435A69F14790}" type="presOf" srcId="{33D862A3-080F-48F5-82B0-51EDE90FEB3E}" destId="{36FB6B7D-F936-449B-BDEB-B8E6551230AD}" srcOrd="0" destOrd="0" presId="urn:microsoft.com/office/officeart/2005/8/layout/process1"/>
    <dgm:cxn modelId="{656DEC63-B3DD-4E4A-97FA-9E5EB0A4749A}" srcId="{33D862A3-080F-48F5-82B0-51EDE90FEB3E}" destId="{A9790774-884C-4F50-A821-CAA4D25D8A4F}" srcOrd="2" destOrd="0" parTransId="{4FDB31E8-3187-4AF1-8BD0-097CD845104F}" sibTransId="{8B08931E-C1A0-400F-A72C-DD6BD8AEE928}"/>
    <dgm:cxn modelId="{44188E3C-20D4-41C1-924F-0536D11E7CD7}" type="presOf" srcId="{C8E133BD-EDDF-4727-A67C-760DC72657B5}" destId="{F79C8453-6C1D-491D-AFAD-4E7B7C80EC76}" srcOrd="0" destOrd="0" presId="urn:microsoft.com/office/officeart/2005/8/layout/process1"/>
    <dgm:cxn modelId="{38F03D41-95A4-4EE5-94FA-2C25A2BC2D18}" type="presOf" srcId="{AC287F26-6D7C-4BF1-8DD7-D1FC6B80DB03}" destId="{9213ABAD-A281-43E7-81AE-3D7398541138}" srcOrd="0" destOrd="0" presId="urn:microsoft.com/office/officeart/2005/8/layout/process1"/>
    <dgm:cxn modelId="{6B2AB331-6BD3-4904-ABAB-93EC6D494C49}" srcId="{33D862A3-080F-48F5-82B0-51EDE90FEB3E}" destId="{C56B36A2-A574-4D20-BABD-F5055703B179}" srcOrd="1" destOrd="0" parTransId="{44105D5C-223A-43B9-8E30-AE12F2577761}" sibTransId="{C8E133BD-EDDF-4727-A67C-760DC72657B5}"/>
    <dgm:cxn modelId="{831A7E1A-FE00-403B-8204-B97EED14A491}" srcId="{33D862A3-080F-48F5-82B0-51EDE90FEB3E}" destId="{38695384-675D-45A1-A389-F730567C9FBF}" srcOrd="0" destOrd="0" parTransId="{81FAA676-8112-4A06-A1D4-4DE1C109F0AF}" sibTransId="{AC287F26-6D7C-4BF1-8DD7-D1FC6B80DB03}"/>
    <dgm:cxn modelId="{48C04DFB-D050-4B0D-87F5-05988FD81A93}" type="presOf" srcId="{C8E133BD-EDDF-4727-A67C-760DC72657B5}" destId="{94DCE352-E501-4E72-9242-DCF202E1E040}" srcOrd="1" destOrd="0" presId="urn:microsoft.com/office/officeart/2005/8/layout/process1"/>
    <dgm:cxn modelId="{D0CB5433-1278-4351-87E8-FFC8C2D87821}" type="presOf" srcId="{AC287F26-6D7C-4BF1-8DD7-D1FC6B80DB03}" destId="{7BACFF0E-8170-4C40-9BCF-70C9DFFA0888}" srcOrd="1" destOrd="0" presId="urn:microsoft.com/office/officeart/2005/8/layout/process1"/>
    <dgm:cxn modelId="{02181567-5D20-49A0-89E7-7FF87E0A6F57}" type="presOf" srcId="{C56B36A2-A574-4D20-BABD-F5055703B179}" destId="{3B850F84-DC07-4BD8-BC30-8D5B9FCB1A6F}" srcOrd="0" destOrd="0" presId="urn:microsoft.com/office/officeart/2005/8/layout/process1"/>
    <dgm:cxn modelId="{3BBA4CFD-946E-46D8-A1F4-0F37DE2592B3}" type="presOf" srcId="{A9790774-884C-4F50-A821-CAA4D25D8A4F}" destId="{7C10272A-B261-433E-B730-D2E625E3DCCB}" srcOrd="0" destOrd="0" presId="urn:microsoft.com/office/officeart/2005/8/layout/process1"/>
    <dgm:cxn modelId="{D1F96AC8-DDDD-454E-95D7-563E4CDBE759}" type="presParOf" srcId="{36FB6B7D-F936-449B-BDEB-B8E6551230AD}" destId="{6F3E17D0-D05D-4CA3-B220-9D748E681628}" srcOrd="0" destOrd="0" presId="urn:microsoft.com/office/officeart/2005/8/layout/process1"/>
    <dgm:cxn modelId="{D181B02B-A54F-494C-92EB-76A4DA8E7A7D}" type="presParOf" srcId="{36FB6B7D-F936-449B-BDEB-B8E6551230AD}" destId="{9213ABAD-A281-43E7-81AE-3D7398541138}" srcOrd="1" destOrd="0" presId="urn:microsoft.com/office/officeart/2005/8/layout/process1"/>
    <dgm:cxn modelId="{B92D4DAA-4F71-4221-892A-0A1B4DCA05C8}" type="presParOf" srcId="{9213ABAD-A281-43E7-81AE-3D7398541138}" destId="{7BACFF0E-8170-4C40-9BCF-70C9DFFA0888}" srcOrd="0" destOrd="0" presId="urn:microsoft.com/office/officeart/2005/8/layout/process1"/>
    <dgm:cxn modelId="{D95C03AB-A7C1-4FD9-B84A-40EE70E4E638}" type="presParOf" srcId="{36FB6B7D-F936-449B-BDEB-B8E6551230AD}" destId="{3B850F84-DC07-4BD8-BC30-8D5B9FCB1A6F}" srcOrd="2" destOrd="0" presId="urn:microsoft.com/office/officeart/2005/8/layout/process1"/>
    <dgm:cxn modelId="{538A9492-53AE-4C6D-9462-5DC0C147963A}" type="presParOf" srcId="{36FB6B7D-F936-449B-BDEB-B8E6551230AD}" destId="{F79C8453-6C1D-491D-AFAD-4E7B7C80EC76}" srcOrd="3" destOrd="0" presId="urn:microsoft.com/office/officeart/2005/8/layout/process1"/>
    <dgm:cxn modelId="{8C43391D-C532-435F-AC41-595111C0940F}" type="presParOf" srcId="{F79C8453-6C1D-491D-AFAD-4E7B7C80EC76}" destId="{94DCE352-E501-4E72-9242-DCF202E1E040}" srcOrd="0" destOrd="0" presId="urn:microsoft.com/office/officeart/2005/8/layout/process1"/>
    <dgm:cxn modelId="{739E4D94-B866-44BA-AF9B-058E36BAE197}" type="presParOf" srcId="{36FB6B7D-F936-449B-BDEB-B8E6551230AD}" destId="{7C10272A-B261-433E-B730-D2E625E3DCCB}" srcOrd="4"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862A3-080F-48F5-82B0-51EDE90FEB3E}" type="doc">
      <dgm:prSet loTypeId="urn:microsoft.com/office/officeart/2005/8/layout/process1" loCatId="process" qsTypeId="urn:microsoft.com/office/officeart/2005/8/quickstyle/simple1" qsCatId="simple" csTypeId="urn:microsoft.com/office/officeart/2005/8/colors/accent1_1" csCatId="accent1" phldr="1"/>
      <dgm:spPr/>
    </dgm:pt>
    <dgm:pt modelId="{38695384-675D-45A1-A389-F730567C9FBF}">
      <dgm:prSet phldrT="[Texto]" custT="1"/>
      <dgm:spPr/>
      <dgm:t>
        <a:bodyPr/>
        <a:lstStyle/>
        <a:p>
          <a:r>
            <a:rPr lang="es-ES" sz="1100" dirty="0" smtClean="0"/>
            <a:t>Identificar las necesidades, gustos y preferencias </a:t>
          </a:r>
          <a:endParaRPr lang="es-ES" sz="1100" dirty="0"/>
        </a:p>
      </dgm:t>
    </dgm:pt>
    <dgm:pt modelId="{81FAA676-8112-4A06-A1D4-4DE1C109F0AF}" type="parTrans" cxnId="{831A7E1A-FE00-403B-8204-B97EED14A491}">
      <dgm:prSet/>
      <dgm:spPr/>
      <dgm:t>
        <a:bodyPr/>
        <a:lstStyle/>
        <a:p>
          <a:endParaRPr lang="es-ES" sz="1100"/>
        </a:p>
      </dgm:t>
    </dgm:pt>
    <dgm:pt modelId="{AC287F26-6D7C-4BF1-8DD7-D1FC6B80DB03}" type="sibTrans" cxnId="{831A7E1A-FE00-403B-8204-B97EED14A491}">
      <dgm:prSet custT="1"/>
      <dgm:spPr/>
      <dgm:t>
        <a:bodyPr/>
        <a:lstStyle/>
        <a:p>
          <a:endParaRPr lang="es-ES" sz="1100"/>
        </a:p>
      </dgm:t>
    </dgm:pt>
    <dgm:pt modelId="{A9790774-884C-4F50-A821-CAA4D25D8A4F}">
      <dgm:prSet phldrT="[Texto]" custT="1"/>
      <dgm:spPr/>
      <dgm:t>
        <a:bodyPr/>
        <a:lstStyle/>
        <a:p>
          <a:r>
            <a:rPr lang="es-ES" sz="1100" dirty="0" smtClean="0"/>
            <a:t>sobre los gimnasios, así como los servicios más utilizados en los diferentes segmentos de mercado </a:t>
          </a:r>
          <a:endParaRPr lang="es-ES" sz="1100" dirty="0"/>
        </a:p>
      </dgm:t>
    </dgm:pt>
    <dgm:pt modelId="{4FDB31E8-3187-4AF1-8BD0-097CD845104F}" type="parTrans" cxnId="{656DEC63-B3DD-4E4A-97FA-9E5EB0A4749A}">
      <dgm:prSet/>
      <dgm:spPr/>
      <dgm:t>
        <a:bodyPr/>
        <a:lstStyle/>
        <a:p>
          <a:endParaRPr lang="es-ES" sz="1100"/>
        </a:p>
      </dgm:t>
    </dgm:pt>
    <dgm:pt modelId="{8B08931E-C1A0-400F-A72C-DD6BD8AEE928}" type="sibTrans" cxnId="{656DEC63-B3DD-4E4A-97FA-9E5EB0A4749A}">
      <dgm:prSet custT="1"/>
      <dgm:spPr/>
      <dgm:t>
        <a:bodyPr/>
        <a:lstStyle/>
        <a:p>
          <a:endParaRPr lang="es-ES" sz="1100"/>
        </a:p>
      </dgm:t>
    </dgm:pt>
    <dgm:pt modelId="{9ACE7E15-B0B5-4FF7-B4DD-2BD6C9B49D5E}">
      <dgm:prSet phldrT="[Texto]" custT="1"/>
      <dgm:spPr/>
      <dgm:t>
        <a:bodyPr/>
        <a:lstStyle/>
        <a:p>
          <a:r>
            <a:rPr lang="es-ES" sz="1100" dirty="0" smtClean="0"/>
            <a:t>para modelar perfiles conductuales.</a:t>
          </a:r>
          <a:endParaRPr lang="es-ES" sz="1100" dirty="0"/>
        </a:p>
      </dgm:t>
    </dgm:pt>
    <dgm:pt modelId="{F974AB8D-EBF5-4208-96BC-700209775EFA}" type="parTrans" cxnId="{6C510B44-52A3-4CD2-B0F4-6F902DE14668}">
      <dgm:prSet/>
      <dgm:spPr/>
      <dgm:t>
        <a:bodyPr/>
        <a:lstStyle/>
        <a:p>
          <a:endParaRPr lang="es-ES" sz="1100"/>
        </a:p>
      </dgm:t>
    </dgm:pt>
    <dgm:pt modelId="{869445D4-AF26-425C-B46E-C06DFEFDD8EA}" type="sibTrans" cxnId="{6C510B44-52A3-4CD2-B0F4-6F902DE14668}">
      <dgm:prSet/>
      <dgm:spPr/>
      <dgm:t>
        <a:bodyPr/>
        <a:lstStyle/>
        <a:p>
          <a:endParaRPr lang="es-ES" sz="1100"/>
        </a:p>
      </dgm:t>
    </dgm:pt>
    <dgm:pt modelId="{36FB6B7D-F936-449B-BDEB-B8E6551230AD}" type="pres">
      <dgm:prSet presAssocID="{33D862A3-080F-48F5-82B0-51EDE90FEB3E}" presName="Name0" presStyleCnt="0">
        <dgm:presLayoutVars>
          <dgm:dir/>
          <dgm:resizeHandles val="exact"/>
        </dgm:presLayoutVars>
      </dgm:prSet>
      <dgm:spPr/>
    </dgm:pt>
    <dgm:pt modelId="{6F3E17D0-D05D-4CA3-B220-9D748E681628}" type="pres">
      <dgm:prSet presAssocID="{38695384-675D-45A1-A389-F730567C9FBF}" presName="node" presStyleLbl="node1" presStyleIdx="0" presStyleCnt="3">
        <dgm:presLayoutVars>
          <dgm:bulletEnabled val="1"/>
        </dgm:presLayoutVars>
      </dgm:prSet>
      <dgm:spPr/>
      <dgm:t>
        <a:bodyPr/>
        <a:lstStyle/>
        <a:p>
          <a:endParaRPr lang="es-ES"/>
        </a:p>
      </dgm:t>
    </dgm:pt>
    <dgm:pt modelId="{9213ABAD-A281-43E7-81AE-3D7398541138}" type="pres">
      <dgm:prSet presAssocID="{AC287F26-6D7C-4BF1-8DD7-D1FC6B80DB03}" presName="sibTrans" presStyleLbl="sibTrans2D1" presStyleIdx="0" presStyleCnt="2"/>
      <dgm:spPr/>
      <dgm:t>
        <a:bodyPr/>
        <a:lstStyle/>
        <a:p>
          <a:endParaRPr lang="es-ES"/>
        </a:p>
      </dgm:t>
    </dgm:pt>
    <dgm:pt modelId="{7BACFF0E-8170-4C40-9BCF-70C9DFFA0888}" type="pres">
      <dgm:prSet presAssocID="{AC287F26-6D7C-4BF1-8DD7-D1FC6B80DB03}" presName="connectorText" presStyleLbl="sibTrans2D1" presStyleIdx="0" presStyleCnt="2"/>
      <dgm:spPr/>
      <dgm:t>
        <a:bodyPr/>
        <a:lstStyle/>
        <a:p>
          <a:endParaRPr lang="es-ES"/>
        </a:p>
      </dgm:t>
    </dgm:pt>
    <dgm:pt modelId="{7C10272A-B261-433E-B730-D2E625E3DCCB}" type="pres">
      <dgm:prSet presAssocID="{A9790774-884C-4F50-A821-CAA4D25D8A4F}" presName="node" presStyleLbl="node1" presStyleIdx="1" presStyleCnt="3">
        <dgm:presLayoutVars>
          <dgm:bulletEnabled val="1"/>
        </dgm:presLayoutVars>
      </dgm:prSet>
      <dgm:spPr/>
      <dgm:t>
        <a:bodyPr/>
        <a:lstStyle/>
        <a:p>
          <a:endParaRPr lang="es-ES"/>
        </a:p>
      </dgm:t>
    </dgm:pt>
    <dgm:pt modelId="{7049B86B-A3E0-4AA7-885F-1718A6448A58}" type="pres">
      <dgm:prSet presAssocID="{8B08931E-C1A0-400F-A72C-DD6BD8AEE928}" presName="sibTrans" presStyleLbl="sibTrans2D1" presStyleIdx="1" presStyleCnt="2"/>
      <dgm:spPr/>
      <dgm:t>
        <a:bodyPr/>
        <a:lstStyle/>
        <a:p>
          <a:endParaRPr lang="es-ES"/>
        </a:p>
      </dgm:t>
    </dgm:pt>
    <dgm:pt modelId="{367CF559-777C-49A0-A326-AD6EC3444316}" type="pres">
      <dgm:prSet presAssocID="{8B08931E-C1A0-400F-A72C-DD6BD8AEE928}" presName="connectorText" presStyleLbl="sibTrans2D1" presStyleIdx="1" presStyleCnt="2"/>
      <dgm:spPr/>
      <dgm:t>
        <a:bodyPr/>
        <a:lstStyle/>
        <a:p>
          <a:endParaRPr lang="es-ES"/>
        </a:p>
      </dgm:t>
    </dgm:pt>
    <dgm:pt modelId="{EEAF6878-8FA4-4127-9290-AB5D58A6EA8C}" type="pres">
      <dgm:prSet presAssocID="{9ACE7E15-B0B5-4FF7-B4DD-2BD6C9B49D5E}" presName="node" presStyleLbl="node1" presStyleIdx="2" presStyleCnt="3">
        <dgm:presLayoutVars>
          <dgm:bulletEnabled val="1"/>
        </dgm:presLayoutVars>
      </dgm:prSet>
      <dgm:spPr/>
      <dgm:t>
        <a:bodyPr/>
        <a:lstStyle/>
        <a:p>
          <a:endParaRPr lang="es-ES"/>
        </a:p>
      </dgm:t>
    </dgm:pt>
  </dgm:ptLst>
  <dgm:cxnLst>
    <dgm:cxn modelId="{80BCEFA6-3C42-416C-AFC4-23DEEAC6820E}" type="presOf" srcId="{33D862A3-080F-48F5-82B0-51EDE90FEB3E}" destId="{36FB6B7D-F936-449B-BDEB-B8E6551230AD}" srcOrd="0" destOrd="0" presId="urn:microsoft.com/office/officeart/2005/8/layout/process1"/>
    <dgm:cxn modelId="{4A3F6B12-D420-40B6-B535-292E85D42093}" type="presOf" srcId="{9ACE7E15-B0B5-4FF7-B4DD-2BD6C9B49D5E}" destId="{EEAF6878-8FA4-4127-9290-AB5D58A6EA8C}" srcOrd="0" destOrd="0" presId="urn:microsoft.com/office/officeart/2005/8/layout/process1"/>
    <dgm:cxn modelId="{656DEC63-B3DD-4E4A-97FA-9E5EB0A4749A}" srcId="{33D862A3-080F-48F5-82B0-51EDE90FEB3E}" destId="{A9790774-884C-4F50-A821-CAA4D25D8A4F}" srcOrd="1" destOrd="0" parTransId="{4FDB31E8-3187-4AF1-8BD0-097CD845104F}" sibTransId="{8B08931E-C1A0-400F-A72C-DD6BD8AEE928}"/>
    <dgm:cxn modelId="{DC1B7B0B-F954-4976-839B-F2FC5B38DD96}" type="presOf" srcId="{A9790774-884C-4F50-A821-CAA4D25D8A4F}" destId="{7C10272A-B261-433E-B730-D2E625E3DCCB}" srcOrd="0" destOrd="0" presId="urn:microsoft.com/office/officeart/2005/8/layout/process1"/>
    <dgm:cxn modelId="{A2047F31-1001-4B0C-9536-778B20B69683}" type="presOf" srcId="{8B08931E-C1A0-400F-A72C-DD6BD8AEE928}" destId="{367CF559-777C-49A0-A326-AD6EC3444316}" srcOrd="1" destOrd="0" presId="urn:microsoft.com/office/officeart/2005/8/layout/process1"/>
    <dgm:cxn modelId="{2A1D3360-9F6A-44C3-BD4B-1A52AAE2FD01}" type="presOf" srcId="{8B08931E-C1A0-400F-A72C-DD6BD8AEE928}" destId="{7049B86B-A3E0-4AA7-885F-1718A6448A58}" srcOrd="0" destOrd="0" presId="urn:microsoft.com/office/officeart/2005/8/layout/process1"/>
    <dgm:cxn modelId="{B9D5C9B3-E8B9-43E0-9411-B23A24EB00D5}" type="presOf" srcId="{AC287F26-6D7C-4BF1-8DD7-D1FC6B80DB03}" destId="{9213ABAD-A281-43E7-81AE-3D7398541138}" srcOrd="0" destOrd="0" presId="urn:microsoft.com/office/officeart/2005/8/layout/process1"/>
    <dgm:cxn modelId="{831A7E1A-FE00-403B-8204-B97EED14A491}" srcId="{33D862A3-080F-48F5-82B0-51EDE90FEB3E}" destId="{38695384-675D-45A1-A389-F730567C9FBF}" srcOrd="0" destOrd="0" parTransId="{81FAA676-8112-4A06-A1D4-4DE1C109F0AF}" sibTransId="{AC287F26-6D7C-4BF1-8DD7-D1FC6B80DB03}"/>
    <dgm:cxn modelId="{A974AA28-4079-4EDE-AF6A-B19A13C370B7}" type="presOf" srcId="{38695384-675D-45A1-A389-F730567C9FBF}" destId="{6F3E17D0-D05D-4CA3-B220-9D748E681628}" srcOrd="0" destOrd="0" presId="urn:microsoft.com/office/officeart/2005/8/layout/process1"/>
    <dgm:cxn modelId="{85966CCD-D9C9-4CF6-92E6-2C7A795B5BF4}" type="presOf" srcId="{AC287F26-6D7C-4BF1-8DD7-D1FC6B80DB03}" destId="{7BACFF0E-8170-4C40-9BCF-70C9DFFA0888}" srcOrd="1" destOrd="0" presId="urn:microsoft.com/office/officeart/2005/8/layout/process1"/>
    <dgm:cxn modelId="{6C510B44-52A3-4CD2-B0F4-6F902DE14668}" srcId="{33D862A3-080F-48F5-82B0-51EDE90FEB3E}" destId="{9ACE7E15-B0B5-4FF7-B4DD-2BD6C9B49D5E}" srcOrd="2" destOrd="0" parTransId="{F974AB8D-EBF5-4208-96BC-700209775EFA}" sibTransId="{869445D4-AF26-425C-B46E-C06DFEFDD8EA}"/>
    <dgm:cxn modelId="{38685E95-1BCF-4BD1-B0CD-33E90F3A9E95}" type="presParOf" srcId="{36FB6B7D-F936-449B-BDEB-B8E6551230AD}" destId="{6F3E17D0-D05D-4CA3-B220-9D748E681628}" srcOrd="0" destOrd="0" presId="urn:microsoft.com/office/officeart/2005/8/layout/process1"/>
    <dgm:cxn modelId="{2ED7E6CB-009B-47CC-8D21-576F727C9E9A}" type="presParOf" srcId="{36FB6B7D-F936-449B-BDEB-B8E6551230AD}" destId="{9213ABAD-A281-43E7-81AE-3D7398541138}" srcOrd="1" destOrd="0" presId="urn:microsoft.com/office/officeart/2005/8/layout/process1"/>
    <dgm:cxn modelId="{A611972A-9ED7-4BE9-87DE-DD14076BDD1E}" type="presParOf" srcId="{9213ABAD-A281-43E7-81AE-3D7398541138}" destId="{7BACFF0E-8170-4C40-9BCF-70C9DFFA0888}" srcOrd="0" destOrd="0" presId="urn:microsoft.com/office/officeart/2005/8/layout/process1"/>
    <dgm:cxn modelId="{A19E3AF2-1BDA-4774-A9B5-57E1F428F0CD}" type="presParOf" srcId="{36FB6B7D-F936-449B-BDEB-B8E6551230AD}" destId="{7C10272A-B261-433E-B730-D2E625E3DCCB}" srcOrd="2" destOrd="0" presId="urn:microsoft.com/office/officeart/2005/8/layout/process1"/>
    <dgm:cxn modelId="{FCB6B571-EDD5-4142-B223-D6AF034FDB4B}" type="presParOf" srcId="{36FB6B7D-F936-449B-BDEB-B8E6551230AD}" destId="{7049B86B-A3E0-4AA7-885F-1718A6448A58}" srcOrd="3" destOrd="0" presId="urn:microsoft.com/office/officeart/2005/8/layout/process1"/>
    <dgm:cxn modelId="{8BC57788-6BED-49BD-962F-7E40DD3C5C41}" type="presParOf" srcId="{7049B86B-A3E0-4AA7-885F-1718A6448A58}" destId="{367CF559-777C-49A0-A326-AD6EC3444316}" srcOrd="0" destOrd="0" presId="urn:microsoft.com/office/officeart/2005/8/layout/process1"/>
    <dgm:cxn modelId="{9644D9AD-2E20-49EE-81E5-66B13273A2D0}" type="presParOf" srcId="{36FB6B7D-F936-449B-BDEB-B8E6551230AD}" destId="{EEAF6878-8FA4-4127-9290-AB5D58A6EA8C}" srcOrd="4" destOrd="0" presId="urn:microsoft.com/office/officeart/2005/8/layout/process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s-ES"/>
        </a:p>
      </dgm:t>
    </dgm:pt>
    <dgm:pt modelId="{8D395913-445A-452C-96AB-6D14E20914AF}">
      <dgm:prSet phldrT="[Texto]" custT="1"/>
      <dgm:spPr/>
      <dgm:t>
        <a:bodyPr/>
        <a:lstStyle/>
        <a:p>
          <a:r>
            <a:rPr lang="es-ES" sz="1600" b="1" dirty="0" smtClean="0"/>
            <a:t>Tipo de investigación</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r>
            <a:rPr lang="es-ES" sz="1400" dirty="0" smtClean="0"/>
            <a:t>Exploratoria</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35EB4827-E79D-4036-8422-636CBE6E7470}">
      <dgm:prSet phldrT="[Texto]" custT="1"/>
      <dgm:spPr/>
      <dgm:t>
        <a:bodyPr/>
        <a:lstStyle/>
        <a:p>
          <a:r>
            <a:rPr lang="es-ES" sz="1400" dirty="0" smtClean="0"/>
            <a:t>Conclusiva-Descriptiva</a:t>
          </a:r>
          <a:endParaRPr lang="es-ES" sz="1400" dirty="0"/>
        </a:p>
      </dgm:t>
    </dgm:pt>
    <dgm:pt modelId="{6FC637A2-5242-49FD-AC4E-51D6FD69CEEB}" type="parTrans" cxnId="{6CDB9822-805F-44A8-B4B5-D0C6427E7EF4}">
      <dgm:prSet/>
      <dgm:spPr/>
      <dgm:t>
        <a:bodyPr/>
        <a:lstStyle/>
        <a:p>
          <a:endParaRPr lang="es-ES" sz="1400"/>
        </a:p>
      </dgm:t>
    </dgm:pt>
    <dgm:pt modelId="{8B67602D-3B1E-45BD-924F-509C8D3D3AE0}" type="sibTrans" cxnId="{6CDB9822-805F-44A8-B4B5-D0C6427E7EF4}">
      <dgm:prSet/>
      <dgm:spPr/>
      <dgm:t>
        <a:bodyPr/>
        <a:lstStyle/>
        <a:p>
          <a:endParaRPr lang="es-ES" sz="1400"/>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pt>
    <dgm:pt modelId="{949C5ED6-1B56-4869-BE87-A8444302FF6F}" type="pres">
      <dgm:prSet presAssocID="{8D395913-445A-452C-96AB-6D14E20914AF}" presName="parTx" presStyleLbl="alignNode1" presStyleIdx="0" presStyleCnt="1">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4ACCAB05-81C6-44F5-9EAC-65D04C087A1D}" srcId="{8D395913-445A-452C-96AB-6D14E20914AF}" destId="{F60E0385-4F97-43A7-BE1B-648B69BD6A16}" srcOrd="0" destOrd="0" parTransId="{9AE64A5F-3615-4071-9B19-C68168CF4A8A}" sibTransId="{7DC4B346-CB9D-41E5-B0D3-A433C4688204}"/>
    <dgm:cxn modelId="{7F4EC770-C644-438B-BA84-A5920BE49184}" type="presOf" srcId="{D56B83DD-13C4-47B5-9EC0-FB05E841DBFD}" destId="{5736E9D2-D8A9-4377-A71C-34F777C1BE74}" srcOrd="0" destOrd="0" presId="urn:microsoft.com/office/officeart/2005/8/layout/hList1"/>
    <dgm:cxn modelId="{A614E73D-DC97-45CD-99D7-4A3854B82186}" type="presOf" srcId="{35EB4827-E79D-4036-8422-636CBE6E7470}" destId="{12439024-F73B-4E38-9AED-CBDE071647D4}" srcOrd="0" destOrd="1"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6CDB9822-805F-44A8-B4B5-D0C6427E7EF4}" srcId="{8D395913-445A-452C-96AB-6D14E20914AF}" destId="{35EB4827-E79D-4036-8422-636CBE6E7470}" srcOrd="1" destOrd="0" parTransId="{6FC637A2-5242-49FD-AC4E-51D6FD69CEEB}" sibTransId="{8B67602D-3B1E-45BD-924F-509C8D3D3AE0}"/>
    <dgm:cxn modelId="{665E336D-25BA-4D4F-91CB-04A76F4F8D80}" type="presOf" srcId="{F60E0385-4F97-43A7-BE1B-648B69BD6A16}" destId="{12439024-F73B-4E38-9AED-CBDE071647D4}" srcOrd="0" destOrd="0" presId="urn:microsoft.com/office/officeart/2005/8/layout/hList1"/>
    <dgm:cxn modelId="{4732898D-627E-4249-9C1F-81976D8B64DA}" type="presOf" srcId="{8D395913-445A-452C-96AB-6D14E20914AF}" destId="{949C5ED6-1B56-4869-BE87-A8444302FF6F}" srcOrd="0" destOrd="0" presId="urn:microsoft.com/office/officeart/2005/8/layout/hList1"/>
    <dgm:cxn modelId="{8195CF4A-8B1B-4B01-9C62-9F4F9C21F390}" type="presParOf" srcId="{5736E9D2-D8A9-4377-A71C-34F777C1BE74}" destId="{95A8BD35-1691-42C6-93F5-E0FC0D1A86F0}" srcOrd="0" destOrd="0" presId="urn:microsoft.com/office/officeart/2005/8/layout/hList1"/>
    <dgm:cxn modelId="{41DD3C53-BE19-4B5D-98DB-8456E91DFE6C}" type="presParOf" srcId="{95A8BD35-1691-42C6-93F5-E0FC0D1A86F0}" destId="{949C5ED6-1B56-4869-BE87-A8444302FF6F}" srcOrd="0" destOrd="0" presId="urn:microsoft.com/office/officeart/2005/8/layout/hList1"/>
    <dgm:cxn modelId="{D6FE4682-3CF6-4518-97AD-B850547E6369}"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s-ES"/>
        </a:p>
      </dgm:t>
    </dgm:pt>
    <dgm:pt modelId="{8D395913-445A-452C-96AB-6D14E20914AF}">
      <dgm:prSet phldrT="[Texto]" custT="1"/>
      <dgm:spPr/>
      <dgm:t>
        <a:bodyPr/>
        <a:lstStyle/>
        <a:p>
          <a:r>
            <a:rPr lang="es-ES" sz="1600" b="1" dirty="0" smtClean="0"/>
            <a:t>Población objetivo</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pPr algn="just"/>
          <a:r>
            <a:rPr lang="es-ES" sz="1400" dirty="0" smtClean="0"/>
            <a:t>Población de </a:t>
          </a:r>
          <a:r>
            <a:rPr lang="es-ES" sz="1400" dirty="0" err="1" smtClean="0"/>
            <a:t>Tumbaco</a:t>
          </a:r>
          <a:r>
            <a:rPr lang="es-ES" sz="1400" dirty="0" smtClean="0"/>
            <a:t>, entre 14 y 60 años. 32.264 habitantes.</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pt>
    <dgm:pt modelId="{949C5ED6-1B56-4869-BE87-A8444302FF6F}" type="pres">
      <dgm:prSet presAssocID="{8D395913-445A-452C-96AB-6D14E20914AF}" presName="parTx" presStyleLbl="alignNode1" presStyleIdx="0" presStyleCnt="1" custLinFactNeighborY="-3075">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4ACCAB05-81C6-44F5-9EAC-65D04C087A1D}" srcId="{8D395913-445A-452C-96AB-6D14E20914AF}" destId="{F60E0385-4F97-43A7-BE1B-648B69BD6A16}" srcOrd="0" destOrd="0" parTransId="{9AE64A5F-3615-4071-9B19-C68168CF4A8A}" sibTransId="{7DC4B346-CB9D-41E5-B0D3-A433C4688204}"/>
    <dgm:cxn modelId="{88499AB9-CEF2-4028-B5D3-5B6A3E817693}" type="presOf" srcId="{D56B83DD-13C4-47B5-9EC0-FB05E841DBFD}" destId="{5736E9D2-D8A9-4377-A71C-34F777C1BE74}" srcOrd="0" destOrd="0" presId="urn:microsoft.com/office/officeart/2005/8/layout/hList1"/>
    <dgm:cxn modelId="{76FAF96A-F220-4A2C-9952-98C1E78983A8}" type="presOf" srcId="{F60E0385-4F97-43A7-BE1B-648B69BD6A16}" destId="{12439024-F73B-4E38-9AED-CBDE071647D4}" srcOrd="0" destOrd="0" presId="urn:microsoft.com/office/officeart/2005/8/layout/hList1"/>
    <dgm:cxn modelId="{D12D1E53-A945-4F9B-BDA9-446F38893FE9}" srcId="{D56B83DD-13C4-47B5-9EC0-FB05E841DBFD}" destId="{8D395913-445A-452C-96AB-6D14E20914AF}" srcOrd="0" destOrd="0" parTransId="{57FC0CDD-455E-4775-91A9-C52B5376C01A}" sibTransId="{F96750CC-5F0C-47D2-B642-C0DF0709781C}"/>
    <dgm:cxn modelId="{FD03F1B6-E1C1-466A-A05E-F93338664B0F}" type="presOf" srcId="{8D395913-445A-452C-96AB-6D14E20914AF}" destId="{949C5ED6-1B56-4869-BE87-A8444302FF6F}" srcOrd="0" destOrd="0" presId="urn:microsoft.com/office/officeart/2005/8/layout/hList1"/>
    <dgm:cxn modelId="{B3EB3F50-B97F-4F3C-864A-979132A71BDC}" type="presParOf" srcId="{5736E9D2-D8A9-4377-A71C-34F777C1BE74}" destId="{95A8BD35-1691-42C6-93F5-E0FC0D1A86F0}" srcOrd="0" destOrd="0" presId="urn:microsoft.com/office/officeart/2005/8/layout/hList1"/>
    <dgm:cxn modelId="{2C1A726D-AA93-4180-8441-AA4F24558234}" type="presParOf" srcId="{95A8BD35-1691-42C6-93F5-E0FC0D1A86F0}" destId="{949C5ED6-1B56-4869-BE87-A8444302FF6F}" srcOrd="0" destOrd="0" presId="urn:microsoft.com/office/officeart/2005/8/layout/hList1"/>
    <dgm:cxn modelId="{E2DB907D-CE11-4B15-9263-B871E3EF7F93}"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s-ES"/>
        </a:p>
      </dgm:t>
    </dgm:pt>
    <dgm:pt modelId="{8D395913-445A-452C-96AB-6D14E20914AF}">
      <dgm:prSet phldrT="[Texto]" custT="1"/>
      <dgm:spPr/>
      <dgm:t>
        <a:bodyPr/>
        <a:lstStyle/>
        <a:p>
          <a:r>
            <a:rPr lang="es-ES" sz="1600" b="1" dirty="0" smtClean="0"/>
            <a:t>Técnicas de investigación</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r>
            <a:rPr lang="es-ES" sz="1400" dirty="0" smtClean="0"/>
            <a:t>Entrevistas</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D13C3FB4-5E02-430E-A1E6-A11C2ED81FF2}">
      <dgm:prSet phldrT="[Texto]" custT="1"/>
      <dgm:spPr/>
      <dgm:t>
        <a:bodyPr/>
        <a:lstStyle/>
        <a:p>
          <a:r>
            <a:rPr lang="es-ES" sz="1400" dirty="0" smtClean="0"/>
            <a:t>Encuestas</a:t>
          </a:r>
          <a:endParaRPr lang="es-ES" sz="1400" dirty="0"/>
        </a:p>
      </dgm:t>
    </dgm:pt>
    <dgm:pt modelId="{787418BF-D54B-4EFB-8363-B1BB19D427C8}" type="parTrans" cxnId="{795BC9F0-8C88-41AB-80C6-74DB8C7AAEF0}">
      <dgm:prSet/>
      <dgm:spPr/>
    </dgm:pt>
    <dgm:pt modelId="{5673A100-C3BB-46A2-B57D-33E639BE05D9}" type="sibTrans" cxnId="{795BC9F0-8C88-41AB-80C6-74DB8C7AAEF0}">
      <dgm:prSet/>
      <dgm:spPr/>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pt>
    <dgm:pt modelId="{949C5ED6-1B56-4869-BE87-A8444302FF6F}" type="pres">
      <dgm:prSet presAssocID="{8D395913-445A-452C-96AB-6D14E20914AF}" presName="parTx" presStyleLbl="alignNode1" presStyleIdx="0" presStyleCnt="1" custLinFactNeighborX="2574" custLinFactNeighborY="-4078">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64ADB679-B8B1-4E5F-9DC4-518499F9D943}" type="presOf" srcId="{F60E0385-4F97-43A7-BE1B-648B69BD6A16}" destId="{12439024-F73B-4E38-9AED-CBDE071647D4}" srcOrd="0" destOrd="0"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795BC9F0-8C88-41AB-80C6-74DB8C7AAEF0}" srcId="{8D395913-445A-452C-96AB-6D14E20914AF}" destId="{D13C3FB4-5E02-430E-A1E6-A11C2ED81FF2}" srcOrd="1" destOrd="0" parTransId="{787418BF-D54B-4EFB-8363-B1BB19D427C8}" sibTransId="{5673A100-C3BB-46A2-B57D-33E639BE05D9}"/>
    <dgm:cxn modelId="{D12D1E53-A945-4F9B-BDA9-446F38893FE9}" srcId="{D56B83DD-13C4-47B5-9EC0-FB05E841DBFD}" destId="{8D395913-445A-452C-96AB-6D14E20914AF}" srcOrd="0" destOrd="0" parTransId="{57FC0CDD-455E-4775-91A9-C52B5376C01A}" sibTransId="{F96750CC-5F0C-47D2-B642-C0DF0709781C}"/>
    <dgm:cxn modelId="{AC260647-70FC-49BB-9444-DB48517E9784}" type="presOf" srcId="{D56B83DD-13C4-47B5-9EC0-FB05E841DBFD}" destId="{5736E9D2-D8A9-4377-A71C-34F777C1BE74}" srcOrd="0" destOrd="0" presId="urn:microsoft.com/office/officeart/2005/8/layout/hList1"/>
    <dgm:cxn modelId="{D707E7C2-E5FB-4F86-A24E-EE19C23E11FB}" type="presOf" srcId="{8D395913-445A-452C-96AB-6D14E20914AF}" destId="{949C5ED6-1B56-4869-BE87-A8444302FF6F}" srcOrd="0" destOrd="0" presId="urn:microsoft.com/office/officeart/2005/8/layout/hList1"/>
    <dgm:cxn modelId="{815C5EA3-51EB-4BE6-AE31-766ACF7C5C7B}" type="presOf" srcId="{D13C3FB4-5E02-430E-A1E6-A11C2ED81FF2}" destId="{12439024-F73B-4E38-9AED-CBDE071647D4}" srcOrd="0" destOrd="1" presId="urn:microsoft.com/office/officeart/2005/8/layout/hList1"/>
    <dgm:cxn modelId="{103BFE24-3277-49F3-8CD8-E26672DD6882}" type="presParOf" srcId="{5736E9D2-D8A9-4377-A71C-34F777C1BE74}" destId="{95A8BD35-1691-42C6-93F5-E0FC0D1A86F0}" srcOrd="0" destOrd="0" presId="urn:microsoft.com/office/officeart/2005/8/layout/hList1"/>
    <dgm:cxn modelId="{576642CB-E371-4A97-97B0-96370E1F1DF4}" type="presParOf" srcId="{95A8BD35-1691-42C6-93F5-E0FC0D1A86F0}" destId="{949C5ED6-1B56-4869-BE87-A8444302FF6F}" srcOrd="0" destOrd="0" presId="urn:microsoft.com/office/officeart/2005/8/layout/hList1"/>
    <dgm:cxn modelId="{F1E082BE-E590-4BC5-B2C0-10BFFF4A8946}"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s-ES"/>
        </a:p>
      </dgm:t>
    </dgm:pt>
    <dgm:pt modelId="{8D395913-445A-452C-96AB-6D14E20914AF}">
      <dgm:prSet phldrT="[Texto]" custT="1"/>
      <dgm:spPr/>
      <dgm:t>
        <a:bodyPr/>
        <a:lstStyle/>
        <a:p>
          <a:r>
            <a:rPr lang="es-ES" sz="1600" b="1" dirty="0" smtClean="0"/>
            <a:t>Muestra</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r>
            <a:rPr lang="es-ES" sz="1400" dirty="0" smtClean="0"/>
            <a:t>La muestra para el estudio fue de 245 personas.</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pt>
    <dgm:pt modelId="{949C5ED6-1B56-4869-BE87-A8444302FF6F}" type="pres">
      <dgm:prSet presAssocID="{8D395913-445A-452C-96AB-6D14E20914AF}" presName="parTx" presStyleLbl="alignNode1" presStyleIdx="0" presStyleCnt="1" custLinFactNeighborX="2574" custLinFactNeighborY="-4078">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27B8D8BB-14E3-4973-947F-97C342BCA8DA}" type="presOf" srcId="{8D395913-445A-452C-96AB-6D14E20914AF}" destId="{949C5ED6-1B56-4869-BE87-A8444302FF6F}" srcOrd="0" destOrd="0" presId="urn:microsoft.com/office/officeart/2005/8/layout/hList1"/>
    <dgm:cxn modelId="{14FDD262-C6D8-4CFB-88DC-5AD1927B06C1}" type="presOf" srcId="{F60E0385-4F97-43A7-BE1B-648B69BD6A16}" destId="{12439024-F73B-4E38-9AED-CBDE071647D4}" srcOrd="0" destOrd="0"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D12D1E53-A945-4F9B-BDA9-446F38893FE9}" srcId="{D56B83DD-13C4-47B5-9EC0-FB05E841DBFD}" destId="{8D395913-445A-452C-96AB-6D14E20914AF}" srcOrd="0" destOrd="0" parTransId="{57FC0CDD-455E-4775-91A9-C52B5376C01A}" sibTransId="{F96750CC-5F0C-47D2-B642-C0DF0709781C}"/>
    <dgm:cxn modelId="{DFB8755A-E2BC-407F-9721-D259990D6E64}" type="presOf" srcId="{D56B83DD-13C4-47B5-9EC0-FB05E841DBFD}" destId="{5736E9D2-D8A9-4377-A71C-34F777C1BE74}" srcOrd="0" destOrd="0" presId="urn:microsoft.com/office/officeart/2005/8/layout/hList1"/>
    <dgm:cxn modelId="{5CADF1D4-0C07-4AD7-80A7-EFD276043FEB}" type="presParOf" srcId="{5736E9D2-D8A9-4377-A71C-34F777C1BE74}" destId="{95A8BD35-1691-42C6-93F5-E0FC0D1A86F0}" srcOrd="0" destOrd="0" presId="urn:microsoft.com/office/officeart/2005/8/layout/hList1"/>
    <dgm:cxn modelId="{4356298C-E538-4D17-8DFD-E422EA49A749}" type="presParOf" srcId="{95A8BD35-1691-42C6-93F5-E0FC0D1A86F0}" destId="{949C5ED6-1B56-4869-BE87-A8444302FF6F}" srcOrd="0" destOrd="0" presId="urn:microsoft.com/office/officeart/2005/8/layout/hList1"/>
    <dgm:cxn modelId="{67AAC468-7A95-4FE0-B09B-3EC1D2867690}"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6B83DD-13C4-47B5-9EC0-FB05E841DBFD}"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s-ES"/>
        </a:p>
      </dgm:t>
    </dgm:pt>
    <dgm:pt modelId="{8D395913-445A-452C-96AB-6D14E20914AF}">
      <dgm:prSet phldrT="[Texto]" custT="1"/>
      <dgm:spPr/>
      <dgm:t>
        <a:bodyPr/>
        <a:lstStyle/>
        <a:p>
          <a:r>
            <a:rPr lang="es-ES" sz="1600" b="1" dirty="0" smtClean="0"/>
            <a:t>Tipo de muestreo estadístico</a:t>
          </a:r>
          <a:endParaRPr lang="es-ES" sz="1600" b="1" dirty="0"/>
        </a:p>
      </dgm:t>
    </dgm:pt>
    <dgm:pt modelId="{57FC0CDD-455E-4775-91A9-C52B5376C01A}" type="parTrans" cxnId="{D12D1E53-A945-4F9B-BDA9-446F38893FE9}">
      <dgm:prSet/>
      <dgm:spPr/>
      <dgm:t>
        <a:bodyPr/>
        <a:lstStyle/>
        <a:p>
          <a:endParaRPr lang="es-ES" sz="1400"/>
        </a:p>
      </dgm:t>
    </dgm:pt>
    <dgm:pt modelId="{F96750CC-5F0C-47D2-B642-C0DF0709781C}" type="sibTrans" cxnId="{D12D1E53-A945-4F9B-BDA9-446F38893FE9}">
      <dgm:prSet/>
      <dgm:spPr/>
      <dgm:t>
        <a:bodyPr/>
        <a:lstStyle/>
        <a:p>
          <a:endParaRPr lang="es-ES" sz="1400"/>
        </a:p>
      </dgm:t>
    </dgm:pt>
    <dgm:pt modelId="{F60E0385-4F97-43A7-BE1B-648B69BD6A16}">
      <dgm:prSet phldrT="[Texto]" custT="1"/>
      <dgm:spPr/>
      <dgm:t>
        <a:bodyPr/>
        <a:lstStyle/>
        <a:p>
          <a:r>
            <a:rPr lang="es-ES" sz="1400" dirty="0" smtClean="0"/>
            <a:t>Muestreo Aleatorio Simple.</a:t>
          </a:r>
          <a:endParaRPr lang="es-ES" sz="1400" dirty="0"/>
        </a:p>
      </dgm:t>
    </dgm:pt>
    <dgm:pt modelId="{9AE64A5F-3615-4071-9B19-C68168CF4A8A}" type="parTrans" cxnId="{4ACCAB05-81C6-44F5-9EAC-65D04C087A1D}">
      <dgm:prSet/>
      <dgm:spPr/>
      <dgm:t>
        <a:bodyPr/>
        <a:lstStyle/>
        <a:p>
          <a:endParaRPr lang="es-ES" sz="1400"/>
        </a:p>
      </dgm:t>
    </dgm:pt>
    <dgm:pt modelId="{7DC4B346-CB9D-41E5-B0D3-A433C4688204}" type="sibTrans" cxnId="{4ACCAB05-81C6-44F5-9EAC-65D04C087A1D}">
      <dgm:prSet/>
      <dgm:spPr/>
      <dgm:t>
        <a:bodyPr/>
        <a:lstStyle/>
        <a:p>
          <a:endParaRPr lang="es-ES" sz="1400"/>
        </a:p>
      </dgm:t>
    </dgm:pt>
    <dgm:pt modelId="{5736E9D2-D8A9-4377-A71C-34F777C1BE74}" type="pres">
      <dgm:prSet presAssocID="{D56B83DD-13C4-47B5-9EC0-FB05E841DBFD}" presName="Name0" presStyleCnt="0">
        <dgm:presLayoutVars>
          <dgm:dir/>
          <dgm:animLvl val="lvl"/>
          <dgm:resizeHandles val="exact"/>
        </dgm:presLayoutVars>
      </dgm:prSet>
      <dgm:spPr/>
      <dgm:t>
        <a:bodyPr/>
        <a:lstStyle/>
        <a:p>
          <a:endParaRPr lang="es-ES"/>
        </a:p>
      </dgm:t>
    </dgm:pt>
    <dgm:pt modelId="{95A8BD35-1691-42C6-93F5-E0FC0D1A86F0}" type="pres">
      <dgm:prSet presAssocID="{8D395913-445A-452C-96AB-6D14E20914AF}" presName="composite" presStyleCnt="0"/>
      <dgm:spPr/>
    </dgm:pt>
    <dgm:pt modelId="{949C5ED6-1B56-4869-BE87-A8444302FF6F}" type="pres">
      <dgm:prSet presAssocID="{8D395913-445A-452C-96AB-6D14E20914AF}" presName="parTx" presStyleLbl="alignNode1" presStyleIdx="0" presStyleCnt="1" custLinFactNeighborX="-339" custLinFactNeighborY="-4079">
        <dgm:presLayoutVars>
          <dgm:chMax val="0"/>
          <dgm:chPref val="0"/>
          <dgm:bulletEnabled val="1"/>
        </dgm:presLayoutVars>
      </dgm:prSet>
      <dgm:spPr/>
      <dgm:t>
        <a:bodyPr/>
        <a:lstStyle/>
        <a:p>
          <a:endParaRPr lang="es-ES"/>
        </a:p>
      </dgm:t>
    </dgm:pt>
    <dgm:pt modelId="{12439024-F73B-4E38-9AED-CBDE071647D4}" type="pres">
      <dgm:prSet presAssocID="{8D395913-445A-452C-96AB-6D14E20914AF}" presName="desTx" presStyleLbl="alignAccFollowNode1" presStyleIdx="0" presStyleCnt="1">
        <dgm:presLayoutVars>
          <dgm:bulletEnabled val="1"/>
        </dgm:presLayoutVars>
      </dgm:prSet>
      <dgm:spPr/>
      <dgm:t>
        <a:bodyPr/>
        <a:lstStyle/>
        <a:p>
          <a:endParaRPr lang="es-ES"/>
        </a:p>
      </dgm:t>
    </dgm:pt>
  </dgm:ptLst>
  <dgm:cxnLst>
    <dgm:cxn modelId="{65DDF637-802E-4024-8E67-D888DF71A8D6}" type="presOf" srcId="{F60E0385-4F97-43A7-BE1B-648B69BD6A16}" destId="{12439024-F73B-4E38-9AED-CBDE071647D4}" srcOrd="0" destOrd="0" presId="urn:microsoft.com/office/officeart/2005/8/layout/hList1"/>
    <dgm:cxn modelId="{26BE6DFD-99DB-4ECF-96BC-651C2F4FD1E4}" type="presOf" srcId="{D56B83DD-13C4-47B5-9EC0-FB05E841DBFD}" destId="{5736E9D2-D8A9-4377-A71C-34F777C1BE74}" srcOrd="0" destOrd="0" presId="urn:microsoft.com/office/officeart/2005/8/layout/hList1"/>
    <dgm:cxn modelId="{4ACCAB05-81C6-44F5-9EAC-65D04C087A1D}" srcId="{8D395913-445A-452C-96AB-6D14E20914AF}" destId="{F60E0385-4F97-43A7-BE1B-648B69BD6A16}" srcOrd="0" destOrd="0" parTransId="{9AE64A5F-3615-4071-9B19-C68168CF4A8A}" sibTransId="{7DC4B346-CB9D-41E5-B0D3-A433C4688204}"/>
    <dgm:cxn modelId="{D12D1E53-A945-4F9B-BDA9-446F38893FE9}" srcId="{D56B83DD-13C4-47B5-9EC0-FB05E841DBFD}" destId="{8D395913-445A-452C-96AB-6D14E20914AF}" srcOrd="0" destOrd="0" parTransId="{57FC0CDD-455E-4775-91A9-C52B5376C01A}" sibTransId="{F96750CC-5F0C-47D2-B642-C0DF0709781C}"/>
    <dgm:cxn modelId="{F4725F4D-E737-4A2D-9019-7D40B7D766C1}" type="presOf" srcId="{8D395913-445A-452C-96AB-6D14E20914AF}" destId="{949C5ED6-1B56-4869-BE87-A8444302FF6F}" srcOrd="0" destOrd="0" presId="urn:microsoft.com/office/officeart/2005/8/layout/hList1"/>
    <dgm:cxn modelId="{C38E0B7F-AAF4-465F-AC74-3446EDCA5088}" type="presParOf" srcId="{5736E9D2-D8A9-4377-A71C-34F777C1BE74}" destId="{95A8BD35-1691-42C6-93F5-E0FC0D1A86F0}" srcOrd="0" destOrd="0" presId="urn:microsoft.com/office/officeart/2005/8/layout/hList1"/>
    <dgm:cxn modelId="{470120BC-D372-453C-B122-E91EE812440C}" type="presParOf" srcId="{95A8BD35-1691-42C6-93F5-E0FC0D1A86F0}" destId="{949C5ED6-1B56-4869-BE87-A8444302FF6F}" srcOrd="0" destOrd="0" presId="urn:microsoft.com/office/officeart/2005/8/layout/hList1"/>
    <dgm:cxn modelId="{0B601854-DBEF-4C03-88F2-C24735AE9032}" type="presParOf" srcId="{95A8BD35-1691-42C6-93F5-E0FC0D1A86F0}" destId="{12439024-F73B-4E38-9AED-CBDE071647D4}" srcOrd="1" destOrd="0" presId="urn:microsoft.com/office/officeart/2005/8/layout/hList1"/>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9A4372-F223-410F-AF40-79EA0519BDF7}">
      <dsp:nvSpPr>
        <dsp:cNvPr id="0" name=""/>
        <dsp:cNvSpPr/>
      </dsp:nvSpPr>
      <dsp:spPr>
        <a:xfrm>
          <a:off x="1153" y="403115"/>
          <a:ext cx="1404804" cy="5619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smtClean="0"/>
            <a:t>Actividad física</a:t>
          </a:r>
          <a:endParaRPr lang="es-ES" sz="1400" kern="1200" dirty="0"/>
        </a:p>
      </dsp:txBody>
      <dsp:txXfrm>
        <a:off x="1153" y="403115"/>
        <a:ext cx="1404804" cy="561921"/>
      </dsp:txXfrm>
    </dsp:sp>
    <dsp:sp modelId="{5106D6DE-FCB8-4F64-89DD-906609C2BB54}">
      <dsp:nvSpPr>
        <dsp:cNvPr id="0" name=""/>
        <dsp:cNvSpPr/>
      </dsp:nvSpPr>
      <dsp:spPr>
        <a:xfrm>
          <a:off x="1265477" y="403115"/>
          <a:ext cx="1404804" cy="5619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smtClean="0"/>
            <a:t>Hábitos</a:t>
          </a:r>
          <a:endParaRPr lang="es-ES" sz="1400" kern="1200" dirty="0"/>
        </a:p>
      </dsp:txBody>
      <dsp:txXfrm>
        <a:off x="1265477" y="403115"/>
        <a:ext cx="1404804" cy="561921"/>
      </dsp:txXfrm>
    </dsp:sp>
    <dsp:sp modelId="{7A336A8B-DC83-446D-9B5C-7F3D9468BEE4}">
      <dsp:nvSpPr>
        <dsp:cNvPr id="0" name=""/>
        <dsp:cNvSpPr/>
      </dsp:nvSpPr>
      <dsp:spPr>
        <a:xfrm>
          <a:off x="2529801" y="403115"/>
          <a:ext cx="1404804" cy="56192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smtClean="0"/>
            <a:t>Calidad de vida</a:t>
          </a:r>
          <a:endParaRPr lang="es-ES" sz="1400" kern="1200" dirty="0"/>
        </a:p>
      </dsp:txBody>
      <dsp:txXfrm>
        <a:off x="2529801" y="403115"/>
        <a:ext cx="1404804" cy="56192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5D8EF6-A4ED-4801-9349-64943D994864}">
      <dsp:nvSpPr>
        <dsp:cNvPr id="0" name=""/>
        <dsp:cNvSpPr/>
      </dsp:nvSpPr>
      <dsp:spPr>
        <a:xfrm>
          <a:off x="1747240" y="2678"/>
          <a:ext cx="1739448" cy="5687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Servicio demandado</a:t>
          </a:r>
          <a:endParaRPr lang="es-ES" sz="1400" kern="1200" dirty="0"/>
        </a:p>
      </dsp:txBody>
      <dsp:txXfrm>
        <a:off x="1747240" y="2678"/>
        <a:ext cx="1739448" cy="568767"/>
      </dsp:txXfrm>
    </dsp:sp>
    <dsp:sp modelId="{048F2A39-5B2C-438A-8194-789F6157ED13}">
      <dsp:nvSpPr>
        <dsp:cNvPr id="0" name=""/>
        <dsp:cNvSpPr/>
      </dsp:nvSpPr>
      <dsp:spPr>
        <a:xfrm>
          <a:off x="3301839" y="51023"/>
          <a:ext cx="2017162"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Zona de pesas</a:t>
          </a:r>
        </a:p>
        <a:p>
          <a:pPr lvl="0" algn="ctr" defTabSz="622300">
            <a:lnSpc>
              <a:spcPct val="90000"/>
            </a:lnSpc>
            <a:spcBef>
              <a:spcPct val="0"/>
            </a:spcBef>
            <a:spcAft>
              <a:spcPct val="35000"/>
            </a:spcAft>
          </a:pPr>
          <a:r>
            <a:rPr lang="es-ES" sz="1400" kern="1200" dirty="0" smtClean="0"/>
            <a:t>y cardiovascular</a:t>
          </a:r>
          <a:endParaRPr lang="es-ES" sz="1400" kern="1200" dirty="0"/>
        </a:p>
      </dsp:txBody>
      <dsp:txXfrm>
        <a:off x="3301839" y="51023"/>
        <a:ext cx="2017162" cy="472077"/>
      </dsp:txXfrm>
    </dsp:sp>
    <dsp:sp modelId="{A072931A-3E99-45A8-BAC7-C83328879A26}">
      <dsp:nvSpPr>
        <dsp:cNvPr id="0" name=""/>
        <dsp:cNvSpPr/>
      </dsp:nvSpPr>
      <dsp:spPr>
        <a:xfrm>
          <a:off x="5153774" y="51023"/>
          <a:ext cx="1180193"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60%</a:t>
          </a:r>
          <a:endParaRPr lang="es-ES" sz="1400" kern="1200" dirty="0"/>
        </a:p>
      </dsp:txBody>
      <dsp:txXfrm>
        <a:off x="5153774" y="51023"/>
        <a:ext cx="1180193" cy="472077"/>
      </dsp:txXfrm>
    </dsp:sp>
    <dsp:sp modelId="{7C92CA1E-6D4E-4530-95B0-A2735AA3268B}">
      <dsp:nvSpPr>
        <dsp:cNvPr id="0" name=""/>
        <dsp:cNvSpPr/>
      </dsp:nvSpPr>
      <dsp:spPr>
        <a:xfrm>
          <a:off x="1747240" y="651073"/>
          <a:ext cx="1739448" cy="5687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Frecuencia de uso</a:t>
          </a:r>
          <a:endParaRPr lang="es-ES" sz="1400" kern="1200" dirty="0"/>
        </a:p>
      </dsp:txBody>
      <dsp:txXfrm>
        <a:off x="1747240" y="651073"/>
        <a:ext cx="1739448" cy="568767"/>
      </dsp:txXfrm>
    </dsp:sp>
    <dsp:sp modelId="{CD61B55A-B65C-4853-960D-8578A44476F0}">
      <dsp:nvSpPr>
        <dsp:cNvPr id="0" name=""/>
        <dsp:cNvSpPr/>
      </dsp:nvSpPr>
      <dsp:spPr>
        <a:xfrm>
          <a:off x="3301839" y="699418"/>
          <a:ext cx="1978865"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5 días a la semana</a:t>
          </a:r>
          <a:endParaRPr lang="es-ES" sz="1400" kern="1200" dirty="0"/>
        </a:p>
      </dsp:txBody>
      <dsp:txXfrm>
        <a:off x="3301839" y="699418"/>
        <a:ext cx="1978865" cy="472077"/>
      </dsp:txXfrm>
    </dsp:sp>
    <dsp:sp modelId="{673E6377-ADDF-4A94-BF5F-C413792DF676}">
      <dsp:nvSpPr>
        <dsp:cNvPr id="0" name=""/>
        <dsp:cNvSpPr/>
      </dsp:nvSpPr>
      <dsp:spPr>
        <a:xfrm>
          <a:off x="5115477" y="699418"/>
          <a:ext cx="1180193"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51%</a:t>
          </a:r>
          <a:endParaRPr lang="es-ES" sz="1400" kern="1200" dirty="0"/>
        </a:p>
      </dsp:txBody>
      <dsp:txXfrm>
        <a:off x="5115477" y="699418"/>
        <a:ext cx="1180193" cy="472077"/>
      </dsp:txXfrm>
    </dsp:sp>
    <dsp:sp modelId="{3C005BB7-C56E-4A9B-9374-5DCE9973A5FE}">
      <dsp:nvSpPr>
        <dsp:cNvPr id="0" name=""/>
        <dsp:cNvSpPr/>
      </dsp:nvSpPr>
      <dsp:spPr>
        <a:xfrm>
          <a:off x="1747240" y="1299468"/>
          <a:ext cx="1739448" cy="5687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Horas de permanencia</a:t>
          </a:r>
          <a:endParaRPr lang="es-ES" sz="1400" kern="1200" dirty="0"/>
        </a:p>
      </dsp:txBody>
      <dsp:txXfrm>
        <a:off x="1747240" y="1299468"/>
        <a:ext cx="1739448" cy="568767"/>
      </dsp:txXfrm>
    </dsp:sp>
    <dsp:sp modelId="{978DF389-FB69-4655-8E4E-6D4D864DDE05}">
      <dsp:nvSpPr>
        <dsp:cNvPr id="0" name=""/>
        <dsp:cNvSpPr/>
      </dsp:nvSpPr>
      <dsp:spPr>
        <a:xfrm>
          <a:off x="3301839" y="1347814"/>
          <a:ext cx="1978865"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2 horas</a:t>
          </a:r>
          <a:endParaRPr lang="es-ES" sz="1400" kern="1200" dirty="0"/>
        </a:p>
      </dsp:txBody>
      <dsp:txXfrm>
        <a:off x="3301839" y="1347814"/>
        <a:ext cx="1978865" cy="472077"/>
      </dsp:txXfrm>
    </dsp:sp>
    <dsp:sp modelId="{D55000F2-1D75-4B48-9B7F-2B6149F2C410}">
      <dsp:nvSpPr>
        <dsp:cNvPr id="0" name=""/>
        <dsp:cNvSpPr/>
      </dsp:nvSpPr>
      <dsp:spPr>
        <a:xfrm>
          <a:off x="5115477" y="1347814"/>
          <a:ext cx="1180193"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51%</a:t>
          </a:r>
          <a:endParaRPr lang="es-ES" sz="1400" kern="1200" dirty="0"/>
        </a:p>
      </dsp:txBody>
      <dsp:txXfrm>
        <a:off x="5115477" y="1347814"/>
        <a:ext cx="1180193" cy="472077"/>
      </dsp:txXfrm>
    </dsp:sp>
    <dsp:sp modelId="{28C40EEA-8268-487B-99D5-C54F51AEDC45}">
      <dsp:nvSpPr>
        <dsp:cNvPr id="0" name=""/>
        <dsp:cNvSpPr/>
      </dsp:nvSpPr>
      <dsp:spPr>
        <a:xfrm>
          <a:off x="1747240" y="1947864"/>
          <a:ext cx="1739448" cy="5687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Horario</a:t>
          </a:r>
          <a:endParaRPr lang="es-ES" sz="1400" kern="1200" dirty="0"/>
        </a:p>
      </dsp:txBody>
      <dsp:txXfrm>
        <a:off x="1747240" y="1947864"/>
        <a:ext cx="1739448" cy="568767"/>
      </dsp:txXfrm>
    </dsp:sp>
    <dsp:sp modelId="{C9454905-BA05-4A6C-9499-FA62AFD08AC7}">
      <dsp:nvSpPr>
        <dsp:cNvPr id="0" name=""/>
        <dsp:cNvSpPr/>
      </dsp:nvSpPr>
      <dsp:spPr>
        <a:xfrm>
          <a:off x="3301839" y="1996209"/>
          <a:ext cx="1978865"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18:00-21:00</a:t>
          </a:r>
          <a:endParaRPr lang="es-ES" sz="1400" kern="1200" dirty="0"/>
        </a:p>
      </dsp:txBody>
      <dsp:txXfrm>
        <a:off x="3301839" y="1996209"/>
        <a:ext cx="1978865" cy="472077"/>
      </dsp:txXfrm>
    </dsp:sp>
    <dsp:sp modelId="{63BC8850-98D1-4435-9AF4-DC21A9D839FB}">
      <dsp:nvSpPr>
        <dsp:cNvPr id="0" name=""/>
        <dsp:cNvSpPr/>
      </dsp:nvSpPr>
      <dsp:spPr>
        <a:xfrm>
          <a:off x="5115477" y="1996209"/>
          <a:ext cx="1180193"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44%</a:t>
          </a:r>
          <a:endParaRPr lang="es-ES" sz="1400" kern="1200" dirty="0"/>
        </a:p>
      </dsp:txBody>
      <dsp:txXfrm>
        <a:off x="5115477" y="1996209"/>
        <a:ext cx="1180193" cy="472077"/>
      </dsp:txXfrm>
    </dsp:sp>
    <dsp:sp modelId="{621F565E-D8AC-4778-B24C-D5D77586E6E0}">
      <dsp:nvSpPr>
        <dsp:cNvPr id="0" name=""/>
        <dsp:cNvSpPr/>
      </dsp:nvSpPr>
      <dsp:spPr>
        <a:xfrm>
          <a:off x="1747240" y="2596259"/>
          <a:ext cx="1739448" cy="5687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Recompra</a:t>
          </a:r>
          <a:endParaRPr lang="es-ES" sz="1400" kern="1200" dirty="0"/>
        </a:p>
      </dsp:txBody>
      <dsp:txXfrm>
        <a:off x="1747240" y="2596259"/>
        <a:ext cx="1739448" cy="568767"/>
      </dsp:txXfrm>
    </dsp:sp>
    <dsp:sp modelId="{CD9CA559-59B0-4895-804A-85AC69A7DBC9}">
      <dsp:nvSpPr>
        <dsp:cNvPr id="0" name=""/>
        <dsp:cNvSpPr/>
      </dsp:nvSpPr>
      <dsp:spPr>
        <a:xfrm>
          <a:off x="3301839" y="2644604"/>
          <a:ext cx="2017162"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SI</a:t>
          </a:r>
          <a:endParaRPr lang="es-ES" sz="1400" kern="1200" dirty="0"/>
        </a:p>
      </dsp:txBody>
      <dsp:txXfrm>
        <a:off x="3301839" y="2644604"/>
        <a:ext cx="2017162" cy="472077"/>
      </dsp:txXfrm>
    </dsp:sp>
    <dsp:sp modelId="{CCA5B2A9-639D-4857-8C8D-80DA5F9E97A3}">
      <dsp:nvSpPr>
        <dsp:cNvPr id="0" name=""/>
        <dsp:cNvSpPr/>
      </dsp:nvSpPr>
      <dsp:spPr>
        <a:xfrm>
          <a:off x="5153774" y="2644604"/>
          <a:ext cx="1180193"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95%</a:t>
          </a:r>
          <a:endParaRPr lang="es-ES" sz="1400" kern="1200" dirty="0"/>
        </a:p>
      </dsp:txBody>
      <dsp:txXfrm>
        <a:off x="5153774" y="2644604"/>
        <a:ext cx="1180193" cy="472077"/>
      </dsp:txXfrm>
    </dsp:sp>
    <dsp:sp modelId="{C8CEFF0B-5941-4AF7-B0BB-930D9742E910}">
      <dsp:nvSpPr>
        <dsp:cNvPr id="0" name=""/>
        <dsp:cNvSpPr/>
      </dsp:nvSpPr>
      <dsp:spPr>
        <a:xfrm>
          <a:off x="1747240" y="3244654"/>
          <a:ext cx="1739448" cy="5687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Precio</a:t>
          </a:r>
          <a:endParaRPr lang="es-ES" sz="1400" kern="1200" dirty="0"/>
        </a:p>
      </dsp:txBody>
      <dsp:txXfrm>
        <a:off x="1747240" y="3244654"/>
        <a:ext cx="1739448" cy="568767"/>
      </dsp:txXfrm>
    </dsp:sp>
    <dsp:sp modelId="{533848B2-7748-471A-9129-80BCF7827FB1}">
      <dsp:nvSpPr>
        <dsp:cNvPr id="0" name=""/>
        <dsp:cNvSpPr/>
      </dsp:nvSpPr>
      <dsp:spPr>
        <a:xfrm>
          <a:off x="3301839" y="3292999"/>
          <a:ext cx="3018426"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$58</a:t>
          </a:r>
          <a:endParaRPr lang="es-ES" sz="1400" kern="1200" dirty="0"/>
        </a:p>
      </dsp:txBody>
      <dsp:txXfrm>
        <a:off x="3301839" y="3292999"/>
        <a:ext cx="3018426" cy="472077"/>
      </dsp:txXfrm>
    </dsp:sp>
    <dsp:sp modelId="{676C13CC-276C-4ACF-948B-75536DCEC3EB}">
      <dsp:nvSpPr>
        <dsp:cNvPr id="0" name=""/>
        <dsp:cNvSpPr/>
      </dsp:nvSpPr>
      <dsp:spPr>
        <a:xfrm>
          <a:off x="1747240" y="3893049"/>
          <a:ext cx="1805226" cy="56876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Forma de pago</a:t>
          </a:r>
          <a:endParaRPr lang="es-ES" sz="1400" kern="1200" dirty="0"/>
        </a:p>
      </dsp:txBody>
      <dsp:txXfrm>
        <a:off x="1747240" y="3893049"/>
        <a:ext cx="1805226" cy="568767"/>
      </dsp:txXfrm>
    </dsp:sp>
    <dsp:sp modelId="{008BFDE9-BC9E-47CF-A48B-3E069B8AF51A}">
      <dsp:nvSpPr>
        <dsp:cNvPr id="0" name=""/>
        <dsp:cNvSpPr/>
      </dsp:nvSpPr>
      <dsp:spPr>
        <a:xfrm>
          <a:off x="3367617" y="3941395"/>
          <a:ext cx="1970568"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Efectivo</a:t>
          </a:r>
        </a:p>
        <a:p>
          <a:pPr lvl="0" algn="ctr" defTabSz="622300">
            <a:lnSpc>
              <a:spcPct val="90000"/>
            </a:lnSpc>
            <a:spcBef>
              <a:spcPct val="0"/>
            </a:spcBef>
            <a:spcAft>
              <a:spcPct val="35000"/>
            </a:spcAft>
          </a:pPr>
          <a:r>
            <a:rPr lang="es-ES" sz="1400" kern="1200" dirty="0" smtClean="0"/>
            <a:t>Tarjeta de crédito</a:t>
          </a:r>
          <a:endParaRPr lang="es-ES" sz="1400" kern="1200" dirty="0"/>
        </a:p>
      </dsp:txBody>
      <dsp:txXfrm>
        <a:off x="3367617" y="3941395"/>
        <a:ext cx="1970568" cy="472077"/>
      </dsp:txXfrm>
    </dsp:sp>
    <dsp:sp modelId="{E2773A93-C04B-4915-A6EA-EAF020672E02}">
      <dsp:nvSpPr>
        <dsp:cNvPr id="0" name=""/>
        <dsp:cNvSpPr/>
      </dsp:nvSpPr>
      <dsp:spPr>
        <a:xfrm>
          <a:off x="5172958" y="3941395"/>
          <a:ext cx="1180193" cy="472077"/>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S" sz="1400" kern="1200" dirty="0" smtClean="0"/>
            <a:t>60%</a:t>
          </a:r>
        </a:p>
        <a:p>
          <a:pPr lvl="0" algn="ctr" defTabSz="622300">
            <a:lnSpc>
              <a:spcPct val="90000"/>
            </a:lnSpc>
            <a:spcBef>
              <a:spcPct val="0"/>
            </a:spcBef>
            <a:spcAft>
              <a:spcPct val="35000"/>
            </a:spcAft>
          </a:pPr>
          <a:r>
            <a:rPr lang="es-ES" sz="1400" kern="1200" dirty="0" smtClean="0"/>
            <a:t>38%</a:t>
          </a:r>
          <a:endParaRPr lang="es-ES" sz="1400" kern="1200" dirty="0"/>
        </a:p>
      </dsp:txBody>
      <dsp:txXfrm>
        <a:off x="5172958" y="3941395"/>
        <a:ext cx="1180193" cy="47207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5CB1BB-2070-47B0-AE55-3A5FA642DBC4}">
      <dsp:nvSpPr>
        <dsp:cNvPr id="0" name=""/>
        <dsp:cNvSpPr/>
      </dsp:nvSpPr>
      <dsp:spPr>
        <a:xfrm>
          <a:off x="0" y="10840"/>
          <a:ext cx="1812640" cy="734399"/>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kern="1200" dirty="0" smtClean="0"/>
            <a:t>Mercado Meta</a:t>
          </a:r>
          <a:endParaRPr lang="es-ES" sz="1400" kern="1200" dirty="0"/>
        </a:p>
      </dsp:txBody>
      <dsp:txXfrm>
        <a:off x="0" y="10840"/>
        <a:ext cx="1812640" cy="489600"/>
      </dsp:txXfrm>
    </dsp:sp>
    <dsp:sp modelId="{66174453-9812-4D4B-AA72-58D4E2BBA8CB}">
      <dsp:nvSpPr>
        <dsp:cNvPr id="0" name=""/>
        <dsp:cNvSpPr/>
      </dsp:nvSpPr>
      <dsp:spPr>
        <a:xfrm>
          <a:off x="371263" y="550761"/>
          <a:ext cx="1812640" cy="878557"/>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Segmento confortable</a:t>
          </a:r>
          <a:endParaRPr lang="es-ES" sz="1400" kern="1200" dirty="0"/>
        </a:p>
      </dsp:txBody>
      <dsp:txXfrm>
        <a:off x="371263" y="550761"/>
        <a:ext cx="1812640" cy="87855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5CB1BB-2070-47B0-AE55-3A5FA642DBC4}">
      <dsp:nvSpPr>
        <dsp:cNvPr id="0" name=""/>
        <dsp:cNvSpPr/>
      </dsp:nvSpPr>
      <dsp:spPr>
        <a:xfrm>
          <a:off x="0" y="3765"/>
          <a:ext cx="2032065" cy="790207"/>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kern="1200" dirty="0" smtClean="0"/>
            <a:t>Estrategia de cobertura de mercado</a:t>
          </a:r>
          <a:endParaRPr lang="es-ES" sz="1400" kern="1200" dirty="0"/>
        </a:p>
      </dsp:txBody>
      <dsp:txXfrm>
        <a:off x="0" y="3765"/>
        <a:ext cx="2032065" cy="526804"/>
      </dsp:txXfrm>
    </dsp:sp>
    <dsp:sp modelId="{66174453-9812-4D4B-AA72-58D4E2BBA8CB}">
      <dsp:nvSpPr>
        <dsp:cNvPr id="0" name=""/>
        <dsp:cNvSpPr/>
      </dsp:nvSpPr>
      <dsp:spPr>
        <a:xfrm>
          <a:off x="416206" y="530570"/>
          <a:ext cx="2032065" cy="921600"/>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Marketing de nicho</a:t>
          </a:r>
          <a:endParaRPr lang="es-ES" sz="1400" kern="1200" dirty="0"/>
        </a:p>
      </dsp:txBody>
      <dsp:txXfrm>
        <a:off x="416206" y="530570"/>
        <a:ext cx="2032065" cy="9216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116122-0458-4BC6-B693-5D2C4A6DAF7A}">
      <dsp:nvSpPr>
        <dsp:cNvPr id="0" name=""/>
        <dsp:cNvSpPr/>
      </dsp:nvSpPr>
      <dsp:spPr>
        <a:xfrm>
          <a:off x="1996921" y="2368"/>
          <a:ext cx="1334749" cy="86758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Alta</a:t>
          </a:r>
          <a:endParaRPr lang="es-ES" sz="1600" kern="1200" dirty="0"/>
        </a:p>
      </dsp:txBody>
      <dsp:txXfrm>
        <a:off x="1996921" y="2368"/>
        <a:ext cx="1334749" cy="867587"/>
      </dsp:txXfrm>
    </dsp:sp>
    <dsp:sp modelId="{5B524BB4-B313-4B31-BA40-291E9AE21E46}">
      <dsp:nvSpPr>
        <dsp:cNvPr id="0" name=""/>
        <dsp:cNvSpPr/>
      </dsp:nvSpPr>
      <dsp:spPr>
        <a:xfrm>
          <a:off x="931645" y="436161"/>
          <a:ext cx="3465300" cy="3465300"/>
        </a:xfrm>
        <a:custGeom>
          <a:avLst/>
          <a:gdLst/>
          <a:ahLst/>
          <a:cxnLst/>
          <a:rect l="0" t="0" r="0" b="0"/>
          <a:pathLst>
            <a:path>
              <a:moveTo>
                <a:pt x="2578666" y="220587"/>
              </a:moveTo>
              <a:arcTo wR="1732650" hR="1732650" stAng="17953651" swAng="12111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07D8AEE-AE04-4202-B9F9-251F58852316}">
      <dsp:nvSpPr>
        <dsp:cNvPr id="0" name=""/>
        <dsp:cNvSpPr/>
      </dsp:nvSpPr>
      <dsp:spPr>
        <a:xfrm>
          <a:off x="3644769" y="1199599"/>
          <a:ext cx="1334749" cy="86758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Media Alta</a:t>
          </a:r>
          <a:endParaRPr lang="es-ES" sz="1600" kern="1200" dirty="0"/>
        </a:p>
      </dsp:txBody>
      <dsp:txXfrm>
        <a:off x="3644769" y="1199599"/>
        <a:ext cx="1334749" cy="867587"/>
      </dsp:txXfrm>
    </dsp:sp>
    <dsp:sp modelId="{203E17E8-69F2-405C-8813-B6BD295E1719}">
      <dsp:nvSpPr>
        <dsp:cNvPr id="0" name=""/>
        <dsp:cNvSpPr/>
      </dsp:nvSpPr>
      <dsp:spPr>
        <a:xfrm>
          <a:off x="931645" y="436161"/>
          <a:ext cx="3465300" cy="3465300"/>
        </a:xfrm>
        <a:custGeom>
          <a:avLst/>
          <a:gdLst/>
          <a:ahLst/>
          <a:cxnLst/>
          <a:rect l="0" t="0" r="0" b="0"/>
          <a:pathLst>
            <a:path>
              <a:moveTo>
                <a:pt x="3461139" y="1852646"/>
              </a:moveTo>
              <a:arcTo wR="1732650" hR="1732650" stAng="21838275" swAng="1359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8A9F01-D8B1-4D8F-8EE9-DA55A7BF4892}">
      <dsp:nvSpPr>
        <dsp:cNvPr id="0" name=""/>
        <dsp:cNvSpPr/>
      </dsp:nvSpPr>
      <dsp:spPr>
        <a:xfrm>
          <a:off x="3015347" y="3136761"/>
          <a:ext cx="1334749" cy="86758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Media típica</a:t>
          </a:r>
          <a:endParaRPr lang="es-ES" sz="1600" kern="1200" dirty="0"/>
        </a:p>
      </dsp:txBody>
      <dsp:txXfrm>
        <a:off x="3015347" y="3136761"/>
        <a:ext cx="1334749" cy="867587"/>
      </dsp:txXfrm>
    </dsp:sp>
    <dsp:sp modelId="{0E141202-2651-4818-988A-9B26D21F7D8B}">
      <dsp:nvSpPr>
        <dsp:cNvPr id="0" name=""/>
        <dsp:cNvSpPr/>
      </dsp:nvSpPr>
      <dsp:spPr>
        <a:xfrm>
          <a:off x="931645" y="436161"/>
          <a:ext cx="3465300" cy="3465300"/>
        </a:xfrm>
        <a:custGeom>
          <a:avLst/>
          <a:gdLst/>
          <a:ahLst/>
          <a:cxnLst/>
          <a:rect l="0" t="0" r="0" b="0"/>
          <a:pathLst>
            <a:path>
              <a:moveTo>
                <a:pt x="1945191" y="3452214"/>
              </a:moveTo>
              <a:arcTo wR="1732650" hR="1732650" stAng="4977232" swAng="84553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C874431-5426-4195-84DC-49912BD146AB}">
      <dsp:nvSpPr>
        <dsp:cNvPr id="0" name=""/>
        <dsp:cNvSpPr/>
      </dsp:nvSpPr>
      <dsp:spPr>
        <a:xfrm>
          <a:off x="978494" y="3136761"/>
          <a:ext cx="1334749" cy="86758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Media Baja</a:t>
          </a:r>
          <a:endParaRPr lang="es-ES" sz="1600" kern="1200" dirty="0"/>
        </a:p>
      </dsp:txBody>
      <dsp:txXfrm>
        <a:off x="978494" y="3136761"/>
        <a:ext cx="1334749" cy="867587"/>
      </dsp:txXfrm>
    </dsp:sp>
    <dsp:sp modelId="{E35F4891-0E05-4C52-AF4C-9BEBCB256D62}">
      <dsp:nvSpPr>
        <dsp:cNvPr id="0" name=""/>
        <dsp:cNvSpPr/>
      </dsp:nvSpPr>
      <dsp:spPr>
        <a:xfrm>
          <a:off x="931645" y="436161"/>
          <a:ext cx="3465300" cy="3465300"/>
        </a:xfrm>
        <a:custGeom>
          <a:avLst/>
          <a:gdLst/>
          <a:ahLst/>
          <a:cxnLst/>
          <a:rect l="0" t="0" r="0" b="0"/>
          <a:pathLst>
            <a:path>
              <a:moveTo>
                <a:pt x="183785" y="2509242"/>
              </a:moveTo>
              <a:arcTo wR="1732650" hR="1732650" stAng="9202263" swAng="13594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EFA795E-B8A0-4E2D-ACA8-B97D6C80A88D}">
      <dsp:nvSpPr>
        <dsp:cNvPr id="0" name=""/>
        <dsp:cNvSpPr/>
      </dsp:nvSpPr>
      <dsp:spPr>
        <a:xfrm>
          <a:off x="349072" y="1199599"/>
          <a:ext cx="1334749" cy="867587"/>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Baja</a:t>
          </a:r>
          <a:endParaRPr lang="es-ES" sz="1600" kern="1200" dirty="0"/>
        </a:p>
      </dsp:txBody>
      <dsp:txXfrm>
        <a:off x="349072" y="1199599"/>
        <a:ext cx="1334749" cy="867587"/>
      </dsp:txXfrm>
    </dsp:sp>
    <dsp:sp modelId="{481DB29E-4D20-415A-9383-37AF32362A4C}">
      <dsp:nvSpPr>
        <dsp:cNvPr id="0" name=""/>
        <dsp:cNvSpPr/>
      </dsp:nvSpPr>
      <dsp:spPr>
        <a:xfrm>
          <a:off x="931645" y="436161"/>
          <a:ext cx="3465300" cy="3465300"/>
        </a:xfrm>
        <a:custGeom>
          <a:avLst/>
          <a:gdLst/>
          <a:ahLst/>
          <a:cxnLst/>
          <a:rect l="0" t="0" r="0" b="0"/>
          <a:pathLst>
            <a:path>
              <a:moveTo>
                <a:pt x="416820" y="605410"/>
              </a:moveTo>
              <a:arcTo wR="1732650" hR="1732650" stAng="13235152" swAng="12111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91A1B2-09F6-45E6-B10C-BFEBF9CFC1BC}">
      <dsp:nvSpPr>
        <dsp:cNvPr id="0" name=""/>
        <dsp:cNvSpPr/>
      </dsp:nvSpPr>
      <dsp:spPr>
        <a:xfrm>
          <a:off x="1397" y="742062"/>
          <a:ext cx="1692787" cy="13961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smtClean="0"/>
            <a:t>Necesidad psicológica</a:t>
          </a:r>
          <a:endParaRPr lang="es-ES" sz="1200" kern="1200" dirty="0"/>
        </a:p>
      </dsp:txBody>
      <dsp:txXfrm>
        <a:off x="1397" y="742062"/>
        <a:ext cx="1692787" cy="1097010"/>
      </dsp:txXfrm>
    </dsp:sp>
    <dsp:sp modelId="{8BC35E3A-C43F-4604-AAA4-2A448A45D1E7}">
      <dsp:nvSpPr>
        <dsp:cNvPr id="0" name=""/>
        <dsp:cNvSpPr/>
      </dsp:nvSpPr>
      <dsp:spPr>
        <a:xfrm>
          <a:off x="864097" y="792092"/>
          <a:ext cx="1735626" cy="1735626"/>
        </a:xfrm>
        <a:prstGeom prst="leftCircularArrow">
          <a:avLst>
            <a:gd name="adj1" fmla="val 2370"/>
            <a:gd name="adj2" fmla="val 286392"/>
            <a:gd name="adj3" fmla="val 2314588"/>
            <a:gd name="adj4" fmla="val 9277175"/>
            <a:gd name="adj5" fmla="val 2765"/>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054DB9B-0A63-4892-A8E6-F54F038012AA}">
      <dsp:nvSpPr>
        <dsp:cNvPr id="0" name=""/>
        <dsp:cNvSpPr/>
      </dsp:nvSpPr>
      <dsp:spPr>
        <a:xfrm>
          <a:off x="377572" y="1944215"/>
          <a:ext cx="1504700" cy="388084"/>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err="1" smtClean="0"/>
            <a:t>Maslow</a:t>
          </a:r>
          <a:endParaRPr lang="es-ES" sz="1200" kern="1200" dirty="0"/>
        </a:p>
      </dsp:txBody>
      <dsp:txXfrm>
        <a:off x="377572" y="1944215"/>
        <a:ext cx="1504700" cy="388084"/>
      </dsp:txXfrm>
    </dsp:sp>
    <dsp:sp modelId="{65DE675B-2174-45B8-96CC-71E85783784F}">
      <dsp:nvSpPr>
        <dsp:cNvPr id="0" name=""/>
        <dsp:cNvSpPr/>
      </dsp:nvSpPr>
      <dsp:spPr>
        <a:xfrm>
          <a:off x="2078167" y="742062"/>
          <a:ext cx="1692787" cy="13961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s-ES" sz="1200" kern="1200" dirty="0" err="1" smtClean="0"/>
            <a:t>N.Coherencia</a:t>
          </a:r>
          <a:endParaRPr lang="es-ES" sz="1200" kern="1200" dirty="0"/>
        </a:p>
        <a:p>
          <a:pPr marL="114300" lvl="1" indent="-114300" algn="l" defTabSz="533400">
            <a:lnSpc>
              <a:spcPct val="90000"/>
            </a:lnSpc>
            <a:spcBef>
              <a:spcPct val="0"/>
            </a:spcBef>
            <a:spcAft>
              <a:spcPct val="15000"/>
            </a:spcAft>
            <a:buChar char="••"/>
          </a:pPr>
          <a:r>
            <a:rPr lang="es-ES" sz="1200" kern="1200" dirty="0" err="1" smtClean="0"/>
            <a:t>N.Atribución</a:t>
          </a:r>
          <a:endParaRPr lang="es-ES" sz="1200" kern="1200" dirty="0"/>
        </a:p>
        <a:p>
          <a:pPr marL="114300" lvl="1" indent="-114300" algn="l" defTabSz="533400">
            <a:lnSpc>
              <a:spcPct val="90000"/>
            </a:lnSpc>
            <a:spcBef>
              <a:spcPct val="0"/>
            </a:spcBef>
            <a:spcAft>
              <a:spcPct val="15000"/>
            </a:spcAft>
            <a:buChar char="••"/>
          </a:pPr>
          <a:r>
            <a:rPr lang="es-ES" sz="1200" kern="1200" dirty="0" err="1" smtClean="0"/>
            <a:t>N.Recibir</a:t>
          </a:r>
          <a:r>
            <a:rPr lang="es-ES" sz="1200" kern="1200" dirty="0" smtClean="0"/>
            <a:t> aprobación</a:t>
          </a:r>
          <a:endParaRPr lang="es-ES" sz="1200" kern="1200" dirty="0"/>
        </a:p>
        <a:p>
          <a:pPr marL="114300" lvl="1" indent="-114300" algn="l" defTabSz="533400">
            <a:lnSpc>
              <a:spcPct val="90000"/>
            </a:lnSpc>
            <a:spcBef>
              <a:spcPct val="0"/>
            </a:spcBef>
            <a:spcAft>
              <a:spcPct val="15000"/>
            </a:spcAft>
            <a:buChar char="••"/>
          </a:pPr>
          <a:r>
            <a:rPr lang="es-ES" sz="1200" kern="1200" dirty="0" err="1" smtClean="0"/>
            <a:t>N.aserción</a:t>
          </a:r>
          <a:endParaRPr lang="es-ES" sz="1200" kern="1200" dirty="0"/>
        </a:p>
      </dsp:txBody>
      <dsp:txXfrm>
        <a:off x="2078167" y="1041246"/>
        <a:ext cx="1692787" cy="1097010"/>
      </dsp:txXfrm>
    </dsp:sp>
    <dsp:sp modelId="{E9BC38D1-CB81-4905-BED9-E8A0D5DECBCA}">
      <dsp:nvSpPr>
        <dsp:cNvPr id="0" name=""/>
        <dsp:cNvSpPr/>
      </dsp:nvSpPr>
      <dsp:spPr>
        <a:xfrm>
          <a:off x="2454342" y="576065"/>
          <a:ext cx="1504700" cy="331993"/>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Mc </a:t>
          </a:r>
          <a:r>
            <a:rPr lang="es-ES" sz="1200" kern="1200" dirty="0" err="1" smtClean="0"/>
            <a:t>Guire</a:t>
          </a:r>
          <a:endParaRPr lang="es-ES" sz="1200" kern="1200" dirty="0"/>
        </a:p>
      </dsp:txBody>
      <dsp:txXfrm>
        <a:off x="2454342" y="576065"/>
        <a:ext cx="1504700" cy="331993"/>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89CE72-0886-45A8-87A1-A5D305C51804}">
      <dsp:nvSpPr>
        <dsp:cNvPr id="0" name=""/>
        <dsp:cNvSpPr/>
      </dsp:nvSpPr>
      <dsp:spPr>
        <a:xfrm>
          <a:off x="1256652" y="2166742"/>
          <a:ext cx="1159103" cy="1159103"/>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kern="1200" dirty="0" smtClean="0"/>
            <a:t>Propietario</a:t>
          </a:r>
          <a:endParaRPr lang="es-ES" sz="1300" kern="1200" dirty="0"/>
        </a:p>
      </dsp:txBody>
      <dsp:txXfrm>
        <a:off x="1256652" y="2166742"/>
        <a:ext cx="1159103" cy="1159103"/>
      </dsp:txXfrm>
    </dsp:sp>
    <dsp:sp modelId="{507BAAD1-11CB-42D4-B506-D4D3C11C4265}">
      <dsp:nvSpPr>
        <dsp:cNvPr id="0" name=""/>
        <dsp:cNvSpPr/>
      </dsp:nvSpPr>
      <dsp:spPr>
        <a:xfrm rot="12900000">
          <a:off x="467599" y="1949734"/>
          <a:ext cx="933781" cy="33034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3FB6B1B-CEDC-4B5D-8CAB-358E346CC1AC}">
      <dsp:nvSpPr>
        <dsp:cNvPr id="0" name=""/>
        <dsp:cNvSpPr/>
      </dsp:nvSpPr>
      <dsp:spPr>
        <a:xfrm>
          <a:off x="1461" y="1406650"/>
          <a:ext cx="1101148" cy="88091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Atributos</a:t>
          </a:r>
          <a:endParaRPr lang="es-ES" sz="1200" kern="1200" dirty="0"/>
        </a:p>
      </dsp:txBody>
      <dsp:txXfrm>
        <a:off x="1461" y="1406650"/>
        <a:ext cx="1101148" cy="880918"/>
      </dsp:txXfrm>
    </dsp:sp>
    <dsp:sp modelId="{501CC1AE-4B92-4F86-9EB5-12B8550096A9}">
      <dsp:nvSpPr>
        <dsp:cNvPr id="0" name=""/>
        <dsp:cNvSpPr/>
      </dsp:nvSpPr>
      <dsp:spPr>
        <a:xfrm rot="16200000">
          <a:off x="1369313" y="1480332"/>
          <a:ext cx="933781" cy="33034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9DFC61E-D410-4C4E-8818-38C6AA56DB9E}">
      <dsp:nvSpPr>
        <dsp:cNvPr id="0" name=""/>
        <dsp:cNvSpPr/>
      </dsp:nvSpPr>
      <dsp:spPr>
        <a:xfrm>
          <a:off x="1285629" y="738154"/>
          <a:ext cx="1101148" cy="88091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Servicios demandados</a:t>
          </a:r>
          <a:endParaRPr lang="es-ES" sz="1200" kern="1200" dirty="0"/>
        </a:p>
      </dsp:txBody>
      <dsp:txXfrm>
        <a:off x="1285629" y="738154"/>
        <a:ext cx="1101148" cy="880918"/>
      </dsp:txXfrm>
    </dsp:sp>
    <dsp:sp modelId="{01CD545A-2668-4345-99EC-3BA77DD7CF3F}">
      <dsp:nvSpPr>
        <dsp:cNvPr id="0" name=""/>
        <dsp:cNvSpPr/>
      </dsp:nvSpPr>
      <dsp:spPr>
        <a:xfrm rot="19500000">
          <a:off x="2271027" y="1949734"/>
          <a:ext cx="933781" cy="330344"/>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DEACE5D-F6A8-45DF-ABDF-662505142FC5}">
      <dsp:nvSpPr>
        <dsp:cNvPr id="0" name=""/>
        <dsp:cNvSpPr/>
      </dsp:nvSpPr>
      <dsp:spPr>
        <a:xfrm>
          <a:off x="2569798" y="1406650"/>
          <a:ext cx="1101148" cy="880918"/>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kern="1200" dirty="0" smtClean="0"/>
            <a:t>Grupos de referencia</a:t>
          </a:r>
          <a:endParaRPr lang="es-ES" sz="1200" kern="1200" dirty="0"/>
        </a:p>
      </dsp:txBody>
      <dsp:txXfrm>
        <a:off x="2569798" y="1406650"/>
        <a:ext cx="1101148" cy="88091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6F4EBA-5055-4C1A-8E2B-D0603285A249}">
      <dsp:nvSpPr>
        <dsp:cNvPr id="0" name=""/>
        <dsp:cNvSpPr/>
      </dsp:nvSpPr>
      <dsp:spPr>
        <a:xfrm>
          <a:off x="6675" y="282964"/>
          <a:ext cx="1341418" cy="658206"/>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es-EC" sz="1200" kern="1200">
              <a:latin typeface="+mn-lt"/>
              <a:cs typeface="Times New Roman" pitchFamily="18" charset="0"/>
            </a:rPr>
            <a:t>Reconocimiento de necesidades</a:t>
          </a:r>
        </a:p>
      </dsp:txBody>
      <dsp:txXfrm>
        <a:off x="6675" y="282964"/>
        <a:ext cx="1341418" cy="658206"/>
      </dsp:txXfrm>
    </dsp:sp>
    <dsp:sp modelId="{79E8F2C8-0B79-4F23-BE6B-83E3F0F49D5A}">
      <dsp:nvSpPr>
        <dsp:cNvPr id="0" name=""/>
        <dsp:cNvSpPr/>
      </dsp:nvSpPr>
      <dsp:spPr>
        <a:xfrm>
          <a:off x="1435986" y="503081"/>
          <a:ext cx="186332" cy="217973"/>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endParaRPr lang="es-EC" sz="1200" kern="1200">
            <a:solidFill>
              <a:sysClr val="windowText" lastClr="000000"/>
            </a:solidFill>
            <a:latin typeface="+mn-lt"/>
            <a:cs typeface="Times New Roman" pitchFamily="18" charset="0"/>
          </a:endParaRPr>
        </a:p>
      </dsp:txBody>
      <dsp:txXfrm>
        <a:off x="1435986" y="503081"/>
        <a:ext cx="186332" cy="217973"/>
      </dsp:txXfrm>
    </dsp:sp>
    <dsp:sp modelId="{2B42F64E-95A2-49D1-9F62-353546E84C79}">
      <dsp:nvSpPr>
        <dsp:cNvPr id="0" name=""/>
        <dsp:cNvSpPr/>
      </dsp:nvSpPr>
      <dsp:spPr>
        <a:xfrm>
          <a:off x="1699664" y="282964"/>
          <a:ext cx="1082433" cy="658206"/>
        </a:xfrm>
        <a:prstGeom prst="roundRect">
          <a:avLst>
            <a:gd name="adj" fmla="val 10000"/>
          </a:avLst>
        </a:prstGeom>
        <a:gradFill rotWithShape="0">
          <a:gsLst>
            <a:gs pos="0">
              <a:schemeClr val="accent1">
                <a:shade val="80000"/>
                <a:hueOff val="76561"/>
                <a:satOff val="-1098"/>
                <a:lumOff val="6404"/>
                <a:alphaOff val="0"/>
                <a:shade val="51000"/>
                <a:satMod val="130000"/>
              </a:schemeClr>
            </a:gs>
            <a:gs pos="80000">
              <a:schemeClr val="accent1">
                <a:shade val="80000"/>
                <a:hueOff val="76561"/>
                <a:satOff val="-1098"/>
                <a:lumOff val="6404"/>
                <a:alphaOff val="0"/>
                <a:shade val="93000"/>
                <a:satMod val="130000"/>
              </a:schemeClr>
            </a:gs>
            <a:gs pos="100000">
              <a:schemeClr val="accent1">
                <a:shade val="80000"/>
                <a:hueOff val="76561"/>
                <a:satOff val="-1098"/>
                <a:lumOff val="64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es-EC" sz="1200" kern="1200" dirty="0">
              <a:latin typeface="+mn-lt"/>
              <a:cs typeface="Times New Roman" pitchFamily="18" charset="0"/>
            </a:rPr>
            <a:t>Búsqueda de información</a:t>
          </a:r>
        </a:p>
      </dsp:txBody>
      <dsp:txXfrm>
        <a:off x="1699664" y="282964"/>
        <a:ext cx="1082433" cy="658206"/>
      </dsp:txXfrm>
    </dsp:sp>
    <dsp:sp modelId="{D2DE2030-017E-48BF-B1F8-326E0C3B3B21}">
      <dsp:nvSpPr>
        <dsp:cNvPr id="0" name=""/>
        <dsp:cNvSpPr/>
      </dsp:nvSpPr>
      <dsp:spPr>
        <a:xfrm>
          <a:off x="2869990" y="503081"/>
          <a:ext cx="186332" cy="217973"/>
        </a:xfrm>
        <a:prstGeom prst="rightArrow">
          <a:avLst>
            <a:gd name="adj1" fmla="val 60000"/>
            <a:gd name="adj2" fmla="val 50000"/>
          </a:avLst>
        </a:prstGeom>
        <a:solidFill>
          <a:schemeClr val="accent1">
            <a:shade val="90000"/>
            <a:hueOff val="102100"/>
            <a:satOff val="-1418"/>
            <a:lumOff val="765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endParaRPr lang="es-EC" sz="1200" kern="1200">
            <a:solidFill>
              <a:sysClr val="windowText" lastClr="000000"/>
            </a:solidFill>
            <a:latin typeface="+mn-lt"/>
            <a:cs typeface="Times New Roman" pitchFamily="18" charset="0"/>
          </a:endParaRPr>
        </a:p>
      </dsp:txBody>
      <dsp:txXfrm>
        <a:off x="2869990" y="503081"/>
        <a:ext cx="186332" cy="217973"/>
      </dsp:txXfrm>
    </dsp:sp>
    <dsp:sp modelId="{9994CEC7-F5F3-444A-B43E-81A49D99A955}">
      <dsp:nvSpPr>
        <dsp:cNvPr id="0" name=""/>
        <dsp:cNvSpPr/>
      </dsp:nvSpPr>
      <dsp:spPr>
        <a:xfrm>
          <a:off x="3133669" y="282964"/>
          <a:ext cx="1014844" cy="658206"/>
        </a:xfrm>
        <a:prstGeom prst="roundRect">
          <a:avLst>
            <a:gd name="adj" fmla="val 1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es-EC" sz="1200" kern="1200" dirty="0">
              <a:latin typeface="+mn-lt"/>
              <a:cs typeface="Times New Roman" pitchFamily="18" charset="0"/>
            </a:rPr>
            <a:t>Evaluación de alternativas</a:t>
          </a:r>
        </a:p>
      </dsp:txBody>
      <dsp:txXfrm>
        <a:off x="3133669" y="282964"/>
        <a:ext cx="1014844" cy="658206"/>
      </dsp:txXfrm>
    </dsp:sp>
    <dsp:sp modelId="{AE9FCAB6-4962-4A9D-95E7-9F3C1E6D6209}">
      <dsp:nvSpPr>
        <dsp:cNvPr id="0" name=""/>
        <dsp:cNvSpPr/>
      </dsp:nvSpPr>
      <dsp:spPr>
        <a:xfrm>
          <a:off x="4236406" y="503081"/>
          <a:ext cx="186332" cy="217973"/>
        </a:xfrm>
        <a:prstGeom prst="rightArrow">
          <a:avLst>
            <a:gd name="adj1" fmla="val 60000"/>
            <a:gd name="adj2" fmla="val 50000"/>
          </a:avLst>
        </a:prstGeom>
        <a:solidFill>
          <a:schemeClr val="accent1">
            <a:shade val="90000"/>
            <a:hueOff val="204200"/>
            <a:satOff val="-2837"/>
            <a:lumOff val="1530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endParaRPr lang="es-EC" sz="1200" kern="1200">
            <a:solidFill>
              <a:sysClr val="windowText" lastClr="000000"/>
            </a:solidFill>
            <a:latin typeface="+mn-lt"/>
            <a:cs typeface="Times New Roman" pitchFamily="18" charset="0"/>
          </a:endParaRPr>
        </a:p>
      </dsp:txBody>
      <dsp:txXfrm>
        <a:off x="4236406" y="503081"/>
        <a:ext cx="186332" cy="217973"/>
      </dsp:txXfrm>
    </dsp:sp>
    <dsp:sp modelId="{59D6EED4-14A3-43C2-9803-AE65CF636E2A}">
      <dsp:nvSpPr>
        <dsp:cNvPr id="0" name=""/>
        <dsp:cNvSpPr/>
      </dsp:nvSpPr>
      <dsp:spPr>
        <a:xfrm>
          <a:off x="4500084" y="282964"/>
          <a:ext cx="878927" cy="658206"/>
        </a:xfrm>
        <a:prstGeom prst="roundRect">
          <a:avLst>
            <a:gd name="adj" fmla="val 10000"/>
          </a:avLst>
        </a:prstGeom>
        <a:gradFill rotWithShape="0">
          <a:gsLst>
            <a:gs pos="0">
              <a:schemeClr val="accent1">
                <a:shade val="80000"/>
                <a:hueOff val="229684"/>
                <a:satOff val="-3294"/>
                <a:lumOff val="19211"/>
                <a:alphaOff val="0"/>
                <a:shade val="51000"/>
                <a:satMod val="130000"/>
              </a:schemeClr>
            </a:gs>
            <a:gs pos="80000">
              <a:schemeClr val="accent1">
                <a:shade val="80000"/>
                <a:hueOff val="229684"/>
                <a:satOff val="-3294"/>
                <a:lumOff val="19211"/>
                <a:alphaOff val="0"/>
                <a:shade val="93000"/>
                <a:satMod val="130000"/>
              </a:schemeClr>
            </a:gs>
            <a:gs pos="100000">
              <a:schemeClr val="accent1">
                <a:shade val="80000"/>
                <a:hueOff val="229684"/>
                <a:satOff val="-3294"/>
                <a:lumOff val="192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es-EC" sz="1200" kern="1200">
              <a:latin typeface="+mn-lt"/>
              <a:cs typeface="Times New Roman" pitchFamily="18" charset="0"/>
            </a:rPr>
            <a:t>Decisión de compra</a:t>
          </a:r>
        </a:p>
      </dsp:txBody>
      <dsp:txXfrm>
        <a:off x="4500084" y="282964"/>
        <a:ext cx="878927" cy="658206"/>
      </dsp:txXfrm>
    </dsp:sp>
    <dsp:sp modelId="{D40E410D-0FD0-4960-B167-D6FD1B0A3C5C}">
      <dsp:nvSpPr>
        <dsp:cNvPr id="0" name=""/>
        <dsp:cNvSpPr/>
      </dsp:nvSpPr>
      <dsp:spPr>
        <a:xfrm>
          <a:off x="5466903" y="503081"/>
          <a:ext cx="186332" cy="217973"/>
        </a:xfrm>
        <a:prstGeom prst="rightArrow">
          <a:avLst>
            <a:gd name="adj1" fmla="val 60000"/>
            <a:gd name="adj2" fmla="val 50000"/>
          </a:avLst>
        </a:prstGeom>
        <a:solidFill>
          <a:schemeClr val="accent1">
            <a:shade val="90000"/>
            <a:hueOff val="306300"/>
            <a:satOff val="-4255"/>
            <a:lumOff val="22954"/>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ts val="0"/>
            </a:spcAft>
          </a:pPr>
          <a:endParaRPr lang="es-EC" sz="1200" kern="1200">
            <a:solidFill>
              <a:sysClr val="windowText" lastClr="000000"/>
            </a:solidFill>
            <a:latin typeface="+mn-lt"/>
            <a:cs typeface="Times New Roman" pitchFamily="18" charset="0"/>
          </a:endParaRPr>
        </a:p>
      </dsp:txBody>
      <dsp:txXfrm>
        <a:off x="5466903" y="503081"/>
        <a:ext cx="186332" cy="217973"/>
      </dsp:txXfrm>
    </dsp:sp>
    <dsp:sp modelId="{570338FA-5809-439A-9AC6-515ADE04A8AF}">
      <dsp:nvSpPr>
        <dsp:cNvPr id="0" name=""/>
        <dsp:cNvSpPr/>
      </dsp:nvSpPr>
      <dsp:spPr>
        <a:xfrm>
          <a:off x="5730582" y="282964"/>
          <a:ext cx="1391534" cy="658206"/>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100000"/>
            </a:lnSpc>
            <a:spcBef>
              <a:spcPct val="0"/>
            </a:spcBef>
            <a:spcAft>
              <a:spcPts val="0"/>
            </a:spcAft>
          </a:pPr>
          <a:r>
            <a:rPr lang="es-EC" sz="1200" kern="1200">
              <a:latin typeface="+mn-lt"/>
              <a:cs typeface="Times New Roman" pitchFamily="18" charset="0"/>
            </a:rPr>
            <a:t>Comportamiento posterior a la compra</a:t>
          </a:r>
        </a:p>
      </dsp:txBody>
      <dsp:txXfrm>
        <a:off x="5730582" y="282964"/>
        <a:ext cx="1391534" cy="658206"/>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0A18D5-05F0-4DAC-AECD-FF1033B204B6}">
      <dsp:nvSpPr>
        <dsp:cNvPr id="0" name=""/>
        <dsp:cNvSpPr/>
      </dsp:nvSpPr>
      <dsp:spPr>
        <a:xfrm>
          <a:off x="0" y="655564"/>
          <a:ext cx="7344816" cy="5796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5E075AC-FC4B-45F1-8860-EDD90644A74E}">
      <dsp:nvSpPr>
        <dsp:cNvPr id="0" name=""/>
        <dsp:cNvSpPr/>
      </dsp:nvSpPr>
      <dsp:spPr>
        <a:xfrm>
          <a:off x="367240" y="100344"/>
          <a:ext cx="6365480" cy="894699"/>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just" defTabSz="533400">
            <a:lnSpc>
              <a:spcPct val="90000"/>
            </a:lnSpc>
            <a:spcBef>
              <a:spcPct val="0"/>
            </a:spcBef>
            <a:spcAft>
              <a:spcPct val="35000"/>
            </a:spcAft>
          </a:pPr>
          <a:r>
            <a:rPr lang="es-ES" sz="1200" kern="1200" dirty="0" smtClean="0"/>
            <a:t>Los atributos que valoran las personas de la parroquia de </a:t>
          </a:r>
          <a:r>
            <a:rPr lang="es-ES" sz="1200" kern="1200" dirty="0" err="1" smtClean="0"/>
            <a:t>Tumbaco</a:t>
          </a:r>
          <a:r>
            <a:rPr lang="es-ES" sz="1200" kern="1200" dirty="0" smtClean="0"/>
            <a:t> al momento de asistir a un gimnasio son las instalaciones y profesionalismo del personal.</a:t>
          </a:r>
          <a:endParaRPr lang="es-ES" sz="1200" kern="1200" dirty="0"/>
        </a:p>
      </dsp:txBody>
      <dsp:txXfrm>
        <a:off x="367240" y="100344"/>
        <a:ext cx="6365480" cy="894699"/>
      </dsp:txXfrm>
    </dsp:sp>
    <dsp:sp modelId="{120F33F8-4F14-4365-A4AA-78D6FB3C0B71}">
      <dsp:nvSpPr>
        <dsp:cNvPr id="0" name=""/>
        <dsp:cNvSpPr/>
      </dsp:nvSpPr>
      <dsp:spPr>
        <a:xfrm>
          <a:off x="0" y="1914584"/>
          <a:ext cx="7344816" cy="579600"/>
        </a:xfrm>
        <a:prstGeom prst="rect">
          <a:avLst/>
        </a:prstGeom>
        <a:solidFill>
          <a:schemeClr val="lt1">
            <a:alpha val="90000"/>
            <a:hueOff val="0"/>
            <a:satOff val="0"/>
            <a:lumOff val="0"/>
            <a:alphaOff val="0"/>
          </a:schemeClr>
        </a:soli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CEBCE5-754C-448F-89E4-8935D3FC8724}">
      <dsp:nvSpPr>
        <dsp:cNvPr id="0" name=""/>
        <dsp:cNvSpPr/>
      </dsp:nvSpPr>
      <dsp:spPr>
        <a:xfrm>
          <a:off x="367240" y="1359364"/>
          <a:ext cx="6365480" cy="894699"/>
        </a:xfrm>
        <a:prstGeom prst="roundRect">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just" defTabSz="533400">
            <a:lnSpc>
              <a:spcPct val="90000"/>
            </a:lnSpc>
            <a:spcBef>
              <a:spcPct val="0"/>
            </a:spcBef>
            <a:spcAft>
              <a:spcPct val="35000"/>
            </a:spcAft>
          </a:pPr>
          <a:r>
            <a:rPr lang="es-ES" sz="1200" kern="1200" dirty="0" smtClean="0"/>
            <a:t>La demanda de los gimnasios es de $681.326 mensualmente, que comprende entre </a:t>
          </a:r>
          <a:r>
            <a:rPr lang="es-ES" sz="1200" kern="1200" dirty="0" err="1" smtClean="0"/>
            <a:t>Tumbaco</a:t>
          </a:r>
          <a:r>
            <a:rPr lang="es-ES" sz="1200" kern="1200" dirty="0" smtClean="0"/>
            <a:t> y </a:t>
          </a:r>
          <a:r>
            <a:rPr lang="es-ES" sz="1200" kern="1200" dirty="0" err="1" smtClean="0"/>
            <a:t>Cumbaya</a:t>
          </a:r>
          <a:r>
            <a:rPr lang="es-ES" sz="1200" kern="1200" dirty="0" smtClean="0"/>
            <a:t>, mientras que la oferta es de $411.264 entre los diez gimnasios que existen en la parroquia de </a:t>
          </a:r>
          <a:r>
            <a:rPr lang="es-ES" sz="1200" kern="1200" dirty="0" err="1" smtClean="0"/>
            <a:t>Tumbaco</a:t>
          </a:r>
          <a:r>
            <a:rPr lang="es-ES" sz="1200" kern="1200" dirty="0" smtClean="0"/>
            <a:t>, </a:t>
          </a:r>
          <a:r>
            <a:rPr lang="es-ES" sz="1200" kern="1200" dirty="0" smtClean="0"/>
            <a:t>que en su mayoría son pequeños.</a:t>
          </a:r>
          <a:endParaRPr lang="es-ES" sz="1200" kern="1200" dirty="0"/>
        </a:p>
      </dsp:txBody>
      <dsp:txXfrm>
        <a:off x="367240" y="1359364"/>
        <a:ext cx="6365480" cy="894699"/>
      </dsp:txXfrm>
    </dsp:sp>
    <dsp:sp modelId="{5A8FEBC5-BAE7-4EB6-B542-5ACC818D475B}">
      <dsp:nvSpPr>
        <dsp:cNvPr id="0" name=""/>
        <dsp:cNvSpPr/>
      </dsp:nvSpPr>
      <dsp:spPr>
        <a:xfrm>
          <a:off x="0" y="3173603"/>
          <a:ext cx="7344816" cy="579600"/>
        </a:xfrm>
        <a:prstGeom prst="rect">
          <a:avLst/>
        </a:prstGeom>
        <a:solidFill>
          <a:schemeClr val="lt1">
            <a:alpha val="90000"/>
            <a:hueOff val="0"/>
            <a:satOff val="0"/>
            <a:lumOff val="0"/>
            <a:alphaOff val="0"/>
          </a:schemeClr>
        </a:soli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9F226BB-A88D-4A4B-8663-A79C6F4D3979}">
      <dsp:nvSpPr>
        <dsp:cNvPr id="0" name=""/>
        <dsp:cNvSpPr/>
      </dsp:nvSpPr>
      <dsp:spPr>
        <a:xfrm>
          <a:off x="367240" y="2618384"/>
          <a:ext cx="6365480" cy="894699"/>
        </a:xfrm>
        <a:prstGeom prst="roundRect">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just" defTabSz="533400">
            <a:lnSpc>
              <a:spcPct val="90000"/>
            </a:lnSpc>
            <a:spcBef>
              <a:spcPct val="0"/>
            </a:spcBef>
            <a:spcAft>
              <a:spcPct val="35000"/>
            </a:spcAft>
          </a:pPr>
          <a:r>
            <a:rPr lang="es-ES" sz="1200" kern="1200" dirty="0" smtClean="0"/>
            <a:t>Los segmentos de mercado para los gimnasios están determinados por el precio, se identificó un segmento económico y otro confortable, llegando a establecer que el mercado meta es el segmento </a:t>
          </a:r>
          <a:r>
            <a:rPr lang="es-ES" sz="1200" kern="1200" dirty="0" smtClean="0"/>
            <a:t>confortable, </a:t>
          </a:r>
          <a:r>
            <a:rPr lang="es-ES" sz="1200" kern="1200" dirty="0" smtClean="0"/>
            <a:t>por ser el más rentable y a su vez atractivo.</a:t>
          </a:r>
          <a:endParaRPr lang="es-ES" sz="1200" kern="1200" dirty="0"/>
        </a:p>
      </dsp:txBody>
      <dsp:txXfrm>
        <a:off x="367240" y="2618384"/>
        <a:ext cx="6365480" cy="894699"/>
      </dsp:txXfrm>
    </dsp:sp>
    <dsp:sp modelId="{7E82AB67-275D-4345-8DC0-C525F8814A8E}">
      <dsp:nvSpPr>
        <dsp:cNvPr id="0" name=""/>
        <dsp:cNvSpPr/>
      </dsp:nvSpPr>
      <dsp:spPr>
        <a:xfrm>
          <a:off x="0" y="4432623"/>
          <a:ext cx="7344816" cy="579600"/>
        </a:xfrm>
        <a:prstGeom prst="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0039" tIns="479044" rIns="570039" bIns="78232" numCol="1" spcCol="1270" anchor="t" anchorCtr="0">
          <a:noAutofit/>
        </a:bodyPr>
        <a:lstStyle/>
        <a:p>
          <a:pPr marL="57150" lvl="1" indent="-57150" algn="just" defTabSz="466725">
            <a:lnSpc>
              <a:spcPct val="90000"/>
            </a:lnSpc>
            <a:spcBef>
              <a:spcPct val="0"/>
            </a:spcBef>
            <a:spcAft>
              <a:spcPct val="15000"/>
            </a:spcAft>
            <a:buChar char="••"/>
          </a:pPr>
          <a:endParaRPr lang="es-ES" sz="1050" kern="1200" dirty="0"/>
        </a:p>
      </dsp:txBody>
      <dsp:txXfrm>
        <a:off x="0" y="4432623"/>
        <a:ext cx="7344816" cy="579600"/>
      </dsp:txXfrm>
    </dsp:sp>
    <dsp:sp modelId="{9D1AE75A-93D0-4EA7-8679-BF4F2D3FE42B}">
      <dsp:nvSpPr>
        <dsp:cNvPr id="0" name=""/>
        <dsp:cNvSpPr/>
      </dsp:nvSpPr>
      <dsp:spPr>
        <a:xfrm>
          <a:off x="367240" y="3877403"/>
          <a:ext cx="6365480" cy="894699"/>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just" defTabSz="533400">
            <a:lnSpc>
              <a:spcPct val="90000"/>
            </a:lnSpc>
            <a:spcBef>
              <a:spcPct val="0"/>
            </a:spcBef>
            <a:spcAft>
              <a:spcPct val="35000"/>
            </a:spcAft>
          </a:pPr>
          <a:r>
            <a:rPr lang="es-ES" sz="1200" kern="1200" dirty="0" smtClean="0"/>
            <a:t>Se determinaron perfiles conductuales con base a los estilos de vida, llegando a identificar  a las personas saludables, deportistas y vanidosas.</a:t>
          </a:r>
          <a:endParaRPr lang="es-ES" sz="1200" kern="1200" dirty="0"/>
        </a:p>
      </dsp:txBody>
      <dsp:txXfrm>
        <a:off x="367240" y="3877403"/>
        <a:ext cx="6365480" cy="8946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0A18D5-05F0-4DAC-AECD-FF1033B204B6}">
      <dsp:nvSpPr>
        <dsp:cNvPr id="0" name=""/>
        <dsp:cNvSpPr/>
      </dsp:nvSpPr>
      <dsp:spPr>
        <a:xfrm>
          <a:off x="0" y="515939"/>
          <a:ext cx="7344816" cy="4536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5E075AC-FC4B-45F1-8860-EDD90644A74E}">
      <dsp:nvSpPr>
        <dsp:cNvPr id="0" name=""/>
        <dsp:cNvSpPr/>
      </dsp:nvSpPr>
      <dsp:spPr>
        <a:xfrm>
          <a:off x="367240" y="81419"/>
          <a:ext cx="6365480" cy="700199"/>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just" defTabSz="533400">
            <a:lnSpc>
              <a:spcPct val="90000"/>
            </a:lnSpc>
            <a:spcBef>
              <a:spcPct val="0"/>
            </a:spcBef>
            <a:spcAft>
              <a:spcPct val="35000"/>
            </a:spcAft>
          </a:pPr>
          <a:r>
            <a:rPr lang="es-ES" sz="1200" kern="1200" dirty="0" smtClean="0"/>
            <a:t>Apuntar a los atributos que valora el consumidor, principalmente en las instalaciones, para que de esta forma los gimnasios se </a:t>
          </a:r>
          <a:r>
            <a:rPr lang="es-ES" sz="1200" kern="1200" dirty="0" smtClean="0"/>
            <a:t>diferencien </a:t>
          </a:r>
          <a:r>
            <a:rPr lang="es-ES" sz="1200" kern="1200" dirty="0" smtClean="0"/>
            <a:t>para mantenerse competitivos y a su vez captar más clientes logrando un crecimiento en la participación de mercado</a:t>
          </a:r>
          <a:endParaRPr lang="es-ES" sz="1200" kern="1200" dirty="0"/>
        </a:p>
      </dsp:txBody>
      <dsp:txXfrm>
        <a:off x="367240" y="81419"/>
        <a:ext cx="6365480" cy="700199"/>
      </dsp:txXfrm>
    </dsp:sp>
    <dsp:sp modelId="{120F33F8-4F14-4365-A4AA-78D6FB3C0B71}">
      <dsp:nvSpPr>
        <dsp:cNvPr id="0" name=""/>
        <dsp:cNvSpPr/>
      </dsp:nvSpPr>
      <dsp:spPr>
        <a:xfrm>
          <a:off x="0" y="1501258"/>
          <a:ext cx="7344816" cy="453600"/>
        </a:xfrm>
        <a:prstGeom prst="rect">
          <a:avLst/>
        </a:prstGeom>
        <a:solidFill>
          <a:schemeClr val="lt1">
            <a:alpha val="90000"/>
            <a:hueOff val="0"/>
            <a:satOff val="0"/>
            <a:lumOff val="0"/>
            <a:alphaOff val="0"/>
          </a:schemeClr>
        </a:soli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3CEBCE5-754C-448F-89E4-8935D3FC8724}">
      <dsp:nvSpPr>
        <dsp:cNvPr id="0" name=""/>
        <dsp:cNvSpPr/>
      </dsp:nvSpPr>
      <dsp:spPr>
        <a:xfrm>
          <a:off x="367240" y="1066739"/>
          <a:ext cx="6365480" cy="700199"/>
        </a:xfrm>
        <a:prstGeom prst="roundRect">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just" defTabSz="533400">
            <a:lnSpc>
              <a:spcPct val="90000"/>
            </a:lnSpc>
            <a:spcBef>
              <a:spcPct val="0"/>
            </a:spcBef>
            <a:spcAft>
              <a:spcPct val="35000"/>
            </a:spcAft>
          </a:pPr>
          <a:r>
            <a:rPr lang="es-ES" sz="1200" kern="1200" dirty="0" smtClean="0"/>
            <a:t>Establecer alianzas con empresas del sector, para que sus empleados acudan a los gimnasios antes de iniciar sus labores lo que conlleva a que trabajen con mayor vitalidad lo cual será beneficioso para la productividad de la misma.</a:t>
          </a:r>
          <a:endParaRPr lang="es-ES" sz="1200" kern="1200" dirty="0"/>
        </a:p>
      </dsp:txBody>
      <dsp:txXfrm>
        <a:off x="367240" y="1066739"/>
        <a:ext cx="6365480" cy="700199"/>
      </dsp:txXfrm>
    </dsp:sp>
    <dsp:sp modelId="{5A8FEBC5-BAE7-4EB6-B542-5ACC818D475B}">
      <dsp:nvSpPr>
        <dsp:cNvPr id="0" name=""/>
        <dsp:cNvSpPr/>
      </dsp:nvSpPr>
      <dsp:spPr>
        <a:xfrm>
          <a:off x="0" y="2486578"/>
          <a:ext cx="7344816" cy="453600"/>
        </a:xfrm>
        <a:prstGeom prst="rect">
          <a:avLst/>
        </a:prstGeom>
        <a:solidFill>
          <a:schemeClr val="lt1">
            <a:alpha val="90000"/>
            <a:hueOff val="0"/>
            <a:satOff val="0"/>
            <a:lumOff val="0"/>
            <a:alphaOff val="0"/>
          </a:schemeClr>
        </a:soli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9F226BB-A88D-4A4B-8663-A79C6F4D3979}">
      <dsp:nvSpPr>
        <dsp:cNvPr id="0" name=""/>
        <dsp:cNvSpPr/>
      </dsp:nvSpPr>
      <dsp:spPr>
        <a:xfrm>
          <a:off x="367240" y="2052058"/>
          <a:ext cx="6437562" cy="700199"/>
        </a:xfrm>
        <a:prstGeom prst="roundRect">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just" defTabSz="533400">
            <a:lnSpc>
              <a:spcPct val="90000"/>
            </a:lnSpc>
            <a:spcBef>
              <a:spcPct val="0"/>
            </a:spcBef>
            <a:spcAft>
              <a:spcPct val="35000"/>
            </a:spcAft>
          </a:pPr>
          <a:r>
            <a:rPr lang="es-ES" sz="1200" kern="1200" dirty="0" smtClean="0"/>
            <a:t>Integrar al marketing como uno de los procesos prioritarios para la evolución de los gimnasios, empleando estrategias para captar y retener a clientes reales como potenciales y a su vez exista una lealtad hacia la marca.</a:t>
          </a:r>
          <a:endParaRPr lang="es-ES" sz="1200" kern="1200" dirty="0"/>
        </a:p>
      </dsp:txBody>
      <dsp:txXfrm>
        <a:off x="367240" y="2052058"/>
        <a:ext cx="6437562" cy="700199"/>
      </dsp:txXfrm>
    </dsp:sp>
    <dsp:sp modelId="{7E82AB67-275D-4345-8DC0-C525F8814A8E}">
      <dsp:nvSpPr>
        <dsp:cNvPr id="0" name=""/>
        <dsp:cNvSpPr/>
      </dsp:nvSpPr>
      <dsp:spPr>
        <a:xfrm>
          <a:off x="0" y="3471898"/>
          <a:ext cx="7344816" cy="1559250"/>
        </a:xfrm>
        <a:prstGeom prst="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0039" tIns="374904" rIns="570039" bIns="78232" numCol="1" spcCol="1270" anchor="t" anchorCtr="0">
          <a:noAutofit/>
        </a:bodyPr>
        <a:lstStyle/>
        <a:p>
          <a:pPr marL="57150" lvl="1" indent="-57150" algn="just" defTabSz="488950">
            <a:lnSpc>
              <a:spcPct val="90000"/>
            </a:lnSpc>
            <a:spcBef>
              <a:spcPct val="0"/>
            </a:spcBef>
            <a:spcAft>
              <a:spcPct val="15000"/>
            </a:spcAft>
            <a:buChar char="••"/>
          </a:pPr>
          <a:r>
            <a:rPr lang="es-ES" sz="1100" b="1" kern="1200" dirty="0" smtClean="0"/>
            <a:t>Servicio: </a:t>
          </a:r>
          <a:r>
            <a:rPr lang="es-ES" sz="1100" kern="1200" dirty="0" smtClean="0"/>
            <a:t>Ofrecer una atención personalizada en los horarios donde no exista afluencia de personas, para ello al cliente se le entregará una tarjeta, para que pueda asistir solo en los horarios establecidos.</a:t>
          </a:r>
          <a:endParaRPr lang="es-ES" sz="1100" kern="1200" dirty="0"/>
        </a:p>
        <a:p>
          <a:pPr marL="57150" lvl="1" indent="-57150" algn="just" defTabSz="488950">
            <a:lnSpc>
              <a:spcPct val="90000"/>
            </a:lnSpc>
            <a:spcBef>
              <a:spcPct val="0"/>
            </a:spcBef>
            <a:spcAft>
              <a:spcPct val="15000"/>
            </a:spcAft>
            <a:buChar char="••"/>
          </a:pPr>
          <a:r>
            <a:rPr lang="es-ES" sz="1100" b="1" kern="1200" dirty="0" smtClean="0"/>
            <a:t>Precio: </a:t>
          </a:r>
          <a:r>
            <a:rPr lang="es-ES" sz="1100" kern="1200" dirty="0" smtClean="0"/>
            <a:t>$30 una hora diaria de Lunes a Viernes.</a:t>
          </a:r>
          <a:endParaRPr lang="es-ES" sz="1100" kern="1200" dirty="0"/>
        </a:p>
        <a:p>
          <a:pPr marL="57150" lvl="1" indent="-57150" algn="just" defTabSz="488950">
            <a:lnSpc>
              <a:spcPct val="90000"/>
            </a:lnSpc>
            <a:spcBef>
              <a:spcPct val="0"/>
            </a:spcBef>
            <a:spcAft>
              <a:spcPct val="15000"/>
            </a:spcAft>
            <a:buChar char="••"/>
          </a:pPr>
          <a:r>
            <a:rPr lang="es-ES" sz="1100" b="1" kern="1200" dirty="0" smtClean="0"/>
            <a:t>Promoción: </a:t>
          </a:r>
          <a:r>
            <a:rPr lang="es-ES" sz="1100" kern="1200" dirty="0" smtClean="0"/>
            <a:t>10% de descuento por presentar a un nuevo cliente, y respecto a la publicidad realizarla mediante </a:t>
          </a:r>
          <a:r>
            <a:rPr lang="es-ES" sz="1100" kern="1200" dirty="0" err="1" smtClean="0"/>
            <a:t>flyers</a:t>
          </a:r>
          <a:r>
            <a:rPr lang="es-ES" sz="1100" kern="1200" dirty="0" smtClean="0"/>
            <a:t> y redes sociales.</a:t>
          </a:r>
          <a:endParaRPr lang="es-ES" sz="1100" kern="1200" dirty="0"/>
        </a:p>
        <a:p>
          <a:pPr marL="57150" lvl="1" indent="-57150" algn="just" defTabSz="488950">
            <a:lnSpc>
              <a:spcPct val="90000"/>
            </a:lnSpc>
            <a:spcBef>
              <a:spcPct val="0"/>
            </a:spcBef>
            <a:spcAft>
              <a:spcPct val="15000"/>
            </a:spcAft>
            <a:buChar char="••"/>
          </a:pPr>
          <a:r>
            <a:rPr lang="es-ES" sz="1100" b="1" kern="1200" dirty="0" smtClean="0"/>
            <a:t>Plaza: </a:t>
          </a:r>
          <a:r>
            <a:rPr lang="es-ES" sz="1100" kern="1200" dirty="0" smtClean="0"/>
            <a:t>Gimnasios pequeños de la parroquia de </a:t>
          </a:r>
          <a:r>
            <a:rPr lang="es-ES" sz="1100" kern="1200" dirty="0" err="1" smtClean="0"/>
            <a:t>Tumbaco</a:t>
          </a:r>
          <a:r>
            <a:rPr lang="es-ES" sz="1100" kern="1200" dirty="0" smtClean="0"/>
            <a:t>.</a:t>
          </a:r>
          <a:endParaRPr lang="es-ES" sz="1100" kern="1200" dirty="0"/>
        </a:p>
      </dsp:txBody>
      <dsp:txXfrm>
        <a:off x="0" y="3471898"/>
        <a:ext cx="7344816" cy="1559250"/>
      </dsp:txXfrm>
    </dsp:sp>
    <dsp:sp modelId="{9D1AE75A-93D0-4EA7-8679-BF4F2D3FE42B}">
      <dsp:nvSpPr>
        <dsp:cNvPr id="0" name=""/>
        <dsp:cNvSpPr/>
      </dsp:nvSpPr>
      <dsp:spPr>
        <a:xfrm>
          <a:off x="367240" y="3037378"/>
          <a:ext cx="6437562" cy="700199"/>
        </a:xfrm>
        <a:prstGeom prst="roundRect">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32" tIns="0" rIns="194332" bIns="0" numCol="1" spcCol="1270" anchor="ctr" anchorCtr="0">
          <a:noAutofit/>
        </a:bodyPr>
        <a:lstStyle/>
        <a:p>
          <a:pPr lvl="0" algn="l" defTabSz="533400">
            <a:lnSpc>
              <a:spcPct val="90000"/>
            </a:lnSpc>
            <a:spcBef>
              <a:spcPct val="0"/>
            </a:spcBef>
            <a:spcAft>
              <a:spcPct val="35000"/>
            </a:spcAft>
          </a:pPr>
          <a:r>
            <a:rPr lang="es-ES" sz="1200" kern="1200" dirty="0" smtClean="0"/>
            <a:t>Implementar una oferta de valor, dirigida al segmento sensible al precio, que consista en lo siguiente: </a:t>
          </a:r>
          <a:endParaRPr lang="es-ES" sz="1200" kern="1200" dirty="0"/>
        </a:p>
      </dsp:txBody>
      <dsp:txXfrm>
        <a:off x="367240" y="3037378"/>
        <a:ext cx="6437562" cy="700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3E17D0-D05D-4CA3-B220-9D748E681628}">
      <dsp:nvSpPr>
        <dsp:cNvPr id="0" name=""/>
        <dsp:cNvSpPr/>
      </dsp:nvSpPr>
      <dsp:spPr>
        <a:xfrm>
          <a:off x="6455" y="0"/>
          <a:ext cx="1929448" cy="936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Identificar los atributos que valoran los consumidores para establecer los diferentes segmentos de mercado</a:t>
          </a:r>
          <a:endParaRPr lang="es-ES" sz="1100" kern="1200" dirty="0"/>
        </a:p>
      </dsp:txBody>
      <dsp:txXfrm>
        <a:off x="6455" y="0"/>
        <a:ext cx="1929448" cy="936104"/>
      </dsp:txXfrm>
    </dsp:sp>
    <dsp:sp modelId="{9213ABAD-A281-43E7-81AE-3D7398541138}">
      <dsp:nvSpPr>
        <dsp:cNvPr id="0" name=""/>
        <dsp:cNvSpPr/>
      </dsp:nvSpPr>
      <dsp:spPr>
        <a:xfrm>
          <a:off x="2128849" y="228800"/>
          <a:ext cx="409043" cy="478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128849" y="228800"/>
        <a:ext cx="409043" cy="478503"/>
      </dsp:txXfrm>
    </dsp:sp>
    <dsp:sp modelId="{7C10272A-B261-433E-B730-D2E625E3DCCB}">
      <dsp:nvSpPr>
        <dsp:cNvPr id="0" name=""/>
        <dsp:cNvSpPr/>
      </dsp:nvSpPr>
      <dsp:spPr>
        <a:xfrm>
          <a:off x="2707683" y="0"/>
          <a:ext cx="1929448" cy="936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en base a la determinación del comportamiento de compra del servicio </a:t>
          </a:r>
          <a:endParaRPr lang="es-ES" sz="1100" kern="1200" dirty="0"/>
        </a:p>
      </dsp:txBody>
      <dsp:txXfrm>
        <a:off x="2707683" y="0"/>
        <a:ext cx="1929448" cy="936104"/>
      </dsp:txXfrm>
    </dsp:sp>
    <dsp:sp modelId="{7049B86B-A3E0-4AA7-885F-1718A6448A58}">
      <dsp:nvSpPr>
        <dsp:cNvPr id="0" name=""/>
        <dsp:cNvSpPr/>
      </dsp:nvSpPr>
      <dsp:spPr>
        <a:xfrm>
          <a:off x="4830077" y="228800"/>
          <a:ext cx="409043" cy="478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830077" y="228800"/>
        <a:ext cx="409043" cy="478503"/>
      </dsp:txXfrm>
    </dsp:sp>
    <dsp:sp modelId="{EEAF6878-8FA4-4127-9290-AB5D58A6EA8C}">
      <dsp:nvSpPr>
        <dsp:cNvPr id="0" name=""/>
        <dsp:cNvSpPr/>
      </dsp:nvSpPr>
      <dsp:spPr>
        <a:xfrm>
          <a:off x="5408911" y="0"/>
          <a:ext cx="1929448" cy="936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para cumplir con las expectativas de los mismos. </a:t>
          </a:r>
          <a:endParaRPr lang="es-ES" sz="1100" kern="1200" dirty="0"/>
        </a:p>
      </dsp:txBody>
      <dsp:txXfrm>
        <a:off x="5408911" y="0"/>
        <a:ext cx="1929448" cy="9361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3E17D0-D05D-4CA3-B220-9D748E681628}">
      <dsp:nvSpPr>
        <dsp:cNvPr id="0" name=""/>
        <dsp:cNvSpPr/>
      </dsp:nvSpPr>
      <dsp:spPr>
        <a:xfrm>
          <a:off x="6455" y="0"/>
          <a:ext cx="1929448" cy="8640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Determinar la demanda y oferta de gimnasios </a:t>
          </a:r>
          <a:endParaRPr lang="es-ES" sz="1100" kern="1200" dirty="0"/>
        </a:p>
      </dsp:txBody>
      <dsp:txXfrm>
        <a:off x="6455" y="0"/>
        <a:ext cx="1929448" cy="864096"/>
      </dsp:txXfrm>
    </dsp:sp>
    <dsp:sp modelId="{9213ABAD-A281-43E7-81AE-3D7398541138}">
      <dsp:nvSpPr>
        <dsp:cNvPr id="0" name=""/>
        <dsp:cNvSpPr/>
      </dsp:nvSpPr>
      <dsp:spPr>
        <a:xfrm>
          <a:off x="2128849" y="192796"/>
          <a:ext cx="409043" cy="478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128849" y="192796"/>
        <a:ext cx="409043" cy="478503"/>
      </dsp:txXfrm>
    </dsp:sp>
    <dsp:sp modelId="{3B850F84-DC07-4BD8-BC30-8D5B9FCB1A6F}">
      <dsp:nvSpPr>
        <dsp:cNvPr id="0" name=""/>
        <dsp:cNvSpPr/>
      </dsp:nvSpPr>
      <dsp:spPr>
        <a:xfrm>
          <a:off x="2707683" y="0"/>
          <a:ext cx="1929448" cy="8640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analizando el mercado de la parroquia de </a:t>
          </a:r>
          <a:r>
            <a:rPr lang="es-ES" sz="1100" kern="1200" dirty="0" err="1" smtClean="0"/>
            <a:t>Tumbaco</a:t>
          </a:r>
          <a:endParaRPr lang="es-ES" sz="1100" kern="1200" dirty="0"/>
        </a:p>
      </dsp:txBody>
      <dsp:txXfrm>
        <a:off x="2707683" y="0"/>
        <a:ext cx="1929448" cy="864096"/>
      </dsp:txXfrm>
    </dsp:sp>
    <dsp:sp modelId="{F79C8453-6C1D-491D-AFAD-4E7B7C80EC76}">
      <dsp:nvSpPr>
        <dsp:cNvPr id="0" name=""/>
        <dsp:cNvSpPr/>
      </dsp:nvSpPr>
      <dsp:spPr>
        <a:xfrm>
          <a:off x="4830077" y="192796"/>
          <a:ext cx="409043" cy="478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830077" y="192796"/>
        <a:ext cx="409043" cy="478503"/>
      </dsp:txXfrm>
    </dsp:sp>
    <dsp:sp modelId="{7C10272A-B261-433E-B730-D2E625E3DCCB}">
      <dsp:nvSpPr>
        <dsp:cNvPr id="0" name=""/>
        <dsp:cNvSpPr/>
      </dsp:nvSpPr>
      <dsp:spPr>
        <a:xfrm>
          <a:off x="5408911" y="0"/>
          <a:ext cx="1929448" cy="86409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para establecer los diferentes segmentos de mercado</a:t>
          </a:r>
          <a:endParaRPr lang="es-ES" sz="1100" kern="1200" dirty="0"/>
        </a:p>
      </dsp:txBody>
      <dsp:txXfrm>
        <a:off x="5408911" y="0"/>
        <a:ext cx="1929448" cy="86409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3E17D0-D05D-4CA3-B220-9D748E681628}">
      <dsp:nvSpPr>
        <dsp:cNvPr id="0" name=""/>
        <dsp:cNvSpPr/>
      </dsp:nvSpPr>
      <dsp:spPr>
        <a:xfrm>
          <a:off x="6455" y="0"/>
          <a:ext cx="1929448" cy="936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Identificar las necesidades, gustos y preferencias </a:t>
          </a:r>
          <a:endParaRPr lang="es-ES" sz="1100" kern="1200" dirty="0"/>
        </a:p>
      </dsp:txBody>
      <dsp:txXfrm>
        <a:off x="6455" y="0"/>
        <a:ext cx="1929448" cy="936104"/>
      </dsp:txXfrm>
    </dsp:sp>
    <dsp:sp modelId="{9213ABAD-A281-43E7-81AE-3D7398541138}">
      <dsp:nvSpPr>
        <dsp:cNvPr id="0" name=""/>
        <dsp:cNvSpPr/>
      </dsp:nvSpPr>
      <dsp:spPr>
        <a:xfrm>
          <a:off x="2128849" y="228800"/>
          <a:ext cx="409043" cy="478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128849" y="228800"/>
        <a:ext cx="409043" cy="478503"/>
      </dsp:txXfrm>
    </dsp:sp>
    <dsp:sp modelId="{7C10272A-B261-433E-B730-D2E625E3DCCB}">
      <dsp:nvSpPr>
        <dsp:cNvPr id="0" name=""/>
        <dsp:cNvSpPr/>
      </dsp:nvSpPr>
      <dsp:spPr>
        <a:xfrm>
          <a:off x="2707683" y="0"/>
          <a:ext cx="1929448" cy="936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sobre los gimnasios, así como los servicios más utilizados en los diferentes segmentos de mercado </a:t>
          </a:r>
          <a:endParaRPr lang="es-ES" sz="1100" kern="1200" dirty="0"/>
        </a:p>
      </dsp:txBody>
      <dsp:txXfrm>
        <a:off x="2707683" y="0"/>
        <a:ext cx="1929448" cy="936104"/>
      </dsp:txXfrm>
    </dsp:sp>
    <dsp:sp modelId="{7049B86B-A3E0-4AA7-885F-1718A6448A58}">
      <dsp:nvSpPr>
        <dsp:cNvPr id="0" name=""/>
        <dsp:cNvSpPr/>
      </dsp:nvSpPr>
      <dsp:spPr>
        <a:xfrm>
          <a:off x="4830077" y="228800"/>
          <a:ext cx="409043" cy="478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4830077" y="228800"/>
        <a:ext cx="409043" cy="478503"/>
      </dsp:txXfrm>
    </dsp:sp>
    <dsp:sp modelId="{EEAF6878-8FA4-4127-9290-AB5D58A6EA8C}">
      <dsp:nvSpPr>
        <dsp:cNvPr id="0" name=""/>
        <dsp:cNvSpPr/>
      </dsp:nvSpPr>
      <dsp:spPr>
        <a:xfrm>
          <a:off x="5408911" y="0"/>
          <a:ext cx="1929448" cy="936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para modelar perfiles conductuales.</a:t>
          </a:r>
          <a:endParaRPr lang="es-ES" sz="1100" kern="1200" dirty="0"/>
        </a:p>
      </dsp:txBody>
      <dsp:txXfrm>
        <a:off x="5408911" y="0"/>
        <a:ext cx="1929448" cy="93610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25679"/>
          <a:ext cx="2471935" cy="8352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Tipo de investigación</a:t>
          </a:r>
          <a:endParaRPr lang="es-ES" sz="1600" b="1" kern="1200" dirty="0"/>
        </a:p>
      </dsp:txBody>
      <dsp:txXfrm>
        <a:off x="0" y="25679"/>
        <a:ext cx="2471935" cy="835200"/>
      </dsp:txXfrm>
    </dsp:sp>
    <dsp:sp modelId="{12439024-F73B-4E38-9AED-CBDE071647D4}">
      <dsp:nvSpPr>
        <dsp:cNvPr id="0" name=""/>
        <dsp:cNvSpPr/>
      </dsp:nvSpPr>
      <dsp:spPr>
        <a:xfrm>
          <a:off x="0" y="860880"/>
          <a:ext cx="2471935" cy="12736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Exploratoria</a:t>
          </a:r>
          <a:endParaRPr lang="es-ES" sz="1400" kern="1200" dirty="0"/>
        </a:p>
        <a:p>
          <a:pPr marL="114300" lvl="1" indent="-114300" algn="l" defTabSz="622300">
            <a:lnSpc>
              <a:spcPct val="90000"/>
            </a:lnSpc>
            <a:spcBef>
              <a:spcPct val="0"/>
            </a:spcBef>
            <a:spcAft>
              <a:spcPct val="15000"/>
            </a:spcAft>
            <a:buChar char="••"/>
          </a:pPr>
          <a:r>
            <a:rPr lang="es-ES" sz="1400" kern="1200" dirty="0" smtClean="0"/>
            <a:t>Conclusiva-Descriptiva</a:t>
          </a:r>
          <a:endParaRPr lang="es-ES" sz="1400" kern="1200" dirty="0"/>
        </a:p>
      </dsp:txBody>
      <dsp:txXfrm>
        <a:off x="0" y="860880"/>
        <a:ext cx="2471935" cy="12736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0"/>
          <a:ext cx="2471935" cy="8352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Población objetivo</a:t>
          </a:r>
          <a:endParaRPr lang="es-ES" sz="1600" b="1" kern="1200" dirty="0"/>
        </a:p>
      </dsp:txBody>
      <dsp:txXfrm>
        <a:off x="0" y="0"/>
        <a:ext cx="2471935" cy="835200"/>
      </dsp:txXfrm>
    </dsp:sp>
    <dsp:sp modelId="{12439024-F73B-4E38-9AED-CBDE071647D4}">
      <dsp:nvSpPr>
        <dsp:cNvPr id="0" name=""/>
        <dsp:cNvSpPr/>
      </dsp:nvSpPr>
      <dsp:spPr>
        <a:xfrm>
          <a:off x="0" y="860880"/>
          <a:ext cx="2471935" cy="12736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s-ES" sz="1400" kern="1200" dirty="0" smtClean="0"/>
            <a:t>Población de </a:t>
          </a:r>
          <a:r>
            <a:rPr lang="es-ES" sz="1400" kern="1200" dirty="0" err="1" smtClean="0"/>
            <a:t>Tumbaco</a:t>
          </a:r>
          <a:r>
            <a:rPr lang="es-ES" sz="1400" kern="1200" dirty="0" smtClean="0"/>
            <a:t>, entre 14 y 60 años. 32.264 habitantes.</a:t>
          </a:r>
          <a:endParaRPr lang="es-ES" sz="1400" kern="1200" dirty="0"/>
        </a:p>
      </dsp:txBody>
      <dsp:txXfrm>
        <a:off x="0" y="860880"/>
        <a:ext cx="2471935" cy="12736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0"/>
          <a:ext cx="2471935" cy="8352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Técnicas de investigación</a:t>
          </a:r>
          <a:endParaRPr lang="es-ES" sz="1600" b="1" kern="1200" dirty="0"/>
        </a:p>
      </dsp:txBody>
      <dsp:txXfrm>
        <a:off x="0" y="0"/>
        <a:ext cx="2471935" cy="835200"/>
      </dsp:txXfrm>
    </dsp:sp>
    <dsp:sp modelId="{12439024-F73B-4E38-9AED-CBDE071647D4}">
      <dsp:nvSpPr>
        <dsp:cNvPr id="0" name=""/>
        <dsp:cNvSpPr/>
      </dsp:nvSpPr>
      <dsp:spPr>
        <a:xfrm>
          <a:off x="0" y="860880"/>
          <a:ext cx="2471935" cy="12736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Entrevistas</a:t>
          </a:r>
          <a:endParaRPr lang="es-ES" sz="1400" kern="1200" dirty="0"/>
        </a:p>
        <a:p>
          <a:pPr marL="114300" lvl="1" indent="-114300" algn="l" defTabSz="622300">
            <a:lnSpc>
              <a:spcPct val="90000"/>
            </a:lnSpc>
            <a:spcBef>
              <a:spcPct val="0"/>
            </a:spcBef>
            <a:spcAft>
              <a:spcPct val="15000"/>
            </a:spcAft>
            <a:buChar char="••"/>
          </a:pPr>
          <a:r>
            <a:rPr lang="es-ES" sz="1400" kern="1200" dirty="0" smtClean="0"/>
            <a:t>Encuestas</a:t>
          </a:r>
          <a:endParaRPr lang="es-ES" sz="1400" kern="1200" dirty="0"/>
        </a:p>
      </dsp:txBody>
      <dsp:txXfrm>
        <a:off x="0" y="860880"/>
        <a:ext cx="2471935" cy="1273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0"/>
          <a:ext cx="2471935" cy="8352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Muestra</a:t>
          </a:r>
          <a:endParaRPr lang="es-ES" sz="1600" b="1" kern="1200" dirty="0"/>
        </a:p>
      </dsp:txBody>
      <dsp:txXfrm>
        <a:off x="0" y="0"/>
        <a:ext cx="2471935" cy="835200"/>
      </dsp:txXfrm>
    </dsp:sp>
    <dsp:sp modelId="{12439024-F73B-4E38-9AED-CBDE071647D4}">
      <dsp:nvSpPr>
        <dsp:cNvPr id="0" name=""/>
        <dsp:cNvSpPr/>
      </dsp:nvSpPr>
      <dsp:spPr>
        <a:xfrm>
          <a:off x="0" y="860880"/>
          <a:ext cx="2471935" cy="12736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La muestra para el estudio fue de 245 personas.</a:t>
          </a:r>
          <a:endParaRPr lang="es-ES" sz="1400" kern="1200" dirty="0"/>
        </a:p>
      </dsp:txBody>
      <dsp:txXfrm>
        <a:off x="0" y="860880"/>
        <a:ext cx="2471935" cy="12736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9C5ED6-1B56-4869-BE87-A8444302FF6F}">
      <dsp:nvSpPr>
        <dsp:cNvPr id="0" name=""/>
        <dsp:cNvSpPr/>
      </dsp:nvSpPr>
      <dsp:spPr>
        <a:xfrm>
          <a:off x="0" y="0"/>
          <a:ext cx="2471935" cy="8352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t>Tipo de muestreo estadístico</a:t>
          </a:r>
          <a:endParaRPr lang="es-ES" sz="1600" b="1" kern="1200" dirty="0"/>
        </a:p>
      </dsp:txBody>
      <dsp:txXfrm>
        <a:off x="0" y="0"/>
        <a:ext cx="2471935" cy="835200"/>
      </dsp:txXfrm>
    </dsp:sp>
    <dsp:sp modelId="{12439024-F73B-4E38-9AED-CBDE071647D4}">
      <dsp:nvSpPr>
        <dsp:cNvPr id="0" name=""/>
        <dsp:cNvSpPr/>
      </dsp:nvSpPr>
      <dsp:spPr>
        <a:xfrm>
          <a:off x="0" y="860880"/>
          <a:ext cx="2471935" cy="12736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Muestreo Aleatorio Simple.</a:t>
          </a:r>
          <a:endParaRPr lang="es-ES" sz="1400" kern="1200" dirty="0"/>
        </a:p>
      </dsp:txBody>
      <dsp:txXfrm>
        <a:off x="0" y="860880"/>
        <a:ext cx="2471935" cy="12736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BB1702-BF53-432D-A234-4C14C4DA4749}" type="datetimeFigureOut">
              <a:rPr lang="es-ES"/>
              <a:pPr>
                <a:defRPr/>
              </a:pPr>
              <a:t>23/05/2012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A561C96-BF47-41ED-B332-D2E9E6AB3EF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A561C96-BF47-41ED-B332-D2E9E6AB3EF2}" type="slidenum">
              <a:rPr lang="es-ES" smtClean="0"/>
              <a:pPr>
                <a:defRPr/>
              </a:pPr>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44034" name="CorelDRAW" r:id="rId3" imgW="7748626" imgH="4759452"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a:p>
        </p:txBody>
      </p:sp>
      <p:pic>
        <p:nvPicPr>
          <p:cNvPr id="3078"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11.png"/><Relationship Id="rId5" Type="http://schemas.openxmlformats.org/officeDocument/2006/relationships/diagramQuickStyle" Target="../diagrams/quickStyle13.xml"/><Relationship Id="rId10" Type="http://schemas.openxmlformats.org/officeDocument/2006/relationships/image" Target="../media/image12.png"/><Relationship Id="rId4" Type="http://schemas.openxmlformats.org/officeDocument/2006/relationships/diagramLayout" Target="../diagrams/layout13.xml"/><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hyperlink" Target="http://www.google.com.ec/imgres?q=adolescentes&amp;um=1&amp;hl=es&amp;sa=N&amp;biw=1024&amp;bih=599&amp;tbm=isch&amp;tbnid=oMrTNWydR91ZvM:&amp;imgrefurl=http://blogdefarmacia.com/el-10-de-los-adolescentes-tiene-alguna-enfermedad-cronica/&amp;docid=AFBHNnCZaWdfmM&amp;imgurl=http://blogdefarmacia.com/wp-content/uploads/2011/03/adolescentes.jpg&amp;w=424&amp;h=283&amp;ei=LliGT7LwLIOgtwet1dyBCA&amp;zoom=1&amp;iact=hc&amp;vpx=611&amp;vpy=281&amp;dur=3532&amp;hovh=183&amp;hovw=275&amp;tx=158&amp;ty=79&amp;sig=106677002057087022507&amp;page=1&amp;tbnh=96&amp;tbnw=144&amp;start=0&amp;ndsp=18&amp;ved=1t:429,r:10,s:0,i:150" TargetMode="External"/><Relationship Id="rId1" Type="http://schemas.openxmlformats.org/officeDocument/2006/relationships/slideLayout" Target="../slideLayouts/slideLayout2.xml"/><Relationship Id="rId6" Type="http://schemas.openxmlformats.org/officeDocument/2006/relationships/hyperlink" Target="http://www.google.com.ec/imgres?q=adultos&amp;um=1&amp;hl=es&amp;biw=1024&amp;bih=599&amp;tbm=isch&amp;tbnid=MDmBRr5WUwhdIM:&amp;imgrefurl=http://pr-aquije.blogspot.com/2012/01/ideas-para-tener-una-buena-asistencia.html&amp;docid=CBi6XP5rpY3ooM&amp;imgurl=http://2.bp.blogspot.com/-F6deVp5sJsM/TaTaesMxHyI/AAAAAAAAAEs/njvBXDpfRtA/s1600/Adultos.jpg&amp;w=400&amp;h=300&amp;ei=tl-MT_apL4rAgQf1hdzXCQ&amp;zoom=1&amp;iact=hc&amp;vpx=632&amp;vpy=172&amp;dur=1344&amp;hovh=194&amp;hovw=259&amp;tx=151&amp;ty=95&amp;sig=106677002057087022507&amp;page=1&amp;tbnh=112&amp;tbnw=148&amp;start=0&amp;ndsp=18&amp;ved=1t:429,r:4,s:0,i:135" TargetMode="External"/><Relationship Id="rId5" Type="http://schemas.openxmlformats.org/officeDocument/2006/relationships/image" Target="../media/image33.jpeg"/><Relationship Id="rId4" Type="http://schemas.openxmlformats.org/officeDocument/2006/relationships/hyperlink" Target="http://www.google.com.ec/imgres?q=jovenes&amp;um=1&amp;hl=es&amp;sa=N&amp;biw=1024&amp;bih=599&amp;tbm=isch&amp;tbnid=189xHyfhf0T_dM:&amp;imgrefurl=http://miradapenetrante-cosmos.blogspot.com/2012/02/que-pasa-con-los-jovenes.html&amp;docid=UGPMndWcYsgqqM&amp;imgurl=http://4.bp.blogspot.com/-QwDy0SfD3Vo/T0Tw9A8CaqI/AAAAAAAAADQ/nFAtWie0_Mg/s1600/10_mejores_trabajos_jovenes.jpg&amp;w=550&amp;h=366&amp;ei=1lyMT6XDHsGwgwfOt4HLCQ&amp;zoom=1&amp;iact=hc&amp;vpx=75&amp;vpy=177&amp;dur=1282&amp;hovh=183&amp;hovw=275&amp;tx=153&amp;ty=87&amp;sig=106677002057087022507&amp;page=1&amp;tbnh=111&amp;tbnw=148&amp;start=0&amp;ndsp=18&amp;ved=1t:429,r:0,s:0,i:142" TargetMode="External"/><Relationship Id="rId9" Type="http://schemas.openxmlformats.org/officeDocument/2006/relationships/image" Target="../media/image36.gif"/></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ec/imgres?q=deportistas&amp;um=1&amp;hl=es&amp;sa=N&amp;biw=1024&amp;bih=599&amp;tbm=isch&amp;tbnid=SSbJs01zrYJhZM:&amp;imgrefurl=http://www.bajarmipeso.com/general/recomendaciones-alimenticias-para-deportistas&amp;docid=bUe7XRegodZhbM&amp;imgurl=http://www.bajarmipeso.com/wp-content/uploads/2011/04/Deportistas.gif&amp;w=300&amp;h=300&amp;ei=bfWMT9HAFMXSgQfd3ridDg&amp;zoom=1&amp;iact=hc&amp;vpx=281&amp;vpy=238&amp;dur=2500&amp;hovh=225&amp;hovw=225&amp;tx=131&amp;ty=87&amp;sig=106677002057087022507&amp;page=2&amp;tbnh=127&amp;tbnw=127&amp;start=19&amp;ndsp=22&amp;ved=1t:429,r:7,s:19,i:190"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www.google.com.ec/imgres?q=mujeres+con+cuerpo+perfecto&amp;um=1&amp;hl=es&amp;biw=1024&amp;bih=599&amp;tbm=isch&amp;tbnid=kT7K7mszEQwg7M:&amp;imgrefurl=http://fotoartistas.blogspot.com/2009/07/mujeres-con-cuerpo-perfecto.html&amp;docid=dxmo7baWhVvtOM&amp;imgurl=http://www.terra.com.pe/addon/img/mujer/1ac7f57ja_07p.jpg&amp;w=400&amp;h=400&amp;ei=4faMT5_fOZDDgAfYvIypDg&amp;zoom=1&amp;iact=hc&amp;vpx=556&amp;vpy=238&amp;dur=1016&amp;hovh=225&amp;hovw=225&amp;tx=104&amp;ty=95&amp;sig=106677002057087022507&amp;page=1&amp;tbnh=128&amp;tbnw=130&amp;start=0&amp;ndsp=18&amp;ved=1t:429,r:9,s:0,i:80" TargetMode="Externa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chart" Target="../charts/chart3.xml"/><Relationship Id="rId7" Type="http://schemas.openxmlformats.org/officeDocument/2006/relationships/diagramColors" Target="../diagrams/colors14.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40.emf"/></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5.xml"/><Relationship Id="rId7" Type="http://schemas.openxmlformats.org/officeDocument/2006/relationships/image" Target="../media/image41.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44.jpeg"/><Relationship Id="rId5" Type="http://schemas.openxmlformats.org/officeDocument/2006/relationships/diagramColors" Target="../diagrams/colors15.xml"/><Relationship Id="rId10" Type="http://schemas.openxmlformats.org/officeDocument/2006/relationships/image" Target="../media/image43.jpeg"/><Relationship Id="rId4" Type="http://schemas.openxmlformats.org/officeDocument/2006/relationships/diagramQuickStyle" Target="../diagrams/quickStyle15.xml"/><Relationship Id="rId9"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5.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26" Type="http://schemas.microsoft.com/office/2007/relationships/diagramDrawing" Target="../diagrams/drawing9.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5" Type="http://schemas.openxmlformats.org/officeDocument/2006/relationships/diagramColors" Target="../diagrams/colors9.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24" Type="http://schemas.openxmlformats.org/officeDocument/2006/relationships/diagramQuickStyle" Target="../diagrams/quickStyle9.xml"/><Relationship Id="rId5" Type="http://schemas.openxmlformats.org/officeDocument/2006/relationships/diagramColors" Target="../diagrams/colors5.xml"/><Relationship Id="rId15" Type="http://schemas.openxmlformats.org/officeDocument/2006/relationships/diagramColors" Target="../diagrams/colors7.xml"/><Relationship Id="rId23" Type="http://schemas.openxmlformats.org/officeDocument/2006/relationships/diagramLayout" Target="../diagrams/layout9.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 Id="rId22" Type="http://schemas.openxmlformats.org/officeDocument/2006/relationships/diagramData" Target="../diagrams/data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diagramQuickStyle" Target="../diagrams/quickStyle12.xml"/><Relationship Id="rId18" Type="http://schemas.openxmlformats.org/officeDocument/2006/relationships/image" Target="../media/image13.jpeg"/><Relationship Id="rId3" Type="http://schemas.openxmlformats.org/officeDocument/2006/relationships/image" Target="../media/image8.jpeg"/><Relationship Id="rId21" Type="http://schemas.openxmlformats.org/officeDocument/2006/relationships/image" Target="../media/image16.jpeg"/><Relationship Id="rId7" Type="http://schemas.openxmlformats.org/officeDocument/2006/relationships/diagramLayout" Target="../diagrams/layout11.xml"/><Relationship Id="rId12" Type="http://schemas.openxmlformats.org/officeDocument/2006/relationships/diagramLayout" Target="../diagrams/layout12.xml"/><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Data" Target="../diagrams/data11.xml"/><Relationship Id="rId11" Type="http://schemas.openxmlformats.org/officeDocument/2006/relationships/diagramData" Target="../diagrams/data12.xml"/><Relationship Id="rId5" Type="http://schemas.openxmlformats.org/officeDocument/2006/relationships/image" Target="../media/image10.jpeg"/><Relationship Id="rId15" Type="http://schemas.microsoft.com/office/2007/relationships/diagramDrawing" Target="../diagrams/drawing12.xml"/><Relationship Id="rId23" Type="http://schemas.openxmlformats.org/officeDocument/2006/relationships/image" Target="../media/image18.gif"/><Relationship Id="rId10" Type="http://schemas.microsoft.com/office/2007/relationships/diagramDrawing" Target="../diagrams/drawing11.xml"/><Relationship Id="rId19"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diagramColors" Target="../diagrams/colors11.xml"/><Relationship Id="rId14" Type="http://schemas.openxmlformats.org/officeDocument/2006/relationships/diagramColors" Target="../diagrams/colors12.xml"/><Relationship Id="rId22"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692275" y="1113255"/>
            <a:ext cx="6480175" cy="4247317"/>
          </a:xfrm>
          <a:prstGeom prst="rect">
            <a:avLst/>
          </a:prstGeom>
          <a:noFill/>
          <a:ln w="9525">
            <a:noFill/>
            <a:miter lim="800000"/>
            <a:headEnd/>
            <a:tailEnd/>
          </a:ln>
        </p:spPr>
        <p:txBody>
          <a:bodyPr anchor="ctr">
            <a:spAutoFit/>
          </a:bodyPr>
          <a:lstStyle/>
          <a:p>
            <a:pPr algn="ctr">
              <a:tabLst>
                <a:tab pos="781050" algn="l"/>
              </a:tabLst>
            </a:pPr>
            <a:r>
              <a:rPr lang="es-ES_tradnl" dirty="0">
                <a:latin typeface="Arial" pitchFamily="34" charset="0"/>
                <a:cs typeface="Arial" pitchFamily="34" charset="0"/>
              </a:rPr>
              <a:t>DEPARTAMENTO DE CIENCIAS ADMINISTRATIVAS</a:t>
            </a:r>
          </a:p>
          <a:p>
            <a:pPr algn="ctr">
              <a:tabLst>
                <a:tab pos="781050" algn="l"/>
              </a:tabLst>
            </a:pPr>
            <a:endParaRPr lang="es-ES_tradnl" dirty="0">
              <a:latin typeface="Arial" pitchFamily="34" charset="0"/>
              <a:cs typeface="Arial" pitchFamily="34" charset="0"/>
            </a:endParaRPr>
          </a:p>
          <a:p>
            <a:pPr algn="ctr">
              <a:tabLst>
                <a:tab pos="781050" algn="l"/>
              </a:tabLst>
            </a:pPr>
            <a:endParaRPr lang="es-ES" dirty="0">
              <a:latin typeface="Arial" pitchFamily="34" charset="0"/>
              <a:cs typeface="Arial" pitchFamily="34" charset="0"/>
            </a:endParaRPr>
          </a:p>
          <a:p>
            <a:pPr algn="ctr">
              <a:tabLst>
                <a:tab pos="781050" algn="l"/>
              </a:tabLst>
            </a:pPr>
            <a:r>
              <a:rPr lang="es-ES_tradnl" dirty="0">
                <a:latin typeface="Arial" pitchFamily="34" charset="0"/>
                <a:cs typeface="Arial" pitchFamily="34" charset="0"/>
              </a:rPr>
              <a:t> </a:t>
            </a:r>
            <a:r>
              <a:rPr lang="es-ES_tradnl" dirty="0" smtClean="0">
                <a:latin typeface="Arial" pitchFamily="34" charset="0"/>
                <a:cs typeface="Arial" pitchFamily="34" charset="0"/>
              </a:rPr>
              <a:t>“</a:t>
            </a:r>
            <a:r>
              <a:rPr lang="es-ES" dirty="0">
                <a:latin typeface="Arial" pitchFamily="34" charset="0"/>
                <a:cs typeface="Arial" pitchFamily="34" charset="0"/>
              </a:rPr>
              <a:t>ESTUDIO DEL COMPORTAMIENTO DEL CONSUMIDOR PARA EL USO DE GIMNASIOS UBICADOS EN LA PARROQUIA TUMBACO - PROVINCIA DE PICHINCHA</a:t>
            </a:r>
            <a:r>
              <a:rPr lang="es-ES" dirty="0" smtClean="0">
                <a:latin typeface="Arial" pitchFamily="34" charset="0"/>
                <a:cs typeface="Arial" pitchFamily="34" charset="0"/>
              </a:rPr>
              <a:t>.</a:t>
            </a:r>
            <a:r>
              <a:rPr lang="es-ES_tradnl" dirty="0" smtClean="0">
                <a:latin typeface="Arial" pitchFamily="34" charset="0"/>
                <a:cs typeface="Arial" pitchFamily="34" charset="0"/>
              </a:rPr>
              <a:t>”</a:t>
            </a:r>
            <a:endParaRPr lang="es-ES_tradnl" dirty="0">
              <a:latin typeface="Arial" pitchFamily="34" charset="0"/>
              <a:cs typeface="Arial" pitchFamily="34" charset="0"/>
            </a:endParaRPr>
          </a:p>
          <a:p>
            <a:pPr algn="ctr">
              <a:tabLst>
                <a:tab pos="781050" algn="l"/>
              </a:tabLst>
            </a:pPr>
            <a:endParaRPr lang="es-ES_tradnl" dirty="0">
              <a:latin typeface="Arial" pitchFamily="34" charset="0"/>
              <a:cs typeface="Arial" pitchFamily="34" charset="0"/>
            </a:endParaRPr>
          </a:p>
          <a:p>
            <a:pPr algn="ctr">
              <a:tabLst>
                <a:tab pos="781050" algn="l"/>
              </a:tabLst>
            </a:pPr>
            <a:endParaRPr lang="es-ES" dirty="0">
              <a:latin typeface="Arial" pitchFamily="34" charset="0"/>
              <a:cs typeface="Arial" pitchFamily="34" charset="0"/>
            </a:endParaRPr>
          </a:p>
          <a:p>
            <a:pPr algn="ctr">
              <a:tabLst>
                <a:tab pos="781050" algn="l"/>
              </a:tabLst>
            </a:pPr>
            <a:r>
              <a:rPr lang="es-ES" dirty="0" smtClean="0">
                <a:latin typeface="Arial" pitchFamily="34" charset="0"/>
                <a:cs typeface="Arial" pitchFamily="34" charset="0"/>
              </a:rPr>
              <a:t>GEOVANNA PAMELA CALUPIÑA ACOSTA</a:t>
            </a:r>
            <a:endParaRPr lang="es-ES" dirty="0">
              <a:latin typeface="Arial" pitchFamily="34" charset="0"/>
              <a:cs typeface="Arial" pitchFamily="34" charset="0"/>
            </a:endParaRPr>
          </a:p>
          <a:p>
            <a:pPr algn="ctr">
              <a:tabLst>
                <a:tab pos="781050" algn="l"/>
              </a:tabLst>
            </a:pPr>
            <a:endParaRPr lang="es-ES_tradnl" dirty="0">
              <a:latin typeface="Arial" pitchFamily="34" charset="0"/>
              <a:cs typeface="Arial" pitchFamily="34" charset="0"/>
            </a:endParaRPr>
          </a:p>
          <a:p>
            <a:pPr algn="ctr">
              <a:tabLst>
                <a:tab pos="781050" algn="l"/>
              </a:tabLst>
            </a:pPr>
            <a:endParaRPr lang="es-ES_tradnl" dirty="0">
              <a:latin typeface="Arial" pitchFamily="34" charset="0"/>
              <a:cs typeface="Arial" pitchFamily="34" charset="0"/>
            </a:endParaRPr>
          </a:p>
          <a:p>
            <a:pPr algn="ctr">
              <a:tabLst>
                <a:tab pos="781050" algn="l"/>
              </a:tabLst>
            </a:pPr>
            <a:r>
              <a:rPr lang="es-ES_tradnl" dirty="0">
                <a:latin typeface="Arial" pitchFamily="34" charset="0"/>
                <a:cs typeface="Arial" pitchFamily="34" charset="0"/>
              </a:rPr>
              <a:t>Tesis presentada como requisito previo a la obtención del grado de:</a:t>
            </a:r>
            <a:endParaRPr lang="es-ES" dirty="0">
              <a:latin typeface="Arial" pitchFamily="34" charset="0"/>
              <a:cs typeface="Arial" pitchFamily="34" charset="0"/>
            </a:endParaRPr>
          </a:p>
          <a:p>
            <a:pPr algn="ctr">
              <a:tabLst>
                <a:tab pos="781050" algn="l"/>
              </a:tabLst>
            </a:pPr>
            <a:r>
              <a:rPr lang="es-ES_tradnl" dirty="0">
                <a:latin typeface="Arial" pitchFamily="34" charset="0"/>
                <a:cs typeface="Arial" pitchFamily="34" charset="0"/>
              </a:rPr>
              <a:t>Ingeniería en Mercadotecnia</a:t>
            </a:r>
            <a:endParaRPr lang="es-ES" dirty="0">
              <a:latin typeface="Arial" pitchFamily="34" charset="0"/>
              <a:cs typeface="Arial" pitchFamily="34" charset="0"/>
            </a:endParaRPr>
          </a:p>
          <a:p>
            <a:pPr algn="ctr" eaLnBrk="0" hangingPunct="0">
              <a:tabLst>
                <a:tab pos="781050" algn="l"/>
              </a:tabLst>
            </a:pPr>
            <a:endParaRPr lang="es-E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1143000"/>
          </a:xfrm>
        </p:spPr>
        <p:txBody>
          <a:bodyPr/>
          <a:lstStyle/>
          <a:p>
            <a:pPr algn="ctr"/>
            <a:r>
              <a:rPr lang="es-ES" sz="2400" i="0" dirty="0" smtClean="0">
                <a:solidFill>
                  <a:schemeClr val="tx1"/>
                </a:solidFill>
                <a:effectLst/>
              </a:rPr>
              <a:t>PRONÓSTICO DE VENTAS</a:t>
            </a:r>
            <a:endParaRPr lang="es-ES" sz="2400" i="0" dirty="0">
              <a:solidFill>
                <a:schemeClr val="tx1"/>
              </a:solidFill>
              <a:effectLst/>
            </a:endParaRPr>
          </a:p>
        </p:txBody>
      </p:sp>
      <p:graphicFrame>
        <p:nvGraphicFramePr>
          <p:cNvPr id="5" name="3 Marcador de contenido"/>
          <p:cNvGraphicFramePr>
            <a:graphicFrameLocks noGrp="1"/>
          </p:cNvGraphicFramePr>
          <p:nvPr>
            <p:ph idx="1"/>
          </p:nvPr>
        </p:nvGraphicFramePr>
        <p:xfrm>
          <a:off x="1907704" y="620688"/>
          <a:ext cx="5364089" cy="1749679"/>
        </p:xfrm>
        <a:graphic>
          <a:graphicData uri="http://schemas.openxmlformats.org/drawingml/2006/table">
            <a:tbl>
              <a:tblPr/>
              <a:tblGrid>
                <a:gridCol w="894015"/>
                <a:gridCol w="894015"/>
                <a:gridCol w="1027372"/>
                <a:gridCol w="760657"/>
                <a:gridCol w="894015"/>
                <a:gridCol w="894015"/>
              </a:tblGrid>
              <a:tr h="277495">
                <a:tc>
                  <a:txBody>
                    <a:bodyPr/>
                    <a:lstStyle/>
                    <a:p>
                      <a:pPr algn="ctr">
                        <a:lnSpc>
                          <a:spcPct val="115000"/>
                        </a:lnSpc>
                        <a:spcAft>
                          <a:spcPts val="0"/>
                        </a:spcAft>
                      </a:pPr>
                      <a:r>
                        <a:rPr lang="es-ES" sz="1400" b="1" dirty="0">
                          <a:solidFill>
                            <a:schemeClr val="tx1"/>
                          </a:solidFill>
                          <a:latin typeface="+mn-lt"/>
                          <a:ea typeface="Times New Roman"/>
                          <a:cs typeface="Times New Roman"/>
                        </a:rPr>
                        <a:t>Período</a:t>
                      </a:r>
                      <a:endParaRPr lang="es-ES" sz="1400" dirty="0">
                        <a:solidFill>
                          <a:schemeClr val="tx1"/>
                        </a:solidFill>
                        <a:latin typeface="+mn-lt"/>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US" sz="1400" b="1" dirty="0" err="1">
                          <a:solidFill>
                            <a:schemeClr val="tx1"/>
                          </a:solidFill>
                          <a:latin typeface="+mn-lt"/>
                          <a:ea typeface="Times New Roman"/>
                          <a:cs typeface="Times New Roman"/>
                        </a:rPr>
                        <a:t>Año</a:t>
                      </a:r>
                      <a:endParaRPr lang="es-ES" sz="1400" dirty="0">
                        <a:solidFill>
                          <a:schemeClr val="tx1"/>
                        </a:solidFill>
                        <a:latin typeface="+mn-lt"/>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s-ES" sz="1400" b="1" dirty="0">
                          <a:solidFill>
                            <a:schemeClr val="tx1"/>
                          </a:solidFill>
                          <a:latin typeface="+mn-lt"/>
                          <a:ea typeface="Times New Roman"/>
                          <a:cs typeface="Times New Roman"/>
                        </a:rPr>
                        <a:t>Ventas (y)</a:t>
                      </a:r>
                      <a:endParaRPr lang="es-ES" sz="1400" dirty="0">
                        <a:solidFill>
                          <a:schemeClr val="tx1"/>
                        </a:solidFill>
                        <a:latin typeface="+mn-lt"/>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US" sz="1400" b="1" dirty="0">
                          <a:solidFill>
                            <a:schemeClr val="tx1"/>
                          </a:solidFill>
                          <a:latin typeface="+mn-lt"/>
                          <a:ea typeface="Times New Roman"/>
                          <a:cs typeface="Times New Roman"/>
                        </a:rPr>
                        <a:t>X</a:t>
                      </a:r>
                      <a:endParaRPr lang="es-ES" sz="1400" dirty="0">
                        <a:solidFill>
                          <a:schemeClr val="tx1"/>
                        </a:solidFill>
                        <a:latin typeface="+mn-lt"/>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US" sz="1400" b="1" dirty="0" err="1">
                          <a:solidFill>
                            <a:schemeClr val="tx1"/>
                          </a:solidFill>
                          <a:latin typeface="+mn-lt"/>
                          <a:ea typeface="Times New Roman"/>
                          <a:cs typeface="Times New Roman"/>
                        </a:rPr>
                        <a:t>Xy</a:t>
                      </a:r>
                      <a:endParaRPr lang="es-ES" sz="1400" dirty="0">
                        <a:solidFill>
                          <a:schemeClr val="tx1"/>
                        </a:solidFill>
                        <a:latin typeface="+mn-lt"/>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US" sz="1400" b="1" dirty="0">
                          <a:solidFill>
                            <a:schemeClr val="tx1"/>
                          </a:solidFill>
                          <a:latin typeface="+mn-lt"/>
                          <a:ea typeface="Times New Roman"/>
                          <a:cs typeface="Times New Roman"/>
                        </a:rPr>
                        <a:t>x2</a:t>
                      </a:r>
                      <a:endParaRPr lang="es-ES" sz="1400" dirty="0">
                        <a:solidFill>
                          <a:schemeClr val="tx1"/>
                        </a:solidFill>
                        <a:latin typeface="+mn-lt"/>
                        <a:ea typeface="Calibri"/>
                        <a:cs typeface="Times New Roman"/>
                      </a:endParaRPr>
                    </a:p>
                  </a:txBody>
                  <a:tcPr marL="68580" marR="68580" marT="0" marB="0">
                    <a:lnL>
                      <a:noFill/>
                    </a:lnL>
                    <a:lnR>
                      <a:noFill/>
                    </a:lnR>
                    <a:lnT>
                      <a:noFill/>
                    </a:lnT>
                    <a:lnB w="28575" cap="flat" cmpd="sng" algn="ctr">
                      <a:solidFill>
                        <a:srgbClr val="FFFFFF"/>
                      </a:solidFill>
                      <a:prstDash val="solid"/>
                      <a:round/>
                      <a:headEnd type="none" w="med" len="med"/>
                      <a:tailEnd type="none" w="med" len="med"/>
                    </a:lnB>
                    <a:solidFill>
                      <a:schemeClr val="accent1">
                        <a:lumMod val="40000"/>
                        <a:lumOff val="60000"/>
                      </a:schemeClr>
                    </a:solidFill>
                  </a:tcPr>
                </a:tc>
              </a:tr>
              <a:tr h="190500">
                <a:tc>
                  <a:txBody>
                    <a:bodyPr/>
                    <a:lstStyle/>
                    <a:p>
                      <a:pPr algn="ctr">
                        <a:lnSpc>
                          <a:spcPct val="115000"/>
                        </a:lnSpc>
                        <a:spcAft>
                          <a:spcPts val="0"/>
                        </a:spcAft>
                      </a:pPr>
                      <a:r>
                        <a:rPr lang="es-ES" sz="1400" dirty="0">
                          <a:solidFill>
                            <a:schemeClr val="bg1"/>
                          </a:solidFill>
                          <a:latin typeface="+mn-lt"/>
                          <a:ea typeface="Times New Roman"/>
                          <a:cs typeface="Times New Roman"/>
                        </a:rPr>
                        <a:t>1</a:t>
                      </a:r>
                      <a:endParaRPr lang="es-ES" sz="1400" dirty="0">
                        <a:solidFill>
                          <a:schemeClr val="bg1"/>
                        </a:solidFill>
                        <a:latin typeface="+mn-lt"/>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solidFill>
                      <a:srgbClr val="365F91"/>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2009</a:t>
                      </a:r>
                      <a:endParaRPr lang="es-ES" sz="1400" dirty="0">
                        <a:solidFill>
                          <a:schemeClr val="bg1"/>
                        </a:solidFill>
                        <a:latin typeface="+mn-lt"/>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solidFill>
                      <a:srgbClr val="365F91"/>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321.000</a:t>
                      </a:r>
                      <a:endParaRPr lang="es-ES" sz="1400" dirty="0">
                        <a:solidFill>
                          <a:schemeClr val="bg1"/>
                        </a:solidFill>
                        <a:latin typeface="+mn-lt"/>
                        <a:ea typeface="Calibri"/>
                        <a:cs typeface="Times New Roman"/>
                      </a:endParaRPr>
                    </a:p>
                  </a:txBody>
                  <a:tcPr marL="68580" marR="68580" marT="0" marB="0">
                    <a:lnL>
                      <a:noFill/>
                    </a:lnL>
                    <a:lnR>
                      <a:noFill/>
                    </a:lnR>
                    <a:lnT w="28575" cap="flat" cmpd="sng" algn="ctr">
                      <a:solidFill>
                        <a:srgbClr val="FFFFFF"/>
                      </a:solidFill>
                      <a:prstDash val="solid"/>
                      <a:round/>
                      <a:headEnd type="none" w="med" len="med"/>
                      <a:tailEnd type="none" w="med" len="med"/>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2</a:t>
                      </a:r>
                      <a:endParaRPr lang="es-ES" sz="1400">
                        <a:solidFill>
                          <a:schemeClr val="bg1"/>
                        </a:solidFill>
                        <a:latin typeface="+mn-lt"/>
                        <a:ea typeface="Calibri"/>
                        <a:cs typeface="Times New Roman"/>
                      </a:endParaRPr>
                    </a:p>
                  </a:txBody>
                  <a:tcPr marL="68580" marR="68580" marT="0" marB="0">
                    <a:lnL>
                      <a:noFill/>
                    </a:lnL>
                    <a:lnR>
                      <a:noFill/>
                    </a:lnR>
                    <a:lnT w="28575" cap="flat" cmpd="sng" algn="ctr">
                      <a:solidFill>
                        <a:srgbClr val="FFFFFF"/>
                      </a:solidFill>
                      <a:prstDash val="solid"/>
                      <a:round/>
                      <a:headEnd type="none" w="med" len="med"/>
                      <a:tailEnd type="none" w="med" len="med"/>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642000</a:t>
                      </a:r>
                      <a:endParaRPr lang="es-ES" sz="1400">
                        <a:solidFill>
                          <a:schemeClr val="bg1"/>
                        </a:solidFill>
                        <a:latin typeface="+mn-lt"/>
                        <a:ea typeface="Calibri"/>
                        <a:cs typeface="Times New Roman"/>
                      </a:endParaRPr>
                    </a:p>
                  </a:txBody>
                  <a:tcPr marL="68580" marR="68580" marT="0" marB="0">
                    <a:lnL>
                      <a:noFill/>
                    </a:lnL>
                    <a:lnR>
                      <a:noFill/>
                    </a:lnR>
                    <a:lnT w="28575" cap="flat" cmpd="sng" algn="ctr">
                      <a:solidFill>
                        <a:srgbClr val="FFFFFF"/>
                      </a:solidFill>
                      <a:prstDash val="solid"/>
                      <a:round/>
                      <a:headEnd type="none" w="med" len="med"/>
                      <a:tailEnd type="none" w="med" len="med"/>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4</a:t>
                      </a:r>
                      <a:endParaRPr lang="es-ES" sz="1400">
                        <a:solidFill>
                          <a:schemeClr val="bg1"/>
                        </a:solidFill>
                        <a:latin typeface="+mn-lt"/>
                        <a:ea typeface="Calibri"/>
                        <a:cs typeface="Times New Roman"/>
                      </a:endParaRPr>
                    </a:p>
                  </a:txBody>
                  <a:tcPr marL="68580" marR="68580" marT="0" marB="0">
                    <a:lnL>
                      <a:noFill/>
                    </a:lnL>
                    <a:lnR>
                      <a:noFill/>
                    </a:lnR>
                    <a:lnT w="28575" cap="flat" cmpd="sng" algn="ctr">
                      <a:solidFill>
                        <a:srgbClr val="FFFFFF"/>
                      </a:solidFill>
                      <a:prstDash val="solid"/>
                      <a:round/>
                      <a:headEnd type="none" w="med" len="med"/>
                      <a:tailEnd type="none" w="med" len="med"/>
                    </a:lnT>
                    <a:lnB>
                      <a:noFill/>
                    </a:lnB>
                    <a:solidFill>
                      <a:srgbClr val="365F91"/>
                    </a:solidFill>
                  </a:tcPr>
                </a:tc>
              </a:tr>
              <a:tr h="190500">
                <a:tc>
                  <a:txBody>
                    <a:bodyPr/>
                    <a:lstStyle/>
                    <a:p>
                      <a:pPr algn="ctr">
                        <a:lnSpc>
                          <a:spcPct val="115000"/>
                        </a:lnSpc>
                        <a:spcAft>
                          <a:spcPts val="0"/>
                        </a:spcAft>
                      </a:pPr>
                      <a:r>
                        <a:rPr lang="es-ES" sz="1400">
                          <a:solidFill>
                            <a:schemeClr val="bg1"/>
                          </a:solidFill>
                          <a:latin typeface="+mn-lt"/>
                          <a:ea typeface="Times New Roman"/>
                          <a:cs typeface="Times New Roman"/>
                        </a:rPr>
                        <a:t>2</a:t>
                      </a:r>
                      <a:endParaRPr lang="es-ES" sz="1400">
                        <a:solidFill>
                          <a:schemeClr val="bg1"/>
                        </a:solidFill>
                        <a:latin typeface="+mn-lt"/>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2010</a:t>
                      </a:r>
                      <a:endParaRPr lang="es-ES" sz="1400">
                        <a:solidFill>
                          <a:schemeClr val="bg1"/>
                        </a:solidFill>
                        <a:latin typeface="+mn-lt"/>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4F81BD"/>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365.550</a:t>
                      </a:r>
                      <a:endParaRPr lang="es-ES" sz="1400" dirty="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1</a:t>
                      </a:r>
                      <a:endParaRPr lang="es-ES" sz="1400" dirty="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365550</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1</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r>
              <a:tr h="190500">
                <a:tc>
                  <a:txBody>
                    <a:bodyPr/>
                    <a:lstStyle/>
                    <a:p>
                      <a:pPr algn="ctr">
                        <a:lnSpc>
                          <a:spcPct val="115000"/>
                        </a:lnSpc>
                        <a:spcAft>
                          <a:spcPts val="0"/>
                        </a:spcAft>
                      </a:pPr>
                      <a:r>
                        <a:rPr lang="es-ES" sz="1400" dirty="0">
                          <a:solidFill>
                            <a:schemeClr val="bg1"/>
                          </a:solidFill>
                          <a:latin typeface="+mn-lt"/>
                          <a:ea typeface="Times New Roman"/>
                          <a:cs typeface="Times New Roman"/>
                        </a:rPr>
                        <a:t>3</a:t>
                      </a:r>
                      <a:endParaRPr lang="es-ES" sz="1400" dirty="0">
                        <a:solidFill>
                          <a:schemeClr val="bg1"/>
                        </a:solidFill>
                        <a:latin typeface="+mn-lt"/>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2011</a:t>
                      </a:r>
                      <a:endParaRPr lang="es-ES" sz="1400">
                        <a:solidFill>
                          <a:schemeClr val="bg1"/>
                        </a:solidFill>
                        <a:latin typeface="+mn-lt"/>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365F91"/>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523.700</a:t>
                      </a:r>
                      <a:endParaRPr lang="es-ES" sz="1400" dirty="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0</a:t>
                      </a:r>
                      <a:endParaRPr lang="es-ES" sz="1400" dirty="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0</a:t>
                      </a:r>
                      <a:endParaRPr lang="es-ES" sz="1400" dirty="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0</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r>
              <a:tr h="190500">
                <a:tc>
                  <a:txBody>
                    <a:bodyPr/>
                    <a:lstStyle/>
                    <a:p>
                      <a:pPr algn="ctr">
                        <a:lnSpc>
                          <a:spcPct val="115000"/>
                        </a:lnSpc>
                        <a:spcAft>
                          <a:spcPts val="0"/>
                        </a:spcAft>
                      </a:pPr>
                      <a:r>
                        <a:rPr lang="es-ES" sz="1400">
                          <a:solidFill>
                            <a:schemeClr val="bg1"/>
                          </a:solidFill>
                          <a:latin typeface="+mn-lt"/>
                          <a:ea typeface="Times New Roman"/>
                          <a:cs typeface="Times New Roman"/>
                        </a:rPr>
                        <a:t>4</a:t>
                      </a:r>
                      <a:endParaRPr lang="es-ES" sz="1400">
                        <a:solidFill>
                          <a:schemeClr val="bg1"/>
                        </a:solidFill>
                        <a:latin typeface="+mn-lt"/>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65F91"/>
                    </a:solidFill>
                  </a:tcPr>
                </a:tc>
                <a:tc>
                  <a:txBody>
                    <a:bodyPr/>
                    <a:lstStyle/>
                    <a:p>
                      <a:pPr algn="ctr">
                        <a:lnSpc>
                          <a:spcPct val="115000"/>
                        </a:lnSpc>
                        <a:spcAft>
                          <a:spcPts val="0"/>
                        </a:spcAft>
                      </a:pPr>
                      <a:r>
                        <a:rPr lang="es-ES" sz="1400" b="1">
                          <a:solidFill>
                            <a:schemeClr val="bg1"/>
                          </a:solidFill>
                          <a:latin typeface="+mn-lt"/>
                          <a:ea typeface="Times New Roman"/>
                          <a:cs typeface="Times New Roman"/>
                        </a:rPr>
                        <a:t>2012</a:t>
                      </a:r>
                      <a:endParaRPr lang="es-ES" sz="1400">
                        <a:solidFill>
                          <a:schemeClr val="bg1"/>
                        </a:solidFill>
                        <a:latin typeface="+mn-lt"/>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4F81BD"/>
                    </a:solidFill>
                  </a:tcPr>
                </a:tc>
                <a:tc>
                  <a:txBody>
                    <a:bodyPr/>
                    <a:lstStyle/>
                    <a:p>
                      <a:pPr algn="ctr">
                        <a:lnSpc>
                          <a:spcPct val="115000"/>
                        </a:lnSpc>
                        <a:spcAft>
                          <a:spcPts val="0"/>
                        </a:spcAft>
                      </a:pPr>
                      <a:r>
                        <a:rPr lang="es-ES" sz="1400" b="1">
                          <a:solidFill>
                            <a:schemeClr val="bg1"/>
                          </a:solidFill>
                          <a:latin typeface="+mn-lt"/>
                          <a:ea typeface="Times New Roman"/>
                          <a:cs typeface="Times New Roman"/>
                        </a:rPr>
                        <a:t>606.117</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1</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606117</a:t>
                      </a:r>
                      <a:endParaRPr lang="es-ES" sz="1400" dirty="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1</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r>
              <a:tr h="190500">
                <a:tc>
                  <a:txBody>
                    <a:bodyPr/>
                    <a:lstStyle/>
                    <a:p>
                      <a:pPr algn="ctr">
                        <a:lnSpc>
                          <a:spcPct val="115000"/>
                        </a:lnSpc>
                        <a:spcAft>
                          <a:spcPts val="0"/>
                        </a:spcAft>
                      </a:pPr>
                      <a:r>
                        <a:rPr lang="es-ES" sz="1400">
                          <a:solidFill>
                            <a:schemeClr val="bg1"/>
                          </a:solidFill>
                          <a:latin typeface="+mn-lt"/>
                          <a:ea typeface="Times New Roman"/>
                          <a:cs typeface="Times New Roman"/>
                        </a:rPr>
                        <a:t>5</a:t>
                      </a:r>
                      <a:endParaRPr lang="es-ES" sz="1400">
                        <a:solidFill>
                          <a:schemeClr val="bg1"/>
                        </a:solidFill>
                        <a:latin typeface="+mn-lt"/>
                        <a:ea typeface="Calibri"/>
                        <a:cs typeface="Times New Roman"/>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65F91"/>
                    </a:solidFill>
                  </a:tcPr>
                </a:tc>
                <a:tc>
                  <a:txBody>
                    <a:bodyPr/>
                    <a:lstStyle/>
                    <a:p>
                      <a:pPr algn="ctr">
                        <a:lnSpc>
                          <a:spcPct val="115000"/>
                        </a:lnSpc>
                        <a:spcAft>
                          <a:spcPts val="0"/>
                        </a:spcAft>
                      </a:pPr>
                      <a:r>
                        <a:rPr lang="es-ES" sz="1400" b="1">
                          <a:solidFill>
                            <a:schemeClr val="bg1"/>
                          </a:solidFill>
                          <a:latin typeface="+mn-lt"/>
                          <a:ea typeface="Times New Roman"/>
                          <a:cs typeface="Times New Roman"/>
                        </a:rPr>
                        <a:t>2013</a:t>
                      </a:r>
                      <a:endParaRPr lang="es-ES" sz="1400">
                        <a:solidFill>
                          <a:schemeClr val="bg1"/>
                        </a:solidFill>
                        <a:latin typeface="+mn-lt"/>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365F91"/>
                    </a:solidFill>
                  </a:tcPr>
                </a:tc>
                <a:tc>
                  <a:txBody>
                    <a:bodyPr/>
                    <a:lstStyle/>
                    <a:p>
                      <a:pPr algn="ctr">
                        <a:lnSpc>
                          <a:spcPct val="115000"/>
                        </a:lnSpc>
                        <a:spcAft>
                          <a:spcPts val="0"/>
                        </a:spcAft>
                      </a:pPr>
                      <a:r>
                        <a:rPr lang="es-ES" sz="1400" b="1">
                          <a:solidFill>
                            <a:schemeClr val="bg1"/>
                          </a:solidFill>
                          <a:latin typeface="+mn-lt"/>
                          <a:ea typeface="Times New Roman"/>
                          <a:cs typeface="Times New Roman"/>
                        </a:rPr>
                        <a:t>974.818</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2</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c>
                  <a:txBody>
                    <a:bodyPr/>
                    <a:lstStyle/>
                    <a:p>
                      <a:pPr algn="ctr">
                        <a:lnSpc>
                          <a:spcPct val="115000"/>
                        </a:lnSpc>
                        <a:spcAft>
                          <a:spcPts val="0"/>
                        </a:spcAft>
                      </a:pPr>
                      <a:r>
                        <a:rPr lang="es-ES" sz="1400" dirty="0">
                          <a:solidFill>
                            <a:schemeClr val="bg1"/>
                          </a:solidFill>
                          <a:latin typeface="+mn-lt"/>
                          <a:ea typeface="Times New Roman"/>
                          <a:cs typeface="Times New Roman"/>
                        </a:rPr>
                        <a:t>1949636</a:t>
                      </a:r>
                      <a:endParaRPr lang="es-ES" sz="1400" dirty="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c>
                  <a:txBody>
                    <a:bodyPr/>
                    <a:lstStyle/>
                    <a:p>
                      <a:pPr algn="ctr">
                        <a:lnSpc>
                          <a:spcPct val="115000"/>
                        </a:lnSpc>
                        <a:spcAft>
                          <a:spcPts val="0"/>
                        </a:spcAft>
                      </a:pPr>
                      <a:r>
                        <a:rPr lang="es-ES" sz="1400">
                          <a:solidFill>
                            <a:schemeClr val="bg1"/>
                          </a:solidFill>
                          <a:latin typeface="+mn-lt"/>
                          <a:ea typeface="Times New Roman"/>
                          <a:cs typeface="Times New Roman"/>
                        </a:rPr>
                        <a:t>4</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365F91"/>
                    </a:solidFill>
                  </a:tcPr>
                </a:tc>
              </a:tr>
              <a:tr h="190500">
                <a:tc>
                  <a:txBody>
                    <a:bodyPr/>
                    <a:lstStyle/>
                    <a:p>
                      <a:pPr algn="ctr"/>
                      <a:r>
                        <a:rPr lang="es-ES" sz="1400" dirty="0" smtClean="0">
                          <a:solidFill>
                            <a:schemeClr val="bg1"/>
                          </a:solidFill>
                          <a:latin typeface="+mn-lt"/>
                          <a:ea typeface="Times New Roman"/>
                        </a:rPr>
                        <a:t>6</a:t>
                      </a:r>
                      <a:r>
                        <a:rPr lang="es-ES" sz="1400" dirty="0" smtClean="0">
                          <a:solidFill>
                            <a:schemeClr val="bg1"/>
                          </a:solidFill>
                          <a:latin typeface="+mn-lt"/>
                        </a:rPr>
                        <a:t> </a:t>
                      </a:r>
                      <a:endParaRPr lang="es-ES" sz="1400" dirty="0">
                        <a:solidFill>
                          <a:schemeClr val="bg1"/>
                        </a:solidFill>
                        <a:latin typeface="+mn-lt"/>
                      </a:endParaRPr>
                    </a:p>
                  </a:txBody>
                  <a:tcPr marL="68580" marR="68580" marT="0" marB="0">
                    <a:lnL>
                      <a:noFill/>
                    </a:lnL>
                    <a:lnR w="28575" cap="flat" cmpd="sng" algn="ctr">
                      <a:solidFill>
                        <a:srgbClr val="FFFFFF"/>
                      </a:solidFill>
                      <a:prstDash val="solid"/>
                      <a:round/>
                      <a:headEnd type="none" w="med" len="med"/>
                      <a:tailEnd type="none" w="med" len="med"/>
                    </a:lnR>
                    <a:lnT>
                      <a:noFill/>
                    </a:lnT>
                    <a:lnB>
                      <a:noFill/>
                    </a:lnB>
                    <a:solidFill>
                      <a:srgbClr val="365F91"/>
                    </a:solidFill>
                  </a:tcPr>
                </a:tc>
                <a:tc>
                  <a:txBody>
                    <a:bodyPr/>
                    <a:lstStyle/>
                    <a:p>
                      <a:pPr algn="ctr">
                        <a:lnSpc>
                          <a:spcPct val="115000"/>
                        </a:lnSpc>
                        <a:spcAft>
                          <a:spcPts val="0"/>
                        </a:spcAft>
                      </a:pPr>
                      <a:r>
                        <a:rPr lang="es-ES" sz="1400" b="1">
                          <a:solidFill>
                            <a:schemeClr val="bg1"/>
                          </a:solidFill>
                          <a:latin typeface="+mn-lt"/>
                          <a:ea typeface="Times New Roman"/>
                          <a:cs typeface="Times New Roman"/>
                        </a:rPr>
                        <a:t>2014</a:t>
                      </a:r>
                      <a:endParaRPr lang="es-ES" sz="1400">
                        <a:solidFill>
                          <a:schemeClr val="bg1"/>
                        </a:solidFill>
                        <a:latin typeface="+mn-lt"/>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a:noFill/>
                    </a:lnR>
                    <a:lnT>
                      <a:noFill/>
                    </a:lnT>
                    <a:lnB>
                      <a:noFill/>
                    </a:lnB>
                    <a:solidFill>
                      <a:srgbClr val="4F81BD"/>
                    </a:solidFill>
                  </a:tcPr>
                </a:tc>
                <a:tc>
                  <a:txBody>
                    <a:bodyPr/>
                    <a:lstStyle/>
                    <a:p>
                      <a:pPr algn="ctr">
                        <a:lnSpc>
                          <a:spcPct val="115000"/>
                        </a:lnSpc>
                        <a:spcAft>
                          <a:spcPts val="0"/>
                        </a:spcAft>
                      </a:pPr>
                      <a:r>
                        <a:rPr lang="es-ES" sz="1400" b="1">
                          <a:solidFill>
                            <a:schemeClr val="bg1"/>
                          </a:solidFill>
                          <a:latin typeface="+mn-lt"/>
                          <a:ea typeface="Times New Roman"/>
                          <a:cs typeface="Times New Roman"/>
                        </a:rPr>
                        <a:t>1´627.228</a:t>
                      </a:r>
                      <a:endParaRPr lang="es-ES" sz="1400">
                        <a:solidFill>
                          <a:schemeClr val="bg1"/>
                        </a:solidFill>
                        <a:latin typeface="+mn-lt"/>
                        <a:ea typeface="Calibri"/>
                        <a:cs typeface="Times New Roman"/>
                      </a:endParaRPr>
                    </a:p>
                  </a:txBody>
                  <a:tcPr marL="68580" marR="68580" marT="0" marB="0">
                    <a:lnL>
                      <a:noFill/>
                    </a:lnL>
                    <a:lnR>
                      <a:noFill/>
                    </a:lnR>
                    <a:lnT>
                      <a:noFill/>
                    </a:lnT>
                    <a:lnB>
                      <a:noFill/>
                    </a:lnB>
                    <a:solidFill>
                      <a:srgbClr val="4F81BD"/>
                    </a:solidFill>
                  </a:tcPr>
                </a:tc>
                <a:tc>
                  <a:txBody>
                    <a:bodyPr/>
                    <a:lstStyle/>
                    <a:p>
                      <a:endParaRPr lang="es-ES" sz="1400">
                        <a:solidFill>
                          <a:schemeClr val="bg1"/>
                        </a:solidFill>
                        <a:latin typeface="+mn-lt"/>
                      </a:endParaRPr>
                    </a:p>
                  </a:txBody>
                  <a:tcPr marL="68580" marR="68580" marT="0" marB="0">
                    <a:lnL>
                      <a:noFill/>
                    </a:lnL>
                    <a:lnR>
                      <a:noFill/>
                    </a:lnR>
                    <a:lnT>
                      <a:noFill/>
                    </a:lnT>
                    <a:lnB>
                      <a:noFill/>
                    </a:lnB>
                    <a:solidFill>
                      <a:srgbClr val="4F81BD"/>
                    </a:solidFill>
                  </a:tcPr>
                </a:tc>
                <a:tc>
                  <a:txBody>
                    <a:bodyPr/>
                    <a:lstStyle/>
                    <a:p>
                      <a:endParaRPr lang="es-ES" sz="1400" dirty="0">
                        <a:solidFill>
                          <a:schemeClr val="bg1"/>
                        </a:solidFill>
                        <a:latin typeface="+mn-lt"/>
                      </a:endParaRPr>
                    </a:p>
                  </a:txBody>
                  <a:tcPr marL="68580" marR="68580" marT="0" marB="0">
                    <a:lnL>
                      <a:noFill/>
                    </a:lnL>
                    <a:lnR>
                      <a:noFill/>
                    </a:lnR>
                    <a:lnT>
                      <a:noFill/>
                    </a:lnT>
                    <a:lnB>
                      <a:noFill/>
                    </a:lnB>
                    <a:solidFill>
                      <a:srgbClr val="4F81BD"/>
                    </a:solidFill>
                  </a:tcPr>
                </a:tc>
                <a:tc>
                  <a:txBody>
                    <a:bodyPr/>
                    <a:lstStyle/>
                    <a:p>
                      <a:endParaRPr lang="es-ES" sz="1400" dirty="0">
                        <a:solidFill>
                          <a:schemeClr val="bg1"/>
                        </a:solidFill>
                        <a:latin typeface="+mn-lt"/>
                      </a:endParaRPr>
                    </a:p>
                  </a:txBody>
                  <a:tcPr marL="68580" marR="68580" marT="0" marB="0">
                    <a:lnL>
                      <a:noFill/>
                    </a:lnL>
                    <a:lnR>
                      <a:noFill/>
                    </a:lnR>
                    <a:lnT>
                      <a:noFill/>
                    </a:lnT>
                    <a:lnB>
                      <a:noFill/>
                    </a:lnB>
                    <a:solidFill>
                      <a:srgbClr val="4F81BD"/>
                    </a:solidFill>
                  </a:tcPr>
                </a:tc>
              </a:tr>
            </a:tbl>
          </a:graphicData>
        </a:graphic>
      </p:graphicFrame>
      <p:graphicFrame>
        <p:nvGraphicFramePr>
          <p:cNvPr id="6" name="5 Gráfico"/>
          <p:cNvGraphicFramePr/>
          <p:nvPr/>
        </p:nvGraphicFramePr>
        <p:xfrm>
          <a:off x="1403648" y="2276872"/>
          <a:ext cx="6624736" cy="36020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97768"/>
            <a:ext cx="8229600" cy="1143000"/>
          </a:xfrm>
        </p:spPr>
        <p:txBody>
          <a:bodyPr/>
          <a:lstStyle/>
          <a:p>
            <a:pPr algn="ctr"/>
            <a:r>
              <a:rPr lang="es-ES" sz="2500" i="0" dirty="0" smtClean="0">
                <a:solidFill>
                  <a:schemeClr val="tx1"/>
                </a:solidFill>
                <a:effectLst/>
              </a:rPr>
              <a:t>FACTORES QUE INFLUYEN EN LA CONDUCTA DEL CONSUMIDOR</a:t>
            </a:r>
            <a:endParaRPr lang="es-ES" sz="2500" i="0" dirty="0">
              <a:solidFill>
                <a:schemeClr val="tx1"/>
              </a:solidFill>
              <a:effectLst/>
            </a:endParaRPr>
          </a:p>
        </p:txBody>
      </p:sp>
      <p:pic>
        <p:nvPicPr>
          <p:cNvPr id="5" name="4 Imagen"/>
          <p:cNvPicPr/>
          <p:nvPr/>
        </p:nvPicPr>
        <p:blipFill>
          <a:blip r:embed="rId2" cstate="print"/>
          <a:srcRect l="19235" t="46368" r="12012" b="3419"/>
          <a:stretch>
            <a:fillRect/>
          </a:stretch>
        </p:blipFill>
        <p:spPr bwMode="auto">
          <a:xfrm>
            <a:off x="467544" y="1620128"/>
            <a:ext cx="3960440" cy="3681080"/>
          </a:xfrm>
          <a:prstGeom prst="rect">
            <a:avLst/>
          </a:prstGeom>
          <a:noFill/>
          <a:ln w="22225">
            <a:noFill/>
            <a:miter lim="800000"/>
            <a:headEnd/>
            <a:tailEnd/>
          </a:ln>
        </p:spPr>
      </p:pic>
      <p:sp>
        <p:nvSpPr>
          <p:cNvPr id="6" name="2 Marcador de contenido"/>
          <p:cNvSpPr>
            <a:spLocks noGrp="1"/>
          </p:cNvSpPr>
          <p:nvPr>
            <p:ph idx="1"/>
          </p:nvPr>
        </p:nvSpPr>
        <p:spPr>
          <a:xfrm>
            <a:off x="179512" y="1124744"/>
            <a:ext cx="8229600" cy="460648"/>
          </a:xfrm>
        </p:spPr>
        <p:txBody>
          <a:bodyPr/>
          <a:lstStyle/>
          <a:p>
            <a:r>
              <a:rPr lang="es-ES" sz="1800" b="1" dirty="0" smtClean="0">
                <a:solidFill>
                  <a:schemeClr val="tx1"/>
                </a:solidFill>
              </a:rPr>
              <a:t>Factores Culturales</a:t>
            </a:r>
            <a:endParaRPr lang="es-ES" sz="1800" b="1" dirty="0">
              <a:solidFill>
                <a:schemeClr val="tx1"/>
              </a:solidFill>
            </a:endParaRPr>
          </a:p>
        </p:txBody>
      </p:sp>
      <p:pic>
        <p:nvPicPr>
          <p:cNvPr id="7" name="6 Imagen"/>
          <p:cNvPicPr/>
          <p:nvPr/>
        </p:nvPicPr>
        <p:blipFill>
          <a:blip r:embed="rId3" cstate="print"/>
          <a:srcRect l="16785" t="26950" r="9262" b="7801"/>
          <a:stretch>
            <a:fillRect/>
          </a:stretch>
        </p:blipFill>
        <p:spPr bwMode="auto">
          <a:xfrm>
            <a:off x="4427984" y="1916832"/>
            <a:ext cx="4464496" cy="3266411"/>
          </a:xfrm>
          <a:prstGeom prst="rect">
            <a:avLst/>
          </a:prstGeom>
          <a:noFill/>
          <a:ln w="22225">
            <a:noFill/>
            <a:miter lim="800000"/>
            <a:headEnd/>
            <a:tailEnd/>
          </a:ln>
        </p:spPr>
      </p:pic>
      <p:sp>
        <p:nvSpPr>
          <p:cNvPr id="8" name="7 Rectángulo redondeado"/>
          <p:cNvSpPr/>
          <p:nvPr/>
        </p:nvSpPr>
        <p:spPr>
          <a:xfrm>
            <a:off x="899592" y="5373216"/>
            <a:ext cx="7632848"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Los clientes buscan el deporte para moldear su figura, liberar el estrés, mantener un buen físico, o simplemente como un reto personal.</a:t>
            </a:r>
            <a:endParaRPr lang="es-ES" sz="1400" dirty="0">
              <a:solidFill>
                <a:schemeClr val="tx1"/>
              </a:solidFill>
            </a:endParaRPr>
          </a:p>
        </p:txBody>
      </p:sp>
      <p:sp>
        <p:nvSpPr>
          <p:cNvPr id="9" name="8 Bisel"/>
          <p:cNvSpPr/>
          <p:nvPr/>
        </p:nvSpPr>
        <p:spPr>
          <a:xfrm>
            <a:off x="7308304" y="1124744"/>
            <a:ext cx="158417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Cultura</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t3.gstatic.com/images?q=tbn:ANd9GcS3_e_TK2usXtKRI12SfzS_Cq4s9WZAQVxSdaks-GGO1mHkLqEVyA"/>
          <p:cNvPicPr>
            <a:picLocks noChangeAspect="1" noChangeArrowheads="1"/>
          </p:cNvPicPr>
          <p:nvPr/>
        </p:nvPicPr>
        <p:blipFill>
          <a:blip r:embed="rId2" cstate="print"/>
          <a:srcRect/>
          <a:stretch>
            <a:fillRect/>
          </a:stretch>
        </p:blipFill>
        <p:spPr bwMode="auto">
          <a:xfrm>
            <a:off x="3563888" y="2492896"/>
            <a:ext cx="2466975" cy="1847851"/>
          </a:xfrm>
          <a:prstGeom prst="rect">
            <a:avLst/>
          </a:prstGeom>
          <a:noFill/>
        </p:spPr>
      </p:pic>
      <p:sp>
        <p:nvSpPr>
          <p:cNvPr id="4" name="3 Bisel"/>
          <p:cNvSpPr/>
          <p:nvPr/>
        </p:nvSpPr>
        <p:spPr>
          <a:xfrm>
            <a:off x="539552" y="548680"/>
            <a:ext cx="2376264" cy="57606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Clase social</a:t>
            </a:r>
            <a:endParaRPr lang="es-ES" dirty="0"/>
          </a:p>
        </p:txBody>
      </p:sp>
      <p:graphicFrame>
        <p:nvGraphicFramePr>
          <p:cNvPr id="5" name="4 Diagrama"/>
          <p:cNvGraphicFramePr/>
          <p:nvPr/>
        </p:nvGraphicFramePr>
        <p:xfrm>
          <a:off x="2051720" y="1397000"/>
          <a:ext cx="53285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l_fi" descr="http://cuponaso.com/content/uploads/companies/ventura-logo.jpg"/>
          <p:cNvPicPr/>
          <p:nvPr/>
        </p:nvPicPr>
        <p:blipFill>
          <a:blip r:embed="rId8" cstate="print"/>
          <a:srcRect/>
          <a:stretch>
            <a:fillRect/>
          </a:stretch>
        </p:blipFill>
        <p:spPr bwMode="auto">
          <a:xfrm>
            <a:off x="5220072" y="1124744"/>
            <a:ext cx="504056" cy="431319"/>
          </a:xfrm>
          <a:prstGeom prst="rect">
            <a:avLst/>
          </a:prstGeom>
          <a:noFill/>
          <a:ln w="25400">
            <a:solidFill>
              <a:srgbClr val="0070C0"/>
            </a:solidFill>
            <a:miter lim="800000"/>
            <a:headEnd/>
            <a:tailEnd/>
          </a:ln>
        </p:spPr>
      </p:pic>
      <p:pic>
        <p:nvPicPr>
          <p:cNvPr id="8" name="il_fi" descr="http://cuponaso.com/content/uploads/companies/ventura-logo.jpg"/>
          <p:cNvPicPr/>
          <p:nvPr/>
        </p:nvPicPr>
        <p:blipFill>
          <a:blip r:embed="rId8" cstate="print"/>
          <a:srcRect/>
          <a:stretch>
            <a:fillRect/>
          </a:stretch>
        </p:blipFill>
        <p:spPr bwMode="auto">
          <a:xfrm>
            <a:off x="6444208" y="2276872"/>
            <a:ext cx="504056" cy="431319"/>
          </a:xfrm>
          <a:prstGeom prst="rect">
            <a:avLst/>
          </a:prstGeom>
          <a:noFill/>
          <a:ln w="25400">
            <a:solidFill>
              <a:srgbClr val="0070C0"/>
            </a:solidFill>
            <a:miter lim="800000"/>
            <a:headEnd/>
            <a:tailEnd/>
          </a:ln>
        </p:spPr>
      </p:pic>
      <p:pic>
        <p:nvPicPr>
          <p:cNvPr id="10" name="9 Imagen"/>
          <p:cNvPicPr/>
          <p:nvPr/>
        </p:nvPicPr>
        <p:blipFill>
          <a:blip r:embed="rId9" cstate="print"/>
          <a:srcRect l="51205" t="48394" r="34685" b="29587"/>
          <a:stretch>
            <a:fillRect/>
          </a:stretch>
        </p:blipFill>
        <p:spPr bwMode="auto">
          <a:xfrm>
            <a:off x="6876256" y="2708920"/>
            <a:ext cx="576064" cy="504056"/>
          </a:xfrm>
          <a:prstGeom prst="rect">
            <a:avLst/>
          </a:prstGeom>
          <a:noFill/>
          <a:ln w="22225">
            <a:noFill/>
            <a:miter lim="800000"/>
            <a:headEnd/>
            <a:tailEnd/>
          </a:ln>
        </p:spPr>
      </p:pic>
      <p:pic>
        <p:nvPicPr>
          <p:cNvPr id="11" name="10 Imagen"/>
          <p:cNvPicPr/>
          <p:nvPr/>
        </p:nvPicPr>
        <p:blipFill>
          <a:blip r:embed="rId9" cstate="print"/>
          <a:srcRect l="51205" t="48394" r="34685" b="29587"/>
          <a:stretch>
            <a:fillRect/>
          </a:stretch>
        </p:blipFill>
        <p:spPr bwMode="auto">
          <a:xfrm rot="306463">
            <a:off x="6372200" y="4437112"/>
            <a:ext cx="576064" cy="504056"/>
          </a:xfrm>
          <a:prstGeom prst="rect">
            <a:avLst/>
          </a:prstGeom>
          <a:noFill/>
          <a:ln w="22225">
            <a:noFill/>
            <a:miter lim="800000"/>
            <a:headEnd/>
            <a:tailEnd/>
          </a:ln>
        </p:spPr>
      </p:pic>
      <p:pic>
        <p:nvPicPr>
          <p:cNvPr id="12" name="11 Imagen"/>
          <p:cNvPicPr/>
          <p:nvPr/>
        </p:nvPicPr>
        <p:blipFill>
          <a:blip r:embed="rId10" cstate="print"/>
          <a:srcRect l="49948" t="50917" r="31697" b="30046"/>
          <a:stretch>
            <a:fillRect/>
          </a:stretch>
        </p:blipFill>
        <p:spPr bwMode="auto">
          <a:xfrm>
            <a:off x="6444208" y="5013176"/>
            <a:ext cx="720080" cy="398554"/>
          </a:xfrm>
          <a:prstGeom prst="rect">
            <a:avLst/>
          </a:prstGeom>
          <a:noFill/>
          <a:ln w="22225">
            <a:noFill/>
            <a:miter lim="800000"/>
            <a:headEnd/>
            <a:tailEnd/>
          </a:ln>
        </p:spPr>
      </p:pic>
      <p:pic>
        <p:nvPicPr>
          <p:cNvPr id="13" name="12 Imagen"/>
          <p:cNvPicPr/>
          <p:nvPr/>
        </p:nvPicPr>
        <p:blipFill>
          <a:blip r:embed="rId11" cstate="print"/>
          <a:srcRect l="36364" r="36363" b="10179"/>
          <a:stretch>
            <a:fillRect/>
          </a:stretch>
        </p:blipFill>
        <p:spPr bwMode="auto">
          <a:xfrm>
            <a:off x="4427984" y="4509120"/>
            <a:ext cx="629676" cy="671252"/>
          </a:xfrm>
          <a:prstGeom prst="rect">
            <a:avLst/>
          </a:prstGeom>
          <a:noFill/>
          <a:ln w="22225">
            <a:noFill/>
            <a:miter lim="800000"/>
            <a:headEnd/>
            <a:tailEnd/>
          </a:ln>
        </p:spPr>
      </p:pic>
      <p:pic>
        <p:nvPicPr>
          <p:cNvPr id="14" name="13 Imagen"/>
          <p:cNvPicPr/>
          <p:nvPr/>
        </p:nvPicPr>
        <p:blipFill>
          <a:blip r:embed="rId11" cstate="print"/>
          <a:srcRect r="63636" b="10179"/>
          <a:stretch>
            <a:fillRect/>
          </a:stretch>
        </p:blipFill>
        <p:spPr bwMode="auto">
          <a:xfrm rot="21398305">
            <a:off x="2516264" y="5359153"/>
            <a:ext cx="858333" cy="521496"/>
          </a:xfrm>
          <a:prstGeom prst="rect">
            <a:avLst/>
          </a:prstGeom>
          <a:noFill/>
          <a:ln w="22225">
            <a:noFill/>
            <a:miter lim="800000"/>
            <a:headEnd/>
            <a:tailEnd/>
          </a:ln>
        </p:spPr>
      </p:pic>
      <p:pic>
        <p:nvPicPr>
          <p:cNvPr id="15" name="14 Imagen"/>
          <p:cNvPicPr/>
          <p:nvPr/>
        </p:nvPicPr>
        <p:blipFill>
          <a:blip r:embed="rId11" cstate="print"/>
          <a:srcRect l="63636" b="10179"/>
          <a:stretch>
            <a:fillRect/>
          </a:stretch>
        </p:blipFill>
        <p:spPr bwMode="auto">
          <a:xfrm rot="21068447">
            <a:off x="2183068" y="4571251"/>
            <a:ext cx="846483" cy="511709"/>
          </a:xfrm>
          <a:prstGeom prst="rect">
            <a:avLst/>
          </a:prstGeom>
          <a:noFill/>
          <a:ln w="22225">
            <a:noFill/>
            <a:miter lim="800000"/>
            <a:headEnd/>
            <a:tailEnd/>
          </a:ln>
        </p:spPr>
      </p:pic>
      <p:pic>
        <p:nvPicPr>
          <p:cNvPr id="17" name="16 Imagen"/>
          <p:cNvPicPr/>
          <p:nvPr/>
        </p:nvPicPr>
        <p:blipFill>
          <a:blip r:embed="rId12" cstate="print"/>
          <a:srcRect l="73378"/>
          <a:stretch>
            <a:fillRect/>
          </a:stretch>
        </p:blipFill>
        <p:spPr bwMode="auto">
          <a:xfrm rot="20944136">
            <a:off x="1899550" y="2263658"/>
            <a:ext cx="504056" cy="657130"/>
          </a:xfrm>
          <a:prstGeom prst="rect">
            <a:avLst/>
          </a:prstGeom>
          <a:noFill/>
          <a:ln w="22225">
            <a:noFill/>
            <a:miter lim="800000"/>
            <a:headEnd/>
            <a:tailEnd/>
          </a:ln>
        </p:spPr>
      </p:pic>
      <p:pic>
        <p:nvPicPr>
          <p:cNvPr id="18" name="17 Imagen"/>
          <p:cNvPicPr/>
          <p:nvPr/>
        </p:nvPicPr>
        <p:blipFill>
          <a:blip r:embed="rId11" cstate="print"/>
          <a:srcRect r="63636" b="10179"/>
          <a:stretch>
            <a:fillRect/>
          </a:stretch>
        </p:blipFill>
        <p:spPr bwMode="auto">
          <a:xfrm rot="486673">
            <a:off x="2444257" y="1974777"/>
            <a:ext cx="858333" cy="521496"/>
          </a:xfrm>
          <a:prstGeom prst="rect">
            <a:avLst/>
          </a:prstGeom>
          <a:noFill/>
          <a:ln w="22225">
            <a:noFill/>
            <a:miter lim="800000"/>
            <a:headEnd/>
            <a:tailEnd/>
          </a:ln>
        </p:spPr>
      </p:pic>
      <p:sp>
        <p:nvSpPr>
          <p:cNvPr id="19" name="18 Rectángulo redondeado"/>
          <p:cNvSpPr/>
          <p:nvPr/>
        </p:nvSpPr>
        <p:spPr>
          <a:xfrm>
            <a:off x="3851920" y="476672"/>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t>-</a:t>
            </a:r>
            <a:r>
              <a:rPr lang="es-ES" sz="1050" dirty="0" err="1" smtClean="0"/>
              <a:t>pilates</a:t>
            </a:r>
            <a:endParaRPr lang="es-ES" sz="1050" dirty="0" smtClean="0"/>
          </a:p>
          <a:p>
            <a:pPr algn="ctr"/>
            <a:r>
              <a:rPr lang="es-ES" sz="1050" dirty="0" smtClean="0"/>
              <a:t>-zona cardiovascular</a:t>
            </a:r>
          </a:p>
          <a:p>
            <a:pPr algn="ctr"/>
            <a:r>
              <a:rPr lang="es-ES" sz="1050" dirty="0" smtClean="0"/>
              <a:t>-zona de pesas</a:t>
            </a:r>
            <a:endParaRPr lang="es-ES" sz="1050" dirty="0"/>
          </a:p>
        </p:txBody>
      </p:sp>
      <p:sp>
        <p:nvSpPr>
          <p:cNvPr id="20" name="19 Rectángulo redondeado"/>
          <p:cNvSpPr/>
          <p:nvPr/>
        </p:nvSpPr>
        <p:spPr>
          <a:xfrm>
            <a:off x="7020272" y="3356992"/>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t>-spinning</a:t>
            </a:r>
          </a:p>
          <a:p>
            <a:pPr algn="ctr"/>
            <a:r>
              <a:rPr lang="es-ES" sz="1050" dirty="0" smtClean="0"/>
              <a:t>-zona cardiovascular</a:t>
            </a:r>
          </a:p>
          <a:p>
            <a:pPr algn="ctr"/>
            <a:r>
              <a:rPr lang="es-ES" sz="1050" dirty="0" smtClean="0"/>
              <a:t>-zona de pesas</a:t>
            </a:r>
            <a:endParaRPr lang="es-ES" sz="1050" dirty="0"/>
          </a:p>
        </p:txBody>
      </p:sp>
      <p:sp>
        <p:nvSpPr>
          <p:cNvPr id="21" name="20 Rectángulo redondeado"/>
          <p:cNvSpPr/>
          <p:nvPr/>
        </p:nvSpPr>
        <p:spPr>
          <a:xfrm>
            <a:off x="7092280" y="4797152"/>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t>-caminadoras</a:t>
            </a:r>
          </a:p>
          <a:p>
            <a:pPr algn="ctr"/>
            <a:r>
              <a:rPr lang="es-ES" sz="1050" dirty="0" smtClean="0"/>
              <a:t>-zona de pesas</a:t>
            </a:r>
          </a:p>
          <a:p>
            <a:pPr algn="ctr"/>
            <a:r>
              <a:rPr lang="es-ES" sz="1050" dirty="0" smtClean="0"/>
              <a:t>-zumba</a:t>
            </a:r>
            <a:endParaRPr lang="es-ES" sz="1050" dirty="0"/>
          </a:p>
        </p:txBody>
      </p:sp>
      <p:sp>
        <p:nvSpPr>
          <p:cNvPr id="22" name="21 Rectángulo redondeado"/>
          <p:cNvSpPr/>
          <p:nvPr/>
        </p:nvSpPr>
        <p:spPr>
          <a:xfrm>
            <a:off x="395536" y="4797152"/>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t>-zona de pesas</a:t>
            </a:r>
          </a:p>
          <a:p>
            <a:pPr algn="ctr"/>
            <a:r>
              <a:rPr lang="es-ES" sz="1050" dirty="0" smtClean="0"/>
              <a:t>-aeróbicos</a:t>
            </a:r>
          </a:p>
        </p:txBody>
      </p:sp>
      <p:sp>
        <p:nvSpPr>
          <p:cNvPr id="23" name="22 Rectángulo redondeado"/>
          <p:cNvSpPr/>
          <p:nvPr/>
        </p:nvSpPr>
        <p:spPr>
          <a:xfrm>
            <a:off x="395536" y="2852936"/>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t>-zona de pesas</a:t>
            </a:r>
          </a:p>
          <a:p>
            <a:pPr algn="ctr"/>
            <a:r>
              <a:rPr lang="es-ES" sz="1050" dirty="0" smtClean="0"/>
              <a:t>-</a:t>
            </a:r>
            <a:r>
              <a:rPr lang="es-ES" sz="1050" dirty="0" err="1" smtClean="0"/>
              <a:t>bailoterapia</a:t>
            </a:r>
            <a:endParaRPr lang="es-ES" sz="105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79512" y="692696"/>
            <a:ext cx="8229600" cy="460648"/>
          </a:xfrm>
        </p:spPr>
        <p:txBody>
          <a:bodyPr/>
          <a:lstStyle/>
          <a:p>
            <a:r>
              <a:rPr lang="es-ES" sz="1800" b="1" dirty="0" smtClean="0">
                <a:solidFill>
                  <a:schemeClr val="tx1"/>
                </a:solidFill>
              </a:rPr>
              <a:t>Factores Sociales</a:t>
            </a:r>
            <a:endParaRPr lang="es-ES" sz="1800" b="1" dirty="0">
              <a:solidFill>
                <a:schemeClr val="tx1"/>
              </a:solidFill>
            </a:endParaRPr>
          </a:p>
        </p:txBody>
      </p:sp>
      <p:pic>
        <p:nvPicPr>
          <p:cNvPr id="5" name="4 Imagen"/>
          <p:cNvPicPr/>
          <p:nvPr/>
        </p:nvPicPr>
        <p:blipFill>
          <a:blip r:embed="rId2" cstate="print"/>
          <a:srcRect l="4586" t="7002" r="4409"/>
          <a:stretch>
            <a:fillRect/>
          </a:stretch>
        </p:blipFill>
        <p:spPr bwMode="auto">
          <a:xfrm>
            <a:off x="323528" y="1340768"/>
            <a:ext cx="4073018" cy="3744416"/>
          </a:xfrm>
          <a:prstGeom prst="rect">
            <a:avLst/>
          </a:prstGeom>
          <a:noFill/>
          <a:ln w="25400">
            <a:noFill/>
            <a:miter lim="800000"/>
            <a:headEnd/>
            <a:tailEnd/>
          </a:ln>
        </p:spPr>
      </p:pic>
      <p:pic>
        <p:nvPicPr>
          <p:cNvPr id="6" name="5 Imagen"/>
          <p:cNvPicPr/>
          <p:nvPr/>
        </p:nvPicPr>
        <p:blipFill>
          <a:blip r:embed="rId3" cstate="print"/>
          <a:srcRect/>
          <a:stretch>
            <a:fillRect/>
          </a:stretch>
        </p:blipFill>
        <p:spPr bwMode="auto">
          <a:xfrm>
            <a:off x="4283968" y="1340768"/>
            <a:ext cx="4860032" cy="3816424"/>
          </a:xfrm>
          <a:prstGeom prst="rect">
            <a:avLst/>
          </a:prstGeom>
          <a:noFill/>
          <a:ln w="25400">
            <a:noFill/>
            <a:miter lim="800000"/>
            <a:headEnd/>
            <a:tailEnd/>
          </a:ln>
        </p:spPr>
      </p:pic>
      <p:sp>
        <p:nvSpPr>
          <p:cNvPr id="7" name="6 Rectángulo redondeado"/>
          <p:cNvSpPr/>
          <p:nvPr/>
        </p:nvSpPr>
        <p:spPr>
          <a:xfrm>
            <a:off x="971600" y="5229200"/>
            <a:ext cx="7056784" cy="432048"/>
          </a:xfrm>
          <a:prstGeom prst="roundRect">
            <a:avLst/>
          </a:prstGeom>
          <a:noFill/>
          <a:ln>
            <a:solidFill>
              <a:srgbClr val="005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Ir a un gimnasio lo hacen para alcanzar una satisfacción personal</a:t>
            </a:r>
            <a:endParaRPr lang="es-ES" sz="1400" dirty="0">
              <a:solidFill>
                <a:schemeClr val="tx1"/>
              </a:solidFill>
            </a:endParaRPr>
          </a:p>
        </p:txBody>
      </p:sp>
      <p:sp>
        <p:nvSpPr>
          <p:cNvPr id="8" name="7 Bisel"/>
          <p:cNvSpPr/>
          <p:nvPr/>
        </p:nvSpPr>
        <p:spPr>
          <a:xfrm>
            <a:off x="3851920" y="764704"/>
            <a:ext cx="158417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t>Grupos</a:t>
            </a:r>
            <a:endParaRPr lang="es-ES" sz="1300" dirty="0"/>
          </a:p>
        </p:txBody>
      </p:sp>
      <p:sp>
        <p:nvSpPr>
          <p:cNvPr id="9" name="8 Bisel"/>
          <p:cNvSpPr/>
          <p:nvPr/>
        </p:nvSpPr>
        <p:spPr>
          <a:xfrm>
            <a:off x="5652120" y="764704"/>
            <a:ext cx="158417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t>Familia</a:t>
            </a:r>
            <a:endParaRPr lang="es-ES" sz="1300" dirty="0"/>
          </a:p>
        </p:txBody>
      </p:sp>
      <p:sp>
        <p:nvSpPr>
          <p:cNvPr id="10" name="9 Bisel"/>
          <p:cNvSpPr/>
          <p:nvPr/>
        </p:nvSpPr>
        <p:spPr>
          <a:xfrm>
            <a:off x="7308304" y="764704"/>
            <a:ext cx="158417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300" dirty="0" smtClean="0"/>
              <a:t>Función y condición</a:t>
            </a:r>
            <a:endParaRPr lang="es-ES" sz="13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07504" y="260648"/>
            <a:ext cx="8229600" cy="460648"/>
          </a:xfrm>
        </p:spPr>
        <p:txBody>
          <a:bodyPr/>
          <a:lstStyle/>
          <a:p>
            <a:r>
              <a:rPr lang="es-ES" sz="1800" b="1" dirty="0" smtClean="0">
                <a:solidFill>
                  <a:schemeClr val="tx1"/>
                </a:solidFill>
              </a:rPr>
              <a:t>Factores Personales</a:t>
            </a:r>
            <a:endParaRPr lang="es-ES" sz="1800" b="1" dirty="0">
              <a:solidFill>
                <a:schemeClr val="tx1"/>
              </a:solidFill>
            </a:endParaRPr>
          </a:p>
        </p:txBody>
      </p:sp>
      <p:sp>
        <p:nvSpPr>
          <p:cNvPr id="6" name="5 Bisel"/>
          <p:cNvSpPr/>
          <p:nvPr/>
        </p:nvSpPr>
        <p:spPr>
          <a:xfrm>
            <a:off x="467544" y="764704"/>
            <a:ext cx="2880320"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Edad y etapas del ciclo de vida</a:t>
            </a:r>
            <a:endParaRPr lang="es-ES" sz="1400" dirty="0"/>
          </a:p>
        </p:txBody>
      </p:sp>
      <p:pic>
        <p:nvPicPr>
          <p:cNvPr id="7" name="rg_hi" descr="http://t3.gstatic.com/images?q=tbn:ANd9GcTxoMDGL--uajh6J83bJDWI_dxw6tDLfh6y3hoi4G2yNm3gzEUr">
            <a:hlinkClick r:id="rId2"/>
          </p:cNvPr>
          <p:cNvPicPr/>
          <p:nvPr/>
        </p:nvPicPr>
        <p:blipFill>
          <a:blip r:embed="rId3" cstate="print"/>
          <a:srcRect/>
          <a:stretch>
            <a:fillRect/>
          </a:stretch>
        </p:blipFill>
        <p:spPr bwMode="auto">
          <a:xfrm>
            <a:off x="1043608" y="2708920"/>
            <a:ext cx="1872208" cy="1800200"/>
          </a:xfrm>
          <a:prstGeom prst="rect">
            <a:avLst/>
          </a:prstGeom>
          <a:ln>
            <a:noFill/>
          </a:ln>
          <a:effectLst>
            <a:softEdge rad="112500"/>
          </a:effectLst>
        </p:spPr>
      </p:pic>
      <p:sp>
        <p:nvSpPr>
          <p:cNvPr id="8" name="7 CuadroTexto"/>
          <p:cNvSpPr txBox="1"/>
          <p:nvPr/>
        </p:nvSpPr>
        <p:spPr>
          <a:xfrm>
            <a:off x="1115616" y="2123564"/>
            <a:ext cx="1872208" cy="338554"/>
          </a:xfrm>
          <a:prstGeom prst="rect">
            <a:avLst/>
          </a:prstGeom>
          <a:noFill/>
        </p:spPr>
        <p:txBody>
          <a:bodyPr wrap="square" rtlCol="0">
            <a:spAutoFit/>
          </a:bodyPr>
          <a:lstStyle/>
          <a:p>
            <a:r>
              <a:rPr lang="es-ES" sz="1600" dirty="0" smtClean="0"/>
              <a:t>Adolescentes</a:t>
            </a:r>
            <a:endParaRPr lang="es-ES" sz="1600" dirty="0"/>
          </a:p>
        </p:txBody>
      </p:sp>
      <p:sp>
        <p:nvSpPr>
          <p:cNvPr id="12" name="11 Rectángulo redondeado"/>
          <p:cNvSpPr/>
          <p:nvPr/>
        </p:nvSpPr>
        <p:spPr>
          <a:xfrm>
            <a:off x="107504" y="299695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Entretenimiento</a:t>
            </a:r>
            <a:endParaRPr lang="es-ES" sz="1000" dirty="0"/>
          </a:p>
        </p:txBody>
      </p:sp>
      <p:sp>
        <p:nvSpPr>
          <p:cNvPr id="13" name="12 Rectángulo redondeado"/>
          <p:cNvSpPr/>
          <p:nvPr/>
        </p:nvSpPr>
        <p:spPr>
          <a:xfrm>
            <a:off x="2699792" y="299695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Fortalecimiento muscular</a:t>
            </a:r>
            <a:endParaRPr lang="es-ES" sz="1000" dirty="0"/>
          </a:p>
        </p:txBody>
      </p:sp>
      <p:sp>
        <p:nvSpPr>
          <p:cNvPr id="14" name="13 Rectángulo redondeado"/>
          <p:cNvSpPr/>
          <p:nvPr/>
        </p:nvSpPr>
        <p:spPr>
          <a:xfrm>
            <a:off x="107504" y="3501008"/>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No existe preferencia</a:t>
            </a:r>
            <a:endParaRPr lang="es-ES" sz="1000" dirty="0"/>
          </a:p>
        </p:txBody>
      </p:sp>
      <p:sp>
        <p:nvSpPr>
          <p:cNvPr id="15" name="14 Rectángulo redondeado"/>
          <p:cNvSpPr/>
          <p:nvPr/>
        </p:nvSpPr>
        <p:spPr>
          <a:xfrm>
            <a:off x="2699792" y="3501008"/>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Pesas</a:t>
            </a:r>
            <a:endParaRPr lang="es-ES" sz="1000" dirty="0"/>
          </a:p>
        </p:txBody>
      </p:sp>
      <p:sp>
        <p:nvSpPr>
          <p:cNvPr id="16" name="15 Rectángulo redondeado"/>
          <p:cNvSpPr/>
          <p:nvPr/>
        </p:nvSpPr>
        <p:spPr>
          <a:xfrm>
            <a:off x="107504" y="4005064"/>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No deportes</a:t>
            </a:r>
            <a:endParaRPr lang="es-ES" sz="1000" dirty="0"/>
          </a:p>
        </p:txBody>
      </p:sp>
      <p:sp>
        <p:nvSpPr>
          <p:cNvPr id="17" name="16 Rectángulo redondeado"/>
          <p:cNvSpPr/>
          <p:nvPr/>
        </p:nvSpPr>
        <p:spPr>
          <a:xfrm>
            <a:off x="2699792" y="4005064"/>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Si deportes</a:t>
            </a:r>
            <a:endParaRPr lang="es-ES" sz="1000" dirty="0"/>
          </a:p>
        </p:txBody>
      </p:sp>
      <p:sp>
        <p:nvSpPr>
          <p:cNvPr id="18" name="17 Rectángulo redondeado"/>
          <p:cNvSpPr/>
          <p:nvPr/>
        </p:nvSpPr>
        <p:spPr>
          <a:xfrm>
            <a:off x="1403648" y="4797152"/>
            <a:ext cx="115212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6-8 pm</a:t>
            </a:r>
            <a:endParaRPr lang="es-ES" sz="1000" dirty="0"/>
          </a:p>
        </p:txBody>
      </p:sp>
      <p:sp>
        <p:nvSpPr>
          <p:cNvPr id="19" name="18 Rectángulo redondeado"/>
          <p:cNvSpPr/>
          <p:nvPr/>
        </p:nvSpPr>
        <p:spPr>
          <a:xfrm>
            <a:off x="1403648" y="5157192"/>
            <a:ext cx="115212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spa</a:t>
            </a:r>
            <a:endParaRPr lang="es-ES" sz="1000" dirty="0"/>
          </a:p>
        </p:txBody>
      </p:sp>
      <p:sp>
        <p:nvSpPr>
          <p:cNvPr id="20" name="19 Rectángulo redondeado"/>
          <p:cNvSpPr/>
          <p:nvPr/>
        </p:nvSpPr>
        <p:spPr>
          <a:xfrm>
            <a:off x="1403648" y="551723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Imagen y fortalecimiento</a:t>
            </a:r>
            <a:endParaRPr lang="es-ES" sz="1000" dirty="0"/>
          </a:p>
        </p:txBody>
      </p:sp>
      <p:sp>
        <p:nvSpPr>
          <p:cNvPr id="21" name="20 Rectángulo redondeado"/>
          <p:cNvSpPr/>
          <p:nvPr/>
        </p:nvSpPr>
        <p:spPr>
          <a:xfrm>
            <a:off x="107504" y="4509120"/>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4-5 días</a:t>
            </a:r>
            <a:endParaRPr lang="es-ES" sz="1000" dirty="0"/>
          </a:p>
        </p:txBody>
      </p:sp>
      <p:sp>
        <p:nvSpPr>
          <p:cNvPr id="22" name="21 Rectángulo redondeado"/>
          <p:cNvSpPr/>
          <p:nvPr/>
        </p:nvSpPr>
        <p:spPr>
          <a:xfrm>
            <a:off x="2699792" y="4509120"/>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4 días</a:t>
            </a:r>
            <a:endParaRPr lang="es-ES" sz="1000" dirty="0"/>
          </a:p>
        </p:txBody>
      </p:sp>
      <p:sp>
        <p:nvSpPr>
          <p:cNvPr id="23" name="22 Rectángulo redondeado"/>
          <p:cNvSpPr/>
          <p:nvPr/>
        </p:nvSpPr>
        <p:spPr>
          <a:xfrm>
            <a:off x="107504" y="5013176"/>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Solas o con amigas</a:t>
            </a:r>
            <a:endParaRPr lang="es-ES" sz="1000" dirty="0"/>
          </a:p>
        </p:txBody>
      </p:sp>
      <p:sp>
        <p:nvSpPr>
          <p:cNvPr id="24" name="23 Rectángulo redondeado"/>
          <p:cNvSpPr/>
          <p:nvPr/>
        </p:nvSpPr>
        <p:spPr>
          <a:xfrm>
            <a:off x="2699792" y="5013176"/>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Amigos</a:t>
            </a:r>
            <a:endParaRPr lang="es-ES" sz="1000" dirty="0"/>
          </a:p>
        </p:txBody>
      </p:sp>
      <p:sp>
        <p:nvSpPr>
          <p:cNvPr id="25" name="24 Rectángulo redondeado"/>
          <p:cNvSpPr/>
          <p:nvPr/>
        </p:nvSpPr>
        <p:spPr>
          <a:xfrm>
            <a:off x="2699792" y="551723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Iniciativa propia</a:t>
            </a:r>
            <a:endParaRPr lang="es-ES" sz="1000" dirty="0"/>
          </a:p>
        </p:txBody>
      </p:sp>
      <p:sp>
        <p:nvSpPr>
          <p:cNvPr id="26" name="25 Rectángulo redondeado"/>
          <p:cNvSpPr/>
          <p:nvPr/>
        </p:nvSpPr>
        <p:spPr>
          <a:xfrm>
            <a:off x="107504" y="551723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Motivadas por amigo/as</a:t>
            </a:r>
            <a:endParaRPr lang="es-ES" sz="1000" dirty="0"/>
          </a:p>
        </p:txBody>
      </p:sp>
      <p:pic>
        <p:nvPicPr>
          <p:cNvPr id="27" name="rg_hi" descr="http://t1.gstatic.com/images?q=tbn:ANd9GcTFJrRnWvp_awOe1o1qxoKj0BYF-nMkiy21ANnEMsZ8FZgtnDNOEQ">
            <a:hlinkClick r:id="rId4"/>
          </p:cNvPr>
          <p:cNvPicPr/>
          <p:nvPr/>
        </p:nvPicPr>
        <p:blipFill>
          <a:blip r:embed="rId5" cstate="print"/>
          <a:srcRect/>
          <a:stretch>
            <a:fillRect/>
          </a:stretch>
        </p:blipFill>
        <p:spPr bwMode="auto">
          <a:xfrm>
            <a:off x="4283968" y="1052736"/>
            <a:ext cx="2016224" cy="1296144"/>
          </a:xfrm>
          <a:prstGeom prst="rect">
            <a:avLst/>
          </a:prstGeom>
          <a:ln>
            <a:noFill/>
          </a:ln>
          <a:effectLst>
            <a:softEdge rad="112500"/>
          </a:effectLst>
        </p:spPr>
      </p:pic>
      <p:pic>
        <p:nvPicPr>
          <p:cNvPr id="28" name="rg_hi" descr="http://t1.gstatic.com/images?q=tbn:ANd9GcR-Ruxx_nazYXTToCbInBu_wJSlz6IVPbtrprzSBISPAIf2AYQxTQ">
            <a:hlinkClick r:id="rId6"/>
          </p:cNvPr>
          <p:cNvPicPr/>
          <p:nvPr/>
        </p:nvPicPr>
        <p:blipFill>
          <a:blip r:embed="rId7" cstate="print"/>
          <a:srcRect/>
          <a:stretch>
            <a:fillRect/>
          </a:stretch>
        </p:blipFill>
        <p:spPr bwMode="auto">
          <a:xfrm>
            <a:off x="7092280" y="2708920"/>
            <a:ext cx="1704532" cy="1403498"/>
          </a:xfrm>
          <a:prstGeom prst="rect">
            <a:avLst/>
          </a:prstGeom>
          <a:ln>
            <a:noFill/>
          </a:ln>
          <a:effectLst>
            <a:softEdge rad="112500"/>
          </a:effectLst>
        </p:spPr>
      </p:pic>
      <p:sp>
        <p:nvSpPr>
          <p:cNvPr id="29" name="28 Rectángulo redondeado"/>
          <p:cNvSpPr/>
          <p:nvPr/>
        </p:nvSpPr>
        <p:spPr>
          <a:xfrm>
            <a:off x="3491880" y="83671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Salud-estética</a:t>
            </a:r>
            <a:endParaRPr lang="es-ES" sz="1000" dirty="0"/>
          </a:p>
        </p:txBody>
      </p:sp>
      <p:sp>
        <p:nvSpPr>
          <p:cNvPr id="30" name="29 Rectángulo redondeado"/>
          <p:cNvSpPr/>
          <p:nvPr/>
        </p:nvSpPr>
        <p:spPr>
          <a:xfrm>
            <a:off x="3491880" y="2060848"/>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Nutricionista</a:t>
            </a:r>
            <a:endParaRPr lang="es-ES" sz="1000" dirty="0"/>
          </a:p>
        </p:txBody>
      </p:sp>
      <p:sp>
        <p:nvSpPr>
          <p:cNvPr id="36" name="35 Rectángulo redondeado"/>
          <p:cNvSpPr/>
          <p:nvPr/>
        </p:nvSpPr>
        <p:spPr>
          <a:xfrm>
            <a:off x="4716016" y="2492896"/>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Zona de pesas</a:t>
            </a:r>
            <a:endParaRPr lang="es-ES" sz="1000" dirty="0"/>
          </a:p>
        </p:txBody>
      </p:sp>
      <p:sp>
        <p:nvSpPr>
          <p:cNvPr id="37" name="36 Rectángulo redondeado"/>
          <p:cNvSpPr/>
          <p:nvPr/>
        </p:nvSpPr>
        <p:spPr>
          <a:xfrm>
            <a:off x="4716016" y="299695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5 días, 2 horas</a:t>
            </a:r>
            <a:endParaRPr lang="es-ES" sz="1000" dirty="0"/>
          </a:p>
        </p:txBody>
      </p:sp>
      <p:sp>
        <p:nvSpPr>
          <p:cNvPr id="38" name="37 Rectángulo redondeado"/>
          <p:cNvSpPr/>
          <p:nvPr/>
        </p:nvSpPr>
        <p:spPr>
          <a:xfrm>
            <a:off x="4716016" y="3501008"/>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smtClean="0"/>
              <a:t>6-7 pm</a:t>
            </a:r>
            <a:endParaRPr lang="es-ES" sz="1000" dirty="0"/>
          </a:p>
        </p:txBody>
      </p:sp>
      <p:sp>
        <p:nvSpPr>
          <p:cNvPr id="39" name="38 Rectángulo redondeado"/>
          <p:cNvSpPr/>
          <p:nvPr/>
        </p:nvSpPr>
        <p:spPr>
          <a:xfrm>
            <a:off x="4716016" y="4005064"/>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Iniciativa propia</a:t>
            </a:r>
            <a:endParaRPr lang="es-ES" sz="1000" dirty="0"/>
          </a:p>
        </p:txBody>
      </p:sp>
      <p:sp>
        <p:nvSpPr>
          <p:cNvPr id="41" name="40 Rectángulo redondeado"/>
          <p:cNvSpPr/>
          <p:nvPr/>
        </p:nvSpPr>
        <p:spPr>
          <a:xfrm>
            <a:off x="5940152" y="83671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Salud-deporte-</a:t>
            </a:r>
            <a:r>
              <a:rPr lang="es-ES" sz="1000" dirty="0" err="1" smtClean="0"/>
              <a:t>f.muscular</a:t>
            </a:r>
            <a:endParaRPr lang="es-ES" sz="1000" dirty="0"/>
          </a:p>
        </p:txBody>
      </p:sp>
      <p:sp>
        <p:nvSpPr>
          <p:cNvPr id="42" name="41 Rectángulo redondeado"/>
          <p:cNvSpPr/>
          <p:nvPr/>
        </p:nvSpPr>
        <p:spPr>
          <a:xfrm>
            <a:off x="4716016" y="2060848"/>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Personal </a:t>
            </a:r>
            <a:r>
              <a:rPr lang="es-ES" sz="1000" dirty="0" err="1" smtClean="0"/>
              <a:t>trainer</a:t>
            </a:r>
            <a:endParaRPr lang="es-ES" sz="1000" dirty="0"/>
          </a:p>
        </p:txBody>
      </p:sp>
      <p:sp>
        <p:nvSpPr>
          <p:cNvPr id="43" name="42 Rectángulo redondeado"/>
          <p:cNvSpPr/>
          <p:nvPr/>
        </p:nvSpPr>
        <p:spPr>
          <a:xfrm>
            <a:off x="4716016" y="443711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Solos</a:t>
            </a:r>
            <a:endParaRPr lang="es-ES" sz="1000" dirty="0"/>
          </a:p>
        </p:txBody>
      </p:sp>
      <p:sp>
        <p:nvSpPr>
          <p:cNvPr id="44" name="43 Rectángulo redondeado"/>
          <p:cNvSpPr/>
          <p:nvPr/>
        </p:nvSpPr>
        <p:spPr>
          <a:xfrm>
            <a:off x="4716016" y="4869160"/>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Deportistas</a:t>
            </a:r>
            <a:endParaRPr lang="es-ES" sz="1000" dirty="0"/>
          </a:p>
        </p:txBody>
      </p:sp>
      <p:sp>
        <p:nvSpPr>
          <p:cNvPr id="45" name="44 Rectángulo redondeado"/>
          <p:cNvSpPr/>
          <p:nvPr/>
        </p:nvSpPr>
        <p:spPr>
          <a:xfrm>
            <a:off x="7991872" y="2492896"/>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Zona de pesas</a:t>
            </a:r>
            <a:endParaRPr lang="es-ES" sz="1000" dirty="0"/>
          </a:p>
        </p:txBody>
      </p:sp>
      <p:sp>
        <p:nvSpPr>
          <p:cNvPr id="46" name="45 Rectángulo redondeado"/>
          <p:cNvSpPr/>
          <p:nvPr/>
        </p:nvSpPr>
        <p:spPr>
          <a:xfrm>
            <a:off x="6228184" y="2420888"/>
            <a:ext cx="1152128"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Zona cardiovascular</a:t>
            </a:r>
          </a:p>
          <a:p>
            <a:pPr algn="ctr"/>
            <a:r>
              <a:rPr lang="es-ES" sz="1000" dirty="0" smtClean="0"/>
              <a:t>aeróbicos</a:t>
            </a:r>
            <a:endParaRPr lang="es-ES" sz="1000" dirty="0"/>
          </a:p>
        </p:txBody>
      </p:sp>
      <p:sp>
        <p:nvSpPr>
          <p:cNvPr id="47" name="46 Rectángulo redondeado"/>
          <p:cNvSpPr/>
          <p:nvPr/>
        </p:nvSpPr>
        <p:spPr>
          <a:xfrm>
            <a:off x="6156176" y="3573016"/>
            <a:ext cx="115212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1 hora</a:t>
            </a:r>
            <a:endParaRPr lang="es-ES" sz="1000" dirty="0"/>
          </a:p>
        </p:txBody>
      </p:sp>
      <p:sp>
        <p:nvSpPr>
          <p:cNvPr id="48" name="47 Rectángulo redondeado"/>
          <p:cNvSpPr/>
          <p:nvPr/>
        </p:nvSpPr>
        <p:spPr>
          <a:xfrm>
            <a:off x="7991872" y="3933056"/>
            <a:ext cx="115212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2 horas</a:t>
            </a:r>
            <a:endParaRPr lang="es-ES" sz="1000" dirty="0"/>
          </a:p>
        </p:txBody>
      </p:sp>
      <p:sp>
        <p:nvSpPr>
          <p:cNvPr id="49" name="48 Rectángulo redondeado"/>
          <p:cNvSpPr/>
          <p:nvPr/>
        </p:nvSpPr>
        <p:spPr>
          <a:xfrm>
            <a:off x="7236296" y="4365104"/>
            <a:ext cx="115212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Salud</a:t>
            </a:r>
            <a:endParaRPr lang="es-ES" sz="1000" dirty="0"/>
          </a:p>
        </p:txBody>
      </p:sp>
      <p:sp>
        <p:nvSpPr>
          <p:cNvPr id="50" name="49 Rectángulo redondeado"/>
          <p:cNvSpPr/>
          <p:nvPr/>
        </p:nvSpPr>
        <p:spPr>
          <a:xfrm>
            <a:off x="7236296" y="4725144"/>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Sentirse relajados</a:t>
            </a:r>
            <a:endParaRPr lang="es-ES" sz="1000" dirty="0"/>
          </a:p>
        </p:txBody>
      </p:sp>
      <p:sp>
        <p:nvSpPr>
          <p:cNvPr id="51" name="50 Rectángulo redondeado"/>
          <p:cNvSpPr/>
          <p:nvPr/>
        </p:nvSpPr>
        <p:spPr>
          <a:xfrm>
            <a:off x="7236296" y="5157192"/>
            <a:ext cx="1152128"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5 días, 7-8 am-pm</a:t>
            </a:r>
            <a:endParaRPr lang="es-ES" sz="1000" dirty="0"/>
          </a:p>
        </p:txBody>
      </p:sp>
      <p:sp>
        <p:nvSpPr>
          <p:cNvPr id="55" name="54 CuadroTexto"/>
          <p:cNvSpPr txBox="1"/>
          <p:nvPr/>
        </p:nvSpPr>
        <p:spPr>
          <a:xfrm>
            <a:off x="4788024" y="620688"/>
            <a:ext cx="1008112" cy="338554"/>
          </a:xfrm>
          <a:prstGeom prst="rect">
            <a:avLst/>
          </a:prstGeom>
          <a:noFill/>
        </p:spPr>
        <p:txBody>
          <a:bodyPr wrap="square" rtlCol="0">
            <a:spAutoFit/>
          </a:bodyPr>
          <a:lstStyle/>
          <a:p>
            <a:r>
              <a:rPr lang="es-ES" sz="1600" dirty="0" smtClean="0"/>
              <a:t>Jóvenes</a:t>
            </a:r>
            <a:endParaRPr lang="es-ES" sz="1600" dirty="0"/>
          </a:p>
        </p:txBody>
      </p:sp>
      <p:sp>
        <p:nvSpPr>
          <p:cNvPr id="56" name="55 CuadroTexto"/>
          <p:cNvSpPr txBox="1"/>
          <p:nvPr/>
        </p:nvSpPr>
        <p:spPr>
          <a:xfrm>
            <a:off x="7380312" y="2132856"/>
            <a:ext cx="1008112" cy="338554"/>
          </a:xfrm>
          <a:prstGeom prst="rect">
            <a:avLst/>
          </a:prstGeom>
          <a:noFill/>
        </p:spPr>
        <p:txBody>
          <a:bodyPr wrap="square" rtlCol="0">
            <a:spAutoFit/>
          </a:bodyPr>
          <a:lstStyle/>
          <a:p>
            <a:r>
              <a:rPr lang="es-ES" sz="1600" dirty="0" smtClean="0"/>
              <a:t>Adultos</a:t>
            </a:r>
            <a:endParaRPr lang="es-ES" sz="1600" dirty="0"/>
          </a:p>
        </p:txBody>
      </p:sp>
      <p:sp>
        <p:nvSpPr>
          <p:cNvPr id="57" name="56 Rectángulo redondeado"/>
          <p:cNvSpPr/>
          <p:nvPr/>
        </p:nvSpPr>
        <p:spPr>
          <a:xfrm>
            <a:off x="7236296" y="5589240"/>
            <a:ext cx="115212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Solos</a:t>
            </a:r>
            <a:endParaRPr lang="es-ES" sz="1000" dirty="0"/>
          </a:p>
        </p:txBody>
      </p:sp>
      <p:sp>
        <p:nvSpPr>
          <p:cNvPr id="59" name="58 Rectángulo redondeado"/>
          <p:cNvSpPr/>
          <p:nvPr/>
        </p:nvSpPr>
        <p:spPr>
          <a:xfrm>
            <a:off x="1403648" y="4437112"/>
            <a:ext cx="1152128"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000" dirty="0" smtClean="0"/>
              <a:t>2 horas</a:t>
            </a:r>
            <a:endParaRPr lang="es-ES" sz="1000" dirty="0"/>
          </a:p>
        </p:txBody>
      </p:sp>
      <p:pic>
        <p:nvPicPr>
          <p:cNvPr id="55298" name="Picture 2" descr="http://t3.gstatic.com/images?q=tbn:ANd9GcT26O5aK_UMMYk-APikrrvHHGmYqE84xCXFhtQVy1paIi3Jzypn"/>
          <p:cNvPicPr>
            <a:picLocks noChangeAspect="1" noChangeArrowheads="1"/>
          </p:cNvPicPr>
          <p:nvPr/>
        </p:nvPicPr>
        <p:blipFill>
          <a:blip r:embed="rId8" cstate="print"/>
          <a:srcRect/>
          <a:stretch>
            <a:fillRect/>
          </a:stretch>
        </p:blipFill>
        <p:spPr bwMode="auto">
          <a:xfrm>
            <a:off x="323528" y="2204864"/>
            <a:ext cx="504056" cy="579910"/>
          </a:xfrm>
          <a:prstGeom prst="rect">
            <a:avLst/>
          </a:prstGeom>
          <a:noFill/>
        </p:spPr>
      </p:pic>
      <p:sp>
        <p:nvSpPr>
          <p:cNvPr id="55300" name="AutoShape 4" descr="data:image/jpeg;base64,/9j/4AAQSkZJRgABAQAAAQABAAD/2wCEAAkGBhAQEBUUEhQWEBQVFBYXGBAYGBgVGxwUFhQVHRYYFRcYHSYeIx4jJR0aHy8gIycpLCwsFx40NTAqNSY3LCkBCQoKDgwOGg8PGiwkHyQqLC0vMDYpLCwsLC8sKSw0LC8qKTUsLTQ1LzQuNSwtLC0sLCwpLCwpKSwpLDQsLCwsLP/AABEIAIoAjAMBIgACEQEDEQH/xAAbAAEAAwEBAQEAAAAAAAAAAAAABQYHBAMCAf/EAEMQAAIBAgIHBAYHBQcFAAAAAAECAAMRBCEFBhIxQVFhInGRoQcTMjRSgRRCcnOxstFTYoKzwRYjM0OS4fAXY4Oi0v/EABsBAAMBAQEBAQAAAAAAAAAAAAAFBgMEAgEH/8QANhEAAQMCAwUGBAUFAQAAAAAAAQACAwQRBSExEkFRkcETcYGhsdEiNGHwFCMkQvEyM2Jy4Qb/2gAMAwEAAhEDEQA/ANxiIghIiIISIiCEiIghQWu/uNX/AMf86nMtp1WUgqSpG5lJUjK2RGc0rX+k7YTsgkB1LW+ABrlugNj58Jmd5UYQB2BH1PoFGY64/iQRuaPUrspaaxKm4rVQRzqM3kxInXS1txqm/r2PRgpHzFpERGTqeJ2rRySltVO3R55lWKlr7jVNyyOPhKAD/wBbHznXR9JGIDdunTZeQ2kP+olvwlSiYuoKd37AuhuJ1TdHn1V5pekwX7eHIHNagY/IMqjznZR9JGGJ7VOqg5kK3krEzOomDsKpzoCPFdLcaqhqQfD+FqFLXzBMbbbL1ZGA/Ce/9ssD+2Xwb9JlETE4PDuJ8vZbjHp97W+futxiIkwrFIiIISIkfi9YMLSvt1kBBsV2gSD1VbnynprHONmi68Pe1gu42UhEhf7ZYH9sPB//AJn3S1twTEAVkued1G7mwAmn4eUfsPIrIVUByD28wpeeGIwNKpbbRHtu2lDW7rifuGxdOqL03WoL2urBhflcT2mebTwW3wuHEKNr6uYR7bVCnlyUL+W056upuCYW9SF6gsD43k1E0E8rdHHmVk6mhdqwcgq3U1AwRBADqfiDk28bjxEjsfqHhKNNnetVQKPaOwc+GQW57hvlq0ppSnhqZqVDYDcOJPBVHEzLdO6xVsW13OygJK0huHfzPU8za26NKH8VOb7ZDd59klxE0VM23ZguOg6lRj2ubXIubEixtwuLm3iZ+REplIJESx6tatU8VSZ3Z1K1Ctl2bW2EPFTzmM0zYW7TtFtT076h+wzVadETyxWJSkhdyFVRcseUhgL5BfpJIAuV91KgUEsQoAJJJsABvJJlS036QKdMlcOBVYf5hvsdbWzPkM95lb1l1qqYpiqkpR4J8Vj7T/pwkDKGkwoAbU3L3UrXY04ksp9OPsu/SOncRiP8WozD4fZXh9UZcAZwREeNY1gs0WCnHyPkO08klInauhMSRcUKpB4+rf8ASc+IwlSmbOjUza9mUqbc7ET4HtJsCvpje0XIPJflCu6HaRijfEpKnxEsmh9fq9LKt/frz3OM+B3HjkemYlXiZy08cws8XWsFVNAbxuI9OS2LROm6OKXapNe29Dkw71/rPHTusVHCLd82IOzTG8258hwvMqwOPqUHD02KMOPTiCNxHSMbjalZy9Ri7HeT5ADgOkUDB29re/w+aenHndjYN+Py7/8Ai9NK6UqYmoalQ3J3Dgq8FUcpyRJrV3VWpjDf2KYNjUPHmEHE+Q8o4e+OBlzkAkLGS1Mlhm4rm0LoOri6gVAQt+1UIOyoyvc8/wB3ee7Od2uOiKWFq00piw9UCSTcltpsz17ppOj9H06FMU6ShFHDrxJPEnnM41899b7CfgYppq19TUjc0A5e6eVeHso6MnVxIz4dyr0vWoXu9T74/wAulKLL1qF7vU++P8ulOrE/7HiFxYP8z4FXeZhrhrGcTV2EJ9UhsBcWZgTd8uHLfz4y1686ZNDD7Ckq9UkAi4IUW2iCO8D+KZlOHCaUH853h7pljlaR+nYe/oEnphsM9RwiKWZjYKOJn5Ros7BVF2YhQOZJsBnNS1Y1ZTCU7tZqx9p7bgbdlTyy+Zv3RlWVjaZvEnQJPQUDqt9tGjU/e9Q+g/R8FO1iSH5Ulvbh7TceItu75a8Ho2jRFqaLT7gBxvmd86YkrNUyzG7z7clbU9HDTi0bfHfzSfLoCCCLgixBzBB3gifUTnXUoDSupWFrg7K+pfM7aZC5+JdxHgeolD05q1Wwh7Y2kJsKo3E8jxB75rc8sVhUqoUcBlYWKnlGVNiMsJs43H3olNZhUNQCWjZdxHULE4kzrPq8cHVsCWptco3HqrcLjz6SGlVHI2Voe3QqJmifC8seMwrJqlqr9KPrKhtRU2sDYs3IW3AZXPhzGk4fDJTUIgCqosFG4CZnqTpn6PiArHsVbKeFm+o39P4uk1CTOKmTtrPOW5WOCiHsLsHxb+P8JMv1999b7CfgZqEy/X331vsJ+BnzCfmPAoxz5XxHVV6aVqBQX6Hewuaj3POxsPIAfKZrNN9H/uQ+8qfmjTFz+QO8dUmwIfqT/qfUKp694jaxrC4IRVUWtllcg9bk+Mr09sZiTUqO5yLuzWve20xNr9N3ynjGMEfZxtZwCVVMvazOfxJVx9Huhtt2xDbkOyo/eK9onuBA+Z5TQJDan4b1eCpDMEgsQebEnwzkzJGtmMs7id2Q8FdYdAIadrRvFz3lIiJxrvSIiCEiIghRmseiRicO6fW9pDycbvHMdxMyEibjMj1pwq08ZWVd23fh9dVYgW4XY26Wj/B5jd0R71MY/ALNmHcenVRXl1/SbFoLSH0jDU6nFlF+HaGTWvwuDaY7NC9G2M2qFRLH+7q7zuIdVbLum+MMBiDuB9VzYDIRM5m4j0VvmTa3MTjq32gPlsJNZlK03qLWr4ipVWoih2BAIa/sqM7d0WYZMyGUuebC3UJxi9PJPCGxi5v0Koc030f+5D7dT80gP+m2I/a0/Bv0lx1ewD0MNTpvbaUEGxuPaJyM7cSq4pYg1hvn7pfhFFNBMXSNtl1CyCDPTE0DTd0JuUdluOJViLjwnnH4IIuFLkFpsVsuhvd6P3VP8izskRqli/W4OkTmQuycrZoSvDukvISVpbI4HiV+lwODo2uG8D0SIiZrVIiIISIiCEmZekAD6abfs0v33bf5TTZkmteIWpjazLu29n5oqqfNTG+ENvOTwCRY68CnA4kdVEzQPRr/AIVb7wfkEz+aL6OaFsM7fFUOX2QBGuKm1Oe8JJggJqh3FWyIiSauEiIghZVrpgjSxj8ns43ccju6gyDmla+aH9dQ9You9LPK5JQ+0MuWR+R5mZrLHD5xLAOIyUFitOYah3A5jxVz9HmmgrNh2+uS6H963aXfyAIsODS/TEsPiGpurodllIYHqDcTVNWtY0xdPOy1R7VO44W7Si99k38bjhFOK0ha7tmjI696d4LWh7Owecxp9QpmIiJFRJERBCRE88RiFpqWchVUXLHIACAF18JtmVw6waVGGw71PrWsoyzc+yM/HuBmQEyc1p1jOLqDZutNL7Km+f7zDdf8BIOV2HUpgju7UqGxasFTLZn9LdOpSbDoDR/qMNSpneqi+d+0c2tluuTbpaZxqjoc4jErl2KZDsc+B7IuOJPkDymrxdjEwJbEN2Z6JrgNOQ10x35DqkRERKlSIiCEmWa26unC1bqD6pySptkpubply4bsu4zU544zBpWQpUUOrCxU/wDMj1E7KOqNM/a3b1wV9E2rj2TkRoVik9sJi3pOHpsUZTcMP+bunGSmserFTCOTYvSPs1eWfsvbcfI8OQhZXskZMy7cwVCSRyU8my7Ij7yWhaD9IFOp2cQBSbIBxfYO7fxX55dZaqGKSoLoyuCL3Ug5fKYnPpHK5glTzBt+EVTYRG83jNvMJ1T47KwWlG19dCtuvBYDPhzmPDT+LH+fV/1t+s8MRpCtU9uo75W7TE5cszOUYM++bguw/wDoI7ZMPMLTtLa3YXDg9sVXuR6tCGNx8WeXLOUHT2tFbFmx7FMWIpDdccWO8nyHmYeI0psPigO1qeKT1eKzVI2dG8B1KT0w9Bqjqii7MQAOpn7hMI9VwlNS7tuUf75W6nKaXqrqquEXaezVmGbcFHwr/U8Z6rKxlO3/AC3BZ0FA+rfwbvP3vXbq7oRcJRCCxY5u44t+gyA7pKREj3vL3FztSr2ONsbQxosAkRE8r2kREEJERBC+K1FXUqwDKRYqRcEHgRKdpv0ehiWwxCf9pr7PXZbMju3d3C6RN4aiSA3YVzVFLFUN2ZBf15rGMdoutQNqtNqfUjLK17MMjvG48Zyzb3QEWIBB4HOUnXrR9FKRZKaIxqrdgqg5hr3IF4+psUMrgxzcypmswUQsMjH5DcR1VGieOJYgZZTs1SUVMbSVxtqdu6N2gbUnIuDlvAPyjSWYRgkjQJLBAZnBoOpsvJELGwBJ5DM+Alj0VqHiatjUHqFyN2sWN+SA5fxWPSaFo/B06aDYRU3+yoXec9064hmxeR2UYt5qnp8CibnK7a+mgUfojQdDCrs0lseLnNibDMn5bhYdJIRETOcXG7jcqgYxrBstFgkRE8r0kREEJERBC//Z"/>
          <p:cNvSpPr>
            <a:spLocks noChangeAspect="1" noChangeArrowheads="1"/>
          </p:cNvSpPr>
          <p:nvPr/>
        </p:nvSpPr>
        <p:spPr bwMode="auto">
          <a:xfrm>
            <a:off x="63500" y="-623888"/>
            <a:ext cx="1333500" cy="13144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5302" name="Picture 6" descr="http://www.telefonica.net/web2/ginardweb/ginarderotica/images/simbolo_hombre.gif"/>
          <p:cNvPicPr>
            <a:picLocks noChangeAspect="1" noChangeArrowheads="1"/>
          </p:cNvPicPr>
          <p:nvPr/>
        </p:nvPicPr>
        <p:blipFill>
          <a:blip r:embed="rId9" cstate="print"/>
          <a:srcRect/>
          <a:stretch>
            <a:fillRect/>
          </a:stretch>
        </p:blipFill>
        <p:spPr bwMode="auto">
          <a:xfrm>
            <a:off x="2915816" y="2276872"/>
            <a:ext cx="504056" cy="495464"/>
          </a:xfrm>
          <a:prstGeom prst="rect">
            <a:avLst/>
          </a:prstGeom>
          <a:noFill/>
        </p:spPr>
      </p:pic>
      <p:pic>
        <p:nvPicPr>
          <p:cNvPr id="60" name="Picture 2" descr="http://t3.gstatic.com/images?q=tbn:ANd9GcT26O5aK_UMMYk-APikrrvHHGmYqE84xCXFhtQVy1paIi3Jzypn"/>
          <p:cNvPicPr>
            <a:picLocks noChangeAspect="1" noChangeArrowheads="1"/>
          </p:cNvPicPr>
          <p:nvPr/>
        </p:nvPicPr>
        <p:blipFill>
          <a:blip r:embed="rId8" cstate="print"/>
          <a:srcRect/>
          <a:stretch>
            <a:fillRect/>
          </a:stretch>
        </p:blipFill>
        <p:spPr bwMode="auto">
          <a:xfrm>
            <a:off x="3707904" y="1268760"/>
            <a:ext cx="432048" cy="579910"/>
          </a:xfrm>
          <a:prstGeom prst="rect">
            <a:avLst/>
          </a:prstGeom>
          <a:noFill/>
        </p:spPr>
      </p:pic>
      <p:pic>
        <p:nvPicPr>
          <p:cNvPr id="61" name="Picture 6" descr="http://www.telefonica.net/web2/ginardweb/ginarderotica/images/simbolo_hombre.gif"/>
          <p:cNvPicPr>
            <a:picLocks noChangeAspect="1" noChangeArrowheads="1"/>
          </p:cNvPicPr>
          <p:nvPr/>
        </p:nvPicPr>
        <p:blipFill>
          <a:blip r:embed="rId9" cstate="print"/>
          <a:srcRect/>
          <a:stretch>
            <a:fillRect/>
          </a:stretch>
        </p:blipFill>
        <p:spPr bwMode="auto">
          <a:xfrm>
            <a:off x="6228184" y="1412776"/>
            <a:ext cx="504056" cy="495464"/>
          </a:xfrm>
          <a:prstGeom prst="rect">
            <a:avLst/>
          </a:prstGeom>
          <a:noFill/>
        </p:spPr>
      </p:pic>
      <p:pic>
        <p:nvPicPr>
          <p:cNvPr id="62" name="Picture 6" descr="http://www.telefonica.net/web2/ginardweb/ginarderotica/images/simbolo_hombre.gif"/>
          <p:cNvPicPr>
            <a:picLocks noChangeAspect="1" noChangeArrowheads="1"/>
          </p:cNvPicPr>
          <p:nvPr/>
        </p:nvPicPr>
        <p:blipFill>
          <a:blip r:embed="rId9" cstate="print"/>
          <a:srcRect/>
          <a:stretch>
            <a:fillRect/>
          </a:stretch>
        </p:blipFill>
        <p:spPr bwMode="auto">
          <a:xfrm>
            <a:off x="8460432" y="3356992"/>
            <a:ext cx="504056" cy="495464"/>
          </a:xfrm>
          <a:prstGeom prst="rect">
            <a:avLst/>
          </a:prstGeom>
          <a:noFill/>
        </p:spPr>
      </p:pic>
      <p:pic>
        <p:nvPicPr>
          <p:cNvPr id="64" name="Picture 2" descr="http://t3.gstatic.com/images?q=tbn:ANd9GcT26O5aK_UMMYk-APikrrvHHGmYqE84xCXFhtQVy1paIi3Jzypn"/>
          <p:cNvPicPr>
            <a:picLocks noChangeAspect="1" noChangeArrowheads="1"/>
          </p:cNvPicPr>
          <p:nvPr/>
        </p:nvPicPr>
        <p:blipFill>
          <a:blip r:embed="rId8" cstate="print"/>
          <a:srcRect/>
          <a:stretch>
            <a:fillRect/>
          </a:stretch>
        </p:blipFill>
        <p:spPr bwMode="auto">
          <a:xfrm>
            <a:off x="6588224" y="2996952"/>
            <a:ext cx="427482" cy="4320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isel"/>
          <p:cNvSpPr/>
          <p:nvPr/>
        </p:nvSpPr>
        <p:spPr>
          <a:xfrm>
            <a:off x="611560" y="620688"/>
            <a:ext cx="2592288"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Estilo de vida</a:t>
            </a:r>
            <a:endParaRPr lang="es-ES" sz="1400" dirty="0"/>
          </a:p>
        </p:txBody>
      </p:sp>
      <p:pic>
        <p:nvPicPr>
          <p:cNvPr id="5" name="4 Imagen" descr="Estilo de vida saludable. Personas, la dieta, la nutrición saludable, frutas, gimnasio Foto de archivo - 3646689"/>
          <p:cNvPicPr/>
          <p:nvPr/>
        </p:nvPicPr>
        <p:blipFill>
          <a:blip r:embed="rId2" cstate="print"/>
          <a:srcRect/>
          <a:stretch>
            <a:fillRect/>
          </a:stretch>
        </p:blipFill>
        <p:spPr bwMode="auto">
          <a:xfrm>
            <a:off x="3347864" y="1988840"/>
            <a:ext cx="2448272"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CuadroTexto"/>
          <p:cNvSpPr txBox="1"/>
          <p:nvPr/>
        </p:nvSpPr>
        <p:spPr>
          <a:xfrm>
            <a:off x="3923928" y="1628800"/>
            <a:ext cx="1296144" cy="338554"/>
          </a:xfrm>
          <a:prstGeom prst="rect">
            <a:avLst/>
          </a:prstGeom>
          <a:noFill/>
        </p:spPr>
        <p:txBody>
          <a:bodyPr wrap="square" rtlCol="0">
            <a:spAutoFit/>
          </a:bodyPr>
          <a:lstStyle/>
          <a:p>
            <a:r>
              <a:rPr lang="es-ES" sz="1600" dirty="0" smtClean="0"/>
              <a:t>Saludables</a:t>
            </a:r>
            <a:endParaRPr lang="es-ES" sz="1600" dirty="0"/>
          </a:p>
        </p:txBody>
      </p:sp>
      <p:pic>
        <p:nvPicPr>
          <p:cNvPr id="8" name="rg_hi" descr="http://t1.gstatic.com/images?q=tbn:ANd9GcRHx4pq99dwwF4uH1rxRUJQpabjh1bN56Zctx_LNO5oEc2WWwdU">
            <a:hlinkClick r:id="rId3"/>
          </p:cNvPr>
          <p:cNvPicPr/>
          <p:nvPr/>
        </p:nvPicPr>
        <p:blipFill>
          <a:blip r:embed="rId4" cstate="print"/>
          <a:srcRect/>
          <a:stretch>
            <a:fillRect/>
          </a:stretch>
        </p:blipFill>
        <p:spPr bwMode="auto">
          <a:xfrm>
            <a:off x="827584" y="2924944"/>
            <a:ext cx="1923774" cy="2232248"/>
          </a:xfrm>
          <a:prstGeom prst="rect">
            <a:avLst/>
          </a:prstGeom>
          <a:noFill/>
          <a:ln w="9525">
            <a:noFill/>
            <a:miter lim="800000"/>
            <a:headEnd/>
            <a:tailEnd/>
          </a:ln>
        </p:spPr>
      </p:pic>
      <p:sp>
        <p:nvSpPr>
          <p:cNvPr id="9" name="8 CuadroTexto"/>
          <p:cNvSpPr txBox="1"/>
          <p:nvPr/>
        </p:nvSpPr>
        <p:spPr>
          <a:xfrm>
            <a:off x="1187624" y="2564904"/>
            <a:ext cx="1296144" cy="338554"/>
          </a:xfrm>
          <a:prstGeom prst="rect">
            <a:avLst/>
          </a:prstGeom>
          <a:noFill/>
        </p:spPr>
        <p:txBody>
          <a:bodyPr wrap="square" rtlCol="0">
            <a:spAutoFit/>
          </a:bodyPr>
          <a:lstStyle/>
          <a:p>
            <a:r>
              <a:rPr lang="es-ES" sz="1600" dirty="0" smtClean="0"/>
              <a:t>Deportistas</a:t>
            </a:r>
            <a:endParaRPr lang="es-ES" sz="1600" dirty="0"/>
          </a:p>
        </p:txBody>
      </p:sp>
      <p:pic>
        <p:nvPicPr>
          <p:cNvPr id="10" name="rg_hi" descr="http://t2.gstatic.com/images?q=tbn:ANd9GcR_mrhAg1uUx5LIreHeiI5VR3aA3G1oqn2PTbnBPC-ZNBfOHWHZIw">
            <a:hlinkClick r:id="rId5"/>
          </p:cNvPr>
          <p:cNvPicPr/>
          <p:nvPr/>
        </p:nvPicPr>
        <p:blipFill>
          <a:blip r:embed="rId6" cstate="print"/>
          <a:srcRect/>
          <a:stretch>
            <a:fillRect/>
          </a:stretch>
        </p:blipFill>
        <p:spPr bwMode="auto">
          <a:xfrm>
            <a:off x="6804248" y="2924944"/>
            <a:ext cx="1584176" cy="2016224"/>
          </a:xfrm>
          <a:prstGeom prst="rect">
            <a:avLst/>
          </a:prstGeom>
          <a:ln>
            <a:noFill/>
          </a:ln>
          <a:effectLst>
            <a:softEdge rad="112500"/>
          </a:effectLst>
        </p:spPr>
      </p:pic>
      <p:sp>
        <p:nvSpPr>
          <p:cNvPr id="11" name="10 CuadroTexto"/>
          <p:cNvSpPr txBox="1"/>
          <p:nvPr/>
        </p:nvSpPr>
        <p:spPr>
          <a:xfrm>
            <a:off x="6948264" y="2636912"/>
            <a:ext cx="1296144" cy="338554"/>
          </a:xfrm>
          <a:prstGeom prst="rect">
            <a:avLst/>
          </a:prstGeom>
          <a:noFill/>
        </p:spPr>
        <p:txBody>
          <a:bodyPr wrap="square" rtlCol="0">
            <a:spAutoFit/>
          </a:bodyPr>
          <a:lstStyle/>
          <a:p>
            <a:r>
              <a:rPr lang="es-ES" sz="1600" dirty="0" smtClean="0"/>
              <a:t>Vanidosos</a:t>
            </a:r>
            <a:endParaRPr lang="es-E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79512" y="188640"/>
            <a:ext cx="8229600" cy="460648"/>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ES" sz="1800" b="1" i="0" u="none" strike="noStrike" kern="0" cap="none" spc="0" normalizeH="0" baseline="0" noProof="0" dirty="0" smtClean="0">
                <a:ln>
                  <a:noFill/>
                </a:ln>
                <a:solidFill>
                  <a:schemeClr val="tx1"/>
                </a:solidFill>
                <a:effectLst/>
                <a:uLnTx/>
                <a:uFillTx/>
                <a:latin typeface="+mn-lt"/>
                <a:ea typeface="+mn-ea"/>
                <a:cs typeface="+mn-cs"/>
              </a:rPr>
              <a:t>Factores Psicológicos</a:t>
            </a:r>
            <a:endParaRPr kumimoji="0" lang="es-ES" sz="1800" b="1" i="0" u="none" strike="noStrike" kern="0" cap="none" spc="0" normalizeH="0" baseline="0" noProof="0" dirty="0">
              <a:ln>
                <a:noFill/>
              </a:ln>
              <a:solidFill>
                <a:schemeClr val="tx1"/>
              </a:solidFill>
              <a:effectLst/>
              <a:uLnTx/>
              <a:uFillTx/>
              <a:latin typeface="+mn-lt"/>
              <a:ea typeface="+mn-ea"/>
              <a:cs typeface="+mn-cs"/>
            </a:endParaRPr>
          </a:p>
        </p:txBody>
      </p:sp>
      <p:sp>
        <p:nvSpPr>
          <p:cNvPr id="3" name="2 Bisel"/>
          <p:cNvSpPr/>
          <p:nvPr/>
        </p:nvSpPr>
        <p:spPr>
          <a:xfrm>
            <a:off x="611560" y="620688"/>
            <a:ext cx="2592288"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Motivación</a:t>
            </a:r>
            <a:endParaRPr lang="es-ES" sz="1400" dirty="0"/>
          </a:p>
        </p:txBody>
      </p:sp>
      <p:graphicFrame>
        <p:nvGraphicFramePr>
          <p:cNvPr id="5" name="4 Gráfico"/>
          <p:cNvGraphicFramePr/>
          <p:nvPr/>
        </p:nvGraphicFramePr>
        <p:xfrm>
          <a:off x="611560" y="3573016"/>
          <a:ext cx="3816424"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p:nvPr/>
        </p:nvGraphicFramePr>
        <p:xfrm>
          <a:off x="4860032" y="836712"/>
          <a:ext cx="3672408" cy="2558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Diagrama"/>
          <p:cNvGraphicFramePr/>
          <p:nvPr/>
        </p:nvGraphicFramePr>
        <p:xfrm>
          <a:off x="539552" y="692696"/>
          <a:ext cx="3960440"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8 Imagen"/>
          <p:cNvPicPr/>
          <p:nvPr/>
        </p:nvPicPr>
        <p:blipFill>
          <a:blip r:embed="rId9" cstate="print"/>
          <a:srcRect l="14638" t="13506" r="10183" b="12088"/>
          <a:stretch>
            <a:fillRect/>
          </a:stretch>
        </p:blipFill>
        <p:spPr bwMode="auto">
          <a:xfrm>
            <a:off x="4860032" y="3573016"/>
            <a:ext cx="3672408" cy="2376264"/>
          </a:xfrm>
          <a:prstGeom prst="rect">
            <a:avLst/>
          </a:prstGeom>
          <a:noFill/>
          <a:ln w="25400">
            <a:solidFill>
              <a:srgbClr val="0070C0"/>
            </a:solidFill>
            <a:miter lim="800000"/>
            <a:headEnd/>
            <a:tailEnd/>
          </a:ln>
        </p:spPr>
      </p:pic>
      <p:sp>
        <p:nvSpPr>
          <p:cNvPr id="10" name="9 CuadroTexto"/>
          <p:cNvSpPr txBox="1"/>
          <p:nvPr/>
        </p:nvSpPr>
        <p:spPr>
          <a:xfrm>
            <a:off x="5148064" y="3671446"/>
            <a:ext cx="3024336" cy="261610"/>
          </a:xfrm>
          <a:prstGeom prst="rect">
            <a:avLst/>
          </a:prstGeom>
          <a:noFill/>
        </p:spPr>
        <p:txBody>
          <a:bodyPr wrap="square" rtlCol="0">
            <a:spAutoFit/>
          </a:bodyPr>
          <a:lstStyle/>
          <a:p>
            <a:pPr algn="ctr"/>
            <a:r>
              <a:rPr lang="es-ES" sz="1100" b="1" dirty="0" smtClean="0"/>
              <a:t>Satisfacción de la necesidad  de aserción</a:t>
            </a:r>
            <a:endParaRPr lang="es-ES" sz="11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isel"/>
          <p:cNvSpPr/>
          <p:nvPr/>
        </p:nvSpPr>
        <p:spPr>
          <a:xfrm>
            <a:off x="1475656" y="908720"/>
            <a:ext cx="2592288"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Percepción</a:t>
            </a:r>
            <a:endParaRPr lang="es-ES" sz="1400" dirty="0"/>
          </a:p>
        </p:txBody>
      </p:sp>
      <p:sp>
        <p:nvSpPr>
          <p:cNvPr id="5" name="4 Bisel"/>
          <p:cNvSpPr/>
          <p:nvPr/>
        </p:nvSpPr>
        <p:spPr>
          <a:xfrm>
            <a:off x="5580112" y="908720"/>
            <a:ext cx="2592288"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Aprendizaje</a:t>
            </a:r>
            <a:endParaRPr lang="es-ES" sz="1400" dirty="0"/>
          </a:p>
        </p:txBody>
      </p:sp>
      <p:graphicFrame>
        <p:nvGraphicFramePr>
          <p:cNvPr id="7" name="6 Diagrama"/>
          <p:cNvGraphicFramePr/>
          <p:nvPr/>
        </p:nvGraphicFramePr>
        <p:xfrm>
          <a:off x="755576" y="1412776"/>
          <a:ext cx="36724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6" name="Picture 2" descr="http://www.quantumdesarrollo.com/Imagenes/Servicio.jpg"/>
          <p:cNvPicPr>
            <a:picLocks noChangeAspect="1" noChangeArrowheads="1"/>
          </p:cNvPicPr>
          <p:nvPr/>
        </p:nvPicPr>
        <p:blipFill>
          <a:blip r:embed="rId7" cstate="print"/>
          <a:srcRect/>
          <a:stretch>
            <a:fillRect/>
          </a:stretch>
        </p:blipFill>
        <p:spPr bwMode="auto">
          <a:xfrm rot="21346743">
            <a:off x="467544" y="3933056"/>
            <a:ext cx="1368152" cy="1156371"/>
          </a:xfrm>
          <a:prstGeom prst="rect">
            <a:avLst/>
          </a:prstGeom>
          <a:noFill/>
        </p:spPr>
      </p:pic>
      <p:pic>
        <p:nvPicPr>
          <p:cNvPr id="10" name="Picture 10" descr="http://t3.gstatic.com/images?q=tbn:ANd9GcSeI_M0hMNoCYLcdPqnsjRaT99F2KubFP8QuVAgBl6Srd_FdMiW"/>
          <p:cNvPicPr>
            <a:picLocks noChangeAspect="1" noChangeArrowheads="1"/>
          </p:cNvPicPr>
          <p:nvPr/>
        </p:nvPicPr>
        <p:blipFill>
          <a:blip r:embed="rId8" cstate="print"/>
          <a:srcRect/>
          <a:stretch>
            <a:fillRect/>
          </a:stretch>
        </p:blipFill>
        <p:spPr bwMode="auto">
          <a:xfrm rot="21238115">
            <a:off x="868094" y="1760407"/>
            <a:ext cx="1178296" cy="833154"/>
          </a:xfrm>
          <a:prstGeom prst="rect">
            <a:avLst/>
          </a:prstGeom>
          <a:noFill/>
        </p:spPr>
      </p:pic>
      <p:pic>
        <p:nvPicPr>
          <p:cNvPr id="52228" name="Picture 4" descr="http://t0.gstatic.com/images?q=tbn:ANd9GcRp4jRDFkKiYAqxvYzhb0rZAzg3IgQbJk0fVXm0bkJyyhDRKqa6"/>
          <p:cNvPicPr>
            <a:picLocks noChangeAspect="1" noChangeArrowheads="1"/>
          </p:cNvPicPr>
          <p:nvPr/>
        </p:nvPicPr>
        <p:blipFill>
          <a:blip r:embed="rId9" cstate="print"/>
          <a:srcRect/>
          <a:stretch>
            <a:fillRect/>
          </a:stretch>
        </p:blipFill>
        <p:spPr bwMode="auto">
          <a:xfrm rot="552724">
            <a:off x="3059544" y="1587808"/>
            <a:ext cx="1368152" cy="1006227"/>
          </a:xfrm>
          <a:prstGeom prst="rect">
            <a:avLst/>
          </a:prstGeom>
          <a:noFill/>
        </p:spPr>
      </p:pic>
      <p:pic>
        <p:nvPicPr>
          <p:cNvPr id="52230" name="Picture 6" descr="http://t3.gstatic.com/images?q=tbn:ANd9GcQFPTfa-ldjIMGYpN_OyU5a1MUcDhNi3L0GyrDeXMUFS-j2Ut_hcg"/>
          <p:cNvPicPr>
            <a:picLocks noChangeAspect="1" noChangeArrowheads="1"/>
          </p:cNvPicPr>
          <p:nvPr/>
        </p:nvPicPr>
        <p:blipFill>
          <a:blip r:embed="rId10" cstate="print"/>
          <a:srcRect/>
          <a:stretch>
            <a:fillRect/>
          </a:stretch>
        </p:blipFill>
        <p:spPr bwMode="auto">
          <a:xfrm rot="790485">
            <a:off x="3523062" y="3875146"/>
            <a:ext cx="1512167"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2234" name="Picture 10" descr="http://www.netpropertyagent.com/img/landing/satisfechos.jpg"/>
          <p:cNvPicPr>
            <a:picLocks noChangeAspect="1" noChangeArrowheads="1"/>
          </p:cNvPicPr>
          <p:nvPr/>
        </p:nvPicPr>
        <p:blipFill>
          <a:blip r:embed="rId11" cstate="print"/>
          <a:srcRect/>
          <a:stretch>
            <a:fillRect/>
          </a:stretch>
        </p:blipFill>
        <p:spPr bwMode="auto">
          <a:xfrm>
            <a:off x="5364088" y="1988840"/>
            <a:ext cx="3103240" cy="30963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97768"/>
            <a:ext cx="8229600" cy="1143000"/>
          </a:xfrm>
        </p:spPr>
        <p:txBody>
          <a:bodyPr/>
          <a:lstStyle/>
          <a:p>
            <a:pPr algn="ctr"/>
            <a:r>
              <a:rPr lang="es-ES" sz="2200" i="0" dirty="0" smtClean="0">
                <a:solidFill>
                  <a:schemeClr val="tx1"/>
                </a:solidFill>
                <a:effectLst/>
              </a:rPr>
              <a:t>TIPO DE COMPORTAMIENTO EN LA DECISIÓN DE COMPRA</a:t>
            </a:r>
            <a:endParaRPr lang="es-ES" sz="2200" i="0" dirty="0">
              <a:solidFill>
                <a:schemeClr val="tx1"/>
              </a:solidFill>
              <a:effectLst/>
            </a:endParaRPr>
          </a:p>
        </p:txBody>
      </p:sp>
      <p:graphicFrame>
        <p:nvGraphicFramePr>
          <p:cNvPr id="6" name="5 Diagrama"/>
          <p:cNvGraphicFramePr/>
          <p:nvPr/>
        </p:nvGraphicFramePr>
        <p:xfrm>
          <a:off x="1187624" y="2996952"/>
          <a:ext cx="7128792"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2" name="Picture 2" descr="http://t2.gstatic.com/images?q=tbn:ANd9GcSoGFZrdtlLsDKGWffzLCl7JHciIhSVkIGGhi_qb0fOp-dwzeWMcw"/>
          <p:cNvPicPr>
            <a:picLocks noChangeAspect="1" noChangeArrowheads="1"/>
          </p:cNvPicPr>
          <p:nvPr/>
        </p:nvPicPr>
        <p:blipFill>
          <a:blip r:embed="rId7" cstate="print"/>
          <a:srcRect/>
          <a:stretch>
            <a:fillRect/>
          </a:stretch>
        </p:blipFill>
        <p:spPr bwMode="auto">
          <a:xfrm>
            <a:off x="3275856" y="692696"/>
            <a:ext cx="2495550" cy="1828800"/>
          </a:xfrm>
          <a:prstGeom prst="rect">
            <a:avLst/>
          </a:prstGeom>
          <a:ln>
            <a:noFill/>
          </a:ln>
          <a:effectLst>
            <a:outerShdw blurRad="292100" dist="139700" dir="2700000" algn="tl" rotWithShape="0">
              <a:srgbClr val="333333">
                <a:alpha val="65000"/>
              </a:srgbClr>
            </a:outerShdw>
          </a:effectLst>
        </p:spPr>
      </p:pic>
      <p:sp>
        <p:nvSpPr>
          <p:cNvPr id="7" name="1 Título"/>
          <p:cNvSpPr txBox="1">
            <a:spLocks/>
          </p:cNvSpPr>
          <p:nvPr/>
        </p:nvSpPr>
        <p:spPr>
          <a:xfrm>
            <a:off x="539552" y="2708920"/>
            <a:ext cx="8229600" cy="57606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200" b="1" i="0" u="none" strike="noStrike" kern="0" cap="none" spc="0" normalizeH="0" baseline="0" noProof="0" dirty="0" smtClean="0">
                <a:ln>
                  <a:noFill/>
                </a:ln>
                <a:solidFill>
                  <a:schemeClr val="tx1"/>
                </a:solidFill>
                <a:effectLst/>
                <a:uLnTx/>
                <a:uFillTx/>
                <a:latin typeface="+mj-lt"/>
                <a:ea typeface="+mj-ea"/>
                <a:cs typeface="+mj-cs"/>
              </a:rPr>
              <a:t>PROCESO DE DECISIÓN DEL COMPRADOR</a:t>
            </a:r>
            <a:endParaRPr kumimoji="0" lang="es-ES" sz="2200" b="1" i="0" u="none" strike="noStrike" kern="0" cap="none" spc="0" normalizeH="0" baseline="0" noProof="0" dirty="0">
              <a:ln>
                <a:noFill/>
              </a:ln>
              <a:solidFill>
                <a:schemeClr val="tx1"/>
              </a:solidFill>
              <a:effectLst/>
              <a:uLnTx/>
              <a:uFillTx/>
              <a:latin typeface="+mj-lt"/>
              <a:ea typeface="+mj-ea"/>
              <a:cs typeface="+mj-cs"/>
            </a:endParaRPr>
          </a:p>
        </p:txBody>
      </p:sp>
      <p:sp>
        <p:nvSpPr>
          <p:cNvPr id="9" name="8 Rectángulo redondeado"/>
          <p:cNvSpPr/>
          <p:nvPr/>
        </p:nvSpPr>
        <p:spPr>
          <a:xfrm>
            <a:off x="1259632" y="4149080"/>
            <a:ext cx="1224136"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Salud</a:t>
            </a:r>
            <a:endParaRPr lang="es-ES" sz="1100" dirty="0">
              <a:solidFill>
                <a:schemeClr val="tx1"/>
              </a:solidFill>
            </a:endParaRPr>
          </a:p>
        </p:txBody>
      </p:sp>
      <p:sp>
        <p:nvSpPr>
          <p:cNvPr id="10" name="9 Rectángulo redondeado"/>
          <p:cNvSpPr/>
          <p:nvPr/>
        </p:nvSpPr>
        <p:spPr>
          <a:xfrm>
            <a:off x="1259632" y="4797152"/>
            <a:ext cx="1224136"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26%</a:t>
            </a:r>
            <a:endParaRPr lang="es-ES" sz="1100" dirty="0">
              <a:solidFill>
                <a:schemeClr val="tx1"/>
              </a:solidFill>
            </a:endParaRPr>
          </a:p>
        </p:txBody>
      </p:sp>
      <p:sp>
        <p:nvSpPr>
          <p:cNvPr id="11" name="10 Rectángulo redondeado"/>
          <p:cNvSpPr/>
          <p:nvPr/>
        </p:nvSpPr>
        <p:spPr>
          <a:xfrm>
            <a:off x="2771800" y="4149080"/>
            <a:ext cx="1224136"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Familiares y amigos</a:t>
            </a:r>
            <a:endParaRPr lang="es-ES" sz="1100" dirty="0">
              <a:solidFill>
                <a:schemeClr val="tx1"/>
              </a:solidFill>
            </a:endParaRPr>
          </a:p>
        </p:txBody>
      </p:sp>
      <p:sp>
        <p:nvSpPr>
          <p:cNvPr id="12" name="11 Rectángulo redondeado"/>
          <p:cNvSpPr/>
          <p:nvPr/>
        </p:nvSpPr>
        <p:spPr>
          <a:xfrm>
            <a:off x="2771800" y="4797152"/>
            <a:ext cx="1224136"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82%</a:t>
            </a:r>
            <a:endParaRPr lang="es-ES" sz="1100" dirty="0">
              <a:solidFill>
                <a:schemeClr val="tx1"/>
              </a:solidFill>
            </a:endParaRPr>
          </a:p>
        </p:txBody>
      </p:sp>
      <p:sp>
        <p:nvSpPr>
          <p:cNvPr id="14" name="13 Rectángulo redondeado"/>
          <p:cNvSpPr/>
          <p:nvPr/>
        </p:nvSpPr>
        <p:spPr>
          <a:xfrm>
            <a:off x="5580112" y="4149080"/>
            <a:ext cx="1080120"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smtClean="0">
                <a:solidFill>
                  <a:schemeClr val="tx1"/>
                </a:solidFill>
              </a:rPr>
              <a:t>Influenciador</a:t>
            </a:r>
            <a:endParaRPr lang="es-ES" sz="1100" dirty="0">
              <a:solidFill>
                <a:schemeClr val="tx1"/>
              </a:solidFill>
            </a:endParaRPr>
          </a:p>
        </p:txBody>
      </p:sp>
      <p:sp>
        <p:nvSpPr>
          <p:cNvPr id="15" name="14 Rectángulo redondeado"/>
          <p:cNvSpPr/>
          <p:nvPr/>
        </p:nvSpPr>
        <p:spPr>
          <a:xfrm>
            <a:off x="5580112" y="4797152"/>
            <a:ext cx="1080120"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Decisor</a:t>
            </a:r>
            <a:endParaRPr lang="es-ES" sz="1100" dirty="0">
              <a:solidFill>
                <a:schemeClr val="tx1"/>
              </a:solidFill>
            </a:endParaRPr>
          </a:p>
        </p:txBody>
      </p:sp>
      <p:sp>
        <p:nvSpPr>
          <p:cNvPr id="16" name="15 Elipse"/>
          <p:cNvSpPr/>
          <p:nvPr/>
        </p:nvSpPr>
        <p:spPr>
          <a:xfrm>
            <a:off x="6444208" y="4509120"/>
            <a:ext cx="648072" cy="4320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67%</a:t>
            </a:r>
            <a:endParaRPr lang="es-ES" sz="1050" dirty="0">
              <a:solidFill>
                <a:schemeClr val="tx1"/>
              </a:solidFill>
            </a:endParaRPr>
          </a:p>
        </p:txBody>
      </p:sp>
      <p:sp>
        <p:nvSpPr>
          <p:cNvPr id="17" name="16 Elipse"/>
          <p:cNvSpPr/>
          <p:nvPr/>
        </p:nvSpPr>
        <p:spPr>
          <a:xfrm>
            <a:off x="6444208" y="5085184"/>
            <a:ext cx="648072" cy="43204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96%</a:t>
            </a:r>
            <a:endParaRPr lang="es-ES" sz="1050" dirty="0">
              <a:solidFill>
                <a:schemeClr val="tx1"/>
              </a:solidFill>
            </a:endParaRPr>
          </a:p>
        </p:txBody>
      </p:sp>
      <p:sp>
        <p:nvSpPr>
          <p:cNvPr id="18" name="17 Rectángulo redondeado"/>
          <p:cNvSpPr/>
          <p:nvPr/>
        </p:nvSpPr>
        <p:spPr>
          <a:xfrm>
            <a:off x="7092280" y="4149080"/>
            <a:ext cx="1080120"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Recompra</a:t>
            </a:r>
            <a:endParaRPr lang="es-ES" sz="1100" dirty="0">
              <a:solidFill>
                <a:schemeClr val="tx1"/>
              </a:solidFill>
            </a:endParaRPr>
          </a:p>
        </p:txBody>
      </p:sp>
      <p:sp>
        <p:nvSpPr>
          <p:cNvPr id="19" name="18 Rectángulo redondeado"/>
          <p:cNvSpPr/>
          <p:nvPr/>
        </p:nvSpPr>
        <p:spPr>
          <a:xfrm>
            <a:off x="4283968" y="4149080"/>
            <a:ext cx="1224136"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Instalaciones</a:t>
            </a:r>
            <a:endParaRPr lang="es-ES" sz="1100" dirty="0">
              <a:solidFill>
                <a:schemeClr val="tx1"/>
              </a:solidFill>
            </a:endParaRPr>
          </a:p>
        </p:txBody>
      </p:sp>
      <p:sp>
        <p:nvSpPr>
          <p:cNvPr id="20" name="19 Rectángulo redondeado"/>
          <p:cNvSpPr/>
          <p:nvPr/>
        </p:nvSpPr>
        <p:spPr>
          <a:xfrm>
            <a:off x="4283968" y="4797152"/>
            <a:ext cx="1224136"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Profesionalismo del personal</a:t>
            </a:r>
            <a:endParaRPr lang="es-ES" sz="1050" dirty="0">
              <a:solidFill>
                <a:schemeClr val="tx1"/>
              </a:solidFill>
            </a:endParaRPr>
          </a:p>
        </p:txBody>
      </p:sp>
      <p:sp>
        <p:nvSpPr>
          <p:cNvPr id="21" name="20 Rectángulo redondeado"/>
          <p:cNvSpPr/>
          <p:nvPr/>
        </p:nvSpPr>
        <p:spPr>
          <a:xfrm>
            <a:off x="7092280" y="4797152"/>
            <a:ext cx="1080120" cy="5040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95%</a:t>
            </a:r>
            <a:endParaRPr lang="es-ES" sz="11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97768"/>
            <a:ext cx="8229600" cy="1143000"/>
          </a:xfrm>
        </p:spPr>
        <p:txBody>
          <a:bodyPr/>
          <a:lstStyle/>
          <a:p>
            <a:pPr algn="ctr"/>
            <a:r>
              <a:rPr lang="es-ES" sz="2800" i="0" dirty="0" smtClean="0">
                <a:solidFill>
                  <a:schemeClr val="tx1"/>
                </a:solidFill>
                <a:effectLst/>
              </a:rPr>
              <a:t>CONCLUSIONES</a:t>
            </a:r>
            <a:endParaRPr lang="es-ES" sz="2800" i="0" dirty="0">
              <a:solidFill>
                <a:schemeClr val="tx1"/>
              </a:solidFill>
              <a:effectLst/>
            </a:endParaRPr>
          </a:p>
        </p:txBody>
      </p:sp>
      <p:graphicFrame>
        <p:nvGraphicFramePr>
          <p:cNvPr id="5" name="4 Diagrama"/>
          <p:cNvGraphicFramePr/>
          <p:nvPr/>
        </p:nvGraphicFramePr>
        <p:xfrm>
          <a:off x="827584" y="764704"/>
          <a:ext cx="73448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t0.gstatic.com/images?q=tbn:ANd9GcQFTsbKSh5GRUrWVF_7TgjpdJO-HLvW9QBP8Q804CjgzLQ1US1AXA"/>
          <p:cNvPicPr>
            <a:picLocks noChangeAspect="1" noChangeArrowheads="1"/>
          </p:cNvPicPr>
          <p:nvPr/>
        </p:nvPicPr>
        <p:blipFill>
          <a:blip r:embed="rId2" cstate="print"/>
          <a:srcRect/>
          <a:stretch>
            <a:fillRect/>
          </a:stretch>
        </p:blipFill>
        <p:spPr bwMode="auto">
          <a:xfrm>
            <a:off x="827584" y="1124744"/>
            <a:ext cx="302433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1 Título"/>
          <p:cNvSpPr>
            <a:spLocks noGrp="1"/>
          </p:cNvSpPr>
          <p:nvPr>
            <p:ph type="title"/>
          </p:nvPr>
        </p:nvSpPr>
        <p:spPr>
          <a:xfrm>
            <a:off x="467544" y="116632"/>
            <a:ext cx="8229600" cy="1143000"/>
          </a:xfrm>
        </p:spPr>
        <p:txBody>
          <a:bodyPr/>
          <a:lstStyle/>
          <a:p>
            <a:pPr algn="ctr"/>
            <a:r>
              <a:rPr lang="es-ES" sz="2800" i="0" dirty="0" smtClean="0">
                <a:solidFill>
                  <a:schemeClr val="tx1"/>
                </a:solidFill>
                <a:effectLst/>
              </a:rPr>
              <a:t>INTRODUCCIÓN</a:t>
            </a:r>
            <a:endParaRPr lang="es-ES" sz="2800" i="0" dirty="0">
              <a:solidFill>
                <a:schemeClr val="tx1"/>
              </a:solidFill>
              <a:effectLst/>
            </a:endParaRPr>
          </a:p>
        </p:txBody>
      </p:sp>
      <p:sp>
        <p:nvSpPr>
          <p:cNvPr id="7" name="6 Llamada de flecha hacia abajo"/>
          <p:cNvSpPr/>
          <p:nvPr/>
        </p:nvSpPr>
        <p:spPr>
          <a:xfrm>
            <a:off x="971600" y="3284984"/>
            <a:ext cx="2808312" cy="1368152"/>
          </a:xfrm>
          <a:prstGeom prst="downArrowCallout">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s-EC" sz="1400" dirty="0" smtClean="0">
                <a:latin typeface="Arial" pitchFamily="34" charset="0"/>
                <a:cs typeface="Arial" pitchFamily="34" charset="0"/>
              </a:rPr>
              <a:t>Últimos años crecimiento a nivel mundial</a:t>
            </a:r>
            <a:endParaRPr lang="es-EC" sz="1400" dirty="0">
              <a:latin typeface="Arial" pitchFamily="34" charset="0"/>
              <a:cs typeface="Arial" pitchFamily="34" charset="0"/>
            </a:endParaRPr>
          </a:p>
        </p:txBody>
      </p:sp>
      <p:sp>
        <p:nvSpPr>
          <p:cNvPr id="10" name="9 Rectángulo redondeado"/>
          <p:cNvSpPr/>
          <p:nvPr/>
        </p:nvSpPr>
        <p:spPr>
          <a:xfrm>
            <a:off x="5652120" y="3501008"/>
            <a:ext cx="1944216" cy="1224136"/>
          </a:xfrm>
          <a:prstGeom prst="roundRect">
            <a:avLst/>
          </a:prstGeom>
          <a:ln>
            <a:solidFill>
              <a:schemeClr val="accent1"/>
            </a:solidFill>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300" dirty="0" smtClean="0"/>
          </a:p>
          <a:p>
            <a:pPr algn="ctr"/>
            <a:r>
              <a:rPr lang="es-ES" sz="1300" dirty="0" smtClean="0"/>
              <a:t>población sana es requisito fundamental para el crecimiento económico y para el bienestar.</a:t>
            </a:r>
          </a:p>
          <a:p>
            <a:pPr algn="ctr"/>
            <a:endParaRPr lang="es-ES" sz="1300" dirty="0"/>
          </a:p>
        </p:txBody>
      </p:sp>
      <p:graphicFrame>
        <p:nvGraphicFramePr>
          <p:cNvPr id="11" name="10 Diagrama"/>
          <p:cNvGraphicFramePr/>
          <p:nvPr/>
        </p:nvGraphicFramePr>
        <p:xfrm>
          <a:off x="4716016" y="2276872"/>
          <a:ext cx="393576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Rectángulo redondeado"/>
          <p:cNvSpPr/>
          <p:nvPr/>
        </p:nvSpPr>
        <p:spPr>
          <a:xfrm>
            <a:off x="1547664" y="836712"/>
            <a:ext cx="1584176"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Gimnasios</a:t>
            </a:r>
            <a:endParaRPr lang="es-ES" sz="1600" dirty="0"/>
          </a:p>
        </p:txBody>
      </p:sp>
      <p:sp>
        <p:nvSpPr>
          <p:cNvPr id="13" name="12 Rectángulo redondeado"/>
          <p:cNvSpPr/>
          <p:nvPr/>
        </p:nvSpPr>
        <p:spPr>
          <a:xfrm>
            <a:off x="1619672" y="4725144"/>
            <a:ext cx="1440160" cy="576064"/>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Aceptación y preferencia</a:t>
            </a:r>
            <a:endParaRPr lang="es-ES" sz="1400" dirty="0"/>
          </a:p>
        </p:txBody>
      </p:sp>
      <p:pic>
        <p:nvPicPr>
          <p:cNvPr id="66564" name="Picture 4" descr="http://t0.gstatic.com/images?q=tbn:ANd9GcRzN_93BHNU8rOGOW1Wz8ippk46IWylKO68Y7J-ej_ZBYLZVj1z"/>
          <p:cNvPicPr>
            <a:picLocks noChangeAspect="1" noChangeArrowheads="1"/>
          </p:cNvPicPr>
          <p:nvPr/>
        </p:nvPicPr>
        <p:blipFill>
          <a:blip r:embed="rId8" cstate="print"/>
          <a:srcRect/>
          <a:stretch>
            <a:fillRect/>
          </a:stretch>
        </p:blipFill>
        <p:spPr bwMode="auto">
          <a:xfrm>
            <a:off x="3563888" y="4365104"/>
            <a:ext cx="1368152" cy="1149872"/>
          </a:xfrm>
          <a:prstGeom prst="rect">
            <a:avLst/>
          </a:prstGeom>
          <a:noFill/>
        </p:spPr>
      </p:pic>
      <p:sp>
        <p:nvSpPr>
          <p:cNvPr id="15" name="14 Rectángulo redondeado"/>
          <p:cNvSpPr/>
          <p:nvPr/>
        </p:nvSpPr>
        <p:spPr>
          <a:xfrm>
            <a:off x="2987824" y="5517232"/>
            <a:ext cx="1584176"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err="1" smtClean="0"/>
              <a:t>Tumbaco</a:t>
            </a:r>
            <a:endParaRPr lang="es-ES" sz="1400" dirty="0"/>
          </a:p>
        </p:txBody>
      </p:sp>
      <p:sp>
        <p:nvSpPr>
          <p:cNvPr id="16" name="15 Rectángulo redondeado"/>
          <p:cNvSpPr/>
          <p:nvPr/>
        </p:nvSpPr>
        <p:spPr>
          <a:xfrm>
            <a:off x="4788024" y="5517232"/>
            <a:ext cx="1440160" cy="57606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Alta oferta de gimnasios</a:t>
            </a:r>
            <a:endParaRPr lang="es-ES" sz="1400" dirty="0"/>
          </a:p>
        </p:txBody>
      </p:sp>
      <p:cxnSp>
        <p:nvCxnSpPr>
          <p:cNvPr id="18" name="17 Conector recto de flecha"/>
          <p:cNvCxnSpPr>
            <a:stCxn id="15" idx="3"/>
            <a:endCxn id="16" idx="1"/>
          </p:cNvCxnSpPr>
          <p:nvPr/>
        </p:nvCxnSpPr>
        <p:spPr>
          <a:xfrm>
            <a:off x="4572000" y="5805264"/>
            <a:ext cx="216024" cy="0"/>
          </a:xfrm>
          <a:prstGeom prst="straightConnector1">
            <a:avLst/>
          </a:prstGeom>
          <a:ln>
            <a:solidFill>
              <a:srgbClr val="00B0F0"/>
            </a:solidFill>
            <a:tailEnd type="arrow"/>
          </a:ln>
        </p:spPr>
        <p:style>
          <a:lnRef idx="2">
            <a:schemeClr val="accent5"/>
          </a:lnRef>
          <a:fillRef idx="0">
            <a:schemeClr val="accent5"/>
          </a:fillRef>
          <a:effectRef idx="1">
            <a:schemeClr val="accent5"/>
          </a:effectRef>
          <a:fontRef idx="minor">
            <a:schemeClr val="tx1"/>
          </a:fontRef>
        </p:style>
      </p:cxnSp>
      <p:sp>
        <p:nvSpPr>
          <p:cNvPr id="19" name="18 CuadroTexto"/>
          <p:cNvSpPr txBox="1"/>
          <p:nvPr/>
        </p:nvSpPr>
        <p:spPr>
          <a:xfrm>
            <a:off x="3851920" y="3903439"/>
            <a:ext cx="936104" cy="461665"/>
          </a:xfrm>
          <a:prstGeom prst="rect">
            <a:avLst/>
          </a:prstGeom>
          <a:noFill/>
        </p:spPr>
        <p:txBody>
          <a:bodyPr wrap="square" rtlCol="0">
            <a:spAutoFit/>
          </a:bodyPr>
          <a:lstStyle/>
          <a:p>
            <a:r>
              <a:rPr lang="es-ES" sz="1200" dirty="0" smtClean="0"/>
              <a:t>Logrando beneficios</a:t>
            </a:r>
            <a:endParaRPr lang="es-ES" sz="1200" dirty="0"/>
          </a:p>
        </p:txBody>
      </p:sp>
      <p:sp>
        <p:nvSpPr>
          <p:cNvPr id="17" name="16 Rectángulo redondeado"/>
          <p:cNvSpPr/>
          <p:nvPr/>
        </p:nvSpPr>
        <p:spPr>
          <a:xfrm>
            <a:off x="4716016" y="1268760"/>
            <a:ext cx="3672408" cy="93610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400" dirty="0" smtClean="0"/>
              <a:t>Toda acción corporal que genera un gasto energético sobre las necesidades básicas de la vida diaria</a:t>
            </a:r>
            <a:endParaRPr lang="es-ES" sz="1400" dirty="0"/>
          </a:p>
        </p:txBody>
      </p:sp>
      <p:sp>
        <p:nvSpPr>
          <p:cNvPr id="20" name="19 Flecha curvada hacia la izquierda"/>
          <p:cNvSpPr/>
          <p:nvPr/>
        </p:nvSpPr>
        <p:spPr>
          <a:xfrm rot="2566781">
            <a:off x="7996494" y="3370969"/>
            <a:ext cx="648072" cy="1008112"/>
          </a:xfrm>
          <a:prstGeom prst="curvedLef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21" name="20 Conector recto de flecha"/>
          <p:cNvCxnSpPr/>
          <p:nvPr/>
        </p:nvCxnSpPr>
        <p:spPr>
          <a:xfrm>
            <a:off x="3059832" y="5013176"/>
            <a:ext cx="576064" cy="0"/>
          </a:xfrm>
          <a:prstGeom prst="straightConnector1">
            <a:avLst/>
          </a:prstGeom>
          <a:ln>
            <a:solidFill>
              <a:srgbClr val="00B0F0"/>
            </a:solidFill>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97768"/>
            <a:ext cx="8229600" cy="1143000"/>
          </a:xfrm>
        </p:spPr>
        <p:txBody>
          <a:bodyPr/>
          <a:lstStyle/>
          <a:p>
            <a:pPr algn="ctr"/>
            <a:r>
              <a:rPr lang="es-ES" sz="2800" i="0" dirty="0" smtClean="0">
                <a:solidFill>
                  <a:schemeClr val="tx1"/>
                </a:solidFill>
                <a:effectLst/>
              </a:rPr>
              <a:t>RECOMENDACIONES</a:t>
            </a:r>
            <a:endParaRPr lang="es-ES" sz="2800" i="0" dirty="0">
              <a:solidFill>
                <a:schemeClr val="tx1"/>
              </a:solidFill>
              <a:effectLst/>
            </a:endParaRPr>
          </a:p>
        </p:txBody>
      </p:sp>
      <p:graphicFrame>
        <p:nvGraphicFramePr>
          <p:cNvPr id="5" name="4 Diagrama"/>
          <p:cNvGraphicFramePr/>
          <p:nvPr/>
        </p:nvGraphicFramePr>
        <p:xfrm>
          <a:off x="827584" y="764704"/>
          <a:ext cx="734481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violentamentefeliz.com.ar/images/graciasGIF.gif"/>
          <p:cNvPicPr>
            <a:picLocks noChangeAspect="1" noChangeArrowheads="1"/>
          </p:cNvPicPr>
          <p:nvPr/>
        </p:nvPicPr>
        <p:blipFill>
          <a:blip r:embed="rId2" cstate="print"/>
          <a:srcRect/>
          <a:stretch>
            <a:fillRect/>
          </a:stretch>
        </p:blipFill>
        <p:spPr bwMode="auto">
          <a:xfrm>
            <a:off x="1979712" y="1628800"/>
            <a:ext cx="4752528" cy="23762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1143000"/>
          </a:xfrm>
        </p:spPr>
        <p:txBody>
          <a:bodyPr/>
          <a:lstStyle/>
          <a:p>
            <a:pPr algn="ctr"/>
            <a:r>
              <a:rPr lang="es-ES" sz="2800" i="0" dirty="0" smtClean="0">
                <a:solidFill>
                  <a:schemeClr val="tx1"/>
                </a:solidFill>
                <a:effectLst/>
              </a:rPr>
              <a:t>OBJETIVOS</a:t>
            </a:r>
            <a:endParaRPr lang="es-ES" sz="2800" i="0" dirty="0">
              <a:solidFill>
                <a:schemeClr val="tx1"/>
              </a:solidFill>
              <a:effectLst/>
            </a:endParaRPr>
          </a:p>
        </p:txBody>
      </p:sp>
      <p:graphicFrame>
        <p:nvGraphicFramePr>
          <p:cNvPr id="6" name="5 Diagrama"/>
          <p:cNvGraphicFramePr/>
          <p:nvPr/>
        </p:nvGraphicFramePr>
        <p:xfrm>
          <a:off x="1043608" y="3068960"/>
          <a:ext cx="7344816"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1043608" y="4077072"/>
          <a:ext cx="7344816" cy="864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7 Diagrama"/>
          <p:cNvGraphicFramePr/>
          <p:nvPr/>
        </p:nvGraphicFramePr>
        <p:xfrm>
          <a:off x="1043608" y="5085184"/>
          <a:ext cx="7344816" cy="9361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9" name="8 Grupo"/>
          <p:cNvGrpSpPr/>
          <p:nvPr/>
        </p:nvGrpSpPr>
        <p:grpSpPr>
          <a:xfrm>
            <a:off x="971600" y="2204864"/>
            <a:ext cx="2376264" cy="719165"/>
            <a:chOff x="0" y="1828"/>
            <a:chExt cx="2695979" cy="1870379"/>
          </a:xfrm>
          <a:scene3d>
            <a:camera prst="orthographicFront"/>
            <a:lightRig rig="threePt" dir="t">
              <a:rot lat="0" lon="0" rev="7500000"/>
            </a:lightRig>
          </a:scene3d>
        </p:grpSpPr>
        <p:sp>
          <p:nvSpPr>
            <p:cNvPr id="10" name="9 Rectángulo redondeado"/>
            <p:cNvSpPr/>
            <p:nvPr/>
          </p:nvSpPr>
          <p:spPr>
            <a:xfrm>
              <a:off x="0" y="1828"/>
              <a:ext cx="2695979" cy="1870379"/>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10 Rectángulo"/>
            <p:cNvSpPr/>
            <p:nvPr/>
          </p:nvSpPr>
          <p:spPr>
            <a:xfrm>
              <a:off x="91304" y="93133"/>
              <a:ext cx="2513371" cy="7718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s-ES" sz="2800" dirty="0" smtClean="0"/>
            </a:p>
            <a:p>
              <a:pPr lvl="0" algn="ctr" defTabSz="1422400">
                <a:lnSpc>
                  <a:spcPct val="90000"/>
                </a:lnSpc>
                <a:spcBef>
                  <a:spcPct val="0"/>
                </a:spcBef>
                <a:spcAft>
                  <a:spcPct val="35000"/>
                </a:spcAft>
              </a:pPr>
              <a:r>
                <a:rPr lang="es-ES" sz="2800" kern="1200" dirty="0" smtClean="0"/>
                <a:t>Específicos</a:t>
              </a:r>
              <a:endParaRPr lang="es-ES" sz="2800" kern="1200" dirty="0"/>
            </a:p>
          </p:txBody>
        </p:sp>
      </p:grpSp>
      <p:sp>
        <p:nvSpPr>
          <p:cNvPr id="12" name="11 Rectángulo redondeado"/>
          <p:cNvSpPr/>
          <p:nvPr/>
        </p:nvSpPr>
        <p:spPr>
          <a:xfrm>
            <a:off x="3491880" y="764704"/>
            <a:ext cx="4824536" cy="136815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ES" sz="1300" dirty="0" smtClean="0">
              <a:solidFill>
                <a:schemeClr val="tx1"/>
              </a:solidFill>
            </a:endParaRPr>
          </a:p>
          <a:p>
            <a:pPr lvl="0" algn="just"/>
            <a:r>
              <a:rPr lang="es-ES" sz="1300" dirty="0" smtClean="0">
                <a:solidFill>
                  <a:schemeClr val="tx1"/>
                </a:solidFill>
              </a:rPr>
              <a:t>Realizar un estudio que permita identificar los atributos que valoran los consumidores al momento de asistir a un gimnasio, en base a la determinación del comportamiento de compra del servicio para conocer las necesidades, gustos y preferencias de los diferentes segmentos de la Parroquia de </a:t>
            </a:r>
            <a:r>
              <a:rPr lang="es-ES" sz="1300" dirty="0" err="1" smtClean="0">
                <a:solidFill>
                  <a:schemeClr val="tx1"/>
                </a:solidFill>
              </a:rPr>
              <a:t>Tumbaco</a:t>
            </a:r>
            <a:endParaRPr lang="es-ES" sz="1300" dirty="0" smtClean="0">
              <a:solidFill>
                <a:schemeClr val="tx1"/>
              </a:solidFill>
            </a:endParaRPr>
          </a:p>
          <a:p>
            <a:pPr algn="just"/>
            <a:endParaRPr lang="es-ES" dirty="0">
              <a:solidFill>
                <a:schemeClr val="tx1"/>
              </a:solidFill>
            </a:endParaRPr>
          </a:p>
        </p:txBody>
      </p:sp>
      <p:grpSp>
        <p:nvGrpSpPr>
          <p:cNvPr id="13" name="12 Grupo"/>
          <p:cNvGrpSpPr/>
          <p:nvPr/>
        </p:nvGrpSpPr>
        <p:grpSpPr>
          <a:xfrm>
            <a:off x="971600" y="836712"/>
            <a:ext cx="2376264" cy="1152128"/>
            <a:chOff x="0" y="1828"/>
            <a:chExt cx="2695979" cy="1870379"/>
          </a:xfrm>
          <a:scene3d>
            <a:camera prst="orthographicFront"/>
            <a:lightRig rig="threePt" dir="t">
              <a:rot lat="0" lon="0" rev="7500000"/>
            </a:lightRig>
          </a:scene3d>
        </p:grpSpPr>
        <p:sp>
          <p:nvSpPr>
            <p:cNvPr id="14" name="13 Rectángulo redondeado"/>
            <p:cNvSpPr/>
            <p:nvPr/>
          </p:nvSpPr>
          <p:spPr>
            <a:xfrm>
              <a:off x="0" y="1828"/>
              <a:ext cx="2695979" cy="1870379"/>
            </a:xfrm>
            <a:prstGeom prst="round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14 Rectángulo"/>
            <p:cNvSpPr/>
            <p:nvPr/>
          </p:nvSpPr>
          <p:spPr>
            <a:xfrm>
              <a:off x="91304" y="93133"/>
              <a:ext cx="2513371" cy="77187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s-ES" sz="2800" dirty="0" smtClean="0"/>
            </a:p>
            <a:p>
              <a:pPr lvl="0" algn="ctr" defTabSz="1422400">
                <a:lnSpc>
                  <a:spcPct val="90000"/>
                </a:lnSpc>
                <a:spcBef>
                  <a:spcPct val="0"/>
                </a:spcBef>
                <a:spcAft>
                  <a:spcPct val="35000"/>
                </a:spcAft>
              </a:pPr>
              <a:r>
                <a:rPr lang="es-ES" sz="2800" kern="1200" dirty="0" smtClean="0"/>
                <a:t>General</a:t>
              </a:r>
              <a:endParaRPr lang="es-ES" sz="2800" kern="12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1143000"/>
          </a:xfrm>
        </p:spPr>
        <p:txBody>
          <a:bodyPr/>
          <a:lstStyle/>
          <a:p>
            <a:pPr algn="ctr"/>
            <a:r>
              <a:rPr lang="es-ES" sz="2800" i="0" dirty="0" smtClean="0">
                <a:solidFill>
                  <a:schemeClr val="tx1"/>
                </a:solidFill>
                <a:effectLst/>
              </a:rPr>
              <a:t>METODOLOGÍA</a:t>
            </a:r>
            <a:endParaRPr lang="es-ES" sz="2800" i="0" dirty="0">
              <a:solidFill>
                <a:schemeClr val="tx1"/>
              </a:solidFill>
              <a:effectLst/>
            </a:endParaRPr>
          </a:p>
        </p:txBody>
      </p:sp>
      <p:sp>
        <p:nvSpPr>
          <p:cNvPr id="8" name="7 Rectángulo"/>
          <p:cNvSpPr/>
          <p:nvPr/>
        </p:nvSpPr>
        <p:spPr>
          <a:xfrm>
            <a:off x="1061831" y="943872"/>
            <a:ext cx="2483834" cy="29716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s-ES" sz="2800" dirty="0" smtClean="0"/>
          </a:p>
          <a:p>
            <a:pPr lvl="0" algn="ctr" defTabSz="1422400">
              <a:lnSpc>
                <a:spcPct val="90000"/>
              </a:lnSpc>
              <a:spcBef>
                <a:spcPct val="0"/>
              </a:spcBef>
              <a:spcAft>
                <a:spcPct val="35000"/>
              </a:spcAft>
            </a:pPr>
            <a:r>
              <a:rPr lang="es-ES" dirty="0" smtClean="0"/>
              <a:t>Investigación</a:t>
            </a:r>
            <a:endParaRPr lang="es-ES" kern="1200" dirty="0"/>
          </a:p>
        </p:txBody>
      </p:sp>
      <p:graphicFrame>
        <p:nvGraphicFramePr>
          <p:cNvPr id="10" name="9 Diagrama"/>
          <p:cNvGraphicFramePr/>
          <p:nvPr/>
        </p:nvGraphicFramePr>
        <p:xfrm>
          <a:off x="611560" y="1052736"/>
          <a:ext cx="2471936"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nvGraphicFramePr>
        <p:xfrm>
          <a:off x="6012160" y="1052736"/>
          <a:ext cx="2471936" cy="21602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11 Diagrama"/>
          <p:cNvGraphicFramePr/>
          <p:nvPr/>
        </p:nvGraphicFramePr>
        <p:xfrm>
          <a:off x="3347864" y="1052736"/>
          <a:ext cx="2471936" cy="216024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12 Diagrama"/>
          <p:cNvGraphicFramePr/>
          <p:nvPr/>
        </p:nvGraphicFramePr>
        <p:xfrm>
          <a:off x="4644008" y="3501008"/>
          <a:ext cx="2471936" cy="216024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13 Diagrama"/>
          <p:cNvGraphicFramePr/>
          <p:nvPr/>
        </p:nvGraphicFramePr>
        <p:xfrm>
          <a:off x="1835696" y="3501008"/>
          <a:ext cx="2471936" cy="216024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pPr algn="ctr"/>
            <a:r>
              <a:rPr lang="es-ES" sz="2800" i="0" dirty="0" smtClean="0">
                <a:solidFill>
                  <a:schemeClr val="tx1"/>
                </a:solidFill>
                <a:effectLst/>
              </a:rPr>
              <a:t>DEMANDA PRIMARIA</a:t>
            </a:r>
            <a:endParaRPr lang="es-ES" sz="2800" i="0" dirty="0">
              <a:solidFill>
                <a:schemeClr val="tx1"/>
              </a:solidFill>
              <a:effectLst/>
            </a:endParaRPr>
          </a:p>
        </p:txBody>
      </p:sp>
      <p:sp>
        <p:nvSpPr>
          <p:cNvPr id="3" name="2 Marcador de contenido"/>
          <p:cNvSpPr>
            <a:spLocks noGrp="1"/>
          </p:cNvSpPr>
          <p:nvPr>
            <p:ph idx="1"/>
          </p:nvPr>
        </p:nvSpPr>
        <p:spPr>
          <a:xfrm>
            <a:off x="179512" y="592088"/>
            <a:ext cx="8229600" cy="460648"/>
          </a:xfrm>
        </p:spPr>
        <p:txBody>
          <a:bodyPr/>
          <a:lstStyle/>
          <a:p>
            <a:r>
              <a:rPr lang="es-ES" sz="1800" b="1" dirty="0" smtClean="0">
                <a:solidFill>
                  <a:schemeClr val="tx1"/>
                </a:solidFill>
              </a:rPr>
              <a:t>Características de usuarios/clientes</a:t>
            </a:r>
            <a:endParaRPr lang="es-ES" sz="1800" b="1" dirty="0">
              <a:solidFill>
                <a:schemeClr val="tx1"/>
              </a:solidFill>
            </a:endParaRPr>
          </a:p>
        </p:txBody>
      </p:sp>
      <p:graphicFrame>
        <p:nvGraphicFramePr>
          <p:cNvPr id="6" name="5 Tabla"/>
          <p:cNvGraphicFramePr>
            <a:graphicFrameLocks noGrp="1"/>
          </p:cNvGraphicFramePr>
          <p:nvPr/>
        </p:nvGraphicFramePr>
        <p:xfrm>
          <a:off x="1619672" y="944840"/>
          <a:ext cx="5616623" cy="5364480"/>
        </p:xfrm>
        <a:graphic>
          <a:graphicData uri="http://schemas.openxmlformats.org/drawingml/2006/table">
            <a:tbl>
              <a:tblPr firstRow="1" bandRow="1">
                <a:tableStyleId>{69CF1AB2-1976-4502-BF36-3FF5EA218861}</a:tableStyleId>
              </a:tblPr>
              <a:tblGrid>
                <a:gridCol w="1273874"/>
                <a:gridCol w="1331777"/>
                <a:gridCol w="1584529"/>
                <a:gridCol w="1426443"/>
              </a:tblGrid>
              <a:tr h="219297">
                <a:tc>
                  <a:txBody>
                    <a:bodyPr/>
                    <a:lstStyle/>
                    <a:p>
                      <a:pPr algn="ctr"/>
                      <a:endParaRPr lang="es-ES" sz="1000" b="1" dirty="0"/>
                    </a:p>
                  </a:txBody>
                  <a:tcPr/>
                </a:tc>
                <a:tc>
                  <a:txBody>
                    <a:bodyPr/>
                    <a:lstStyle/>
                    <a:p>
                      <a:pPr algn="ctr"/>
                      <a:r>
                        <a:rPr lang="es-ES" sz="1000" dirty="0" smtClean="0"/>
                        <a:t>Variable</a:t>
                      </a:r>
                      <a:endParaRPr lang="es-ES" sz="1000" b="1" dirty="0"/>
                    </a:p>
                  </a:txBody>
                  <a:tcPr/>
                </a:tc>
                <a:tc>
                  <a:txBody>
                    <a:bodyPr/>
                    <a:lstStyle/>
                    <a:p>
                      <a:pPr algn="ctr"/>
                      <a:r>
                        <a:rPr lang="es-ES" sz="1000" dirty="0" smtClean="0"/>
                        <a:t>Respuesta</a:t>
                      </a:r>
                      <a:endParaRPr lang="es-ES" sz="1000" dirty="0"/>
                    </a:p>
                  </a:txBody>
                  <a:tcPr/>
                </a:tc>
                <a:tc>
                  <a:txBody>
                    <a:bodyPr/>
                    <a:lstStyle/>
                    <a:p>
                      <a:pPr algn="ctr"/>
                      <a:r>
                        <a:rPr lang="es-ES" sz="1000" dirty="0" smtClean="0"/>
                        <a:t>Porcentaje</a:t>
                      </a:r>
                      <a:endParaRPr lang="es-ES" sz="1000" dirty="0"/>
                    </a:p>
                  </a:txBody>
                  <a:tcPr/>
                </a:tc>
              </a:tr>
              <a:tr h="219297">
                <a:tc rowSpan="3">
                  <a:txBody>
                    <a:bodyPr/>
                    <a:lstStyle/>
                    <a:p>
                      <a:pPr algn="ctr"/>
                      <a:r>
                        <a:rPr lang="es-ES" sz="1000" b="1" dirty="0" smtClean="0"/>
                        <a:t>Geografía</a:t>
                      </a:r>
                      <a:endParaRPr lang="es-ES" sz="1000" b="1" dirty="0"/>
                    </a:p>
                  </a:txBody>
                  <a:tcPr anchor="ctr"/>
                </a:tc>
                <a:tc rowSpan="3">
                  <a:txBody>
                    <a:bodyPr/>
                    <a:lstStyle/>
                    <a:p>
                      <a:pPr algn="ctr"/>
                      <a:r>
                        <a:rPr lang="es-ES" sz="1000" b="1" dirty="0" smtClean="0"/>
                        <a:t>Ubicación</a:t>
                      </a:r>
                      <a:endParaRPr lang="es-ES" sz="1000" b="1" dirty="0"/>
                    </a:p>
                  </a:txBody>
                  <a:tcPr anchor="ctr"/>
                </a:tc>
                <a:tc>
                  <a:txBody>
                    <a:bodyPr/>
                    <a:lstStyle/>
                    <a:p>
                      <a:pPr algn="ctr"/>
                      <a:r>
                        <a:rPr lang="es-ES" sz="1000" dirty="0" err="1" smtClean="0"/>
                        <a:t>Tumbaco</a:t>
                      </a:r>
                      <a:endParaRPr lang="es-ES" sz="1000" dirty="0"/>
                    </a:p>
                  </a:txBody>
                  <a:tcPr>
                    <a:solidFill>
                      <a:schemeClr val="accent1"/>
                    </a:solidFill>
                  </a:tcPr>
                </a:tc>
                <a:tc>
                  <a:txBody>
                    <a:bodyPr/>
                    <a:lstStyle/>
                    <a:p>
                      <a:pPr algn="ctr"/>
                      <a:r>
                        <a:rPr lang="es-ES" sz="1000" dirty="0" smtClean="0"/>
                        <a:t>57%</a:t>
                      </a:r>
                      <a:endParaRPr lang="es-ES" sz="1000" dirty="0"/>
                    </a:p>
                  </a:txBody>
                  <a:tcPr>
                    <a:solidFill>
                      <a:schemeClr val="accent1"/>
                    </a:solidFill>
                  </a:tcPr>
                </a:tc>
              </a:tr>
              <a:tr h="219297">
                <a:tc vMerge="1">
                  <a:txBody>
                    <a:bodyPr/>
                    <a:lstStyle/>
                    <a:p>
                      <a:endParaRPr lang="es-ES" sz="1200" b="1" dirty="0"/>
                    </a:p>
                  </a:txBody>
                  <a:tcPr anchor="ctr"/>
                </a:tc>
                <a:tc vMerge="1">
                  <a:txBody>
                    <a:bodyPr/>
                    <a:lstStyle/>
                    <a:p>
                      <a:endParaRPr lang="es-ES" sz="1200" b="1" dirty="0"/>
                    </a:p>
                  </a:txBody>
                  <a:tcPr/>
                </a:tc>
                <a:tc>
                  <a:txBody>
                    <a:bodyPr/>
                    <a:lstStyle/>
                    <a:p>
                      <a:pPr algn="ctr"/>
                      <a:r>
                        <a:rPr lang="es-ES" sz="1000" dirty="0" err="1" smtClean="0"/>
                        <a:t>Cumbaya</a:t>
                      </a:r>
                      <a:endParaRPr lang="es-ES" sz="1000" dirty="0"/>
                    </a:p>
                  </a:txBody>
                  <a:tcPr/>
                </a:tc>
                <a:tc>
                  <a:txBody>
                    <a:bodyPr/>
                    <a:lstStyle/>
                    <a:p>
                      <a:pPr algn="ctr"/>
                      <a:r>
                        <a:rPr lang="es-ES" sz="1000" dirty="0" smtClean="0"/>
                        <a:t>33%</a:t>
                      </a:r>
                      <a:endParaRPr lang="es-ES" sz="1000" dirty="0"/>
                    </a:p>
                  </a:txBody>
                  <a:tcPr/>
                </a:tc>
              </a:tr>
              <a:tr h="219297">
                <a:tc vMerge="1">
                  <a:txBody>
                    <a:bodyPr/>
                    <a:lstStyle/>
                    <a:p>
                      <a:endParaRPr lang="es-ES" sz="1200" b="1" dirty="0"/>
                    </a:p>
                  </a:txBody>
                  <a:tcPr anchor="ctr"/>
                </a:tc>
                <a:tc vMerge="1">
                  <a:txBody>
                    <a:bodyPr/>
                    <a:lstStyle/>
                    <a:p>
                      <a:endParaRPr lang="es-ES"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dirty="0" smtClean="0"/>
                        <a:t>Alrededores</a:t>
                      </a:r>
                    </a:p>
                  </a:txBody>
                  <a:tcPr/>
                </a:tc>
                <a:tc>
                  <a:txBody>
                    <a:bodyPr/>
                    <a:lstStyle/>
                    <a:p>
                      <a:pPr algn="ctr"/>
                      <a:r>
                        <a:rPr lang="es-ES" sz="1000" dirty="0" smtClean="0"/>
                        <a:t>10%</a:t>
                      </a:r>
                      <a:endParaRPr lang="es-ES" sz="1000" dirty="0"/>
                    </a:p>
                  </a:txBody>
                  <a:tcPr/>
                </a:tc>
              </a:tr>
              <a:tr h="219297">
                <a:tc rowSpan="18">
                  <a:txBody>
                    <a:bodyPr/>
                    <a:lstStyle/>
                    <a:p>
                      <a:pPr algn="ctr"/>
                      <a:r>
                        <a:rPr lang="es-ES" sz="1000" b="1" dirty="0" smtClean="0"/>
                        <a:t>Demografía</a:t>
                      </a:r>
                      <a:endParaRPr lang="es-ES" sz="1000" b="1" dirty="0"/>
                    </a:p>
                  </a:txBody>
                  <a:tcPr anchor="ctr"/>
                </a:tc>
                <a:tc>
                  <a:txBody>
                    <a:bodyPr/>
                    <a:lstStyle/>
                    <a:p>
                      <a:pPr algn="ctr"/>
                      <a:r>
                        <a:rPr lang="es-ES" sz="1000" b="1" dirty="0" smtClean="0"/>
                        <a:t>Edad</a:t>
                      </a:r>
                      <a:endParaRPr lang="es-ES" sz="1000" b="1" dirty="0"/>
                    </a:p>
                  </a:txBody>
                  <a:tcPr/>
                </a:tc>
                <a:tc gridSpan="2">
                  <a:txBody>
                    <a:bodyPr/>
                    <a:lstStyle/>
                    <a:p>
                      <a:pPr algn="ctr"/>
                      <a:r>
                        <a:rPr lang="es-ES" sz="1000" dirty="0" smtClean="0"/>
                        <a:t>32 años</a:t>
                      </a:r>
                      <a:endParaRPr lang="es-ES" sz="1000" dirty="0"/>
                    </a:p>
                  </a:txBody>
                  <a:tcPr/>
                </a:tc>
                <a:tc hMerge="1">
                  <a:txBody>
                    <a:bodyPr/>
                    <a:lstStyle/>
                    <a:p>
                      <a:pPr algn="ctr"/>
                      <a:endParaRPr lang="es-ES" sz="1200" dirty="0"/>
                    </a:p>
                  </a:txBody>
                  <a:tcPr/>
                </a:tc>
              </a:tr>
              <a:tr h="219297">
                <a:tc vMerge="1">
                  <a:txBody>
                    <a:bodyPr/>
                    <a:lstStyle/>
                    <a:p>
                      <a:endParaRPr lang="es-ES" sz="1200" b="1" dirty="0"/>
                    </a:p>
                  </a:txBody>
                  <a:tcPr/>
                </a:tc>
                <a:tc rowSpan="2">
                  <a:txBody>
                    <a:bodyPr/>
                    <a:lstStyle/>
                    <a:p>
                      <a:pPr algn="ctr"/>
                      <a:r>
                        <a:rPr lang="es-ES" sz="1000" b="1" dirty="0" smtClean="0"/>
                        <a:t>Género</a:t>
                      </a:r>
                      <a:endParaRPr lang="es-ES" sz="1000" b="1" dirty="0"/>
                    </a:p>
                  </a:txBody>
                  <a:tcPr/>
                </a:tc>
                <a:tc>
                  <a:txBody>
                    <a:bodyPr/>
                    <a:lstStyle/>
                    <a:p>
                      <a:pPr algn="ctr"/>
                      <a:r>
                        <a:rPr lang="es-ES" sz="1000" dirty="0" smtClean="0"/>
                        <a:t>Femenino</a:t>
                      </a:r>
                      <a:endParaRPr lang="es-ES" sz="1000" dirty="0"/>
                    </a:p>
                  </a:txBody>
                  <a:tcPr/>
                </a:tc>
                <a:tc>
                  <a:txBody>
                    <a:bodyPr/>
                    <a:lstStyle/>
                    <a:p>
                      <a:pPr algn="ctr"/>
                      <a:r>
                        <a:rPr lang="es-ES" sz="1000" dirty="0" smtClean="0"/>
                        <a:t>53%</a:t>
                      </a:r>
                      <a:endParaRPr lang="es-ES" sz="1000" dirty="0"/>
                    </a:p>
                  </a:txBody>
                  <a:tcPr/>
                </a:tc>
              </a:tr>
              <a:tr h="219297">
                <a:tc vMerge="1">
                  <a:txBody>
                    <a:bodyPr/>
                    <a:lstStyle/>
                    <a:p>
                      <a:endParaRPr lang="es-ES" sz="1200" dirty="0"/>
                    </a:p>
                  </a:txBody>
                  <a:tcPr/>
                </a:tc>
                <a:tc vMerge="1">
                  <a:txBody>
                    <a:bodyPr/>
                    <a:lstStyle/>
                    <a:p>
                      <a:endParaRPr lang="es-ES" sz="1200" dirty="0"/>
                    </a:p>
                  </a:txBody>
                  <a:tcPr/>
                </a:tc>
                <a:tc>
                  <a:txBody>
                    <a:bodyPr/>
                    <a:lstStyle/>
                    <a:p>
                      <a:pPr algn="ctr"/>
                      <a:r>
                        <a:rPr lang="es-ES" sz="1000" dirty="0" smtClean="0"/>
                        <a:t>Masculino</a:t>
                      </a:r>
                      <a:endParaRPr lang="es-ES" sz="1000" dirty="0"/>
                    </a:p>
                  </a:txBody>
                  <a:tcPr/>
                </a:tc>
                <a:tc>
                  <a:txBody>
                    <a:bodyPr/>
                    <a:lstStyle/>
                    <a:p>
                      <a:pPr algn="ctr"/>
                      <a:r>
                        <a:rPr lang="es-ES" sz="1000" dirty="0" smtClean="0"/>
                        <a:t>47%</a:t>
                      </a:r>
                      <a:endParaRPr lang="es-ES" sz="1000" dirty="0"/>
                    </a:p>
                  </a:txBody>
                  <a:tcPr/>
                </a:tc>
              </a:tr>
              <a:tr h="219297">
                <a:tc vMerge="1">
                  <a:txBody>
                    <a:bodyPr/>
                    <a:lstStyle/>
                    <a:p>
                      <a:endParaRPr lang="es-ES" sz="1200" b="1" dirty="0"/>
                    </a:p>
                  </a:txBody>
                  <a:tcPr/>
                </a:tc>
                <a:tc rowSpan="4">
                  <a:txBody>
                    <a:bodyPr/>
                    <a:lstStyle/>
                    <a:p>
                      <a:pPr algn="ctr"/>
                      <a:r>
                        <a:rPr lang="es-ES" sz="1000" b="1" dirty="0" smtClean="0"/>
                        <a:t>Nivel</a:t>
                      </a:r>
                      <a:r>
                        <a:rPr lang="es-ES" sz="1000" b="1" baseline="0" dirty="0" smtClean="0"/>
                        <a:t> de educación</a:t>
                      </a:r>
                      <a:endParaRPr lang="es-ES" sz="1000" b="1" dirty="0"/>
                    </a:p>
                  </a:txBody>
                  <a:tcPr anchor="ctr"/>
                </a:tc>
                <a:tc>
                  <a:txBody>
                    <a:bodyPr/>
                    <a:lstStyle/>
                    <a:p>
                      <a:pPr algn="ctr"/>
                      <a:r>
                        <a:rPr lang="es-ES" sz="1000" dirty="0" smtClean="0"/>
                        <a:t>Primaria</a:t>
                      </a:r>
                      <a:endParaRPr lang="es-ES" sz="1000" dirty="0"/>
                    </a:p>
                  </a:txBody>
                  <a:tcPr/>
                </a:tc>
                <a:tc>
                  <a:txBody>
                    <a:bodyPr/>
                    <a:lstStyle/>
                    <a:p>
                      <a:pPr algn="ctr"/>
                      <a:r>
                        <a:rPr lang="es-ES" sz="1000" dirty="0" smtClean="0"/>
                        <a:t>2%</a:t>
                      </a:r>
                      <a:endParaRPr lang="es-ES" sz="1000" dirty="0"/>
                    </a:p>
                  </a:txBody>
                  <a:tcPr/>
                </a:tc>
              </a:tr>
              <a:tr h="219297">
                <a:tc vMerge="1">
                  <a:txBody>
                    <a:bodyPr/>
                    <a:lstStyle/>
                    <a:p>
                      <a:endParaRPr lang="es-ES" sz="1200" dirty="0"/>
                    </a:p>
                  </a:txBody>
                  <a:tcPr/>
                </a:tc>
                <a:tc vMerge="1">
                  <a:txBody>
                    <a:bodyPr/>
                    <a:lstStyle/>
                    <a:p>
                      <a:endParaRPr lang="es-ES" sz="1200" dirty="0"/>
                    </a:p>
                  </a:txBody>
                  <a:tcPr/>
                </a:tc>
                <a:tc>
                  <a:txBody>
                    <a:bodyPr/>
                    <a:lstStyle/>
                    <a:p>
                      <a:pPr algn="ctr"/>
                      <a:r>
                        <a:rPr lang="es-ES" sz="1000" dirty="0" smtClean="0"/>
                        <a:t>Secundaria</a:t>
                      </a:r>
                      <a:endParaRPr lang="es-ES" sz="1000" dirty="0"/>
                    </a:p>
                  </a:txBody>
                  <a:tcPr/>
                </a:tc>
                <a:tc>
                  <a:txBody>
                    <a:bodyPr/>
                    <a:lstStyle/>
                    <a:p>
                      <a:pPr algn="ctr"/>
                      <a:r>
                        <a:rPr lang="es-ES" sz="1000" dirty="0" smtClean="0"/>
                        <a:t>22%</a:t>
                      </a:r>
                      <a:endParaRPr lang="es-ES" sz="1000" dirty="0"/>
                    </a:p>
                  </a:txBody>
                  <a:tcPr/>
                </a:tc>
              </a:tr>
              <a:tr h="219297">
                <a:tc vMerge="1">
                  <a:txBody>
                    <a:bodyPr/>
                    <a:lstStyle/>
                    <a:p>
                      <a:endParaRPr lang="es-ES" sz="1200"/>
                    </a:p>
                  </a:txBody>
                  <a:tcPr/>
                </a:tc>
                <a:tc vMerge="1">
                  <a:txBody>
                    <a:bodyPr/>
                    <a:lstStyle/>
                    <a:p>
                      <a:endParaRPr lang="es-ES" sz="1200" dirty="0"/>
                    </a:p>
                  </a:txBody>
                  <a:tcPr/>
                </a:tc>
                <a:tc>
                  <a:txBody>
                    <a:bodyPr/>
                    <a:lstStyle/>
                    <a:p>
                      <a:pPr algn="ctr"/>
                      <a:r>
                        <a:rPr lang="es-ES" sz="1000" dirty="0" smtClean="0"/>
                        <a:t>Superior</a:t>
                      </a:r>
                      <a:endParaRPr lang="es-ES" sz="1000" dirty="0"/>
                    </a:p>
                  </a:txBody>
                  <a:tcPr>
                    <a:solidFill>
                      <a:schemeClr val="accent1"/>
                    </a:solidFill>
                  </a:tcPr>
                </a:tc>
                <a:tc>
                  <a:txBody>
                    <a:bodyPr/>
                    <a:lstStyle/>
                    <a:p>
                      <a:pPr algn="ctr"/>
                      <a:r>
                        <a:rPr lang="es-ES" sz="1000" dirty="0" smtClean="0"/>
                        <a:t>67%</a:t>
                      </a:r>
                      <a:endParaRPr lang="es-ES" sz="1000" dirty="0"/>
                    </a:p>
                  </a:txBody>
                  <a:tcPr>
                    <a:solidFill>
                      <a:schemeClr val="accent1"/>
                    </a:solidFill>
                  </a:tcPr>
                </a:tc>
              </a:tr>
              <a:tr h="219297">
                <a:tc vMerge="1">
                  <a:txBody>
                    <a:bodyPr/>
                    <a:lstStyle/>
                    <a:p>
                      <a:endParaRPr lang="es-ES" sz="1200" dirty="0"/>
                    </a:p>
                  </a:txBody>
                  <a:tcPr/>
                </a:tc>
                <a:tc vMerge="1">
                  <a:txBody>
                    <a:bodyPr/>
                    <a:lstStyle/>
                    <a:p>
                      <a:endParaRPr lang="es-ES" sz="1200" dirty="0"/>
                    </a:p>
                  </a:txBody>
                  <a:tcPr/>
                </a:tc>
                <a:tc>
                  <a:txBody>
                    <a:bodyPr/>
                    <a:lstStyle/>
                    <a:p>
                      <a:pPr algn="ctr"/>
                      <a:r>
                        <a:rPr lang="es-ES" sz="1000" dirty="0" smtClean="0"/>
                        <a:t>Maestría</a:t>
                      </a:r>
                      <a:endParaRPr lang="es-ES" sz="1000" dirty="0"/>
                    </a:p>
                  </a:txBody>
                  <a:tcPr/>
                </a:tc>
                <a:tc>
                  <a:txBody>
                    <a:bodyPr/>
                    <a:lstStyle/>
                    <a:p>
                      <a:pPr algn="ctr"/>
                      <a:r>
                        <a:rPr lang="es-ES" sz="1000" dirty="0" smtClean="0"/>
                        <a:t>9%</a:t>
                      </a:r>
                      <a:endParaRPr lang="es-ES" sz="1000" dirty="0"/>
                    </a:p>
                  </a:txBody>
                  <a:tcPr/>
                </a:tc>
              </a:tr>
              <a:tr h="219297">
                <a:tc vMerge="1">
                  <a:txBody>
                    <a:bodyPr/>
                    <a:lstStyle/>
                    <a:p>
                      <a:endParaRPr lang="es-ES" sz="1200" dirty="0"/>
                    </a:p>
                  </a:txBody>
                  <a:tcPr/>
                </a:tc>
                <a:tc rowSpan="4">
                  <a:txBody>
                    <a:bodyPr/>
                    <a:lstStyle/>
                    <a:p>
                      <a:pPr algn="ctr"/>
                      <a:r>
                        <a:rPr lang="es-ES" sz="1000" b="1" dirty="0" smtClean="0"/>
                        <a:t>Ocupación</a:t>
                      </a:r>
                      <a:endParaRPr lang="es-ES" sz="1000" b="1" dirty="0"/>
                    </a:p>
                  </a:txBody>
                  <a:tcPr anchor="ctr"/>
                </a:tc>
                <a:tc>
                  <a:txBody>
                    <a:bodyPr/>
                    <a:lstStyle/>
                    <a:p>
                      <a:pPr algn="ctr"/>
                      <a:r>
                        <a:rPr lang="es-ES" sz="1000" dirty="0" smtClean="0"/>
                        <a:t>Empleados de</a:t>
                      </a:r>
                      <a:r>
                        <a:rPr lang="es-ES" sz="1000" baseline="0" dirty="0" smtClean="0"/>
                        <a:t> oficina</a:t>
                      </a:r>
                      <a:endParaRPr lang="es-ES" sz="1000" dirty="0"/>
                    </a:p>
                  </a:txBody>
                  <a:tcPr>
                    <a:solidFill>
                      <a:schemeClr val="accent1"/>
                    </a:solidFill>
                  </a:tcPr>
                </a:tc>
                <a:tc>
                  <a:txBody>
                    <a:bodyPr/>
                    <a:lstStyle/>
                    <a:p>
                      <a:pPr algn="ctr"/>
                      <a:r>
                        <a:rPr lang="es-ES" sz="1000" dirty="0" smtClean="0"/>
                        <a:t>30%</a:t>
                      </a:r>
                      <a:endParaRPr lang="es-ES" sz="1000" dirty="0"/>
                    </a:p>
                  </a:txBody>
                  <a:tcPr>
                    <a:solidFill>
                      <a:schemeClr val="accent1"/>
                    </a:solidFill>
                  </a:tcPr>
                </a:tc>
              </a:tr>
              <a:tr h="219297">
                <a:tc vMerge="1">
                  <a:txBody>
                    <a:bodyPr/>
                    <a:lstStyle/>
                    <a:p>
                      <a:endParaRPr lang="es-ES"/>
                    </a:p>
                  </a:txBody>
                  <a:tcPr/>
                </a:tc>
                <a:tc vMerge="1">
                  <a:txBody>
                    <a:bodyPr/>
                    <a:lstStyle/>
                    <a:p>
                      <a:endParaRPr lang="es-ES"/>
                    </a:p>
                  </a:txBody>
                  <a:tcPr/>
                </a:tc>
                <a:tc>
                  <a:txBody>
                    <a:bodyPr/>
                    <a:lstStyle/>
                    <a:p>
                      <a:pPr algn="ctr"/>
                      <a:r>
                        <a:rPr lang="es-ES" sz="1000" dirty="0" smtClean="0"/>
                        <a:t>Trabajador</a:t>
                      </a:r>
                      <a:r>
                        <a:rPr lang="es-ES" sz="1000" baseline="0" dirty="0" smtClean="0"/>
                        <a:t> de servicio</a:t>
                      </a:r>
                      <a:endParaRPr lang="es-ES" sz="1000" dirty="0"/>
                    </a:p>
                  </a:txBody>
                  <a:tcPr/>
                </a:tc>
                <a:tc>
                  <a:txBody>
                    <a:bodyPr/>
                    <a:lstStyle/>
                    <a:p>
                      <a:pPr algn="ctr"/>
                      <a:r>
                        <a:rPr lang="es-ES" sz="1000" dirty="0" smtClean="0"/>
                        <a:t>17%</a:t>
                      </a:r>
                      <a:endParaRPr lang="es-ES" sz="1000" dirty="0"/>
                    </a:p>
                  </a:txBody>
                  <a:tcPr/>
                </a:tc>
              </a:tr>
              <a:tr h="219297">
                <a:tc vMerge="1">
                  <a:txBody>
                    <a:bodyPr/>
                    <a:lstStyle/>
                    <a:p>
                      <a:endParaRPr lang="es-ES" sz="1200" dirty="0"/>
                    </a:p>
                  </a:txBody>
                  <a:tcPr/>
                </a:tc>
                <a:tc vMerge="1">
                  <a:txBody>
                    <a:bodyPr/>
                    <a:lstStyle/>
                    <a:p>
                      <a:endParaRPr lang="es-ES" sz="1200" dirty="0"/>
                    </a:p>
                  </a:txBody>
                  <a:tcPr/>
                </a:tc>
                <a:tc>
                  <a:txBody>
                    <a:bodyPr/>
                    <a:lstStyle/>
                    <a:p>
                      <a:pPr algn="ctr"/>
                      <a:r>
                        <a:rPr lang="es-ES" sz="1000" dirty="0" smtClean="0"/>
                        <a:t>Estudiantes</a:t>
                      </a:r>
                      <a:endParaRPr lang="es-ES" sz="1000" dirty="0"/>
                    </a:p>
                  </a:txBody>
                  <a:tcPr/>
                </a:tc>
                <a:tc>
                  <a:txBody>
                    <a:bodyPr/>
                    <a:lstStyle/>
                    <a:p>
                      <a:pPr algn="ctr"/>
                      <a:r>
                        <a:rPr lang="es-ES" sz="1000" dirty="0" smtClean="0"/>
                        <a:t>26%</a:t>
                      </a:r>
                      <a:endParaRPr lang="es-ES" sz="1000" dirty="0"/>
                    </a:p>
                  </a:txBody>
                  <a:tcPr/>
                </a:tc>
              </a:tr>
              <a:tr h="219297">
                <a:tc vMerge="1">
                  <a:txBody>
                    <a:bodyPr/>
                    <a:lstStyle/>
                    <a:p>
                      <a:endParaRPr lang="es-ES" sz="1200" dirty="0"/>
                    </a:p>
                  </a:txBody>
                  <a:tcPr/>
                </a:tc>
                <a:tc vMerge="1">
                  <a:txBody>
                    <a:bodyPr/>
                    <a:lstStyle/>
                    <a:p>
                      <a:endParaRPr lang="es-ES" sz="1200" dirty="0"/>
                    </a:p>
                  </a:txBody>
                  <a:tcPr/>
                </a:tc>
                <a:tc>
                  <a:txBody>
                    <a:bodyPr/>
                    <a:lstStyle/>
                    <a:p>
                      <a:pPr algn="ctr"/>
                      <a:r>
                        <a:rPr lang="es-ES" sz="1000" dirty="0" smtClean="0"/>
                        <a:t>Amas de casa</a:t>
                      </a:r>
                      <a:endParaRPr lang="es-ES" sz="1000" dirty="0"/>
                    </a:p>
                  </a:txBody>
                  <a:tcPr/>
                </a:tc>
                <a:tc>
                  <a:txBody>
                    <a:bodyPr/>
                    <a:lstStyle/>
                    <a:p>
                      <a:pPr algn="ctr"/>
                      <a:r>
                        <a:rPr lang="es-ES" sz="1000" dirty="0" smtClean="0"/>
                        <a:t>12%</a:t>
                      </a:r>
                      <a:endParaRPr lang="es-ES" sz="1000" dirty="0"/>
                    </a:p>
                  </a:txBody>
                  <a:tcPr/>
                </a:tc>
              </a:tr>
              <a:tr h="219297">
                <a:tc vMerge="1">
                  <a:txBody>
                    <a:bodyPr/>
                    <a:lstStyle/>
                    <a:p>
                      <a:endParaRPr lang="es-ES"/>
                    </a:p>
                  </a:txBody>
                  <a:tcPr/>
                </a:tc>
                <a:tc rowSpan="2">
                  <a:txBody>
                    <a:bodyPr/>
                    <a:lstStyle/>
                    <a:p>
                      <a:pPr algn="ctr"/>
                      <a:r>
                        <a:rPr lang="es-ES" sz="1000" b="1" dirty="0" smtClean="0"/>
                        <a:t>Estado</a:t>
                      </a:r>
                      <a:r>
                        <a:rPr lang="es-ES" sz="1000" b="1" baseline="0" dirty="0" smtClean="0"/>
                        <a:t> civil</a:t>
                      </a:r>
                      <a:endParaRPr lang="es-ES" sz="1000" b="1" dirty="0"/>
                    </a:p>
                  </a:txBody>
                  <a:tcPr anchor="ctr"/>
                </a:tc>
                <a:tc>
                  <a:txBody>
                    <a:bodyPr/>
                    <a:lstStyle/>
                    <a:p>
                      <a:pPr algn="ctr"/>
                      <a:r>
                        <a:rPr lang="es-ES" sz="1000" dirty="0" smtClean="0"/>
                        <a:t>Solteros</a:t>
                      </a:r>
                      <a:endParaRPr lang="es-ES" sz="1000" dirty="0"/>
                    </a:p>
                  </a:txBody>
                  <a:tcPr>
                    <a:solidFill>
                      <a:schemeClr val="accent1"/>
                    </a:solidFill>
                  </a:tcPr>
                </a:tc>
                <a:tc>
                  <a:txBody>
                    <a:bodyPr/>
                    <a:lstStyle/>
                    <a:p>
                      <a:pPr algn="ctr"/>
                      <a:r>
                        <a:rPr lang="es-ES" sz="1000" dirty="0" smtClean="0"/>
                        <a:t>56%</a:t>
                      </a:r>
                      <a:endParaRPr lang="es-ES" sz="1000" dirty="0"/>
                    </a:p>
                  </a:txBody>
                  <a:tcPr>
                    <a:solidFill>
                      <a:schemeClr val="accent1"/>
                    </a:solidFill>
                  </a:tcPr>
                </a:tc>
              </a:tr>
              <a:tr h="219297">
                <a:tc vMerge="1">
                  <a:txBody>
                    <a:bodyPr/>
                    <a:lstStyle/>
                    <a:p>
                      <a:endParaRPr lang="es-ES"/>
                    </a:p>
                  </a:txBody>
                  <a:tcPr/>
                </a:tc>
                <a:tc vMerge="1">
                  <a:txBody>
                    <a:bodyPr/>
                    <a:lstStyle/>
                    <a:p>
                      <a:pPr algn="ctr"/>
                      <a:endParaRPr lang="es-ES" sz="1000" b="1" dirty="0"/>
                    </a:p>
                  </a:txBody>
                  <a:tcPr anchor="ctr"/>
                </a:tc>
                <a:tc>
                  <a:txBody>
                    <a:bodyPr/>
                    <a:lstStyle/>
                    <a:p>
                      <a:pPr algn="ctr"/>
                      <a:r>
                        <a:rPr lang="es-ES" sz="1000" dirty="0" smtClean="0"/>
                        <a:t>Casados</a:t>
                      </a:r>
                      <a:endParaRPr lang="es-ES" sz="1000" dirty="0"/>
                    </a:p>
                  </a:txBody>
                  <a:tcPr/>
                </a:tc>
                <a:tc>
                  <a:txBody>
                    <a:bodyPr/>
                    <a:lstStyle/>
                    <a:p>
                      <a:pPr algn="ctr"/>
                      <a:r>
                        <a:rPr lang="es-ES" sz="1000" dirty="0" smtClean="0"/>
                        <a:t>40%</a:t>
                      </a:r>
                      <a:endParaRPr lang="es-ES" sz="1000" dirty="0"/>
                    </a:p>
                  </a:txBody>
                  <a:tcPr/>
                </a:tc>
              </a:tr>
              <a:tr h="219297">
                <a:tc vMerge="1">
                  <a:txBody>
                    <a:bodyPr/>
                    <a:lstStyle/>
                    <a:p>
                      <a:pPr algn="ctr"/>
                      <a:endParaRPr lang="es-ES" sz="1100" b="1" dirty="0"/>
                    </a:p>
                  </a:txBody>
                  <a:tcPr anchor="ctr"/>
                </a:tc>
                <a:tc rowSpan="5">
                  <a:txBody>
                    <a:bodyPr/>
                    <a:lstStyle/>
                    <a:p>
                      <a:pPr algn="ctr"/>
                      <a:r>
                        <a:rPr lang="es-ES" sz="1000" b="1" dirty="0" smtClean="0"/>
                        <a:t>Nivel de ingresos</a:t>
                      </a:r>
                      <a:endParaRPr lang="es-ES" sz="1000" b="1" dirty="0"/>
                    </a:p>
                  </a:txBody>
                  <a:tcPr anchor="ctr"/>
                </a:tc>
                <a:tc>
                  <a:txBody>
                    <a:bodyPr/>
                    <a:lstStyle/>
                    <a:p>
                      <a:pPr algn="ctr"/>
                      <a:r>
                        <a:rPr lang="es-ES" sz="1000" dirty="0" smtClean="0"/>
                        <a:t>$29-$1.090</a:t>
                      </a:r>
                      <a:endParaRPr lang="es-ES" sz="1000" dirty="0"/>
                    </a:p>
                  </a:txBody>
                  <a:tcPr/>
                </a:tc>
                <a:tc>
                  <a:txBody>
                    <a:bodyPr/>
                    <a:lstStyle/>
                    <a:p>
                      <a:pPr algn="ctr"/>
                      <a:r>
                        <a:rPr lang="es-ES" sz="1000" dirty="0" smtClean="0"/>
                        <a:t>16%</a:t>
                      </a:r>
                      <a:endParaRPr lang="es-ES" sz="1000" dirty="0"/>
                    </a:p>
                  </a:txBody>
                  <a:tcPr/>
                </a:tc>
              </a:tr>
              <a:tr h="219297">
                <a:tc vMerge="1">
                  <a:txBody>
                    <a:bodyPr/>
                    <a:lstStyle/>
                    <a:p>
                      <a:pPr algn="ctr"/>
                      <a:endParaRPr lang="es-ES" sz="1100" b="1" dirty="0"/>
                    </a:p>
                  </a:txBody>
                  <a:tcPr anchor="ctr"/>
                </a:tc>
                <a:tc vMerge="1">
                  <a:txBody>
                    <a:bodyPr/>
                    <a:lstStyle/>
                    <a:p>
                      <a:endParaRPr lang="es-ES" sz="1100" b="1" dirty="0"/>
                    </a:p>
                  </a:txBody>
                  <a:tcPr anchor="ctr"/>
                </a:tc>
                <a:tc>
                  <a:txBody>
                    <a:bodyPr/>
                    <a:lstStyle/>
                    <a:p>
                      <a:pPr algn="ctr"/>
                      <a:r>
                        <a:rPr lang="es-ES" sz="1000" dirty="0" smtClean="0"/>
                        <a:t>$1.091-$1.646</a:t>
                      </a:r>
                      <a:endParaRPr lang="es-ES" sz="1000" dirty="0"/>
                    </a:p>
                  </a:txBody>
                  <a:tcPr/>
                </a:tc>
                <a:tc>
                  <a:txBody>
                    <a:bodyPr/>
                    <a:lstStyle/>
                    <a:p>
                      <a:pPr algn="ctr"/>
                      <a:r>
                        <a:rPr lang="es-ES" sz="1000" dirty="0" smtClean="0"/>
                        <a:t>15%</a:t>
                      </a:r>
                      <a:endParaRPr lang="es-ES" sz="1000" dirty="0"/>
                    </a:p>
                  </a:txBody>
                  <a:tcPr/>
                </a:tc>
              </a:tr>
              <a:tr h="219297">
                <a:tc vMerge="1">
                  <a:txBody>
                    <a:bodyPr/>
                    <a:lstStyle/>
                    <a:p>
                      <a:pPr algn="ctr"/>
                      <a:endParaRPr lang="es-ES" sz="1100" b="1" dirty="0"/>
                    </a:p>
                  </a:txBody>
                  <a:tcPr anchor="ctr"/>
                </a:tc>
                <a:tc vMerge="1">
                  <a:txBody>
                    <a:bodyPr/>
                    <a:lstStyle/>
                    <a:p>
                      <a:endParaRPr lang="es-ES" sz="1100" b="1" dirty="0"/>
                    </a:p>
                  </a:txBody>
                  <a:tcPr anchor="ctr"/>
                </a:tc>
                <a:tc>
                  <a:txBody>
                    <a:bodyPr/>
                    <a:lstStyle/>
                    <a:p>
                      <a:pPr algn="ctr"/>
                      <a:r>
                        <a:rPr lang="es-ES" sz="1000" dirty="0" smtClean="0"/>
                        <a:t>$1.647-$2.470</a:t>
                      </a:r>
                      <a:endParaRPr lang="es-ES" sz="1000" dirty="0"/>
                    </a:p>
                  </a:txBody>
                  <a:tcPr/>
                </a:tc>
                <a:tc>
                  <a:txBody>
                    <a:bodyPr/>
                    <a:lstStyle/>
                    <a:p>
                      <a:pPr algn="ctr"/>
                      <a:r>
                        <a:rPr lang="es-ES" sz="1000" dirty="0" smtClean="0"/>
                        <a:t>23%</a:t>
                      </a:r>
                      <a:endParaRPr lang="es-ES" sz="1000" dirty="0"/>
                    </a:p>
                  </a:txBody>
                  <a:tcPr/>
                </a:tc>
              </a:tr>
              <a:tr h="219297">
                <a:tc vMerge="1">
                  <a:txBody>
                    <a:bodyPr/>
                    <a:lstStyle/>
                    <a:p>
                      <a:pPr algn="ctr"/>
                      <a:endParaRPr lang="es-ES" sz="1100" b="1" dirty="0"/>
                    </a:p>
                  </a:txBody>
                  <a:tcPr anchor="ctr"/>
                </a:tc>
                <a:tc vMerge="1">
                  <a:txBody>
                    <a:bodyPr/>
                    <a:lstStyle/>
                    <a:p>
                      <a:endParaRPr lang="es-ES" sz="1100" b="1" dirty="0"/>
                    </a:p>
                  </a:txBody>
                  <a:tcPr anchor="ctr"/>
                </a:tc>
                <a:tc>
                  <a:txBody>
                    <a:bodyPr/>
                    <a:lstStyle/>
                    <a:p>
                      <a:pPr algn="ctr"/>
                      <a:r>
                        <a:rPr lang="es-ES" sz="1000" dirty="0" smtClean="0"/>
                        <a:t>$2.471-$4.066</a:t>
                      </a:r>
                      <a:endParaRPr lang="es-ES" sz="1000" dirty="0"/>
                    </a:p>
                  </a:txBody>
                  <a:tcPr>
                    <a:solidFill>
                      <a:schemeClr val="accent1"/>
                    </a:solidFill>
                  </a:tcPr>
                </a:tc>
                <a:tc>
                  <a:txBody>
                    <a:bodyPr/>
                    <a:lstStyle/>
                    <a:p>
                      <a:pPr algn="ctr"/>
                      <a:r>
                        <a:rPr lang="es-ES" sz="1000" dirty="0" smtClean="0"/>
                        <a:t>29%</a:t>
                      </a:r>
                      <a:endParaRPr lang="es-ES" sz="1000" dirty="0"/>
                    </a:p>
                  </a:txBody>
                  <a:tcPr>
                    <a:solidFill>
                      <a:schemeClr val="accent1"/>
                    </a:solidFill>
                  </a:tcPr>
                </a:tc>
              </a:tr>
              <a:tr h="219297">
                <a:tc vMerge="1">
                  <a:txBody>
                    <a:bodyPr/>
                    <a:lstStyle/>
                    <a:p>
                      <a:pPr algn="ctr"/>
                      <a:endParaRPr lang="es-ES" sz="1100" b="1" dirty="0"/>
                    </a:p>
                  </a:txBody>
                  <a:tcPr anchor="ctr"/>
                </a:tc>
                <a:tc vMerge="1">
                  <a:txBody>
                    <a:bodyPr/>
                    <a:lstStyle/>
                    <a:p>
                      <a:endParaRPr lang="es-ES" sz="1100" b="1" dirty="0"/>
                    </a:p>
                  </a:txBody>
                  <a:tcPr anchor="ctr"/>
                </a:tc>
                <a:tc>
                  <a:txBody>
                    <a:bodyPr/>
                    <a:lstStyle/>
                    <a:p>
                      <a:pPr algn="ctr"/>
                      <a:r>
                        <a:rPr lang="es-ES" sz="1000" dirty="0" smtClean="0"/>
                        <a:t>$4.067-$22.290</a:t>
                      </a:r>
                      <a:endParaRPr lang="es-ES" sz="1000" dirty="0"/>
                    </a:p>
                  </a:txBody>
                  <a:tcPr/>
                </a:tc>
                <a:tc>
                  <a:txBody>
                    <a:bodyPr/>
                    <a:lstStyle/>
                    <a:p>
                      <a:pPr algn="ctr"/>
                      <a:r>
                        <a:rPr lang="es-ES" sz="1000" dirty="0" smtClean="0"/>
                        <a:t>17%</a:t>
                      </a:r>
                      <a:endParaRPr lang="es-ES" sz="100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79512" y="692696"/>
            <a:ext cx="8229600" cy="460648"/>
          </a:xfrm>
        </p:spPr>
        <p:txBody>
          <a:bodyPr/>
          <a:lstStyle/>
          <a:p>
            <a:r>
              <a:rPr lang="es-ES" sz="1800" b="1" dirty="0" smtClean="0">
                <a:solidFill>
                  <a:schemeClr val="tx1"/>
                </a:solidFill>
              </a:rPr>
              <a:t>Disposición y capacidad de compra</a:t>
            </a:r>
            <a:endParaRPr lang="es-ES" sz="1800" b="1" dirty="0">
              <a:solidFill>
                <a:schemeClr val="tx1"/>
              </a:solidFill>
            </a:endParaRPr>
          </a:p>
        </p:txBody>
      </p:sp>
      <p:graphicFrame>
        <p:nvGraphicFramePr>
          <p:cNvPr id="9" name="8 Diagrama"/>
          <p:cNvGraphicFramePr/>
          <p:nvPr/>
        </p:nvGraphicFramePr>
        <p:xfrm>
          <a:off x="0" y="1196752"/>
          <a:ext cx="810039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7110" name="Picture 6" descr="http://t1.gstatic.com/images?q=tbn:ANd9GcShLbtGtJww8ZxB2Mv1SKMjb7AdTIEPqOgtQHVPML1EdIwOzZC2"/>
          <p:cNvPicPr>
            <a:picLocks noChangeAspect="1" noChangeArrowheads="1"/>
          </p:cNvPicPr>
          <p:nvPr/>
        </p:nvPicPr>
        <p:blipFill>
          <a:blip r:embed="rId7" cstate="print"/>
          <a:srcRect/>
          <a:stretch>
            <a:fillRect/>
          </a:stretch>
        </p:blipFill>
        <p:spPr bwMode="auto">
          <a:xfrm>
            <a:off x="6516216" y="2492896"/>
            <a:ext cx="2448272"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1143000"/>
          </a:xfrm>
        </p:spPr>
        <p:txBody>
          <a:bodyPr/>
          <a:lstStyle/>
          <a:p>
            <a:pPr algn="ctr"/>
            <a:r>
              <a:rPr lang="es-ES" sz="2800" i="0" dirty="0" smtClean="0">
                <a:solidFill>
                  <a:schemeClr val="tx1"/>
                </a:solidFill>
                <a:effectLst/>
              </a:rPr>
              <a:t>MERCADO OBJETIVO</a:t>
            </a:r>
            <a:endParaRPr lang="es-ES" sz="2800" i="0" dirty="0">
              <a:solidFill>
                <a:schemeClr val="tx1"/>
              </a:solidFill>
              <a:effectLst/>
            </a:endParaRPr>
          </a:p>
        </p:txBody>
      </p:sp>
      <p:sp>
        <p:nvSpPr>
          <p:cNvPr id="5" name="4 Rectángulo redondeado"/>
          <p:cNvSpPr/>
          <p:nvPr/>
        </p:nvSpPr>
        <p:spPr>
          <a:xfrm>
            <a:off x="1259632" y="908720"/>
            <a:ext cx="1728192" cy="648072"/>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Segmento Económico</a:t>
            </a:r>
            <a:endParaRPr lang="es-ES" sz="1600" dirty="0"/>
          </a:p>
        </p:txBody>
      </p:sp>
      <p:sp>
        <p:nvSpPr>
          <p:cNvPr id="6" name="5 Rectángulo redondeado"/>
          <p:cNvSpPr/>
          <p:nvPr/>
        </p:nvSpPr>
        <p:spPr>
          <a:xfrm>
            <a:off x="5940152" y="908720"/>
            <a:ext cx="1728192" cy="648072"/>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Segmento Confortable</a:t>
            </a:r>
            <a:endParaRPr lang="es-ES" sz="1600" dirty="0"/>
          </a:p>
        </p:txBody>
      </p:sp>
      <p:pic>
        <p:nvPicPr>
          <p:cNvPr id="46082" name="Picture 2" descr="http://t0.gstatic.com/images?q=tbn:ANd9GcSm3hqFprvkl_crnV7omSPJEIrnj__QVMCQM1jC-cbWab_9mfgaWQ"/>
          <p:cNvPicPr>
            <a:picLocks noChangeAspect="1" noChangeArrowheads="1"/>
          </p:cNvPicPr>
          <p:nvPr/>
        </p:nvPicPr>
        <p:blipFill>
          <a:blip r:embed="rId3" cstate="print"/>
          <a:srcRect/>
          <a:stretch>
            <a:fillRect/>
          </a:stretch>
        </p:blipFill>
        <p:spPr bwMode="auto">
          <a:xfrm rot="21120227">
            <a:off x="5440830" y="1815060"/>
            <a:ext cx="1728192" cy="1224136"/>
          </a:xfrm>
          <a:prstGeom prst="rect">
            <a:avLst/>
          </a:prstGeom>
          <a:noFill/>
        </p:spPr>
      </p:pic>
      <p:pic>
        <p:nvPicPr>
          <p:cNvPr id="46084" name="Picture 4" descr="http://t2.gstatic.com/images?q=tbn:ANd9GcTuBWCSod-rzyHnhyhgn0C-oYEsCRt4MJmE4osFO7uovkJ3DKpg"/>
          <p:cNvPicPr>
            <a:picLocks noChangeAspect="1" noChangeArrowheads="1"/>
          </p:cNvPicPr>
          <p:nvPr/>
        </p:nvPicPr>
        <p:blipFill>
          <a:blip r:embed="rId4" cstate="print"/>
          <a:srcRect/>
          <a:stretch>
            <a:fillRect/>
          </a:stretch>
        </p:blipFill>
        <p:spPr bwMode="auto">
          <a:xfrm rot="289590">
            <a:off x="7020272" y="1772816"/>
            <a:ext cx="1800200" cy="1482477"/>
          </a:xfrm>
          <a:prstGeom prst="rect">
            <a:avLst/>
          </a:prstGeom>
          <a:noFill/>
        </p:spPr>
      </p:pic>
      <p:pic>
        <p:nvPicPr>
          <p:cNvPr id="46092" name="Picture 12" descr="http://t2.gstatic.com/images?q=tbn:ANd9GcSR0fdtRo2jpo5g2JBzex3wtSfBKAPtrESbZBsBDRMc9CJVIrHI"/>
          <p:cNvPicPr>
            <a:picLocks noChangeAspect="1" noChangeArrowheads="1"/>
          </p:cNvPicPr>
          <p:nvPr/>
        </p:nvPicPr>
        <p:blipFill>
          <a:blip r:embed="rId5" cstate="print"/>
          <a:srcRect/>
          <a:stretch>
            <a:fillRect/>
          </a:stretch>
        </p:blipFill>
        <p:spPr bwMode="auto">
          <a:xfrm rot="807898">
            <a:off x="395536" y="1772816"/>
            <a:ext cx="2016224" cy="1343795"/>
          </a:xfrm>
          <a:prstGeom prst="rect">
            <a:avLst/>
          </a:prstGeom>
          <a:noFill/>
        </p:spPr>
      </p:pic>
      <p:sp>
        <p:nvSpPr>
          <p:cNvPr id="14" name="13 Elipse"/>
          <p:cNvSpPr/>
          <p:nvPr/>
        </p:nvSpPr>
        <p:spPr>
          <a:xfrm>
            <a:off x="3203848" y="980728"/>
            <a:ext cx="72008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31%</a:t>
            </a:r>
            <a:endParaRPr lang="es-ES" sz="1100" dirty="0">
              <a:solidFill>
                <a:schemeClr val="tx1"/>
              </a:solidFill>
            </a:endParaRPr>
          </a:p>
        </p:txBody>
      </p:sp>
      <p:sp>
        <p:nvSpPr>
          <p:cNvPr id="15" name="14 Elipse"/>
          <p:cNvSpPr/>
          <p:nvPr/>
        </p:nvSpPr>
        <p:spPr>
          <a:xfrm>
            <a:off x="7884368" y="1052736"/>
            <a:ext cx="720080" cy="50405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69%</a:t>
            </a:r>
            <a:endParaRPr lang="es-ES" sz="1100" dirty="0">
              <a:solidFill>
                <a:schemeClr val="tx1"/>
              </a:solidFill>
            </a:endParaRPr>
          </a:p>
        </p:txBody>
      </p:sp>
      <p:graphicFrame>
        <p:nvGraphicFramePr>
          <p:cNvPr id="17" name="16 Diagrama"/>
          <p:cNvGraphicFramePr/>
          <p:nvPr/>
        </p:nvGraphicFramePr>
        <p:xfrm>
          <a:off x="2051720" y="4509120"/>
          <a:ext cx="2183904" cy="14401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17 Diagrama"/>
          <p:cNvGraphicFramePr/>
          <p:nvPr/>
        </p:nvGraphicFramePr>
        <p:xfrm>
          <a:off x="4932040" y="4493344"/>
          <a:ext cx="2448272" cy="145593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0" name="19 Imagen"/>
          <p:cNvPicPr/>
          <p:nvPr/>
        </p:nvPicPr>
        <p:blipFill>
          <a:blip r:embed="rId16" cstate="print"/>
          <a:srcRect r="63732"/>
          <a:stretch>
            <a:fillRect/>
          </a:stretch>
        </p:blipFill>
        <p:spPr bwMode="auto">
          <a:xfrm>
            <a:off x="251520" y="4509120"/>
            <a:ext cx="1440160" cy="959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20 Imagen"/>
          <p:cNvPicPr/>
          <p:nvPr/>
        </p:nvPicPr>
        <p:blipFill>
          <a:blip r:embed="rId17" cstate="print"/>
          <a:srcRect l="29748" t="51165" r="50974" b="30046"/>
          <a:stretch>
            <a:fillRect/>
          </a:stretch>
        </p:blipFill>
        <p:spPr bwMode="auto">
          <a:xfrm>
            <a:off x="7740352" y="4365104"/>
            <a:ext cx="1180700"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094" name="Picture 14" descr="http://t1.gstatic.com/images?q=tbn:ANd9GcQj7kQ9wwCOMMNr0Cj_tzlSOSj3sKnZlaAESeWfFe17BlzqAlz9"/>
          <p:cNvPicPr>
            <a:picLocks noChangeAspect="1" noChangeArrowheads="1"/>
          </p:cNvPicPr>
          <p:nvPr/>
        </p:nvPicPr>
        <p:blipFill>
          <a:blip r:embed="rId18" cstate="print"/>
          <a:srcRect/>
          <a:stretch>
            <a:fillRect/>
          </a:stretch>
        </p:blipFill>
        <p:spPr bwMode="auto">
          <a:xfrm rot="21206728">
            <a:off x="2339752" y="1844824"/>
            <a:ext cx="1368152" cy="1181870"/>
          </a:xfrm>
          <a:prstGeom prst="ellipse">
            <a:avLst/>
          </a:prstGeom>
          <a:ln>
            <a:noFill/>
          </a:ln>
          <a:effectLst>
            <a:softEdge rad="112500"/>
          </a:effectLst>
        </p:spPr>
      </p:pic>
      <p:pic>
        <p:nvPicPr>
          <p:cNvPr id="46090" name="Picture 10" descr="http://t3.gstatic.com/images?q=tbn:ANd9GcSeI_M0hMNoCYLcdPqnsjRaT99F2KubFP8QuVAgBl6Srd_FdMiW"/>
          <p:cNvPicPr>
            <a:picLocks noChangeAspect="1" noChangeArrowheads="1"/>
          </p:cNvPicPr>
          <p:nvPr/>
        </p:nvPicPr>
        <p:blipFill>
          <a:blip r:embed="rId19" cstate="print"/>
          <a:srcRect/>
          <a:stretch>
            <a:fillRect/>
          </a:stretch>
        </p:blipFill>
        <p:spPr bwMode="auto">
          <a:xfrm rot="21238115">
            <a:off x="611560" y="3068960"/>
            <a:ext cx="1944216" cy="1263403"/>
          </a:xfrm>
          <a:prstGeom prst="rect">
            <a:avLst/>
          </a:prstGeom>
          <a:noFill/>
        </p:spPr>
      </p:pic>
      <p:pic>
        <p:nvPicPr>
          <p:cNvPr id="46096" name="Picture 16" descr="http://t1.gstatic.com/images?q=tbn:ANd9GcS7D9lLNzl4uHdbTuKLAXogMY-Yj0NWQ6vwBTkFMTztpuyhhGxvgw"/>
          <p:cNvPicPr>
            <a:picLocks noChangeAspect="1" noChangeArrowheads="1"/>
          </p:cNvPicPr>
          <p:nvPr/>
        </p:nvPicPr>
        <p:blipFill>
          <a:blip r:embed="rId20" cstate="print"/>
          <a:srcRect/>
          <a:stretch>
            <a:fillRect/>
          </a:stretch>
        </p:blipFill>
        <p:spPr bwMode="auto">
          <a:xfrm>
            <a:off x="7668344" y="3284984"/>
            <a:ext cx="1296144" cy="855737"/>
          </a:xfrm>
          <a:prstGeom prst="rect">
            <a:avLst/>
          </a:prstGeom>
          <a:noFill/>
        </p:spPr>
      </p:pic>
      <p:pic>
        <p:nvPicPr>
          <p:cNvPr id="46098" name="Picture 18" descr="http://t2.gstatic.com/images?q=tbn:ANd9GcRWDO8Gn_Jdj7aTz8_kiotaGNdYUL34SaErG707x0P53PtdwQzA"/>
          <p:cNvPicPr>
            <a:picLocks noChangeAspect="1" noChangeArrowheads="1"/>
          </p:cNvPicPr>
          <p:nvPr/>
        </p:nvPicPr>
        <p:blipFill>
          <a:blip r:embed="rId21" cstate="print"/>
          <a:srcRect/>
          <a:stretch>
            <a:fillRect/>
          </a:stretch>
        </p:blipFill>
        <p:spPr bwMode="auto">
          <a:xfrm>
            <a:off x="2555776" y="3212976"/>
            <a:ext cx="1512168" cy="978421"/>
          </a:xfrm>
          <a:prstGeom prst="rect">
            <a:avLst/>
          </a:prstGeom>
          <a:noFill/>
        </p:spPr>
      </p:pic>
      <p:pic>
        <p:nvPicPr>
          <p:cNvPr id="46100" name="Picture 20" descr="http://t2.gstatic.com/images?q=tbn:ANd9GcTNZTOyv-tAK9LAI4AGkzLXneYPjVJC2CQ-pk20YbbKzm2vW5GX"/>
          <p:cNvPicPr>
            <a:picLocks noChangeAspect="1" noChangeArrowheads="1"/>
          </p:cNvPicPr>
          <p:nvPr/>
        </p:nvPicPr>
        <p:blipFill>
          <a:blip r:embed="rId22" cstate="print"/>
          <a:srcRect/>
          <a:stretch>
            <a:fillRect/>
          </a:stretch>
        </p:blipFill>
        <p:spPr bwMode="auto">
          <a:xfrm>
            <a:off x="5868144" y="3140968"/>
            <a:ext cx="1008112" cy="1152128"/>
          </a:xfrm>
          <a:prstGeom prst="rect">
            <a:avLst/>
          </a:prstGeom>
          <a:noFill/>
        </p:spPr>
      </p:pic>
      <p:sp>
        <p:nvSpPr>
          <p:cNvPr id="46106" name="AutoShape 26" descr="data:image/jpeg;base64,/9j/4AAQSkZJRgABAQAAAQABAAD/2wCEAAkGBhQQDxUUEBQVFBQUFBUUFRAWFhoVFBoXFxAXFBcZEhcXHCoeFx4kGRUUHzssJCcpLCw4FR4yOTAqNSYrLCkBCQoKDgwOGg8OGSwlHiQwLDIuLDQsLjQ0LDYtMCo1LCkqNCopLDQsLjQqNS4sKi8sNSwvLCwsNS4pLiwpLCw0Lf/AABEIAGYAZgMBIgACEQEDEQH/xAAbAAEAAgMBAQAAAAAAAAAAAAAABQYDBAcCAf/EADsQAAECAwUEBgkCBwEAAAAAAAEAAgMEEQUGEiExE0FRYSIyUnGBwSNCYpGhsdHh8HKCBzM0Q1Oi0hT/xAAaAQACAwEBAAAAAAAAAAAAAAAABAIDBQYB/8QALBEAAgICAAQFAgcBAAAAAAAAAAECAwQREiExUQUTQWGxQvAjcYGR0eHxIv/aAAwDAQACEQMRAD8A7iiIgAiIgAiipy8cKGaCr3cG5/HRRsa88TcxjB7RqUpPMphy3v8ALmVO6CLOiqQvLF7UIrZg3of68MOHFh8iq4+IVPv+38bIq+LLIi0ZG2oUbJrqO7Dsj91vJyFkZrcHtFykpc0ERFM9CIiACIiAMcxMNhtLnmgGpVPta3XRt5ZD3NHWd38kvDa+1eQD6OGaU7Tvp+b1AviVNSudz85ybhDp8/18mffdvkjO6aOg6I4DzKxYl4qtmUs2LG/lsLueg95yWLqdj11YppyMFV9D6aKz29d1zpJrYEMbcbI1BAdk4Y8zrlVVmagOhOwxGuYToHClf0nR3gmcjCso03/hZOmUDK2ar1s/aGTh471YrIvGWkNjHEw5Ni7xycqpVe4UamuYOo/N6KMmdUtp/fv3+ewQslF7Ongr6q5de1a+hea5Vhu4jh+cCrGutouV0FNGpCamtoIiK4mFG3gntjLuI1PRb3n7VUkqvfePQQm7qlxHdQD5lLZc3CmUl97K7ZcMGyqxn7uHz3/nJY6ryXL5Vce1tmSTl2LHExEJfmxlKjiToDyyKuU9Ow5WC6I/ow4YrQDnQBoG8kgeKrlxZkViM3nC4cwBQ+XvVhtiy2zUB8J9QHgZjUEEEEdxAXTeHVxjRxQ6vZo48UobXUiJO+zHvAfDcwOIAJINK9oDT4qdnZFkaGWRWhzXatPzHA81SJu6ExD6uGKOLThd4td5ErA+8E1DOBz3tIHVc0B3+wqVTHMtq2smL/REVbKO/MRHRpcwY0WC8kmE+gcdXMcMTCeeE/BKrzEiFz3PcSXvNXOOZNBQV7hkvlVhW8MptwWkJS03yNuUmiwhw1YQ4e/MfJdKl4wexrho4AjxFVyxjs/h7xRdAutGxSrK7qt9x+61/CrGpOHt8DWLLm0S6Ii3x4KnX9FHQjycPiPqriq1fuVxS7Xj1HZ9zhT5gJTNjxUSSKrluDKNjTGsONMa5fhM3Rty026G8PYS1w0IVpkb+5ARof7mf8n6rRubZcCYEQRW4nNLaDER0SDuB4j5LcvPdANhB8ow4mGroQJdjbvw1PWGuWuY4LTxqciFfmVPl2GK4WKPFFk/Z95IEchrH0cdGOGE+Fcj4LbnrPhx2FkVoc07ju5tOoPMLk8CE97g2G1xdXIAGtfJdclwQxuLrYRi76Z/FaOJkSvTVi6DFVjmnxI5basiZaZfBcS4AB8N51LHVAxcwQRzpVa+NSt+pkPnwG/24Ia4+055cB4Ch/coTGsPKrjC2Sj0E7IpSaRmxroNzf6Qc3O8lzgPXVLAldlKw2nXDU97ul5pvwyH4rfsW4y/62SCIi6AeCwTsoIsNzHaOBH396zovGtrTA41Py7oMV0N4oWkj7ha+1XRr53X/wDSzaQh6Vo07Q4d4XL4ji0kOqCMiDqudvxnVLXp6GfOvhZLWVbL5aKIkPUZFp0IOoKvUl/ECWePSYoR3gtLh4FtfkuW7ZNqvab7KeUeh7CcodDtk3a8KDB20R1IZwnHQnrUw5AVzqFVLY/iKKFsq3PTavGQ5tZvPfRVe0r3RI8o2Xc1ga3AMYriIZSnIaBQ21Td2ZJ8qy2dr+k3DGqSSSXOJc5xNSScySeKbVae1WzZ8o+PEEOE0uc7QeZ4BZvA5MW1snLq2YZmYaKdBvSed1Bu8TkuqBRd3rDbKQQwZuOb38Ty5BSi38WjyYafVj1UOBBERNFoXkvA3r0tGakC7Q0QBtGO3iq3eW60Cbq4OEOL2xof1jf36rcfYjj6xWJ1hP7SjOEZrUkeNJ8mcxtW70eWPTbVu57ek33jTxUTtV2A2C/itSPc1r+sxp50FUhLCX0spdPY5VtV9a8nTPkumi4MP/G34rbgXUwdRrW9wAUVgv1ZHyWUexbnxpggvpCZ2n609lupXS7CseBKMpC6x60Q9Y/QclqCwX9pZG2E/tJurHhXzXUujWok6Iw4r0HKHh2M4esVISsqWamqYJmyiIgAiIgAiIgAiIgAiIgAiIgAiIgAiIgD/9k="/>
          <p:cNvSpPr>
            <a:spLocks noChangeAspect="1" noChangeArrowheads="1"/>
          </p:cNvSpPr>
          <p:nvPr/>
        </p:nvSpPr>
        <p:spPr bwMode="auto">
          <a:xfrm>
            <a:off x="63500" y="-465138"/>
            <a:ext cx="971550" cy="97155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6108" name="Picture 28" descr="http://surtiestetika.com/portal/images/stories/signo_plata.gif"/>
          <p:cNvPicPr>
            <a:picLocks noChangeAspect="1" noChangeArrowheads="1"/>
          </p:cNvPicPr>
          <p:nvPr/>
        </p:nvPicPr>
        <p:blipFill>
          <a:blip r:embed="rId23" cstate="print"/>
          <a:srcRect/>
          <a:stretch>
            <a:fillRect/>
          </a:stretch>
        </p:blipFill>
        <p:spPr bwMode="auto">
          <a:xfrm>
            <a:off x="3995936" y="2060848"/>
            <a:ext cx="1219200" cy="12192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34 Imagen"/>
          <p:cNvPicPr/>
          <p:nvPr/>
        </p:nvPicPr>
        <p:blipFill>
          <a:blip r:embed="rId2" cstate="print"/>
          <a:srcRect l="51978" t="54587" r="25649" b="20872"/>
          <a:stretch>
            <a:fillRect/>
          </a:stretch>
        </p:blipFill>
        <p:spPr bwMode="auto">
          <a:xfrm>
            <a:off x="5379370" y="3284984"/>
            <a:ext cx="2232248" cy="1944216"/>
          </a:xfrm>
          <a:prstGeom prst="rect">
            <a:avLst/>
          </a:prstGeom>
          <a:noFill/>
          <a:ln w="22225">
            <a:noFill/>
            <a:miter lim="800000"/>
            <a:headEnd/>
            <a:tailEnd/>
          </a:ln>
        </p:spPr>
      </p:pic>
      <p:sp>
        <p:nvSpPr>
          <p:cNvPr id="4" name="1 Título"/>
          <p:cNvSpPr>
            <a:spLocks noGrp="1"/>
          </p:cNvSpPr>
          <p:nvPr>
            <p:ph type="title"/>
          </p:nvPr>
        </p:nvSpPr>
        <p:spPr>
          <a:xfrm>
            <a:off x="467544" y="116632"/>
            <a:ext cx="8229600" cy="1143000"/>
          </a:xfrm>
        </p:spPr>
        <p:txBody>
          <a:bodyPr/>
          <a:lstStyle/>
          <a:p>
            <a:pPr algn="ctr"/>
            <a:r>
              <a:rPr lang="es-ES" sz="2800" i="0" dirty="0" smtClean="0">
                <a:solidFill>
                  <a:schemeClr val="tx1"/>
                </a:solidFill>
                <a:effectLst/>
              </a:rPr>
              <a:t>FUERZAS COMPETITIVAS DE MERCADO</a:t>
            </a:r>
            <a:endParaRPr lang="es-ES" sz="2800" i="0" dirty="0">
              <a:solidFill>
                <a:schemeClr val="tx1"/>
              </a:solidFill>
              <a:effectLst/>
            </a:endParaRPr>
          </a:p>
        </p:txBody>
      </p:sp>
      <p:sp>
        <p:nvSpPr>
          <p:cNvPr id="6" name="5 Bisel"/>
          <p:cNvSpPr/>
          <p:nvPr/>
        </p:nvSpPr>
        <p:spPr>
          <a:xfrm>
            <a:off x="1043608" y="1484784"/>
            <a:ext cx="864096" cy="504056"/>
          </a:xfrm>
          <a:prstGeom prst="bevel">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86%</a:t>
            </a:r>
            <a:endParaRPr lang="es-ES" sz="1200" dirty="0">
              <a:solidFill>
                <a:schemeClr val="tx1"/>
              </a:solidFill>
            </a:endParaRPr>
          </a:p>
        </p:txBody>
      </p:sp>
      <p:sp>
        <p:nvSpPr>
          <p:cNvPr id="10" name="9 Rectángulo redondeado"/>
          <p:cNvSpPr/>
          <p:nvPr/>
        </p:nvSpPr>
        <p:spPr>
          <a:xfrm>
            <a:off x="323528" y="764704"/>
            <a:ext cx="2304256" cy="576064"/>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solidFill>
                  <a:schemeClr val="bg1"/>
                </a:solidFill>
              </a:rPr>
              <a:t>Tamaño y tasa del crecimiento de la industria</a:t>
            </a:r>
            <a:endParaRPr lang="es-ES" sz="1400" dirty="0">
              <a:solidFill>
                <a:schemeClr val="bg1"/>
              </a:solidFill>
            </a:endParaRPr>
          </a:p>
        </p:txBody>
      </p:sp>
      <p:cxnSp>
        <p:nvCxnSpPr>
          <p:cNvPr id="12" name="11 Conector recto de flecha"/>
          <p:cNvCxnSpPr>
            <a:stCxn id="10" idx="2"/>
            <a:endCxn id="6" idx="6"/>
          </p:cNvCxnSpPr>
          <p:nvPr/>
        </p:nvCxnSpPr>
        <p:spPr>
          <a:xfrm>
            <a:off x="1475656" y="1340768"/>
            <a:ext cx="0"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12 Rectángulo redondeado"/>
          <p:cNvSpPr/>
          <p:nvPr/>
        </p:nvSpPr>
        <p:spPr>
          <a:xfrm>
            <a:off x="6804248" y="980728"/>
            <a:ext cx="2016224" cy="720080"/>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Productos sustitutos/alternativos</a:t>
            </a:r>
            <a:endParaRPr lang="es-ES" sz="1400" dirty="0"/>
          </a:p>
        </p:txBody>
      </p:sp>
      <p:sp>
        <p:nvSpPr>
          <p:cNvPr id="14" name="13 Rectángulo redondeado"/>
          <p:cNvSpPr/>
          <p:nvPr/>
        </p:nvSpPr>
        <p:spPr>
          <a:xfrm>
            <a:off x="611560" y="4437112"/>
            <a:ext cx="2016224" cy="720080"/>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Proveedores</a:t>
            </a:r>
            <a:endParaRPr lang="es-ES" sz="1400" dirty="0"/>
          </a:p>
        </p:txBody>
      </p:sp>
      <p:sp>
        <p:nvSpPr>
          <p:cNvPr id="15" name="14 Rectángulo redondeado"/>
          <p:cNvSpPr/>
          <p:nvPr/>
        </p:nvSpPr>
        <p:spPr>
          <a:xfrm>
            <a:off x="3707904" y="980728"/>
            <a:ext cx="2016224" cy="720080"/>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Barreras de entrada</a:t>
            </a:r>
            <a:endParaRPr lang="es-ES" sz="1400" dirty="0"/>
          </a:p>
        </p:txBody>
      </p:sp>
      <p:sp>
        <p:nvSpPr>
          <p:cNvPr id="16" name="15 Rectángulo redondeado"/>
          <p:cNvSpPr/>
          <p:nvPr/>
        </p:nvSpPr>
        <p:spPr>
          <a:xfrm>
            <a:off x="2211018" y="2666601"/>
            <a:ext cx="2016224" cy="720080"/>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Perfil del competidor</a:t>
            </a:r>
            <a:endParaRPr lang="es-ES" sz="1400" dirty="0"/>
          </a:p>
        </p:txBody>
      </p:sp>
      <p:sp>
        <p:nvSpPr>
          <p:cNvPr id="19" name="18 Rectángulo redondeado"/>
          <p:cNvSpPr/>
          <p:nvPr/>
        </p:nvSpPr>
        <p:spPr>
          <a:xfrm rot="20573378">
            <a:off x="1490938" y="2463207"/>
            <a:ext cx="1224136"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Área geográfica</a:t>
            </a:r>
            <a:endParaRPr lang="es-ES" sz="1100" dirty="0">
              <a:solidFill>
                <a:schemeClr val="tx1"/>
              </a:solidFill>
            </a:endParaRPr>
          </a:p>
        </p:txBody>
      </p:sp>
      <p:sp>
        <p:nvSpPr>
          <p:cNvPr id="20" name="19 Rectángulo redondeado"/>
          <p:cNvSpPr/>
          <p:nvPr/>
        </p:nvSpPr>
        <p:spPr>
          <a:xfrm rot="690411">
            <a:off x="3363146" y="2446538"/>
            <a:ext cx="1008112"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Tamaño</a:t>
            </a:r>
            <a:endParaRPr lang="es-ES" sz="1100" dirty="0">
              <a:solidFill>
                <a:schemeClr val="tx1"/>
              </a:solidFill>
            </a:endParaRPr>
          </a:p>
        </p:txBody>
      </p:sp>
      <p:sp>
        <p:nvSpPr>
          <p:cNvPr id="21" name="20 Rectángulo redondeado"/>
          <p:cNvSpPr/>
          <p:nvPr/>
        </p:nvSpPr>
        <p:spPr>
          <a:xfrm rot="301335">
            <a:off x="1922986" y="3429000"/>
            <a:ext cx="1152128"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Clientes</a:t>
            </a:r>
            <a:endParaRPr lang="es-ES" sz="1100" dirty="0">
              <a:solidFill>
                <a:schemeClr val="tx1"/>
              </a:solidFill>
            </a:endParaRPr>
          </a:p>
        </p:txBody>
      </p:sp>
      <p:sp>
        <p:nvSpPr>
          <p:cNvPr id="22" name="21 Rectángulo redondeado"/>
          <p:cNvSpPr/>
          <p:nvPr/>
        </p:nvSpPr>
        <p:spPr>
          <a:xfrm rot="21080578">
            <a:off x="3363146" y="3314673"/>
            <a:ext cx="1080120"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Proveedores</a:t>
            </a:r>
            <a:endParaRPr lang="es-ES" sz="1100" dirty="0">
              <a:solidFill>
                <a:schemeClr val="tx1"/>
              </a:solidFill>
            </a:endParaRPr>
          </a:p>
        </p:txBody>
      </p:sp>
      <p:sp>
        <p:nvSpPr>
          <p:cNvPr id="23" name="22 Rectángulo redondeado"/>
          <p:cNvSpPr/>
          <p:nvPr/>
        </p:nvSpPr>
        <p:spPr>
          <a:xfrm>
            <a:off x="1922986" y="3746721"/>
            <a:ext cx="1080120"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Servicios</a:t>
            </a:r>
            <a:endParaRPr lang="es-ES" sz="1100" dirty="0">
              <a:solidFill>
                <a:schemeClr val="tx1"/>
              </a:solidFill>
            </a:endParaRPr>
          </a:p>
        </p:txBody>
      </p:sp>
      <p:sp>
        <p:nvSpPr>
          <p:cNvPr id="24" name="23 Rectángulo redondeado"/>
          <p:cNvSpPr/>
          <p:nvPr/>
        </p:nvSpPr>
        <p:spPr>
          <a:xfrm>
            <a:off x="3075114" y="3746721"/>
            <a:ext cx="1080120"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Publicidad</a:t>
            </a:r>
            <a:endParaRPr lang="es-ES" sz="1100" dirty="0">
              <a:solidFill>
                <a:schemeClr val="tx1"/>
              </a:solidFill>
            </a:endParaRPr>
          </a:p>
        </p:txBody>
      </p:sp>
      <p:sp>
        <p:nvSpPr>
          <p:cNvPr id="26" name="25 Rectángulo redondeado"/>
          <p:cNvSpPr/>
          <p:nvPr/>
        </p:nvSpPr>
        <p:spPr>
          <a:xfrm>
            <a:off x="5523386" y="2636912"/>
            <a:ext cx="2016224" cy="720080"/>
          </a:xfrm>
          <a:prstGeom prst="roundRect">
            <a:avLst/>
          </a:prstGeom>
          <a:ln>
            <a:solidFill>
              <a:srgbClr val="00B0F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dirty="0" smtClean="0"/>
              <a:t>Perfil del cliente</a:t>
            </a:r>
            <a:endParaRPr lang="es-ES" sz="1400" dirty="0"/>
          </a:p>
        </p:txBody>
      </p:sp>
      <p:sp>
        <p:nvSpPr>
          <p:cNvPr id="29" name="28 Rectángulo redondeado"/>
          <p:cNvSpPr/>
          <p:nvPr/>
        </p:nvSpPr>
        <p:spPr>
          <a:xfrm rot="21141960">
            <a:off x="5235354" y="2446343"/>
            <a:ext cx="720080"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Sector</a:t>
            </a:r>
            <a:endParaRPr lang="es-ES" sz="1100" dirty="0">
              <a:solidFill>
                <a:schemeClr val="tx1"/>
              </a:solidFill>
            </a:endParaRPr>
          </a:p>
        </p:txBody>
      </p:sp>
      <p:sp>
        <p:nvSpPr>
          <p:cNvPr id="30" name="29 Rectángulo redondeado"/>
          <p:cNvSpPr/>
          <p:nvPr/>
        </p:nvSpPr>
        <p:spPr>
          <a:xfrm rot="21182754">
            <a:off x="4875314" y="5229200"/>
            <a:ext cx="936104" cy="36004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Estado civil</a:t>
            </a:r>
            <a:endParaRPr lang="es-ES" sz="1100" dirty="0">
              <a:solidFill>
                <a:schemeClr val="tx1"/>
              </a:solidFill>
            </a:endParaRPr>
          </a:p>
        </p:txBody>
      </p:sp>
      <p:sp>
        <p:nvSpPr>
          <p:cNvPr id="31" name="30 Rectángulo redondeado"/>
          <p:cNvSpPr/>
          <p:nvPr/>
        </p:nvSpPr>
        <p:spPr>
          <a:xfrm>
            <a:off x="6099450" y="2348880"/>
            <a:ext cx="612576"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Edad</a:t>
            </a:r>
            <a:endParaRPr lang="es-ES" sz="1100" dirty="0">
              <a:solidFill>
                <a:schemeClr val="tx1"/>
              </a:solidFill>
            </a:endParaRPr>
          </a:p>
        </p:txBody>
      </p:sp>
      <p:sp>
        <p:nvSpPr>
          <p:cNvPr id="32" name="31 Rectángulo redondeado"/>
          <p:cNvSpPr/>
          <p:nvPr/>
        </p:nvSpPr>
        <p:spPr>
          <a:xfrm rot="340901">
            <a:off x="6891538" y="2420888"/>
            <a:ext cx="720080"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Género</a:t>
            </a:r>
            <a:endParaRPr lang="es-ES" sz="1100" dirty="0">
              <a:solidFill>
                <a:schemeClr val="tx1"/>
              </a:solidFill>
            </a:endParaRPr>
          </a:p>
        </p:txBody>
      </p:sp>
      <p:sp>
        <p:nvSpPr>
          <p:cNvPr id="33" name="32 Rectángulo redondeado"/>
          <p:cNvSpPr/>
          <p:nvPr/>
        </p:nvSpPr>
        <p:spPr>
          <a:xfrm rot="508838">
            <a:off x="6927034" y="5223137"/>
            <a:ext cx="1080120"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smtClean="0">
                <a:solidFill>
                  <a:schemeClr val="tx1"/>
                </a:solidFill>
              </a:rPr>
              <a:t>N.educación</a:t>
            </a:r>
            <a:endParaRPr lang="es-ES" sz="1100" dirty="0">
              <a:solidFill>
                <a:schemeClr val="tx1"/>
              </a:solidFill>
            </a:endParaRPr>
          </a:p>
        </p:txBody>
      </p:sp>
      <p:sp>
        <p:nvSpPr>
          <p:cNvPr id="34" name="33 Rectángulo redondeado"/>
          <p:cNvSpPr/>
          <p:nvPr/>
        </p:nvSpPr>
        <p:spPr>
          <a:xfrm>
            <a:off x="5883426" y="5301208"/>
            <a:ext cx="936104"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Ocupación</a:t>
            </a:r>
            <a:endParaRPr lang="es-ES" sz="1100" dirty="0">
              <a:solidFill>
                <a:schemeClr val="tx1"/>
              </a:solidFill>
            </a:endParaRPr>
          </a:p>
        </p:txBody>
      </p:sp>
      <p:sp>
        <p:nvSpPr>
          <p:cNvPr id="47" name="46 Rectángulo redondeado"/>
          <p:cNvSpPr/>
          <p:nvPr/>
        </p:nvSpPr>
        <p:spPr>
          <a:xfrm>
            <a:off x="5523386" y="5661248"/>
            <a:ext cx="1368152"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smtClean="0">
                <a:solidFill>
                  <a:schemeClr val="tx1"/>
                </a:solidFill>
              </a:rPr>
              <a:t>N.socioeconómico</a:t>
            </a:r>
            <a:endParaRPr lang="es-ES" sz="1100" dirty="0">
              <a:solidFill>
                <a:schemeClr val="tx1"/>
              </a:solidFill>
            </a:endParaRPr>
          </a:p>
        </p:txBody>
      </p:sp>
      <p:sp>
        <p:nvSpPr>
          <p:cNvPr id="48" name="47 Rectángulo redondeado"/>
          <p:cNvSpPr/>
          <p:nvPr/>
        </p:nvSpPr>
        <p:spPr>
          <a:xfrm>
            <a:off x="7020272" y="5661248"/>
            <a:ext cx="1440160"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Atributos buscados</a:t>
            </a:r>
            <a:endParaRPr lang="es-ES" sz="1100" dirty="0">
              <a:solidFill>
                <a:schemeClr val="tx1"/>
              </a:solidFill>
            </a:endParaRPr>
          </a:p>
        </p:txBody>
      </p:sp>
      <p:pic>
        <p:nvPicPr>
          <p:cNvPr id="62465" name="Picture 1"/>
          <p:cNvPicPr>
            <a:picLocks noChangeAspect="1" noChangeArrowheads="1"/>
          </p:cNvPicPr>
          <p:nvPr/>
        </p:nvPicPr>
        <p:blipFill>
          <a:blip r:embed="rId3" cstate="print"/>
          <a:srcRect l="34600" t="34084" r="51400" b="38064"/>
          <a:stretch>
            <a:fillRect/>
          </a:stretch>
        </p:blipFill>
        <p:spPr bwMode="auto">
          <a:xfrm rot="5400000">
            <a:off x="2555776" y="4581128"/>
            <a:ext cx="936104"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467" name="Picture 3" descr="http://t1.gstatic.com/images?q=tbn:ANd9GcRZQhVVN6iyRvX0EsS1OB6ECe2T0unuqjmRcNZrfu3FXlH1RYsxbg"/>
          <p:cNvPicPr>
            <a:picLocks noChangeAspect="1" noChangeArrowheads="1"/>
          </p:cNvPicPr>
          <p:nvPr/>
        </p:nvPicPr>
        <p:blipFill>
          <a:blip r:embed="rId4" cstate="print"/>
          <a:srcRect/>
          <a:stretch>
            <a:fillRect/>
          </a:stretch>
        </p:blipFill>
        <p:spPr bwMode="auto">
          <a:xfrm>
            <a:off x="7740352" y="1916832"/>
            <a:ext cx="1152128" cy="1067198"/>
          </a:xfrm>
          <a:prstGeom prst="rect">
            <a:avLst/>
          </a:prstGeom>
          <a:noFill/>
        </p:spPr>
      </p:pic>
      <p:pic>
        <p:nvPicPr>
          <p:cNvPr id="62471" name="Picture 7" descr="http://t3.gstatic.com/images?q=tbn:ANd9GcTrLawSdm_8d3CJtMTJP4e42Fwr2axErEopu_B23mSOI8-dcAVT"/>
          <p:cNvPicPr>
            <a:picLocks noChangeAspect="1" noChangeArrowheads="1"/>
          </p:cNvPicPr>
          <p:nvPr/>
        </p:nvPicPr>
        <p:blipFill>
          <a:blip r:embed="rId5" cstate="print"/>
          <a:srcRect/>
          <a:stretch>
            <a:fillRect/>
          </a:stretch>
        </p:blipFill>
        <p:spPr bwMode="auto">
          <a:xfrm>
            <a:off x="7668344" y="1916832"/>
            <a:ext cx="1260648" cy="1061096"/>
          </a:xfrm>
          <a:prstGeom prst="rect">
            <a:avLst/>
          </a:prstGeom>
          <a:ln>
            <a:noFill/>
          </a:ln>
          <a:effectLst>
            <a:outerShdw blurRad="292100" dist="139700" dir="2700000" algn="tl" rotWithShape="0">
              <a:srgbClr val="333333">
                <a:alpha val="65000"/>
              </a:srgbClr>
            </a:outerShdw>
          </a:effectLst>
        </p:spPr>
      </p:pic>
      <p:pic>
        <p:nvPicPr>
          <p:cNvPr id="62473" name="Picture 9" descr="http://t0.gstatic.com/images?q=tbn:ANd9GcToIkv3hfBPyErNs31zSkMdJ_k61QtKzw3JRX2wooNeuAjPopE9RA"/>
          <p:cNvPicPr>
            <a:picLocks noChangeAspect="1" noChangeArrowheads="1"/>
          </p:cNvPicPr>
          <p:nvPr/>
        </p:nvPicPr>
        <p:blipFill>
          <a:blip r:embed="rId6" cstate="print"/>
          <a:srcRect/>
          <a:stretch>
            <a:fillRect/>
          </a:stretch>
        </p:blipFill>
        <p:spPr bwMode="auto">
          <a:xfrm>
            <a:off x="179512" y="1988840"/>
            <a:ext cx="1224136" cy="93612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67544" y="116632"/>
            <a:ext cx="8229600" cy="1143000"/>
          </a:xfrm>
        </p:spPr>
        <p:txBody>
          <a:bodyPr/>
          <a:lstStyle/>
          <a:p>
            <a:pPr algn="ctr"/>
            <a:r>
              <a:rPr lang="es-ES" sz="2400" i="0" dirty="0" smtClean="0">
                <a:solidFill>
                  <a:schemeClr val="tx1"/>
                </a:solidFill>
                <a:effectLst/>
              </a:rPr>
              <a:t>MEDICIÓN DEL POTENCIAL DEL MERCADO TOTAL</a:t>
            </a:r>
            <a:endParaRPr lang="es-ES" sz="2400" i="0" dirty="0">
              <a:solidFill>
                <a:schemeClr val="tx1"/>
              </a:solidFill>
              <a:effectLst/>
            </a:endParaRPr>
          </a:p>
        </p:txBody>
      </p:sp>
      <p:graphicFrame>
        <p:nvGraphicFramePr>
          <p:cNvPr id="5" name="4 Marcador de contenido"/>
          <p:cNvGraphicFramePr>
            <a:graphicFrameLocks noGrp="1"/>
          </p:cNvGraphicFramePr>
          <p:nvPr>
            <p:ph idx="1"/>
          </p:nvPr>
        </p:nvGraphicFramePr>
        <p:xfrm>
          <a:off x="1043608" y="1124744"/>
          <a:ext cx="7344814" cy="2232249"/>
        </p:xfrm>
        <a:graphic>
          <a:graphicData uri="http://schemas.openxmlformats.org/drawingml/2006/table">
            <a:tbl>
              <a:tblPr/>
              <a:tblGrid>
                <a:gridCol w="1344417"/>
                <a:gridCol w="1666277"/>
                <a:gridCol w="1391396"/>
                <a:gridCol w="1728251"/>
                <a:gridCol w="1214473"/>
              </a:tblGrid>
              <a:tr h="697716">
                <a:tc>
                  <a:txBody>
                    <a:bodyPr/>
                    <a:lstStyle/>
                    <a:p>
                      <a:pPr algn="ctr">
                        <a:lnSpc>
                          <a:spcPct val="115000"/>
                        </a:lnSpc>
                        <a:spcAft>
                          <a:spcPts val="0"/>
                        </a:spcAft>
                      </a:pPr>
                      <a:r>
                        <a:rPr lang="es-ES" sz="1300" b="1" dirty="0">
                          <a:solidFill>
                            <a:srgbClr val="FFFFFF"/>
                          </a:solidFill>
                          <a:latin typeface="+mn-lt"/>
                          <a:ea typeface="Calibri"/>
                          <a:cs typeface="Times New Roman"/>
                        </a:rPr>
                        <a:t>Edad del grupo</a:t>
                      </a:r>
                      <a:endParaRPr lang="es-ES" sz="1300" dirty="0">
                        <a:latin typeface="+mn-l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300" b="1" dirty="0">
                          <a:solidFill>
                            <a:srgbClr val="FFFFFF"/>
                          </a:solidFill>
                          <a:latin typeface="+mn-lt"/>
                          <a:ea typeface="Calibri"/>
                          <a:cs typeface="Times New Roman"/>
                        </a:rPr>
                        <a:t>Porcentaje de compra del servicio</a:t>
                      </a:r>
                      <a:endParaRPr lang="es-ES" sz="1300" dirty="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300" b="1">
                          <a:solidFill>
                            <a:srgbClr val="FFFFFF"/>
                          </a:solidFill>
                          <a:latin typeface="+mn-lt"/>
                          <a:ea typeface="Calibri"/>
                          <a:cs typeface="Times New Roman"/>
                        </a:rPr>
                        <a:t>Población</a:t>
                      </a:r>
                      <a:endParaRPr lang="es-ES" sz="130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300" b="1">
                          <a:solidFill>
                            <a:srgbClr val="FFFFFF"/>
                          </a:solidFill>
                          <a:latin typeface="+mn-lt"/>
                          <a:ea typeface="Calibri"/>
                          <a:cs typeface="Times New Roman"/>
                        </a:rPr>
                        <a:t>No de personas potenciales</a:t>
                      </a:r>
                      <a:endParaRPr lang="es-ES" sz="130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S" sz="1300" b="1">
                          <a:solidFill>
                            <a:srgbClr val="FFFFFF"/>
                          </a:solidFill>
                          <a:latin typeface="+mn-lt"/>
                          <a:ea typeface="Calibri"/>
                          <a:cs typeface="Times New Roman"/>
                        </a:rPr>
                        <a:t>Ventas potenciales </a:t>
                      </a:r>
                      <a:endParaRPr lang="es-ES" sz="1300">
                        <a:latin typeface="+mn-lt"/>
                        <a:ea typeface="Calibri"/>
                        <a:cs typeface="Times New Roman"/>
                      </a:endParaRPr>
                    </a:p>
                    <a:p>
                      <a:pPr algn="ctr">
                        <a:lnSpc>
                          <a:spcPct val="115000"/>
                        </a:lnSpc>
                        <a:spcAft>
                          <a:spcPts val="0"/>
                        </a:spcAft>
                      </a:pPr>
                      <a:r>
                        <a:rPr lang="es-ES" sz="1300" b="1">
                          <a:solidFill>
                            <a:srgbClr val="FFFFFF"/>
                          </a:solidFill>
                          <a:latin typeface="+mn-lt"/>
                          <a:ea typeface="Calibri"/>
                          <a:cs typeface="Times New Roman"/>
                        </a:rPr>
                        <a:t>($58)</a:t>
                      </a:r>
                      <a:endParaRPr lang="es-ES" sz="1300">
                        <a:latin typeface="+mn-l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40247">
                <a:tc>
                  <a:txBody>
                    <a:bodyPr/>
                    <a:lstStyle/>
                    <a:p>
                      <a:pPr algn="ctr">
                        <a:lnSpc>
                          <a:spcPct val="115000"/>
                        </a:lnSpc>
                        <a:spcAft>
                          <a:spcPts val="0"/>
                        </a:spcAft>
                      </a:pPr>
                      <a:r>
                        <a:rPr lang="es-ES" sz="1300" b="1">
                          <a:latin typeface="+mn-lt"/>
                          <a:ea typeface="Calibri"/>
                          <a:cs typeface="Times New Roman"/>
                        </a:rPr>
                        <a:t>14-18</a:t>
                      </a:r>
                      <a:endParaRPr lang="es-ES" sz="1300">
                        <a:latin typeface="+mn-l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12.20</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dirty="0" smtClean="0">
                          <a:latin typeface="+mn-lt"/>
                          <a:ea typeface="Calibri"/>
                          <a:cs typeface="Times New Roman"/>
                        </a:rPr>
                        <a:t> 3.357</a:t>
                      </a:r>
                      <a:endParaRPr lang="es-ES" sz="1300" dirty="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410</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23.780</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40247">
                <a:tc>
                  <a:txBody>
                    <a:bodyPr/>
                    <a:lstStyle/>
                    <a:p>
                      <a:pPr algn="ctr">
                        <a:lnSpc>
                          <a:spcPct val="115000"/>
                        </a:lnSpc>
                        <a:spcAft>
                          <a:spcPts val="0"/>
                        </a:spcAft>
                      </a:pPr>
                      <a:r>
                        <a:rPr lang="es-ES" sz="1300" b="1">
                          <a:latin typeface="+mn-lt"/>
                          <a:ea typeface="Calibri"/>
                          <a:cs typeface="Times New Roman"/>
                        </a:rPr>
                        <a:t>19-25</a:t>
                      </a:r>
                      <a:endParaRPr lang="es-ES" sz="1300">
                        <a:latin typeface="+mn-l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dirty="0">
                          <a:latin typeface="+mn-lt"/>
                          <a:ea typeface="Calibri"/>
                          <a:cs typeface="Times New Roman"/>
                        </a:rPr>
                        <a:t>26.5</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dirty="0" smtClean="0">
                          <a:latin typeface="+mn-lt"/>
                          <a:ea typeface="Calibri"/>
                          <a:cs typeface="Times New Roman"/>
                        </a:rPr>
                        <a:t> 4.575</a:t>
                      </a:r>
                      <a:endParaRPr lang="es-ES" sz="1300" dirty="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1.212</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70.296</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22160">
                <a:tc>
                  <a:txBody>
                    <a:bodyPr/>
                    <a:lstStyle/>
                    <a:p>
                      <a:pPr algn="ctr">
                        <a:lnSpc>
                          <a:spcPct val="115000"/>
                        </a:lnSpc>
                        <a:spcAft>
                          <a:spcPts val="0"/>
                        </a:spcAft>
                      </a:pPr>
                      <a:r>
                        <a:rPr lang="es-ES" sz="1300" b="1">
                          <a:latin typeface="+mn-lt"/>
                          <a:ea typeface="Calibri"/>
                          <a:cs typeface="Times New Roman"/>
                        </a:rPr>
                        <a:t>26-60</a:t>
                      </a:r>
                      <a:endParaRPr lang="es-ES" sz="1300">
                        <a:latin typeface="+mn-l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60.8</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dirty="0" smtClean="0">
                          <a:latin typeface="+mn-lt"/>
                          <a:ea typeface="Calibri"/>
                          <a:cs typeface="Times New Roman"/>
                        </a:rPr>
                        <a:t>16.652</a:t>
                      </a:r>
                      <a:endParaRPr lang="es-ES" sz="1300" dirty="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10.125</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a:latin typeface="+mn-lt"/>
                          <a:ea typeface="Calibri"/>
                          <a:cs typeface="Times New Roman"/>
                        </a:rPr>
                        <a:t>587.250</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31879">
                <a:tc>
                  <a:txBody>
                    <a:bodyPr/>
                    <a:lstStyle/>
                    <a:p>
                      <a:pPr algn="ctr">
                        <a:lnSpc>
                          <a:spcPct val="115000"/>
                        </a:lnSpc>
                        <a:spcAft>
                          <a:spcPts val="0"/>
                        </a:spcAft>
                      </a:pPr>
                      <a:r>
                        <a:rPr lang="es-ES" sz="1300" b="1" dirty="0">
                          <a:latin typeface="+mn-lt"/>
                          <a:ea typeface="Calibri"/>
                          <a:cs typeface="Times New Roman"/>
                        </a:rPr>
                        <a:t>Potencial estimado</a:t>
                      </a:r>
                      <a:endParaRPr lang="es-ES" sz="1300" dirty="0">
                        <a:latin typeface="+mn-lt"/>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endParaRPr lang="es-ES" sz="1300" dirty="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b="1" dirty="0" smtClean="0">
                          <a:latin typeface="+mn-lt"/>
                          <a:ea typeface="Calibri"/>
                          <a:cs typeface="Times New Roman"/>
                        </a:rPr>
                        <a:t>26.584</a:t>
                      </a:r>
                      <a:endParaRPr lang="es-ES" sz="1300" b="1" dirty="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b="1">
                          <a:latin typeface="+mn-lt"/>
                          <a:ea typeface="Calibri"/>
                          <a:cs typeface="Times New Roman"/>
                        </a:rPr>
                        <a:t>11.747</a:t>
                      </a:r>
                      <a:endParaRPr lang="es-ES" sz="1300">
                        <a:latin typeface="+mn-lt"/>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S" sz="1300" b="1" dirty="0">
                          <a:latin typeface="+mn-lt"/>
                          <a:ea typeface="Calibri"/>
                          <a:cs typeface="Times New Roman"/>
                        </a:rPr>
                        <a:t>$681.326</a:t>
                      </a:r>
                      <a:endParaRPr lang="es-ES" sz="1300" dirty="0">
                        <a:latin typeface="+mn-lt"/>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5 Elipse"/>
          <p:cNvSpPr/>
          <p:nvPr/>
        </p:nvSpPr>
        <p:spPr>
          <a:xfrm>
            <a:off x="1187624" y="620688"/>
            <a:ext cx="720080" cy="43204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49%</a:t>
            </a:r>
            <a:endParaRPr lang="es-ES" sz="1100" dirty="0">
              <a:solidFill>
                <a:schemeClr val="tx1"/>
              </a:solidFill>
            </a:endParaRPr>
          </a:p>
        </p:txBody>
      </p:sp>
      <p:sp>
        <p:nvSpPr>
          <p:cNvPr id="7" name="6 Rectángulo"/>
          <p:cNvSpPr/>
          <p:nvPr/>
        </p:nvSpPr>
        <p:spPr>
          <a:xfrm>
            <a:off x="323528" y="764704"/>
            <a:ext cx="720080" cy="2880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54.252</a:t>
            </a:r>
            <a:endParaRPr lang="es-ES" sz="1100" dirty="0">
              <a:solidFill>
                <a:schemeClr val="tx1"/>
              </a:solidFill>
            </a:endParaRPr>
          </a:p>
        </p:txBody>
      </p:sp>
      <p:graphicFrame>
        <p:nvGraphicFramePr>
          <p:cNvPr id="9" name="8 Tabla"/>
          <p:cNvGraphicFramePr>
            <a:graphicFrameLocks noGrp="1"/>
          </p:cNvGraphicFramePr>
          <p:nvPr/>
        </p:nvGraphicFramePr>
        <p:xfrm>
          <a:off x="971600" y="3861048"/>
          <a:ext cx="4176464" cy="2310003"/>
        </p:xfrm>
        <a:graphic>
          <a:graphicData uri="http://schemas.openxmlformats.org/drawingml/2006/table">
            <a:tbl>
              <a:tblPr>
                <a:tableStyleId>{BC89EF96-8CEA-46FF-86C4-4CE0E7609802}</a:tableStyleId>
              </a:tblPr>
              <a:tblGrid>
                <a:gridCol w="2448272"/>
                <a:gridCol w="864096"/>
                <a:gridCol w="864096"/>
              </a:tblGrid>
              <a:tr h="417195">
                <a:tc>
                  <a:txBody>
                    <a:bodyPr/>
                    <a:lstStyle/>
                    <a:p>
                      <a:endParaRPr lang="es-ES" sz="1200" dirty="0">
                        <a:solidFill>
                          <a:schemeClr val="tx1"/>
                        </a:solidFill>
                        <a:latin typeface="Calibri"/>
                      </a:endParaRPr>
                    </a:p>
                  </a:txBody>
                  <a:tcPr marL="68580" marR="68580" marT="0" marB="0"/>
                </a:tc>
                <a:tc>
                  <a:txBody>
                    <a:bodyPr/>
                    <a:lstStyle/>
                    <a:p>
                      <a:pPr>
                        <a:lnSpc>
                          <a:spcPct val="115000"/>
                        </a:lnSpc>
                        <a:spcAft>
                          <a:spcPts val="0"/>
                        </a:spcAft>
                      </a:pPr>
                      <a:r>
                        <a:rPr lang="es-ES" sz="1200"/>
                        <a:t>Máquinas</a:t>
                      </a:r>
                      <a:endParaRPr lang="es-ES" sz="1200">
                        <a:solidFill>
                          <a:schemeClr val="tx1"/>
                        </a:solidFill>
                        <a:latin typeface="Calibri"/>
                        <a:ea typeface="Calibri"/>
                        <a:cs typeface="Times New Roman"/>
                      </a:endParaRPr>
                    </a:p>
                  </a:txBody>
                  <a:tcPr marL="68580" marR="68580" marT="0" marB="0"/>
                </a:tc>
                <a:tc>
                  <a:txBody>
                    <a:bodyPr/>
                    <a:lstStyle/>
                    <a:p>
                      <a:pPr>
                        <a:lnSpc>
                          <a:spcPct val="115000"/>
                        </a:lnSpc>
                        <a:spcAft>
                          <a:spcPts val="0"/>
                        </a:spcAft>
                      </a:pPr>
                      <a:r>
                        <a:rPr lang="es-ES" sz="1200"/>
                        <a:t>Aeróbicos</a:t>
                      </a:r>
                      <a:endParaRPr lang="es-ES" sz="1200">
                        <a:solidFill>
                          <a:schemeClr val="tx1"/>
                        </a:solidFill>
                        <a:latin typeface="Calibri"/>
                        <a:ea typeface="Calibri"/>
                        <a:cs typeface="Times New Roman"/>
                      </a:endParaRPr>
                    </a:p>
                  </a:txBody>
                  <a:tcPr marL="68580" marR="68580" marT="0" marB="0"/>
                </a:tc>
              </a:tr>
              <a:tr h="190500">
                <a:tc>
                  <a:txBody>
                    <a:bodyPr/>
                    <a:lstStyle/>
                    <a:p>
                      <a:pPr>
                        <a:lnSpc>
                          <a:spcPct val="115000"/>
                        </a:lnSpc>
                        <a:spcAft>
                          <a:spcPts val="0"/>
                        </a:spcAft>
                      </a:pPr>
                      <a:r>
                        <a:rPr lang="es-ES" sz="1200"/>
                        <a:t>Personas por hora</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64</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30</a:t>
                      </a:r>
                      <a:endParaRPr lang="es-ES" sz="1200">
                        <a:solidFill>
                          <a:schemeClr val="tx1"/>
                        </a:solidFill>
                        <a:latin typeface="Calibri"/>
                        <a:ea typeface="Calibri"/>
                        <a:cs typeface="Times New Roman"/>
                      </a:endParaRPr>
                    </a:p>
                  </a:txBody>
                  <a:tcPr marL="68580" marR="68580" marT="0" marB="0"/>
                </a:tc>
              </a:tr>
              <a:tr h="190500">
                <a:tc>
                  <a:txBody>
                    <a:bodyPr/>
                    <a:lstStyle/>
                    <a:p>
                      <a:pPr>
                        <a:lnSpc>
                          <a:spcPct val="115000"/>
                        </a:lnSpc>
                        <a:spcAft>
                          <a:spcPts val="0"/>
                        </a:spcAft>
                      </a:pPr>
                      <a:r>
                        <a:rPr lang="es-ES" sz="1200" dirty="0"/>
                        <a:t>(*)Horas Promedio</a:t>
                      </a:r>
                      <a:endParaRPr lang="es-ES" sz="1200"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10</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10</a:t>
                      </a:r>
                      <a:endParaRPr lang="es-ES" sz="1200">
                        <a:solidFill>
                          <a:schemeClr val="tx1"/>
                        </a:solidFill>
                        <a:latin typeface="Calibri"/>
                        <a:ea typeface="Calibri"/>
                        <a:cs typeface="Times New Roman"/>
                      </a:endParaRPr>
                    </a:p>
                  </a:txBody>
                  <a:tcPr marL="68580" marR="68580" marT="0" marB="0"/>
                </a:tc>
              </a:tr>
              <a:tr h="190500">
                <a:tc>
                  <a:txBody>
                    <a:bodyPr/>
                    <a:lstStyle/>
                    <a:p>
                      <a:pPr>
                        <a:lnSpc>
                          <a:spcPct val="115000"/>
                        </a:lnSpc>
                        <a:spcAft>
                          <a:spcPts val="0"/>
                        </a:spcAft>
                      </a:pPr>
                      <a:r>
                        <a:rPr lang="es-ES" sz="1200"/>
                        <a:t>(=)Total de personas al mes L-V</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640</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300</a:t>
                      </a:r>
                      <a:endParaRPr lang="es-ES" sz="1200">
                        <a:solidFill>
                          <a:schemeClr val="tx1"/>
                        </a:solidFill>
                        <a:latin typeface="Calibri"/>
                        <a:ea typeface="Calibri"/>
                        <a:cs typeface="Times New Roman"/>
                      </a:endParaRPr>
                    </a:p>
                  </a:txBody>
                  <a:tcPr marL="68580" marR="68580" marT="0" marB="0"/>
                </a:tc>
              </a:tr>
              <a:tr h="190500">
                <a:tc>
                  <a:txBody>
                    <a:bodyPr/>
                    <a:lstStyle/>
                    <a:p>
                      <a:pPr>
                        <a:lnSpc>
                          <a:spcPct val="115000"/>
                        </a:lnSpc>
                        <a:spcAft>
                          <a:spcPts val="0"/>
                        </a:spcAft>
                      </a:pPr>
                      <a:r>
                        <a:rPr lang="es-ES" sz="1200"/>
                        <a:t>5ta parte (sábados al mes)</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768</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360</a:t>
                      </a:r>
                      <a:endParaRPr lang="es-ES" sz="1200">
                        <a:solidFill>
                          <a:schemeClr val="tx1"/>
                        </a:solidFill>
                        <a:latin typeface="Calibri"/>
                        <a:ea typeface="Calibri"/>
                        <a:cs typeface="Times New Roman"/>
                      </a:endParaRPr>
                    </a:p>
                  </a:txBody>
                  <a:tcPr marL="68580" marR="68580" marT="0" marB="0"/>
                </a:tc>
              </a:tr>
              <a:tr h="190500">
                <a:tc>
                  <a:txBody>
                    <a:bodyPr/>
                    <a:lstStyle/>
                    <a:p>
                      <a:pPr>
                        <a:lnSpc>
                          <a:spcPct val="115000"/>
                        </a:lnSpc>
                        <a:spcAft>
                          <a:spcPts val="0"/>
                        </a:spcAft>
                      </a:pPr>
                      <a:r>
                        <a:rPr lang="es-ES" sz="1200"/>
                        <a:t>Gimnasios</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9</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8</a:t>
                      </a:r>
                      <a:endParaRPr lang="es-ES" sz="1200">
                        <a:solidFill>
                          <a:schemeClr val="tx1"/>
                        </a:solidFill>
                        <a:latin typeface="Calibri"/>
                        <a:ea typeface="Calibri"/>
                        <a:cs typeface="Times New Roman"/>
                      </a:endParaRPr>
                    </a:p>
                  </a:txBody>
                  <a:tcPr marL="68580" marR="68580" marT="0" marB="0"/>
                </a:tc>
              </a:tr>
              <a:tr h="190500">
                <a:tc>
                  <a:txBody>
                    <a:bodyPr/>
                    <a:lstStyle/>
                    <a:p>
                      <a:pPr>
                        <a:lnSpc>
                          <a:spcPct val="115000"/>
                        </a:lnSpc>
                        <a:spcAft>
                          <a:spcPts val="0"/>
                        </a:spcAft>
                      </a:pPr>
                      <a:r>
                        <a:rPr lang="es-ES" sz="1200"/>
                        <a:t>Oferta en personas mensual</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6.912</a:t>
                      </a:r>
                      <a:endParaRPr lang="es-ES" sz="120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s-ES" sz="1200"/>
                        <a:t>2.880</a:t>
                      </a:r>
                      <a:endParaRPr lang="es-ES" sz="1200">
                        <a:solidFill>
                          <a:schemeClr val="tx1"/>
                        </a:solidFill>
                        <a:latin typeface="Calibri"/>
                        <a:ea typeface="Calibri"/>
                        <a:cs typeface="Times New Roman"/>
                      </a:endParaRPr>
                    </a:p>
                  </a:txBody>
                  <a:tcPr marL="68580" marR="68580" marT="0" marB="0"/>
                </a:tc>
              </a:tr>
              <a:tr h="190500">
                <a:tc>
                  <a:txBody>
                    <a:bodyPr/>
                    <a:lstStyle/>
                    <a:p>
                      <a:pPr>
                        <a:lnSpc>
                          <a:spcPct val="115000"/>
                        </a:lnSpc>
                        <a:spcAft>
                          <a:spcPts val="0"/>
                        </a:spcAft>
                      </a:pPr>
                      <a:r>
                        <a:rPr lang="es-ES" sz="1200"/>
                        <a:t>Oferta total en personas mensual</a:t>
                      </a:r>
                      <a:endParaRPr lang="es-ES" sz="1200">
                        <a:solidFill>
                          <a:schemeClr val="tx1"/>
                        </a:solidFill>
                        <a:latin typeface="Calibri"/>
                        <a:ea typeface="Calibri"/>
                        <a:cs typeface="Times New Roman"/>
                      </a:endParaRPr>
                    </a:p>
                  </a:txBody>
                  <a:tcPr marL="68580" marR="68580" marT="0" marB="0"/>
                </a:tc>
                <a:tc gridSpan="2">
                  <a:txBody>
                    <a:bodyPr/>
                    <a:lstStyle/>
                    <a:p>
                      <a:pPr algn="ctr">
                        <a:lnSpc>
                          <a:spcPct val="115000"/>
                        </a:lnSpc>
                        <a:spcAft>
                          <a:spcPts val="0"/>
                        </a:spcAft>
                      </a:pPr>
                      <a:r>
                        <a:rPr lang="es-ES" sz="1200"/>
                        <a:t>9.792</a:t>
                      </a:r>
                      <a:endParaRPr lang="es-ES" sz="1200">
                        <a:solidFill>
                          <a:schemeClr val="tx1"/>
                        </a:solidFill>
                        <a:latin typeface="Calibri"/>
                        <a:ea typeface="Calibri"/>
                        <a:cs typeface="Times New Roman"/>
                      </a:endParaRPr>
                    </a:p>
                  </a:txBody>
                  <a:tcPr marL="68580" marR="68580" marT="0" marB="0"/>
                </a:tc>
                <a:tc hMerge="1">
                  <a:txBody>
                    <a:bodyPr/>
                    <a:lstStyle/>
                    <a:p>
                      <a:endParaRPr lang="es-ES"/>
                    </a:p>
                  </a:txBody>
                  <a:tcPr/>
                </a:tc>
              </a:tr>
              <a:tr h="190500">
                <a:tc>
                  <a:txBody>
                    <a:bodyPr/>
                    <a:lstStyle/>
                    <a:p>
                      <a:pPr>
                        <a:lnSpc>
                          <a:spcPct val="115000"/>
                        </a:lnSpc>
                        <a:spcAft>
                          <a:spcPts val="0"/>
                        </a:spcAft>
                      </a:pPr>
                      <a:r>
                        <a:rPr lang="es-ES" sz="1200"/>
                        <a:t>Precio promedio</a:t>
                      </a:r>
                      <a:endParaRPr lang="es-ES" sz="1200">
                        <a:solidFill>
                          <a:schemeClr val="tx1"/>
                        </a:solidFill>
                        <a:latin typeface="Calibri"/>
                        <a:ea typeface="Calibri"/>
                        <a:cs typeface="Times New Roman"/>
                      </a:endParaRPr>
                    </a:p>
                  </a:txBody>
                  <a:tcPr marL="68580" marR="68580" marT="0" marB="0"/>
                </a:tc>
                <a:tc gridSpan="2">
                  <a:txBody>
                    <a:bodyPr/>
                    <a:lstStyle/>
                    <a:p>
                      <a:pPr algn="ctr">
                        <a:lnSpc>
                          <a:spcPct val="115000"/>
                        </a:lnSpc>
                        <a:spcAft>
                          <a:spcPts val="0"/>
                        </a:spcAft>
                      </a:pPr>
                      <a:r>
                        <a:rPr lang="es-ES" sz="1200"/>
                        <a:t>$ 42</a:t>
                      </a:r>
                      <a:endParaRPr lang="es-ES" sz="1200">
                        <a:solidFill>
                          <a:schemeClr val="tx1"/>
                        </a:solidFill>
                        <a:latin typeface="Calibri"/>
                        <a:ea typeface="Calibri"/>
                        <a:cs typeface="Times New Roman"/>
                      </a:endParaRPr>
                    </a:p>
                  </a:txBody>
                  <a:tcPr marL="68580" marR="68580" marT="0" marB="0"/>
                </a:tc>
                <a:tc hMerge="1">
                  <a:txBody>
                    <a:bodyPr/>
                    <a:lstStyle/>
                    <a:p>
                      <a:endParaRPr lang="es-ES"/>
                    </a:p>
                  </a:txBody>
                  <a:tcPr/>
                </a:tc>
              </a:tr>
              <a:tr h="190500">
                <a:tc>
                  <a:txBody>
                    <a:bodyPr/>
                    <a:lstStyle/>
                    <a:p>
                      <a:pPr>
                        <a:lnSpc>
                          <a:spcPct val="115000"/>
                        </a:lnSpc>
                        <a:spcAft>
                          <a:spcPts val="0"/>
                        </a:spcAft>
                      </a:pPr>
                      <a:r>
                        <a:rPr lang="es-ES" sz="1200" b="1" dirty="0"/>
                        <a:t>Oferta total en ventas mensual</a:t>
                      </a:r>
                      <a:endParaRPr lang="es-ES" sz="1200" b="1" dirty="0">
                        <a:solidFill>
                          <a:schemeClr val="tx1"/>
                        </a:solidFill>
                        <a:latin typeface="Calibri"/>
                        <a:ea typeface="Calibri"/>
                        <a:cs typeface="Times New Roman"/>
                      </a:endParaRPr>
                    </a:p>
                  </a:txBody>
                  <a:tcPr marL="68580" marR="68580" marT="0" marB="0"/>
                </a:tc>
                <a:tc gridSpan="2">
                  <a:txBody>
                    <a:bodyPr/>
                    <a:lstStyle/>
                    <a:p>
                      <a:pPr algn="ctr">
                        <a:lnSpc>
                          <a:spcPct val="115000"/>
                        </a:lnSpc>
                        <a:spcAft>
                          <a:spcPts val="0"/>
                        </a:spcAft>
                      </a:pPr>
                      <a:r>
                        <a:rPr lang="es-ES" sz="1200" b="1" dirty="0"/>
                        <a:t>$411.264</a:t>
                      </a:r>
                      <a:endParaRPr lang="es-ES" sz="1200" b="1" dirty="0">
                        <a:solidFill>
                          <a:schemeClr val="tx1"/>
                        </a:solidFill>
                        <a:latin typeface="Calibri"/>
                        <a:ea typeface="Calibri"/>
                        <a:cs typeface="Times New Roman"/>
                      </a:endParaRPr>
                    </a:p>
                  </a:txBody>
                  <a:tcPr marL="68580" marR="68580" marT="0" marB="0"/>
                </a:tc>
                <a:tc hMerge="1">
                  <a:txBody>
                    <a:bodyPr/>
                    <a:lstStyle/>
                    <a:p>
                      <a:endParaRPr lang="es-ES"/>
                    </a:p>
                  </a:txBody>
                  <a:tcPr/>
                </a:tc>
              </a:tr>
            </a:tbl>
          </a:graphicData>
        </a:graphic>
      </p:graphicFrame>
      <p:sp>
        <p:nvSpPr>
          <p:cNvPr id="10" name="9 Rectángulo"/>
          <p:cNvSpPr/>
          <p:nvPr/>
        </p:nvSpPr>
        <p:spPr>
          <a:xfrm>
            <a:off x="683568" y="3645024"/>
            <a:ext cx="936104" cy="288032"/>
          </a:xfrm>
          <a:prstGeom prst="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rPr>
              <a:t>Oferta</a:t>
            </a:r>
            <a:endParaRPr lang="es-ES" sz="1400" dirty="0">
              <a:solidFill>
                <a:schemeClr val="bg1"/>
              </a:solidFill>
            </a:endParaRPr>
          </a:p>
        </p:txBody>
      </p:sp>
      <p:sp>
        <p:nvSpPr>
          <p:cNvPr id="11" name="10 Rectángulo"/>
          <p:cNvSpPr/>
          <p:nvPr/>
        </p:nvSpPr>
        <p:spPr>
          <a:xfrm>
            <a:off x="5292080" y="3573016"/>
            <a:ext cx="1008112" cy="288032"/>
          </a:xfrm>
          <a:prstGeom prst="rect">
            <a:avLst/>
          </a:prstGeom>
          <a:solidFill>
            <a:schemeClr val="accent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rPr>
              <a:t>Demanda</a:t>
            </a:r>
            <a:endParaRPr lang="es-ES" sz="1400" dirty="0">
              <a:solidFill>
                <a:schemeClr val="bg1"/>
              </a:solidFill>
            </a:endParaRPr>
          </a:p>
        </p:txBody>
      </p:sp>
      <p:graphicFrame>
        <p:nvGraphicFramePr>
          <p:cNvPr id="12" name="11 Tabla"/>
          <p:cNvGraphicFramePr>
            <a:graphicFrameLocks noGrp="1"/>
          </p:cNvGraphicFramePr>
          <p:nvPr/>
        </p:nvGraphicFramePr>
        <p:xfrm>
          <a:off x="5508104" y="3861048"/>
          <a:ext cx="3282315" cy="630936"/>
        </p:xfrm>
        <a:graphic>
          <a:graphicData uri="http://schemas.openxmlformats.org/drawingml/2006/table">
            <a:tbl>
              <a:tblPr>
                <a:tableStyleId>{BC89EF96-8CEA-46FF-86C4-4CE0E7609802}</a:tableStyleId>
              </a:tblPr>
              <a:tblGrid>
                <a:gridCol w="2312035"/>
                <a:gridCol w="970280"/>
              </a:tblGrid>
              <a:tr h="205740">
                <a:tc>
                  <a:txBody>
                    <a:bodyPr/>
                    <a:lstStyle/>
                    <a:p>
                      <a:pPr>
                        <a:lnSpc>
                          <a:spcPct val="115000"/>
                        </a:lnSpc>
                        <a:spcAft>
                          <a:spcPts val="0"/>
                        </a:spcAft>
                      </a:pPr>
                      <a:r>
                        <a:rPr lang="es-ES" sz="1200" dirty="0"/>
                        <a:t>Personas</a:t>
                      </a:r>
                      <a:endParaRPr lang="es-ES" sz="1200" b="0" dirty="0">
                        <a:solidFill>
                          <a:schemeClr val="tx1"/>
                        </a:solidFill>
                        <a:latin typeface="+mn-lt"/>
                        <a:ea typeface="Calibri"/>
                        <a:cs typeface="Times New Roman"/>
                      </a:endParaRPr>
                    </a:p>
                  </a:txBody>
                  <a:tcPr marL="68580" marR="68580" marT="0" marB="0"/>
                </a:tc>
                <a:tc>
                  <a:txBody>
                    <a:bodyPr/>
                    <a:lstStyle/>
                    <a:p>
                      <a:pPr algn="r">
                        <a:lnSpc>
                          <a:spcPct val="115000"/>
                        </a:lnSpc>
                        <a:spcAft>
                          <a:spcPts val="0"/>
                        </a:spcAft>
                      </a:pPr>
                      <a:r>
                        <a:rPr lang="es-ES" sz="1200" dirty="0"/>
                        <a:t>11.747</a:t>
                      </a:r>
                      <a:endParaRPr lang="es-ES" sz="1200" b="0" dirty="0">
                        <a:solidFill>
                          <a:schemeClr val="tx1"/>
                        </a:solidFill>
                        <a:latin typeface="+mn-lt"/>
                        <a:ea typeface="Calibri"/>
                        <a:cs typeface="Times New Roman"/>
                      </a:endParaRPr>
                    </a:p>
                  </a:txBody>
                  <a:tcPr marL="68580" marR="68580" marT="0" marB="0"/>
                </a:tc>
              </a:tr>
              <a:tr h="205740">
                <a:tc>
                  <a:txBody>
                    <a:bodyPr/>
                    <a:lstStyle/>
                    <a:p>
                      <a:pPr>
                        <a:lnSpc>
                          <a:spcPct val="115000"/>
                        </a:lnSpc>
                        <a:spcAft>
                          <a:spcPts val="0"/>
                        </a:spcAft>
                      </a:pPr>
                      <a:r>
                        <a:rPr lang="es-ES" sz="1200" dirty="0"/>
                        <a:t>Precio promedio</a:t>
                      </a:r>
                      <a:endParaRPr lang="es-ES" sz="1200" b="0" dirty="0">
                        <a:solidFill>
                          <a:schemeClr val="tx1"/>
                        </a:solidFill>
                        <a:latin typeface="+mn-lt"/>
                        <a:ea typeface="Calibri"/>
                        <a:cs typeface="Times New Roman"/>
                      </a:endParaRPr>
                    </a:p>
                  </a:txBody>
                  <a:tcPr marL="68580" marR="68580" marT="0" marB="0"/>
                </a:tc>
                <a:tc>
                  <a:txBody>
                    <a:bodyPr/>
                    <a:lstStyle/>
                    <a:p>
                      <a:pPr algn="r">
                        <a:lnSpc>
                          <a:spcPct val="115000"/>
                        </a:lnSpc>
                        <a:spcAft>
                          <a:spcPts val="0"/>
                        </a:spcAft>
                      </a:pPr>
                      <a:r>
                        <a:rPr lang="es-ES" sz="1200"/>
                        <a:t>$ 58 </a:t>
                      </a:r>
                      <a:endParaRPr lang="es-ES" sz="1200">
                        <a:solidFill>
                          <a:schemeClr val="tx1"/>
                        </a:solidFill>
                        <a:latin typeface="+mn-lt"/>
                        <a:ea typeface="Calibri"/>
                        <a:cs typeface="Times New Roman"/>
                      </a:endParaRPr>
                    </a:p>
                  </a:txBody>
                  <a:tcPr marL="68580" marR="68580" marT="0" marB="0"/>
                </a:tc>
              </a:tr>
              <a:tr h="205740">
                <a:tc>
                  <a:txBody>
                    <a:bodyPr/>
                    <a:lstStyle/>
                    <a:p>
                      <a:pPr>
                        <a:lnSpc>
                          <a:spcPct val="115000"/>
                        </a:lnSpc>
                        <a:spcAft>
                          <a:spcPts val="0"/>
                        </a:spcAft>
                      </a:pPr>
                      <a:r>
                        <a:rPr lang="es-ES" sz="1200" b="1" dirty="0"/>
                        <a:t>Demanda mensual en ventas</a:t>
                      </a:r>
                      <a:endParaRPr lang="es-ES" sz="1200" b="1" dirty="0">
                        <a:solidFill>
                          <a:schemeClr val="tx1"/>
                        </a:solidFill>
                        <a:latin typeface="+mn-lt"/>
                        <a:ea typeface="Calibri"/>
                        <a:cs typeface="Times New Roman"/>
                      </a:endParaRPr>
                    </a:p>
                  </a:txBody>
                  <a:tcPr marL="68580" marR="68580" marT="0" marB="0"/>
                </a:tc>
                <a:tc>
                  <a:txBody>
                    <a:bodyPr/>
                    <a:lstStyle/>
                    <a:p>
                      <a:pPr algn="r">
                        <a:lnSpc>
                          <a:spcPct val="115000"/>
                        </a:lnSpc>
                        <a:spcAft>
                          <a:spcPts val="0"/>
                        </a:spcAft>
                      </a:pPr>
                      <a:r>
                        <a:rPr lang="es-ES" sz="1200" b="1" dirty="0"/>
                        <a:t>$681.326</a:t>
                      </a:r>
                      <a:endParaRPr lang="es-ES" sz="1200" b="1" dirty="0">
                        <a:solidFill>
                          <a:schemeClr val="tx1"/>
                        </a:solidFill>
                        <a:latin typeface="+mn-lt"/>
                        <a:ea typeface="Calibri"/>
                        <a:cs typeface="Times New Roman"/>
                      </a:endParaRPr>
                    </a:p>
                  </a:txBody>
                  <a:tcPr marL="68580" marR="68580" marT="0" marB="0"/>
                </a:tc>
              </a:tr>
            </a:tbl>
          </a:graphicData>
        </a:graphic>
      </p:graphicFrame>
      <p:graphicFrame>
        <p:nvGraphicFramePr>
          <p:cNvPr id="13" name="12 Tabla"/>
          <p:cNvGraphicFramePr>
            <a:graphicFrameLocks noGrp="1"/>
          </p:cNvGraphicFramePr>
          <p:nvPr/>
        </p:nvGraphicFramePr>
        <p:xfrm>
          <a:off x="5508104" y="4869160"/>
          <a:ext cx="3312367" cy="841248"/>
        </p:xfrm>
        <a:graphic>
          <a:graphicData uri="http://schemas.openxmlformats.org/drawingml/2006/table">
            <a:tbl>
              <a:tblPr>
                <a:tableStyleId>{BC89EF96-8CEA-46FF-86C4-4CE0E7609802}</a:tableStyleId>
              </a:tblPr>
              <a:tblGrid>
                <a:gridCol w="1296143"/>
                <a:gridCol w="720080"/>
                <a:gridCol w="1296144"/>
              </a:tblGrid>
              <a:tr h="190500">
                <a:tc>
                  <a:txBody>
                    <a:bodyPr/>
                    <a:lstStyle/>
                    <a:p>
                      <a:pPr indent="450215" algn="ctr">
                        <a:lnSpc>
                          <a:spcPct val="115000"/>
                        </a:lnSpc>
                        <a:spcAft>
                          <a:spcPts val="0"/>
                        </a:spcAft>
                      </a:pPr>
                      <a:r>
                        <a:rPr lang="es-ES" sz="1200" b="1" dirty="0" smtClean="0"/>
                        <a:t>Demanda</a:t>
                      </a:r>
                      <a:endParaRPr lang="es-ES" sz="1200" b="1" dirty="0">
                        <a:latin typeface="+mn-lt"/>
                        <a:ea typeface="Calibri"/>
                        <a:cs typeface="Times New Roman"/>
                      </a:endParaRPr>
                    </a:p>
                  </a:txBody>
                  <a:tcPr marL="68580" marR="68580" marT="0" marB="0"/>
                </a:tc>
                <a:tc>
                  <a:txBody>
                    <a:bodyPr/>
                    <a:lstStyle/>
                    <a:p>
                      <a:pPr algn="ctr">
                        <a:lnSpc>
                          <a:spcPct val="115000"/>
                        </a:lnSpc>
                        <a:spcAft>
                          <a:spcPts val="0"/>
                        </a:spcAft>
                      </a:pPr>
                      <a:r>
                        <a:rPr lang="es-ES" sz="1200" b="1" dirty="0"/>
                        <a:t>Oferta</a:t>
                      </a:r>
                      <a:endParaRPr lang="es-ES" sz="1200" b="1" dirty="0">
                        <a:latin typeface="+mn-lt"/>
                        <a:ea typeface="Calibri"/>
                        <a:cs typeface="Times New Roman"/>
                      </a:endParaRPr>
                    </a:p>
                  </a:txBody>
                  <a:tcPr marL="68580" marR="68580" marT="0" marB="0"/>
                </a:tc>
                <a:tc>
                  <a:txBody>
                    <a:bodyPr/>
                    <a:lstStyle/>
                    <a:p>
                      <a:pPr algn="ctr">
                        <a:lnSpc>
                          <a:spcPct val="115000"/>
                        </a:lnSpc>
                        <a:spcAft>
                          <a:spcPts val="0"/>
                        </a:spcAft>
                      </a:pPr>
                      <a:r>
                        <a:rPr lang="es-ES" sz="1200" b="1" dirty="0"/>
                        <a:t>Demanda </a:t>
                      </a:r>
                      <a:endParaRPr lang="es-ES" sz="1200" b="1" dirty="0" smtClean="0"/>
                    </a:p>
                    <a:p>
                      <a:pPr algn="ctr">
                        <a:lnSpc>
                          <a:spcPct val="115000"/>
                        </a:lnSpc>
                        <a:spcAft>
                          <a:spcPts val="0"/>
                        </a:spcAft>
                      </a:pPr>
                      <a:r>
                        <a:rPr lang="es-ES" sz="1200" b="1" dirty="0" smtClean="0"/>
                        <a:t>insatisfecha</a:t>
                      </a:r>
                      <a:endParaRPr lang="es-ES" sz="1200" b="1" dirty="0">
                        <a:latin typeface="+mn-lt"/>
                        <a:ea typeface="Calibri"/>
                        <a:cs typeface="Times New Roman"/>
                      </a:endParaRPr>
                    </a:p>
                  </a:txBody>
                  <a:tcPr marL="68580" marR="68580" marT="0" marB="0">
                    <a:solidFill>
                      <a:schemeClr val="accent1"/>
                    </a:solidFill>
                  </a:tcPr>
                </a:tc>
              </a:tr>
              <a:tr h="190500">
                <a:tc>
                  <a:txBody>
                    <a:bodyPr/>
                    <a:lstStyle/>
                    <a:p>
                      <a:pPr algn="ctr">
                        <a:lnSpc>
                          <a:spcPct val="115000"/>
                        </a:lnSpc>
                        <a:spcAft>
                          <a:spcPts val="0"/>
                        </a:spcAft>
                      </a:pPr>
                      <a:r>
                        <a:rPr lang="es-ES" sz="1200" dirty="0" smtClean="0"/>
                        <a:t>681.326</a:t>
                      </a:r>
                    </a:p>
                    <a:p>
                      <a:pPr algn="ctr">
                        <a:lnSpc>
                          <a:spcPct val="115000"/>
                        </a:lnSpc>
                        <a:spcAft>
                          <a:spcPts val="0"/>
                        </a:spcAft>
                      </a:pPr>
                      <a:endParaRPr lang="es-ES" sz="1200" dirty="0">
                        <a:latin typeface="+mn-lt"/>
                        <a:ea typeface="Calibri"/>
                        <a:cs typeface="Times New Roman"/>
                      </a:endParaRPr>
                    </a:p>
                  </a:txBody>
                  <a:tcPr marL="68580" marR="68580" marT="0" marB="0"/>
                </a:tc>
                <a:tc>
                  <a:txBody>
                    <a:bodyPr/>
                    <a:lstStyle/>
                    <a:p>
                      <a:pPr algn="ctr">
                        <a:lnSpc>
                          <a:spcPct val="115000"/>
                        </a:lnSpc>
                        <a:spcAft>
                          <a:spcPts val="0"/>
                        </a:spcAft>
                      </a:pPr>
                      <a:r>
                        <a:rPr lang="es-ES" sz="1200" dirty="0"/>
                        <a:t>411.264</a:t>
                      </a:r>
                      <a:endParaRPr lang="es-ES" sz="1200" dirty="0">
                        <a:latin typeface="+mn-lt"/>
                        <a:ea typeface="Calibri"/>
                        <a:cs typeface="Times New Roman"/>
                      </a:endParaRPr>
                    </a:p>
                  </a:txBody>
                  <a:tcPr marL="68580" marR="68580" marT="0" marB="0"/>
                </a:tc>
                <a:tc>
                  <a:txBody>
                    <a:bodyPr/>
                    <a:lstStyle/>
                    <a:p>
                      <a:pPr algn="ctr">
                        <a:lnSpc>
                          <a:spcPct val="115000"/>
                        </a:lnSpc>
                        <a:spcAft>
                          <a:spcPts val="0"/>
                        </a:spcAft>
                      </a:pPr>
                      <a:r>
                        <a:rPr lang="es-ES" sz="1200" dirty="0"/>
                        <a:t>270.062</a:t>
                      </a:r>
                      <a:endParaRPr lang="es-ES" sz="1200" dirty="0">
                        <a:latin typeface="+mn-lt"/>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3138</TotalTime>
  <Words>1327</Words>
  <Application>Microsoft Office PowerPoint</Application>
  <PresentationFormat>Presentación en pantalla (4:3)</PresentationFormat>
  <Paragraphs>400</Paragraphs>
  <Slides>21</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3" baseType="lpstr">
      <vt:lpstr>Diseño predeterminado</vt:lpstr>
      <vt:lpstr>CorelDRAW</vt:lpstr>
      <vt:lpstr>Diapositiva 1</vt:lpstr>
      <vt:lpstr>INTRODUCCIÓN</vt:lpstr>
      <vt:lpstr>OBJETIVOS</vt:lpstr>
      <vt:lpstr>METODOLOGÍA</vt:lpstr>
      <vt:lpstr>DEMANDA PRIMARIA</vt:lpstr>
      <vt:lpstr>Diapositiva 6</vt:lpstr>
      <vt:lpstr>MERCADO OBJETIVO</vt:lpstr>
      <vt:lpstr>FUERZAS COMPETITIVAS DE MERCADO</vt:lpstr>
      <vt:lpstr>MEDICIÓN DEL POTENCIAL DEL MERCADO TOTAL</vt:lpstr>
      <vt:lpstr>PRONÓSTICO DE VENTAS</vt:lpstr>
      <vt:lpstr>FACTORES QUE INFLUYEN EN LA CONDUCTA DEL CONSUMIDOR</vt:lpstr>
      <vt:lpstr>Diapositiva 12</vt:lpstr>
      <vt:lpstr>Diapositiva 13</vt:lpstr>
      <vt:lpstr>Diapositiva 14</vt:lpstr>
      <vt:lpstr>Diapositiva 15</vt:lpstr>
      <vt:lpstr>Diapositiva 16</vt:lpstr>
      <vt:lpstr>Diapositiva 17</vt:lpstr>
      <vt:lpstr>TIPO DE COMPORTAMIENTO EN LA DECISIÓN DE COMPRA</vt:lpstr>
      <vt:lpstr>CONCLUSIONES</vt:lpstr>
      <vt:lpstr>RECOMENDACIONES</vt:lpstr>
      <vt:lpstr>Diapositiva 21</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del comportamiento del consumidor para el uso de gimnasios ubicados en la Parroquia Tumbaco - Provincia de Pichincha.</dc:title>
  <dc:creator>Geovanna Calupiña</dc:creator>
  <cp:lastModifiedBy>Geovy</cp:lastModifiedBy>
  <cp:revision>282</cp:revision>
  <dcterms:created xsi:type="dcterms:W3CDTF">2008-02-13T16:07:44Z</dcterms:created>
  <dcterms:modified xsi:type="dcterms:W3CDTF">2012-05-24T04:16:51Z</dcterms:modified>
</cp:coreProperties>
</file>