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1F1"/>
    <a:srgbClr val="CFCFCF"/>
    <a:srgbClr val="AFB1D1"/>
    <a:srgbClr val="23346C"/>
    <a:srgbClr val="647198"/>
    <a:srgbClr val="12204C"/>
    <a:srgbClr val="EFEFEF"/>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50" d="100"/>
          <a:sy n="50" d="100"/>
        </p:scale>
        <p:origin x="-108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9157E1-8FB2-484A-8F09-51376F2F11F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3401773-900B-426D-99EA-41495A4487A1}">
      <dgm:prSet phldrT="[Text]" custT="1"/>
      <dgm:spPr>
        <a:solidFill>
          <a:schemeClr val="accent1">
            <a:lumMod val="75000"/>
          </a:schemeClr>
        </a:solidFill>
      </dgm:spPr>
      <dgm:t>
        <a:bodyPr/>
        <a:lstStyle/>
        <a:p>
          <a:pPr algn="just"/>
          <a:r>
            <a:rPr lang="es-EC" sz="3600" dirty="0" smtClean="0"/>
            <a:t>Analizar, diseñar, desarrollar e Implementar un S</a:t>
          </a:r>
          <a:r>
            <a:rPr lang="es-ES_tradnl" sz="3600" dirty="0" err="1" smtClean="0"/>
            <a:t>istema</a:t>
          </a:r>
          <a:r>
            <a:rPr lang="es-ES_tradnl" sz="3600" dirty="0" smtClean="0"/>
            <a:t> de venta de boletos de cine para </a:t>
          </a:r>
          <a:r>
            <a:rPr lang="es-ES_tradnl" sz="3600" dirty="0" err="1" smtClean="0"/>
            <a:t>SmartPhones</a:t>
          </a:r>
          <a:r>
            <a:rPr lang="es-ES_tradnl" sz="3600" dirty="0" smtClean="0"/>
            <a:t> utilizando Visual Studio </a:t>
          </a:r>
          <a:r>
            <a:rPr lang="es-ES_tradnl" sz="3600" dirty="0" err="1" smtClean="0"/>
            <a:t>.Net</a:t>
          </a:r>
          <a:r>
            <a:rPr lang="es-ES_tradnl" sz="3600" dirty="0" smtClean="0"/>
            <a:t>  2008 Express </a:t>
          </a:r>
          <a:r>
            <a:rPr lang="es-ES_tradnl" sz="3600" dirty="0" err="1" smtClean="0"/>
            <a:t>Edition</a:t>
          </a:r>
          <a:r>
            <a:rPr lang="es-ES_tradnl" sz="3600" dirty="0" smtClean="0"/>
            <a:t> y SQL Server 2005 Express </a:t>
          </a:r>
          <a:r>
            <a:rPr lang="es-ES_tradnl" sz="3600" dirty="0" err="1" smtClean="0"/>
            <a:t>Edition</a:t>
          </a:r>
          <a:r>
            <a:rPr lang="es-ES_tradnl" sz="3600" dirty="0" smtClean="0"/>
            <a:t>.</a:t>
          </a:r>
          <a:endParaRPr lang="en-US" sz="3600" dirty="0"/>
        </a:p>
      </dgm:t>
    </dgm:pt>
    <dgm:pt modelId="{7E8F9F2D-FC64-4D75-A0DE-FAE630538F4D}" type="parTrans" cxnId="{027DC9AD-C6FC-4D23-9E4C-64E7D1635C4F}">
      <dgm:prSet/>
      <dgm:spPr/>
      <dgm:t>
        <a:bodyPr/>
        <a:lstStyle/>
        <a:p>
          <a:endParaRPr lang="en-US"/>
        </a:p>
      </dgm:t>
    </dgm:pt>
    <dgm:pt modelId="{B547396D-2F9D-477A-B90B-17D4C2D5E47E}" type="sibTrans" cxnId="{027DC9AD-C6FC-4D23-9E4C-64E7D1635C4F}">
      <dgm:prSet/>
      <dgm:spPr/>
      <dgm:t>
        <a:bodyPr/>
        <a:lstStyle/>
        <a:p>
          <a:endParaRPr lang="en-US"/>
        </a:p>
      </dgm:t>
    </dgm:pt>
    <dgm:pt modelId="{3B9558A4-83E5-4860-860C-7BDBE3C2A564}" type="pres">
      <dgm:prSet presAssocID="{709157E1-8FB2-484A-8F09-51376F2F11FA}" presName="linear" presStyleCnt="0">
        <dgm:presLayoutVars>
          <dgm:animLvl val="lvl"/>
          <dgm:resizeHandles val="exact"/>
        </dgm:presLayoutVars>
      </dgm:prSet>
      <dgm:spPr/>
      <dgm:t>
        <a:bodyPr/>
        <a:lstStyle/>
        <a:p>
          <a:endParaRPr lang="en-US"/>
        </a:p>
      </dgm:t>
    </dgm:pt>
    <dgm:pt modelId="{E2DD2F96-D979-4EAC-9003-68636D2340FD}" type="pres">
      <dgm:prSet presAssocID="{23401773-900B-426D-99EA-41495A4487A1}" presName="parentText" presStyleLbl="node1" presStyleIdx="0" presStyleCnt="1" custScaleY="111330" custLinFactNeighborX="943" custLinFactNeighborY="-99">
        <dgm:presLayoutVars>
          <dgm:chMax val="0"/>
          <dgm:bulletEnabled val="1"/>
        </dgm:presLayoutVars>
      </dgm:prSet>
      <dgm:spPr/>
      <dgm:t>
        <a:bodyPr/>
        <a:lstStyle/>
        <a:p>
          <a:endParaRPr lang="en-US"/>
        </a:p>
      </dgm:t>
    </dgm:pt>
  </dgm:ptLst>
  <dgm:cxnLst>
    <dgm:cxn modelId="{127560BE-84A0-47A0-A196-520D3AA6AA54}" type="presOf" srcId="{23401773-900B-426D-99EA-41495A4487A1}" destId="{E2DD2F96-D979-4EAC-9003-68636D2340FD}" srcOrd="0" destOrd="0" presId="urn:microsoft.com/office/officeart/2005/8/layout/vList2"/>
    <dgm:cxn modelId="{7C33A4AB-6055-40DB-BDFD-1ED5A1D351B7}" type="presOf" srcId="{709157E1-8FB2-484A-8F09-51376F2F11FA}" destId="{3B9558A4-83E5-4860-860C-7BDBE3C2A564}" srcOrd="0" destOrd="0" presId="urn:microsoft.com/office/officeart/2005/8/layout/vList2"/>
    <dgm:cxn modelId="{027DC9AD-C6FC-4D23-9E4C-64E7D1635C4F}" srcId="{709157E1-8FB2-484A-8F09-51376F2F11FA}" destId="{23401773-900B-426D-99EA-41495A4487A1}" srcOrd="0" destOrd="0" parTransId="{7E8F9F2D-FC64-4D75-A0DE-FAE630538F4D}" sibTransId="{B547396D-2F9D-477A-B90B-17D4C2D5E47E}"/>
    <dgm:cxn modelId="{D185D5B3-D6C4-4412-81E1-49B6309B1AA5}" type="presParOf" srcId="{3B9558A4-83E5-4860-860C-7BDBE3C2A564}" destId="{E2DD2F96-D979-4EAC-9003-68636D2340FD}"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2618A7A-2869-47AB-BB2F-8CB496CFA45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5326FAB-DB67-4A6C-8D9A-BA86D21F444B}">
      <dgm:prSet phldrT="[Text]" custT="1"/>
      <dgm:spPr/>
      <dgm:t>
        <a:bodyPr/>
        <a:lstStyle/>
        <a:p>
          <a:r>
            <a:rPr lang="es-ES" sz="2400" dirty="0" smtClean="0">
              <a:solidFill>
                <a:schemeClr val="bg1"/>
              </a:solidFill>
            </a:rPr>
            <a:t>Se recomienda la utilización de </a:t>
          </a:r>
          <a:r>
            <a:rPr lang="es-ES" sz="2400" dirty="0" err="1" smtClean="0">
              <a:solidFill>
                <a:schemeClr val="bg1"/>
              </a:solidFill>
            </a:rPr>
            <a:t>.Net</a:t>
          </a:r>
          <a:r>
            <a:rPr lang="es-ES" sz="2400" dirty="0" smtClean="0">
              <a:solidFill>
                <a:schemeClr val="bg1"/>
              </a:solidFill>
            </a:rPr>
            <a:t> y </a:t>
          </a:r>
          <a:r>
            <a:rPr lang="es-ES" sz="2400" dirty="0" err="1" smtClean="0">
              <a:solidFill>
                <a:schemeClr val="bg1"/>
              </a:solidFill>
            </a:rPr>
            <a:t>Sql</a:t>
          </a:r>
          <a:r>
            <a:rPr lang="es-ES" sz="2400" dirty="0" smtClean="0">
              <a:solidFill>
                <a:schemeClr val="bg1"/>
              </a:solidFill>
            </a:rPr>
            <a:t> Server para el desarrollo de proyectos Web y móviles ya que se encuentra altamente difundido en el mercado y se considera que es un lenguaje muy sencillo de comprender y maneja todas las características de herencia, y programación orientada a objetos</a:t>
          </a:r>
          <a:endParaRPr lang="en-US" sz="2400" dirty="0">
            <a:solidFill>
              <a:schemeClr val="bg1"/>
            </a:solidFill>
          </a:endParaRPr>
        </a:p>
      </dgm:t>
    </dgm:pt>
    <dgm:pt modelId="{70F3F3A4-437C-4ABB-B15B-26D8DE8DD8BC}" type="parTrans" cxnId="{2000F716-D830-4442-8CA5-B6FCA88699A6}">
      <dgm:prSet/>
      <dgm:spPr/>
      <dgm:t>
        <a:bodyPr/>
        <a:lstStyle/>
        <a:p>
          <a:endParaRPr lang="en-US"/>
        </a:p>
      </dgm:t>
    </dgm:pt>
    <dgm:pt modelId="{0ED0EB63-7B02-4759-8EAD-B5A80478C917}" type="sibTrans" cxnId="{2000F716-D830-4442-8CA5-B6FCA88699A6}">
      <dgm:prSet/>
      <dgm:spPr/>
      <dgm:t>
        <a:bodyPr/>
        <a:lstStyle/>
        <a:p>
          <a:endParaRPr lang="en-US"/>
        </a:p>
      </dgm:t>
    </dgm:pt>
    <dgm:pt modelId="{4A67F88F-61B1-4860-ADC1-413778FA4710}">
      <dgm:prSet phldrT="[Text]" custT="1"/>
      <dgm:spPr/>
      <dgm:t>
        <a:bodyPr/>
        <a:lstStyle/>
        <a:p>
          <a:r>
            <a:rPr lang="es-ES" sz="3200" dirty="0" smtClean="0">
              <a:solidFill>
                <a:schemeClr val="bg1"/>
              </a:solidFill>
            </a:rPr>
            <a:t>Se recomienda el uso de las librerías HAW </a:t>
          </a:r>
          <a:r>
            <a:rPr lang="es-ES" sz="3200" dirty="0" err="1" smtClean="0">
              <a:solidFill>
                <a:schemeClr val="bg1"/>
              </a:solidFill>
            </a:rPr>
            <a:t>HAW</a:t>
          </a:r>
          <a:r>
            <a:rPr lang="es-ES" sz="3200" dirty="0" smtClean="0">
              <a:solidFill>
                <a:schemeClr val="bg1"/>
              </a:solidFill>
            </a:rPr>
            <a:t> pues permiten la implementación de proyectos para sitios móviles utilizando el lenguaje </a:t>
          </a:r>
          <a:r>
            <a:rPr lang="es-ES" sz="3200" dirty="0" err="1" smtClean="0">
              <a:solidFill>
                <a:schemeClr val="bg1"/>
              </a:solidFill>
            </a:rPr>
            <a:t>.Net</a:t>
          </a:r>
          <a:r>
            <a:rPr lang="es-ES" sz="3200" dirty="0" smtClean="0">
              <a:solidFill>
                <a:schemeClr val="bg1"/>
              </a:solidFill>
            </a:rPr>
            <a:t> como si fuese un </a:t>
          </a:r>
          <a:r>
            <a:rPr lang="es-ES" sz="3200" dirty="0" err="1" smtClean="0">
              <a:solidFill>
                <a:schemeClr val="bg1"/>
              </a:solidFill>
            </a:rPr>
            <a:t>WebSite</a:t>
          </a:r>
          <a:r>
            <a:rPr lang="es-ES" sz="3200" dirty="0" smtClean="0">
              <a:solidFill>
                <a:schemeClr val="bg1"/>
              </a:solidFill>
            </a:rPr>
            <a:t> para ser accedido desde un PC.</a:t>
          </a:r>
          <a:endParaRPr lang="en-US" sz="3200" dirty="0">
            <a:solidFill>
              <a:schemeClr val="bg1"/>
            </a:solidFill>
          </a:endParaRPr>
        </a:p>
      </dgm:t>
    </dgm:pt>
    <dgm:pt modelId="{7F515AD3-F3AC-4B7C-A180-37B131A266E7}" type="parTrans" cxnId="{3F9272BA-BFDE-4224-ACFE-9F20CF3B9A76}">
      <dgm:prSet/>
      <dgm:spPr/>
      <dgm:t>
        <a:bodyPr/>
        <a:lstStyle/>
        <a:p>
          <a:endParaRPr lang="en-US"/>
        </a:p>
      </dgm:t>
    </dgm:pt>
    <dgm:pt modelId="{A2F8ABDE-0B62-45F3-82ED-E9298E0D84BD}" type="sibTrans" cxnId="{3F9272BA-BFDE-4224-ACFE-9F20CF3B9A76}">
      <dgm:prSet/>
      <dgm:spPr/>
      <dgm:t>
        <a:bodyPr/>
        <a:lstStyle/>
        <a:p>
          <a:endParaRPr lang="en-US"/>
        </a:p>
      </dgm:t>
    </dgm:pt>
    <dgm:pt modelId="{1EC91CEE-0706-4C6F-9D9D-818B07EF1D65}" type="pres">
      <dgm:prSet presAssocID="{82618A7A-2869-47AB-BB2F-8CB496CFA456}" presName="linear" presStyleCnt="0">
        <dgm:presLayoutVars>
          <dgm:dir/>
          <dgm:animLvl val="lvl"/>
          <dgm:resizeHandles val="exact"/>
        </dgm:presLayoutVars>
      </dgm:prSet>
      <dgm:spPr/>
      <dgm:t>
        <a:bodyPr/>
        <a:lstStyle/>
        <a:p>
          <a:endParaRPr lang="en-US"/>
        </a:p>
      </dgm:t>
    </dgm:pt>
    <dgm:pt modelId="{79442527-266E-4B92-A0D1-A996CB11C5D3}" type="pres">
      <dgm:prSet presAssocID="{55326FAB-DB67-4A6C-8D9A-BA86D21F444B}" presName="parentLin" presStyleCnt="0"/>
      <dgm:spPr/>
    </dgm:pt>
    <dgm:pt modelId="{073943D3-85B6-4F77-B1E3-9FE48CB16530}" type="pres">
      <dgm:prSet presAssocID="{55326FAB-DB67-4A6C-8D9A-BA86D21F444B}" presName="parentLeftMargin" presStyleLbl="node1" presStyleIdx="0" presStyleCnt="2"/>
      <dgm:spPr/>
      <dgm:t>
        <a:bodyPr/>
        <a:lstStyle/>
        <a:p>
          <a:endParaRPr lang="en-US"/>
        </a:p>
      </dgm:t>
    </dgm:pt>
    <dgm:pt modelId="{3CFB4119-BA85-4466-ACFF-4CED438A7B97}" type="pres">
      <dgm:prSet presAssocID="{55326FAB-DB67-4A6C-8D9A-BA86D21F444B}" presName="parentText" presStyleLbl="node1" presStyleIdx="0" presStyleCnt="2" custScaleX="142997" custScaleY="392987" custLinFactNeighborX="-6131" custLinFactNeighborY="2889">
        <dgm:presLayoutVars>
          <dgm:chMax val="0"/>
          <dgm:bulletEnabled val="1"/>
        </dgm:presLayoutVars>
      </dgm:prSet>
      <dgm:spPr/>
      <dgm:t>
        <a:bodyPr/>
        <a:lstStyle/>
        <a:p>
          <a:endParaRPr lang="en-US"/>
        </a:p>
      </dgm:t>
    </dgm:pt>
    <dgm:pt modelId="{67E4EABE-9C32-4987-9AB9-884AEB49E754}" type="pres">
      <dgm:prSet presAssocID="{55326FAB-DB67-4A6C-8D9A-BA86D21F444B}" presName="negativeSpace" presStyleCnt="0"/>
      <dgm:spPr/>
    </dgm:pt>
    <dgm:pt modelId="{0947F1D7-B244-4498-900A-B001DA9EB56C}" type="pres">
      <dgm:prSet presAssocID="{55326FAB-DB67-4A6C-8D9A-BA86D21F444B}" presName="childText" presStyleLbl="conFgAcc1" presStyleIdx="0" presStyleCnt="2">
        <dgm:presLayoutVars>
          <dgm:bulletEnabled val="1"/>
        </dgm:presLayoutVars>
      </dgm:prSet>
      <dgm:spPr>
        <a:noFill/>
      </dgm:spPr>
      <dgm:t>
        <a:bodyPr/>
        <a:lstStyle/>
        <a:p>
          <a:endParaRPr lang="en-US"/>
        </a:p>
      </dgm:t>
    </dgm:pt>
    <dgm:pt modelId="{18B6B2AA-7005-46EB-9E1A-92D4D6864946}" type="pres">
      <dgm:prSet presAssocID="{0ED0EB63-7B02-4759-8EAD-B5A80478C917}" presName="spaceBetweenRectangles" presStyleCnt="0"/>
      <dgm:spPr/>
    </dgm:pt>
    <dgm:pt modelId="{F36C73DD-3FF1-4AA9-B7E0-698A53259B33}" type="pres">
      <dgm:prSet presAssocID="{4A67F88F-61B1-4860-ADC1-413778FA4710}" presName="parentLin" presStyleCnt="0"/>
      <dgm:spPr/>
    </dgm:pt>
    <dgm:pt modelId="{E590DE84-57A0-4D1D-9C8B-3280E896C852}" type="pres">
      <dgm:prSet presAssocID="{4A67F88F-61B1-4860-ADC1-413778FA4710}" presName="parentLeftMargin" presStyleLbl="node1" presStyleIdx="0" presStyleCnt="2"/>
      <dgm:spPr/>
      <dgm:t>
        <a:bodyPr/>
        <a:lstStyle/>
        <a:p>
          <a:endParaRPr lang="en-US"/>
        </a:p>
      </dgm:t>
    </dgm:pt>
    <dgm:pt modelId="{6CC4CF0E-6659-4ED3-A6B8-5445EA7A077C}" type="pres">
      <dgm:prSet presAssocID="{4A67F88F-61B1-4860-ADC1-413778FA4710}" presName="parentText" presStyleLbl="node1" presStyleIdx="1" presStyleCnt="2" custScaleX="142997" custScaleY="396939">
        <dgm:presLayoutVars>
          <dgm:chMax val="0"/>
          <dgm:bulletEnabled val="1"/>
        </dgm:presLayoutVars>
      </dgm:prSet>
      <dgm:spPr/>
      <dgm:t>
        <a:bodyPr/>
        <a:lstStyle/>
        <a:p>
          <a:endParaRPr lang="en-US"/>
        </a:p>
      </dgm:t>
    </dgm:pt>
    <dgm:pt modelId="{C033BC73-A810-4ADC-B6EC-A7D9210CC97F}" type="pres">
      <dgm:prSet presAssocID="{4A67F88F-61B1-4860-ADC1-413778FA4710}" presName="negativeSpace" presStyleCnt="0"/>
      <dgm:spPr/>
    </dgm:pt>
    <dgm:pt modelId="{4F7151E4-A773-4E66-9396-B695F75F634A}" type="pres">
      <dgm:prSet presAssocID="{4A67F88F-61B1-4860-ADC1-413778FA4710}" presName="childText" presStyleLbl="conFgAcc1" presStyleIdx="1" presStyleCnt="2">
        <dgm:presLayoutVars>
          <dgm:bulletEnabled val="1"/>
        </dgm:presLayoutVars>
      </dgm:prSet>
      <dgm:spPr>
        <a:noFill/>
      </dgm:spPr>
      <dgm:t>
        <a:bodyPr/>
        <a:lstStyle/>
        <a:p>
          <a:endParaRPr lang="en-US"/>
        </a:p>
      </dgm:t>
    </dgm:pt>
  </dgm:ptLst>
  <dgm:cxnLst>
    <dgm:cxn modelId="{3F9272BA-BFDE-4224-ACFE-9F20CF3B9A76}" srcId="{82618A7A-2869-47AB-BB2F-8CB496CFA456}" destId="{4A67F88F-61B1-4860-ADC1-413778FA4710}" srcOrd="1" destOrd="0" parTransId="{7F515AD3-F3AC-4B7C-A180-37B131A266E7}" sibTransId="{A2F8ABDE-0B62-45F3-82ED-E9298E0D84BD}"/>
    <dgm:cxn modelId="{ECCF6BDB-2ABF-42A9-8BC9-BDA00A60467D}" type="presOf" srcId="{4A67F88F-61B1-4860-ADC1-413778FA4710}" destId="{6CC4CF0E-6659-4ED3-A6B8-5445EA7A077C}" srcOrd="1" destOrd="0" presId="urn:microsoft.com/office/officeart/2005/8/layout/list1"/>
    <dgm:cxn modelId="{04EA5B7D-C0E1-4EEF-AA97-509A57048846}" type="presOf" srcId="{82618A7A-2869-47AB-BB2F-8CB496CFA456}" destId="{1EC91CEE-0706-4C6F-9D9D-818B07EF1D65}" srcOrd="0" destOrd="0" presId="urn:microsoft.com/office/officeart/2005/8/layout/list1"/>
    <dgm:cxn modelId="{FE138008-503D-4CFE-8771-871158194EDC}" type="presOf" srcId="{4A67F88F-61B1-4860-ADC1-413778FA4710}" destId="{E590DE84-57A0-4D1D-9C8B-3280E896C852}" srcOrd="0" destOrd="0" presId="urn:microsoft.com/office/officeart/2005/8/layout/list1"/>
    <dgm:cxn modelId="{2000F716-D830-4442-8CA5-B6FCA88699A6}" srcId="{82618A7A-2869-47AB-BB2F-8CB496CFA456}" destId="{55326FAB-DB67-4A6C-8D9A-BA86D21F444B}" srcOrd="0" destOrd="0" parTransId="{70F3F3A4-437C-4ABB-B15B-26D8DE8DD8BC}" sibTransId="{0ED0EB63-7B02-4759-8EAD-B5A80478C917}"/>
    <dgm:cxn modelId="{4FE2FEC3-8C39-4840-AB7F-417EF5673068}" type="presOf" srcId="{55326FAB-DB67-4A6C-8D9A-BA86D21F444B}" destId="{3CFB4119-BA85-4466-ACFF-4CED438A7B97}" srcOrd="1" destOrd="0" presId="urn:microsoft.com/office/officeart/2005/8/layout/list1"/>
    <dgm:cxn modelId="{2386BB16-436E-4A82-9964-C2B719834559}" type="presOf" srcId="{55326FAB-DB67-4A6C-8D9A-BA86D21F444B}" destId="{073943D3-85B6-4F77-B1E3-9FE48CB16530}" srcOrd="0" destOrd="0" presId="urn:microsoft.com/office/officeart/2005/8/layout/list1"/>
    <dgm:cxn modelId="{F9B0EFF5-192C-4FBA-B51A-496986198354}" type="presParOf" srcId="{1EC91CEE-0706-4C6F-9D9D-818B07EF1D65}" destId="{79442527-266E-4B92-A0D1-A996CB11C5D3}" srcOrd="0" destOrd="0" presId="urn:microsoft.com/office/officeart/2005/8/layout/list1"/>
    <dgm:cxn modelId="{D31E8FE8-CC32-48B1-9F3A-44C932D6C63F}" type="presParOf" srcId="{79442527-266E-4B92-A0D1-A996CB11C5D3}" destId="{073943D3-85B6-4F77-B1E3-9FE48CB16530}" srcOrd="0" destOrd="0" presId="urn:microsoft.com/office/officeart/2005/8/layout/list1"/>
    <dgm:cxn modelId="{B4BD6D0F-974D-468F-9C3B-5D158A38ED7B}" type="presParOf" srcId="{79442527-266E-4B92-A0D1-A996CB11C5D3}" destId="{3CFB4119-BA85-4466-ACFF-4CED438A7B97}" srcOrd="1" destOrd="0" presId="urn:microsoft.com/office/officeart/2005/8/layout/list1"/>
    <dgm:cxn modelId="{05DF538E-00A6-4817-A709-79C18D095436}" type="presParOf" srcId="{1EC91CEE-0706-4C6F-9D9D-818B07EF1D65}" destId="{67E4EABE-9C32-4987-9AB9-884AEB49E754}" srcOrd="1" destOrd="0" presId="urn:microsoft.com/office/officeart/2005/8/layout/list1"/>
    <dgm:cxn modelId="{BF84B529-94F8-4D54-8362-0BA4D38A4711}" type="presParOf" srcId="{1EC91CEE-0706-4C6F-9D9D-818B07EF1D65}" destId="{0947F1D7-B244-4498-900A-B001DA9EB56C}" srcOrd="2" destOrd="0" presId="urn:microsoft.com/office/officeart/2005/8/layout/list1"/>
    <dgm:cxn modelId="{1D0F6899-5E72-4B61-8F75-851B051C4B00}" type="presParOf" srcId="{1EC91CEE-0706-4C6F-9D9D-818B07EF1D65}" destId="{18B6B2AA-7005-46EB-9E1A-92D4D6864946}" srcOrd="3" destOrd="0" presId="urn:microsoft.com/office/officeart/2005/8/layout/list1"/>
    <dgm:cxn modelId="{DD91466F-6F9D-4B91-9867-389A626B349A}" type="presParOf" srcId="{1EC91CEE-0706-4C6F-9D9D-818B07EF1D65}" destId="{F36C73DD-3FF1-4AA9-B7E0-698A53259B33}" srcOrd="4" destOrd="0" presId="urn:microsoft.com/office/officeart/2005/8/layout/list1"/>
    <dgm:cxn modelId="{E592BC76-0143-4B16-B0F2-EA4031446E78}" type="presParOf" srcId="{F36C73DD-3FF1-4AA9-B7E0-698A53259B33}" destId="{E590DE84-57A0-4D1D-9C8B-3280E896C852}" srcOrd="0" destOrd="0" presId="urn:microsoft.com/office/officeart/2005/8/layout/list1"/>
    <dgm:cxn modelId="{63388844-0901-4F0B-A224-59D464C799F8}" type="presParOf" srcId="{F36C73DD-3FF1-4AA9-B7E0-698A53259B33}" destId="{6CC4CF0E-6659-4ED3-A6B8-5445EA7A077C}" srcOrd="1" destOrd="0" presId="urn:microsoft.com/office/officeart/2005/8/layout/list1"/>
    <dgm:cxn modelId="{4E0ED16A-EC56-44AA-8A14-25492472375D}" type="presParOf" srcId="{1EC91CEE-0706-4C6F-9D9D-818B07EF1D65}" destId="{C033BC73-A810-4ADC-B6EC-A7D9210CC97F}" srcOrd="5" destOrd="0" presId="urn:microsoft.com/office/officeart/2005/8/layout/list1"/>
    <dgm:cxn modelId="{0D2FBD14-1235-4286-BF83-D0743956C5B5}" type="presParOf" srcId="{1EC91CEE-0706-4C6F-9D9D-818B07EF1D65}" destId="{4F7151E4-A773-4E66-9396-B695F75F634A}"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56EE87-9B36-47AF-84D1-5006D175C30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6D941FD-B671-4295-918D-1765682B8C61}">
      <dgm:prSet phldrT="[Text]"/>
      <dgm:spPr/>
      <dgm:t>
        <a:bodyPr/>
        <a:lstStyle/>
        <a:p>
          <a:r>
            <a:rPr lang="es-EC" dirty="0" smtClean="0"/>
            <a:t>1</a:t>
          </a:r>
          <a:endParaRPr lang="en-US" dirty="0"/>
        </a:p>
      </dgm:t>
    </dgm:pt>
    <dgm:pt modelId="{93D5E26E-D28F-46B3-A02E-73859884039B}" type="parTrans" cxnId="{B3BC22B7-DE63-4A49-88FC-D0C1666E6C0D}">
      <dgm:prSet/>
      <dgm:spPr/>
      <dgm:t>
        <a:bodyPr/>
        <a:lstStyle/>
        <a:p>
          <a:endParaRPr lang="en-US"/>
        </a:p>
      </dgm:t>
    </dgm:pt>
    <dgm:pt modelId="{BD4A73CA-6E40-4D59-9942-B68D301AF5A2}" type="sibTrans" cxnId="{B3BC22B7-DE63-4A49-88FC-D0C1666E6C0D}">
      <dgm:prSet/>
      <dgm:spPr/>
      <dgm:t>
        <a:bodyPr/>
        <a:lstStyle/>
        <a:p>
          <a:endParaRPr lang="en-US"/>
        </a:p>
      </dgm:t>
    </dgm:pt>
    <dgm:pt modelId="{7DE24A58-05AF-4792-8D40-87E99DE621B3}">
      <dgm:prSet phldrT="[Text]"/>
      <dgm:spPr/>
      <dgm:t>
        <a:bodyPr/>
        <a:lstStyle/>
        <a:p>
          <a:r>
            <a:rPr lang="es-EC" b="1" dirty="0" smtClean="0"/>
            <a:t>Realizar un análisis acerca de las librerías utilizadas para el desarrollo del sitio para el teléfono Inteligente HAW </a:t>
          </a:r>
          <a:r>
            <a:rPr lang="es-EC" b="1" dirty="0" err="1" smtClean="0"/>
            <a:t>HAW</a:t>
          </a:r>
          <a:endParaRPr lang="en-US" b="1" dirty="0"/>
        </a:p>
      </dgm:t>
    </dgm:pt>
    <dgm:pt modelId="{73A2AEF3-3A1D-48AA-B133-F94C380C579B}" type="parTrans" cxnId="{499B92F0-4D7D-49D9-A7CE-EC97A3D70088}">
      <dgm:prSet/>
      <dgm:spPr/>
      <dgm:t>
        <a:bodyPr/>
        <a:lstStyle/>
        <a:p>
          <a:endParaRPr lang="en-US"/>
        </a:p>
      </dgm:t>
    </dgm:pt>
    <dgm:pt modelId="{B979CE8B-5F51-42E7-A2AE-BAC551B6B124}" type="sibTrans" cxnId="{499B92F0-4D7D-49D9-A7CE-EC97A3D70088}">
      <dgm:prSet/>
      <dgm:spPr/>
      <dgm:t>
        <a:bodyPr/>
        <a:lstStyle/>
        <a:p>
          <a:endParaRPr lang="en-US"/>
        </a:p>
      </dgm:t>
    </dgm:pt>
    <dgm:pt modelId="{586964AB-41D7-46D9-82DF-ED60755AB660}">
      <dgm:prSet phldrT="[Text]"/>
      <dgm:spPr/>
      <dgm:t>
        <a:bodyPr/>
        <a:lstStyle/>
        <a:p>
          <a:r>
            <a:rPr lang="es-EC" dirty="0" smtClean="0"/>
            <a:t>3</a:t>
          </a:r>
          <a:endParaRPr lang="en-US" dirty="0"/>
        </a:p>
      </dgm:t>
    </dgm:pt>
    <dgm:pt modelId="{877B4463-32BB-4BCC-A9CA-25745A9DC49D}" type="parTrans" cxnId="{BDCCD6E1-9D3A-45F4-B8C6-DB2D5B1684CE}">
      <dgm:prSet/>
      <dgm:spPr/>
      <dgm:t>
        <a:bodyPr/>
        <a:lstStyle/>
        <a:p>
          <a:endParaRPr lang="en-US"/>
        </a:p>
      </dgm:t>
    </dgm:pt>
    <dgm:pt modelId="{C18BBDFB-9D21-4BC5-85A0-5ED39D555011}" type="sibTrans" cxnId="{BDCCD6E1-9D3A-45F4-B8C6-DB2D5B1684CE}">
      <dgm:prSet/>
      <dgm:spPr/>
      <dgm:t>
        <a:bodyPr/>
        <a:lstStyle/>
        <a:p>
          <a:endParaRPr lang="en-US"/>
        </a:p>
      </dgm:t>
    </dgm:pt>
    <dgm:pt modelId="{2192600F-5BE5-4477-9DDA-8C924FF5E9A8}">
      <dgm:prSet phldrT="[Text]"/>
      <dgm:spPr/>
      <dgm:t>
        <a:bodyPr/>
        <a:lstStyle/>
        <a:p>
          <a:r>
            <a:rPr lang="es-EC" b="1" dirty="0" smtClean="0"/>
            <a:t>Aplicar la metodología XP para el desarrollo e implementación del proyecto.</a:t>
          </a:r>
          <a:endParaRPr lang="en-US" b="1" dirty="0"/>
        </a:p>
      </dgm:t>
    </dgm:pt>
    <dgm:pt modelId="{CB494020-6853-4C59-8D19-9706F4507600}" type="parTrans" cxnId="{D6A40A9A-140C-45BC-A058-E238DAEC24C8}">
      <dgm:prSet/>
      <dgm:spPr/>
      <dgm:t>
        <a:bodyPr/>
        <a:lstStyle/>
        <a:p>
          <a:endParaRPr lang="en-US"/>
        </a:p>
      </dgm:t>
    </dgm:pt>
    <dgm:pt modelId="{FB09EBCB-B5A6-4FC0-BFBD-5AAC7FDC0886}" type="sibTrans" cxnId="{D6A40A9A-140C-45BC-A058-E238DAEC24C8}">
      <dgm:prSet/>
      <dgm:spPr/>
      <dgm:t>
        <a:bodyPr/>
        <a:lstStyle/>
        <a:p>
          <a:endParaRPr lang="en-US"/>
        </a:p>
      </dgm:t>
    </dgm:pt>
    <dgm:pt modelId="{95C159C4-ED83-46F2-96F4-33B27329FAAB}">
      <dgm:prSet/>
      <dgm:spPr/>
      <dgm:t>
        <a:bodyPr/>
        <a:lstStyle/>
        <a:p>
          <a:r>
            <a:rPr lang="es-EC" b="1" dirty="0" smtClean="0"/>
            <a:t>Determinar y Especificar los requerimientos para el sistema de SISTEMA DE VENTA DE BOLETOS DE CINE PARA SMARTPHONES UTILIZANDO VISUAL STUDIO .NET 2008 Express </a:t>
          </a:r>
          <a:r>
            <a:rPr lang="es-EC" b="1" dirty="0" err="1" smtClean="0"/>
            <a:t>Edition</a:t>
          </a:r>
          <a:r>
            <a:rPr lang="es-EC" b="1" dirty="0" smtClean="0"/>
            <a:t> y SQL Server 2005 Express </a:t>
          </a:r>
          <a:r>
            <a:rPr lang="es-EC" b="1" dirty="0" err="1" smtClean="0"/>
            <a:t>Edition</a:t>
          </a:r>
          <a:r>
            <a:rPr lang="es-EC" b="1" dirty="0" smtClean="0"/>
            <a:t> tanto la aplicación Web como la aplicación para el Dispositivo Móvil.</a:t>
          </a:r>
          <a:endParaRPr lang="en-US" b="1" dirty="0"/>
        </a:p>
      </dgm:t>
    </dgm:pt>
    <dgm:pt modelId="{D738F95A-EE38-446A-9C81-84ADF1C1EBDA}" type="parTrans" cxnId="{BD03E438-3D82-48E0-8C8C-40DB66619930}">
      <dgm:prSet/>
      <dgm:spPr/>
      <dgm:t>
        <a:bodyPr/>
        <a:lstStyle/>
        <a:p>
          <a:endParaRPr lang="en-US"/>
        </a:p>
      </dgm:t>
    </dgm:pt>
    <dgm:pt modelId="{B598C2FD-297E-449D-97FF-9CC9CC1650B0}" type="sibTrans" cxnId="{BD03E438-3D82-48E0-8C8C-40DB66619930}">
      <dgm:prSet/>
      <dgm:spPr/>
      <dgm:t>
        <a:bodyPr/>
        <a:lstStyle/>
        <a:p>
          <a:endParaRPr lang="en-US"/>
        </a:p>
      </dgm:t>
    </dgm:pt>
    <dgm:pt modelId="{33013E22-1076-4D3D-81BC-CF9D5336D188}">
      <dgm:prSet phldrT="[Text]"/>
      <dgm:spPr/>
      <dgm:t>
        <a:bodyPr/>
        <a:lstStyle/>
        <a:p>
          <a:r>
            <a:rPr lang="es-EC" dirty="0" smtClean="0"/>
            <a:t>2</a:t>
          </a:r>
          <a:endParaRPr lang="en-US" dirty="0"/>
        </a:p>
      </dgm:t>
    </dgm:pt>
    <dgm:pt modelId="{C31C419E-75EC-4D81-B6E0-FC0EA3BA5C1F}" type="sibTrans" cxnId="{0534655D-3C94-4C5D-8B93-CCEEA16D2144}">
      <dgm:prSet/>
      <dgm:spPr/>
      <dgm:t>
        <a:bodyPr/>
        <a:lstStyle/>
        <a:p>
          <a:endParaRPr lang="en-US"/>
        </a:p>
      </dgm:t>
    </dgm:pt>
    <dgm:pt modelId="{1A676ACB-50BF-4205-A1BD-D19900951DE7}" type="parTrans" cxnId="{0534655D-3C94-4C5D-8B93-CCEEA16D2144}">
      <dgm:prSet/>
      <dgm:spPr/>
      <dgm:t>
        <a:bodyPr/>
        <a:lstStyle/>
        <a:p>
          <a:endParaRPr lang="en-US"/>
        </a:p>
      </dgm:t>
    </dgm:pt>
    <dgm:pt modelId="{38F5D0BC-CEE8-4E24-A014-1B61C0A4F3F6}">
      <dgm:prSet phldrT="[Text]"/>
      <dgm:spPr/>
      <dgm:t>
        <a:bodyPr/>
        <a:lstStyle/>
        <a:p>
          <a:endParaRPr lang="en-US" b="1" dirty="0"/>
        </a:p>
      </dgm:t>
    </dgm:pt>
    <dgm:pt modelId="{1F9B0C79-0864-43C3-9F0D-B3A661109043}" type="sibTrans" cxnId="{4F4BD028-415B-4CC3-A545-43EE6B4466AA}">
      <dgm:prSet/>
      <dgm:spPr/>
      <dgm:t>
        <a:bodyPr/>
        <a:lstStyle/>
        <a:p>
          <a:endParaRPr lang="en-US"/>
        </a:p>
      </dgm:t>
    </dgm:pt>
    <dgm:pt modelId="{00E4484B-EB34-4FCA-AFF4-60426DF8DD66}" type="parTrans" cxnId="{4F4BD028-415B-4CC3-A545-43EE6B4466AA}">
      <dgm:prSet/>
      <dgm:spPr/>
      <dgm:t>
        <a:bodyPr/>
        <a:lstStyle/>
        <a:p>
          <a:endParaRPr lang="en-US"/>
        </a:p>
      </dgm:t>
    </dgm:pt>
    <dgm:pt modelId="{C5447D35-ADD8-4233-9B9C-089059487953}" type="pres">
      <dgm:prSet presAssocID="{9356EE87-9B36-47AF-84D1-5006D175C30B}" presName="linearFlow" presStyleCnt="0">
        <dgm:presLayoutVars>
          <dgm:dir/>
          <dgm:animLvl val="lvl"/>
          <dgm:resizeHandles val="exact"/>
        </dgm:presLayoutVars>
      </dgm:prSet>
      <dgm:spPr/>
      <dgm:t>
        <a:bodyPr/>
        <a:lstStyle/>
        <a:p>
          <a:endParaRPr lang="en-US"/>
        </a:p>
      </dgm:t>
    </dgm:pt>
    <dgm:pt modelId="{908EC8AF-4612-4FE3-B6B9-5F13FAFB8107}" type="pres">
      <dgm:prSet presAssocID="{E6D941FD-B671-4295-918D-1765682B8C61}" presName="composite" presStyleCnt="0"/>
      <dgm:spPr/>
    </dgm:pt>
    <dgm:pt modelId="{7C32E0A7-6793-4B7E-A867-A07941441A52}" type="pres">
      <dgm:prSet presAssocID="{E6D941FD-B671-4295-918D-1765682B8C61}" presName="parentText" presStyleLbl="alignNode1" presStyleIdx="0" presStyleCnt="3" custLinFactNeighborY="7727">
        <dgm:presLayoutVars>
          <dgm:chMax val="1"/>
          <dgm:bulletEnabled val="1"/>
        </dgm:presLayoutVars>
      </dgm:prSet>
      <dgm:spPr/>
      <dgm:t>
        <a:bodyPr/>
        <a:lstStyle/>
        <a:p>
          <a:endParaRPr lang="en-US"/>
        </a:p>
      </dgm:t>
    </dgm:pt>
    <dgm:pt modelId="{9108B49B-9BB3-4250-B702-8925290A3FC1}" type="pres">
      <dgm:prSet presAssocID="{E6D941FD-B671-4295-918D-1765682B8C61}" presName="descendantText" presStyleLbl="alignAcc1" presStyleIdx="0" presStyleCnt="3" custLinFactNeighborX="-775" custLinFactNeighborY="11888">
        <dgm:presLayoutVars>
          <dgm:bulletEnabled val="1"/>
        </dgm:presLayoutVars>
      </dgm:prSet>
      <dgm:spPr/>
      <dgm:t>
        <a:bodyPr/>
        <a:lstStyle/>
        <a:p>
          <a:endParaRPr lang="en-US"/>
        </a:p>
      </dgm:t>
    </dgm:pt>
    <dgm:pt modelId="{94B55CBC-EF9A-42F9-B7B3-465F63B4D5AC}" type="pres">
      <dgm:prSet presAssocID="{BD4A73CA-6E40-4D59-9942-B68D301AF5A2}" presName="sp" presStyleCnt="0"/>
      <dgm:spPr/>
    </dgm:pt>
    <dgm:pt modelId="{12B1AC5F-D99F-4ED6-9A7C-E5AD3B0A3C1F}" type="pres">
      <dgm:prSet presAssocID="{33013E22-1076-4D3D-81BC-CF9D5336D188}" presName="composite" presStyleCnt="0"/>
      <dgm:spPr/>
    </dgm:pt>
    <dgm:pt modelId="{B945EB35-DE78-4621-A303-665E085FBDAA}" type="pres">
      <dgm:prSet presAssocID="{33013E22-1076-4D3D-81BC-CF9D5336D188}" presName="parentText" presStyleLbl="alignNode1" presStyleIdx="1" presStyleCnt="3">
        <dgm:presLayoutVars>
          <dgm:chMax val="1"/>
          <dgm:bulletEnabled val="1"/>
        </dgm:presLayoutVars>
      </dgm:prSet>
      <dgm:spPr/>
      <dgm:t>
        <a:bodyPr/>
        <a:lstStyle/>
        <a:p>
          <a:endParaRPr lang="en-US"/>
        </a:p>
      </dgm:t>
    </dgm:pt>
    <dgm:pt modelId="{E3117942-2E3B-4246-9772-2C6677891E91}" type="pres">
      <dgm:prSet presAssocID="{33013E22-1076-4D3D-81BC-CF9D5336D188}" presName="descendantText" presStyleLbl="alignAcc1" presStyleIdx="1" presStyleCnt="3">
        <dgm:presLayoutVars>
          <dgm:bulletEnabled val="1"/>
        </dgm:presLayoutVars>
      </dgm:prSet>
      <dgm:spPr/>
      <dgm:t>
        <a:bodyPr/>
        <a:lstStyle/>
        <a:p>
          <a:endParaRPr lang="en-US"/>
        </a:p>
      </dgm:t>
    </dgm:pt>
    <dgm:pt modelId="{F41E05D6-5EC8-442C-AB62-62DE57396C9A}" type="pres">
      <dgm:prSet presAssocID="{C31C419E-75EC-4D81-B6E0-FC0EA3BA5C1F}" presName="sp" presStyleCnt="0"/>
      <dgm:spPr/>
    </dgm:pt>
    <dgm:pt modelId="{FC8B64C6-B500-4D20-A5A9-17EA1E99F1B4}" type="pres">
      <dgm:prSet presAssocID="{586964AB-41D7-46D9-82DF-ED60755AB660}" presName="composite" presStyleCnt="0"/>
      <dgm:spPr/>
    </dgm:pt>
    <dgm:pt modelId="{34155261-4DFE-410A-A7CA-85471D7A8D3A}" type="pres">
      <dgm:prSet presAssocID="{586964AB-41D7-46D9-82DF-ED60755AB660}" presName="parentText" presStyleLbl="alignNode1" presStyleIdx="2" presStyleCnt="3">
        <dgm:presLayoutVars>
          <dgm:chMax val="1"/>
          <dgm:bulletEnabled val="1"/>
        </dgm:presLayoutVars>
      </dgm:prSet>
      <dgm:spPr/>
      <dgm:t>
        <a:bodyPr/>
        <a:lstStyle/>
        <a:p>
          <a:endParaRPr lang="en-US"/>
        </a:p>
      </dgm:t>
    </dgm:pt>
    <dgm:pt modelId="{8A539010-84D8-4160-B2C1-2B0390254E3D}" type="pres">
      <dgm:prSet presAssocID="{586964AB-41D7-46D9-82DF-ED60755AB660}" presName="descendantText" presStyleLbl="alignAcc1" presStyleIdx="2" presStyleCnt="3" custLinFactNeighborX="549" custLinFactNeighborY="6539">
        <dgm:presLayoutVars>
          <dgm:bulletEnabled val="1"/>
        </dgm:presLayoutVars>
      </dgm:prSet>
      <dgm:spPr/>
      <dgm:t>
        <a:bodyPr/>
        <a:lstStyle/>
        <a:p>
          <a:endParaRPr lang="en-US"/>
        </a:p>
      </dgm:t>
    </dgm:pt>
  </dgm:ptLst>
  <dgm:cxnLst>
    <dgm:cxn modelId="{BDCCD6E1-9D3A-45F4-B8C6-DB2D5B1684CE}" srcId="{9356EE87-9B36-47AF-84D1-5006D175C30B}" destId="{586964AB-41D7-46D9-82DF-ED60755AB660}" srcOrd="2" destOrd="0" parTransId="{877B4463-32BB-4BCC-A9CA-25745A9DC49D}" sibTransId="{C18BBDFB-9D21-4BC5-85A0-5ED39D555011}"/>
    <dgm:cxn modelId="{499B92F0-4D7D-49D9-A7CE-EC97A3D70088}" srcId="{E6D941FD-B671-4295-918D-1765682B8C61}" destId="{7DE24A58-05AF-4792-8D40-87E99DE621B3}" srcOrd="0" destOrd="0" parTransId="{73A2AEF3-3A1D-48AA-B133-F94C380C579B}" sibTransId="{B979CE8B-5F51-42E7-A2AE-BAC551B6B124}"/>
    <dgm:cxn modelId="{BD03E438-3D82-48E0-8C8C-40DB66619930}" srcId="{33013E22-1076-4D3D-81BC-CF9D5336D188}" destId="{95C159C4-ED83-46F2-96F4-33B27329FAAB}" srcOrd="1" destOrd="0" parTransId="{D738F95A-EE38-446A-9C81-84ADF1C1EBDA}" sibTransId="{B598C2FD-297E-449D-97FF-9CC9CC1650B0}"/>
    <dgm:cxn modelId="{B3BC22B7-DE63-4A49-88FC-D0C1666E6C0D}" srcId="{9356EE87-9B36-47AF-84D1-5006D175C30B}" destId="{E6D941FD-B671-4295-918D-1765682B8C61}" srcOrd="0" destOrd="0" parTransId="{93D5E26E-D28F-46B3-A02E-73859884039B}" sibTransId="{BD4A73CA-6E40-4D59-9942-B68D301AF5A2}"/>
    <dgm:cxn modelId="{F1D19E4D-F690-416C-A9B0-EFD79CBE02B0}" type="presOf" srcId="{38F5D0BC-CEE8-4E24-A014-1B61C0A4F3F6}" destId="{E3117942-2E3B-4246-9772-2C6677891E91}" srcOrd="0" destOrd="0" presId="urn:microsoft.com/office/officeart/2005/8/layout/chevron2"/>
    <dgm:cxn modelId="{DCF69487-53BC-4DF8-A4F3-7AE157B2CB59}" type="presOf" srcId="{2192600F-5BE5-4477-9DDA-8C924FF5E9A8}" destId="{8A539010-84D8-4160-B2C1-2B0390254E3D}" srcOrd="0" destOrd="0" presId="urn:microsoft.com/office/officeart/2005/8/layout/chevron2"/>
    <dgm:cxn modelId="{7381F0D7-8CA0-4A60-AB25-7F6EFF401E43}" type="presOf" srcId="{95C159C4-ED83-46F2-96F4-33B27329FAAB}" destId="{E3117942-2E3B-4246-9772-2C6677891E91}" srcOrd="0" destOrd="1" presId="urn:microsoft.com/office/officeart/2005/8/layout/chevron2"/>
    <dgm:cxn modelId="{E22F1D62-73F9-4694-967C-DC4A56A86428}" type="presOf" srcId="{7DE24A58-05AF-4792-8D40-87E99DE621B3}" destId="{9108B49B-9BB3-4250-B702-8925290A3FC1}" srcOrd="0" destOrd="0" presId="urn:microsoft.com/office/officeart/2005/8/layout/chevron2"/>
    <dgm:cxn modelId="{4F4BD028-415B-4CC3-A545-43EE6B4466AA}" srcId="{33013E22-1076-4D3D-81BC-CF9D5336D188}" destId="{38F5D0BC-CEE8-4E24-A014-1B61C0A4F3F6}" srcOrd="0" destOrd="0" parTransId="{00E4484B-EB34-4FCA-AFF4-60426DF8DD66}" sibTransId="{1F9B0C79-0864-43C3-9F0D-B3A661109043}"/>
    <dgm:cxn modelId="{1091430B-DB26-40FF-B644-3B476E93902C}" type="presOf" srcId="{9356EE87-9B36-47AF-84D1-5006D175C30B}" destId="{C5447D35-ADD8-4233-9B9C-089059487953}" srcOrd="0" destOrd="0" presId="urn:microsoft.com/office/officeart/2005/8/layout/chevron2"/>
    <dgm:cxn modelId="{0534655D-3C94-4C5D-8B93-CCEEA16D2144}" srcId="{9356EE87-9B36-47AF-84D1-5006D175C30B}" destId="{33013E22-1076-4D3D-81BC-CF9D5336D188}" srcOrd="1" destOrd="0" parTransId="{1A676ACB-50BF-4205-A1BD-D19900951DE7}" sibTransId="{C31C419E-75EC-4D81-B6E0-FC0EA3BA5C1F}"/>
    <dgm:cxn modelId="{BD34BC0B-B416-441C-9580-262F21EB7B3E}" type="presOf" srcId="{E6D941FD-B671-4295-918D-1765682B8C61}" destId="{7C32E0A7-6793-4B7E-A867-A07941441A52}" srcOrd="0" destOrd="0" presId="urn:microsoft.com/office/officeart/2005/8/layout/chevron2"/>
    <dgm:cxn modelId="{D6A40A9A-140C-45BC-A058-E238DAEC24C8}" srcId="{586964AB-41D7-46D9-82DF-ED60755AB660}" destId="{2192600F-5BE5-4477-9DDA-8C924FF5E9A8}" srcOrd="0" destOrd="0" parTransId="{CB494020-6853-4C59-8D19-9706F4507600}" sibTransId="{FB09EBCB-B5A6-4FC0-BFBD-5AAC7FDC0886}"/>
    <dgm:cxn modelId="{09BD4232-AE9A-4644-AF37-56262780E8F9}" type="presOf" srcId="{586964AB-41D7-46D9-82DF-ED60755AB660}" destId="{34155261-4DFE-410A-A7CA-85471D7A8D3A}" srcOrd="0" destOrd="0" presId="urn:microsoft.com/office/officeart/2005/8/layout/chevron2"/>
    <dgm:cxn modelId="{0A9CD3F8-1E03-414F-A43D-80BD22D499DA}" type="presOf" srcId="{33013E22-1076-4D3D-81BC-CF9D5336D188}" destId="{B945EB35-DE78-4621-A303-665E085FBDAA}" srcOrd="0" destOrd="0" presId="urn:microsoft.com/office/officeart/2005/8/layout/chevron2"/>
    <dgm:cxn modelId="{3F5E7E5A-C7A6-457C-8109-9B92C5DE2EC6}" type="presParOf" srcId="{C5447D35-ADD8-4233-9B9C-089059487953}" destId="{908EC8AF-4612-4FE3-B6B9-5F13FAFB8107}" srcOrd="0" destOrd="0" presId="urn:microsoft.com/office/officeart/2005/8/layout/chevron2"/>
    <dgm:cxn modelId="{95E2FD4C-BD49-4971-89F9-3906FA55D6DD}" type="presParOf" srcId="{908EC8AF-4612-4FE3-B6B9-5F13FAFB8107}" destId="{7C32E0A7-6793-4B7E-A867-A07941441A52}" srcOrd="0" destOrd="0" presId="urn:microsoft.com/office/officeart/2005/8/layout/chevron2"/>
    <dgm:cxn modelId="{BB6EA73A-6A1E-47DC-9D5C-00D93F6972EF}" type="presParOf" srcId="{908EC8AF-4612-4FE3-B6B9-5F13FAFB8107}" destId="{9108B49B-9BB3-4250-B702-8925290A3FC1}" srcOrd="1" destOrd="0" presId="urn:microsoft.com/office/officeart/2005/8/layout/chevron2"/>
    <dgm:cxn modelId="{437EA989-13EE-43D9-9128-96BC3EB53DA0}" type="presParOf" srcId="{C5447D35-ADD8-4233-9B9C-089059487953}" destId="{94B55CBC-EF9A-42F9-B7B3-465F63B4D5AC}" srcOrd="1" destOrd="0" presId="urn:microsoft.com/office/officeart/2005/8/layout/chevron2"/>
    <dgm:cxn modelId="{F6436D50-0B43-4CC9-BA35-3A06949E4E39}" type="presParOf" srcId="{C5447D35-ADD8-4233-9B9C-089059487953}" destId="{12B1AC5F-D99F-4ED6-9A7C-E5AD3B0A3C1F}" srcOrd="2" destOrd="0" presId="urn:microsoft.com/office/officeart/2005/8/layout/chevron2"/>
    <dgm:cxn modelId="{BF4AA585-3D4B-4DD2-BBA7-273F8B4E991F}" type="presParOf" srcId="{12B1AC5F-D99F-4ED6-9A7C-E5AD3B0A3C1F}" destId="{B945EB35-DE78-4621-A303-665E085FBDAA}" srcOrd="0" destOrd="0" presId="urn:microsoft.com/office/officeart/2005/8/layout/chevron2"/>
    <dgm:cxn modelId="{D2CA3FBA-F6DC-4732-B65C-B458F7058EB6}" type="presParOf" srcId="{12B1AC5F-D99F-4ED6-9A7C-E5AD3B0A3C1F}" destId="{E3117942-2E3B-4246-9772-2C6677891E91}" srcOrd="1" destOrd="0" presId="urn:microsoft.com/office/officeart/2005/8/layout/chevron2"/>
    <dgm:cxn modelId="{0E65C8FA-8A1F-4B7D-9CBC-39E6A47C272A}" type="presParOf" srcId="{C5447D35-ADD8-4233-9B9C-089059487953}" destId="{F41E05D6-5EC8-442C-AB62-62DE57396C9A}" srcOrd="3" destOrd="0" presId="urn:microsoft.com/office/officeart/2005/8/layout/chevron2"/>
    <dgm:cxn modelId="{7178F3D5-DF10-4F87-A542-B3897C010F6A}" type="presParOf" srcId="{C5447D35-ADD8-4233-9B9C-089059487953}" destId="{FC8B64C6-B500-4D20-A5A9-17EA1E99F1B4}" srcOrd="4" destOrd="0" presId="urn:microsoft.com/office/officeart/2005/8/layout/chevron2"/>
    <dgm:cxn modelId="{BCEC6364-A045-49D2-A9BE-02971ED91C34}" type="presParOf" srcId="{FC8B64C6-B500-4D20-A5A9-17EA1E99F1B4}" destId="{34155261-4DFE-410A-A7CA-85471D7A8D3A}" srcOrd="0" destOrd="0" presId="urn:microsoft.com/office/officeart/2005/8/layout/chevron2"/>
    <dgm:cxn modelId="{A5B146C7-A16B-4F07-B5ED-918BED715E24}" type="presParOf" srcId="{FC8B64C6-B500-4D20-A5A9-17EA1E99F1B4}" destId="{8A539010-84D8-4160-B2C1-2B0390254E3D}"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3BE29A-63F5-4B39-874E-D8682915873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889C5FE-8A65-436C-B5F4-C62375E59F00}">
      <dgm:prSet phldrT="[Text]"/>
      <dgm:spPr/>
      <dgm:t>
        <a:bodyPr/>
        <a:lstStyle/>
        <a:p>
          <a:pPr algn="just"/>
          <a:r>
            <a:rPr lang="es-ES" b="1" dirty="0" smtClean="0"/>
            <a:t>Interfaz de Usuario:  Conjunto de páginas HTML  que el cliente visualiza en el navegador</a:t>
          </a:r>
          <a:endParaRPr lang="en-US" dirty="0"/>
        </a:p>
      </dgm:t>
    </dgm:pt>
    <dgm:pt modelId="{7FCD366C-BFA9-4D1E-94D4-5CEC322F5073}" type="parTrans" cxnId="{2359EB87-7CD4-437B-A609-1C935869F4C8}">
      <dgm:prSet/>
      <dgm:spPr/>
      <dgm:t>
        <a:bodyPr/>
        <a:lstStyle/>
        <a:p>
          <a:endParaRPr lang="en-US"/>
        </a:p>
      </dgm:t>
    </dgm:pt>
    <dgm:pt modelId="{477497A0-F782-4FB6-B50D-7B53D60DC58F}" type="sibTrans" cxnId="{2359EB87-7CD4-437B-A609-1C935869F4C8}">
      <dgm:prSet/>
      <dgm:spPr/>
      <dgm:t>
        <a:bodyPr/>
        <a:lstStyle/>
        <a:p>
          <a:endParaRPr lang="en-US"/>
        </a:p>
      </dgm:t>
    </dgm:pt>
    <dgm:pt modelId="{2257F741-B41D-431C-8D54-792E689AD2BA}">
      <dgm:prSet phldrT="[Text]"/>
      <dgm:spPr/>
      <dgm:t>
        <a:bodyPr/>
        <a:lstStyle/>
        <a:p>
          <a:pPr algn="just"/>
          <a:r>
            <a:rPr lang="es-EC" b="1" dirty="0" smtClean="0"/>
            <a:t>Lógica de Negocio: Módulos que implementan la lógica o reglas de la aplicación.</a:t>
          </a:r>
          <a:endParaRPr lang="en-US" b="1" dirty="0"/>
        </a:p>
      </dgm:t>
    </dgm:pt>
    <dgm:pt modelId="{BD7E43A2-073E-4628-970C-4A9B6B9BB06A}" type="parTrans" cxnId="{CC2D090F-FEEC-44DC-8124-5267F29CBB7E}">
      <dgm:prSet/>
      <dgm:spPr/>
      <dgm:t>
        <a:bodyPr/>
        <a:lstStyle/>
        <a:p>
          <a:endParaRPr lang="en-US"/>
        </a:p>
      </dgm:t>
    </dgm:pt>
    <dgm:pt modelId="{707E7216-C498-454D-9A36-62F8D5450ADE}" type="sibTrans" cxnId="{CC2D090F-FEEC-44DC-8124-5267F29CBB7E}">
      <dgm:prSet/>
      <dgm:spPr/>
      <dgm:t>
        <a:bodyPr/>
        <a:lstStyle/>
        <a:p>
          <a:endParaRPr lang="en-US"/>
        </a:p>
      </dgm:t>
    </dgm:pt>
    <dgm:pt modelId="{37A0F710-AAAF-4808-826D-87A684E5F4BC}">
      <dgm:prSet phldrT="[Text]"/>
      <dgm:spPr/>
      <dgm:t>
        <a:bodyPr/>
        <a:lstStyle/>
        <a:p>
          <a:pPr algn="just"/>
          <a:r>
            <a:rPr lang="es-EC" b="1" dirty="0" smtClean="0"/>
            <a:t>Lógica de Datos:  Conjunto de operaciones realizadas con la Base de Datos, interacción con la data.</a:t>
          </a:r>
          <a:endParaRPr lang="en-US" b="1" dirty="0"/>
        </a:p>
      </dgm:t>
    </dgm:pt>
    <dgm:pt modelId="{BB541B19-61E8-47A6-8077-6D4CFBD5C23E}" type="parTrans" cxnId="{4C771427-9975-4D89-9FA1-3723F815209E}">
      <dgm:prSet/>
      <dgm:spPr/>
      <dgm:t>
        <a:bodyPr/>
        <a:lstStyle/>
        <a:p>
          <a:endParaRPr lang="en-US"/>
        </a:p>
      </dgm:t>
    </dgm:pt>
    <dgm:pt modelId="{503913E4-DA83-44C8-8C2C-73DEFB0DE9D9}" type="sibTrans" cxnId="{4C771427-9975-4D89-9FA1-3723F815209E}">
      <dgm:prSet/>
      <dgm:spPr/>
      <dgm:t>
        <a:bodyPr/>
        <a:lstStyle/>
        <a:p>
          <a:endParaRPr lang="en-US"/>
        </a:p>
      </dgm:t>
    </dgm:pt>
    <dgm:pt modelId="{FC1D900C-D98C-41FE-A5BB-1088F3DF7C09}" type="pres">
      <dgm:prSet presAssocID="{6B3BE29A-63F5-4B39-874E-D8682915873D}" presName="outerComposite" presStyleCnt="0">
        <dgm:presLayoutVars>
          <dgm:chMax val="5"/>
          <dgm:dir/>
          <dgm:resizeHandles val="exact"/>
        </dgm:presLayoutVars>
      </dgm:prSet>
      <dgm:spPr/>
      <dgm:t>
        <a:bodyPr/>
        <a:lstStyle/>
        <a:p>
          <a:endParaRPr lang="en-US"/>
        </a:p>
      </dgm:t>
    </dgm:pt>
    <dgm:pt modelId="{C34135ED-C82E-4AD4-93CD-EA04FEFFC487}" type="pres">
      <dgm:prSet presAssocID="{6B3BE29A-63F5-4B39-874E-D8682915873D}" presName="dummyMaxCanvas" presStyleCnt="0">
        <dgm:presLayoutVars/>
      </dgm:prSet>
      <dgm:spPr/>
    </dgm:pt>
    <dgm:pt modelId="{8656AB96-81D7-40A2-95F7-0815B66A04D9}" type="pres">
      <dgm:prSet presAssocID="{6B3BE29A-63F5-4B39-874E-D8682915873D}" presName="ThreeNodes_1" presStyleLbl="node1" presStyleIdx="0" presStyleCnt="3">
        <dgm:presLayoutVars>
          <dgm:bulletEnabled val="1"/>
        </dgm:presLayoutVars>
      </dgm:prSet>
      <dgm:spPr/>
      <dgm:t>
        <a:bodyPr/>
        <a:lstStyle/>
        <a:p>
          <a:endParaRPr lang="en-US"/>
        </a:p>
      </dgm:t>
    </dgm:pt>
    <dgm:pt modelId="{97C86562-76AA-4E56-A396-E57D716B7BDA}" type="pres">
      <dgm:prSet presAssocID="{6B3BE29A-63F5-4B39-874E-D8682915873D}" presName="ThreeNodes_2" presStyleLbl="node1" presStyleIdx="1" presStyleCnt="3" custLinFactNeighborX="0" custLinFactNeighborY="0">
        <dgm:presLayoutVars>
          <dgm:bulletEnabled val="1"/>
        </dgm:presLayoutVars>
      </dgm:prSet>
      <dgm:spPr/>
      <dgm:t>
        <a:bodyPr/>
        <a:lstStyle/>
        <a:p>
          <a:endParaRPr lang="en-US"/>
        </a:p>
      </dgm:t>
    </dgm:pt>
    <dgm:pt modelId="{D4D5B7BB-D7AB-46FE-AAD8-D47052E426D8}" type="pres">
      <dgm:prSet presAssocID="{6B3BE29A-63F5-4B39-874E-D8682915873D}" presName="ThreeNodes_3" presStyleLbl="node1" presStyleIdx="2" presStyleCnt="3" custLinFactNeighborX="0" custLinFactNeighborY="20833">
        <dgm:presLayoutVars>
          <dgm:bulletEnabled val="1"/>
        </dgm:presLayoutVars>
      </dgm:prSet>
      <dgm:spPr/>
      <dgm:t>
        <a:bodyPr/>
        <a:lstStyle/>
        <a:p>
          <a:endParaRPr lang="en-US"/>
        </a:p>
      </dgm:t>
    </dgm:pt>
    <dgm:pt modelId="{A52D9B9D-F29D-43BD-B692-2E92B8045527}" type="pres">
      <dgm:prSet presAssocID="{6B3BE29A-63F5-4B39-874E-D8682915873D}" presName="ThreeConn_1-2" presStyleLbl="fgAccFollowNode1" presStyleIdx="0" presStyleCnt="2">
        <dgm:presLayoutVars>
          <dgm:bulletEnabled val="1"/>
        </dgm:presLayoutVars>
      </dgm:prSet>
      <dgm:spPr/>
      <dgm:t>
        <a:bodyPr/>
        <a:lstStyle/>
        <a:p>
          <a:endParaRPr lang="en-US"/>
        </a:p>
      </dgm:t>
    </dgm:pt>
    <dgm:pt modelId="{EFFC6947-FA34-46F2-AD4C-F0190C0289DC}" type="pres">
      <dgm:prSet presAssocID="{6B3BE29A-63F5-4B39-874E-D8682915873D}" presName="ThreeConn_2-3" presStyleLbl="fgAccFollowNode1" presStyleIdx="1" presStyleCnt="2">
        <dgm:presLayoutVars>
          <dgm:bulletEnabled val="1"/>
        </dgm:presLayoutVars>
      </dgm:prSet>
      <dgm:spPr/>
      <dgm:t>
        <a:bodyPr/>
        <a:lstStyle/>
        <a:p>
          <a:endParaRPr lang="en-US"/>
        </a:p>
      </dgm:t>
    </dgm:pt>
    <dgm:pt modelId="{C27E3AE9-2A02-40A7-B922-510B460C2107}" type="pres">
      <dgm:prSet presAssocID="{6B3BE29A-63F5-4B39-874E-D8682915873D}" presName="ThreeNodes_1_text" presStyleLbl="node1" presStyleIdx="2" presStyleCnt="3">
        <dgm:presLayoutVars>
          <dgm:bulletEnabled val="1"/>
        </dgm:presLayoutVars>
      </dgm:prSet>
      <dgm:spPr/>
      <dgm:t>
        <a:bodyPr/>
        <a:lstStyle/>
        <a:p>
          <a:endParaRPr lang="en-US"/>
        </a:p>
      </dgm:t>
    </dgm:pt>
    <dgm:pt modelId="{D8B77A9B-613E-421A-94CA-B5770F9D5FBF}" type="pres">
      <dgm:prSet presAssocID="{6B3BE29A-63F5-4B39-874E-D8682915873D}" presName="ThreeNodes_2_text" presStyleLbl="node1" presStyleIdx="2" presStyleCnt="3">
        <dgm:presLayoutVars>
          <dgm:bulletEnabled val="1"/>
        </dgm:presLayoutVars>
      </dgm:prSet>
      <dgm:spPr/>
      <dgm:t>
        <a:bodyPr/>
        <a:lstStyle/>
        <a:p>
          <a:endParaRPr lang="en-US"/>
        </a:p>
      </dgm:t>
    </dgm:pt>
    <dgm:pt modelId="{EA75E8BB-7CFF-4BEB-BBEA-2AF0443F2963}" type="pres">
      <dgm:prSet presAssocID="{6B3BE29A-63F5-4B39-874E-D8682915873D}" presName="ThreeNodes_3_text" presStyleLbl="node1" presStyleIdx="2" presStyleCnt="3">
        <dgm:presLayoutVars>
          <dgm:bulletEnabled val="1"/>
        </dgm:presLayoutVars>
      </dgm:prSet>
      <dgm:spPr/>
      <dgm:t>
        <a:bodyPr/>
        <a:lstStyle/>
        <a:p>
          <a:endParaRPr lang="en-US"/>
        </a:p>
      </dgm:t>
    </dgm:pt>
  </dgm:ptLst>
  <dgm:cxnLst>
    <dgm:cxn modelId="{24C21154-827B-4B32-B817-2485161E4991}" type="presOf" srcId="{3889C5FE-8A65-436C-B5F4-C62375E59F00}" destId="{8656AB96-81D7-40A2-95F7-0815B66A04D9}" srcOrd="0" destOrd="0" presId="urn:microsoft.com/office/officeart/2005/8/layout/vProcess5"/>
    <dgm:cxn modelId="{4C771427-9975-4D89-9FA1-3723F815209E}" srcId="{6B3BE29A-63F5-4B39-874E-D8682915873D}" destId="{37A0F710-AAAF-4808-826D-87A684E5F4BC}" srcOrd="2" destOrd="0" parTransId="{BB541B19-61E8-47A6-8077-6D4CFBD5C23E}" sibTransId="{503913E4-DA83-44C8-8C2C-73DEFB0DE9D9}"/>
    <dgm:cxn modelId="{B4C99AA8-3FB2-4132-A93A-B0CEF7D6E8AC}" type="presOf" srcId="{3889C5FE-8A65-436C-B5F4-C62375E59F00}" destId="{C27E3AE9-2A02-40A7-B922-510B460C2107}" srcOrd="1" destOrd="0" presId="urn:microsoft.com/office/officeart/2005/8/layout/vProcess5"/>
    <dgm:cxn modelId="{3ABE9790-71A2-4F0B-88BC-862A2394663A}" type="presOf" srcId="{2257F741-B41D-431C-8D54-792E689AD2BA}" destId="{D8B77A9B-613E-421A-94CA-B5770F9D5FBF}" srcOrd="1" destOrd="0" presId="urn:microsoft.com/office/officeart/2005/8/layout/vProcess5"/>
    <dgm:cxn modelId="{2359EB87-7CD4-437B-A609-1C935869F4C8}" srcId="{6B3BE29A-63F5-4B39-874E-D8682915873D}" destId="{3889C5FE-8A65-436C-B5F4-C62375E59F00}" srcOrd="0" destOrd="0" parTransId="{7FCD366C-BFA9-4D1E-94D4-5CEC322F5073}" sibTransId="{477497A0-F782-4FB6-B50D-7B53D60DC58F}"/>
    <dgm:cxn modelId="{C5635508-2121-48CE-BEE8-397883D9E5A0}" type="presOf" srcId="{2257F741-B41D-431C-8D54-792E689AD2BA}" destId="{97C86562-76AA-4E56-A396-E57D716B7BDA}" srcOrd="0" destOrd="0" presId="urn:microsoft.com/office/officeart/2005/8/layout/vProcess5"/>
    <dgm:cxn modelId="{6C97E35C-814D-4EC5-BDA0-3276DBEE0041}" type="presOf" srcId="{37A0F710-AAAF-4808-826D-87A684E5F4BC}" destId="{D4D5B7BB-D7AB-46FE-AAD8-D47052E426D8}" srcOrd="0" destOrd="0" presId="urn:microsoft.com/office/officeart/2005/8/layout/vProcess5"/>
    <dgm:cxn modelId="{7F4C297A-3C05-4A26-9D09-4DE2816352F5}" type="presOf" srcId="{707E7216-C498-454D-9A36-62F8D5450ADE}" destId="{EFFC6947-FA34-46F2-AD4C-F0190C0289DC}" srcOrd="0" destOrd="0" presId="urn:microsoft.com/office/officeart/2005/8/layout/vProcess5"/>
    <dgm:cxn modelId="{A67BA420-3835-4743-B971-4D982B1A6374}" type="presOf" srcId="{477497A0-F782-4FB6-B50D-7B53D60DC58F}" destId="{A52D9B9D-F29D-43BD-B692-2E92B8045527}" srcOrd="0" destOrd="0" presId="urn:microsoft.com/office/officeart/2005/8/layout/vProcess5"/>
    <dgm:cxn modelId="{A1F95DA8-46F8-47FF-8D26-F408D20DC793}" type="presOf" srcId="{37A0F710-AAAF-4808-826D-87A684E5F4BC}" destId="{EA75E8BB-7CFF-4BEB-BBEA-2AF0443F2963}" srcOrd="1" destOrd="0" presId="urn:microsoft.com/office/officeart/2005/8/layout/vProcess5"/>
    <dgm:cxn modelId="{D7F8C905-EA60-46A8-BC91-39599716A276}" type="presOf" srcId="{6B3BE29A-63F5-4B39-874E-D8682915873D}" destId="{FC1D900C-D98C-41FE-A5BB-1088F3DF7C09}" srcOrd="0" destOrd="0" presId="urn:microsoft.com/office/officeart/2005/8/layout/vProcess5"/>
    <dgm:cxn modelId="{CC2D090F-FEEC-44DC-8124-5267F29CBB7E}" srcId="{6B3BE29A-63F5-4B39-874E-D8682915873D}" destId="{2257F741-B41D-431C-8D54-792E689AD2BA}" srcOrd="1" destOrd="0" parTransId="{BD7E43A2-073E-4628-970C-4A9B6B9BB06A}" sibTransId="{707E7216-C498-454D-9A36-62F8D5450ADE}"/>
    <dgm:cxn modelId="{9E3B8A5D-CD92-4228-8E86-581EA2BDC49C}" type="presParOf" srcId="{FC1D900C-D98C-41FE-A5BB-1088F3DF7C09}" destId="{C34135ED-C82E-4AD4-93CD-EA04FEFFC487}" srcOrd="0" destOrd="0" presId="urn:microsoft.com/office/officeart/2005/8/layout/vProcess5"/>
    <dgm:cxn modelId="{42D76934-D2A7-40AC-A7BB-D74E50D0D31C}" type="presParOf" srcId="{FC1D900C-D98C-41FE-A5BB-1088F3DF7C09}" destId="{8656AB96-81D7-40A2-95F7-0815B66A04D9}" srcOrd="1" destOrd="0" presId="urn:microsoft.com/office/officeart/2005/8/layout/vProcess5"/>
    <dgm:cxn modelId="{E1A38AEE-DB8E-4058-9F47-B2FBB6F7D5CF}" type="presParOf" srcId="{FC1D900C-D98C-41FE-A5BB-1088F3DF7C09}" destId="{97C86562-76AA-4E56-A396-E57D716B7BDA}" srcOrd="2" destOrd="0" presId="urn:microsoft.com/office/officeart/2005/8/layout/vProcess5"/>
    <dgm:cxn modelId="{BA40FD94-0CDE-4C49-96E2-565B3B670EFB}" type="presParOf" srcId="{FC1D900C-D98C-41FE-A5BB-1088F3DF7C09}" destId="{D4D5B7BB-D7AB-46FE-AAD8-D47052E426D8}" srcOrd="3" destOrd="0" presId="urn:microsoft.com/office/officeart/2005/8/layout/vProcess5"/>
    <dgm:cxn modelId="{479E122F-F5CE-4E97-B36B-5E8D84EF2C92}" type="presParOf" srcId="{FC1D900C-D98C-41FE-A5BB-1088F3DF7C09}" destId="{A52D9B9D-F29D-43BD-B692-2E92B8045527}" srcOrd="4" destOrd="0" presId="urn:microsoft.com/office/officeart/2005/8/layout/vProcess5"/>
    <dgm:cxn modelId="{BCBDD5AD-EC79-4DDF-9101-7F8446F9F85C}" type="presParOf" srcId="{FC1D900C-D98C-41FE-A5BB-1088F3DF7C09}" destId="{EFFC6947-FA34-46F2-AD4C-F0190C0289DC}" srcOrd="5" destOrd="0" presId="urn:microsoft.com/office/officeart/2005/8/layout/vProcess5"/>
    <dgm:cxn modelId="{BF6C9A6C-E156-4A02-B1F9-974D634DB26D}" type="presParOf" srcId="{FC1D900C-D98C-41FE-A5BB-1088F3DF7C09}" destId="{C27E3AE9-2A02-40A7-B922-510B460C2107}" srcOrd="6" destOrd="0" presId="urn:microsoft.com/office/officeart/2005/8/layout/vProcess5"/>
    <dgm:cxn modelId="{8B477860-4FC0-46C1-A99D-D8AE70182F85}" type="presParOf" srcId="{FC1D900C-D98C-41FE-A5BB-1088F3DF7C09}" destId="{D8B77A9B-613E-421A-94CA-B5770F9D5FBF}" srcOrd="7" destOrd="0" presId="urn:microsoft.com/office/officeart/2005/8/layout/vProcess5"/>
    <dgm:cxn modelId="{A544E549-43F9-48F0-863C-08520BE112D3}" type="presParOf" srcId="{FC1D900C-D98C-41FE-A5BB-1088F3DF7C09}" destId="{EA75E8BB-7CFF-4BEB-BBEA-2AF0443F2963}"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AE0E89-7F8B-44A2-862B-F06727D4601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EC77E291-72E9-431D-9387-9B6EC260C160}">
      <dgm:prSet phldrT="[Text]"/>
      <dgm:spPr/>
      <dgm:t>
        <a:bodyPr/>
        <a:lstStyle/>
        <a:p>
          <a:r>
            <a:rPr lang="es-EC" dirty="0" smtClean="0"/>
            <a:t>Metodología basada en procesos ágiles  de desarrollo.</a:t>
          </a:r>
          <a:endParaRPr lang="en-US" dirty="0"/>
        </a:p>
      </dgm:t>
    </dgm:pt>
    <dgm:pt modelId="{8ED6546C-8CCE-4D0E-858C-BC869367A7B7}" type="parTrans" cxnId="{0CA43178-89D4-4146-A8E5-8787B15E38C9}">
      <dgm:prSet/>
      <dgm:spPr/>
      <dgm:t>
        <a:bodyPr/>
        <a:lstStyle/>
        <a:p>
          <a:endParaRPr lang="en-US"/>
        </a:p>
      </dgm:t>
    </dgm:pt>
    <dgm:pt modelId="{CD8B9CF7-1331-469D-86D3-D49E7727167B}" type="sibTrans" cxnId="{0CA43178-89D4-4146-A8E5-8787B15E38C9}">
      <dgm:prSet/>
      <dgm:spPr/>
      <dgm:t>
        <a:bodyPr/>
        <a:lstStyle/>
        <a:p>
          <a:endParaRPr lang="en-US"/>
        </a:p>
      </dgm:t>
    </dgm:pt>
    <dgm:pt modelId="{43834F2F-412D-4C3D-B151-2E91922CCCB7}">
      <dgm:prSet phldrT="[Text]"/>
      <dgm:spPr/>
      <dgm:t>
        <a:bodyPr/>
        <a:lstStyle/>
        <a:p>
          <a:r>
            <a:rPr lang="es-EC" dirty="0" smtClean="0"/>
            <a:t>Evitan la burocracia de otras metodologías tradicionales.</a:t>
          </a:r>
          <a:endParaRPr lang="en-US" dirty="0"/>
        </a:p>
      </dgm:t>
    </dgm:pt>
    <dgm:pt modelId="{06C7F68C-6958-42E5-AD64-93058DF4A2CA}" type="parTrans" cxnId="{86075DDC-4738-42A8-AE01-419C9A9067A7}">
      <dgm:prSet/>
      <dgm:spPr/>
      <dgm:t>
        <a:bodyPr/>
        <a:lstStyle/>
        <a:p>
          <a:endParaRPr lang="en-US"/>
        </a:p>
      </dgm:t>
    </dgm:pt>
    <dgm:pt modelId="{D5E4E47F-1F3A-4040-8F70-95FB8481232D}" type="sibTrans" cxnId="{86075DDC-4738-42A8-AE01-419C9A9067A7}">
      <dgm:prSet/>
      <dgm:spPr/>
      <dgm:t>
        <a:bodyPr/>
        <a:lstStyle/>
        <a:p>
          <a:endParaRPr lang="en-US"/>
        </a:p>
      </dgm:t>
    </dgm:pt>
    <dgm:pt modelId="{E6A8D617-B2AF-470B-95A6-B4AF71350431}">
      <dgm:prSet phldrT="[Text]"/>
      <dgm:spPr/>
      <dgm:t>
        <a:bodyPr/>
        <a:lstStyle/>
        <a:p>
          <a:r>
            <a:rPr lang="es-EC" dirty="0" smtClean="0"/>
            <a:t>El equipo de trabajo es el factor más importante.</a:t>
          </a:r>
          <a:endParaRPr lang="en-US" dirty="0"/>
        </a:p>
      </dgm:t>
    </dgm:pt>
    <dgm:pt modelId="{FE78E6F5-D912-4289-997F-8CC86B105ADD}" type="parTrans" cxnId="{69A8FCFA-8E30-4398-AF76-5E203150A477}">
      <dgm:prSet/>
      <dgm:spPr/>
      <dgm:t>
        <a:bodyPr/>
        <a:lstStyle/>
        <a:p>
          <a:endParaRPr lang="en-US"/>
        </a:p>
      </dgm:t>
    </dgm:pt>
    <dgm:pt modelId="{68D3CFF3-529A-41D5-ABBC-712828E24B5C}" type="sibTrans" cxnId="{69A8FCFA-8E30-4398-AF76-5E203150A477}">
      <dgm:prSet/>
      <dgm:spPr/>
      <dgm:t>
        <a:bodyPr/>
        <a:lstStyle/>
        <a:p>
          <a:endParaRPr lang="en-US"/>
        </a:p>
      </dgm:t>
    </dgm:pt>
    <dgm:pt modelId="{3924C5B6-D7E9-4761-A683-F0906388E5EF}">
      <dgm:prSet phldrT="[Text]"/>
      <dgm:spPr/>
      <dgm:t>
        <a:bodyPr/>
        <a:lstStyle/>
        <a:p>
          <a:r>
            <a:rPr lang="es-EC" dirty="0" smtClean="0"/>
            <a:t>Interacción entre los Actores</a:t>
          </a:r>
          <a:endParaRPr lang="en-US" dirty="0"/>
        </a:p>
      </dgm:t>
    </dgm:pt>
    <dgm:pt modelId="{0753DB22-0CDA-4004-992D-2C045B2221DA}" type="parTrans" cxnId="{5A13246C-E4DE-4542-BEB2-A05555476795}">
      <dgm:prSet/>
      <dgm:spPr/>
      <dgm:t>
        <a:bodyPr/>
        <a:lstStyle/>
        <a:p>
          <a:endParaRPr lang="en-US"/>
        </a:p>
      </dgm:t>
    </dgm:pt>
    <dgm:pt modelId="{CE919BA1-19BB-473C-9139-1374C911FB80}" type="sibTrans" cxnId="{5A13246C-E4DE-4542-BEB2-A05555476795}">
      <dgm:prSet/>
      <dgm:spPr/>
      <dgm:t>
        <a:bodyPr/>
        <a:lstStyle/>
        <a:p>
          <a:endParaRPr lang="en-US"/>
        </a:p>
      </dgm:t>
    </dgm:pt>
    <dgm:pt modelId="{E63CBB59-03A7-465E-BFD8-0E298059B34A}">
      <dgm:prSet phldrT="[Text]"/>
      <dgm:spPr/>
      <dgm:t>
        <a:bodyPr/>
        <a:lstStyle/>
        <a:p>
          <a:r>
            <a:rPr lang="es-EC" dirty="0" smtClean="0"/>
            <a:t>En todas las iteraciones se repite un mismo proceso y existe comunicación constante entre los desarrolladores y el cliente.</a:t>
          </a:r>
          <a:endParaRPr lang="en-US" dirty="0"/>
        </a:p>
      </dgm:t>
    </dgm:pt>
    <dgm:pt modelId="{79E6C827-0DAF-4D4C-A1D1-D38153630231}" type="parTrans" cxnId="{5DABB8DE-C1F5-4705-A3AD-1F262FD5A986}">
      <dgm:prSet/>
      <dgm:spPr/>
      <dgm:t>
        <a:bodyPr/>
        <a:lstStyle/>
        <a:p>
          <a:endParaRPr lang="en-US"/>
        </a:p>
      </dgm:t>
    </dgm:pt>
    <dgm:pt modelId="{9ACB2122-843E-4666-A794-707BFADB36E6}" type="sibTrans" cxnId="{5DABB8DE-C1F5-4705-A3AD-1F262FD5A986}">
      <dgm:prSet/>
      <dgm:spPr/>
      <dgm:t>
        <a:bodyPr/>
        <a:lstStyle/>
        <a:p>
          <a:endParaRPr lang="en-US"/>
        </a:p>
      </dgm:t>
    </dgm:pt>
    <dgm:pt modelId="{0C6D909F-1380-4F55-A304-C9EBE551F31E}">
      <dgm:prSet phldrT="[Text]"/>
      <dgm:spPr/>
      <dgm:t>
        <a:bodyPr/>
        <a:lstStyle/>
        <a:p>
          <a:r>
            <a:rPr lang="es-ES" dirty="0" smtClean="0"/>
            <a:t>Es mejor crear el equipo y que éste configure su propio entorno de desarrollo en base a sus necesidades.</a:t>
          </a:r>
          <a:endParaRPr lang="en-US" dirty="0"/>
        </a:p>
      </dgm:t>
    </dgm:pt>
    <dgm:pt modelId="{473E21F4-D5CD-4C38-987A-116DA11C7557}" type="sibTrans" cxnId="{6F5B81D5-3AF8-4AF9-8459-D5D0C05E0D11}">
      <dgm:prSet/>
      <dgm:spPr/>
      <dgm:t>
        <a:bodyPr/>
        <a:lstStyle/>
        <a:p>
          <a:endParaRPr lang="en-US"/>
        </a:p>
      </dgm:t>
    </dgm:pt>
    <dgm:pt modelId="{C54E6509-F83A-4D32-8D54-7BF4E3AB3181}" type="parTrans" cxnId="{6F5B81D5-3AF8-4AF9-8459-D5D0C05E0D11}">
      <dgm:prSet/>
      <dgm:spPr/>
      <dgm:t>
        <a:bodyPr/>
        <a:lstStyle/>
        <a:p>
          <a:endParaRPr lang="en-US"/>
        </a:p>
      </dgm:t>
    </dgm:pt>
    <dgm:pt modelId="{05E1B571-8BBE-462C-AC97-CACF411F300B}" type="pres">
      <dgm:prSet presAssocID="{C6AE0E89-7F8B-44A2-862B-F06727D46012}" presName="Name0" presStyleCnt="0">
        <dgm:presLayoutVars>
          <dgm:chPref val="3"/>
          <dgm:dir/>
          <dgm:animLvl val="lvl"/>
          <dgm:resizeHandles/>
        </dgm:presLayoutVars>
      </dgm:prSet>
      <dgm:spPr/>
      <dgm:t>
        <a:bodyPr/>
        <a:lstStyle/>
        <a:p>
          <a:endParaRPr lang="en-US"/>
        </a:p>
      </dgm:t>
    </dgm:pt>
    <dgm:pt modelId="{730C771F-DC24-4E08-97C0-C6E2DEE4FE5D}" type="pres">
      <dgm:prSet presAssocID="{EC77E291-72E9-431D-9387-9B6EC260C160}" presName="horFlow" presStyleCnt="0"/>
      <dgm:spPr/>
    </dgm:pt>
    <dgm:pt modelId="{4ED063C0-D25F-48BF-82DE-D6C46C2BF1D7}" type="pres">
      <dgm:prSet presAssocID="{EC77E291-72E9-431D-9387-9B6EC260C160}" presName="bigChev" presStyleLbl="node1" presStyleIdx="0" presStyleCnt="3"/>
      <dgm:spPr/>
      <dgm:t>
        <a:bodyPr/>
        <a:lstStyle/>
        <a:p>
          <a:endParaRPr lang="en-US"/>
        </a:p>
      </dgm:t>
    </dgm:pt>
    <dgm:pt modelId="{B4C352DE-1B6D-4F5E-BF46-4F60C629E2D1}" type="pres">
      <dgm:prSet presAssocID="{06C7F68C-6958-42E5-AD64-93058DF4A2CA}" presName="parTrans" presStyleCnt="0"/>
      <dgm:spPr/>
    </dgm:pt>
    <dgm:pt modelId="{3D9F3F31-A704-45D5-BC97-5931CB07FAB1}" type="pres">
      <dgm:prSet presAssocID="{43834F2F-412D-4C3D-B151-2E91922CCCB7}" presName="node" presStyleLbl="alignAccFollowNode1" presStyleIdx="0" presStyleCnt="3" custScaleX="199412">
        <dgm:presLayoutVars>
          <dgm:bulletEnabled val="1"/>
        </dgm:presLayoutVars>
      </dgm:prSet>
      <dgm:spPr/>
      <dgm:t>
        <a:bodyPr/>
        <a:lstStyle/>
        <a:p>
          <a:endParaRPr lang="en-US"/>
        </a:p>
      </dgm:t>
    </dgm:pt>
    <dgm:pt modelId="{1E2C1DA9-8A71-4F0E-8E11-683C0F1D0D13}" type="pres">
      <dgm:prSet presAssocID="{EC77E291-72E9-431D-9387-9B6EC260C160}" presName="vSp" presStyleCnt="0"/>
      <dgm:spPr/>
    </dgm:pt>
    <dgm:pt modelId="{BA6597F6-D74E-4046-9355-A51BF16E2EDD}" type="pres">
      <dgm:prSet presAssocID="{E6A8D617-B2AF-470B-95A6-B4AF71350431}" presName="horFlow" presStyleCnt="0"/>
      <dgm:spPr/>
    </dgm:pt>
    <dgm:pt modelId="{FF4849FD-F6B7-46D0-95B6-29950524B74C}" type="pres">
      <dgm:prSet presAssocID="{E6A8D617-B2AF-470B-95A6-B4AF71350431}" presName="bigChev" presStyleLbl="node1" presStyleIdx="1" presStyleCnt="3"/>
      <dgm:spPr/>
      <dgm:t>
        <a:bodyPr/>
        <a:lstStyle/>
        <a:p>
          <a:endParaRPr lang="en-US"/>
        </a:p>
      </dgm:t>
    </dgm:pt>
    <dgm:pt modelId="{1515C4A3-B98D-46BC-8F28-C65847D5228A}" type="pres">
      <dgm:prSet presAssocID="{C54E6509-F83A-4D32-8D54-7BF4E3AB3181}" presName="parTrans" presStyleCnt="0"/>
      <dgm:spPr/>
    </dgm:pt>
    <dgm:pt modelId="{B8FE4CE6-B3F9-4B87-B58C-D36490CBA41F}" type="pres">
      <dgm:prSet presAssocID="{0C6D909F-1380-4F55-A304-C9EBE551F31E}" presName="node" presStyleLbl="alignAccFollowNode1" presStyleIdx="1" presStyleCnt="3" custScaleX="199962">
        <dgm:presLayoutVars>
          <dgm:bulletEnabled val="1"/>
        </dgm:presLayoutVars>
      </dgm:prSet>
      <dgm:spPr/>
      <dgm:t>
        <a:bodyPr/>
        <a:lstStyle/>
        <a:p>
          <a:endParaRPr lang="en-US"/>
        </a:p>
      </dgm:t>
    </dgm:pt>
    <dgm:pt modelId="{10B09108-26ED-4ADB-84E5-740811A198D9}" type="pres">
      <dgm:prSet presAssocID="{E6A8D617-B2AF-470B-95A6-B4AF71350431}" presName="vSp" presStyleCnt="0"/>
      <dgm:spPr/>
    </dgm:pt>
    <dgm:pt modelId="{B4E2D49B-A963-4BD3-9098-D2CF0419AF3B}" type="pres">
      <dgm:prSet presAssocID="{3924C5B6-D7E9-4761-A683-F0906388E5EF}" presName="horFlow" presStyleCnt="0"/>
      <dgm:spPr/>
    </dgm:pt>
    <dgm:pt modelId="{41043E60-AB5F-4C1C-88D5-3B22C257EA48}" type="pres">
      <dgm:prSet presAssocID="{3924C5B6-D7E9-4761-A683-F0906388E5EF}" presName="bigChev" presStyleLbl="node1" presStyleIdx="2" presStyleCnt="3"/>
      <dgm:spPr/>
      <dgm:t>
        <a:bodyPr/>
        <a:lstStyle/>
        <a:p>
          <a:endParaRPr lang="en-US"/>
        </a:p>
      </dgm:t>
    </dgm:pt>
    <dgm:pt modelId="{4A6B6555-DF25-4D55-937E-8C649BFBDC34}" type="pres">
      <dgm:prSet presAssocID="{79E6C827-0DAF-4D4C-A1D1-D38153630231}" presName="parTrans" presStyleCnt="0"/>
      <dgm:spPr/>
    </dgm:pt>
    <dgm:pt modelId="{9D1E47CE-7BD4-4B46-A11B-2A192A698F83}" type="pres">
      <dgm:prSet presAssocID="{E63CBB59-03A7-465E-BFD8-0E298059B34A}" presName="node" presStyleLbl="alignAccFollowNode1" presStyleIdx="2" presStyleCnt="3" custScaleX="199320">
        <dgm:presLayoutVars>
          <dgm:bulletEnabled val="1"/>
        </dgm:presLayoutVars>
      </dgm:prSet>
      <dgm:spPr/>
      <dgm:t>
        <a:bodyPr/>
        <a:lstStyle/>
        <a:p>
          <a:endParaRPr lang="en-US"/>
        </a:p>
      </dgm:t>
    </dgm:pt>
  </dgm:ptLst>
  <dgm:cxnLst>
    <dgm:cxn modelId="{961128B0-59DB-4D94-A62B-A171D6755A43}" type="presOf" srcId="{EC77E291-72E9-431D-9387-9B6EC260C160}" destId="{4ED063C0-D25F-48BF-82DE-D6C46C2BF1D7}" srcOrd="0" destOrd="0" presId="urn:microsoft.com/office/officeart/2005/8/layout/lProcess3"/>
    <dgm:cxn modelId="{9E9092BC-20BA-403B-8880-8BEC7B596E8A}" type="presOf" srcId="{0C6D909F-1380-4F55-A304-C9EBE551F31E}" destId="{B8FE4CE6-B3F9-4B87-B58C-D36490CBA41F}" srcOrd="0" destOrd="0" presId="urn:microsoft.com/office/officeart/2005/8/layout/lProcess3"/>
    <dgm:cxn modelId="{55B35FD4-433F-4F66-875F-78B0A90214AE}" type="presOf" srcId="{E6A8D617-B2AF-470B-95A6-B4AF71350431}" destId="{FF4849FD-F6B7-46D0-95B6-29950524B74C}" srcOrd="0" destOrd="0" presId="urn:microsoft.com/office/officeart/2005/8/layout/lProcess3"/>
    <dgm:cxn modelId="{2B682828-FAD8-4E6C-A20C-E615224BE1B0}" type="presOf" srcId="{3924C5B6-D7E9-4761-A683-F0906388E5EF}" destId="{41043E60-AB5F-4C1C-88D5-3B22C257EA48}" srcOrd="0" destOrd="0" presId="urn:microsoft.com/office/officeart/2005/8/layout/lProcess3"/>
    <dgm:cxn modelId="{04DBD448-0B35-4CB8-8DF1-1A8D2427AC82}" type="presOf" srcId="{C6AE0E89-7F8B-44A2-862B-F06727D46012}" destId="{05E1B571-8BBE-462C-AC97-CACF411F300B}" srcOrd="0" destOrd="0" presId="urn:microsoft.com/office/officeart/2005/8/layout/lProcess3"/>
    <dgm:cxn modelId="{E14613A5-469E-418F-BBB2-D7B798EC05EF}" type="presOf" srcId="{E63CBB59-03A7-465E-BFD8-0E298059B34A}" destId="{9D1E47CE-7BD4-4B46-A11B-2A192A698F83}" srcOrd="0" destOrd="0" presId="urn:microsoft.com/office/officeart/2005/8/layout/lProcess3"/>
    <dgm:cxn modelId="{69A8FCFA-8E30-4398-AF76-5E203150A477}" srcId="{C6AE0E89-7F8B-44A2-862B-F06727D46012}" destId="{E6A8D617-B2AF-470B-95A6-B4AF71350431}" srcOrd="1" destOrd="0" parTransId="{FE78E6F5-D912-4289-997F-8CC86B105ADD}" sibTransId="{68D3CFF3-529A-41D5-ABBC-712828E24B5C}"/>
    <dgm:cxn modelId="{86075DDC-4738-42A8-AE01-419C9A9067A7}" srcId="{EC77E291-72E9-431D-9387-9B6EC260C160}" destId="{43834F2F-412D-4C3D-B151-2E91922CCCB7}" srcOrd="0" destOrd="0" parTransId="{06C7F68C-6958-42E5-AD64-93058DF4A2CA}" sibTransId="{D5E4E47F-1F3A-4040-8F70-95FB8481232D}"/>
    <dgm:cxn modelId="{0CA43178-89D4-4146-A8E5-8787B15E38C9}" srcId="{C6AE0E89-7F8B-44A2-862B-F06727D46012}" destId="{EC77E291-72E9-431D-9387-9B6EC260C160}" srcOrd="0" destOrd="0" parTransId="{8ED6546C-8CCE-4D0E-858C-BC869367A7B7}" sibTransId="{CD8B9CF7-1331-469D-86D3-D49E7727167B}"/>
    <dgm:cxn modelId="{5DABB8DE-C1F5-4705-A3AD-1F262FD5A986}" srcId="{3924C5B6-D7E9-4761-A683-F0906388E5EF}" destId="{E63CBB59-03A7-465E-BFD8-0E298059B34A}" srcOrd="0" destOrd="0" parTransId="{79E6C827-0DAF-4D4C-A1D1-D38153630231}" sibTransId="{9ACB2122-843E-4666-A794-707BFADB36E6}"/>
    <dgm:cxn modelId="{E92E9E07-8728-4C01-BA35-452DC2A1218A}" type="presOf" srcId="{43834F2F-412D-4C3D-B151-2E91922CCCB7}" destId="{3D9F3F31-A704-45D5-BC97-5931CB07FAB1}" srcOrd="0" destOrd="0" presId="urn:microsoft.com/office/officeart/2005/8/layout/lProcess3"/>
    <dgm:cxn modelId="{5A13246C-E4DE-4542-BEB2-A05555476795}" srcId="{C6AE0E89-7F8B-44A2-862B-F06727D46012}" destId="{3924C5B6-D7E9-4761-A683-F0906388E5EF}" srcOrd="2" destOrd="0" parTransId="{0753DB22-0CDA-4004-992D-2C045B2221DA}" sibTransId="{CE919BA1-19BB-473C-9139-1374C911FB80}"/>
    <dgm:cxn modelId="{6F5B81D5-3AF8-4AF9-8459-D5D0C05E0D11}" srcId="{E6A8D617-B2AF-470B-95A6-B4AF71350431}" destId="{0C6D909F-1380-4F55-A304-C9EBE551F31E}" srcOrd="0" destOrd="0" parTransId="{C54E6509-F83A-4D32-8D54-7BF4E3AB3181}" sibTransId="{473E21F4-D5CD-4C38-987A-116DA11C7557}"/>
    <dgm:cxn modelId="{755749AE-3616-49FA-A085-90306942D057}" type="presParOf" srcId="{05E1B571-8BBE-462C-AC97-CACF411F300B}" destId="{730C771F-DC24-4E08-97C0-C6E2DEE4FE5D}" srcOrd="0" destOrd="0" presId="urn:microsoft.com/office/officeart/2005/8/layout/lProcess3"/>
    <dgm:cxn modelId="{223DE4F0-3783-4203-9E8A-CA89E03182BE}" type="presParOf" srcId="{730C771F-DC24-4E08-97C0-C6E2DEE4FE5D}" destId="{4ED063C0-D25F-48BF-82DE-D6C46C2BF1D7}" srcOrd="0" destOrd="0" presId="urn:microsoft.com/office/officeart/2005/8/layout/lProcess3"/>
    <dgm:cxn modelId="{A7C5F0F6-79A7-4F13-BED2-89539AA077B1}" type="presParOf" srcId="{730C771F-DC24-4E08-97C0-C6E2DEE4FE5D}" destId="{B4C352DE-1B6D-4F5E-BF46-4F60C629E2D1}" srcOrd="1" destOrd="0" presId="urn:microsoft.com/office/officeart/2005/8/layout/lProcess3"/>
    <dgm:cxn modelId="{2A8F0265-7BD0-4F4F-B2F9-BE07ADD2B1D2}" type="presParOf" srcId="{730C771F-DC24-4E08-97C0-C6E2DEE4FE5D}" destId="{3D9F3F31-A704-45D5-BC97-5931CB07FAB1}" srcOrd="2" destOrd="0" presId="urn:microsoft.com/office/officeart/2005/8/layout/lProcess3"/>
    <dgm:cxn modelId="{C460AEE8-193F-473D-8BC7-08ED6337BA6D}" type="presParOf" srcId="{05E1B571-8BBE-462C-AC97-CACF411F300B}" destId="{1E2C1DA9-8A71-4F0E-8E11-683C0F1D0D13}" srcOrd="1" destOrd="0" presId="urn:microsoft.com/office/officeart/2005/8/layout/lProcess3"/>
    <dgm:cxn modelId="{0FC7538B-F363-4C0C-A6C9-2B3DBA010F31}" type="presParOf" srcId="{05E1B571-8BBE-462C-AC97-CACF411F300B}" destId="{BA6597F6-D74E-4046-9355-A51BF16E2EDD}" srcOrd="2" destOrd="0" presId="urn:microsoft.com/office/officeart/2005/8/layout/lProcess3"/>
    <dgm:cxn modelId="{3D2F22D7-471C-49FF-B949-8F9F50B570D2}" type="presParOf" srcId="{BA6597F6-D74E-4046-9355-A51BF16E2EDD}" destId="{FF4849FD-F6B7-46D0-95B6-29950524B74C}" srcOrd="0" destOrd="0" presId="urn:microsoft.com/office/officeart/2005/8/layout/lProcess3"/>
    <dgm:cxn modelId="{F7239B72-EDBD-4407-BCF5-E4781A300F7D}" type="presParOf" srcId="{BA6597F6-D74E-4046-9355-A51BF16E2EDD}" destId="{1515C4A3-B98D-46BC-8F28-C65847D5228A}" srcOrd="1" destOrd="0" presId="urn:microsoft.com/office/officeart/2005/8/layout/lProcess3"/>
    <dgm:cxn modelId="{F8EDDC72-9ED0-4199-8903-13B623D1F4BC}" type="presParOf" srcId="{BA6597F6-D74E-4046-9355-A51BF16E2EDD}" destId="{B8FE4CE6-B3F9-4B87-B58C-D36490CBA41F}" srcOrd="2" destOrd="0" presId="urn:microsoft.com/office/officeart/2005/8/layout/lProcess3"/>
    <dgm:cxn modelId="{9DB5676C-A6C8-4FBB-835F-0F13A0600480}" type="presParOf" srcId="{05E1B571-8BBE-462C-AC97-CACF411F300B}" destId="{10B09108-26ED-4ADB-84E5-740811A198D9}" srcOrd="3" destOrd="0" presId="urn:microsoft.com/office/officeart/2005/8/layout/lProcess3"/>
    <dgm:cxn modelId="{EDDA6002-6C6A-4C1B-B32C-3FA3159453FA}" type="presParOf" srcId="{05E1B571-8BBE-462C-AC97-CACF411F300B}" destId="{B4E2D49B-A963-4BD3-9098-D2CF0419AF3B}" srcOrd="4" destOrd="0" presId="urn:microsoft.com/office/officeart/2005/8/layout/lProcess3"/>
    <dgm:cxn modelId="{CEA9FE42-3FCF-45E5-8358-3B149C88B1A1}" type="presParOf" srcId="{B4E2D49B-A963-4BD3-9098-D2CF0419AF3B}" destId="{41043E60-AB5F-4C1C-88D5-3B22C257EA48}" srcOrd="0" destOrd="0" presId="urn:microsoft.com/office/officeart/2005/8/layout/lProcess3"/>
    <dgm:cxn modelId="{4ED8DB05-9BA6-4A10-AC02-4FF19AAD1550}" type="presParOf" srcId="{B4E2D49B-A963-4BD3-9098-D2CF0419AF3B}" destId="{4A6B6555-DF25-4D55-937E-8C649BFBDC34}" srcOrd="1" destOrd="0" presId="urn:microsoft.com/office/officeart/2005/8/layout/lProcess3"/>
    <dgm:cxn modelId="{52F9F731-8FA4-47AD-A379-02D879CCA4A2}" type="presParOf" srcId="{B4E2D49B-A963-4BD3-9098-D2CF0419AF3B}" destId="{9D1E47CE-7BD4-4B46-A11B-2A192A698F83}"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3F7C87-30E3-4CBC-A2DC-45BC078B16B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38CB0E4A-107F-446C-B410-458EBA58F967}">
      <dgm:prSet phldrT="[Text]" custT="1"/>
      <dgm:spPr/>
      <dgm:t>
        <a:bodyPr/>
        <a:lstStyle/>
        <a:p>
          <a:r>
            <a:rPr lang="es-EC" sz="2400" dirty="0" smtClean="0"/>
            <a:t>Cliente </a:t>
          </a:r>
          <a:endParaRPr lang="en-US" sz="2400" dirty="0"/>
        </a:p>
      </dgm:t>
    </dgm:pt>
    <dgm:pt modelId="{362D91FE-475C-4C8F-A159-408126A9C38D}" type="parTrans" cxnId="{2C0FD921-A2EA-4D55-8888-1EBF0D82A405}">
      <dgm:prSet/>
      <dgm:spPr/>
      <dgm:t>
        <a:bodyPr/>
        <a:lstStyle/>
        <a:p>
          <a:endParaRPr lang="en-US"/>
        </a:p>
      </dgm:t>
    </dgm:pt>
    <dgm:pt modelId="{1CECB27F-B17E-433A-9426-2AC5ED730B63}" type="sibTrans" cxnId="{2C0FD921-A2EA-4D55-8888-1EBF0D82A405}">
      <dgm:prSet/>
      <dgm:spPr/>
      <dgm:t>
        <a:bodyPr/>
        <a:lstStyle/>
        <a:p>
          <a:endParaRPr lang="en-US"/>
        </a:p>
      </dgm:t>
    </dgm:pt>
    <dgm:pt modelId="{64832442-E6DD-499E-BE95-3A4FDCB7EA3A}">
      <dgm:prSet phldrT="[Text]"/>
      <dgm:spPr/>
      <dgm:t>
        <a:bodyPr/>
        <a:lstStyle/>
        <a:p>
          <a:r>
            <a:rPr lang="es-ES" dirty="0" smtClean="0"/>
            <a:t>Define el valor de negocio a implementar</a:t>
          </a:r>
          <a:endParaRPr lang="en-US" dirty="0"/>
        </a:p>
      </dgm:t>
    </dgm:pt>
    <dgm:pt modelId="{EF080688-9E66-461B-B233-277F27267CAB}" type="parTrans" cxnId="{604574A9-1D2D-42F0-AD32-847E60C5CBCA}">
      <dgm:prSet/>
      <dgm:spPr/>
      <dgm:t>
        <a:bodyPr/>
        <a:lstStyle/>
        <a:p>
          <a:endParaRPr lang="en-US"/>
        </a:p>
      </dgm:t>
    </dgm:pt>
    <dgm:pt modelId="{FB3B9BB4-9924-4EFF-B8C2-5C30B890AC7E}" type="sibTrans" cxnId="{604574A9-1D2D-42F0-AD32-847E60C5CBCA}">
      <dgm:prSet/>
      <dgm:spPr/>
      <dgm:t>
        <a:bodyPr/>
        <a:lstStyle/>
        <a:p>
          <a:endParaRPr lang="en-US"/>
        </a:p>
      </dgm:t>
    </dgm:pt>
    <dgm:pt modelId="{D6E90657-37CB-4824-9D99-2989C037D72D}">
      <dgm:prSet phldrT="[Text]" custT="1"/>
      <dgm:spPr/>
      <dgm:t>
        <a:bodyPr/>
        <a:lstStyle/>
        <a:p>
          <a:r>
            <a:rPr lang="es-EC" sz="2400" dirty="0" smtClean="0"/>
            <a:t>Programador</a:t>
          </a:r>
          <a:endParaRPr lang="en-US" sz="2400" dirty="0"/>
        </a:p>
      </dgm:t>
    </dgm:pt>
    <dgm:pt modelId="{8B79A8CC-188D-4DBB-A2A4-A84F2910302B}" type="parTrans" cxnId="{9E70C868-BF05-49D2-84F7-7090DD1AE85F}">
      <dgm:prSet/>
      <dgm:spPr/>
      <dgm:t>
        <a:bodyPr/>
        <a:lstStyle/>
        <a:p>
          <a:endParaRPr lang="en-US"/>
        </a:p>
      </dgm:t>
    </dgm:pt>
    <dgm:pt modelId="{FE7D12B9-440E-4DFC-875A-7B8F909FF417}" type="sibTrans" cxnId="{9E70C868-BF05-49D2-84F7-7090DD1AE85F}">
      <dgm:prSet/>
      <dgm:spPr/>
      <dgm:t>
        <a:bodyPr/>
        <a:lstStyle/>
        <a:p>
          <a:endParaRPr lang="en-US"/>
        </a:p>
      </dgm:t>
    </dgm:pt>
    <dgm:pt modelId="{25D8D905-3C26-42DC-898E-FC044F94E967}">
      <dgm:prSet phldrT="[Text]"/>
      <dgm:spPr/>
      <dgm:t>
        <a:bodyPr/>
        <a:lstStyle/>
        <a:p>
          <a:r>
            <a:rPr lang="es-ES" dirty="0" smtClean="0"/>
            <a:t>Estima el esfuerzo necesario para su implementación.</a:t>
          </a:r>
          <a:endParaRPr lang="en-US" dirty="0"/>
        </a:p>
      </dgm:t>
    </dgm:pt>
    <dgm:pt modelId="{C0191BB7-4F9E-461E-97E7-D76F24CC1D03}" type="parTrans" cxnId="{98D9CEC0-DC70-4CD6-8442-28A2C85803CB}">
      <dgm:prSet/>
      <dgm:spPr/>
      <dgm:t>
        <a:bodyPr/>
        <a:lstStyle/>
        <a:p>
          <a:endParaRPr lang="en-US"/>
        </a:p>
      </dgm:t>
    </dgm:pt>
    <dgm:pt modelId="{3B9E8073-D2D9-4BAA-8322-65B4D1326AF3}" type="sibTrans" cxnId="{98D9CEC0-DC70-4CD6-8442-28A2C85803CB}">
      <dgm:prSet/>
      <dgm:spPr/>
      <dgm:t>
        <a:bodyPr/>
        <a:lstStyle/>
        <a:p>
          <a:endParaRPr lang="en-US"/>
        </a:p>
      </dgm:t>
    </dgm:pt>
    <dgm:pt modelId="{1CEB45C2-FB3B-43D1-BBD0-FAEBC4933F2C}">
      <dgm:prSet phldrT="[Text]" custT="1"/>
      <dgm:spPr/>
      <dgm:t>
        <a:bodyPr/>
        <a:lstStyle/>
        <a:p>
          <a:r>
            <a:rPr lang="es-EC" sz="2400" dirty="0" smtClean="0"/>
            <a:t>Cliente</a:t>
          </a:r>
          <a:endParaRPr lang="en-US" sz="2400" dirty="0"/>
        </a:p>
      </dgm:t>
    </dgm:pt>
    <dgm:pt modelId="{026FDE03-D946-44C3-B171-72B68C10E3A4}" type="parTrans" cxnId="{237CA6F0-8A13-469B-A56E-245E691C196C}">
      <dgm:prSet/>
      <dgm:spPr/>
      <dgm:t>
        <a:bodyPr/>
        <a:lstStyle/>
        <a:p>
          <a:endParaRPr lang="en-US"/>
        </a:p>
      </dgm:t>
    </dgm:pt>
    <dgm:pt modelId="{79877A8D-A3FB-4274-B2B4-28AEA4743D1C}" type="sibTrans" cxnId="{237CA6F0-8A13-469B-A56E-245E691C196C}">
      <dgm:prSet/>
      <dgm:spPr/>
      <dgm:t>
        <a:bodyPr/>
        <a:lstStyle/>
        <a:p>
          <a:endParaRPr lang="en-US"/>
        </a:p>
      </dgm:t>
    </dgm:pt>
    <dgm:pt modelId="{7E7F4D4D-B8CB-454E-B73B-FA63FF2DC507}">
      <dgm:prSet phldrT="[Text]"/>
      <dgm:spPr/>
      <dgm:t>
        <a:bodyPr/>
        <a:lstStyle/>
        <a:p>
          <a:r>
            <a:rPr lang="es-ES" dirty="0" smtClean="0"/>
            <a:t>Define qué construir, de acuerdo con sus prioridades y las restricciones de tiempo.</a:t>
          </a:r>
          <a:endParaRPr lang="en-US" dirty="0"/>
        </a:p>
      </dgm:t>
    </dgm:pt>
    <dgm:pt modelId="{BE93220E-74F5-4088-AF99-C97B7D41335C}" type="parTrans" cxnId="{E3C2C953-DD4D-4EC5-BA44-B7409D023B13}">
      <dgm:prSet/>
      <dgm:spPr/>
      <dgm:t>
        <a:bodyPr/>
        <a:lstStyle/>
        <a:p>
          <a:endParaRPr lang="en-US"/>
        </a:p>
      </dgm:t>
    </dgm:pt>
    <dgm:pt modelId="{9239C4FB-996D-4EE2-8074-D8E6A06E9DC9}" type="sibTrans" cxnId="{E3C2C953-DD4D-4EC5-BA44-B7409D023B13}">
      <dgm:prSet/>
      <dgm:spPr/>
      <dgm:t>
        <a:bodyPr/>
        <a:lstStyle/>
        <a:p>
          <a:endParaRPr lang="en-US"/>
        </a:p>
      </dgm:t>
    </dgm:pt>
    <dgm:pt modelId="{722B9EBF-A9DC-4D6B-B578-A80BBFD13D45}">
      <dgm:prSet phldrT="[Text]" custT="1"/>
      <dgm:spPr/>
      <dgm:t>
        <a:bodyPr/>
        <a:lstStyle/>
        <a:p>
          <a:r>
            <a:rPr lang="es-EC" sz="2400" dirty="0" smtClean="0"/>
            <a:t>Programador</a:t>
          </a:r>
          <a:endParaRPr lang="en-US" sz="2400" dirty="0"/>
        </a:p>
      </dgm:t>
    </dgm:pt>
    <dgm:pt modelId="{3A23603A-4DA5-4AEB-9A4A-668076885ABA}" type="parTrans" cxnId="{BF7DBB8B-538A-4871-A997-32BE0D12D437}">
      <dgm:prSet/>
      <dgm:spPr/>
      <dgm:t>
        <a:bodyPr/>
        <a:lstStyle/>
        <a:p>
          <a:endParaRPr lang="en-US"/>
        </a:p>
      </dgm:t>
    </dgm:pt>
    <dgm:pt modelId="{ED03F9FA-D5CE-446B-B2E0-A0A9A5BAE224}" type="sibTrans" cxnId="{BF7DBB8B-538A-4871-A997-32BE0D12D437}">
      <dgm:prSet/>
      <dgm:spPr/>
      <dgm:t>
        <a:bodyPr/>
        <a:lstStyle/>
        <a:p>
          <a:endParaRPr lang="en-US"/>
        </a:p>
      </dgm:t>
    </dgm:pt>
    <dgm:pt modelId="{67842856-F479-45CE-B7EC-1838A84AAD39}">
      <dgm:prSet phldrT="[Text]"/>
      <dgm:spPr/>
      <dgm:t>
        <a:bodyPr/>
        <a:lstStyle/>
        <a:p>
          <a:r>
            <a:rPr lang="es-ES" dirty="0" smtClean="0"/>
            <a:t>Construye ese valor de negocio.</a:t>
          </a:r>
          <a:endParaRPr lang="en-US" dirty="0"/>
        </a:p>
      </dgm:t>
    </dgm:pt>
    <dgm:pt modelId="{E831FF2B-88D7-41DE-A865-C48AA6B4ED98}" type="parTrans" cxnId="{A014FDD0-F41F-4AB6-9402-385BD058E456}">
      <dgm:prSet/>
      <dgm:spPr/>
      <dgm:t>
        <a:bodyPr/>
        <a:lstStyle/>
        <a:p>
          <a:endParaRPr lang="en-US"/>
        </a:p>
      </dgm:t>
    </dgm:pt>
    <dgm:pt modelId="{8FBD33E6-E42E-4FE1-AE00-E55946D0D94D}" type="sibTrans" cxnId="{A014FDD0-F41F-4AB6-9402-385BD058E456}">
      <dgm:prSet/>
      <dgm:spPr/>
      <dgm:t>
        <a:bodyPr/>
        <a:lstStyle/>
        <a:p>
          <a:endParaRPr lang="en-US"/>
        </a:p>
      </dgm:t>
    </dgm:pt>
    <dgm:pt modelId="{3EAF895E-AEAE-44C6-9F68-F2F40A1AC493}" type="pres">
      <dgm:prSet presAssocID="{013F7C87-30E3-4CBC-A2DC-45BC078B16B4}" presName="linearFlow" presStyleCnt="0">
        <dgm:presLayoutVars>
          <dgm:dir/>
          <dgm:animLvl val="lvl"/>
          <dgm:resizeHandles val="exact"/>
        </dgm:presLayoutVars>
      </dgm:prSet>
      <dgm:spPr/>
      <dgm:t>
        <a:bodyPr/>
        <a:lstStyle/>
        <a:p>
          <a:endParaRPr lang="en-US"/>
        </a:p>
      </dgm:t>
    </dgm:pt>
    <dgm:pt modelId="{7DA28EE9-5E0F-4818-91EF-89190629BCFC}" type="pres">
      <dgm:prSet presAssocID="{38CB0E4A-107F-446C-B410-458EBA58F967}" presName="composite" presStyleCnt="0"/>
      <dgm:spPr/>
    </dgm:pt>
    <dgm:pt modelId="{30336B77-B53B-4411-B722-1CB5EB88D9A6}" type="pres">
      <dgm:prSet presAssocID="{38CB0E4A-107F-446C-B410-458EBA58F967}" presName="parentText" presStyleLbl="alignNode1" presStyleIdx="0" presStyleCnt="4">
        <dgm:presLayoutVars>
          <dgm:chMax val="1"/>
          <dgm:bulletEnabled val="1"/>
        </dgm:presLayoutVars>
      </dgm:prSet>
      <dgm:spPr/>
      <dgm:t>
        <a:bodyPr/>
        <a:lstStyle/>
        <a:p>
          <a:endParaRPr lang="en-US"/>
        </a:p>
      </dgm:t>
    </dgm:pt>
    <dgm:pt modelId="{DD913A6E-440C-4F54-8488-C0DFCBC0282C}" type="pres">
      <dgm:prSet presAssocID="{38CB0E4A-107F-446C-B410-458EBA58F967}" presName="descendantText" presStyleLbl="alignAcc1" presStyleIdx="0" presStyleCnt="4">
        <dgm:presLayoutVars>
          <dgm:bulletEnabled val="1"/>
        </dgm:presLayoutVars>
      </dgm:prSet>
      <dgm:spPr/>
      <dgm:t>
        <a:bodyPr/>
        <a:lstStyle/>
        <a:p>
          <a:endParaRPr lang="en-US"/>
        </a:p>
      </dgm:t>
    </dgm:pt>
    <dgm:pt modelId="{C7F27CAD-8C3A-41E8-A99C-EB7F6ACCDBC8}" type="pres">
      <dgm:prSet presAssocID="{1CECB27F-B17E-433A-9426-2AC5ED730B63}" presName="sp" presStyleCnt="0"/>
      <dgm:spPr/>
    </dgm:pt>
    <dgm:pt modelId="{0D2C38DF-E5F8-46EA-B450-50B72C9EF9A2}" type="pres">
      <dgm:prSet presAssocID="{D6E90657-37CB-4824-9D99-2989C037D72D}" presName="composite" presStyleCnt="0"/>
      <dgm:spPr/>
    </dgm:pt>
    <dgm:pt modelId="{7BF9A7C7-AEAD-4F5D-A4FF-FD033885B2F1}" type="pres">
      <dgm:prSet presAssocID="{D6E90657-37CB-4824-9D99-2989C037D72D}" presName="parentText" presStyleLbl="alignNode1" presStyleIdx="1" presStyleCnt="4">
        <dgm:presLayoutVars>
          <dgm:chMax val="1"/>
          <dgm:bulletEnabled val="1"/>
        </dgm:presLayoutVars>
      </dgm:prSet>
      <dgm:spPr/>
      <dgm:t>
        <a:bodyPr/>
        <a:lstStyle/>
        <a:p>
          <a:endParaRPr lang="en-US"/>
        </a:p>
      </dgm:t>
    </dgm:pt>
    <dgm:pt modelId="{1396BA56-DCCC-4D74-A12C-449DAF901933}" type="pres">
      <dgm:prSet presAssocID="{D6E90657-37CB-4824-9D99-2989C037D72D}" presName="descendantText" presStyleLbl="alignAcc1" presStyleIdx="1" presStyleCnt="4">
        <dgm:presLayoutVars>
          <dgm:bulletEnabled val="1"/>
        </dgm:presLayoutVars>
      </dgm:prSet>
      <dgm:spPr/>
      <dgm:t>
        <a:bodyPr/>
        <a:lstStyle/>
        <a:p>
          <a:endParaRPr lang="en-US"/>
        </a:p>
      </dgm:t>
    </dgm:pt>
    <dgm:pt modelId="{189B78D4-ABE9-4070-94CA-25F4B3AE7994}" type="pres">
      <dgm:prSet presAssocID="{FE7D12B9-440E-4DFC-875A-7B8F909FF417}" presName="sp" presStyleCnt="0"/>
      <dgm:spPr/>
    </dgm:pt>
    <dgm:pt modelId="{41AF29D6-70D1-4DF9-AE69-BC549ACE8681}" type="pres">
      <dgm:prSet presAssocID="{1CEB45C2-FB3B-43D1-BBD0-FAEBC4933F2C}" presName="composite" presStyleCnt="0"/>
      <dgm:spPr/>
    </dgm:pt>
    <dgm:pt modelId="{13154C42-855C-4599-BAAE-F8ECB75B88E3}" type="pres">
      <dgm:prSet presAssocID="{1CEB45C2-FB3B-43D1-BBD0-FAEBC4933F2C}" presName="parentText" presStyleLbl="alignNode1" presStyleIdx="2" presStyleCnt="4">
        <dgm:presLayoutVars>
          <dgm:chMax val="1"/>
          <dgm:bulletEnabled val="1"/>
        </dgm:presLayoutVars>
      </dgm:prSet>
      <dgm:spPr/>
      <dgm:t>
        <a:bodyPr/>
        <a:lstStyle/>
        <a:p>
          <a:endParaRPr lang="en-US"/>
        </a:p>
      </dgm:t>
    </dgm:pt>
    <dgm:pt modelId="{BD541FBF-6A4A-4105-AD42-3AA5994235D7}" type="pres">
      <dgm:prSet presAssocID="{1CEB45C2-FB3B-43D1-BBD0-FAEBC4933F2C}" presName="descendantText" presStyleLbl="alignAcc1" presStyleIdx="2" presStyleCnt="4">
        <dgm:presLayoutVars>
          <dgm:bulletEnabled val="1"/>
        </dgm:presLayoutVars>
      </dgm:prSet>
      <dgm:spPr/>
      <dgm:t>
        <a:bodyPr/>
        <a:lstStyle/>
        <a:p>
          <a:endParaRPr lang="en-US"/>
        </a:p>
      </dgm:t>
    </dgm:pt>
    <dgm:pt modelId="{2A77F1A4-D68E-4623-9C56-3A02ED56F40F}" type="pres">
      <dgm:prSet presAssocID="{79877A8D-A3FB-4274-B2B4-28AEA4743D1C}" presName="sp" presStyleCnt="0"/>
      <dgm:spPr/>
    </dgm:pt>
    <dgm:pt modelId="{277E5D2E-7DA4-4E3D-B9DC-DE42CB545107}" type="pres">
      <dgm:prSet presAssocID="{722B9EBF-A9DC-4D6B-B578-A80BBFD13D45}" presName="composite" presStyleCnt="0"/>
      <dgm:spPr/>
    </dgm:pt>
    <dgm:pt modelId="{A8D390CA-1ADC-4194-A8D8-374D8D424D2E}" type="pres">
      <dgm:prSet presAssocID="{722B9EBF-A9DC-4D6B-B578-A80BBFD13D45}" presName="parentText" presStyleLbl="alignNode1" presStyleIdx="3" presStyleCnt="4">
        <dgm:presLayoutVars>
          <dgm:chMax val="1"/>
          <dgm:bulletEnabled val="1"/>
        </dgm:presLayoutVars>
      </dgm:prSet>
      <dgm:spPr/>
      <dgm:t>
        <a:bodyPr/>
        <a:lstStyle/>
        <a:p>
          <a:endParaRPr lang="en-US"/>
        </a:p>
      </dgm:t>
    </dgm:pt>
    <dgm:pt modelId="{D0C27350-B1A9-455B-8A88-21604757CDA7}" type="pres">
      <dgm:prSet presAssocID="{722B9EBF-A9DC-4D6B-B578-A80BBFD13D45}" presName="descendantText" presStyleLbl="alignAcc1" presStyleIdx="3" presStyleCnt="4">
        <dgm:presLayoutVars>
          <dgm:bulletEnabled val="1"/>
        </dgm:presLayoutVars>
      </dgm:prSet>
      <dgm:spPr/>
      <dgm:t>
        <a:bodyPr/>
        <a:lstStyle/>
        <a:p>
          <a:endParaRPr lang="en-US"/>
        </a:p>
      </dgm:t>
    </dgm:pt>
  </dgm:ptLst>
  <dgm:cxnLst>
    <dgm:cxn modelId="{A014FDD0-F41F-4AB6-9402-385BD058E456}" srcId="{722B9EBF-A9DC-4D6B-B578-A80BBFD13D45}" destId="{67842856-F479-45CE-B7EC-1838A84AAD39}" srcOrd="0" destOrd="0" parTransId="{E831FF2B-88D7-41DE-A865-C48AA6B4ED98}" sibTransId="{8FBD33E6-E42E-4FE1-AE00-E55946D0D94D}"/>
    <dgm:cxn modelId="{B15CA46A-E370-432A-B898-FB9584357F90}" type="presOf" srcId="{1CEB45C2-FB3B-43D1-BBD0-FAEBC4933F2C}" destId="{13154C42-855C-4599-BAAE-F8ECB75B88E3}" srcOrd="0" destOrd="0" presId="urn:microsoft.com/office/officeart/2005/8/layout/chevron2"/>
    <dgm:cxn modelId="{9E70C868-BF05-49D2-84F7-7090DD1AE85F}" srcId="{013F7C87-30E3-4CBC-A2DC-45BC078B16B4}" destId="{D6E90657-37CB-4824-9D99-2989C037D72D}" srcOrd="1" destOrd="0" parTransId="{8B79A8CC-188D-4DBB-A2A4-A84F2910302B}" sibTransId="{FE7D12B9-440E-4DFC-875A-7B8F909FF417}"/>
    <dgm:cxn modelId="{604574A9-1D2D-42F0-AD32-847E60C5CBCA}" srcId="{38CB0E4A-107F-446C-B410-458EBA58F967}" destId="{64832442-E6DD-499E-BE95-3A4FDCB7EA3A}" srcOrd="0" destOrd="0" parTransId="{EF080688-9E66-461B-B233-277F27267CAB}" sibTransId="{FB3B9BB4-9924-4EFF-B8C2-5C30B890AC7E}"/>
    <dgm:cxn modelId="{2096956A-8C14-47CD-88D5-95A021B618D8}" type="presOf" srcId="{38CB0E4A-107F-446C-B410-458EBA58F967}" destId="{30336B77-B53B-4411-B722-1CB5EB88D9A6}" srcOrd="0" destOrd="0" presId="urn:microsoft.com/office/officeart/2005/8/layout/chevron2"/>
    <dgm:cxn modelId="{9EFE176C-98C4-4F7C-A5F7-8F372CA6ABD6}" type="presOf" srcId="{D6E90657-37CB-4824-9D99-2989C037D72D}" destId="{7BF9A7C7-AEAD-4F5D-A4FF-FD033885B2F1}" srcOrd="0" destOrd="0" presId="urn:microsoft.com/office/officeart/2005/8/layout/chevron2"/>
    <dgm:cxn modelId="{BF7DBB8B-538A-4871-A997-32BE0D12D437}" srcId="{013F7C87-30E3-4CBC-A2DC-45BC078B16B4}" destId="{722B9EBF-A9DC-4D6B-B578-A80BBFD13D45}" srcOrd="3" destOrd="0" parTransId="{3A23603A-4DA5-4AEB-9A4A-668076885ABA}" sibTransId="{ED03F9FA-D5CE-446B-B2E0-A0A9A5BAE224}"/>
    <dgm:cxn modelId="{237CA6F0-8A13-469B-A56E-245E691C196C}" srcId="{013F7C87-30E3-4CBC-A2DC-45BC078B16B4}" destId="{1CEB45C2-FB3B-43D1-BBD0-FAEBC4933F2C}" srcOrd="2" destOrd="0" parTransId="{026FDE03-D946-44C3-B171-72B68C10E3A4}" sibTransId="{79877A8D-A3FB-4274-B2B4-28AEA4743D1C}"/>
    <dgm:cxn modelId="{2C0FD921-A2EA-4D55-8888-1EBF0D82A405}" srcId="{013F7C87-30E3-4CBC-A2DC-45BC078B16B4}" destId="{38CB0E4A-107F-446C-B410-458EBA58F967}" srcOrd="0" destOrd="0" parTransId="{362D91FE-475C-4C8F-A159-408126A9C38D}" sibTransId="{1CECB27F-B17E-433A-9426-2AC5ED730B63}"/>
    <dgm:cxn modelId="{98D9CEC0-DC70-4CD6-8442-28A2C85803CB}" srcId="{D6E90657-37CB-4824-9D99-2989C037D72D}" destId="{25D8D905-3C26-42DC-898E-FC044F94E967}" srcOrd="0" destOrd="0" parTransId="{C0191BB7-4F9E-461E-97E7-D76F24CC1D03}" sibTransId="{3B9E8073-D2D9-4BAA-8322-65B4D1326AF3}"/>
    <dgm:cxn modelId="{507EDB99-C793-4E23-8965-CA8A69728533}" type="presOf" srcId="{67842856-F479-45CE-B7EC-1838A84AAD39}" destId="{D0C27350-B1A9-455B-8A88-21604757CDA7}" srcOrd="0" destOrd="0" presId="urn:microsoft.com/office/officeart/2005/8/layout/chevron2"/>
    <dgm:cxn modelId="{7ABD5FF5-D736-40AB-9096-9AE69CC1E1AC}" type="presOf" srcId="{64832442-E6DD-499E-BE95-3A4FDCB7EA3A}" destId="{DD913A6E-440C-4F54-8488-C0DFCBC0282C}" srcOrd="0" destOrd="0" presId="urn:microsoft.com/office/officeart/2005/8/layout/chevron2"/>
    <dgm:cxn modelId="{E3C2C953-DD4D-4EC5-BA44-B7409D023B13}" srcId="{1CEB45C2-FB3B-43D1-BBD0-FAEBC4933F2C}" destId="{7E7F4D4D-B8CB-454E-B73B-FA63FF2DC507}" srcOrd="0" destOrd="0" parTransId="{BE93220E-74F5-4088-AF99-C97B7D41335C}" sibTransId="{9239C4FB-996D-4EE2-8074-D8E6A06E9DC9}"/>
    <dgm:cxn modelId="{B15A105F-1D91-4D6C-9D1C-97622AA5E7E1}" type="presOf" srcId="{013F7C87-30E3-4CBC-A2DC-45BC078B16B4}" destId="{3EAF895E-AEAE-44C6-9F68-F2F40A1AC493}" srcOrd="0" destOrd="0" presId="urn:microsoft.com/office/officeart/2005/8/layout/chevron2"/>
    <dgm:cxn modelId="{E21CCF4C-331E-4F77-82A0-33D61BC2C328}" type="presOf" srcId="{722B9EBF-A9DC-4D6B-B578-A80BBFD13D45}" destId="{A8D390CA-1ADC-4194-A8D8-374D8D424D2E}" srcOrd="0" destOrd="0" presId="urn:microsoft.com/office/officeart/2005/8/layout/chevron2"/>
    <dgm:cxn modelId="{C1D3285A-A063-4BAA-AC49-C06BE37B97B1}" type="presOf" srcId="{25D8D905-3C26-42DC-898E-FC044F94E967}" destId="{1396BA56-DCCC-4D74-A12C-449DAF901933}" srcOrd="0" destOrd="0" presId="urn:microsoft.com/office/officeart/2005/8/layout/chevron2"/>
    <dgm:cxn modelId="{1D2D2292-79E2-42D0-A638-CC2E411B2DE7}" type="presOf" srcId="{7E7F4D4D-B8CB-454E-B73B-FA63FF2DC507}" destId="{BD541FBF-6A4A-4105-AD42-3AA5994235D7}" srcOrd="0" destOrd="0" presId="urn:microsoft.com/office/officeart/2005/8/layout/chevron2"/>
    <dgm:cxn modelId="{65CA6CA3-0BC9-4275-ABFB-153BE7383CBC}" type="presParOf" srcId="{3EAF895E-AEAE-44C6-9F68-F2F40A1AC493}" destId="{7DA28EE9-5E0F-4818-91EF-89190629BCFC}" srcOrd="0" destOrd="0" presId="urn:microsoft.com/office/officeart/2005/8/layout/chevron2"/>
    <dgm:cxn modelId="{D1D57F87-A362-4CF3-8825-3F926AC4F4CA}" type="presParOf" srcId="{7DA28EE9-5E0F-4818-91EF-89190629BCFC}" destId="{30336B77-B53B-4411-B722-1CB5EB88D9A6}" srcOrd="0" destOrd="0" presId="urn:microsoft.com/office/officeart/2005/8/layout/chevron2"/>
    <dgm:cxn modelId="{73238B60-81C2-4121-9010-91978E9F2E2F}" type="presParOf" srcId="{7DA28EE9-5E0F-4818-91EF-89190629BCFC}" destId="{DD913A6E-440C-4F54-8488-C0DFCBC0282C}" srcOrd="1" destOrd="0" presId="urn:microsoft.com/office/officeart/2005/8/layout/chevron2"/>
    <dgm:cxn modelId="{8975D008-9929-4E25-8E51-777811ED33B5}" type="presParOf" srcId="{3EAF895E-AEAE-44C6-9F68-F2F40A1AC493}" destId="{C7F27CAD-8C3A-41E8-A99C-EB7F6ACCDBC8}" srcOrd="1" destOrd="0" presId="urn:microsoft.com/office/officeart/2005/8/layout/chevron2"/>
    <dgm:cxn modelId="{11477B99-39EB-4F0B-925E-548D84327F55}" type="presParOf" srcId="{3EAF895E-AEAE-44C6-9F68-F2F40A1AC493}" destId="{0D2C38DF-E5F8-46EA-B450-50B72C9EF9A2}" srcOrd="2" destOrd="0" presId="urn:microsoft.com/office/officeart/2005/8/layout/chevron2"/>
    <dgm:cxn modelId="{92538303-670D-4410-A2A1-FB172FC370FC}" type="presParOf" srcId="{0D2C38DF-E5F8-46EA-B450-50B72C9EF9A2}" destId="{7BF9A7C7-AEAD-4F5D-A4FF-FD033885B2F1}" srcOrd="0" destOrd="0" presId="urn:microsoft.com/office/officeart/2005/8/layout/chevron2"/>
    <dgm:cxn modelId="{C6F2C716-91E9-42DF-9D5A-2D8F484B44A4}" type="presParOf" srcId="{0D2C38DF-E5F8-46EA-B450-50B72C9EF9A2}" destId="{1396BA56-DCCC-4D74-A12C-449DAF901933}" srcOrd="1" destOrd="0" presId="urn:microsoft.com/office/officeart/2005/8/layout/chevron2"/>
    <dgm:cxn modelId="{6E2E6293-5A91-4342-81C2-4C3C3F13BDE4}" type="presParOf" srcId="{3EAF895E-AEAE-44C6-9F68-F2F40A1AC493}" destId="{189B78D4-ABE9-4070-94CA-25F4B3AE7994}" srcOrd="3" destOrd="0" presId="urn:microsoft.com/office/officeart/2005/8/layout/chevron2"/>
    <dgm:cxn modelId="{D89E7640-0C6C-42A7-A10E-53F05CEDE5D6}" type="presParOf" srcId="{3EAF895E-AEAE-44C6-9F68-F2F40A1AC493}" destId="{41AF29D6-70D1-4DF9-AE69-BC549ACE8681}" srcOrd="4" destOrd="0" presId="urn:microsoft.com/office/officeart/2005/8/layout/chevron2"/>
    <dgm:cxn modelId="{5DCF75EA-6660-4966-A631-2FA838EE0E06}" type="presParOf" srcId="{41AF29D6-70D1-4DF9-AE69-BC549ACE8681}" destId="{13154C42-855C-4599-BAAE-F8ECB75B88E3}" srcOrd="0" destOrd="0" presId="urn:microsoft.com/office/officeart/2005/8/layout/chevron2"/>
    <dgm:cxn modelId="{AB588991-2F94-4840-9731-A4E3893F4814}" type="presParOf" srcId="{41AF29D6-70D1-4DF9-AE69-BC549ACE8681}" destId="{BD541FBF-6A4A-4105-AD42-3AA5994235D7}" srcOrd="1" destOrd="0" presId="urn:microsoft.com/office/officeart/2005/8/layout/chevron2"/>
    <dgm:cxn modelId="{1D29EFCF-BCB0-43E1-BADE-BF6C6FBDA6B3}" type="presParOf" srcId="{3EAF895E-AEAE-44C6-9F68-F2F40A1AC493}" destId="{2A77F1A4-D68E-4623-9C56-3A02ED56F40F}" srcOrd="5" destOrd="0" presId="urn:microsoft.com/office/officeart/2005/8/layout/chevron2"/>
    <dgm:cxn modelId="{EB92FA8C-5F53-437F-879E-3DC5D57ADCE1}" type="presParOf" srcId="{3EAF895E-AEAE-44C6-9F68-F2F40A1AC493}" destId="{277E5D2E-7DA4-4E3D-B9DC-DE42CB545107}" srcOrd="6" destOrd="0" presId="urn:microsoft.com/office/officeart/2005/8/layout/chevron2"/>
    <dgm:cxn modelId="{773B6028-8A73-410F-BD9A-40A772DC8663}" type="presParOf" srcId="{277E5D2E-7DA4-4E3D-B9DC-DE42CB545107}" destId="{A8D390CA-1ADC-4194-A8D8-374D8D424D2E}" srcOrd="0" destOrd="0" presId="urn:microsoft.com/office/officeart/2005/8/layout/chevron2"/>
    <dgm:cxn modelId="{74A4B2B6-4A46-4008-B54F-FA1AF11BC3D9}" type="presParOf" srcId="{277E5D2E-7DA4-4E3D-B9DC-DE42CB545107}" destId="{D0C27350-B1A9-455B-8A88-21604757CDA7}"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750D43-B52D-4ACB-8D0E-17A111FAE7D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45FEBC4-17D4-429F-A11E-33F99B8795DD}">
      <dgm:prSet phldrT="[Text]"/>
      <dgm:spPr/>
      <dgm:t>
        <a:bodyPr/>
        <a:lstStyle/>
        <a:p>
          <a:r>
            <a:rPr lang="es-EC" dirty="0" smtClean="0"/>
            <a:t>Historias de Usuario</a:t>
          </a:r>
          <a:endParaRPr lang="en-US" dirty="0"/>
        </a:p>
      </dgm:t>
    </dgm:pt>
    <dgm:pt modelId="{F6508012-1B5D-4DEE-B6C0-EBC3872EF23B}" type="parTrans" cxnId="{20A59562-F41F-4ED2-8104-8FB51CF5292F}">
      <dgm:prSet/>
      <dgm:spPr/>
      <dgm:t>
        <a:bodyPr/>
        <a:lstStyle/>
        <a:p>
          <a:endParaRPr lang="en-US"/>
        </a:p>
      </dgm:t>
    </dgm:pt>
    <dgm:pt modelId="{BEB40408-198B-42AD-816A-EACC96D23D0D}" type="sibTrans" cxnId="{20A59562-F41F-4ED2-8104-8FB51CF5292F}">
      <dgm:prSet/>
      <dgm:spPr/>
      <dgm:t>
        <a:bodyPr/>
        <a:lstStyle/>
        <a:p>
          <a:endParaRPr lang="en-US"/>
        </a:p>
      </dgm:t>
    </dgm:pt>
    <dgm:pt modelId="{D82ECB72-E7A4-4565-B032-035E345A405C}">
      <dgm:prSet phldrT="[Text]"/>
      <dgm:spPr/>
      <dgm:t>
        <a:bodyPr/>
        <a:lstStyle/>
        <a:p>
          <a:r>
            <a:rPr lang="es-EC" dirty="0" smtClean="0"/>
            <a:t>Planificación del Proyecto</a:t>
          </a:r>
          <a:endParaRPr lang="en-US" dirty="0"/>
        </a:p>
      </dgm:t>
    </dgm:pt>
    <dgm:pt modelId="{1255A7A6-9935-4E48-8D17-4C218051CD13}" type="parTrans" cxnId="{673A8E4A-8162-4907-933E-9EBF05F8D3E0}">
      <dgm:prSet/>
      <dgm:spPr/>
      <dgm:t>
        <a:bodyPr/>
        <a:lstStyle/>
        <a:p>
          <a:endParaRPr lang="en-US"/>
        </a:p>
      </dgm:t>
    </dgm:pt>
    <dgm:pt modelId="{E205388F-7C17-4DDD-A6DF-98129BD67CB5}" type="sibTrans" cxnId="{673A8E4A-8162-4907-933E-9EBF05F8D3E0}">
      <dgm:prSet/>
      <dgm:spPr/>
      <dgm:t>
        <a:bodyPr/>
        <a:lstStyle/>
        <a:p>
          <a:endParaRPr lang="en-US"/>
        </a:p>
      </dgm:t>
    </dgm:pt>
    <dgm:pt modelId="{56D13B37-FDF4-4C99-A0E6-B43B7B385911}">
      <dgm:prSet phldrT="[Text]" custT="1"/>
      <dgm:spPr/>
      <dgm:t>
        <a:bodyPr/>
        <a:lstStyle/>
        <a:p>
          <a:r>
            <a:rPr lang="es-EC" sz="4000" dirty="0" smtClean="0"/>
            <a:t>Plan de Publicaciones - Iteraciones</a:t>
          </a:r>
          <a:endParaRPr lang="en-US" sz="4000" dirty="0"/>
        </a:p>
      </dgm:t>
    </dgm:pt>
    <dgm:pt modelId="{B2EF488B-513C-4BB2-8CE1-E957DA113BDF}" type="parTrans" cxnId="{693A856D-A4D6-4A66-9A5F-9A35542AF1E6}">
      <dgm:prSet/>
      <dgm:spPr/>
      <dgm:t>
        <a:bodyPr/>
        <a:lstStyle/>
        <a:p>
          <a:endParaRPr lang="en-US"/>
        </a:p>
      </dgm:t>
    </dgm:pt>
    <dgm:pt modelId="{9727C911-02E8-4085-B179-617CF1B61418}" type="sibTrans" cxnId="{693A856D-A4D6-4A66-9A5F-9A35542AF1E6}">
      <dgm:prSet/>
      <dgm:spPr/>
      <dgm:t>
        <a:bodyPr/>
        <a:lstStyle/>
        <a:p>
          <a:endParaRPr lang="en-US"/>
        </a:p>
      </dgm:t>
    </dgm:pt>
    <dgm:pt modelId="{620A188A-983C-4728-96FE-B2829119E689}" type="pres">
      <dgm:prSet presAssocID="{F6750D43-B52D-4ACB-8D0E-17A111FAE7D8}" presName="outerComposite" presStyleCnt="0">
        <dgm:presLayoutVars>
          <dgm:chMax val="5"/>
          <dgm:dir/>
          <dgm:resizeHandles val="exact"/>
        </dgm:presLayoutVars>
      </dgm:prSet>
      <dgm:spPr/>
      <dgm:t>
        <a:bodyPr/>
        <a:lstStyle/>
        <a:p>
          <a:endParaRPr lang="en-US"/>
        </a:p>
      </dgm:t>
    </dgm:pt>
    <dgm:pt modelId="{CEE8CFD3-CD2A-4C87-AA9A-99BBC61CBF3F}" type="pres">
      <dgm:prSet presAssocID="{F6750D43-B52D-4ACB-8D0E-17A111FAE7D8}" presName="dummyMaxCanvas" presStyleCnt="0">
        <dgm:presLayoutVars/>
      </dgm:prSet>
      <dgm:spPr/>
    </dgm:pt>
    <dgm:pt modelId="{812371A4-BF5B-4F02-AC8E-12BA42DBE594}" type="pres">
      <dgm:prSet presAssocID="{F6750D43-B52D-4ACB-8D0E-17A111FAE7D8}" presName="ThreeNodes_1" presStyleLbl="node1" presStyleIdx="0" presStyleCnt="3">
        <dgm:presLayoutVars>
          <dgm:bulletEnabled val="1"/>
        </dgm:presLayoutVars>
      </dgm:prSet>
      <dgm:spPr/>
      <dgm:t>
        <a:bodyPr/>
        <a:lstStyle/>
        <a:p>
          <a:endParaRPr lang="en-US"/>
        </a:p>
      </dgm:t>
    </dgm:pt>
    <dgm:pt modelId="{D3FCBEB8-DD24-4216-98E1-AE2FB525742C}" type="pres">
      <dgm:prSet presAssocID="{F6750D43-B52D-4ACB-8D0E-17A111FAE7D8}" presName="ThreeNodes_2" presStyleLbl="node1" presStyleIdx="1" presStyleCnt="3">
        <dgm:presLayoutVars>
          <dgm:bulletEnabled val="1"/>
        </dgm:presLayoutVars>
      </dgm:prSet>
      <dgm:spPr/>
      <dgm:t>
        <a:bodyPr/>
        <a:lstStyle/>
        <a:p>
          <a:endParaRPr lang="en-US"/>
        </a:p>
      </dgm:t>
    </dgm:pt>
    <dgm:pt modelId="{B9BB99B2-3E4F-41B6-9F2D-D4502709D2FF}" type="pres">
      <dgm:prSet presAssocID="{F6750D43-B52D-4ACB-8D0E-17A111FAE7D8}" presName="ThreeNodes_3" presStyleLbl="node1" presStyleIdx="2" presStyleCnt="3">
        <dgm:presLayoutVars>
          <dgm:bulletEnabled val="1"/>
        </dgm:presLayoutVars>
      </dgm:prSet>
      <dgm:spPr/>
      <dgm:t>
        <a:bodyPr/>
        <a:lstStyle/>
        <a:p>
          <a:endParaRPr lang="en-US"/>
        </a:p>
      </dgm:t>
    </dgm:pt>
    <dgm:pt modelId="{FF7BF7FB-6612-4D93-86EC-99CAE09C86C6}" type="pres">
      <dgm:prSet presAssocID="{F6750D43-B52D-4ACB-8D0E-17A111FAE7D8}" presName="ThreeConn_1-2" presStyleLbl="fgAccFollowNode1" presStyleIdx="0" presStyleCnt="2">
        <dgm:presLayoutVars>
          <dgm:bulletEnabled val="1"/>
        </dgm:presLayoutVars>
      </dgm:prSet>
      <dgm:spPr/>
      <dgm:t>
        <a:bodyPr/>
        <a:lstStyle/>
        <a:p>
          <a:endParaRPr lang="en-US"/>
        </a:p>
      </dgm:t>
    </dgm:pt>
    <dgm:pt modelId="{E672BF37-5EBF-4B3C-983A-C290D41676A1}" type="pres">
      <dgm:prSet presAssocID="{F6750D43-B52D-4ACB-8D0E-17A111FAE7D8}" presName="ThreeConn_2-3" presStyleLbl="fgAccFollowNode1" presStyleIdx="1" presStyleCnt="2">
        <dgm:presLayoutVars>
          <dgm:bulletEnabled val="1"/>
        </dgm:presLayoutVars>
      </dgm:prSet>
      <dgm:spPr/>
      <dgm:t>
        <a:bodyPr/>
        <a:lstStyle/>
        <a:p>
          <a:endParaRPr lang="en-US"/>
        </a:p>
      </dgm:t>
    </dgm:pt>
    <dgm:pt modelId="{A73536D0-21DF-4893-BA47-D0C28E032F5A}" type="pres">
      <dgm:prSet presAssocID="{F6750D43-B52D-4ACB-8D0E-17A111FAE7D8}" presName="ThreeNodes_1_text" presStyleLbl="node1" presStyleIdx="2" presStyleCnt="3">
        <dgm:presLayoutVars>
          <dgm:bulletEnabled val="1"/>
        </dgm:presLayoutVars>
      </dgm:prSet>
      <dgm:spPr/>
      <dgm:t>
        <a:bodyPr/>
        <a:lstStyle/>
        <a:p>
          <a:endParaRPr lang="en-US"/>
        </a:p>
      </dgm:t>
    </dgm:pt>
    <dgm:pt modelId="{C3FB8738-B48F-4A64-AEE5-7E3D4C6D532E}" type="pres">
      <dgm:prSet presAssocID="{F6750D43-B52D-4ACB-8D0E-17A111FAE7D8}" presName="ThreeNodes_2_text" presStyleLbl="node1" presStyleIdx="2" presStyleCnt="3">
        <dgm:presLayoutVars>
          <dgm:bulletEnabled val="1"/>
        </dgm:presLayoutVars>
      </dgm:prSet>
      <dgm:spPr/>
      <dgm:t>
        <a:bodyPr/>
        <a:lstStyle/>
        <a:p>
          <a:endParaRPr lang="en-US"/>
        </a:p>
      </dgm:t>
    </dgm:pt>
    <dgm:pt modelId="{311898FB-E440-4DCD-B078-7EC029E536CA}" type="pres">
      <dgm:prSet presAssocID="{F6750D43-B52D-4ACB-8D0E-17A111FAE7D8}" presName="ThreeNodes_3_text" presStyleLbl="node1" presStyleIdx="2" presStyleCnt="3">
        <dgm:presLayoutVars>
          <dgm:bulletEnabled val="1"/>
        </dgm:presLayoutVars>
      </dgm:prSet>
      <dgm:spPr/>
      <dgm:t>
        <a:bodyPr/>
        <a:lstStyle/>
        <a:p>
          <a:endParaRPr lang="en-US"/>
        </a:p>
      </dgm:t>
    </dgm:pt>
  </dgm:ptLst>
  <dgm:cxnLst>
    <dgm:cxn modelId="{693A856D-A4D6-4A66-9A5F-9A35542AF1E6}" srcId="{F6750D43-B52D-4ACB-8D0E-17A111FAE7D8}" destId="{56D13B37-FDF4-4C99-A0E6-B43B7B385911}" srcOrd="2" destOrd="0" parTransId="{B2EF488B-513C-4BB2-8CE1-E957DA113BDF}" sibTransId="{9727C911-02E8-4085-B179-617CF1B61418}"/>
    <dgm:cxn modelId="{59DE4CCA-C69E-4385-B6B6-1D3F1B892985}" type="presOf" srcId="{D82ECB72-E7A4-4565-B032-035E345A405C}" destId="{D3FCBEB8-DD24-4216-98E1-AE2FB525742C}" srcOrd="0" destOrd="0" presId="urn:microsoft.com/office/officeart/2005/8/layout/vProcess5"/>
    <dgm:cxn modelId="{ECABBF64-F617-4846-82D2-BFE10944E2E4}" type="presOf" srcId="{D82ECB72-E7A4-4565-B032-035E345A405C}" destId="{C3FB8738-B48F-4A64-AEE5-7E3D4C6D532E}" srcOrd="1" destOrd="0" presId="urn:microsoft.com/office/officeart/2005/8/layout/vProcess5"/>
    <dgm:cxn modelId="{807E2120-38FF-49C0-9FBA-D3B5CDB0FCA7}" type="presOf" srcId="{045FEBC4-17D4-429F-A11E-33F99B8795DD}" destId="{A73536D0-21DF-4893-BA47-D0C28E032F5A}" srcOrd="1" destOrd="0" presId="urn:microsoft.com/office/officeart/2005/8/layout/vProcess5"/>
    <dgm:cxn modelId="{673A8E4A-8162-4907-933E-9EBF05F8D3E0}" srcId="{F6750D43-B52D-4ACB-8D0E-17A111FAE7D8}" destId="{D82ECB72-E7A4-4565-B032-035E345A405C}" srcOrd="1" destOrd="0" parTransId="{1255A7A6-9935-4E48-8D17-4C218051CD13}" sibTransId="{E205388F-7C17-4DDD-A6DF-98129BD67CB5}"/>
    <dgm:cxn modelId="{E312ACDD-4AF8-41C9-8752-01E901C83E23}" type="presOf" srcId="{F6750D43-B52D-4ACB-8D0E-17A111FAE7D8}" destId="{620A188A-983C-4728-96FE-B2829119E689}" srcOrd="0" destOrd="0" presId="urn:microsoft.com/office/officeart/2005/8/layout/vProcess5"/>
    <dgm:cxn modelId="{3A847DDE-4B0B-45F4-ACD3-0D4F9098E01B}" type="presOf" srcId="{56D13B37-FDF4-4C99-A0E6-B43B7B385911}" destId="{311898FB-E440-4DCD-B078-7EC029E536CA}" srcOrd="1" destOrd="0" presId="urn:microsoft.com/office/officeart/2005/8/layout/vProcess5"/>
    <dgm:cxn modelId="{F2646F8C-C03C-42FB-B2B5-B3048007D3B7}" type="presOf" srcId="{045FEBC4-17D4-429F-A11E-33F99B8795DD}" destId="{812371A4-BF5B-4F02-AC8E-12BA42DBE594}" srcOrd="0" destOrd="0" presId="urn:microsoft.com/office/officeart/2005/8/layout/vProcess5"/>
    <dgm:cxn modelId="{20A59562-F41F-4ED2-8104-8FB51CF5292F}" srcId="{F6750D43-B52D-4ACB-8D0E-17A111FAE7D8}" destId="{045FEBC4-17D4-429F-A11E-33F99B8795DD}" srcOrd="0" destOrd="0" parTransId="{F6508012-1B5D-4DEE-B6C0-EBC3872EF23B}" sibTransId="{BEB40408-198B-42AD-816A-EACC96D23D0D}"/>
    <dgm:cxn modelId="{DF885723-1217-431E-8A2C-6FC75574DE00}" type="presOf" srcId="{BEB40408-198B-42AD-816A-EACC96D23D0D}" destId="{FF7BF7FB-6612-4D93-86EC-99CAE09C86C6}" srcOrd="0" destOrd="0" presId="urn:microsoft.com/office/officeart/2005/8/layout/vProcess5"/>
    <dgm:cxn modelId="{D2A048C0-5ABF-4B89-8A3B-AA2B829B4775}" type="presOf" srcId="{E205388F-7C17-4DDD-A6DF-98129BD67CB5}" destId="{E672BF37-5EBF-4B3C-983A-C290D41676A1}" srcOrd="0" destOrd="0" presId="urn:microsoft.com/office/officeart/2005/8/layout/vProcess5"/>
    <dgm:cxn modelId="{C32BFDEA-3A54-4E84-A6D8-0CAB016E4642}" type="presOf" srcId="{56D13B37-FDF4-4C99-A0E6-B43B7B385911}" destId="{B9BB99B2-3E4F-41B6-9F2D-D4502709D2FF}" srcOrd="0" destOrd="0" presId="urn:microsoft.com/office/officeart/2005/8/layout/vProcess5"/>
    <dgm:cxn modelId="{15A3D939-0495-46E9-955A-9DC8AEB4D00F}" type="presParOf" srcId="{620A188A-983C-4728-96FE-B2829119E689}" destId="{CEE8CFD3-CD2A-4C87-AA9A-99BBC61CBF3F}" srcOrd="0" destOrd="0" presId="urn:microsoft.com/office/officeart/2005/8/layout/vProcess5"/>
    <dgm:cxn modelId="{C43368E4-A7E7-4565-A91A-ADA04F0FA4DE}" type="presParOf" srcId="{620A188A-983C-4728-96FE-B2829119E689}" destId="{812371A4-BF5B-4F02-AC8E-12BA42DBE594}" srcOrd="1" destOrd="0" presId="urn:microsoft.com/office/officeart/2005/8/layout/vProcess5"/>
    <dgm:cxn modelId="{3BCC7EBB-9E9C-4D58-AD1D-0BFBFDC957CD}" type="presParOf" srcId="{620A188A-983C-4728-96FE-B2829119E689}" destId="{D3FCBEB8-DD24-4216-98E1-AE2FB525742C}" srcOrd="2" destOrd="0" presId="urn:microsoft.com/office/officeart/2005/8/layout/vProcess5"/>
    <dgm:cxn modelId="{1CA1597A-7D76-45CF-9C87-84D2C76D6A49}" type="presParOf" srcId="{620A188A-983C-4728-96FE-B2829119E689}" destId="{B9BB99B2-3E4F-41B6-9F2D-D4502709D2FF}" srcOrd="3" destOrd="0" presId="urn:microsoft.com/office/officeart/2005/8/layout/vProcess5"/>
    <dgm:cxn modelId="{FB605239-55CE-4A49-8E58-4C7D9040E2C1}" type="presParOf" srcId="{620A188A-983C-4728-96FE-B2829119E689}" destId="{FF7BF7FB-6612-4D93-86EC-99CAE09C86C6}" srcOrd="4" destOrd="0" presId="urn:microsoft.com/office/officeart/2005/8/layout/vProcess5"/>
    <dgm:cxn modelId="{6DC17C5B-2599-4572-B3B1-FFF863615E0D}" type="presParOf" srcId="{620A188A-983C-4728-96FE-B2829119E689}" destId="{E672BF37-5EBF-4B3C-983A-C290D41676A1}" srcOrd="5" destOrd="0" presId="urn:microsoft.com/office/officeart/2005/8/layout/vProcess5"/>
    <dgm:cxn modelId="{E5407798-2A68-4A18-AB66-D5C28A39118A}" type="presParOf" srcId="{620A188A-983C-4728-96FE-B2829119E689}" destId="{A73536D0-21DF-4893-BA47-D0C28E032F5A}" srcOrd="6" destOrd="0" presId="urn:microsoft.com/office/officeart/2005/8/layout/vProcess5"/>
    <dgm:cxn modelId="{7A61A98F-6174-401C-B4CE-EAE6EB7AB161}" type="presParOf" srcId="{620A188A-983C-4728-96FE-B2829119E689}" destId="{C3FB8738-B48F-4A64-AEE5-7E3D4C6D532E}" srcOrd="7" destOrd="0" presId="urn:microsoft.com/office/officeart/2005/8/layout/vProcess5"/>
    <dgm:cxn modelId="{5BBD1ADB-B693-4217-ACAF-667D4AD914B3}" type="presParOf" srcId="{620A188A-983C-4728-96FE-B2829119E689}" destId="{311898FB-E440-4DCD-B078-7EC029E536CA}"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603AF1-9B35-405D-88C8-6B6C690B6ACA}" type="doc">
      <dgm:prSet loTypeId="urn:microsoft.com/office/officeart/2005/8/layout/process1" loCatId="process" qsTypeId="urn:microsoft.com/office/officeart/2005/8/quickstyle/simple1" qsCatId="simple" csTypeId="urn:microsoft.com/office/officeart/2005/8/colors/accent1_2" csCatId="accent1" phldr="1"/>
      <dgm:spPr/>
    </dgm:pt>
    <dgm:pt modelId="{EDB60305-D946-4FA6-9FC0-FCD064BFB77C}">
      <dgm:prSet phldrT="[Text]"/>
      <dgm:spPr/>
      <dgm:t>
        <a:bodyPr/>
        <a:lstStyle/>
        <a:p>
          <a:r>
            <a:rPr lang="es-EC" dirty="0" smtClean="0"/>
            <a:t>GESTIÓN DE CINES</a:t>
          </a:r>
          <a:endParaRPr lang="en-US" dirty="0"/>
        </a:p>
      </dgm:t>
    </dgm:pt>
    <dgm:pt modelId="{DFDAA9C2-C47B-4ECB-B904-88F6D732C162}" type="parTrans" cxnId="{C247088D-E40A-4D07-835E-BFCA22843A41}">
      <dgm:prSet/>
      <dgm:spPr/>
      <dgm:t>
        <a:bodyPr/>
        <a:lstStyle/>
        <a:p>
          <a:endParaRPr lang="en-US"/>
        </a:p>
      </dgm:t>
    </dgm:pt>
    <dgm:pt modelId="{32FC59A1-1582-413B-B87F-F8F8909C2AA2}" type="sibTrans" cxnId="{C247088D-E40A-4D07-835E-BFCA22843A41}">
      <dgm:prSet/>
      <dgm:spPr/>
      <dgm:t>
        <a:bodyPr/>
        <a:lstStyle/>
        <a:p>
          <a:endParaRPr lang="en-US"/>
        </a:p>
      </dgm:t>
    </dgm:pt>
    <dgm:pt modelId="{26097CEE-C881-4ACB-B71F-91FB214CDC3F}" type="pres">
      <dgm:prSet presAssocID="{36603AF1-9B35-405D-88C8-6B6C690B6ACA}" presName="Name0" presStyleCnt="0">
        <dgm:presLayoutVars>
          <dgm:dir/>
          <dgm:resizeHandles val="exact"/>
        </dgm:presLayoutVars>
      </dgm:prSet>
      <dgm:spPr/>
    </dgm:pt>
    <dgm:pt modelId="{F99A75BB-3663-4BA7-BDC8-0C0F9F51ADE7}" type="pres">
      <dgm:prSet presAssocID="{EDB60305-D946-4FA6-9FC0-FCD064BFB77C}" presName="node" presStyleLbl="node1" presStyleIdx="0" presStyleCnt="1" custLinFactNeighborY="-19865">
        <dgm:presLayoutVars>
          <dgm:bulletEnabled val="1"/>
        </dgm:presLayoutVars>
      </dgm:prSet>
      <dgm:spPr/>
      <dgm:t>
        <a:bodyPr/>
        <a:lstStyle/>
        <a:p>
          <a:endParaRPr lang="en-US"/>
        </a:p>
      </dgm:t>
    </dgm:pt>
  </dgm:ptLst>
  <dgm:cxnLst>
    <dgm:cxn modelId="{5D740BC6-6F42-48D9-9462-51E593B05E46}" type="presOf" srcId="{36603AF1-9B35-405D-88C8-6B6C690B6ACA}" destId="{26097CEE-C881-4ACB-B71F-91FB214CDC3F}" srcOrd="0" destOrd="0" presId="urn:microsoft.com/office/officeart/2005/8/layout/process1"/>
    <dgm:cxn modelId="{06C0E7C0-0CC8-4095-98AD-4DFCC5004622}" type="presOf" srcId="{EDB60305-D946-4FA6-9FC0-FCD064BFB77C}" destId="{F99A75BB-3663-4BA7-BDC8-0C0F9F51ADE7}" srcOrd="0" destOrd="0" presId="urn:microsoft.com/office/officeart/2005/8/layout/process1"/>
    <dgm:cxn modelId="{C247088D-E40A-4D07-835E-BFCA22843A41}" srcId="{36603AF1-9B35-405D-88C8-6B6C690B6ACA}" destId="{EDB60305-D946-4FA6-9FC0-FCD064BFB77C}" srcOrd="0" destOrd="0" parTransId="{DFDAA9C2-C47B-4ECB-B904-88F6D732C162}" sibTransId="{32FC59A1-1582-413B-B87F-F8F8909C2AA2}"/>
    <dgm:cxn modelId="{4CD4AFE0-A0E8-47DE-8CD5-CAC72965901E}" type="presParOf" srcId="{26097CEE-C881-4ACB-B71F-91FB214CDC3F}" destId="{F99A75BB-3663-4BA7-BDC8-0C0F9F51ADE7}" srcOrd="0"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618A7A-2869-47AB-BB2F-8CB496CFA45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5326FAB-DB67-4A6C-8D9A-BA86D21F444B}">
      <dgm:prSet phldrT="[Text]" custT="1"/>
      <dgm:spPr/>
      <dgm:t>
        <a:bodyPr/>
        <a:lstStyle/>
        <a:p>
          <a:r>
            <a:rPr lang="es-EC" sz="3600" dirty="0" smtClean="0"/>
            <a:t>Las librerías HAW </a:t>
          </a:r>
          <a:r>
            <a:rPr lang="es-EC" sz="3600" dirty="0" err="1" smtClean="0"/>
            <a:t>HAW</a:t>
          </a:r>
          <a:r>
            <a:rPr lang="es-EC" sz="3600" dirty="0" smtClean="0"/>
            <a:t> fueron de fácil aplicación en el proyecto.</a:t>
          </a:r>
          <a:endParaRPr lang="en-US" sz="3600" dirty="0"/>
        </a:p>
      </dgm:t>
    </dgm:pt>
    <dgm:pt modelId="{70F3F3A4-437C-4ABB-B15B-26D8DE8DD8BC}" type="parTrans" cxnId="{2000F716-D830-4442-8CA5-B6FCA88699A6}">
      <dgm:prSet/>
      <dgm:spPr/>
      <dgm:t>
        <a:bodyPr/>
        <a:lstStyle/>
        <a:p>
          <a:endParaRPr lang="en-US"/>
        </a:p>
      </dgm:t>
    </dgm:pt>
    <dgm:pt modelId="{0ED0EB63-7B02-4759-8EAD-B5A80478C917}" type="sibTrans" cxnId="{2000F716-D830-4442-8CA5-B6FCA88699A6}">
      <dgm:prSet/>
      <dgm:spPr/>
      <dgm:t>
        <a:bodyPr/>
        <a:lstStyle/>
        <a:p>
          <a:endParaRPr lang="en-US"/>
        </a:p>
      </dgm:t>
    </dgm:pt>
    <dgm:pt modelId="{4A67F88F-61B1-4860-ADC1-413778FA4710}">
      <dgm:prSet phldrT="[Text]" custT="1"/>
      <dgm:spPr/>
      <dgm:t>
        <a:bodyPr/>
        <a:lstStyle/>
        <a:p>
          <a:r>
            <a:rPr lang="es-EC" sz="3600" dirty="0" smtClean="0">
              <a:solidFill>
                <a:schemeClr val="bg1"/>
              </a:solidFill>
            </a:rPr>
            <a:t>La metodología XP aportó una nueva concepción a cerca del Desarrollo de Proyectos.</a:t>
          </a:r>
          <a:endParaRPr lang="en-US" sz="3600" dirty="0">
            <a:solidFill>
              <a:schemeClr val="bg1"/>
            </a:solidFill>
          </a:endParaRPr>
        </a:p>
      </dgm:t>
    </dgm:pt>
    <dgm:pt modelId="{7F515AD3-F3AC-4B7C-A180-37B131A266E7}" type="parTrans" cxnId="{3F9272BA-BFDE-4224-ACFE-9F20CF3B9A76}">
      <dgm:prSet/>
      <dgm:spPr/>
      <dgm:t>
        <a:bodyPr/>
        <a:lstStyle/>
        <a:p>
          <a:endParaRPr lang="en-US"/>
        </a:p>
      </dgm:t>
    </dgm:pt>
    <dgm:pt modelId="{A2F8ABDE-0B62-45F3-82ED-E9298E0D84BD}" type="sibTrans" cxnId="{3F9272BA-BFDE-4224-ACFE-9F20CF3B9A76}">
      <dgm:prSet/>
      <dgm:spPr/>
      <dgm:t>
        <a:bodyPr/>
        <a:lstStyle/>
        <a:p>
          <a:endParaRPr lang="en-US"/>
        </a:p>
      </dgm:t>
    </dgm:pt>
    <dgm:pt modelId="{1EC91CEE-0706-4C6F-9D9D-818B07EF1D65}" type="pres">
      <dgm:prSet presAssocID="{82618A7A-2869-47AB-BB2F-8CB496CFA456}" presName="linear" presStyleCnt="0">
        <dgm:presLayoutVars>
          <dgm:dir/>
          <dgm:animLvl val="lvl"/>
          <dgm:resizeHandles val="exact"/>
        </dgm:presLayoutVars>
      </dgm:prSet>
      <dgm:spPr/>
      <dgm:t>
        <a:bodyPr/>
        <a:lstStyle/>
        <a:p>
          <a:endParaRPr lang="en-US"/>
        </a:p>
      </dgm:t>
    </dgm:pt>
    <dgm:pt modelId="{79442527-266E-4B92-A0D1-A996CB11C5D3}" type="pres">
      <dgm:prSet presAssocID="{55326FAB-DB67-4A6C-8D9A-BA86D21F444B}" presName="parentLin" presStyleCnt="0"/>
      <dgm:spPr/>
    </dgm:pt>
    <dgm:pt modelId="{073943D3-85B6-4F77-B1E3-9FE48CB16530}" type="pres">
      <dgm:prSet presAssocID="{55326FAB-DB67-4A6C-8D9A-BA86D21F444B}" presName="parentLeftMargin" presStyleLbl="node1" presStyleIdx="0" presStyleCnt="2"/>
      <dgm:spPr/>
      <dgm:t>
        <a:bodyPr/>
        <a:lstStyle/>
        <a:p>
          <a:endParaRPr lang="en-US"/>
        </a:p>
      </dgm:t>
    </dgm:pt>
    <dgm:pt modelId="{3CFB4119-BA85-4466-ACFF-4CED438A7B97}" type="pres">
      <dgm:prSet presAssocID="{55326FAB-DB67-4A6C-8D9A-BA86D21F444B}" presName="parentText" presStyleLbl="node1" presStyleIdx="0" presStyleCnt="2" custScaleX="142997" custScaleY="392987">
        <dgm:presLayoutVars>
          <dgm:chMax val="0"/>
          <dgm:bulletEnabled val="1"/>
        </dgm:presLayoutVars>
      </dgm:prSet>
      <dgm:spPr/>
      <dgm:t>
        <a:bodyPr/>
        <a:lstStyle/>
        <a:p>
          <a:endParaRPr lang="en-US"/>
        </a:p>
      </dgm:t>
    </dgm:pt>
    <dgm:pt modelId="{67E4EABE-9C32-4987-9AB9-884AEB49E754}" type="pres">
      <dgm:prSet presAssocID="{55326FAB-DB67-4A6C-8D9A-BA86D21F444B}" presName="negativeSpace" presStyleCnt="0"/>
      <dgm:spPr/>
    </dgm:pt>
    <dgm:pt modelId="{0947F1D7-B244-4498-900A-B001DA9EB56C}" type="pres">
      <dgm:prSet presAssocID="{55326FAB-DB67-4A6C-8D9A-BA86D21F444B}" presName="childText" presStyleLbl="conFgAcc1" presStyleIdx="0" presStyleCnt="2">
        <dgm:presLayoutVars>
          <dgm:bulletEnabled val="1"/>
        </dgm:presLayoutVars>
      </dgm:prSet>
      <dgm:spPr>
        <a:noFill/>
      </dgm:spPr>
      <dgm:t>
        <a:bodyPr/>
        <a:lstStyle/>
        <a:p>
          <a:endParaRPr lang="en-US"/>
        </a:p>
      </dgm:t>
    </dgm:pt>
    <dgm:pt modelId="{18B6B2AA-7005-46EB-9E1A-92D4D6864946}" type="pres">
      <dgm:prSet presAssocID="{0ED0EB63-7B02-4759-8EAD-B5A80478C917}" presName="spaceBetweenRectangles" presStyleCnt="0"/>
      <dgm:spPr/>
    </dgm:pt>
    <dgm:pt modelId="{F36C73DD-3FF1-4AA9-B7E0-698A53259B33}" type="pres">
      <dgm:prSet presAssocID="{4A67F88F-61B1-4860-ADC1-413778FA4710}" presName="parentLin" presStyleCnt="0"/>
      <dgm:spPr/>
    </dgm:pt>
    <dgm:pt modelId="{E590DE84-57A0-4D1D-9C8B-3280E896C852}" type="pres">
      <dgm:prSet presAssocID="{4A67F88F-61B1-4860-ADC1-413778FA4710}" presName="parentLeftMargin" presStyleLbl="node1" presStyleIdx="0" presStyleCnt="2"/>
      <dgm:spPr/>
      <dgm:t>
        <a:bodyPr/>
        <a:lstStyle/>
        <a:p>
          <a:endParaRPr lang="en-US"/>
        </a:p>
      </dgm:t>
    </dgm:pt>
    <dgm:pt modelId="{6CC4CF0E-6659-4ED3-A6B8-5445EA7A077C}" type="pres">
      <dgm:prSet presAssocID="{4A67F88F-61B1-4860-ADC1-413778FA4710}" presName="parentText" presStyleLbl="node1" presStyleIdx="1" presStyleCnt="2" custScaleX="142997" custScaleY="484584">
        <dgm:presLayoutVars>
          <dgm:chMax val="0"/>
          <dgm:bulletEnabled val="1"/>
        </dgm:presLayoutVars>
      </dgm:prSet>
      <dgm:spPr/>
      <dgm:t>
        <a:bodyPr/>
        <a:lstStyle/>
        <a:p>
          <a:endParaRPr lang="en-US"/>
        </a:p>
      </dgm:t>
    </dgm:pt>
    <dgm:pt modelId="{C033BC73-A810-4ADC-B6EC-A7D9210CC97F}" type="pres">
      <dgm:prSet presAssocID="{4A67F88F-61B1-4860-ADC1-413778FA4710}" presName="negativeSpace" presStyleCnt="0"/>
      <dgm:spPr/>
    </dgm:pt>
    <dgm:pt modelId="{4F7151E4-A773-4E66-9396-B695F75F634A}" type="pres">
      <dgm:prSet presAssocID="{4A67F88F-61B1-4860-ADC1-413778FA4710}" presName="childText" presStyleLbl="conFgAcc1" presStyleIdx="1" presStyleCnt="2" custLinFactNeighborX="-2679" custLinFactNeighborY="-7133">
        <dgm:presLayoutVars>
          <dgm:bulletEnabled val="1"/>
        </dgm:presLayoutVars>
      </dgm:prSet>
      <dgm:spPr>
        <a:noFill/>
      </dgm:spPr>
      <dgm:t>
        <a:bodyPr/>
        <a:lstStyle/>
        <a:p>
          <a:endParaRPr lang="en-US"/>
        </a:p>
      </dgm:t>
    </dgm:pt>
  </dgm:ptLst>
  <dgm:cxnLst>
    <dgm:cxn modelId="{3F9272BA-BFDE-4224-ACFE-9F20CF3B9A76}" srcId="{82618A7A-2869-47AB-BB2F-8CB496CFA456}" destId="{4A67F88F-61B1-4860-ADC1-413778FA4710}" srcOrd="1" destOrd="0" parTransId="{7F515AD3-F3AC-4B7C-A180-37B131A266E7}" sibTransId="{A2F8ABDE-0B62-45F3-82ED-E9298E0D84BD}"/>
    <dgm:cxn modelId="{FD025070-D2A4-47D6-BE4A-C747131F8478}" type="presOf" srcId="{55326FAB-DB67-4A6C-8D9A-BA86D21F444B}" destId="{3CFB4119-BA85-4466-ACFF-4CED438A7B97}" srcOrd="1" destOrd="0" presId="urn:microsoft.com/office/officeart/2005/8/layout/list1"/>
    <dgm:cxn modelId="{F2DD90E5-0976-4974-9806-4D19A606D093}" type="presOf" srcId="{4A67F88F-61B1-4860-ADC1-413778FA4710}" destId="{6CC4CF0E-6659-4ED3-A6B8-5445EA7A077C}" srcOrd="1" destOrd="0" presId="urn:microsoft.com/office/officeart/2005/8/layout/list1"/>
    <dgm:cxn modelId="{BD60E2AA-3BAA-4B08-9CFC-882AE5C33DFB}" type="presOf" srcId="{82618A7A-2869-47AB-BB2F-8CB496CFA456}" destId="{1EC91CEE-0706-4C6F-9D9D-818B07EF1D65}" srcOrd="0" destOrd="0" presId="urn:microsoft.com/office/officeart/2005/8/layout/list1"/>
    <dgm:cxn modelId="{2000F716-D830-4442-8CA5-B6FCA88699A6}" srcId="{82618A7A-2869-47AB-BB2F-8CB496CFA456}" destId="{55326FAB-DB67-4A6C-8D9A-BA86D21F444B}" srcOrd="0" destOrd="0" parTransId="{70F3F3A4-437C-4ABB-B15B-26D8DE8DD8BC}" sibTransId="{0ED0EB63-7B02-4759-8EAD-B5A80478C917}"/>
    <dgm:cxn modelId="{2207FCEE-565F-4AF0-8D78-E0F7B4C06711}" type="presOf" srcId="{55326FAB-DB67-4A6C-8D9A-BA86D21F444B}" destId="{073943D3-85B6-4F77-B1E3-9FE48CB16530}" srcOrd="0" destOrd="0" presId="urn:microsoft.com/office/officeart/2005/8/layout/list1"/>
    <dgm:cxn modelId="{CF7BBE2E-3B44-4525-9494-FCDA24B53A2B}" type="presOf" srcId="{4A67F88F-61B1-4860-ADC1-413778FA4710}" destId="{E590DE84-57A0-4D1D-9C8B-3280E896C852}" srcOrd="0" destOrd="0" presId="urn:microsoft.com/office/officeart/2005/8/layout/list1"/>
    <dgm:cxn modelId="{28739DE4-3E9C-4E6B-8E0B-30D217B858B3}" type="presParOf" srcId="{1EC91CEE-0706-4C6F-9D9D-818B07EF1D65}" destId="{79442527-266E-4B92-A0D1-A996CB11C5D3}" srcOrd="0" destOrd="0" presId="urn:microsoft.com/office/officeart/2005/8/layout/list1"/>
    <dgm:cxn modelId="{F213D2A9-DC32-42C0-B26E-ED1F6BF158D7}" type="presParOf" srcId="{79442527-266E-4B92-A0D1-A996CB11C5D3}" destId="{073943D3-85B6-4F77-B1E3-9FE48CB16530}" srcOrd="0" destOrd="0" presId="urn:microsoft.com/office/officeart/2005/8/layout/list1"/>
    <dgm:cxn modelId="{657D8C98-8B96-4CCD-AE0A-4DF83468DF15}" type="presParOf" srcId="{79442527-266E-4B92-A0D1-A996CB11C5D3}" destId="{3CFB4119-BA85-4466-ACFF-4CED438A7B97}" srcOrd="1" destOrd="0" presId="urn:microsoft.com/office/officeart/2005/8/layout/list1"/>
    <dgm:cxn modelId="{105FACA4-95AF-4A51-8810-7D0D5E561585}" type="presParOf" srcId="{1EC91CEE-0706-4C6F-9D9D-818B07EF1D65}" destId="{67E4EABE-9C32-4987-9AB9-884AEB49E754}" srcOrd="1" destOrd="0" presId="urn:microsoft.com/office/officeart/2005/8/layout/list1"/>
    <dgm:cxn modelId="{4CBA9697-D30D-4FC5-9FC4-1E13CEB98EE5}" type="presParOf" srcId="{1EC91CEE-0706-4C6F-9D9D-818B07EF1D65}" destId="{0947F1D7-B244-4498-900A-B001DA9EB56C}" srcOrd="2" destOrd="0" presId="urn:microsoft.com/office/officeart/2005/8/layout/list1"/>
    <dgm:cxn modelId="{23DD5DE5-BC80-446D-8DB1-0F36B7BC6E36}" type="presParOf" srcId="{1EC91CEE-0706-4C6F-9D9D-818B07EF1D65}" destId="{18B6B2AA-7005-46EB-9E1A-92D4D6864946}" srcOrd="3" destOrd="0" presId="urn:microsoft.com/office/officeart/2005/8/layout/list1"/>
    <dgm:cxn modelId="{9D954288-FE44-45D6-8DEA-93EF019B7AD1}" type="presParOf" srcId="{1EC91CEE-0706-4C6F-9D9D-818B07EF1D65}" destId="{F36C73DD-3FF1-4AA9-B7E0-698A53259B33}" srcOrd="4" destOrd="0" presId="urn:microsoft.com/office/officeart/2005/8/layout/list1"/>
    <dgm:cxn modelId="{FF68F51C-2C28-451F-8562-A472BBFEE817}" type="presParOf" srcId="{F36C73DD-3FF1-4AA9-B7E0-698A53259B33}" destId="{E590DE84-57A0-4D1D-9C8B-3280E896C852}" srcOrd="0" destOrd="0" presId="urn:microsoft.com/office/officeart/2005/8/layout/list1"/>
    <dgm:cxn modelId="{44CB79AD-7EB6-4B4B-BCAF-8D1C4F6A84FE}" type="presParOf" srcId="{F36C73DD-3FF1-4AA9-B7E0-698A53259B33}" destId="{6CC4CF0E-6659-4ED3-A6B8-5445EA7A077C}" srcOrd="1" destOrd="0" presId="urn:microsoft.com/office/officeart/2005/8/layout/list1"/>
    <dgm:cxn modelId="{A86B92D8-C1D7-4BD5-B41F-A40A3EEB8019}" type="presParOf" srcId="{1EC91CEE-0706-4C6F-9D9D-818B07EF1D65}" destId="{C033BC73-A810-4ADC-B6EC-A7D9210CC97F}" srcOrd="5" destOrd="0" presId="urn:microsoft.com/office/officeart/2005/8/layout/list1"/>
    <dgm:cxn modelId="{14AEB307-BF5D-4C02-BA9B-36079047C83B}" type="presParOf" srcId="{1EC91CEE-0706-4C6F-9D9D-818B07EF1D65}" destId="{4F7151E4-A773-4E66-9396-B695F75F634A}"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2618A7A-2869-47AB-BB2F-8CB496CFA45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5326FAB-DB67-4A6C-8D9A-BA86D21F444B}">
      <dgm:prSet phldrT="[Text]" custT="1"/>
      <dgm:spPr/>
      <dgm:t>
        <a:bodyPr/>
        <a:lstStyle/>
        <a:p>
          <a:r>
            <a:rPr lang="es-ES" sz="2800" dirty="0" smtClean="0">
              <a:solidFill>
                <a:schemeClr val="bg1"/>
              </a:solidFill>
            </a:rPr>
            <a:t>Se publicó el sitio en el IIS y a través de un </a:t>
          </a:r>
          <a:r>
            <a:rPr lang="es-ES" sz="2800" dirty="0" err="1" smtClean="0">
              <a:solidFill>
                <a:schemeClr val="bg1"/>
              </a:solidFill>
            </a:rPr>
            <a:t>router</a:t>
          </a:r>
          <a:r>
            <a:rPr lang="es-ES" sz="2800" dirty="0" smtClean="0">
              <a:solidFill>
                <a:schemeClr val="bg1"/>
              </a:solidFill>
            </a:rPr>
            <a:t> WIFI se logró acceder desde el dispositivo móvil al sistema de venta de boletos de cine, se accedió a través de un equipo </a:t>
          </a:r>
          <a:r>
            <a:rPr lang="es-ES" sz="2800" dirty="0" err="1" smtClean="0">
              <a:solidFill>
                <a:schemeClr val="bg1"/>
              </a:solidFill>
            </a:rPr>
            <a:t>BlackBerry</a:t>
          </a:r>
          <a:r>
            <a:rPr lang="es-ES" sz="2800" dirty="0" smtClean="0">
              <a:solidFill>
                <a:schemeClr val="bg1"/>
              </a:solidFill>
            </a:rPr>
            <a:t> 9800 y se realizó consultas de funciones, </a:t>
          </a:r>
          <a:r>
            <a:rPr lang="es-ES" sz="2800" dirty="0" err="1" smtClean="0">
              <a:solidFill>
                <a:schemeClr val="bg1"/>
              </a:solidFill>
            </a:rPr>
            <a:t>login</a:t>
          </a:r>
          <a:r>
            <a:rPr lang="es-ES" sz="2800" dirty="0" smtClean="0">
              <a:solidFill>
                <a:schemeClr val="bg1"/>
              </a:solidFill>
            </a:rPr>
            <a:t> de usuarios y la compra del boleto de forma exitosa cumpliendo así con el objetivo trazado al inicio de este proyecto</a:t>
          </a:r>
          <a:endParaRPr lang="en-US" sz="2800" dirty="0">
            <a:solidFill>
              <a:schemeClr val="bg1"/>
            </a:solidFill>
          </a:endParaRPr>
        </a:p>
      </dgm:t>
    </dgm:pt>
    <dgm:pt modelId="{70F3F3A4-437C-4ABB-B15B-26D8DE8DD8BC}" type="parTrans" cxnId="{2000F716-D830-4442-8CA5-B6FCA88699A6}">
      <dgm:prSet/>
      <dgm:spPr/>
      <dgm:t>
        <a:bodyPr/>
        <a:lstStyle/>
        <a:p>
          <a:endParaRPr lang="en-US"/>
        </a:p>
      </dgm:t>
    </dgm:pt>
    <dgm:pt modelId="{0ED0EB63-7B02-4759-8EAD-B5A80478C917}" type="sibTrans" cxnId="{2000F716-D830-4442-8CA5-B6FCA88699A6}">
      <dgm:prSet/>
      <dgm:spPr/>
      <dgm:t>
        <a:bodyPr/>
        <a:lstStyle/>
        <a:p>
          <a:endParaRPr lang="en-US"/>
        </a:p>
      </dgm:t>
    </dgm:pt>
    <dgm:pt modelId="{1EC91CEE-0706-4C6F-9D9D-818B07EF1D65}" type="pres">
      <dgm:prSet presAssocID="{82618A7A-2869-47AB-BB2F-8CB496CFA456}" presName="linear" presStyleCnt="0">
        <dgm:presLayoutVars>
          <dgm:dir/>
          <dgm:animLvl val="lvl"/>
          <dgm:resizeHandles val="exact"/>
        </dgm:presLayoutVars>
      </dgm:prSet>
      <dgm:spPr/>
      <dgm:t>
        <a:bodyPr/>
        <a:lstStyle/>
        <a:p>
          <a:endParaRPr lang="en-US"/>
        </a:p>
      </dgm:t>
    </dgm:pt>
    <dgm:pt modelId="{79442527-266E-4B92-A0D1-A996CB11C5D3}" type="pres">
      <dgm:prSet presAssocID="{55326FAB-DB67-4A6C-8D9A-BA86D21F444B}" presName="parentLin" presStyleCnt="0"/>
      <dgm:spPr/>
    </dgm:pt>
    <dgm:pt modelId="{073943D3-85B6-4F77-B1E3-9FE48CB16530}" type="pres">
      <dgm:prSet presAssocID="{55326FAB-DB67-4A6C-8D9A-BA86D21F444B}" presName="parentLeftMargin" presStyleLbl="node1" presStyleIdx="0" presStyleCnt="1"/>
      <dgm:spPr/>
      <dgm:t>
        <a:bodyPr/>
        <a:lstStyle/>
        <a:p>
          <a:endParaRPr lang="en-US"/>
        </a:p>
      </dgm:t>
    </dgm:pt>
    <dgm:pt modelId="{3CFB4119-BA85-4466-ACFF-4CED438A7B97}" type="pres">
      <dgm:prSet presAssocID="{55326FAB-DB67-4A6C-8D9A-BA86D21F444B}" presName="parentText" presStyleLbl="node1" presStyleIdx="0" presStyleCnt="1" custScaleX="142997" custScaleY="183237" custLinFactNeighborX="-6131" custLinFactNeighborY="2889">
        <dgm:presLayoutVars>
          <dgm:chMax val="0"/>
          <dgm:bulletEnabled val="1"/>
        </dgm:presLayoutVars>
      </dgm:prSet>
      <dgm:spPr/>
      <dgm:t>
        <a:bodyPr/>
        <a:lstStyle/>
        <a:p>
          <a:endParaRPr lang="en-US"/>
        </a:p>
      </dgm:t>
    </dgm:pt>
    <dgm:pt modelId="{67E4EABE-9C32-4987-9AB9-884AEB49E754}" type="pres">
      <dgm:prSet presAssocID="{55326FAB-DB67-4A6C-8D9A-BA86D21F444B}" presName="negativeSpace" presStyleCnt="0"/>
      <dgm:spPr/>
    </dgm:pt>
    <dgm:pt modelId="{0947F1D7-B244-4498-900A-B001DA9EB56C}" type="pres">
      <dgm:prSet presAssocID="{55326FAB-DB67-4A6C-8D9A-BA86D21F444B}" presName="childText" presStyleLbl="conFgAcc1" presStyleIdx="0" presStyleCnt="1">
        <dgm:presLayoutVars>
          <dgm:bulletEnabled val="1"/>
        </dgm:presLayoutVars>
      </dgm:prSet>
      <dgm:spPr>
        <a:noFill/>
      </dgm:spPr>
      <dgm:t>
        <a:bodyPr/>
        <a:lstStyle/>
        <a:p>
          <a:endParaRPr lang="en-US"/>
        </a:p>
      </dgm:t>
    </dgm:pt>
  </dgm:ptLst>
  <dgm:cxnLst>
    <dgm:cxn modelId="{AF2F444D-A8A7-44EC-A589-06150B0C52F0}" type="presOf" srcId="{55326FAB-DB67-4A6C-8D9A-BA86D21F444B}" destId="{3CFB4119-BA85-4466-ACFF-4CED438A7B97}" srcOrd="1" destOrd="0" presId="urn:microsoft.com/office/officeart/2005/8/layout/list1"/>
    <dgm:cxn modelId="{42982CF6-9C22-4A9C-AD18-8E1A1A087291}" type="presOf" srcId="{82618A7A-2869-47AB-BB2F-8CB496CFA456}" destId="{1EC91CEE-0706-4C6F-9D9D-818B07EF1D65}" srcOrd="0" destOrd="0" presId="urn:microsoft.com/office/officeart/2005/8/layout/list1"/>
    <dgm:cxn modelId="{D8E2F8D4-E8C9-4796-A8C0-D87F2CC96DEA}" type="presOf" srcId="{55326FAB-DB67-4A6C-8D9A-BA86D21F444B}" destId="{073943D3-85B6-4F77-B1E3-9FE48CB16530}" srcOrd="0" destOrd="0" presId="urn:microsoft.com/office/officeart/2005/8/layout/list1"/>
    <dgm:cxn modelId="{2000F716-D830-4442-8CA5-B6FCA88699A6}" srcId="{82618A7A-2869-47AB-BB2F-8CB496CFA456}" destId="{55326FAB-DB67-4A6C-8D9A-BA86D21F444B}" srcOrd="0" destOrd="0" parTransId="{70F3F3A4-437C-4ABB-B15B-26D8DE8DD8BC}" sibTransId="{0ED0EB63-7B02-4759-8EAD-B5A80478C917}"/>
    <dgm:cxn modelId="{6FB1F2C0-7867-4F81-B50D-9C9EAC51EF47}" type="presParOf" srcId="{1EC91CEE-0706-4C6F-9D9D-818B07EF1D65}" destId="{79442527-266E-4B92-A0D1-A996CB11C5D3}" srcOrd="0" destOrd="0" presId="urn:microsoft.com/office/officeart/2005/8/layout/list1"/>
    <dgm:cxn modelId="{6EE9B6FB-06A0-481E-AA30-C7FBABBD1E64}" type="presParOf" srcId="{79442527-266E-4B92-A0D1-A996CB11C5D3}" destId="{073943D3-85B6-4F77-B1E3-9FE48CB16530}" srcOrd="0" destOrd="0" presId="urn:microsoft.com/office/officeart/2005/8/layout/list1"/>
    <dgm:cxn modelId="{F09D319F-7D51-440F-874F-DECB4E204576}" type="presParOf" srcId="{79442527-266E-4B92-A0D1-A996CB11C5D3}" destId="{3CFB4119-BA85-4466-ACFF-4CED438A7B97}" srcOrd="1" destOrd="0" presId="urn:microsoft.com/office/officeart/2005/8/layout/list1"/>
    <dgm:cxn modelId="{DF6009A6-35AE-492D-B360-2A7C9A371FB4}" type="presParOf" srcId="{1EC91CEE-0706-4C6F-9D9D-818B07EF1D65}" destId="{67E4EABE-9C32-4987-9AB9-884AEB49E754}" srcOrd="1" destOrd="0" presId="urn:microsoft.com/office/officeart/2005/8/layout/list1"/>
    <dgm:cxn modelId="{00FA40E3-C567-4F63-BA74-C817C15CB6EA}" type="presParOf" srcId="{1EC91CEE-0706-4C6F-9D9D-818B07EF1D65}" destId="{0947F1D7-B244-4498-900A-B001DA9EB56C}"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DD2F96-D979-4EAC-9003-68636D2340FD}">
      <dsp:nvSpPr>
        <dsp:cNvPr id="0" name=""/>
        <dsp:cNvSpPr/>
      </dsp:nvSpPr>
      <dsp:spPr>
        <a:xfrm>
          <a:off x="0" y="85290"/>
          <a:ext cx="8077200" cy="4063990"/>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a:lnSpc>
              <a:spcPct val="90000"/>
            </a:lnSpc>
            <a:spcBef>
              <a:spcPct val="0"/>
            </a:spcBef>
            <a:spcAft>
              <a:spcPct val="35000"/>
            </a:spcAft>
          </a:pPr>
          <a:r>
            <a:rPr lang="es-EC" sz="3600" kern="1200" dirty="0" smtClean="0"/>
            <a:t>Analizar, diseñar, desarrollar e Implementar un S</a:t>
          </a:r>
          <a:r>
            <a:rPr lang="es-ES_tradnl" sz="3600" kern="1200" dirty="0" err="1" smtClean="0"/>
            <a:t>istema</a:t>
          </a:r>
          <a:r>
            <a:rPr lang="es-ES_tradnl" sz="3600" kern="1200" dirty="0" smtClean="0"/>
            <a:t> de venta de boletos de cine para </a:t>
          </a:r>
          <a:r>
            <a:rPr lang="es-ES_tradnl" sz="3600" kern="1200" dirty="0" err="1" smtClean="0"/>
            <a:t>SmartPhones</a:t>
          </a:r>
          <a:r>
            <a:rPr lang="es-ES_tradnl" sz="3600" kern="1200" dirty="0" smtClean="0"/>
            <a:t> utilizando Visual Studio </a:t>
          </a:r>
          <a:r>
            <a:rPr lang="es-ES_tradnl" sz="3600" kern="1200" dirty="0" err="1" smtClean="0"/>
            <a:t>.Net</a:t>
          </a:r>
          <a:r>
            <a:rPr lang="es-ES_tradnl" sz="3600" kern="1200" dirty="0" smtClean="0"/>
            <a:t>  2008 Express </a:t>
          </a:r>
          <a:r>
            <a:rPr lang="es-ES_tradnl" sz="3600" kern="1200" dirty="0" err="1" smtClean="0"/>
            <a:t>Edition</a:t>
          </a:r>
          <a:r>
            <a:rPr lang="es-ES_tradnl" sz="3600" kern="1200" dirty="0" smtClean="0"/>
            <a:t> y SQL Server 2005 Express </a:t>
          </a:r>
          <a:r>
            <a:rPr lang="es-ES_tradnl" sz="3600" kern="1200" dirty="0" err="1" smtClean="0"/>
            <a:t>Edition</a:t>
          </a:r>
          <a:r>
            <a:rPr lang="es-ES_tradnl" sz="3600" kern="1200" dirty="0" smtClean="0"/>
            <a:t>.</a:t>
          </a:r>
          <a:endParaRPr lang="en-US" sz="3600" kern="1200" dirty="0"/>
        </a:p>
      </dsp:txBody>
      <dsp:txXfrm>
        <a:off x="0" y="85290"/>
        <a:ext cx="8077200" cy="406399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47F1D7-B244-4498-900A-B001DA9EB56C}">
      <dsp:nvSpPr>
        <dsp:cNvPr id="0" name=""/>
        <dsp:cNvSpPr/>
      </dsp:nvSpPr>
      <dsp:spPr>
        <a:xfrm>
          <a:off x="0" y="2135433"/>
          <a:ext cx="8534400" cy="504000"/>
        </a:xfrm>
        <a:prstGeom prst="rect">
          <a:avLst/>
        </a:prstGeom>
        <a:no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FB4119-BA85-4466-ACFF-4CED438A7B97}">
      <dsp:nvSpPr>
        <dsp:cNvPr id="0" name=""/>
        <dsp:cNvSpPr/>
      </dsp:nvSpPr>
      <dsp:spPr>
        <a:xfrm>
          <a:off x="380999" y="127495"/>
          <a:ext cx="8125628" cy="23201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1066800">
            <a:lnSpc>
              <a:spcPct val="90000"/>
            </a:lnSpc>
            <a:spcBef>
              <a:spcPct val="0"/>
            </a:spcBef>
            <a:spcAft>
              <a:spcPct val="35000"/>
            </a:spcAft>
          </a:pPr>
          <a:r>
            <a:rPr lang="es-ES" sz="2400" kern="1200" dirty="0" smtClean="0">
              <a:solidFill>
                <a:schemeClr val="bg1"/>
              </a:solidFill>
            </a:rPr>
            <a:t>Se recomienda la utilización de </a:t>
          </a:r>
          <a:r>
            <a:rPr lang="es-ES" sz="2400" kern="1200" dirty="0" err="1" smtClean="0">
              <a:solidFill>
                <a:schemeClr val="bg1"/>
              </a:solidFill>
            </a:rPr>
            <a:t>.Net</a:t>
          </a:r>
          <a:r>
            <a:rPr lang="es-ES" sz="2400" kern="1200" dirty="0" smtClean="0">
              <a:solidFill>
                <a:schemeClr val="bg1"/>
              </a:solidFill>
            </a:rPr>
            <a:t> y </a:t>
          </a:r>
          <a:r>
            <a:rPr lang="es-ES" sz="2400" kern="1200" dirty="0" err="1" smtClean="0">
              <a:solidFill>
                <a:schemeClr val="bg1"/>
              </a:solidFill>
            </a:rPr>
            <a:t>Sql</a:t>
          </a:r>
          <a:r>
            <a:rPr lang="es-ES" sz="2400" kern="1200" dirty="0" smtClean="0">
              <a:solidFill>
                <a:schemeClr val="bg1"/>
              </a:solidFill>
            </a:rPr>
            <a:t> Server para el desarrollo de proyectos Web y móviles ya que se encuentra altamente difundido en el mercado y se considera que es un lenguaje muy sencillo de comprender y maneja todas las características de herencia, y programación orientada a objetos</a:t>
          </a:r>
          <a:endParaRPr lang="en-US" sz="2400" kern="1200" dirty="0">
            <a:solidFill>
              <a:schemeClr val="bg1"/>
            </a:solidFill>
          </a:endParaRPr>
        </a:p>
      </dsp:txBody>
      <dsp:txXfrm>
        <a:off x="380999" y="127495"/>
        <a:ext cx="8125628" cy="2320195"/>
      </dsp:txXfrm>
    </dsp:sp>
    <dsp:sp modelId="{4F7151E4-A773-4E66-9396-B695F75F634A}">
      <dsp:nvSpPr>
        <dsp:cNvPr id="0" name=""/>
        <dsp:cNvSpPr/>
      </dsp:nvSpPr>
      <dsp:spPr>
        <a:xfrm>
          <a:off x="0" y="4795761"/>
          <a:ext cx="8534400" cy="504000"/>
        </a:xfrm>
        <a:prstGeom prst="rect">
          <a:avLst/>
        </a:prstGeom>
        <a:no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C4CF0E-6659-4ED3-A6B8-5445EA7A077C}">
      <dsp:nvSpPr>
        <dsp:cNvPr id="0" name=""/>
        <dsp:cNvSpPr/>
      </dsp:nvSpPr>
      <dsp:spPr>
        <a:xfrm>
          <a:off x="405884" y="2747433"/>
          <a:ext cx="8125628" cy="234352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1422400">
            <a:lnSpc>
              <a:spcPct val="90000"/>
            </a:lnSpc>
            <a:spcBef>
              <a:spcPct val="0"/>
            </a:spcBef>
            <a:spcAft>
              <a:spcPct val="35000"/>
            </a:spcAft>
          </a:pPr>
          <a:r>
            <a:rPr lang="es-ES" sz="3200" kern="1200" dirty="0" smtClean="0">
              <a:solidFill>
                <a:schemeClr val="bg1"/>
              </a:solidFill>
            </a:rPr>
            <a:t>Se recomienda el uso de las librerías HAW </a:t>
          </a:r>
          <a:r>
            <a:rPr lang="es-ES" sz="3200" kern="1200" dirty="0" err="1" smtClean="0">
              <a:solidFill>
                <a:schemeClr val="bg1"/>
              </a:solidFill>
            </a:rPr>
            <a:t>HAW</a:t>
          </a:r>
          <a:r>
            <a:rPr lang="es-ES" sz="3200" kern="1200" dirty="0" smtClean="0">
              <a:solidFill>
                <a:schemeClr val="bg1"/>
              </a:solidFill>
            </a:rPr>
            <a:t> pues permiten la implementación de proyectos para sitios móviles utilizando el lenguaje </a:t>
          </a:r>
          <a:r>
            <a:rPr lang="es-ES" sz="3200" kern="1200" dirty="0" err="1" smtClean="0">
              <a:solidFill>
                <a:schemeClr val="bg1"/>
              </a:solidFill>
            </a:rPr>
            <a:t>.Net</a:t>
          </a:r>
          <a:r>
            <a:rPr lang="es-ES" sz="3200" kern="1200" dirty="0" smtClean="0">
              <a:solidFill>
                <a:schemeClr val="bg1"/>
              </a:solidFill>
            </a:rPr>
            <a:t> como si fuese un </a:t>
          </a:r>
          <a:r>
            <a:rPr lang="es-ES" sz="3200" kern="1200" dirty="0" err="1" smtClean="0">
              <a:solidFill>
                <a:schemeClr val="bg1"/>
              </a:solidFill>
            </a:rPr>
            <a:t>WebSite</a:t>
          </a:r>
          <a:r>
            <a:rPr lang="es-ES" sz="3200" kern="1200" dirty="0" smtClean="0">
              <a:solidFill>
                <a:schemeClr val="bg1"/>
              </a:solidFill>
            </a:rPr>
            <a:t> para ser accedido desde un PC.</a:t>
          </a:r>
          <a:endParaRPr lang="en-US" sz="3200" kern="1200" dirty="0">
            <a:solidFill>
              <a:schemeClr val="bg1"/>
            </a:solidFill>
          </a:endParaRPr>
        </a:p>
      </dsp:txBody>
      <dsp:txXfrm>
        <a:off x="405884" y="2747433"/>
        <a:ext cx="8125628" cy="23435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32E0A7-6793-4B7E-A867-A07941441A52}">
      <dsp:nvSpPr>
        <dsp:cNvPr id="0" name=""/>
        <dsp:cNvSpPr/>
      </dsp:nvSpPr>
      <dsp:spPr>
        <a:xfrm rot="5400000">
          <a:off x="-289266" y="441656"/>
          <a:ext cx="1928440" cy="134990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s-EC" sz="3800" kern="1200" dirty="0" smtClean="0"/>
            <a:t>1</a:t>
          </a:r>
          <a:endParaRPr lang="en-US" sz="3800" kern="1200" dirty="0"/>
        </a:p>
      </dsp:txBody>
      <dsp:txXfrm rot="5400000">
        <a:off x="-289266" y="441656"/>
        <a:ext cx="1928440" cy="1349908"/>
      </dsp:txXfrm>
    </dsp:sp>
    <dsp:sp modelId="{9108B49B-9BB3-4250-B702-8925290A3FC1}">
      <dsp:nvSpPr>
        <dsp:cNvPr id="0" name=""/>
        <dsp:cNvSpPr/>
      </dsp:nvSpPr>
      <dsp:spPr>
        <a:xfrm rot="5400000">
          <a:off x="4184712" y="-2736908"/>
          <a:ext cx="1253486" cy="703209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b="1" kern="1200" dirty="0" smtClean="0"/>
            <a:t>Realizar un análisis acerca de las librerías utilizadas para el desarrollo del sitio para el teléfono Inteligente HAW </a:t>
          </a:r>
          <a:r>
            <a:rPr lang="es-EC" sz="1500" b="1" kern="1200" dirty="0" err="1" smtClean="0"/>
            <a:t>HAW</a:t>
          </a:r>
          <a:endParaRPr lang="en-US" sz="1500" b="1" kern="1200" dirty="0"/>
        </a:p>
      </dsp:txBody>
      <dsp:txXfrm rot="5400000">
        <a:off x="4184712" y="-2736908"/>
        <a:ext cx="1253486" cy="7032091"/>
      </dsp:txXfrm>
    </dsp:sp>
    <dsp:sp modelId="{B945EB35-DE78-4621-A303-665E085FBDAA}">
      <dsp:nvSpPr>
        <dsp:cNvPr id="0" name=""/>
        <dsp:cNvSpPr/>
      </dsp:nvSpPr>
      <dsp:spPr>
        <a:xfrm rot="5400000">
          <a:off x="-289266" y="2030145"/>
          <a:ext cx="1928440" cy="134990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s-EC" sz="3800" kern="1200" dirty="0" smtClean="0"/>
            <a:t>2</a:t>
          </a:r>
          <a:endParaRPr lang="en-US" sz="3800" kern="1200" dirty="0"/>
        </a:p>
      </dsp:txBody>
      <dsp:txXfrm rot="5400000">
        <a:off x="-289266" y="2030145"/>
        <a:ext cx="1928440" cy="1349908"/>
      </dsp:txXfrm>
    </dsp:sp>
    <dsp:sp modelId="{E3117942-2E3B-4246-9772-2C6677891E91}">
      <dsp:nvSpPr>
        <dsp:cNvPr id="0" name=""/>
        <dsp:cNvSpPr/>
      </dsp:nvSpPr>
      <dsp:spPr>
        <a:xfrm rot="5400000">
          <a:off x="4239211" y="-1148422"/>
          <a:ext cx="1253486" cy="703209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endParaRPr lang="en-US" sz="1500" b="1" kern="1200" dirty="0"/>
        </a:p>
        <a:p>
          <a:pPr marL="114300" lvl="1" indent="-114300" algn="l" defTabSz="666750">
            <a:lnSpc>
              <a:spcPct val="90000"/>
            </a:lnSpc>
            <a:spcBef>
              <a:spcPct val="0"/>
            </a:spcBef>
            <a:spcAft>
              <a:spcPct val="15000"/>
            </a:spcAft>
            <a:buChar char="••"/>
          </a:pPr>
          <a:r>
            <a:rPr lang="es-EC" sz="1500" b="1" kern="1200" dirty="0" smtClean="0"/>
            <a:t>Determinar y Especificar los requerimientos para el sistema de SISTEMA DE VENTA DE BOLETOS DE CINE PARA SMARTPHONES UTILIZANDO VISUAL STUDIO .NET 2008 Express </a:t>
          </a:r>
          <a:r>
            <a:rPr lang="es-EC" sz="1500" b="1" kern="1200" dirty="0" err="1" smtClean="0"/>
            <a:t>Edition</a:t>
          </a:r>
          <a:r>
            <a:rPr lang="es-EC" sz="1500" b="1" kern="1200" dirty="0" smtClean="0"/>
            <a:t> y SQL Server 2005 Express </a:t>
          </a:r>
          <a:r>
            <a:rPr lang="es-EC" sz="1500" b="1" kern="1200" dirty="0" err="1" smtClean="0"/>
            <a:t>Edition</a:t>
          </a:r>
          <a:r>
            <a:rPr lang="es-EC" sz="1500" b="1" kern="1200" dirty="0" smtClean="0"/>
            <a:t> tanto la aplicación Web como la aplicación para el Dispositivo Móvil.</a:t>
          </a:r>
          <a:endParaRPr lang="en-US" sz="1500" b="1" kern="1200" dirty="0"/>
        </a:p>
      </dsp:txBody>
      <dsp:txXfrm rot="5400000">
        <a:off x="4239211" y="-1148422"/>
        <a:ext cx="1253486" cy="7032091"/>
      </dsp:txXfrm>
    </dsp:sp>
    <dsp:sp modelId="{34155261-4DFE-410A-A7CA-85471D7A8D3A}">
      <dsp:nvSpPr>
        <dsp:cNvPr id="0" name=""/>
        <dsp:cNvSpPr/>
      </dsp:nvSpPr>
      <dsp:spPr>
        <a:xfrm rot="5400000">
          <a:off x="-289266" y="3767645"/>
          <a:ext cx="1928440" cy="134990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s-EC" sz="3800" kern="1200" dirty="0" smtClean="0"/>
            <a:t>3</a:t>
          </a:r>
          <a:endParaRPr lang="en-US" sz="3800" kern="1200" dirty="0"/>
        </a:p>
      </dsp:txBody>
      <dsp:txXfrm rot="5400000">
        <a:off x="-289266" y="3767645"/>
        <a:ext cx="1928440" cy="1349908"/>
      </dsp:txXfrm>
    </dsp:sp>
    <dsp:sp modelId="{8A539010-84D8-4160-B2C1-2B0390254E3D}">
      <dsp:nvSpPr>
        <dsp:cNvPr id="0" name=""/>
        <dsp:cNvSpPr/>
      </dsp:nvSpPr>
      <dsp:spPr>
        <a:xfrm rot="5400000">
          <a:off x="4239211" y="671042"/>
          <a:ext cx="1253486" cy="703209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b="1" kern="1200" dirty="0" smtClean="0"/>
            <a:t>Aplicar la metodología XP para el desarrollo e implementación del proyecto.</a:t>
          </a:r>
          <a:endParaRPr lang="en-US" sz="1500" b="1" kern="1200" dirty="0"/>
        </a:p>
      </dsp:txBody>
      <dsp:txXfrm rot="5400000">
        <a:off x="4239211" y="671042"/>
        <a:ext cx="1253486" cy="703209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56AB96-81D7-40A2-95F7-0815B66A04D9}">
      <dsp:nvSpPr>
        <dsp:cNvPr id="0" name=""/>
        <dsp:cNvSpPr/>
      </dsp:nvSpPr>
      <dsp:spPr>
        <a:xfrm>
          <a:off x="0" y="0"/>
          <a:ext cx="5181600" cy="12192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b="1" kern="1200" dirty="0" smtClean="0"/>
            <a:t>Interfaz de Usuario:  Conjunto de páginas HTML  que el cliente visualiza en el navegador</a:t>
          </a:r>
          <a:endParaRPr lang="en-US" sz="2000" kern="1200" dirty="0"/>
        </a:p>
      </dsp:txBody>
      <dsp:txXfrm>
        <a:off x="0" y="0"/>
        <a:ext cx="3937406" cy="1219200"/>
      </dsp:txXfrm>
    </dsp:sp>
    <dsp:sp modelId="{97C86562-76AA-4E56-A396-E57D716B7BDA}">
      <dsp:nvSpPr>
        <dsp:cNvPr id="0" name=""/>
        <dsp:cNvSpPr/>
      </dsp:nvSpPr>
      <dsp:spPr>
        <a:xfrm>
          <a:off x="457199" y="1422399"/>
          <a:ext cx="5181600" cy="12192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b="1" kern="1200" dirty="0" smtClean="0"/>
            <a:t>Lógica de Negocio: Módulos que implementan la lógica o reglas de la aplicación.</a:t>
          </a:r>
          <a:endParaRPr lang="en-US" sz="2000" b="1" kern="1200" dirty="0"/>
        </a:p>
      </dsp:txBody>
      <dsp:txXfrm>
        <a:off x="457199" y="1422399"/>
        <a:ext cx="3931920" cy="1219200"/>
      </dsp:txXfrm>
    </dsp:sp>
    <dsp:sp modelId="{D4D5B7BB-D7AB-46FE-AAD8-D47052E426D8}">
      <dsp:nvSpPr>
        <dsp:cNvPr id="0" name=""/>
        <dsp:cNvSpPr/>
      </dsp:nvSpPr>
      <dsp:spPr>
        <a:xfrm>
          <a:off x="914399" y="2844799"/>
          <a:ext cx="5181600" cy="12192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b="1" kern="1200" dirty="0" smtClean="0"/>
            <a:t>Lógica de Datos:  Conjunto de operaciones realizadas con la Base de Datos, interacción con la data.</a:t>
          </a:r>
          <a:endParaRPr lang="en-US" sz="2000" b="1" kern="1200" dirty="0"/>
        </a:p>
      </dsp:txBody>
      <dsp:txXfrm>
        <a:off x="914399" y="2844799"/>
        <a:ext cx="3931920" cy="1219200"/>
      </dsp:txXfrm>
    </dsp:sp>
    <dsp:sp modelId="{A52D9B9D-F29D-43BD-B692-2E92B8045527}">
      <dsp:nvSpPr>
        <dsp:cNvPr id="0" name=""/>
        <dsp:cNvSpPr/>
      </dsp:nvSpPr>
      <dsp:spPr>
        <a:xfrm>
          <a:off x="4389120" y="924560"/>
          <a:ext cx="792480" cy="79248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389120" y="924560"/>
        <a:ext cx="792480" cy="792480"/>
      </dsp:txXfrm>
    </dsp:sp>
    <dsp:sp modelId="{EFFC6947-FA34-46F2-AD4C-F0190C0289DC}">
      <dsp:nvSpPr>
        <dsp:cNvPr id="0" name=""/>
        <dsp:cNvSpPr/>
      </dsp:nvSpPr>
      <dsp:spPr>
        <a:xfrm>
          <a:off x="4846320" y="2338832"/>
          <a:ext cx="792480" cy="792480"/>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846320" y="2338832"/>
        <a:ext cx="792480" cy="79248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D063C0-D25F-48BF-82DE-D6C46C2BF1D7}">
      <dsp:nvSpPr>
        <dsp:cNvPr id="0" name=""/>
        <dsp:cNvSpPr/>
      </dsp:nvSpPr>
      <dsp:spPr>
        <a:xfrm>
          <a:off x="3094" y="798356"/>
          <a:ext cx="3371254" cy="134850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s-EC" sz="2300" kern="1200" dirty="0" smtClean="0"/>
            <a:t>Metodología basada en procesos ágiles  de desarrollo.</a:t>
          </a:r>
          <a:endParaRPr lang="en-US" sz="2300" kern="1200" dirty="0"/>
        </a:p>
      </dsp:txBody>
      <dsp:txXfrm>
        <a:off x="3094" y="798356"/>
        <a:ext cx="3371254" cy="1348501"/>
      </dsp:txXfrm>
    </dsp:sp>
    <dsp:sp modelId="{3D9F3F31-A704-45D5-BC97-5931CB07FAB1}">
      <dsp:nvSpPr>
        <dsp:cNvPr id="0" name=""/>
        <dsp:cNvSpPr/>
      </dsp:nvSpPr>
      <dsp:spPr>
        <a:xfrm>
          <a:off x="2936086" y="912979"/>
          <a:ext cx="5579829" cy="1119256"/>
        </a:xfrm>
        <a:prstGeom prst="chevron">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s-EC" sz="1900" kern="1200" dirty="0" smtClean="0"/>
            <a:t>Evitan la burocracia de otras metodologías tradicionales.</a:t>
          </a:r>
          <a:endParaRPr lang="en-US" sz="1900" kern="1200" dirty="0"/>
        </a:p>
      </dsp:txBody>
      <dsp:txXfrm>
        <a:off x="2936086" y="912979"/>
        <a:ext cx="5579829" cy="1119256"/>
      </dsp:txXfrm>
    </dsp:sp>
    <dsp:sp modelId="{FF4849FD-F6B7-46D0-95B6-29950524B74C}">
      <dsp:nvSpPr>
        <dsp:cNvPr id="0" name=""/>
        <dsp:cNvSpPr/>
      </dsp:nvSpPr>
      <dsp:spPr>
        <a:xfrm>
          <a:off x="3094" y="2335649"/>
          <a:ext cx="3371254" cy="134850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s-EC" sz="2300" kern="1200" dirty="0" smtClean="0"/>
            <a:t>El equipo de trabajo es el factor más importante.</a:t>
          </a:r>
          <a:endParaRPr lang="en-US" sz="2300" kern="1200" dirty="0"/>
        </a:p>
      </dsp:txBody>
      <dsp:txXfrm>
        <a:off x="3094" y="2335649"/>
        <a:ext cx="3371254" cy="1348501"/>
      </dsp:txXfrm>
    </dsp:sp>
    <dsp:sp modelId="{B8FE4CE6-B3F9-4B87-B58C-D36490CBA41F}">
      <dsp:nvSpPr>
        <dsp:cNvPr id="0" name=""/>
        <dsp:cNvSpPr/>
      </dsp:nvSpPr>
      <dsp:spPr>
        <a:xfrm>
          <a:off x="2936086" y="2450271"/>
          <a:ext cx="5595219" cy="1119256"/>
        </a:xfrm>
        <a:prstGeom prst="chevron">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s-ES" sz="1900" kern="1200" dirty="0" smtClean="0"/>
            <a:t>Es mejor crear el equipo y que éste configure su propio entorno de desarrollo en base a sus necesidades.</a:t>
          </a:r>
          <a:endParaRPr lang="en-US" sz="1900" kern="1200" dirty="0"/>
        </a:p>
      </dsp:txBody>
      <dsp:txXfrm>
        <a:off x="2936086" y="2450271"/>
        <a:ext cx="5595219" cy="1119256"/>
      </dsp:txXfrm>
    </dsp:sp>
    <dsp:sp modelId="{41043E60-AB5F-4C1C-88D5-3B22C257EA48}">
      <dsp:nvSpPr>
        <dsp:cNvPr id="0" name=""/>
        <dsp:cNvSpPr/>
      </dsp:nvSpPr>
      <dsp:spPr>
        <a:xfrm>
          <a:off x="3094" y="3872941"/>
          <a:ext cx="3371254" cy="134850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s-EC" sz="2300" kern="1200" dirty="0" smtClean="0"/>
            <a:t>Interacción entre los Actores</a:t>
          </a:r>
          <a:endParaRPr lang="en-US" sz="2300" kern="1200" dirty="0"/>
        </a:p>
      </dsp:txBody>
      <dsp:txXfrm>
        <a:off x="3094" y="3872941"/>
        <a:ext cx="3371254" cy="1348501"/>
      </dsp:txXfrm>
    </dsp:sp>
    <dsp:sp modelId="{9D1E47CE-7BD4-4B46-A11B-2A192A698F83}">
      <dsp:nvSpPr>
        <dsp:cNvPr id="0" name=""/>
        <dsp:cNvSpPr/>
      </dsp:nvSpPr>
      <dsp:spPr>
        <a:xfrm>
          <a:off x="2936086" y="3987563"/>
          <a:ext cx="5577255" cy="1119256"/>
        </a:xfrm>
        <a:prstGeom prst="chevron">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s-EC" sz="1900" kern="1200" dirty="0" smtClean="0"/>
            <a:t>En todas las iteraciones se repite un mismo proceso y existe comunicación constante entre los desarrolladores y el cliente.</a:t>
          </a:r>
          <a:endParaRPr lang="en-US" sz="1900" kern="1200" dirty="0"/>
        </a:p>
      </dsp:txBody>
      <dsp:txXfrm>
        <a:off x="2936086" y="3987563"/>
        <a:ext cx="5577255" cy="111925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336B77-B53B-4411-B722-1CB5EB88D9A6}">
      <dsp:nvSpPr>
        <dsp:cNvPr id="0" name=""/>
        <dsp:cNvSpPr/>
      </dsp:nvSpPr>
      <dsp:spPr>
        <a:xfrm rot="5400000">
          <a:off x="-215831" y="221830"/>
          <a:ext cx="1438877" cy="1007214"/>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t>Cliente </a:t>
          </a:r>
          <a:endParaRPr lang="en-US" sz="2400" kern="1200" dirty="0"/>
        </a:p>
      </dsp:txBody>
      <dsp:txXfrm rot="5400000">
        <a:off x="-215831" y="221830"/>
        <a:ext cx="1438877" cy="1007214"/>
      </dsp:txXfrm>
    </dsp:sp>
    <dsp:sp modelId="{DD913A6E-440C-4F54-8488-C0DFCBC0282C}">
      <dsp:nvSpPr>
        <dsp:cNvPr id="0" name=""/>
        <dsp:cNvSpPr/>
      </dsp:nvSpPr>
      <dsp:spPr>
        <a:xfrm rot="5400000">
          <a:off x="4303171" y="-3289958"/>
          <a:ext cx="935270" cy="7527185"/>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ES" sz="2800" kern="1200" dirty="0" smtClean="0"/>
            <a:t>Define el valor de negocio a implementar</a:t>
          </a:r>
          <a:endParaRPr lang="en-US" sz="2800" kern="1200" dirty="0"/>
        </a:p>
      </dsp:txBody>
      <dsp:txXfrm rot="5400000">
        <a:off x="4303171" y="-3289958"/>
        <a:ext cx="935270" cy="7527185"/>
      </dsp:txXfrm>
    </dsp:sp>
    <dsp:sp modelId="{7BF9A7C7-AEAD-4F5D-A4FF-FD033885B2F1}">
      <dsp:nvSpPr>
        <dsp:cNvPr id="0" name=""/>
        <dsp:cNvSpPr/>
      </dsp:nvSpPr>
      <dsp:spPr>
        <a:xfrm rot="5400000">
          <a:off x="-215831" y="1516205"/>
          <a:ext cx="1438877" cy="1007214"/>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t>Programador</a:t>
          </a:r>
          <a:endParaRPr lang="en-US" sz="2400" kern="1200" dirty="0"/>
        </a:p>
      </dsp:txBody>
      <dsp:txXfrm rot="5400000">
        <a:off x="-215831" y="1516205"/>
        <a:ext cx="1438877" cy="1007214"/>
      </dsp:txXfrm>
    </dsp:sp>
    <dsp:sp modelId="{1396BA56-DCCC-4D74-A12C-449DAF901933}">
      <dsp:nvSpPr>
        <dsp:cNvPr id="0" name=""/>
        <dsp:cNvSpPr/>
      </dsp:nvSpPr>
      <dsp:spPr>
        <a:xfrm rot="5400000">
          <a:off x="4302926" y="-1995337"/>
          <a:ext cx="935762" cy="7527185"/>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ES" sz="2800" kern="1200" dirty="0" smtClean="0"/>
            <a:t>Estima el esfuerzo necesario para su implementación.</a:t>
          </a:r>
          <a:endParaRPr lang="en-US" sz="2800" kern="1200" dirty="0"/>
        </a:p>
      </dsp:txBody>
      <dsp:txXfrm rot="5400000">
        <a:off x="4302926" y="-1995337"/>
        <a:ext cx="935762" cy="7527185"/>
      </dsp:txXfrm>
    </dsp:sp>
    <dsp:sp modelId="{13154C42-855C-4599-BAAE-F8ECB75B88E3}">
      <dsp:nvSpPr>
        <dsp:cNvPr id="0" name=""/>
        <dsp:cNvSpPr/>
      </dsp:nvSpPr>
      <dsp:spPr>
        <a:xfrm rot="5400000">
          <a:off x="-215831" y="2810580"/>
          <a:ext cx="1438877" cy="1007214"/>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t>Cliente</a:t>
          </a:r>
          <a:endParaRPr lang="en-US" sz="2400" kern="1200" dirty="0"/>
        </a:p>
      </dsp:txBody>
      <dsp:txXfrm rot="5400000">
        <a:off x="-215831" y="2810580"/>
        <a:ext cx="1438877" cy="1007214"/>
      </dsp:txXfrm>
    </dsp:sp>
    <dsp:sp modelId="{BD541FBF-6A4A-4105-AD42-3AA5994235D7}">
      <dsp:nvSpPr>
        <dsp:cNvPr id="0" name=""/>
        <dsp:cNvSpPr/>
      </dsp:nvSpPr>
      <dsp:spPr>
        <a:xfrm rot="5400000">
          <a:off x="4303171" y="-701208"/>
          <a:ext cx="935270" cy="7527185"/>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ES" sz="2800" kern="1200" dirty="0" smtClean="0"/>
            <a:t>Define qué construir, de acuerdo con sus prioridades y las restricciones de tiempo.</a:t>
          </a:r>
          <a:endParaRPr lang="en-US" sz="2800" kern="1200" dirty="0"/>
        </a:p>
      </dsp:txBody>
      <dsp:txXfrm rot="5400000">
        <a:off x="4303171" y="-701208"/>
        <a:ext cx="935270" cy="7527185"/>
      </dsp:txXfrm>
    </dsp:sp>
    <dsp:sp modelId="{A8D390CA-1ADC-4194-A8D8-374D8D424D2E}">
      <dsp:nvSpPr>
        <dsp:cNvPr id="0" name=""/>
        <dsp:cNvSpPr/>
      </dsp:nvSpPr>
      <dsp:spPr>
        <a:xfrm rot="5400000">
          <a:off x="-215831" y="4104955"/>
          <a:ext cx="1438877" cy="1007214"/>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t>Programador</a:t>
          </a:r>
          <a:endParaRPr lang="en-US" sz="2400" kern="1200" dirty="0"/>
        </a:p>
      </dsp:txBody>
      <dsp:txXfrm rot="5400000">
        <a:off x="-215831" y="4104955"/>
        <a:ext cx="1438877" cy="1007214"/>
      </dsp:txXfrm>
    </dsp:sp>
    <dsp:sp modelId="{D0C27350-B1A9-455B-8A88-21604757CDA7}">
      <dsp:nvSpPr>
        <dsp:cNvPr id="0" name=""/>
        <dsp:cNvSpPr/>
      </dsp:nvSpPr>
      <dsp:spPr>
        <a:xfrm rot="5400000">
          <a:off x="4303171" y="593165"/>
          <a:ext cx="935270" cy="7527185"/>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ES" sz="2800" kern="1200" dirty="0" smtClean="0"/>
            <a:t>Construye ese valor de negocio.</a:t>
          </a:r>
          <a:endParaRPr lang="en-US" sz="2800" kern="1200" dirty="0"/>
        </a:p>
      </dsp:txBody>
      <dsp:txXfrm rot="5400000">
        <a:off x="4303171" y="593165"/>
        <a:ext cx="935270" cy="752718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2371A4-BF5B-4F02-AC8E-12BA42DBE594}">
      <dsp:nvSpPr>
        <dsp:cNvPr id="0" name=""/>
        <dsp:cNvSpPr/>
      </dsp:nvSpPr>
      <dsp:spPr>
        <a:xfrm>
          <a:off x="0" y="0"/>
          <a:ext cx="7319010" cy="15544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s-EC" sz="4100" kern="1200" dirty="0" smtClean="0"/>
            <a:t>Historias de Usuario</a:t>
          </a:r>
          <a:endParaRPr lang="en-US" sz="4100" kern="1200" dirty="0"/>
        </a:p>
      </dsp:txBody>
      <dsp:txXfrm>
        <a:off x="0" y="0"/>
        <a:ext cx="5732663" cy="1554480"/>
      </dsp:txXfrm>
    </dsp:sp>
    <dsp:sp modelId="{D3FCBEB8-DD24-4216-98E1-AE2FB525742C}">
      <dsp:nvSpPr>
        <dsp:cNvPr id="0" name=""/>
        <dsp:cNvSpPr/>
      </dsp:nvSpPr>
      <dsp:spPr>
        <a:xfrm>
          <a:off x="645794" y="1813560"/>
          <a:ext cx="7319010" cy="15544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s-EC" sz="4100" kern="1200" dirty="0" smtClean="0"/>
            <a:t>Planificación del Proyecto</a:t>
          </a:r>
          <a:endParaRPr lang="en-US" sz="4100" kern="1200" dirty="0"/>
        </a:p>
      </dsp:txBody>
      <dsp:txXfrm>
        <a:off x="645794" y="1813560"/>
        <a:ext cx="5662803" cy="1554480"/>
      </dsp:txXfrm>
    </dsp:sp>
    <dsp:sp modelId="{B9BB99B2-3E4F-41B6-9F2D-D4502709D2FF}">
      <dsp:nvSpPr>
        <dsp:cNvPr id="0" name=""/>
        <dsp:cNvSpPr/>
      </dsp:nvSpPr>
      <dsp:spPr>
        <a:xfrm>
          <a:off x="1291589" y="3627120"/>
          <a:ext cx="7319010" cy="15544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s-EC" sz="4000" kern="1200" dirty="0" smtClean="0"/>
            <a:t>Plan de Publicaciones - Iteraciones</a:t>
          </a:r>
          <a:endParaRPr lang="en-US" sz="4000" kern="1200" dirty="0"/>
        </a:p>
      </dsp:txBody>
      <dsp:txXfrm>
        <a:off x="1291589" y="3627120"/>
        <a:ext cx="5662803" cy="1554480"/>
      </dsp:txXfrm>
    </dsp:sp>
    <dsp:sp modelId="{FF7BF7FB-6612-4D93-86EC-99CAE09C86C6}">
      <dsp:nvSpPr>
        <dsp:cNvPr id="0" name=""/>
        <dsp:cNvSpPr/>
      </dsp:nvSpPr>
      <dsp:spPr>
        <a:xfrm>
          <a:off x="6308598" y="1178814"/>
          <a:ext cx="1010412" cy="101041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308598" y="1178814"/>
        <a:ext cx="1010412" cy="1010412"/>
      </dsp:txXfrm>
    </dsp:sp>
    <dsp:sp modelId="{E672BF37-5EBF-4B3C-983A-C290D41676A1}">
      <dsp:nvSpPr>
        <dsp:cNvPr id="0" name=""/>
        <dsp:cNvSpPr/>
      </dsp:nvSpPr>
      <dsp:spPr>
        <a:xfrm>
          <a:off x="6954393" y="2982010"/>
          <a:ext cx="1010412" cy="101041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954393" y="2982010"/>
        <a:ext cx="1010412" cy="101041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9A75BB-3663-4BA7-BDC8-0C0F9F51ADE7}">
      <dsp:nvSpPr>
        <dsp:cNvPr id="0" name=""/>
        <dsp:cNvSpPr/>
      </dsp:nvSpPr>
      <dsp:spPr>
        <a:xfrm>
          <a:off x="0" y="0"/>
          <a:ext cx="2514599" cy="150876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s-EC" sz="3900" kern="1200" dirty="0" smtClean="0"/>
            <a:t>GESTIÓN DE CINES</a:t>
          </a:r>
          <a:endParaRPr lang="en-US" sz="3900" kern="1200" dirty="0"/>
        </a:p>
      </dsp:txBody>
      <dsp:txXfrm>
        <a:off x="0" y="0"/>
        <a:ext cx="2514599" cy="150876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47F1D7-B244-4498-900A-B001DA9EB56C}">
      <dsp:nvSpPr>
        <dsp:cNvPr id="0" name=""/>
        <dsp:cNvSpPr/>
      </dsp:nvSpPr>
      <dsp:spPr>
        <a:xfrm>
          <a:off x="0" y="1959545"/>
          <a:ext cx="8534400" cy="453600"/>
        </a:xfrm>
        <a:prstGeom prst="rect">
          <a:avLst/>
        </a:prstGeom>
        <a:no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FB4119-BA85-4466-ACFF-4CED438A7B97}">
      <dsp:nvSpPr>
        <dsp:cNvPr id="0" name=""/>
        <dsp:cNvSpPr/>
      </dsp:nvSpPr>
      <dsp:spPr>
        <a:xfrm>
          <a:off x="405884" y="137049"/>
          <a:ext cx="8125628" cy="20881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1600200">
            <a:lnSpc>
              <a:spcPct val="90000"/>
            </a:lnSpc>
            <a:spcBef>
              <a:spcPct val="0"/>
            </a:spcBef>
            <a:spcAft>
              <a:spcPct val="35000"/>
            </a:spcAft>
          </a:pPr>
          <a:r>
            <a:rPr lang="es-EC" sz="3600" kern="1200" dirty="0" smtClean="0"/>
            <a:t>Las librerías HAW </a:t>
          </a:r>
          <a:r>
            <a:rPr lang="es-EC" sz="3600" kern="1200" dirty="0" err="1" smtClean="0"/>
            <a:t>HAW</a:t>
          </a:r>
          <a:r>
            <a:rPr lang="es-EC" sz="3600" kern="1200" dirty="0" smtClean="0"/>
            <a:t> fueron de fácil aplicación en el proyecto.</a:t>
          </a:r>
          <a:endParaRPr lang="en-US" sz="3600" kern="1200" dirty="0"/>
        </a:p>
      </dsp:txBody>
      <dsp:txXfrm>
        <a:off x="405884" y="137049"/>
        <a:ext cx="8125628" cy="2088175"/>
      </dsp:txXfrm>
    </dsp:sp>
    <dsp:sp modelId="{4F7151E4-A773-4E66-9396-B695F75F634A}">
      <dsp:nvSpPr>
        <dsp:cNvPr id="0" name=""/>
        <dsp:cNvSpPr/>
      </dsp:nvSpPr>
      <dsp:spPr>
        <a:xfrm>
          <a:off x="0" y="4800599"/>
          <a:ext cx="8534400" cy="453600"/>
        </a:xfrm>
        <a:prstGeom prst="rect">
          <a:avLst/>
        </a:prstGeom>
        <a:no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C4CF0E-6659-4ED3-A6B8-5445EA7A077C}">
      <dsp:nvSpPr>
        <dsp:cNvPr id="0" name=""/>
        <dsp:cNvSpPr/>
      </dsp:nvSpPr>
      <dsp:spPr>
        <a:xfrm>
          <a:off x="405884" y="2510345"/>
          <a:ext cx="8125628" cy="257488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1600200">
            <a:lnSpc>
              <a:spcPct val="90000"/>
            </a:lnSpc>
            <a:spcBef>
              <a:spcPct val="0"/>
            </a:spcBef>
            <a:spcAft>
              <a:spcPct val="35000"/>
            </a:spcAft>
          </a:pPr>
          <a:r>
            <a:rPr lang="es-EC" sz="3600" kern="1200" dirty="0" smtClean="0">
              <a:solidFill>
                <a:schemeClr val="bg1"/>
              </a:solidFill>
            </a:rPr>
            <a:t>La metodología XP aportó una nueva concepción a cerca del Desarrollo de Proyectos.</a:t>
          </a:r>
          <a:endParaRPr lang="en-US" sz="3600" kern="1200" dirty="0">
            <a:solidFill>
              <a:schemeClr val="bg1"/>
            </a:solidFill>
          </a:endParaRPr>
        </a:p>
      </dsp:txBody>
      <dsp:txXfrm>
        <a:off x="405884" y="2510345"/>
        <a:ext cx="8125628" cy="257488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47F1D7-B244-4498-900A-B001DA9EB56C}">
      <dsp:nvSpPr>
        <dsp:cNvPr id="0" name=""/>
        <dsp:cNvSpPr/>
      </dsp:nvSpPr>
      <dsp:spPr>
        <a:xfrm>
          <a:off x="0" y="3157309"/>
          <a:ext cx="8534400" cy="1612800"/>
        </a:xfrm>
        <a:prstGeom prst="rect">
          <a:avLst/>
        </a:prstGeom>
        <a:no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FB4119-BA85-4466-ACFF-4CED438A7B97}">
      <dsp:nvSpPr>
        <dsp:cNvPr id="0" name=""/>
        <dsp:cNvSpPr/>
      </dsp:nvSpPr>
      <dsp:spPr>
        <a:xfrm>
          <a:off x="380999" y="694671"/>
          <a:ext cx="8125628" cy="34618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1244600">
            <a:lnSpc>
              <a:spcPct val="90000"/>
            </a:lnSpc>
            <a:spcBef>
              <a:spcPct val="0"/>
            </a:spcBef>
            <a:spcAft>
              <a:spcPct val="35000"/>
            </a:spcAft>
          </a:pPr>
          <a:r>
            <a:rPr lang="es-ES" sz="2800" kern="1200" dirty="0" smtClean="0">
              <a:solidFill>
                <a:schemeClr val="bg1"/>
              </a:solidFill>
            </a:rPr>
            <a:t>Se publicó el sitio en el IIS y a través de un </a:t>
          </a:r>
          <a:r>
            <a:rPr lang="es-ES" sz="2800" kern="1200" dirty="0" err="1" smtClean="0">
              <a:solidFill>
                <a:schemeClr val="bg1"/>
              </a:solidFill>
            </a:rPr>
            <a:t>router</a:t>
          </a:r>
          <a:r>
            <a:rPr lang="es-ES" sz="2800" kern="1200" dirty="0" smtClean="0">
              <a:solidFill>
                <a:schemeClr val="bg1"/>
              </a:solidFill>
            </a:rPr>
            <a:t> WIFI se logró acceder desde el dispositivo móvil al sistema de venta de boletos de cine, se accedió a través de un equipo </a:t>
          </a:r>
          <a:r>
            <a:rPr lang="es-ES" sz="2800" kern="1200" dirty="0" err="1" smtClean="0">
              <a:solidFill>
                <a:schemeClr val="bg1"/>
              </a:solidFill>
            </a:rPr>
            <a:t>BlackBerry</a:t>
          </a:r>
          <a:r>
            <a:rPr lang="es-ES" sz="2800" kern="1200" dirty="0" smtClean="0">
              <a:solidFill>
                <a:schemeClr val="bg1"/>
              </a:solidFill>
            </a:rPr>
            <a:t> 9800 y se realizó consultas de funciones, </a:t>
          </a:r>
          <a:r>
            <a:rPr lang="es-ES" sz="2800" kern="1200" dirty="0" err="1" smtClean="0">
              <a:solidFill>
                <a:schemeClr val="bg1"/>
              </a:solidFill>
            </a:rPr>
            <a:t>login</a:t>
          </a:r>
          <a:r>
            <a:rPr lang="es-ES" sz="2800" kern="1200" dirty="0" smtClean="0">
              <a:solidFill>
                <a:schemeClr val="bg1"/>
              </a:solidFill>
            </a:rPr>
            <a:t> de usuarios y la compra del boleto de forma exitosa cumpliendo así con el objetivo trazado al inicio de este proyecto</a:t>
          </a:r>
          <a:endParaRPr lang="en-US" sz="2800" kern="1200" dirty="0">
            <a:solidFill>
              <a:schemeClr val="bg1"/>
            </a:solidFill>
          </a:endParaRPr>
        </a:p>
      </dsp:txBody>
      <dsp:txXfrm>
        <a:off x="380999" y="694671"/>
        <a:ext cx="8125628" cy="346185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titlepag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371600" y="4876800"/>
            <a:ext cx="7772400" cy="914401"/>
          </a:xfrm>
        </p:spPr>
        <p:txBody>
          <a:bodyPr anchor="b">
            <a:noAutofit/>
          </a:bodyPr>
          <a:lstStyle>
            <a:lvl1pPr algn="l">
              <a:defRPr sz="5400" b="1">
                <a:ln w="28575">
                  <a:solidFill>
                    <a:srgbClr val="12204C"/>
                  </a:solidFill>
                </a:ln>
                <a:gradFill flip="none" rotWithShape="1">
                  <a:gsLst>
                    <a:gs pos="0">
                      <a:srgbClr val="F1F1F1"/>
                    </a:gs>
                    <a:gs pos="100000">
                      <a:srgbClr val="C0C0C0"/>
                    </a:gs>
                  </a:gsLst>
                  <a:lin ang="5400000" scaled="1"/>
                  <a:tileRect/>
                </a:gradFill>
                <a:latin typeface="Arial Rounded MT Bold" pitchFamily="34" charset="0"/>
              </a:defRPr>
            </a:lvl1pPr>
          </a:lstStyle>
          <a:p>
            <a:r>
              <a:rPr lang="en-US" dirty="0" smtClean="0"/>
              <a:t>		CLICK TO EDIT MASTER TITLE STYLE</a:t>
            </a:r>
            <a:endParaRPr lang="en-US" dirty="0"/>
          </a:p>
        </p:txBody>
      </p:sp>
      <p:sp>
        <p:nvSpPr>
          <p:cNvPr id="3" name="Subtitle 2"/>
          <p:cNvSpPr>
            <a:spLocks noGrp="1"/>
          </p:cNvSpPr>
          <p:nvPr>
            <p:ph type="subTitle" idx="1"/>
          </p:nvPr>
        </p:nvSpPr>
        <p:spPr>
          <a:xfrm>
            <a:off x="1409700" y="5524500"/>
            <a:ext cx="6400800" cy="800100"/>
          </a:xfrm>
        </p:spPr>
        <p:txBody>
          <a:bodyPr>
            <a:normAutofit/>
          </a:bodyPr>
          <a:lstStyle>
            <a:lvl1pPr marL="0" indent="0" algn="l">
              <a:buNone/>
              <a:defRPr sz="1800">
                <a:solidFill>
                  <a:srgbClr val="EFEFEF">
                    <a:alpha val="70000"/>
                  </a:srgbClr>
                </a:solidFill>
                <a:latin typeface="Arial Rounded MT Bol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DFF8CB-3E32-4801-8890-D020E6C4E4A5}" type="datetimeFigureOut">
              <a:rPr lang="en-US" smtClean="0"/>
              <a:pPr/>
              <a:t>06/17/2012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6DC0C-EE5D-4CAC-8809-8334FABABA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descr="titlecontent.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FDDFF8CB-3E32-4801-8890-D020E6C4E4A5}" type="datetimeFigureOut">
              <a:rPr lang="en-US" smtClean="0"/>
              <a:pPr/>
              <a:t>06/17/2012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6DC0C-EE5D-4CAC-8809-8334FABABAB9}" type="slidenum">
              <a:rPr lang="en-US" smtClean="0"/>
              <a:pPr/>
              <a:t>‹#›</a:t>
            </a:fld>
            <a:endParaRPr lang="en-US"/>
          </a:p>
        </p:txBody>
      </p:sp>
      <p:sp>
        <p:nvSpPr>
          <p:cNvPr id="8" name="Title 1"/>
          <p:cNvSpPr txBox="1">
            <a:spLocks/>
          </p:cNvSpPr>
          <p:nvPr userDrawn="1"/>
        </p:nvSpPr>
        <p:spPr>
          <a:xfrm>
            <a:off x="1828800" y="0"/>
            <a:ext cx="7315200" cy="990600"/>
          </a:xfrm>
          <a:prstGeom prst="rect">
            <a:avLst/>
          </a:prstGeom>
        </p:spPr>
        <p:txBody>
          <a:bodyPr vert="horz" lIns="91440" tIns="45720" rIns="91440" bIns="45720" rtlCol="0" anchor="t">
            <a:noAutofit/>
          </a:bodyPr>
          <a:lstStyle>
            <a:lvl1pPr>
              <a:defRPr sz="540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uLnTx/>
                <a:uFillTx/>
                <a:latin typeface="Arial Rounded MT Bold" pitchFamily="34" charset="0"/>
                <a:ea typeface="+mj-ea"/>
                <a:cs typeface="+mj-cs"/>
              </a:rPr>
              <a:t>Click to edit Master title style</a:t>
            </a:r>
            <a:endParaRPr kumimoji="0" lang="en-US" sz="5400" b="0" i="0" u="none" strike="noStrike" kern="1200" cap="none" spc="0" normalizeH="0" baseline="0" noProof="0" dirty="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uLnTx/>
              <a:uFillTx/>
              <a:latin typeface="Arial Rounded MT Bold" pitchFamily="34" charset="0"/>
              <a:ea typeface="+mj-ea"/>
              <a:cs typeface="+mj-cs"/>
            </a:endParaRPr>
          </a:p>
        </p:txBody>
      </p:sp>
      <p:sp>
        <p:nvSpPr>
          <p:cNvPr id="9" name="Content Placeholder 2"/>
          <p:cNvSpPr>
            <a:spLocks noGrp="1"/>
          </p:cNvSpPr>
          <p:nvPr>
            <p:ph idx="13"/>
          </p:nvPr>
        </p:nvSpPr>
        <p:spPr>
          <a:xfrm>
            <a:off x="0" y="1752600"/>
            <a:ext cx="9144000" cy="4572000"/>
          </a:xfrm>
        </p:spPr>
        <p:txBody>
          <a:bodyPr vert="vert"/>
          <a:lstStyle>
            <a:lvl1pPr>
              <a:buClr>
                <a:srgbClr val="F1F1F1"/>
              </a:buClr>
              <a:defRPr sz="3000" b="0">
                <a:solidFill>
                  <a:srgbClr val="AFB1D1"/>
                </a:solidFill>
                <a:effectLst>
                  <a:glow rad="101600">
                    <a:schemeClr val="tx2">
                      <a:lumMod val="50000"/>
                      <a:alpha val="60000"/>
                    </a:schemeClr>
                  </a:glow>
                </a:effectLst>
                <a:latin typeface="Arial Rounded MT Bold" pitchFamily="34" charset="0"/>
              </a:defRPr>
            </a:lvl1pPr>
            <a:lvl2pPr>
              <a:buClr>
                <a:srgbClr val="F1F1F1"/>
              </a:buClr>
              <a:defRPr sz="2600" b="0">
                <a:solidFill>
                  <a:srgbClr val="CFCFCF"/>
                </a:solidFill>
                <a:effectLst>
                  <a:glow rad="101600">
                    <a:schemeClr val="tx2">
                      <a:lumMod val="50000"/>
                      <a:alpha val="60000"/>
                    </a:schemeClr>
                  </a:glow>
                </a:effectLst>
                <a:latin typeface="Arial Rounded MT Bold" pitchFamily="34" charset="0"/>
              </a:defRPr>
            </a:lvl2pPr>
            <a:lvl3pPr>
              <a:buClr>
                <a:srgbClr val="F1F1F1"/>
              </a:buClr>
              <a:defRPr sz="2200" b="0">
                <a:solidFill>
                  <a:srgbClr val="CFCFCF"/>
                </a:solidFill>
                <a:effectLst>
                  <a:glow rad="101600">
                    <a:schemeClr val="tx2">
                      <a:lumMod val="50000"/>
                      <a:alpha val="60000"/>
                    </a:schemeClr>
                  </a:glow>
                </a:effectLst>
                <a:latin typeface="Arial Rounded MT Bold" pitchFamily="34" charset="0"/>
              </a:defRPr>
            </a:lvl3pPr>
            <a:lvl4pPr>
              <a:buClr>
                <a:srgbClr val="F1F1F1"/>
              </a:buClr>
              <a:defRPr sz="1800" b="0">
                <a:solidFill>
                  <a:srgbClr val="CFCFCF"/>
                </a:solidFill>
                <a:effectLst>
                  <a:glow rad="101600">
                    <a:schemeClr val="tx2">
                      <a:lumMod val="50000"/>
                      <a:alpha val="60000"/>
                    </a:schemeClr>
                  </a:glow>
                </a:effectLst>
                <a:latin typeface="Arial Rounded MT Bold" pitchFamily="34" charset="0"/>
              </a:defRPr>
            </a:lvl4pPr>
            <a:lvl5pPr>
              <a:buClr>
                <a:srgbClr val="F1F1F1"/>
              </a:buClr>
              <a:defRPr sz="1600" b="0">
                <a:solidFill>
                  <a:srgbClr val="CFCFCF"/>
                </a:solidFill>
                <a:effectLst>
                  <a:glow rad="101600">
                    <a:schemeClr val="tx2">
                      <a:lumMod val="50000"/>
                      <a:alpha val="60000"/>
                    </a:schemeClr>
                  </a:glow>
                </a:effectLst>
                <a:latin typeface="Arial Rounded MT Bold"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6" descr="blank.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FDDFF8CB-3E32-4801-8890-D020E6C4E4A5}" type="datetimeFigureOut">
              <a:rPr lang="en-US" smtClean="0"/>
              <a:pPr/>
              <a:t>06/17/2012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6DC0C-EE5D-4CAC-8809-8334FABABAB9}" type="slidenum">
              <a:rPr lang="en-US" smtClean="0"/>
              <a:pPr/>
              <a:t>‹#›</a:t>
            </a:fld>
            <a:endParaRPr lang="en-US"/>
          </a:p>
        </p:txBody>
      </p:sp>
      <p:sp>
        <p:nvSpPr>
          <p:cNvPr id="8" name="Title 1"/>
          <p:cNvSpPr txBox="1">
            <a:spLocks/>
          </p:cNvSpPr>
          <p:nvPr userDrawn="1"/>
        </p:nvSpPr>
        <p:spPr>
          <a:xfrm>
            <a:off x="6553200" y="228600"/>
            <a:ext cx="2133600" cy="5943600"/>
          </a:xfrm>
          <a:prstGeom prst="rect">
            <a:avLst/>
          </a:prstGeom>
        </p:spPr>
        <p:txBody>
          <a:bodyPr vert="vert" lIns="91440" tIns="45720" rIns="91440" bIns="45720" rtlCol="0" anchor="t">
            <a:noAutofit/>
          </a:bodyPr>
          <a:lstStyle>
            <a:lvl1pPr algn="l">
              <a:defRPr sz="5400" b="1">
                <a:ln w="28575">
                  <a:solidFill>
                    <a:srgbClr val="12204C"/>
                  </a:solidFill>
                </a:ln>
                <a:gradFill flip="none" rotWithShape="1">
                  <a:gsLst>
                    <a:gs pos="0">
                      <a:srgbClr val="F1F1F1"/>
                    </a:gs>
                    <a:gs pos="100000">
                      <a:srgbClr val="C0C0C0"/>
                    </a:gs>
                  </a:gsLst>
                  <a:lin ang="5400000" scaled="1"/>
                  <a:tileRect/>
                </a:gradFill>
                <a:latin typeface="Arial Rounded MT Bold"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w="28575">
                  <a:solidFill>
                    <a:srgbClr val="12204C"/>
                  </a:solidFill>
                </a:ln>
                <a:gradFill flip="none" rotWithShape="1">
                  <a:gsLst>
                    <a:gs pos="0">
                      <a:srgbClr val="F1F1F1"/>
                    </a:gs>
                    <a:gs pos="100000">
                      <a:srgbClr val="C0C0C0"/>
                    </a:gs>
                  </a:gsLst>
                  <a:lin ang="5400000" scaled="1"/>
                  <a:tileRect/>
                </a:gradFill>
                <a:effectLst/>
                <a:uLnTx/>
                <a:uFillTx/>
                <a:latin typeface="Arial Rounded MT Bold" pitchFamily="34" charset="0"/>
                <a:ea typeface="+mj-ea"/>
                <a:cs typeface="+mj-cs"/>
              </a:rPr>
              <a:t>CLICK TO EDIT MASTER TITLE STYLE</a:t>
            </a:r>
            <a:endParaRPr kumimoji="0" lang="en-US" sz="5400" b="1" i="0" u="none" strike="noStrike" kern="1200" cap="none" spc="0" normalizeH="0" baseline="0" noProof="0" dirty="0">
              <a:ln w="28575">
                <a:solidFill>
                  <a:srgbClr val="12204C"/>
                </a:solidFill>
              </a:ln>
              <a:gradFill flip="none" rotWithShape="1">
                <a:gsLst>
                  <a:gs pos="0">
                    <a:srgbClr val="F1F1F1"/>
                  </a:gs>
                  <a:gs pos="100000">
                    <a:srgbClr val="C0C0C0"/>
                  </a:gs>
                </a:gsLst>
                <a:lin ang="5400000" scaled="1"/>
                <a:tileRect/>
              </a:gradFill>
              <a:effectLst/>
              <a:uLnTx/>
              <a:uFillTx/>
              <a:latin typeface="Arial Rounded MT Bold" pitchFamily="34" charset="0"/>
              <a:ea typeface="+mj-ea"/>
              <a:cs typeface="+mj-cs"/>
            </a:endParaRPr>
          </a:p>
        </p:txBody>
      </p:sp>
      <p:sp>
        <p:nvSpPr>
          <p:cNvPr id="9" name="Content Placeholder 2"/>
          <p:cNvSpPr>
            <a:spLocks noGrp="1"/>
          </p:cNvSpPr>
          <p:nvPr>
            <p:ph idx="13"/>
          </p:nvPr>
        </p:nvSpPr>
        <p:spPr>
          <a:xfrm>
            <a:off x="457200" y="304800"/>
            <a:ext cx="6019800" cy="5791200"/>
          </a:xfrm>
        </p:spPr>
        <p:txBody>
          <a:bodyPr vert="vert"/>
          <a:lstStyle>
            <a:lvl1pPr>
              <a:buClr>
                <a:srgbClr val="F1F1F1"/>
              </a:buClr>
              <a:defRPr sz="3000" b="0">
                <a:solidFill>
                  <a:srgbClr val="AFB1D1"/>
                </a:solidFill>
                <a:effectLst>
                  <a:glow rad="101600">
                    <a:schemeClr val="tx2">
                      <a:lumMod val="50000"/>
                      <a:alpha val="60000"/>
                    </a:schemeClr>
                  </a:glow>
                </a:effectLst>
                <a:latin typeface="Arial Rounded MT Bold" pitchFamily="34" charset="0"/>
              </a:defRPr>
            </a:lvl1pPr>
            <a:lvl2pPr>
              <a:buClr>
                <a:srgbClr val="F1F1F1"/>
              </a:buClr>
              <a:defRPr sz="2600" b="0">
                <a:solidFill>
                  <a:srgbClr val="CFCFCF"/>
                </a:solidFill>
                <a:effectLst>
                  <a:glow rad="101600">
                    <a:schemeClr val="tx2">
                      <a:lumMod val="50000"/>
                      <a:alpha val="60000"/>
                    </a:schemeClr>
                  </a:glow>
                </a:effectLst>
                <a:latin typeface="Arial Rounded MT Bold" pitchFamily="34" charset="0"/>
              </a:defRPr>
            </a:lvl2pPr>
            <a:lvl3pPr>
              <a:buClr>
                <a:srgbClr val="F1F1F1"/>
              </a:buClr>
              <a:defRPr sz="2200" b="0">
                <a:solidFill>
                  <a:srgbClr val="CFCFCF"/>
                </a:solidFill>
                <a:effectLst>
                  <a:glow rad="101600">
                    <a:schemeClr val="tx2">
                      <a:lumMod val="50000"/>
                      <a:alpha val="60000"/>
                    </a:schemeClr>
                  </a:glow>
                </a:effectLst>
                <a:latin typeface="Arial Rounded MT Bold" pitchFamily="34" charset="0"/>
              </a:defRPr>
            </a:lvl3pPr>
            <a:lvl4pPr>
              <a:buClr>
                <a:srgbClr val="F1F1F1"/>
              </a:buClr>
              <a:defRPr sz="1800" b="0">
                <a:solidFill>
                  <a:srgbClr val="CFCFCF"/>
                </a:solidFill>
                <a:effectLst>
                  <a:glow rad="101600">
                    <a:schemeClr val="tx2">
                      <a:lumMod val="50000"/>
                      <a:alpha val="60000"/>
                    </a:schemeClr>
                  </a:glow>
                </a:effectLst>
                <a:latin typeface="Arial Rounded MT Bold" pitchFamily="34" charset="0"/>
              </a:defRPr>
            </a:lvl4pPr>
            <a:lvl5pPr>
              <a:buClr>
                <a:srgbClr val="F1F1F1"/>
              </a:buClr>
              <a:defRPr sz="1600" b="0">
                <a:solidFill>
                  <a:srgbClr val="CFCFCF"/>
                </a:solidFill>
                <a:effectLst>
                  <a:glow rad="101600">
                    <a:schemeClr val="tx2">
                      <a:lumMod val="50000"/>
                      <a:alpha val="60000"/>
                    </a:schemeClr>
                  </a:glow>
                </a:effectLst>
                <a:latin typeface="Arial Rounded MT Bold"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titleconten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828800" y="0"/>
            <a:ext cx="7315200" cy="990600"/>
          </a:xfrm>
        </p:spPr>
        <p:txBody>
          <a:bodyPr anchor="t">
            <a:noAutofit/>
          </a:bodyPr>
          <a:lstStyle>
            <a:lvl1pPr>
              <a:defRPr sz="540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0" y="1752600"/>
            <a:ext cx="9144000" cy="4572000"/>
          </a:xfrm>
        </p:spPr>
        <p:txBody>
          <a:bodyPr/>
          <a:lstStyle>
            <a:lvl1pPr>
              <a:buClr>
                <a:srgbClr val="F1F1F1"/>
              </a:buClr>
              <a:defRPr sz="3000" b="0">
                <a:solidFill>
                  <a:srgbClr val="AFB1D1"/>
                </a:solidFill>
                <a:effectLst>
                  <a:glow rad="101600">
                    <a:schemeClr val="tx2">
                      <a:lumMod val="50000"/>
                      <a:alpha val="60000"/>
                    </a:schemeClr>
                  </a:glow>
                </a:effectLst>
                <a:latin typeface="Arial Rounded MT Bold" pitchFamily="34" charset="0"/>
              </a:defRPr>
            </a:lvl1pPr>
            <a:lvl2pPr>
              <a:buClr>
                <a:srgbClr val="F1F1F1"/>
              </a:buClr>
              <a:defRPr sz="2600" b="0">
                <a:solidFill>
                  <a:srgbClr val="CFCFCF"/>
                </a:solidFill>
                <a:effectLst>
                  <a:glow rad="101600">
                    <a:schemeClr val="tx2">
                      <a:lumMod val="50000"/>
                      <a:alpha val="60000"/>
                    </a:schemeClr>
                  </a:glow>
                </a:effectLst>
                <a:latin typeface="Arial Rounded MT Bold" pitchFamily="34" charset="0"/>
              </a:defRPr>
            </a:lvl2pPr>
            <a:lvl3pPr>
              <a:buClr>
                <a:srgbClr val="F1F1F1"/>
              </a:buClr>
              <a:defRPr sz="2200" b="0">
                <a:solidFill>
                  <a:srgbClr val="CFCFCF"/>
                </a:solidFill>
                <a:effectLst>
                  <a:glow rad="101600">
                    <a:schemeClr val="tx2">
                      <a:lumMod val="50000"/>
                      <a:alpha val="60000"/>
                    </a:schemeClr>
                  </a:glow>
                </a:effectLst>
                <a:latin typeface="Arial Rounded MT Bold" pitchFamily="34" charset="0"/>
              </a:defRPr>
            </a:lvl3pPr>
            <a:lvl4pPr>
              <a:buClr>
                <a:srgbClr val="F1F1F1"/>
              </a:buClr>
              <a:defRPr sz="1800" b="0">
                <a:solidFill>
                  <a:srgbClr val="CFCFCF"/>
                </a:solidFill>
                <a:effectLst>
                  <a:glow rad="101600">
                    <a:schemeClr val="tx2">
                      <a:lumMod val="50000"/>
                      <a:alpha val="60000"/>
                    </a:schemeClr>
                  </a:glow>
                </a:effectLst>
                <a:latin typeface="Arial Rounded MT Bold" pitchFamily="34" charset="0"/>
              </a:defRPr>
            </a:lvl4pPr>
            <a:lvl5pPr>
              <a:buClr>
                <a:srgbClr val="F1F1F1"/>
              </a:buClr>
              <a:defRPr sz="1600" b="0">
                <a:solidFill>
                  <a:srgbClr val="CFCFCF"/>
                </a:solidFill>
                <a:effectLst>
                  <a:glow rad="101600">
                    <a:schemeClr val="tx2">
                      <a:lumMod val="50000"/>
                      <a:alpha val="60000"/>
                    </a:schemeClr>
                  </a:glow>
                </a:effectLst>
                <a:latin typeface="Arial Rounded MT Bold"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DFF8CB-3E32-4801-8890-D020E6C4E4A5}" type="datetimeFigureOut">
              <a:rPr lang="en-US" smtClean="0"/>
              <a:pPr/>
              <a:t>06/17/2012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6DC0C-EE5D-4CAC-8809-8334FABABA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blank.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Text Placeholder 2"/>
          <p:cNvSpPr>
            <a:spLocks noGrp="1"/>
          </p:cNvSpPr>
          <p:nvPr>
            <p:ph type="body" idx="1"/>
          </p:nvPr>
        </p:nvSpPr>
        <p:spPr>
          <a:xfrm>
            <a:off x="722313" y="3124200"/>
            <a:ext cx="7772400" cy="1500187"/>
          </a:xfrm>
        </p:spPr>
        <p:txBody>
          <a:bodyPr anchor="b"/>
          <a:lstStyle>
            <a:lvl1pPr marL="0" indent="0">
              <a:buNone/>
              <a:defRPr sz="2000">
                <a:solidFill>
                  <a:srgbClr val="F1F1F1">
                    <a:alpha val="70000"/>
                  </a:srgbClr>
                </a:solidFill>
                <a:latin typeface="Arial Rounded MT Bold"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DFF8CB-3E32-4801-8890-D020E6C4E4A5}" type="datetimeFigureOut">
              <a:rPr lang="en-US" smtClean="0"/>
              <a:pPr/>
              <a:t>06/17/2012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6DC0C-EE5D-4CAC-8809-8334FABABAB9}" type="slidenum">
              <a:rPr lang="en-US" smtClean="0"/>
              <a:pPr/>
              <a:t>‹#›</a:t>
            </a:fld>
            <a:endParaRPr lang="en-US"/>
          </a:p>
        </p:txBody>
      </p:sp>
      <p:sp>
        <p:nvSpPr>
          <p:cNvPr id="8" name="Title 1"/>
          <p:cNvSpPr txBox="1">
            <a:spLocks/>
          </p:cNvSpPr>
          <p:nvPr userDrawn="1"/>
        </p:nvSpPr>
        <p:spPr>
          <a:xfrm>
            <a:off x="685800" y="4419600"/>
            <a:ext cx="7772400" cy="1371600"/>
          </a:xfrm>
          <a:prstGeom prst="rect">
            <a:avLst/>
          </a:prstGeom>
        </p:spPr>
        <p:txBody>
          <a:bodyPr vert="horz" lIns="91440" tIns="45720" rIns="91440" bIns="45720" rtlCol="0" anchor="t">
            <a:noAutofit/>
          </a:bodyPr>
          <a:lstStyle>
            <a:lvl1pPr algn="l">
              <a:defRPr sz="5400" b="1">
                <a:ln w="28575">
                  <a:solidFill>
                    <a:srgbClr val="12204C"/>
                  </a:solidFill>
                </a:ln>
                <a:gradFill flip="none" rotWithShape="1">
                  <a:gsLst>
                    <a:gs pos="0">
                      <a:srgbClr val="F1F1F1"/>
                    </a:gs>
                    <a:gs pos="100000">
                      <a:srgbClr val="C0C0C0"/>
                    </a:gs>
                  </a:gsLst>
                  <a:lin ang="5400000" scaled="1"/>
                  <a:tileRect/>
                </a:gradFill>
                <a:latin typeface="Arial Rounded MT Bold"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w="28575">
                  <a:solidFill>
                    <a:srgbClr val="12204C"/>
                  </a:solidFill>
                </a:ln>
                <a:gradFill flip="none" rotWithShape="1">
                  <a:gsLst>
                    <a:gs pos="0">
                      <a:srgbClr val="F1F1F1"/>
                    </a:gs>
                    <a:gs pos="100000">
                      <a:srgbClr val="C0C0C0"/>
                    </a:gs>
                  </a:gsLst>
                  <a:lin ang="5400000" scaled="1"/>
                  <a:tileRect/>
                </a:gradFill>
                <a:effectLst/>
                <a:uLnTx/>
                <a:uFillTx/>
                <a:latin typeface="Arial Rounded MT Bold" pitchFamily="34" charset="0"/>
                <a:ea typeface="+mj-ea"/>
                <a:cs typeface="+mj-cs"/>
              </a:rPr>
              <a:t>CLICK TO EDIT MASTER TITLE STYLE</a:t>
            </a:r>
            <a:endParaRPr kumimoji="0" lang="en-US" sz="4000" b="1" i="0" u="none" strike="noStrike" kern="1200" cap="none" spc="0" normalizeH="0" baseline="0" noProof="0" dirty="0">
              <a:ln w="28575">
                <a:solidFill>
                  <a:srgbClr val="12204C"/>
                </a:solidFill>
              </a:ln>
              <a:gradFill flip="none" rotWithShape="1">
                <a:gsLst>
                  <a:gs pos="0">
                    <a:srgbClr val="F1F1F1"/>
                  </a:gs>
                  <a:gs pos="100000">
                    <a:srgbClr val="C0C0C0"/>
                  </a:gs>
                </a:gsLst>
                <a:lin ang="5400000" scaled="1"/>
                <a:tileRect/>
              </a:gradFill>
              <a:effectLst/>
              <a:uLnTx/>
              <a:uFillTx/>
              <a:latin typeface="Arial Rounded MT Bold" pitchFamily="34" charset="0"/>
              <a:ea typeface="+mj-ea"/>
              <a:cs typeface="+mj-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titlecontent.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Date Placeholder 4"/>
          <p:cNvSpPr>
            <a:spLocks noGrp="1"/>
          </p:cNvSpPr>
          <p:nvPr>
            <p:ph type="dt" sz="half" idx="10"/>
          </p:nvPr>
        </p:nvSpPr>
        <p:spPr/>
        <p:txBody>
          <a:bodyPr/>
          <a:lstStyle/>
          <a:p>
            <a:fld id="{FDDFF8CB-3E32-4801-8890-D020E6C4E4A5}" type="datetimeFigureOut">
              <a:rPr lang="en-US" smtClean="0"/>
              <a:pPr/>
              <a:t>06/17/2012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6DC0C-EE5D-4CAC-8809-8334FABABAB9}" type="slidenum">
              <a:rPr lang="en-US" smtClean="0"/>
              <a:pPr/>
              <a:t>‹#›</a:t>
            </a:fld>
            <a:endParaRPr lang="en-US"/>
          </a:p>
        </p:txBody>
      </p:sp>
      <p:sp>
        <p:nvSpPr>
          <p:cNvPr id="9" name="Title 1"/>
          <p:cNvSpPr txBox="1">
            <a:spLocks/>
          </p:cNvSpPr>
          <p:nvPr userDrawn="1"/>
        </p:nvSpPr>
        <p:spPr>
          <a:xfrm>
            <a:off x="1828800" y="0"/>
            <a:ext cx="7315200" cy="990600"/>
          </a:xfrm>
          <a:prstGeom prst="rect">
            <a:avLst/>
          </a:prstGeom>
        </p:spPr>
        <p:txBody>
          <a:bodyPr vert="horz" lIns="91440" tIns="45720" rIns="91440" bIns="45720" rtlCol="0" anchor="t">
            <a:noAutofit/>
          </a:bodyPr>
          <a:lstStyle>
            <a:lvl1pPr>
              <a:defRPr sz="540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uLnTx/>
                <a:uFillTx/>
                <a:latin typeface="Arial Rounded MT Bold" pitchFamily="34" charset="0"/>
                <a:ea typeface="+mj-ea"/>
                <a:cs typeface="+mj-cs"/>
              </a:rPr>
              <a:t>Click to edit Master title style</a:t>
            </a:r>
            <a:endParaRPr kumimoji="0" lang="en-US" sz="5400" b="0" i="0" u="none" strike="noStrike" kern="1200" cap="none" spc="0" normalizeH="0" baseline="0" noProof="0" dirty="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uLnTx/>
              <a:uFillTx/>
              <a:latin typeface="Arial Rounded MT Bold" pitchFamily="34" charset="0"/>
              <a:ea typeface="+mj-ea"/>
              <a:cs typeface="+mj-cs"/>
            </a:endParaRPr>
          </a:p>
        </p:txBody>
      </p:sp>
      <p:sp>
        <p:nvSpPr>
          <p:cNvPr id="10" name="Content Placeholder 2"/>
          <p:cNvSpPr>
            <a:spLocks noGrp="1"/>
          </p:cNvSpPr>
          <p:nvPr>
            <p:ph idx="13"/>
          </p:nvPr>
        </p:nvSpPr>
        <p:spPr>
          <a:xfrm>
            <a:off x="0" y="1752600"/>
            <a:ext cx="4572000" cy="4572000"/>
          </a:xfrm>
        </p:spPr>
        <p:txBody>
          <a:bodyPr/>
          <a:lstStyle>
            <a:lvl1pPr>
              <a:buClr>
                <a:srgbClr val="F1F1F1"/>
              </a:buClr>
              <a:defRPr sz="3000" b="0">
                <a:solidFill>
                  <a:srgbClr val="AFB1D1"/>
                </a:solidFill>
                <a:effectLst>
                  <a:glow rad="101600">
                    <a:schemeClr val="tx2">
                      <a:lumMod val="50000"/>
                      <a:alpha val="60000"/>
                    </a:schemeClr>
                  </a:glow>
                </a:effectLst>
                <a:latin typeface="Arial Rounded MT Bold" pitchFamily="34" charset="0"/>
              </a:defRPr>
            </a:lvl1pPr>
            <a:lvl2pPr>
              <a:buClr>
                <a:srgbClr val="F1F1F1"/>
              </a:buClr>
              <a:defRPr sz="2600" b="0">
                <a:solidFill>
                  <a:srgbClr val="CFCFCF"/>
                </a:solidFill>
                <a:effectLst>
                  <a:glow rad="101600">
                    <a:schemeClr val="tx2">
                      <a:lumMod val="50000"/>
                      <a:alpha val="60000"/>
                    </a:schemeClr>
                  </a:glow>
                </a:effectLst>
                <a:latin typeface="Arial Rounded MT Bold" pitchFamily="34" charset="0"/>
              </a:defRPr>
            </a:lvl2pPr>
            <a:lvl3pPr>
              <a:buClr>
                <a:srgbClr val="F1F1F1"/>
              </a:buClr>
              <a:defRPr sz="2200" b="0">
                <a:solidFill>
                  <a:srgbClr val="CFCFCF"/>
                </a:solidFill>
                <a:effectLst>
                  <a:glow rad="101600">
                    <a:schemeClr val="tx2">
                      <a:lumMod val="50000"/>
                      <a:alpha val="60000"/>
                    </a:schemeClr>
                  </a:glow>
                </a:effectLst>
                <a:latin typeface="Arial Rounded MT Bold" pitchFamily="34" charset="0"/>
              </a:defRPr>
            </a:lvl3pPr>
            <a:lvl4pPr>
              <a:buClr>
                <a:srgbClr val="F1F1F1"/>
              </a:buClr>
              <a:defRPr sz="1800" b="0">
                <a:solidFill>
                  <a:srgbClr val="CFCFCF"/>
                </a:solidFill>
                <a:effectLst>
                  <a:glow rad="101600">
                    <a:schemeClr val="tx2">
                      <a:lumMod val="50000"/>
                      <a:alpha val="60000"/>
                    </a:schemeClr>
                  </a:glow>
                </a:effectLst>
                <a:latin typeface="Arial Rounded MT Bold" pitchFamily="34" charset="0"/>
              </a:defRPr>
            </a:lvl4pPr>
            <a:lvl5pPr>
              <a:buClr>
                <a:srgbClr val="F1F1F1"/>
              </a:buClr>
              <a:defRPr sz="1600" b="0">
                <a:solidFill>
                  <a:srgbClr val="CFCFCF"/>
                </a:solidFill>
                <a:effectLst>
                  <a:glow rad="101600">
                    <a:schemeClr val="tx2">
                      <a:lumMod val="50000"/>
                      <a:alpha val="60000"/>
                    </a:schemeClr>
                  </a:glow>
                </a:effectLst>
                <a:latin typeface="Arial Rounded MT Bold"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4"/>
          </p:nvPr>
        </p:nvSpPr>
        <p:spPr>
          <a:xfrm>
            <a:off x="4572000" y="1752600"/>
            <a:ext cx="4572000" cy="4572000"/>
          </a:xfrm>
        </p:spPr>
        <p:txBody>
          <a:bodyPr/>
          <a:lstStyle>
            <a:lvl1pPr>
              <a:buClr>
                <a:srgbClr val="F1F1F1"/>
              </a:buClr>
              <a:defRPr sz="3000" b="0">
                <a:solidFill>
                  <a:srgbClr val="AFB1D1"/>
                </a:solidFill>
                <a:effectLst>
                  <a:glow rad="101600">
                    <a:schemeClr val="tx2">
                      <a:lumMod val="50000"/>
                      <a:alpha val="60000"/>
                    </a:schemeClr>
                  </a:glow>
                </a:effectLst>
                <a:latin typeface="Arial Rounded MT Bold" pitchFamily="34" charset="0"/>
              </a:defRPr>
            </a:lvl1pPr>
            <a:lvl2pPr>
              <a:buClr>
                <a:srgbClr val="F1F1F1"/>
              </a:buClr>
              <a:defRPr sz="2600" b="0">
                <a:solidFill>
                  <a:srgbClr val="CFCFCF"/>
                </a:solidFill>
                <a:effectLst>
                  <a:glow rad="101600">
                    <a:schemeClr val="tx2">
                      <a:lumMod val="50000"/>
                      <a:alpha val="60000"/>
                    </a:schemeClr>
                  </a:glow>
                </a:effectLst>
                <a:latin typeface="Arial Rounded MT Bold" pitchFamily="34" charset="0"/>
              </a:defRPr>
            </a:lvl2pPr>
            <a:lvl3pPr>
              <a:buClr>
                <a:srgbClr val="F1F1F1"/>
              </a:buClr>
              <a:defRPr sz="2200" b="0">
                <a:solidFill>
                  <a:srgbClr val="CFCFCF"/>
                </a:solidFill>
                <a:effectLst>
                  <a:glow rad="101600">
                    <a:schemeClr val="tx2">
                      <a:lumMod val="50000"/>
                      <a:alpha val="60000"/>
                    </a:schemeClr>
                  </a:glow>
                </a:effectLst>
                <a:latin typeface="Arial Rounded MT Bold" pitchFamily="34" charset="0"/>
              </a:defRPr>
            </a:lvl3pPr>
            <a:lvl4pPr>
              <a:buClr>
                <a:srgbClr val="F1F1F1"/>
              </a:buClr>
              <a:defRPr sz="1800" b="0">
                <a:solidFill>
                  <a:srgbClr val="CFCFCF"/>
                </a:solidFill>
                <a:effectLst>
                  <a:glow rad="101600">
                    <a:schemeClr val="tx2">
                      <a:lumMod val="50000"/>
                      <a:alpha val="60000"/>
                    </a:schemeClr>
                  </a:glow>
                </a:effectLst>
                <a:latin typeface="Arial Rounded MT Bold" pitchFamily="34" charset="0"/>
              </a:defRPr>
            </a:lvl4pPr>
            <a:lvl5pPr>
              <a:buClr>
                <a:srgbClr val="F1F1F1"/>
              </a:buClr>
              <a:defRPr sz="1600" b="0">
                <a:solidFill>
                  <a:srgbClr val="CFCFCF"/>
                </a:solidFill>
                <a:effectLst>
                  <a:glow rad="101600">
                    <a:schemeClr val="tx2">
                      <a:lumMod val="50000"/>
                      <a:alpha val="60000"/>
                    </a:schemeClr>
                  </a:glow>
                </a:effectLst>
                <a:latin typeface="Arial Rounded MT Bold"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titlecontent.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Date Placeholder 6"/>
          <p:cNvSpPr>
            <a:spLocks noGrp="1"/>
          </p:cNvSpPr>
          <p:nvPr>
            <p:ph type="dt" sz="half" idx="10"/>
          </p:nvPr>
        </p:nvSpPr>
        <p:spPr/>
        <p:txBody>
          <a:bodyPr/>
          <a:lstStyle/>
          <a:p>
            <a:fld id="{FDDFF8CB-3E32-4801-8890-D020E6C4E4A5}" type="datetimeFigureOut">
              <a:rPr lang="en-US" smtClean="0"/>
              <a:pPr/>
              <a:t>06/17/2012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06DC0C-EE5D-4CAC-8809-8334FABABAB9}" type="slidenum">
              <a:rPr lang="en-US" smtClean="0"/>
              <a:pPr/>
              <a:t>‹#›</a:t>
            </a:fld>
            <a:endParaRPr lang="en-US"/>
          </a:p>
        </p:txBody>
      </p:sp>
      <p:sp>
        <p:nvSpPr>
          <p:cNvPr id="11" name="Title 1"/>
          <p:cNvSpPr txBox="1">
            <a:spLocks/>
          </p:cNvSpPr>
          <p:nvPr userDrawn="1"/>
        </p:nvSpPr>
        <p:spPr>
          <a:xfrm>
            <a:off x="1828800" y="0"/>
            <a:ext cx="7315200" cy="990600"/>
          </a:xfrm>
          <a:prstGeom prst="rect">
            <a:avLst/>
          </a:prstGeom>
        </p:spPr>
        <p:txBody>
          <a:bodyPr vert="horz" lIns="91440" tIns="45720" rIns="91440" bIns="45720" rtlCol="0" anchor="t">
            <a:noAutofit/>
          </a:bodyPr>
          <a:lstStyle>
            <a:lvl1pPr>
              <a:defRPr sz="540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uLnTx/>
                <a:uFillTx/>
                <a:latin typeface="Arial Rounded MT Bold" pitchFamily="34" charset="0"/>
                <a:ea typeface="+mj-ea"/>
                <a:cs typeface="+mj-cs"/>
              </a:rPr>
              <a:t>Click to edit Master title style</a:t>
            </a:r>
            <a:endParaRPr kumimoji="0" lang="en-US" sz="5400" b="0" i="0" u="none" strike="noStrike" kern="1200" cap="none" spc="0" normalizeH="0" baseline="0" noProof="0" dirty="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uLnTx/>
              <a:uFillTx/>
              <a:latin typeface="Arial Rounded MT Bold" pitchFamily="34" charset="0"/>
              <a:ea typeface="+mj-ea"/>
              <a:cs typeface="+mj-cs"/>
            </a:endParaRPr>
          </a:p>
        </p:txBody>
      </p:sp>
      <p:sp>
        <p:nvSpPr>
          <p:cNvPr id="12" name="Content Placeholder 2"/>
          <p:cNvSpPr>
            <a:spLocks noGrp="1"/>
          </p:cNvSpPr>
          <p:nvPr>
            <p:ph idx="13"/>
          </p:nvPr>
        </p:nvSpPr>
        <p:spPr>
          <a:xfrm>
            <a:off x="0" y="2286000"/>
            <a:ext cx="4572000" cy="4038600"/>
          </a:xfrm>
        </p:spPr>
        <p:txBody>
          <a:bodyPr/>
          <a:lstStyle>
            <a:lvl1pPr>
              <a:buClr>
                <a:srgbClr val="F1F1F1"/>
              </a:buClr>
              <a:defRPr sz="3000" b="0">
                <a:solidFill>
                  <a:srgbClr val="AFB1D1"/>
                </a:solidFill>
                <a:effectLst>
                  <a:glow rad="101600">
                    <a:schemeClr val="tx2">
                      <a:lumMod val="50000"/>
                      <a:alpha val="60000"/>
                    </a:schemeClr>
                  </a:glow>
                </a:effectLst>
                <a:latin typeface="Arial Rounded MT Bold" pitchFamily="34" charset="0"/>
              </a:defRPr>
            </a:lvl1pPr>
            <a:lvl2pPr>
              <a:buClr>
                <a:srgbClr val="F1F1F1"/>
              </a:buClr>
              <a:defRPr sz="2600" b="0">
                <a:solidFill>
                  <a:srgbClr val="CFCFCF"/>
                </a:solidFill>
                <a:effectLst>
                  <a:glow rad="101600">
                    <a:schemeClr val="tx2">
                      <a:lumMod val="50000"/>
                      <a:alpha val="60000"/>
                    </a:schemeClr>
                  </a:glow>
                </a:effectLst>
                <a:latin typeface="Arial Rounded MT Bold" pitchFamily="34" charset="0"/>
              </a:defRPr>
            </a:lvl2pPr>
            <a:lvl3pPr>
              <a:buClr>
                <a:srgbClr val="F1F1F1"/>
              </a:buClr>
              <a:defRPr sz="2200" b="0">
                <a:solidFill>
                  <a:srgbClr val="CFCFCF"/>
                </a:solidFill>
                <a:effectLst>
                  <a:glow rad="101600">
                    <a:schemeClr val="tx2">
                      <a:lumMod val="50000"/>
                      <a:alpha val="60000"/>
                    </a:schemeClr>
                  </a:glow>
                </a:effectLst>
                <a:latin typeface="Arial Rounded MT Bold" pitchFamily="34" charset="0"/>
              </a:defRPr>
            </a:lvl3pPr>
            <a:lvl4pPr>
              <a:buClr>
                <a:srgbClr val="F1F1F1"/>
              </a:buClr>
              <a:defRPr sz="1800" b="0">
                <a:solidFill>
                  <a:srgbClr val="CFCFCF"/>
                </a:solidFill>
                <a:effectLst>
                  <a:glow rad="101600">
                    <a:schemeClr val="tx2">
                      <a:lumMod val="50000"/>
                      <a:alpha val="60000"/>
                    </a:schemeClr>
                  </a:glow>
                </a:effectLst>
                <a:latin typeface="Arial Rounded MT Bold" pitchFamily="34" charset="0"/>
              </a:defRPr>
            </a:lvl4pPr>
            <a:lvl5pPr>
              <a:buClr>
                <a:srgbClr val="F1F1F1"/>
              </a:buClr>
              <a:defRPr sz="1600" b="0">
                <a:solidFill>
                  <a:srgbClr val="CFCFCF"/>
                </a:solidFill>
                <a:effectLst>
                  <a:glow rad="101600">
                    <a:schemeClr val="tx2">
                      <a:lumMod val="50000"/>
                      <a:alpha val="60000"/>
                    </a:schemeClr>
                  </a:glow>
                </a:effectLst>
                <a:latin typeface="Arial Rounded MT Bold"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4"/>
          </p:nvPr>
        </p:nvSpPr>
        <p:spPr>
          <a:xfrm>
            <a:off x="4572000" y="2286000"/>
            <a:ext cx="4572000" cy="4038600"/>
          </a:xfrm>
        </p:spPr>
        <p:txBody>
          <a:bodyPr/>
          <a:lstStyle>
            <a:lvl1pPr>
              <a:buClr>
                <a:srgbClr val="F1F1F1"/>
              </a:buClr>
              <a:defRPr sz="3000" b="0">
                <a:solidFill>
                  <a:srgbClr val="AFB1D1"/>
                </a:solidFill>
                <a:effectLst>
                  <a:glow rad="101600">
                    <a:schemeClr val="tx2">
                      <a:lumMod val="50000"/>
                      <a:alpha val="60000"/>
                    </a:schemeClr>
                  </a:glow>
                </a:effectLst>
                <a:latin typeface="Arial Rounded MT Bold" pitchFamily="34" charset="0"/>
              </a:defRPr>
            </a:lvl1pPr>
            <a:lvl2pPr>
              <a:buClr>
                <a:srgbClr val="F1F1F1"/>
              </a:buClr>
              <a:defRPr sz="2600" b="0">
                <a:solidFill>
                  <a:srgbClr val="CFCFCF"/>
                </a:solidFill>
                <a:effectLst>
                  <a:glow rad="101600">
                    <a:schemeClr val="tx2">
                      <a:lumMod val="50000"/>
                      <a:alpha val="60000"/>
                    </a:schemeClr>
                  </a:glow>
                </a:effectLst>
                <a:latin typeface="Arial Rounded MT Bold" pitchFamily="34" charset="0"/>
              </a:defRPr>
            </a:lvl2pPr>
            <a:lvl3pPr>
              <a:buClr>
                <a:srgbClr val="F1F1F1"/>
              </a:buClr>
              <a:defRPr sz="2200" b="0">
                <a:solidFill>
                  <a:srgbClr val="CFCFCF"/>
                </a:solidFill>
                <a:effectLst>
                  <a:glow rad="101600">
                    <a:schemeClr val="tx2">
                      <a:lumMod val="50000"/>
                      <a:alpha val="60000"/>
                    </a:schemeClr>
                  </a:glow>
                </a:effectLst>
                <a:latin typeface="Arial Rounded MT Bold" pitchFamily="34" charset="0"/>
              </a:defRPr>
            </a:lvl3pPr>
            <a:lvl4pPr>
              <a:buClr>
                <a:srgbClr val="F1F1F1"/>
              </a:buClr>
              <a:defRPr sz="1800" b="0">
                <a:solidFill>
                  <a:srgbClr val="CFCFCF"/>
                </a:solidFill>
                <a:effectLst>
                  <a:glow rad="101600">
                    <a:schemeClr val="tx2">
                      <a:lumMod val="50000"/>
                      <a:alpha val="60000"/>
                    </a:schemeClr>
                  </a:glow>
                </a:effectLst>
                <a:latin typeface="Arial Rounded MT Bold" pitchFamily="34" charset="0"/>
              </a:defRPr>
            </a:lvl4pPr>
            <a:lvl5pPr>
              <a:buClr>
                <a:srgbClr val="F1F1F1"/>
              </a:buClr>
              <a:defRPr sz="1600" b="0">
                <a:solidFill>
                  <a:srgbClr val="CFCFCF"/>
                </a:solidFill>
                <a:effectLst>
                  <a:glow rad="101600">
                    <a:schemeClr val="tx2">
                      <a:lumMod val="50000"/>
                      <a:alpha val="60000"/>
                    </a:schemeClr>
                  </a:glow>
                </a:effectLst>
                <a:latin typeface="Arial Rounded MT Bold"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p:cNvSpPr txBox="1">
            <a:spLocks/>
          </p:cNvSpPr>
          <p:nvPr userDrawn="1"/>
        </p:nvSpPr>
        <p:spPr>
          <a:xfrm>
            <a:off x="0" y="1752600"/>
            <a:ext cx="4572000" cy="533400"/>
          </a:xfrm>
          <a:prstGeom prst="rect">
            <a:avLst/>
          </a:prstGeom>
        </p:spPr>
        <p:txBody>
          <a:bodyPr vert="horz" lIns="91440" tIns="45720" rIns="91440" bIns="45720" rtlCol="0" anchor="t">
            <a:noAutofit/>
          </a:bodyPr>
          <a:lstStyle>
            <a:lvl1pPr algn="l">
              <a:defRPr sz="5400" b="1">
                <a:ln w="28575">
                  <a:solidFill>
                    <a:srgbClr val="12204C"/>
                  </a:solidFill>
                </a:ln>
                <a:gradFill flip="none" rotWithShape="1">
                  <a:gsLst>
                    <a:gs pos="0">
                      <a:srgbClr val="F1F1F1"/>
                    </a:gs>
                    <a:gs pos="100000">
                      <a:srgbClr val="C0C0C0"/>
                    </a:gs>
                  </a:gsLst>
                  <a:lin ang="5400000" scaled="1"/>
                  <a:tileRect/>
                </a:gradFill>
                <a:latin typeface="Arial Rounded MT Bold"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w="19050">
                  <a:solidFill>
                    <a:srgbClr val="12204C"/>
                  </a:solidFill>
                </a:ln>
                <a:gradFill flip="none" rotWithShape="1">
                  <a:gsLst>
                    <a:gs pos="0">
                      <a:srgbClr val="F1F1F1"/>
                    </a:gs>
                    <a:gs pos="100000">
                      <a:srgbClr val="C0C0C0"/>
                    </a:gs>
                  </a:gsLst>
                  <a:lin ang="5400000" scaled="1"/>
                  <a:tileRect/>
                </a:gradFill>
                <a:effectLst/>
                <a:uLnTx/>
                <a:uFillTx/>
                <a:latin typeface="Arial Rounded MT Bold" pitchFamily="34" charset="0"/>
                <a:ea typeface="+mj-ea"/>
                <a:cs typeface="+mj-cs"/>
              </a:rPr>
              <a:t>Click to edit master title style</a:t>
            </a:r>
            <a:endParaRPr kumimoji="0" lang="en-US" sz="2400" b="1" i="0" u="none" strike="noStrike" kern="1200" cap="none" spc="0" normalizeH="0" baseline="0" noProof="0" dirty="0">
              <a:ln w="19050">
                <a:solidFill>
                  <a:srgbClr val="12204C"/>
                </a:solidFill>
              </a:ln>
              <a:gradFill flip="none" rotWithShape="1">
                <a:gsLst>
                  <a:gs pos="0">
                    <a:srgbClr val="F1F1F1"/>
                  </a:gs>
                  <a:gs pos="100000">
                    <a:srgbClr val="C0C0C0"/>
                  </a:gs>
                </a:gsLst>
                <a:lin ang="5400000" scaled="1"/>
                <a:tileRect/>
              </a:gradFill>
              <a:effectLst/>
              <a:uLnTx/>
              <a:uFillTx/>
              <a:latin typeface="Arial Rounded MT Bold" pitchFamily="34" charset="0"/>
              <a:ea typeface="+mj-ea"/>
              <a:cs typeface="+mj-cs"/>
            </a:endParaRPr>
          </a:p>
        </p:txBody>
      </p:sp>
      <p:sp>
        <p:nvSpPr>
          <p:cNvPr id="15" name="Title 1"/>
          <p:cNvSpPr txBox="1">
            <a:spLocks/>
          </p:cNvSpPr>
          <p:nvPr userDrawn="1"/>
        </p:nvSpPr>
        <p:spPr>
          <a:xfrm>
            <a:off x="4572000" y="1752600"/>
            <a:ext cx="4572000" cy="533400"/>
          </a:xfrm>
          <a:prstGeom prst="rect">
            <a:avLst/>
          </a:prstGeom>
        </p:spPr>
        <p:txBody>
          <a:bodyPr vert="horz" lIns="91440" tIns="45720" rIns="91440" bIns="45720" rtlCol="0" anchor="t">
            <a:noAutofit/>
          </a:bodyPr>
          <a:lstStyle>
            <a:lvl1pPr algn="l">
              <a:defRPr sz="5400" b="1">
                <a:ln w="28575">
                  <a:solidFill>
                    <a:srgbClr val="12204C"/>
                  </a:solidFill>
                </a:ln>
                <a:gradFill flip="none" rotWithShape="1">
                  <a:gsLst>
                    <a:gs pos="0">
                      <a:srgbClr val="F1F1F1"/>
                    </a:gs>
                    <a:gs pos="100000">
                      <a:srgbClr val="C0C0C0"/>
                    </a:gs>
                  </a:gsLst>
                  <a:lin ang="5400000" scaled="1"/>
                  <a:tileRect/>
                </a:gradFill>
                <a:latin typeface="Arial Rounded MT Bold"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w="19050">
                  <a:solidFill>
                    <a:srgbClr val="12204C"/>
                  </a:solidFill>
                </a:ln>
                <a:gradFill flip="none" rotWithShape="1">
                  <a:gsLst>
                    <a:gs pos="0">
                      <a:srgbClr val="F1F1F1"/>
                    </a:gs>
                    <a:gs pos="100000">
                      <a:srgbClr val="C0C0C0"/>
                    </a:gs>
                  </a:gsLst>
                  <a:lin ang="5400000" scaled="1"/>
                  <a:tileRect/>
                </a:gradFill>
                <a:effectLst/>
                <a:uLnTx/>
                <a:uFillTx/>
                <a:latin typeface="Arial Rounded MT Bold" pitchFamily="34" charset="0"/>
                <a:ea typeface="+mj-ea"/>
                <a:cs typeface="+mj-cs"/>
              </a:rPr>
              <a:t>Click to edit master title style</a:t>
            </a:r>
            <a:endParaRPr kumimoji="0" lang="en-US" sz="2400" b="1" i="0" u="none" strike="noStrike" kern="1200" cap="none" spc="0" normalizeH="0" baseline="0" noProof="0" dirty="0">
              <a:ln w="19050">
                <a:solidFill>
                  <a:srgbClr val="12204C"/>
                </a:solidFill>
              </a:ln>
              <a:gradFill flip="none" rotWithShape="1">
                <a:gsLst>
                  <a:gs pos="0">
                    <a:srgbClr val="F1F1F1"/>
                  </a:gs>
                  <a:gs pos="100000">
                    <a:srgbClr val="C0C0C0"/>
                  </a:gs>
                </a:gsLst>
                <a:lin ang="5400000" scaled="1"/>
                <a:tileRect/>
              </a:gradFill>
              <a:effectLst/>
              <a:uLnTx/>
              <a:uFillTx/>
              <a:latin typeface="Arial Rounded MT Bold" pitchFamily="34" charset="0"/>
              <a:ea typeface="+mj-ea"/>
              <a:cs typeface="+mj-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titleconten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FDDFF8CB-3E32-4801-8890-D020E6C4E4A5}" type="datetimeFigureOut">
              <a:rPr lang="en-US" smtClean="0"/>
              <a:pPr/>
              <a:t>06/17/2012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06DC0C-EE5D-4CAC-8809-8334FABABAB9}" type="slidenum">
              <a:rPr lang="en-US" smtClean="0"/>
              <a:pPr/>
              <a:t>‹#›</a:t>
            </a:fld>
            <a:endParaRPr lang="en-US"/>
          </a:p>
        </p:txBody>
      </p:sp>
      <p:sp>
        <p:nvSpPr>
          <p:cNvPr id="7" name="Title 1"/>
          <p:cNvSpPr txBox="1">
            <a:spLocks/>
          </p:cNvSpPr>
          <p:nvPr userDrawn="1"/>
        </p:nvSpPr>
        <p:spPr>
          <a:xfrm>
            <a:off x="1828800" y="0"/>
            <a:ext cx="7315200" cy="990600"/>
          </a:xfrm>
          <a:prstGeom prst="rect">
            <a:avLst/>
          </a:prstGeom>
        </p:spPr>
        <p:txBody>
          <a:bodyPr vert="horz" lIns="91440" tIns="45720" rIns="91440" bIns="45720" rtlCol="0" anchor="t">
            <a:noAutofit/>
          </a:bodyPr>
          <a:lstStyle>
            <a:lvl1pPr>
              <a:defRPr sz="540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uLnTx/>
                <a:uFillTx/>
                <a:latin typeface="Arial Rounded MT Bold" pitchFamily="34" charset="0"/>
                <a:ea typeface="+mj-ea"/>
                <a:cs typeface="+mj-cs"/>
              </a:rPr>
              <a:t>Click to edit Master title style</a:t>
            </a:r>
            <a:endParaRPr kumimoji="0" lang="en-US" sz="5400" b="0" i="0" u="none" strike="noStrike" kern="1200" cap="none" spc="0" normalizeH="0" baseline="0" noProof="0" dirty="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uLnTx/>
              <a:uFillTx/>
              <a:latin typeface="Arial Rounded MT Bold" pitchFamily="34" charset="0"/>
              <a:ea typeface="+mj-ea"/>
              <a:cs typeface="+mj-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blank.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FDDFF8CB-3E32-4801-8890-D020E6C4E4A5}" type="datetimeFigureOut">
              <a:rPr lang="en-US" smtClean="0"/>
              <a:pPr/>
              <a:t>06/17/2012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06DC0C-EE5D-4CAC-8809-8334FABABA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descr="blank.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F1F1F1">
                    <a:alpha val="70000"/>
                  </a:srgbClr>
                </a:solidFill>
                <a:latin typeface="Arial Rounded MT Bold"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DFF8CB-3E32-4801-8890-D020E6C4E4A5}" type="datetimeFigureOut">
              <a:rPr lang="en-US" smtClean="0"/>
              <a:pPr/>
              <a:t>06/17/2012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6DC0C-EE5D-4CAC-8809-8334FABABAB9}" type="slidenum">
              <a:rPr lang="en-US" smtClean="0"/>
              <a:pPr/>
              <a:t>‹#›</a:t>
            </a:fld>
            <a:endParaRPr lang="en-US"/>
          </a:p>
        </p:txBody>
      </p:sp>
      <p:sp>
        <p:nvSpPr>
          <p:cNvPr id="9" name="Title 1"/>
          <p:cNvSpPr txBox="1">
            <a:spLocks/>
          </p:cNvSpPr>
          <p:nvPr userDrawn="1"/>
        </p:nvSpPr>
        <p:spPr>
          <a:xfrm>
            <a:off x="457200" y="304800"/>
            <a:ext cx="3048000" cy="1143000"/>
          </a:xfrm>
          <a:prstGeom prst="rect">
            <a:avLst/>
          </a:prstGeom>
        </p:spPr>
        <p:txBody>
          <a:bodyPr vert="horz" lIns="91440" tIns="45720" rIns="91440" bIns="45720" rtlCol="0" anchor="t">
            <a:noAutofit/>
          </a:bodyPr>
          <a:lstStyle>
            <a:lvl1pPr algn="l">
              <a:defRPr sz="5400" b="1">
                <a:ln w="28575">
                  <a:solidFill>
                    <a:srgbClr val="12204C"/>
                  </a:solidFill>
                </a:ln>
                <a:gradFill flip="none" rotWithShape="1">
                  <a:gsLst>
                    <a:gs pos="0">
                      <a:srgbClr val="F1F1F1"/>
                    </a:gs>
                    <a:gs pos="100000">
                      <a:srgbClr val="C0C0C0"/>
                    </a:gs>
                  </a:gsLst>
                  <a:lin ang="5400000" scaled="1"/>
                  <a:tileRect/>
                </a:gradFill>
                <a:latin typeface="Arial Rounded MT Bold"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w="19050">
                  <a:solidFill>
                    <a:srgbClr val="12204C"/>
                  </a:solidFill>
                </a:ln>
                <a:gradFill flip="none" rotWithShape="1">
                  <a:gsLst>
                    <a:gs pos="0">
                      <a:srgbClr val="F1F1F1"/>
                    </a:gs>
                    <a:gs pos="100000">
                      <a:srgbClr val="C0C0C0"/>
                    </a:gs>
                  </a:gsLst>
                  <a:lin ang="5400000" scaled="1"/>
                  <a:tileRect/>
                </a:gradFill>
                <a:effectLst/>
                <a:uLnTx/>
                <a:uFillTx/>
                <a:latin typeface="Arial Rounded MT Bold" pitchFamily="34" charset="0"/>
                <a:ea typeface="+mj-ea"/>
                <a:cs typeface="+mj-cs"/>
              </a:rPr>
              <a:t>Click to edit master title style</a:t>
            </a:r>
            <a:endParaRPr kumimoji="0" lang="en-US" sz="2400" b="1" i="0" u="none" strike="noStrike" kern="1200" cap="none" spc="0" normalizeH="0" baseline="0" noProof="0" dirty="0">
              <a:ln w="19050">
                <a:solidFill>
                  <a:srgbClr val="12204C"/>
                </a:solidFill>
              </a:ln>
              <a:gradFill flip="none" rotWithShape="1">
                <a:gsLst>
                  <a:gs pos="0">
                    <a:srgbClr val="F1F1F1"/>
                  </a:gs>
                  <a:gs pos="100000">
                    <a:srgbClr val="C0C0C0"/>
                  </a:gs>
                </a:gsLst>
                <a:lin ang="5400000" scaled="1"/>
                <a:tileRect/>
              </a:gradFill>
              <a:effectLst/>
              <a:uLnTx/>
              <a:uFillTx/>
              <a:latin typeface="Arial Rounded MT Bold" pitchFamily="34" charset="0"/>
              <a:ea typeface="+mj-ea"/>
              <a:cs typeface="+mj-cs"/>
            </a:endParaRPr>
          </a:p>
        </p:txBody>
      </p:sp>
      <p:sp>
        <p:nvSpPr>
          <p:cNvPr id="10" name="Content Placeholder 2"/>
          <p:cNvSpPr>
            <a:spLocks noGrp="1"/>
          </p:cNvSpPr>
          <p:nvPr>
            <p:ph idx="13"/>
          </p:nvPr>
        </p:nvSpPr>
        <p:spPr>
          <a:xfrm>
            <a:off x="3581400" y="304800"/>
            <a:ext cx="5105400" cy="5791200"/>
          </a:xfrm>
        </p:spPr>
        <p:txBody>
          <a:bodyPr/>
          <a:lstStyle>
            <a:lvl1pPr>
              <a:buClr>
                <a:srgbClr val="F1F1F1"/>
              </a:buClr>
              <a:defRPr sz="3000" b="0">
                <a:solidFill>
                  <a:srgbClr val="AFB1D1"/>
                </a:solidFill>
                <a:effectLst>
                  <a:glow rad="101600">
                    <a:schemeClr val="tx2">
                      <a:lumMod val="50000"/>
                      <a:alpha val="60000"/>
                    </a:schemeClr>
                  </a:glow>
                </a:effectLst>
                <a:latin typeface="Arial Rounded MT Bold" pitchFamily="34" charset="0"/>
              </a:defRPr>
            </a:lvl1pPr>
            <a:lvl2pPr>
              <a:buClr>
                <a:srgbClr val="F1F1F1"/>
              </a:buClr>
              <a:defRPr sz="2600" b="0">
                <a:solidFill>
                  <a:srgbClr val="CFCFCF"/>
                </a:solidFill>
                <a:effectLst>
                  <a:glow rad="101600">
                    <a:schemeClr val="tx2">
                      <a:lumMod val="50000"/>
                      <a:alpha val="60000"/>
                    </a:schemeClr>
                  </a:glow>
                </a:effectLst>
                <a:latin typeface="Arial Rounded MT Bold" pitchFamily="34" charset="0"/>
              </a:defRPr>
            </a:lvl2pPr>
            <a:lvl3pPr>
              <a:buClr>
                <a:srgbClr val="F1F1F1"/>
              </a:buClr>
              <a:defRPr sz="2200" b="0">
                <a:solidFill>
                  <a:srgbClr val="CFCFCF"/>
                </a:solidFill>
                <a:effectLst>
                  <a:glow rad="101600">
                    <a:schemeClr val="tx2">
                      <a:lumMod val="50000"/>
                      <a:alpha val="60000"/>
                    </a:schemeClr>
                  </a:glow>
                </a:effectLst>
                <a:latin typeface="Arial Rounded MT Bold" pitchFamily="34" charset="0"/>
              </a:defRPr>
            </a:lvl3pPr>
            <a:lvl4pPr>
              <a:buClr>
                <a:srgbClr val="F1F1F1"/>
              </a:buClr>
              <a:defRPr sz="1800" b="0">
                <a:solidFill>
                  <a:srgbClr val="CFCFCF"/>
                </a:solidFill>
                <a:effectLst>
                  <a:glow rad="101600">
                    <a:schemeClr val="tx2">
                      <a:lumMod val="50000"/>
                      <a:alpha val="60000"/>
                    </a:schemeClr>
                  </a:glow>
                </a:effectLst>
                <a:latin typeface="Arial Rounded MT Bold" pitchFamily="34" charset="0"/>
              </a:defRPr>
            </a:lvl4pPr>
            <a:lvl5pPr>
              <a:buClr>
                <a:srgbClr val="F1F1F1"/>
              </a:buClr>
              <a:defRPr sz="1600" b="0">
                <a:solidFill>
                  <a:srgbClr val="CFCFCF"/>
                </a:solidFill>
                <a:effectLst>
                  <a:glow rad="101600">
                    <a:schemeClr val="tx2">
                      <a:lumMod val="50000"/>
                      <a:alpha val="60000"/>
                    </a:schemeClr>
                  </a:glow>
                </a:effectLst>
                <a:latin typeface="Arial Rounded MT Bold"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blank.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138738"/>
            <a:ext cx="5486400" cy="804862"/>
          </a:xfrm>
        </p:spPr>
        <p:txBody>
          <a:bodyPr/>
          <a:lstStyle>
            <a:lvl1pPr marL="0" indent="0">
              <a:buNone/>
              <a:defRPr sz="1400">
                <a:solidFill>
                  <a:srgbClr val="F1F1F1">
                    <a:alpha val="70000"/>
                  </a:srgbClr>
                </a:solidFill>
                <a:latin typeface="Arial Rounded MT Bold"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DFF8CB-3E32-4801-8890-D020E6C4E4A5}" type="datetimeFigureOut">
              <a:rPr lang="en-US" smtClean="0"/>
              <a:pPr/>
              <a:t>06/17/2012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6DC0C-EE5D-4CAC-8809-8334FABABAB9}" type="slidenum">
              <a:rPr lang="en-US" smtClean="0"/>
              <a:pPr/>
              <a:t>‹#›</a:t>
            </a:fld>
            <a:endParaRPr lang="en-US"/>
          </a:p>
        </p:txBody>
      </p:sp>
      <p:sp>
        <p:nvSpPr>
          <p:cNvPr id="9" name="Title 1"/>
          <p:cNvSpPr txBox="1">
            <a:spLocks/>
          </p:cNvSpPr>
          <p:nvPr userDrawn="1"/>
        </p:nvSpPr>
        <p:spPr>
          <a:xfrm>
            <a:off x="1752600" y="4800600"/>
            <a:ext cx="5562600" cy="609600"/>
          </a:xfrm>
          <a:prstGeom prst="rect">
            <a:avLst/>
          </a:prstGeom>
        </p:spPr>
        <p:txBody>
          <a:bodyPr vert="horz" lIns="91440" tIns="45720" rIns="91440" bIns="45720" rtlCol="0" anchor="t">
            <a:noAutofit/>
          </a:bodyPr>
          <a:lstStyle>
            <a:lvl1pPr algn="l">
              <a:defRPr sz="5400" b="1">
                <a:ln w="28575">
                  <a:solidFill>
                    <a:srgbClr val="12204C"/>
                  </a:solidFill>
                </a:ln>
                <a:gradFill flip="none" rotWithShape="1">
                  <a:gsLst>
                    <a:gs pos="0">
                      <a:srgbClr val="F1F1F1"/>
                    </a:gs>
                    <a:gs pos="100000">
                      <a:srgbClr val="C0C0C0"/>
                    </a:gs>
                  </a:gsLst>
                  <a:lin ang="5400000" scaled="1"/>
                  <a:tileRect/>
                </a:gradFill>
                <a:latin typeface="Arial Rounded MT Bold"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w="19050">
                  <a:solidFill>
                    <a:srgbClr val="12204C"/>
                  </a:solidFill>
                </a:ln>
                <a:gradFill flip="none" rotWithShape="1">
                  <a:gsLst>
                    <a:gs pos="0">
                      <a:srgbClr val="F1F1F1"/>
                    </a:gs>
                    <a:gs pos="100000">
                      <a:srgbClr val="C0C0C0"/>
                    </a:gs>
                  </a:gsLst>
                  <a:lin ang="5400000" scaled="1"/>
                  <a:tileRect/>
                </a:gradFill>
                <a:effectLst/>
                <a:uLnTx/>
                <a:uFillTx/>
                <a:latin typeface="Arial Rounded MT Bold" pitchFamily="34" charset="0"/>
                <a:ea typeface="+mj-ea"/>
                <a:cs typeface="+mj-cs"/>
              </a:rPr>
              <a:t>Click to edit master title style</a:t>
            </a:r>
            <a:endParaRPr kumimoji="0" lang="en-US" sz="2800" b="1" i="0" u="none" strike="noStrike" kern="1200" cap="none" spc="0" normalizeH="0" baseline="0" noProof="0" dirty="0">
              <a:ln w="19050">
                <a:solidFill>
                  <a:srgbClr val="12204C"/>
                </a:solidFill>
              </a:ln>
              <a:gradFill flip="none" rotWithShape="1">
                <a:gsLst>
                  <a:gs pos="0">
                    <a:srgbClr val="F1F1F1"/>
                  </a:gs>
                  <a:gs pos="100000">
                    <a:srgbClr val="C0C0C0"/>
                  </a:gs>
                </a:gsLst>
                <a:lin ang="5400000" scaled="1"/>
                <a:tileRect/>
              </a:gradFill>
              <a:effectLst/>
              <a:uLnTx/>
              <a:uFillTx/>
              <a:latin typeface="Arial Rounded MT Bold" pitchFamily="34" charset="0"/>
              <a:ea typeface="+mj-ea"/>
              <a:cs typeface="+mj-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DFF8CB-3E32-4801-8890-D020E6C4E4A5}" type="datetimeFigureOut">
              <a:rPr lang="en-US" smtClean="0"/>
              <a:pPr/>
              <a:t>06/17/2012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6DC0C-EE5D-4CAC-8809-8334FABABA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slide" Target="slide9.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hyperlink" Target="http://www.hawhaw.de/"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slide" Target="slide9.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7.xml"/><Relationship Id="rId4" Type="http://schemas.openxmlformats.org/officeDocument/2006/relationships/slide" Target="slide6.xml"/></Relationships>
</file>

<file path=ppt/slides/_rels/slide30.xml.rels><?xml version="1.0" encoding="UTF-8" standalone="yes"?>
<Relationships xmlns="http://schemas.openxmlformats.org/package/2006/relationships"><Relationship Id="rId3" Type="http://schemas.openxmlformats.org/officeDocument/2006/relationships/hyperlink" Target="http://localhost/GESTIONCINES.WebSite/Default.aspx" TargetMode="External"/><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hyperlink" Target="http://localhost/GESTIONCINES.WebCell/Default.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2.xml"/><Relationship Id="rId2" Type="http://schemas.openxmlformats.org/officeDocument/2006/relationships/slide" Target="slide10.xml"/><Relationship Id="rId1" Type="http://schemas.openxmlformats.org/officeDocument/2006/relationships/slideLayout" Target="../slideLayouts/slideLayout7.xml"/><Relationship Id="rId6" Type="http://schemas.openxmlformats.org/officeDocument/2006/relationships/slide" Target="slide21.xml"/><Relationship Id="rId5" Type="http://schemas.openxmlformats.org/officeDocument/2006/relationships/slide" Target="slide18.xml"/><Relationship Id="rId4"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391400" cy="1219200"/>
          </a:xfrm>
        </p:spPr>
        <p:txBody>
          <a:bodyPr/>
          <a:lstStyle/>
          <a:p>
            <a:pPr algn="ctr"/>
            <a:r>
              <a:rPr lang="en-US" sz="3500" dirty="0" smtClean="0">
                <a:solidFill>
                  <a:schemeClr val="bg1">
                    <a:lumMod val="95000"/>
                  </a:schemeClr>
                </a:solidFill>
              </a:rPr>
              <a:t>ESCUELA POLITÉCNICA DEL EJÉRCITO</a:t>
            </a:r>
            <a:endParaRPr lang="en-US" sz="3500" dirty="0">
              <a:solidFill>
                <a:schemeClr val="bg1">
                  <a:lumMod val="95000"/>
                </a:schemeClr>
              </a:solidFill>
            </a:endParaRPr>
          </a:p>
        </p:txBody>
      </p:sp>
      <p:sp>
        <p:nvSpPr>
          <p:cNvPr id="3" name="Subtitle 2"/>
          <p:cNvSpPr>
            <a:spLocks noGrp="1"/>
          </p:cNvSpPr>
          <p:nvPr>
            <p:ph type="subTitle" idx="1"/>
          </p:nvPr>
        </p:nvSpPr>
        <p:spPr>
          <a:xfrm>
            <a:off x="2895600" y="1524000"/>
            <a:ext cx="6400800" cy="1524000"/>
          </a:xfrm>
        </p:spPr>
        <p:txBody>
          <a:bodyPr>
            <a:noAutofit/>
          </a:bodyPr>
          <a:lstStyle/>
          <a:p>
            <a:pPr algn="ctr"/>
            <a:r>
              <a:rPr lang="es-ES_tradnl" sz="2200" b="1" cap="all" dirty="0" smtClean="0">
                <a:solidFill>
                  <a:schemeClr val="bg1">
                    <a:lumMod val="95000"/>
                  </a:schemeClr>
                </a:solidFill>
              </a:rPr>
              <a:t>Análisis, diseño, desarrollo de un  sistema de venta de boletos de cine para </a:t>
            </a:r>
            <a:r>
              <a:rPr lang="es-ES_tradnl" sz="2200" b="1" cap="all" dirty="0" err="1" smtClean="0">
                <a:solidFill>
                  <a:schemeClr val="bg1">
                    <a:lumMod val="95000"/>
                  </a:schemeClr>
                </a:solidFill>
              </a:rPr>
              <a:t>smartphones</a:t>
            </a:r>
            <a:r>
              <a:rPr lang="es-ES_tradnl" sz="2200" b="1" cap="all" dirty="0" smtClean="0">
                <a:solidFill>
                  <a:schemeClr val="bg1">
                    <a:lumMod val="95000"/>
                  </a:schemeClr>
                </a:solidFill>
              </a:rPr>
              <a:t> utilizando visual </a:t>
            </a:r>
            <a:r>
              <a:rPr lang="es-ES_tradnl" sz="2200" b="1" cap="all" dirty="0" err="1" smtClean="0">
                <a:solidFill>
                  <a:schemeClr val="bg1">
                    <a:lumMod val="95000"/>
                  </a:schemeClr>
                </a:solidFill>
              </a:rPr>
              <a:t>studio</a:t>
            </a:r>
            <a:r>
              <a:rPr lang="es-ES_tradnl" sz="2200" b="1" cap="all" dirty="0" smtClean="0">
                <a:solidFill>
                  <a:schemeClr val="bg1">
                    <a:lumMod val="95000"/>
                  </a:schemeClr>
                </a:solidFill>
              </a:rPr>
              <a:t> </a:t>
            </a:r>
            <a:r>
              <a:rPr lang="es-ES_tradnl" sz="2200" b="1" cap="all" dirty="0" err="1" smtClean="0">
                <a:solidFill>
                  <a:schemeClr val="bg1">
                    <a:lumMod val="95000"/>
                  </a:schemeClr>
                </a:solidFill>
              </a:rPr>
              <a:t>.net</a:t>
            </a:r>
            <a:endParaRPr lang="en-US" sz="2200" dirty="0">
              <a:solidFill>
                <a:schemeClr val="bg1">
                  <a:lumMod val="95000"/>
                </a:schemeClr>
              </a:solidFill>
            </a:endParaRPr>
          </a:p>
        </p:txBody>
      </p:sp>
      <p:pic>
        <p:nvPicPr>
          <p:cNvPr id="4" name="Picture 5"/>
          <p:cNvPicPr>
            <a:picLocks noChangeAspect="1" noChangeArrowheads="1"/>
          </p:cNvPicPr>
          <p:nvPr/>
        </p:nvPicPr>
        <p:blipFill>
          <a:blip r:embed="rId2" cstate="print"/>
          <a:srcRect/>
          <a:stretch>
            <a:fillRect/>
          </a:stretch>
        </p:blipFill>
        <p:spPr bwMode="auto">
          <a:xfrm>
            <a:off x="7643812" y="0"/>
            <a:ext cx="1500188" cy="1333500"/>
          </a:xfrm>
          <a:prstGeom prst="rect">
            <a:avLst/>
          </a:prstGeom>
          <a:noFill/>
          <a:ln w="9525">
            <a:noFill/>
            <a:miter lim="800000"/>
            <a:headEnd/>
            <a:tailEnd/>
          </a:ln>
        </p:spPr>
      </p:pic>
      <p:sp>
        <p:nvSpPr>
          <p:cNvPr id="5" name="Subtitle 2"/>
          <p:cNvSpPr txBox="1">
            <a:spLocks/>
          </p:cNvSpPr>
          <p:nvPr/>
        </p:nvSpPr>
        <p:spPr>
          <a:xfrm>
            <a:off x="2743200" y="4191000"/>
            <a:ext cx="6400800" cy="22860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2200" b="1" i="0" u="none" strike="noStrike" kern="1200" cap="all" spc="0" normalizeH="0" baseline="0" noProof="0" dirty="0" smtClean="0">
                <a:ln>
                  <a:noFill/>
                </a:ln>
                <a:solidFill>
                  <a:schemeClr val="bg1">
                    <a:lumMod val="95000"/>
                  </a:schemeClr>
                </a:solidFill>
                <a:effectLst/>
                <a:uLnTx/>
                <a:uFillTx/>
                <a:latin typeface="Arial Rounded MT Bold" pitchFamily="34" charset="0"/>
                <a:ea typeface="+mn-ea"/>
                <a:cs typeface="+mn-cs"/>
              </a:rPr>
              <a:t>DIRECTOR: ING. DANILO</a:t>
            </a:r>
            <a:r>
              <a:rPr kumimoji="0" lang="es-ES_tradnl" sz="2200" b="1" i="0" u="none" strike="noStrike" kern="1200" cap="all" spc="0" normalizeH="0" noProof="0" dirty="0" smtClean="0">
                <a:ln>
                  <a:noFill/>
                </a:ln>
                <a:solidFill>
                  <a:schemeClr val="bg1">
                    <a:lumMod val="95000"/>
                  </a:schemeClr>
                </a:solidFill>
                <a:effectLst/>
                <a:uLnTx/>
                <a:uFillTx/>
                <a:latin typeface="Arial Rounded MT Bold" pitchFamily="34" charset="0"/>
                <a:ea typeface="+mn-ea"/>
                <a:cs typeface="+mn-cs"/>
              </a:rPr>
              <a:t> MARTINEZ.</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s-ES_tradnl" sz="2200" b="1" cap="all" baseline="0" dirty="0" smtClean="0">
                <a:solidFill>
                  <a:schemeClr val="bg1">
                    <a:lumMod val="95000"/>
                  </a:schemeClr>
                </a:solidFill>
                <a:latin typeface="Arial Rounded MT Bold" pitchFamily="34" charset="0"/>
              </a:rPr>
              <a:t>CODIRECTOR:</a:t>
            </a:r>
            <a:r>
              <a:rPr lang="es-ES_tradnl" sz="2200" b="1" cap="all" dirty="0" smtClean="0">
                <a:solidFill>
                  <a:schemeClr val="bg1">
                    <a:lumMod val="95000"/>
                  </a:schemeClr>
                </a:solidFill>
                <a:latin typeface="Arial Rounded MT Bold" pitchFamily="34" charset="0"/>
              </a:rPr>
              <a:t> ING. GERMAN ÑACATO</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2200" b="1" i="0" u="none" strike="noStrike" kern="1200" cap="all" spc="0" normalizeH="0" baseline="0" noProof="0" dirty="0" smtClean="0">
              <a:ln>
                <a:noFill/>
              </a:ln>
              <a:solidFill>
                <a:srgbClr val="EFEFEF">
                  <a:alpha val="70000"/>
                </a:srgbClr>
              </a:solidFill>
              <a:effectLst/>
              <a:uLnTx/>
              <a:uFillTx/>
              <a:latin typeface="Arial Rounded MT Bold"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s-ES_tradnl" sz="2200" b="1" cap="all" dirty="0" smtClean="0">
              <a:solidFill>
                <a:srgbClr val="EFEFEF">
                  <a:alpha val="70000"/>
                </a:srgbClr>
              </a:solidFill>
              <a:latin typeface="Arial Rounded MT Bold"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s-ES_tradnl" sz="2200" b="1" cap="all" dirty="0" smtClean="0">
                <a:solidFill>
                  <a:schemeClr val="bg1">
                    <a:lumMod val="95000"/>
                  </a:schemeClr>
                </a:solidFill>
                <a:latin typeface="Arial Rounded MT Bold" pitchFamily="34" charset="0"/>
              </a:rPr>
              <a:t>POR: GABRIELA RENDON BASABE</a:t>
            </a:r>
            <a:endParaRPr kumimoji="0" lang="en-US" sz="2200" b="0" i="0" u="none" strike="noStrike" kern="1200" cap="none" spc="0" normalizeH="0" baseline="0" noProof="0" dirty="0">
              <a:ln>
                <a:noFill/>
              </a:ln>
              <a:solidFill>
                <a:schemeClr val="bg1">
                  <a:lumMod val="95000"/>
                </a:schemeClr>
              </a:solidFill>
              <a:effectLst/>
              <a:uLnTx/>
              <a:uFillTx/>
              <a:latin typeface="Arial Rounded MT Bold" pitchFamily="34"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295400"/>
            <a:ext cx="8458200" cy="2062103"/>
          </a:xfrm>
          <a:prstGeom prst="rect">
            <a:avLst/>
          </a:prstGeom>
          <a:noFill/>
        </p:spPr>
        <p:txBody>
          <a:bodyPr wrap="square" rtlCol="0">
            <a:spAutoFit/>
          </a:bodyPr>
          <a:lstStyle/>
          <a:p>
            <a:pPr algn="just">
              <a:buFont typeface="Arial" pitchFamily="34" charset="0"/>
              <a:buChar char="•"/>
            </a:pPr>
            <a:r>
              <a:rPr lang="es-EC" sz="3200" dirty="0" smtClean="0">
                <a:solidFill>
                  <a:schemeClr val="bg1">
                    <a:lumMod val="95000"/>
                  </a:schemeClr>
                </a:solidFill>
              </a:rPr>
              <a:t>Aplicación Distribuida que se encuentra publicada en un servidor Web que los usuarios pueden acceder desde un navegador.</a:t>
            </a:r>
          </a:p>
          <a:p>
            <a:pPr algn="just"/>
            <a:endParaRPr lang="es-EC" sz="3200" dirty="0" smtClean="0">
              <a:solidFill>
                <a:schemeClr val="accent1">
                  <a:lumMod val="40000"/>
                  <a:lumOff val="60000"/>
                </a:schemeClr>
              </a:solidFill>
            </a:endParaRPr>
          </a:p>
        </p:txBody>
      </p:sp>
      <p:pic>
        <p:nvPicPr>
          <p:cNvPr id="22530" name="Picture 2"/>
          <p:cNvPicPr>
            <a:picLocks noChangeAspect="1" noChangeArrowheads="1"/>
          </p:cNvPicPr>
          <p:nvPr/>
        </p:nvPicPr>
        <p:blipFill>
          <a:blip r:embed="rId2" cstate="print"/>
          <a:srcRect/>
          <a:stretch>
            <a:fillRect/>
          </a:stretch>
        </p:blipFill>
        <p:spPr bwMode="auto">
          <a:xfrm>
            <a:off x="990600" y="2895600"/>
            <a:ext cx="7064350" cy="3510781"/>
          </a:xfrm>
          <a:prstGeom prst="rect">
            <a:avLst/>
          </a:prstGeom>
          <a:noFill/>
          <a:ln w="9525">
            <a:noFill/>
            <a:miter lim="800000"/>
            <a:headEnd/>
            <a:tailEnd/>
          </a:ln>
        </p:spPr>
      </p:pic>
      <p:sp>
        <p:nvSpPr>
          <p:cNvPr id="5" name="Rectangle 4"/>
          <p:cNvSpPr/>
          <p:nvPr/>
        </p:nvSpPr>
        <p:spPr>
          <a:xfrm>
            <a:off x="0" y="0"/>
            <a:ext cx="9144000" cy="990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0" y="0"/>
            <a:ext cx="9144000" cy="990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54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rPr>
              <a:t>APLICACIONES WEB</a:t>
            </a:r>
            <a:endParaRPr lang="en-US" sz="5400" dirty="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a:hlinkClick r:id="rId7" action="ppaction://hlinksldjump"/>
          </p:cNvPr>
          <p:cNvSpPr/>
          <p:nvPr/>
        </p:nvSpPr>
        <p:spPr>
          <a:xfrm>
            <a:off x="5867400" y="6096000"/>
            <a:ext cx="3048000" cy="60960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MARCO TEÓRICO</a:t>
            </a:r>
            <a:endParaRPr lang="en-US" sz="2800" b="1" dirty="0"/>
          </a:p>
        </p:txBody>
      </p:sp>
      <p:sp>
        <p:nvSpPr>
          <p:cNvPr id="5" name="Rectangle 4"/>
          <p:cNvSpPr/>
          <p:nvPr/>
        </p:nvSpPr>
        <p:spPr>
          <a:xfrm>
            <a:off x="0" y="0"/>
            <a:ext cx="9144000" cy="990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0" y="0"/>
            <a:ext cx="9144000" cy="990600"/>
          </a:xfrm>
          <a:prstGeom prst="rect">
            <a:avLst/>
          </a:prstGeom>
        </p:spPr>
        <p:txBody>
          <a:bodyPr/>
          <a:lstStyle/>
          <a:p>
            <a:pPr algn="ctr">
              <a:spcBef>
                <a:spcPct val="0"/>
              </a:spcBef>
              <a:defRPr/>
            </a:pPr>
            <a:r>
              <a:rPr lang="es-EC" sz="40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rPr>
              <a:t>CAPAS DE UNA APLICACIÓN WEB</a:t>
            </a:r>
            <a:endParaRPr lang="en-US" sz="4000" dirty="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295400"/>
            <a:ext cx="8458200" cy="6001643"/>
          </a:xfrm>
          <a:prstGeom prst="rect">
            <a:avLst/>
          </a:prstGeom>
          <a:noFill/>
        </p:spPr>
        <p:txBody>
          <a:bodyPr wrap="square" rtlCol="0">
            <a:spAutoFit/>
          </a:bodyPr>
          <a:lstStyle/>
          <a:p>
            <a:pPr algn="just">
              <a:buFont typeface="Arial" pitchFamily="34" charset="0"/>
              <a:buChar char="•"/>
            </a:pPr>
            <a:r>
              <a:rPr lang="es-EC" sz="3200" b="1" dirty="0" smtClean="0">
                <a:solidFill>
                  <a:schemeClr val="bg1">
                    <a:lumMod val="95000"/>
                  </a:schemeClr>
                </a:solidFill>
              </a:rPr>
              <a:t>Conjunto de librerías que se encuentran publicadas en Internet </a:t>
            </a:r>
            <a:r>
              <a:rPr lang="es-EC" sz="3200" b="1" dirty="0" smtClean="0">
                <a:solidFill>
                  <a:schemeClr val="bg1">
                    <a:lumMod val="95000"/>
                  </a:schemeClr>
                </a:solidFill>
                <a:hlinkClick r:id="rId2"/>
              </a:rPr>
              <a:t>http://www.hawhaw.de/</a:t>
            </a:r>
            <a:r>
              <a:rPr lang="es-EC" sz="3200" b="1" dirty="0" smtClean="0">
                <a:solidFill>
                  <a:schemeClr val="bg1">
                    <a:lumMod val="95000"/>
                  </a:schemeClr>
                </a:solidFill>
              </a:rPr>
              <a:t> que permite crear aplicaciones web para equipos móviles. </a:t>
            </a:r>
          </a:p>
          <a:p>
            <a:pPr algn="just">
              <a:buFont typeface="Arial" pitchFamily="34" charset="0"/>
              <a:buChar char="•"/>
            </a:pPr>
            <a:r>
              <a:rPr lang="es-EC" sz="3200" b="1" dirty="0" smtClean="0">
                <a:solidFill>
                  <a:schemeClr val="bg1">
                    <a:lumMod val="95000"/>
                  </a:schemeClr>
                </a:solidFill>
              </a:rPr>
              <a:t>La implementación es sencilla y en el sitio existen tutoriales y ejemplos de aplicación para varios lenguajes entre ellos:</a:t>
            </a:r>
          </a:p>
          <a:p>
            <a:pPr lvl="1" algn="just">
              <a:buFont typeface="Arial" pitchFamily="34" charset="0"/>
              <a:buChar char="•"/>
            </a:pPr>
            <a:r>
              <a:rPr lang="es-EC" sz="3200" b="1" dirty="0" smtClean="0">
                <a:solidFill>
                  <a:schemeClr val="bg1">
                    <a:lumMod val="95000"/>
                  </a:schemeClr>
                </a:solidFill>
              </a:rPr>
              <a:t>PHP</a:t>
            </a:r>
          </a:p>
          <a:p>
            <a:pPr lvl="1" algn="just">
              <a:buFont typeface="Arial" pitchFamily="34" charset="0"/>
              <a:buChar char="•"/>
            </a:pPr>
            <a:r>
              <a:rPr lang="es-EC" sz="3200" b="1" dirty="0" smtClean="0">
                <a:solidFill>
                  <a:schemeClr val="bg1">
                    <a:lumMod val="95000"/>
                  </a:schemeClr>
                </a:solidFill>
              </a:rPr>
              <a:t>Asp.net</a:t>
            </a:r>
          </a:p>
          <a:p>
            <a:pPr lvl="1" algn="just">
              <a:buFont typeface="Arial" pitchFamily="34" charset="0"/>
              <a:buChar char="•"/>
            </a:pPr>
            <a:r>
              <a:rPr lang="es-EC" sz="3200" b="1" dirty="0" smtClean="0">
                <a:solidFill>
                  <a:schemeClr val="bg1">
                    <a:lumMod val="95000"/>
                  </a:schemeClr>
                </a:solidFill>
              </a:rPr>
              <a:t>JSP</a:t>
            </a:r>
          </a:p>
          <a:p>
            <a:pPr lvl="1" algn="just"/>
            <a:endParaRPr lang="es-EC" sz="3200" b="1" dirty="0" smtClean="0">
              <a:solidFill>
                <a:schemeClr val="accent1">
                  <a:lumMod val="40000"/>
                  <a:lumOff val="60000"/>
                </a:schemeClr>
              </a:solidFill>
            </a:endParaRPr>
          </a:p>
          <a:p>
            <a:pPr algn="just"/>
            <a:endParaRPr lang="es-EC" sz="3200" b="1" dirty="0" smtClean="0">
              <a:solidFill>
                <a:schemeClr val="accent1">
                  <a:lumMod val="40000"/>
                  <a:lumOff val="60000"/>
                </a:schemeClr>
              </a:solidFill>
            </a:endParaRPr>
          </a:p>
        </p:txBody>
      </p:sp>
      <p:sp>
        <p:nvSpPr>
          <p:cNvPr id="4" name="Rectangle 3"/>
          <p:cNvSpPr/>
          <p:nvPr/>
        </p:nvSpPr>
        <p:spPr>
          <a:xfrm>
            <a:off x="0" y="0"/>
            <a:ext cx="9144000" cy="990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0" y="0"/>
            <a:ext cx="9144000" cy="990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54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rPr>
              <a:t>HAW </a:t>
            </a:r>
            <a:r>
              <a:rPr lang="es-EC" sz="5400" dirty="0" err="1"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rPr>
              <a:t>HAW</a:t>
            </a:r>
            <a:endParaRPr lang="en-US" sz="5400" dirty="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295400"/>
            <a:ext cx="8458200" cy="3908762"/>
          </a:xfrm>
          <a:prstGeom prst="rect">
            <a:avLst/>
          </a:prstGeom>
          <a:noFill/>
        </p:spPr>
        <p:txBody>
          <a:bodyPr wrap="square" rtlCol="0">
            <a:spAutoFit/>
          </a:bodyPr>
          <a:lstStyle/>
          <a:p>
            <a:pPr algn="just">
              <a:buFont typeface="Arial" pitchFamily="34" charset="0"/>
              <a:buChar char="•"/>
            </a:pPr>
            <a:r>
              <a:rPr lang="es-EC" sz="3200" b="1" dirty="0" smtClean="0">
                <a:solidFill>
                  <a:schemeClr val="bg1">
                    <a:lumMod val="95000"/>
                  </a:schemeClr>
                </a:solidFill>
              </a:rPr>
              <a:t>Soporta los siguientes browsers :</a:t>
            </a:r>
          </a:p>
          <a:p>
            <a:pPr lvl="1">
              <a:buFont typeface="Arial" pitchFamily="34" charset="0"/>
              <a:buChar char="•"/>
            </a:pPr>
            <a:r>
              <a:rPr lang="en-US" sz="2400" b="1" dirty="0" smtClean="0">
                <a:solidFill>
                  <a:schemeClr val="bg1">
                    <a:lumMod val="95000"/>
                  </a:schemeClr>
                </a:solidFill>
              </a:rPr>
              <a:t>Internet Explorer, Firefox, Opera, Safari, Chrome, Lynx </a:t>
            </a:r>
          </a:p>
          <a:p>
            <a:pPr lvl="1">
              <a:buFont typeface="Arial" pitchFamily="34" charset="0"/>
              <a:buChar char="•"/>
            </a:pPr>
            <a:r>
              <a:rPr lang="en-US" sz="2400" b="1" dirty="0" err="1" smtClean="0">
                <a:solidFill>
                  <a:schemeClr val="bg1">
                    <a:lumMod val="95000"/>
                  </a:schemeClr>
                </a:solidFill>
              </a:rPr>
              <a:t>Cellphone</a:t>
            </a:r>
            <a:r>
              <a:rPr lang="en-US" sz="2400" b="1" dirty="0" smtClean="0">
                <a:solidFill>
                  <a:schemeClr val="bg1">
                    <a:lumMod val="95000"/>
                  </a:schemeClr>
                </a:solidFill>
              </a:rPr>
              <a:t> browsers (WAP) </a:t>
            </a:r>
          </a:p>
          <a:p>
            <a:pPr lvl="1">
              <a:buFont typeface="Arial" pitchFamily="34" charset="0"/>
              <a:buChar char="•"/>
            </a:pPr>
            <a:r>
              <a:rPr lang="en-US" sz="2400" b="1" dirty="0" smtClean="0">
                <a:solidFill>
                  <a:schemeClr val="bg1">
                    <a:lumMod val="95000"/>
                  </a:schemeClr>
                </a:solidFill>
              </a:rPr>
              <a:t>Smartphone browsers (WAP 2.0) </a:t>
            </a:r>
          </a:p>
          <a:p>
            <a:pPr lvl="1">
              <a:buFont typeface="Arial" pitchFamily="34" charset="0"/>
              <a:buChar char="•"/>
            </a:pPr>
            <a:r>
              <a:rPr lang="en-US" sz="2400" b="1" dirty="0" smtClean="0">
                <a:solidFill>
                  <a:schemeClr val="bg1">
                    <a:lumMod val="95000"/>
                  </a:schemeClr>
                </a:solidFill>
              </a:rPr>
              <a:t>PDA browsers </a:t>
            </a:r>
          </a:p>
          <a:p>
            <a:pPr lvl="1">
              <a:buFont typeface="Arial" pitchFamily="34" charset="0"/>
              <a:buChar char="•"/>
            </a:pPr>
            <a:r>
              <a:rPr lang="en-US" sz="2400" b="1" dirty="0" smtClean="0">
                <a:solidFill>
                  <a:schemeClr val="bg1">
                    <a:lumMod val="95000"/>
                  </a:schemeClr>
                </a:solidFill>
              </a:rPr>
              <a:t>Opera Mini </a:t>
            </a:r>
          </a:p>
          <a:p>
            <a:pPr lvl="1">
              <a:buFont typeface="Arial" pitchFamily="34" charset="0"/>
              <a:buChar char="•"/>
            </a:pPr>
            <a:r>
              <a:rPr lang="en-US" sz="2400" b="1" dirty="0" err="1" smtClean="0">
                <a:solidFill>
                  <a:schemeClr val="bg1">
                    <a:lumMod val="95000"/>
                  </a:schemeClr>
                </a:solidFill>
              </a:rPr>
              <a:t>AvantGo</a:t>
            </a:r>
            <a:r>
              <a:rPr lang="en-US" sz="2400" b="1" dirty="0" smtClean="0">
                <a:solidFill>
                  <a:schemeClr val="bg1">
                    <a:lumMod val="95000"/>
                  </a:schemeClr>
                </a:solidFill>
              </a:rPr>
              <a:t> </a:t>
            </a:r>
          </a:p>
          <a:p>
            <a:pPr lvl="1">
              <a:buFont typeface="Arial" pitchFamily="34" charset="0"/>
              <a:buChar char="•"/>
            </a:pPr>
            <a:r>
              <a:rPr lang="en-US" sz="2400" b="1" dirty="0" err="1" smtClean="0">
                <a:solidFill>
                  <a:schemeClr val="bg1">
                    <a:lumMod val="95000"/>
                  </a:schemeClr>
                </a:solidFill>
              </a:rPr>
              <a:t>iPhone</a:t>
            </a:r>
            <a:r>
              <a:rPr lang="en-US" sz="2400" b="1" dirty="0" smtClean="0">
                <a:solidFill>
                  <a:schemeClr val="bg1">
                    <a:lumMod val="95000"/>
                  </a:schemeClr>
                </a:solidFill>
              </a:rPr>
              <a:t> </a:t>
            </a:r>
          </a:p>
          <a:p>
            <a:pPr lvl="1">
              <a:buFont typeface="Arial" pitchFamily="34" charset="0"/>
              <a:buChar char="•"/>
            </a:pPr>
            <a:r>
              <a:rPr lang="en-US" sz="2400" b="1" dirty="0" smtClean="0">
                <a:solidFill>
                  <a:schemeClr val="bg1">
                    <a:lumMod val="95000"/>
                  </a:schemeClr>
                </a:solidFill>
              </a:rPr>
              <a:t>Android </a:t>
            </a:r>
          </a:p>
          <a:p>
            <a:pPr lvl="1">
              <a:buFont typeface="Arial" pitchFamily="34" charset="0"/>
              <a:buChar char="•"/>
            </a:pPr>
            <a:r>
              <a:rPr lang="en-US" sz="2400" b="1" dirty="0" smtClean="0">
                <a:solidFill>
                  <a:schemeClr val="bg1">
                    <a:lumMod val="95000"/>
                  </a:schemeClr>
                </a:solidFill>
              </a:rPr>
              <a:t>Blackberry </a:t>
            </a:r>
          </a:p>
        </p:txBody>
      </p:sp>
      <p:sp>
        <p:nvSpPr>
          <p:cNvPr id="4" name="Rounded Rectangle 3">
            <a:hlinkClick r:id="rId2" action="ppaction://hlinksldjump"/>
          </p:cNvPr>
          <p:cNvSpPr/>
          <p:nvPr/>
        </p:nvSpPr>
        <p:spPr>
          <a:xfrm>
            <a:off x="5867400" y="6096000"/>
            <a:ext cx="3048000" cy="60960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MARCO TEÓRICO</a:t>
            </a:r>
            <a:endParaRPr lang="en-US" sz="2800" b="1" dirty="0"/>
          </a:p>
        </p:txBody>
      </p:sp>
      <p:sp>
        <p:nvSpPr>
          <p:cNvPr id="5" name="Rectangle 4"/>
          <p:cNvSpPr/>
          <p:nvPr/>
        </p:nvSpPr>
        <p:spPr>
          <a:xfrm>
            <a:off x="0" y="0"/>
            <a:ext cx="9144000" cy="990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0" y="0"/>
            <a:ext cx="9144000" cy="990600"/>
          </a:xfrm>
          <a:prstGeom prst="rect">
            <a:avLst/>
          </a:prstGeom>
        </p:spPr>
        <p:txBody>
          <a:bodyPr/>
          <a:lstStyle/>
          <a:p>
            <a:pPr algn="ctr">
              <a:spcBef>
                <a:spcPct val="0"/>
              </a:spcBef>
              <a:defRPr/>
            </a:pPr>
            <a:r>
              <a:rPr lang="es-EC" sz="54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rPr>
              <a:t>HAW </a:t>
            </a:r>
            <a:r>
              <a:rPr lang="es-EC" sz="5400" dirty="0" err="1"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rPr>
              <a:t>HAW</a:t>
            </a:r>
            <a:r>
              <a:rPr lang="es-EC" sz="54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rPr>
              <a:t> -  BROWSERS</a:t>
            </a:r>
            <a:endParaRPr lang="en-US" sz="5400" dirty="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295400"/>
            <a:ext cx="8458200" cy="4524315"/>
          </a:xfrm>
          <a:prstGeom prst="rect">
            <a:avLst/>
          </a:prstGeom>
          <a:noFill/>
        </p:spPr>
        <p:txBody>
          <a:bodyPr wrap="square" rtlCol="0">
            <a:spAutoFit/>
          </a:bodyPr>
          <a:lstStyle/>
          <a:p>
            <a:pPr algn="just">
              <a:buFont typeface="Arial" pitchFamily="34" charset="0"/>
              <a:buChar char="•"/>
            </a:pPr>
            <a:r>
              <a:rPr lang="es-EC" sz="3200" b="1" dirty="0" smtClean="0">
                <a:solidFill>
                  <a:schemeClr val="bg1">
                    <a:lumMod val="95000"/>
                  </a:schemeClr>
                </a:solidFill>
              </a:rPr>
              <a:t>Telefonía Móvil: Sistema de Transmisión que brinda portabilidad y movilidad al usuario.</a:t>
            </a:r>
          </a:p>
          <a:p>
            <a:pPr algn="just">
              <a:buFont typeface="Arial" pitchFamily="34" charset="0"/>
              <a:buChar char="•"/>
            </a:pPr>
            <a:r>
              <a:rPr lang="es-EC" sz="3200" b="1" dirty="0" smtClean="0">
                <a:solidFill>
                  <a:schemeClr val="bg1">
                    <a:lumMod val="95000"/>
                  </a:schemeClr>
                </a:solidFill>
              </a:rPr>
              <a:t>Las comunicaciones móviles han evolucionado siendo cada etapa mas fiable que la anterior, éstas etapas son:</a:t>
            </a:r>
          </a:p>
          <a:p>
            <a:pPr lvl="1" algn="just">
              <a:buFont typeface="Arial" pitchFamily="34" charset="0"/>
              <a:buChar char="•"/>
            </a:pPr>
            <a:r>
              <a:rPr lang="es-EC" sz="3200" b="1" u="sng" dirty="0" smtClean="0">
                <a:solidFill>
                  <a:schemeClr val="bg1">
                    <a:lumMod val="95000"/>
                  </a:schemeClr>
                </a:solidFill>
              </a:rPr>
              <a:t>Tecnologías de Primera generación:</a:t>
            </a:r>
            <a:r>
              <a:rPr lang="es-EC" sz="3200" b="1" dirty="0" smtClean="0">
                <a:solidFill>
                  <a:schemeClr val="bg1">
                    <a:lumMod val="95000"/>
                  </a:schemeClr>
                </a:solidFill>
              </a:rPr>
              <a:t> Surgió en los años 80, fue analógica de limitada capacidad. (TDMA –Time </a:t>
            </a:r>
            <a:r>
              <a:rPr lang="es-EC" sz="3200" b="1" dirty="0" err="1" smtClean="0">
                <a:solidFill>
                  <a:schemeClr val="bg1">
                    <a:lumMod val="95000"/>
                  </a:schemeClr>
                </a:solidFill>
              </a:rPr>
              <a:t>Division</a:t>
            </a:r>
            <a:r>
              <a:rPr lang="es-EC" sz="3200" b="1" dirty="0" smtClean="0">
                <a:solidFill>
                  <a:schemeClr val="bg1">
                    <a:lumMod val="95000"/>
                  </a:schemeClr>
                </a:solidFill>
              </a:rPr>
              <a:t> </a:t>
            </a:r>
            <a:r>
              <a:rPr lang="es-EC" sz="3200" b="1" dirty="0" err="1" smtClean="0">
                <a:solidFill>
                  <a:schemeClr val="bg1">
                    <a:lumMod val="95000"/>
                  </a:schemeClr>
                </a:solidFill>
              </a:rPr>
              <a:t>Multiple</a:t>
            </a:r>
            <a:r>
              <a:rPr lang="es-EC" sz="3200" b="1" dirty="0" smtClean="0">
                <a:solidFill>
                  <a:schemeClr val="bg1">
                    <a:lumMod val="95000"/>
                  </a:schemeClr>
                </a:solidFill>
              </a:rPr>
              <a:t> Access).</a:t>
            </a:r>
            <a:endParaRPr lang="en-US" sz="3200" b="1" dirty="0" smtClean="0">
              <a:solidFill>
                <a:schemeClr val="bg1">
                  <a:lumMod val="95000"/>
                </a:schemeClr>
              </a:solidFill>
            </a:endParaRPr>
          </a:p>
        </p:txBody>
      </p:sp>
      <p:sp>
        <p:nvSpPr>
          <p:cNvPr id="4" name="Rectangle 3"/>
          <p:cNvSpPr/>
          <p:nvPr/>
        </p:nvSpPr>
        <p:spPr>
          <a:xfrm>
            <a:off x="0" y="0"/>
            <a:ext cx="9144000" cy="990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0" y="0"/>
            <a:ext cx="9144000" cy="990600"/>
          </a:xfrm>
          <a:prstGeom prst="rect">
            <a:avLst/>
          </a:prstGeom>
        </p:spPr>
        <p:txBody>
          <a:bodyPr/>
          <a:lstStyle/>
          <a:p>
            <a:pPr marR="0" lvl="0" indent="0" algn="ctr" fontAlgn="auto">
              <a:lnSpc>
                <a:spcPct val="100000"/>
              </a:lnSpc>
              <a:spcBef>
                <a:spcPct val="0"/>
              </a:spcBef>
              <a:spcAft>
                <a:spcPts val="0"/>
              </a:spcAft>
              <a:buClrTx/>
              <a:buSzTx/>
              <a:buFontTx/>
              <a:buNone/>
              <a:tabLst/>
              <a:defRPr/>
            </a:pPr>
            <a:r>
              <a:rPr lang="es-EC" sz="54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rPr>
              <a:t>TECNOLOGÍAS MÓVILES</a:t>
            </a:r>
            <a:endParaRPr lang="en-US" sz="5400" dirty="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295400"/>
            <a:ext cx="8458200" cy="3539430"/>
          </a:xfrm>
          <a:prstGeom prst="rect">
            <a:avLst/>
          </a:prstGeom>
          <a:noFill/>
        </p:spPr>
        <p:txBody>
          <a:bodyPr wrap="square" rtlCol="0">
            <a:spAutoFit/>
          </a:bodyPr>
          <a:lstStyle/>
          <a:p>
            <a:pPr lvl="1" algn="just">
              <a:buFont typeface="Arial" pitchFamily="34" charset="0"/>
              <a:buChar char="•"/>
            </a:pPr>
            <a:r>
              <a:rPr lang="es-EC" sz="3200" b="1" u="sng" dirty="0" smtClean="0">
                <a:solidFill>
                  <a:schemeClr val="bg1">
                    <a:lumMod val="95000"/>
                  </a:schemeClr>
                </a:solidFill>
              </a:rPr>
              <a:t>Tecnologías de Segunda generación:</a:t>
            </a:r>
            <a:r>
              <a:rPr lang="es-EC" sz="3200" b="1" dirty="0" smtClean="0">
                <a:solidFill>
                  <a:schemeClr val="bg1">
                    <a:lumMod val="95000"/>
                  </a:schemeClr>
                </a:solidFill>
              </a:rPr>
              <a:t> Arribó en los 90 y a diferencia de la primera fue digital, tecnología 2G velocidad de información más alta en voz; limitadas en comunicación de datos. (GSM – Global </a:t>
            </a:r>
            <a:r>
              <a:rPr lang="es-EC" sz="3200" b="1" dirty="0" err="1" smtClean="0">
                <a:solidFill>
                  <a:schemeClr val="bg1">
                    <a:lumMod val="95000"/>
                  </a:schemeClr>
                </a:solidFill>
              </a:rPr>
              <a:t>System</a:t>
            </a:r>
            <a:r>
              <a:rPr lang="es-EC" sz="3200" b="1" dirty="0" smtClean="0">
                <a:solidFill>
                  <a:schemeClr val="bg1">
                    <a:lumMod val="95000"/>
                  </a:schemeClr>
                </a:solidFill>
              </a:rPr>
              <a:t> Mobile </a:t>
            </a:r>
            <a:r>
              <a:rPr lang="es-EC" sz="3200" b="1" dirty="0" err="1" smtClean="0">
                <a:solidFill>
                  <a:schemeClr val="bg1">
                    <a:lumMod val="95000"/>
                  </a:schemeClr>
                </a:solidFill>
              </a:rPr>
              <a:t>Communications</a:t>
            </a:r>
            <a:r>
              <a:rPr lang="es-EC" sz="3200" b="1" dirty="0" smtClean="0">
                <a:solidFill>
                  <a:schemeClr val="bg1">
                    <a:lumMod val="95000"/>
                  </a:schemeClr>
                </a:solidFill>
              </a:rPr>
              <a:t>, CDMA-</a:t>
            </a:r>
            <a:r>
              <a:rPr lang="es-EC" sz="3200" b="1" dirty="0" err="1" smtClean="0">
                <a:solidFill>
                  <a:schemeClr val="bg1">
                    <a:lumMod val="95000"/>
                  </a:schemeClr>
                </a:solidFill>
              </a:rPr>
              <a:t>Code</a:t>
            </a:r>
            <a:r>
              <a:rPr lang="es-EC" sz="3200" b="1" dirty="0" smtClean="0">
                <a:solidFill>
                  <a:schemeClr val="bg1">
                    <a:lumMod val="95000"/>
                  </a:schemeClr>
                </a:solidFill>
              </a:rPr>
              <a:t> </a:t>
            </a:r>
            <a:r>
              <a:rPr lang="es-EC" sz="3200" b="1" dirty="0" err="1" smtClean="0">
                <a:solidFill>
                  <a:schemeClr val="bg1">
                    <a:lumMod val="95000"/>
                  </a:schemeClr>
                </a:solidFill>
              </a:rPr>
              <a:t>Division</a:t>
            </a:r>
            <a:r>
              <a:rPr lang="es-EC" sz="3200" b="1" dirty="0" smtClean="0">
                <a:solidFill>
                  <a:schemeClr val="bg1">
                    <a:lumMod val="95000"/>
                  </a:schemeClr>
                </a:solidFill>
              </a:rPr>
              <a:t> </a:t>
            </a:r>
            <a:r>
              <a:rPr lang="es-EC" sz="3200" b="1" dirty="0" err="1" smtClean="0">
                <a:solidFill>
                  <a:schemeClr val="bg1">
                    <a:lumMod val="95000"/>
                  </a:schemeClr>
                </a:solidFill>
              </a:rPr>
              <a:t>Multiple</a:t>
            </a:r>
            <a:r>
              <a:rPr lang="es-EC" sz="3200" b="1" dirty="0" smtClean="0">
                <a:solidFill>
                  <a:schemeClr val="bg1">
                    <a:lumMod val="95000"/>
                  </a:schemeClr>
                </a:solidFill>
              </a:rPr>
              <a:t> Access).</a:t>
            </a:r>
            <a:endParaRPr lang="en-US" sz="3200" b="1" dirty="0" smtClean="0">
              <a:solidFill>
                <a:schemeClr val="bg1">
                  <a:lumMod val="95000"/>
                </a:schemeClr>
              </a:solidFill>
            </a:endParaRPr>
          </a:p>
        </p:txBody>
      </p:sp>
      <p:sp>
        <p:nvSpPr>
          <p:cNvPr id="4" name="Rectangle 3"/>
          <p:cNvSpPr/>
          <p:nvPr/>
        </p:nvSpPr>
        <p:spPr>
          <a:xfrm>
            <a:off x="0" y="0"/>
            <a:ext cx="9144000" cy="990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0" y="0"/>
            <a:ext cx="9144000" cy="990600"/>
          </a:xfrm>
          <a:prstGeom prst="rect">
            <a:avLst/>
          </a:prstGeom>
        </p:spPr>
        <p:txBody>
          <a:bodyPr/>
          <a:lstStyle/>
          <a:p>
            <a:pPr algn="ctr">
              <a:spcBef>
                <a:spcPct val="0"/>
              </a:spcBef>
              <a:defRPr/>
            </a:pPr>
            <a:r>
              <a:rPr lang="es-EC" sz="54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rPr>
              <a:t>TECNOLOGÍAS MÓVILES</a:t>
            </a:r>
            <a:endParaRPr lang="en-US" sz="5400" dirty="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295400"/>
            <a:ext cx="8458200" cy="5016758"/>
          </a:xfrm>
          <a:prstGeom prst="rect">
            <a:avLst/>
          </a:prstGeom>
          <a:noFill/>
        </p:spPr>
        <p:txBody>
          <a:bodyPr wrap="square" rtlCol="0">
            <a:spAutoFit/>
          </a:bodyPr>
          <a:lstStyle/>
          <a:p>
            <a:pPr lvl="1" algn="just">
              <a:buFont typeface="Arial" pitchFamily="34" charset="0"/>
              <a:buChar char="•"/>
            </a:pPr>
            <a:r>
              <a:rPr lang="es-EC" sz="3200" b="1" u="sng" dirty="0" smtClean="0">
                <a:solidFill>
                  <a:schemeClr val="bg1">
                    <a:lumMod val="95000"/>
                  </a:schemeClr>
                </a:solidFill>
              </a:rPr>
              <a:t>Tecnologías de Tercera generación:</a:t>
            </a:r>
            <a:r>
              <a:rPr lang="es-EC" sz="3200" b="1" dirty="0" smtClean="0">
                <a:solidFill>
                  <a:schemeClr val="bg1">
                    <a:lumMod val="95000"/>
                  </a:schemeClr>
                </a:solidFill>
              </a:rPr>
              <a:t> Se desarrolló en torno a dos iniciativas: </a:t>
            </a:r>
            <a:r>
              <a:rPr lang="es-CO" sz="3200" b="1" dirty="0" smtClean="0">
                <a:solidFill>
                  <a:schemeClr val="bg1">
                    <a:lumMod val="95000"/>
                  </a:schemeClr>
                </a:solidFill>
              </a:rPr>
              <a:t>IMT-2000 (International Mobile Telecommunications-2000) y UMTS (Universal Mobile </a:t>
            </a:r>
            <a:r>
              <a:rPr lang="es-CO" sz="3200" b="1" dirty="0" err="1" smtClean="0">
                <a:solidFill>
                  <a:schemeClr val="bg1">
                    <a:lumMod val="95000"/>
                  </a:schemeClr>
                </a:solidFill>
              </a:rPr>
              <a:t>Telephone</a:t>
            </a:r>
            <a:r>
              <a:rPr lang="es-CO" sz="3200" b="1" dirty="0" smtClean="0">
                <a:solidFill>
                  <a:schemeClr val="bg1">
                    <a:lumMod val="95000"/>
                  </a:schemeClr>
                </a:solidFill>
              </a:rPr>
              <a:t> </a:t>
            </a:r>
            <a:r>
              <a:rPr lang="es-CO" sz="3200" b="1" dirty="0" err="1" smtClean="0">
                <a:solidFill>
                  <a:schemeClr val="bg1">
                    <a:lumMod val="95000"/>
                  </a:schemeClr>
                </a:solidFill>
              </a:rPr>
              <a:t>System</a:t>
            </a:r>
            <a:r>
              <a:rPr lang="es-CO" sz="3200" b="1" dirty="0" smtClean="0">
                <a:solidFill>
                  <a:schemeClr val="bg1">
                    <a:lumMod val="95000"/>
                  </a:schemeClr>
                </a:solidFill>
              </a:rPr>
              <a:t>).</a:t>
            </a:r>
          </a:p>
          <a:p>
            <a:pPr lvl="1" algn="just">
              <a:buFont typeface="Arial" pitchFamily="34" charset="0"/>
              <a:buChar char="•"/>
            </a:pPr>
            <a:r>
              <a:rPr lang="es-CO" sz="3200" b="1" dirty="0" smtClean="0">
                <a:solidFill>
                  <a:schemeClr val="bg1">
                    <a:lumMod val="95000"/>
                  </a:schemeClr>
                </a:solidFill>
              </a:rPr>
              <a:t>Se basa en la tecnología WCDMA </a:t>
            </a:r>
            <a:r>
              <a:rPr lang="es-ES" sz="3200" b="1" dirty="0" smtClean="0">
                <a:solidFill>
                  <a:schemeClr val="bg1">
                    <a:lumMod val="95000"/>
                  </a:schemeClr>
                </a:solidFill>
              </a:rPr>
              <a:t>(Acceso Múltiple por División de Código de banda ancha), permitió dar un nuevo paso hacia la satisfacción de la creciente demanda de servicios de datos/Internet. </a:t>
            </a:r>
            <a:endParaRPr lang="en-US" sz="3200" b="1" dirty="0" smtClean="0">
              <a:solidFill>
                <a:schemeClr val="bg1">
                  <a:lumMod val="95000"/>
                </a:schemeClr>
              </a:solidFill>
            </a:endParaRPr>
          </a:p>
        </p:txBody>
      </p:sp>
      <p:sp>
        <p:nvSpPr>
          <p:cNvPr id="4" name="Rectangle 3"/>
          <p:cNvSpPr/>
          <p:nvPr/>
        </p:nvSpPr>
        <p:spPr>
          <a:xfrm>
            <a:off x="0" y="0"/>
            <a:ext cx="9144000" cy="990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0" y="0"/>
            <a:ext cx="9144000" cy="990600"/>
          </a:xfrm>
          <a:prstGeom prst="rect">
            <a:avLst/>
          </a:prstGeom>
        </p:spPr>
        <p:txBody>
          <a:bodyPr/>
          <a:lstStyle/>
          <a:p>
            <a:pPr marR="0" lvl="0" indent="0" algn="ctr" fontAlgn="auto">
              <a:lnSpc>
                <a:spcPct val="100000"/>
              </a:lnSpc>
              <a:spcBef>
                <a:spcPct val="0"/>
              </a:spcBef>
              <a:spcAft>
                <a:spcPts val="0"/>
              </a:spcAft>
              <a:buClrTx/>
              <a:buSzTx/>
              <a:buFontTx/>
              <a:buNone/>
              <a:tabLst/>
              <a:defRPr/>
            </a:pPr>
            <a:r>
              <a:rPr lang="es-EC" sz="54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rPr>
              <a:t>TECNOLOGÍAS MÓVILES</a:t>
            </a:r>
            <a:endParaRPr lang="en-US" sz="5400" dirty="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295400"/>
            <a:ext cx="8458200" cy="2554545"/>
          </a:xfrm>
          <a:prstGeom prst="rect">
            <a:avLst/>
          </a:prstGeom>
          <a:noFill/>
        </p:spPr>
        <p:txBody>
          <a:bodyPr wrap="square" rtlCol="0">
            <a:spAutoFit/>
          </a:bodyPr>
          <a:lstStyle/>
          <a:p>
            <a:pPr lvl="1" algn="just">
              <a:buFont typeface="Arial" pitchFamily="34" charset="0"/>
              <a:buChar char="•"/>
            </a:pPr>
            <a:r>
              <a:rPr lang="es-EC" sz="3200" b="1" u="sng" dirty="0" smtClean="0">
                <a:solidFill>
                  <a:schemeClr val="bg1">
                    <a:lumMod val="95000"/>
                  </a:schemeClr>
                </a:solidFill>
              </a:rPr>
              <a:t>Tecnologías de Cuarta generación:</a:t>
            </a:r>
            <a:r>
              <a:rPr lang="es-EC" sz="3200" b="1" dirty="0" smtClean="0">
                <a:solidFill>
                  <a:schemeClr val="bg1">
                    <a:lumMod val="95000"/>
                  </a:schemeClr>
                </a:solidFill>
              </a:rPr>
              <a:t> 4G ofrece </a:t>
            </a:r>
            <a:r>
              <a:rPr lang="es-ES" sz="3200" b="1" dirty="0" smtClean="0">
                <a:solidFill>
                  <a:schemeClr val="bg1">
                    <a:lumMod val="95000"/>
                  </a:schemeClr>
                </a:solidFill>
              </a:rPr>
              <a:t>accesos  multimedia, en las que se puede manejar transferencia de video en tiempo real, con velocidades equivalentes a las de una LAN básica (10 Mbps) y mayores.</a:t>
            </a:r>
            <a:endParaRPr lang="en-US" sz="3200" b="1" dirty="0" smtClean="0">
              <a:solidFill>
                <a:schemeClr val="bg1">
                  <a:lumMod val="95000"/>
                </a:schemeClr>
              </a:solidFill>
            </a:endParaRPr>
          </a:p>
        </p:txBody>
      </p:sp>
      <p:sp>
        <p:nvSpPr>
          <p:cNvPr id="4" name="Rounded Rectangle 3">
            <a:hlinkClick r:id="rId2" action="ppaction://hlinksldjump"/>
          </p:cNvPr>
          <p:cNvSpPr/>
          <p:nvPr/>
        </p:nvSpPr>
        <p:spPr>
          <a:xfrm>
            <a:off x="5867400" y="6096000"/>
            <a:ext cx="3048000" cy="60960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MARCO TEÓRICO</a:t>
            </a:r>
            <a:endParaRPr lang="en-US" sz="2800" b="1" dirty="0"/>
          </a:p>
        </p:txBody>
      </p:sp>
      <p:sp>
        <p:nvSpPr>
          <p:cNvPr id="5" name="Rectangle 4"/>
          <p:cNvSpPr/>
          <p:nvPr/>
        </p:nvSpPr>
        <p:spPr>
          <a:xfrm>
            <a:off x="0" y="0"/>
            <a:ext cx="9144000" cy="990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0" y="0"/>
            <a:ext cx="9144000" cy="990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54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rPr>
              <a:t>TECNOLOGÍAS MÓVILES</a:t>
            </a:r>
            <a:endParaRPr lang="en-US" sz="5400" dirty="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295400"/>
            <a:ext cx="8458200" cy="584775"/>
          </a:xfrm>
          <a:prstGeom prst="rect">
            <a:avLst/>
          </a:prstGeom>
          <a:noFill/>
        </p:spPr>
        <p:txBody>
          <a:bodyPr wrap="square" rtlCol="0">
            <a:spAutoFit/>
          </a:bodyPr>
          <a:lstStyle/>
          <a:p>
            <a:pPr lvl="1" algn="just">
              <a:buFont typeface="Arial" pitchFamily="34" charset="0"/>
              <a:buChar char="•"/>
            </a:pPr>
            <a:endParaRPr lang="en-US" sz="3200" b="1" dirty="0" smtClean="0">
              <a:solidFill>
                <a:schemeClr val="accent1">
                  <a:lumMod val="40000"/>
                  <a:lumOff val="60000"/>
                </a:schemeClr>
              </a:solidFill>
            </a:endParaRPr>
          </a:p>
        </p:txBody>
      </p:sp>
      <p:grpSp>
        <p:nvGrpSpPr>
          <p:cNvPr id="4" name="Group 3"/>
          <p:cNvGrpSpPr/>
          <p:nvPr/>
        </p:nvGrpSpPr>
        <p:grpSpPr>
          <a:xfrm>
            <a:off x="1447800" y="1143000"/>
            <a:ext cx="3018501" cy="984238"/>
            <a:chOff x="785825" y="0"/>
            <a:chExt cx="3018501" cy="984238"/>
          </a:xfrm>
        </p:grpSpPr>
        <p:sp>
          <p:nvSpPr>
            <p:cNvPr id="5" name="Rounded Rectangle 4"/>
            <p:cNvSpPr/>
            <p:nvPr/>
          </p:nvSpPr>
          <p:spPr>
            <a:xfrm>
              <a:off x="785825" y="0"/>
              <a:ext cx="3018501" cy="984238"/>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6" name="Rounded Rectangle 4"/>
            <p:cNvSpPr/>
            <p:nvPr/>
          </p:nvSpPr>
          <p:spPr>
            <a:xfrm>
              <a:off x="814652" y="28827"/>
              <a:ext cx="2960847" cy="9265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dirty="0" smtClean="0"/>
                <a:t>R</a:t>
              </a:r>
              <a:r>
                <a:rPr lang="es-EC" sz="2400" kern="1200" dirty="0" smtClean="0"/>
                <a:t>eseña Histórica:</a:t>
              </a:r>
              <a:endParaRPr lang="en-US" sz="2400" kern="1200" dirty="0"/>
            </a:p>
          </p:txBody>
        </p:sp>
      </p:grpSp>
      <p:sp>
        <p:nvSpPr>
          <p:cNvPr id="7" name="Straight Connector 3"/>
          <p:cNvSpPr/>
          <p:nvPr/>
        </p:nvSpPr>
        <p:spPr>
          <a:xfrm>
            <a:off x="2286000" y="2133600"/>
            <a:ext cx="301838" cy="666740"/>
          </a:xfrm>
          <a:custGeom>
            <a:avLst/>
            <a:gdLst/>
            <a:ahLst/>
            <a:cxnLst/>
            <a:rect l="0" t="0" r="0" b="0"/>
            <a:pathLst>
              <a:path>
                <a:moveTo>
                  <a:pt x="0" y="0"/>
                </a:moveTo>
                <a:lnTo>
                  <a:pt x="0" y="666740"/>
                </a:lnTo>
                <a:lnTo>
                  <a:pt x="301838" y="666740"/>
                </a:lnTo>
              </a:path>
            </a:pathLst>
          </a:custGeom>
          <a:noFill/>
          <a:ln w="31750">
            <a:solidFill>
              <a:schemeClr val="bg1"/>
            </a:solidFill>
          </a:ln>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grpSp>
        <p:nvGrpSpPr>
          <p:cNvPr id="8" name="Group 7"/>
          <p:cNvGrpSpPr/>
          <p:nvPr/>
        </p:nvGrpSpPr>
        <p:grpSpPr>
          <a:xfrm>
            <a:off x="2587838" y="2308221"/>
            <a:ext cx="3584362" cy="984238"/>
            <a:chOff x="1389513" y="1158859"/>
            <a:chExt cx="2414800" cy="984238"/>
          </a:xfrm>
          <a:solidFill>
            <a:schemeClr val="accent1">
              <a:lumMod val="75000"/>
            </a:schemeClr>
          </a:solidFill>
        </p:grpSpPr>
        <p:sp>
          <p:nvSpPr>
            <p:cNvPr id="14" name="Rounded Rectangle 13"/>
            <p:cNvSpPr/>
            <p:nvPr/>
          </p:nvSpPr>
          <p:spPr>
            <a:xfrm>
              <a:off x="1389513" y="1158859"/>
              <a:ext cx="2414800" cy="984238"/>
            </a:xfrm>
            <a:prstGeom prst="roundRect">
              <a:avLst>
                <a:gd name="adj" fmla="val 10000"/>
              </a:avLst>
            </a:prstGeom>
            <a:grpFill/>
            <a:ln>
              <a:solidFill>
                <a:schemeClr val="lt1">
                  <a:hueOff val="0"/>
                  <a:satOff val="0"/>
                  <a:lumOff val="0"/>
                </a:schemeClr>
              </a:solidFill>
            </a:ln>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5" name="Rounded Rectangle 5"/>
            <p:cNvSpPr/>
            <p:nvPr/>
          </p:nvSpPr>
          <p:spPr>
            <a:xfrm>
              <a:off x="1418340" y="1187686"/>
              <a:ext cx="2357146" cy="926584"/>
            </a:xfrm>
            <a:prstGeom prst="rect">
              <a:avLst/>
            </a:prstGeom>
            <a:grpFill/>
            <a:ln>
              <a:solidFill>
                <a:schemeClr val="lt1">
                  <a:hueOff val="0"/>
                  <a:satOff val="0"/>
                  <a:lumOff val="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2000" kern="1200" dirty="0" smtClean="0">
                  <a:solidFill>
                    <a:schemeClr val="bg1">
                      <a:lumMod val="95000"/>
                    </a:schemeClr>
                  </a:solidFill>
                </a:rPr>
                <a:t>Creada por </a:t>
              </a:r>
              <a:r>
                <a:rPr lang="es-ES" sz="2000" kern="1200" dirty="0" smtClean="0">
                  <a:solidFill>
                    <a:schemeClr val="bg1">
                      <a:lumMod val="95000"/>
                    </a:schemeClr>
                  </a:solidFill>
                </a:rPr>
                <a:t>Kent Beck en 1996.</a:t>
              </a:r>
            </a:p>
          </p:txBody>
        </p:sp>
      </p:grpSp>
      <p:sp>
        <p:nvSpPr>
          <p:cNvPr id="9" name="Straight Connector 6"/>
          <p:cNvSpPr/>
          <p:nvPr/>
        </p:nvSpPr>
        <p:spPr>
          <a:xfrm>
            <a:off x="2286000" y="2133600"/>
            <a:ext cx="301838" cy="1897037"/>
          </a:xfrm>
          <a:custGeom>
            <a:avLst/>
            <a:gdLst/>
            <a:ahLst/>
            <a:cxnLst/>
            <a:rect l="0" t="0" r="0" b="0"/>
            <a:pathLst>
              <a:path>
                <a:moveTo>
                  <a:pt x="0" y="0"/>
                </a:moveTo>
                <a:lnTo>
                  <a:pt x="0" y="1897037"/>
                </a:lnTo>
                <a:lnTo>
                  <a:pt x="301838" y="1897037"/>
                </a:lnTo>
              </a:path>
            </a:pathLst>
          </a:custGeom>
          <a:noFill/>
          <a:ln w="31750">
            <a:solidFill>
              <a:schemeClr val="bg1"/>
            </a:solidFill>
          </a:ln>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0" name="Straight Connector 7"/>
          <p:cNvSpPr/>
          <p:nvPr/>
        </p:nvSpPr>
        <p:spPr>
          <a:xfrm>
            <a:off x="2286000" y="2133600"/>
            <a:ext cx="301838" cy="3127335"/>
          </a:xfrm>
          <a:custGeom>
            <a:avLst/>
            <a:gdLst/>
            <a:ahLst/>
            <a:cxnLst/>
            <a:rect l="0" t="0" r="0" b="0"/>
            <a:pathLst>
              <a:path>
                <a:moveTo>
                  <a:pt x="0" y="0"/>
                </a:moveTo>
                <a:lnTo>
                  <a:pt x="0" y="3127335"/>
                </a:lnTo>
                <a:lnTo>
                  <a:pt x="301838" y="3127335"/>
                </a:lnTo>
              </a:path>
            </a:pathLst>
          </a:custGeom>
          <a:noFill/>
          <a:ln w="31750">
            <a:solidFill>
              <a:schemeClr val="bg1"/>
            </a:solidFill>
          </a:ln>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grpSp>
        <p:nvGrpSpPr>
          <p:cNvPr id="11" name="Group 10"/>
          <p:cNvGrpSpPr/>
          <p:nvPr/>
        </p:nvGrpSpPr>
        <p:grpSpPr>
          <a:xfrm>
            <a:off x="2587838" y="4768816"/>
            <a:ext cx="3584362" cy="984238"/>
            <a:chOff x="1389513" y="3619454"/>
            <a:chExt cx="2414800" cy="984238"/>
          </a:xfrm>
          <a:solidFill>
            <a:schemeClr val="accent1">
              <a:lumMod val="75000"/>
            </a:schemeClr>
          </a:solidFill>
        </p:grpSpPr>
        <p:sp>
          <p:nvSpPr>
            <p:cNvPr id="12" name="Rounded Rectangle 11"/>
            <p:cNvSpPr/>
            <p:nvPr/>
          </p:nvSpPr>
          <p:spPr>
            <a:xfrm>
              <a:off x="1389513" y="3619454"/>
              <a:ext cx="2414800" cy="984238"/>
            </a:xfrm>
            <a:prstGeom prst="roundRect">
              <a:avLst>
                <a:gd name="adj" fmla="val 10000"/>
              </a:avLst>
            </a:prstGeom>
            <a:grpFill/>
            <a:ln>
              <a:solidFill>
                <a:schemeClr val="lt1">
                  <a:hueOff val="0"/>
                  <a:satOff val="0"/>
                  <a:lumOff val="0"/>
                </a:schemeClr>
              </a:solidFill>
            </a:ln>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3" name="Rounded Rectangle 9"/>
            <p:cNvSpPr/>
            <p:nvPr/>
          </p:nvSpPr>
          <p:spPr>
            <a:xfrm>
              <a:off x="1418340" y="3648281"/>
              <a:ext cx="2357146" cy="926584"/>
            </a:xfrm>
            <a:prstGeom prst="rect">
              <a:avLst/>
            </a:prstGeom>
            <a:grpFill/>
            <a:ln>
              <a:solidFill>
                <a:schemeClr val="lt1">
                  <a:hueOff val="0"/>
                  <a:satOff val="0"/>
                  <a:lumOff val="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2000" kern="1200" dirty="0" smtClean="0">
                  <a:solidFill>
                    <a:schemeClr val="bg1">
                      <a:lumMod val="95000"/>
                    </a:schemeClr>
                  </a:solidFill>
                </a:rPr>
                <a:t>Se ha difundido su uso a través de Internet.</a:t>
              </a:r>
            </a:p>
          </p:txBody>
        </p:sp>
      </p:grpSp>
      <p:grpSp>
        <p:nvGrpSpPr>
          <p:cNvPr id="16" name="Group 15"/>
          <p:cNvGrpSpPr/>
          <p:nvPr/>
        </p:nvGrpSpPr>
        <p:grpSpPr>
          <a:xfrm>
            <a:off x="2590800" y="3505200"/>
            <a:ext cx="3581400" cy="984238"/>
            <a:chOff x="1389513" y="2389156"/>
            <a:chExt cx="2414800" cy="984238"/>
          </a:xfrm>
          <a:solidFill>
            <a:schemeClr val="accent1">
              <a:lumMod val="75000"/>
            </a:schemeClr>
          </a:solidFill>
        </p:grpSpPr>
        <p:sp>
          <p:nvSpPr>
            <p:cNvPr id="17" name="Rounded Rectangle 16"/>
            <p:cNvSpPr/>
            <p:nvPr/>
          </p:nvSpPr>
          <p:spPr>
            <a:xfrm>
              <a:off x="1389513" y="2389156"/>
              <a:ext cx="2414800" cy="984238"/>
            </a:xfrm>
            <a:prstGeom prst="roundRect">
              <a:avLst>
                <a:gd name="adj" fmla="val 10000"/>
              </a:avLst>
            </a:prstGeom>
            <a:grpFill/>
            <a:ln>
              <a:solidFill>
                <a:schemeClr val="lt1">
                  <a:hueOff val="0"/>
                  <a:satOff val="0"/>
                  <a:lumOff val="0"/>
                </a:schemeClr>
              </a:solidFill>
            </a:ln>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8" name="Rounded Rectangle 4"/>
            <p:cNvSpPr/>
            <p:nvPr/>
          </p:nvSpPr>
          <p:spPr>
            <a:xfrm>
              <a:off x="1418340" y="2417983"/>
              <a:ext cx="2357146" cy="926584"/>
            </a:xfrm>
            <a:prstGeom prst="rect">
              <a:avLst/>
            </a:prstGeom>
            <a:grpFill/>
            <a:ln>
              <a:solidFill>
                <a:schemeClr val="lt1">
                  <a:hueOff val="0"/>
                  <a:satOff val="0"/>
                  <a:lumOff val="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2000" kern="1200" dirty="0" smtClean="0">
                  <a:solidFill>
                    <a:schemeClr val="bg1">
                      <a:lumMod val="95000"/>
                    </a:schemeClr>
                  </a:solidFill>
                </a:rPr>
                <a:t>1999 publica el libro </a:t>
              </a:r>
              <a:r>
                <a:rPr lang="es-ES" sz="2000" i="1" kern="1200" dirty="0" smtClean="0">
                  <a:solidFill>
                    <a:schemeClr val="bg1">
                      <a:lumMod val="95000"/>
                    </a:schemeClr>
                  </a:solidFill>
                </a:rPr>
                <a:t>Extreme </a:t>
              </a:r>
              <a:r>
                <a:rPr lang="es-ES" sz="2000" i="1" kern="1200" dirty="0" err="1" smtClean="0">
                  <a:solidFill>
                    <a:schemeClr val="bg1">
                      <a:lumMod val="95000"/>
                    </a:schemeClr>
                  </a:solidFill>
                </a:rPr>
                <a:t>Programming</a:t>
              </a:r>
              <a:r>
                <a:rPr lang="es-ES" sz="2000" i="1" kern="1200" dirty="0" smtClean="0">
                  <a:solidFill>
                    <a:schemeClr val="bg1">
                      <a:lumMod val="95000"/>
                    </a:schemeClr>
                  </a:solidFill>
                </a:rPr>
                <a:t> </a:t>
              </a:r>
              <a:r>
                <a:rPr lang="es-ES" sz="2000" i="1" kern="1200" dirty="0" err="1" smtClean="0">
                  <a:solidFill>
                    <a:schemeClr val="bg1">
                      <a:lumMod val="95000"/>
                    </a:schemeClr>
                  </a:solidFill>
                </a:rPr>
                <a:t>Explained</a:t>
              </a:r>
              <a:r>
                <a:rPr lang="es-ES" sz="2000" kern="1200" dirty="0" smtClean="0">
                  <a:solidFill>
                    <a:schemeClr val="bg1">
                      <a:lumMod val="95000"/>
                    </a:schemeClr>
                  </a:solidFill>
                </a:rPr>
                <a:t>.</a:t>
              </a:r>
            </a:p>
          </p:txBody>
        </p:sp>
      </p:grpSp>
      <p:sp>
        <p:nvSpPr>
          <p:cNvPr id="19" name="Rectangle 18"/>
          <p:cNvSpPr/>
          <p:nvPr/>
        </p:nvSpPr>
        <p:spPr>
          <a:xfrm>
            <a:off x="0" y="0"/>
            <a:ext cx="9144000" cy="990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0" y="0"/>
            <a:ext cx="9144000" cy="990600"/>
          </a:xfrm>
          <a:prstGeom prst="rect">
            <a:avLst/>
          </a:prstGeom>
        </p:spPr>
        <p:txBody>
          <a:bodyPr/>
          <a:lstStyle/>
          <a:p>
            <a:pPr algn="ctr">
              <a:spcBef>
                <a:spcPct val="0"/>
              </a:spcBef>
              <a:defRPr/>
            </a:pPr>
            <a:r>
              <a:rPr lang="es-EC" sz="54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rPr>
              <a:t>METODOLOGÍA </a:t>
            </a:r>
            <a:r>
              <a:rPr lang="es-EC" sz="54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rPr>
              <a:t>XP</a:t>
            </a:r>
            <a:endParaRPr lang="en-US" sz="5400" dirty="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81000" y="533400"/>
          <a:ext cx="85344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0" y="0"/>
            <a:ext cx="9144000" cy="990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0" y="0"/>
            <a:ext cx="9144000" cy="990600"/>
          </a:xfrm>
          <a:prstGeom prst="rect">
            <a:avLst/>
          </a:prstGeom>
        </p:spPr>
        <p:txBody>
          <a:bodyPr/>
          <a:lstStyle/>
          <a:p>
            <a:pPr marR="0" lvl="0" indent="0" algn="ctr" fontAlgn="auto">
              <a:lnSpc>
                <a:spcPct val="100000"/>
              </a:lnSpc>
              <a:spcBef>
                <a:spcPct val="0"/>
              </a:spcBef>
              <a:spcAft>
                <a:spcPts val="0"/>
              </a:spcAft>
              <a:buClrTx/>
              <a:buSzTx/>
              <a:buFontTx/>
              <a:buNone/>
              <a:tabLst/>
              <a:defRPr/>
            </a:pPr>
            <a:r>
              <a:rPr lang="es-EC" sz="54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rPr>
              <a:t>QUÉ ES XP?</a:t>
            </a:r>
            <a:endParaRPr lang="en-US" sz="5400" dirty="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AGENDA</a:t>
            </a:r>
            <a:endParaRPr lang="en-US" dirty="0"/>
          </a:p>
        </p:txBody>
      </p:sp>
      <p:sp>
        <p:nvSpPr>
          <p:cNvPr id="3" name="Content Placeholder 2"/>
          <p:cNvSpPr>
            <a:spLocks noGrp="1"/>
          </p:cNvSpPr>
          <p:nvPr>
            <p:ph idx="1"/>
          </p:nvPr>
        </p:nvSpPr>
        <p:spPr/>
        <p:txBody>
          <a:bodyPr/>
          <a:lstStyle/>
          <a:p>
            <a:r>
              <a:rPr lang="es-EC" dirty="0" smtClean="0">
                <a:solidFill>
                  <a:schemeClr val="bg1">
                    <a:lumMod val="95000"/>
                  </a:schemeClr>
                </a:solidFill>
                <a:hlinkClick r:id="rId2" action="ppaction://hlinksldjump"/>
              </a:rPr>
              <a:t>INTRODUCCIÓN</a:t>
            </a:r>
            <a:endParaRPr lang="es-EC" dirty="0" smtClean="0">
              <a:solidFill>
                <a:schemeClr val="bg1">
                  <a:lumMod val="95000"/>
                </a:schemeClr>
              </a:solidFill>
            </a:endParaRPr>
          </a:p>
          <a:p>
            <a:pPr>
              <a:buNone/>
            </a:pPr>
            <a:endParaRPr lang="es-EC" dirty="0" smtClean="0">
              <a:solidFill>
                <a:schemeClr val="bg1">
                  <a:lumMod val="95000"/>
                </a:schemeClr>
              </a:solidFill>
            </a:endParaRPr>
          </a:p>
          <a:p>
            <a:r>
              <a:rPr lang="es-EC" dirty="0" smtClean="0">
                <a:solidFill>
                  <a:schemeClr val="bg1">
                    <a:lumMod val="95000"/>
                  </a:schemeClr>
                </a:solidFill>
                <a:hlinkClick r:id="rId3" action="ppaction://hlinksldjump"/>
              </a:rPr>
              <a:t>MARCO TEORICO</a:t>
            </a:r>
            <a:endParaRPr lang="es-EC" dirty="0" smtClean="0">
              <a:solidFill>
                <a:schemeClr val="bg1">
                  <a:lumMod val="95000"/>
                </a:schemeClr>
              </a:solidFill>
            </a:endParaRPr>
          </a:p>
          <a:p>
            <a:pPr>
              <a:buNone/>
            </a:pPr>
            <a:endParaRPr lang="es-EC" dirty="0" smtClean="0">
              <a:solidFill>
                <a:schemeClr val="bg1">
                  <a:lumMod val="95000"/>
                </a:schemeClr>
              </a:solidFill>
            </a:endParaRPr>
          </a:p>
          <a:p>
            <a:r>
              <a:rPr lang="es-EC" dirty="0" smtClean="0">
                <a:solidFill>
                  <a:schemeClr val="bg1">
                    <a:lumMod val="95000"/>
                  </a:schemeClr>
                </a:solidFill>
                <a:hlinkClick r:id="rId4" action="ppaction://hlinksldjump"/>
              </a:rPr>
              <a:t>ANÁLISIS Y DISEÑO</a:t>
            </a:r>
            <a:endParaRPr lang="es-EC" dirty="0" smtClean="0">
              <a:solidFill>
                <a:schemeClr val="bg1">
                  <a:lumMod val="95000"/>
                </a:schemeClr>
              </a:solidFill>
            </a:endParaRPr>
          </a:p>
          <a:p>
            <a:pPr>
              <a:buNone/>
            </a:pPr>
            <a:endParaRPr lang="es-EC" dirty="0" smtClean="0">
              <a:solidFill>
                <a:schemeClr val="bg1">
                  <a:lumMod val="95000"/>
                </a:schemeClr>
              </a:solidFill>
            </a:endParaRPr>
          </a:p>
          <a:p>
            <a:r>
              <a:rPr lang="es-EC" dirty="0" smtClean="0">
                <a:solidFill>
                  <a:schemeClr val="bg1">
                    <a:lumMod val="95000"/>
                  </a:schemeClr>
                </a:solidFill>
                <a:hlinkClick r:id="rId5" action="ppaction://hlinksldjump"/>
              </a:rPr>
              <a:t>CONCLUSIONES Y RECOMENDACIONES</a:t>
            </a:r>
            <a:r>
              <a:rPr lang="es-EC" dirty="0" smtClean="0">
                <a:solidFill>
                  <a:schemeClr val="bg1">
                    <a:lumMod val="95000"/>
                  </a:schemeClr>
                </a:solidFill>
              </a:rPr>
              <a:t>.</a:t>
            </a:r>
            <a:endParaRPr lang="en-US"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04800" y="838200"/>
          <a:ext cx="8534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a:hlinkClick r:id="rId7" action="ppaction://hlinksldjump"/>
          </p:cNvPr>
          <p:cNvSpPr/>
          <p:nvPr/>
        </p:nvSpPr>
        <p:spPr>
          <a:xfrm>
            <a:off x="5867400" y="6096000"/>
            <a:ext cx="3048000" cy="60960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MARCO TEÓRICO</a:t>
            </a:r>
            <a:endParaRPr lang="en-US" sz="2800" b="1" dirty="0"/>
          </a:p>
        </p:txBody>
      </p:sp>
      <p:sp>
        <p:nvSpPr>
          <p:cNvPr id="6" name="Rectangle 5"/>
          <p:cNvSpPr/>
          <p:nvPr/>
        </p:nvSpPr>
        <p:spPr>
          <a:xfrm>
            <a:off x="0" y="0"/>
            <a:ext cx="914400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0" y="0"/>
            <a:ext cx="9144000" cy="990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48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rPr>
              <a:t>PROCESO XP</a:t>
            </a:r>
            <a:endParaRPr lang="en-US" sz="4800" dirty="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p:cNvGraphicFramePr>
          <p:nvPr/>
        </p:nvGraphicFramePr>
        <p:xfrm>
          <a:off x="685799" y="910136"/>
          <a:ext cx="7848601" cy="5109664"/>
        </p:xfrm>
        <a:graphic>
          <a:graphicData uri="http://schemas.openxmlformats.org/drawingml/2006/table">
            <a:tbl>
              <a:tblPr>
                <a:tableStyleId>{D7AC3CCA-C797-4891-BE02-D94E43425B78}</a:tableStyleId>
              </a:tblPr>
              <a:tblGrid>
                <a:gridCol w="2201245"/>
                <a:gridCol w="3469714"/>
                <a:gridCol w="2177642"/>
              </a:tblGrid>
              <a:tr h="368936">
                <a:tc>
                  <a:txBody>
                    <a:bodyPr/>
                    <a:lstStyle/>
                    <a:p>
                      <a:pPr marL="0" marR="0" algn="ctr">
                        <a:lnSpc>
                          <a:spcPct val="150000"/>
                        </a:lnSpc>
                        <a:spcBef>
                          <a:spcPts val="0"/>
                        </a:spcBef>
                        <a:spcAft>
                          <a:spcPts val="0"/>
                        </a:spcAft>
                      </a:pPr>
                      <a:r>
                        <a:rPr lang="es-ES" sz="1800" b="1" dirty="0">
                          <a:solidFill>
                            <a:schemeClr val="tx1"/>
                          </a:solidFill>
                        </a:rPr>
                        <a:t>FASE</a:t>
                      </a:r>
                      <a:endParaRPr lang="en-US" sz="1800" b="1" dirty="0">
                        <a:solidFill>
                          <a:schemeClr val="tx1"/>
                        </a:solidFill>
                        <a:latin typeface="Calibri"/>
                        <a:ea typeface="Calibri"/>
                        <a:cs typeface="Times New Roman"/>
                      </a:endParaRPr>
                    </a:p>
                  </a:txBody>
                  <a:tcPr marL="68580" marR="68580" marT="0" marB="0">
                    <a:solidFill>
                      <a:schemeClr val="tx2">
                        <a:lumMod val="60000"/>
                        <a:lumOff val="40000"/>
                      </a:schemeClr>
                    </a:solidFill>
                  </a:tcPr>
                </a:tc>
                <a:tc>
                  <a:txBody>
                    <a:bodyPr/>
                    <a:lstStyle/>
                    <a:p>
                      <a:pPr marL="0" marR="0" algn="ctr">
                        <a:lnSpc>
                          <a:spcPct val="150000"/>
                        </a:lnSpc>
                        <a:spcBef>
                          <a:spcPts val="0"/>
                        </a:spcBef>
                        <a:spcAft>
                          <a:spcPts val="0"/>
                        </a:spcAft>
                      </a:pPr>
                      <a:r>
                        <a:rPr lang="es-ES" sz="1800" b="1" dirty="0">
                          <a:solidFill>
                            <a:schemeClr val="tx1"/>
                          </a:solidFill>
                        </a:rPr>
                        <a:t>DEFINICIÓN</a:t>
                      </a:r>
                      <a:endParaRPr lang="en-US" sz="1800" b="1" dirty="0">
                        <a:solidFill>
                          <a:schemeClr val="tx1"/>
                        </a:solidFill>
                        <a:latin typeface="Calibri"/>
                        <a:ea typeface="Calibri"/>
                        <a:cs typeface="Times New Roman"/>
                      </a:endParaRPr>
                    </a:p>
                  </a:txBody>
                  <a:tcPr marL="68580" marR="68580" marT="0" marB="0">
                    <a:solidFill>
                      <a:schemeClr val="tx2">
                        <a:lumMod val="60000"/>
                        <a:lumOff val="40000"/>
                      </a:schemeClr>
                    </a:solidFill>
                  </a:tcPr>
                </a:tc>
                <a:tc>
                  <a:txBody>
                    <a:bodyPr/>
                    <a:lstStyle/>
                    <a:p>
                      <a:pPr marL="0" marR="0" algn="ctr">
                        <a:lnSpc>
                          <a:spcPct val="150000"/>
                        </a:lnSpc>
                        <a:spcBef>
                          <a:spcPts val="0"/>
                        </a:spcBef>
                        <a:spcAft>
                          <a:spcPts val="0"/>
                        </a:spcAft>
                      </a:pPr>
                      <a:r>
                        <a:rPr lang="es-ES" sz="1800" b="1" dirty="0">
                          <a:solidFill>
                            <a:schemeClr val="tx1"/>
                          </a:solidFill>
                        </a:rPr>
                        <a:t>ENTREGABLE</a:t>
                      </a:r>
                      <a:endParaRPr lang="en-US" sz="1800" b="1" dirty="0">
                        <a:solidFill>
                          <a:schemeClr val="tx1"/>
                        </a:solidFill>
                        <a:latin typeface="Calibri"/>
                        <a:ea typeface="Calibri"/>
                        <a:cs typeface="Times New Roman"/>
                      </a:endParaRPr>
                    </a:p>
                  </a:txBody>
                  <a:tcPr marL="68580" marR="68580" marT="0" marB="0">
                    <a:solidFill>
                      <a:schemeClr val="tx2">
                        <a:lumMod val="60000"/>
                        <a:lumOff val="40000"/>
                      </a:schemeClr>
                    </a:solidFill>
                  </a:tcPr>
                </a:tc>
              </a:tr>
              <a:tr h="1823357">
                <a:tc>
                  <a:txBody>
                    <a:bodyPr/>
                    <a:lstStyle/>
                    <a:p>
                      <a:pPr marL="0" marR="0">
                        <a:lnSpc>
                          <a:spcPct val="100000"/>
                        </a:lnSpc>
                        <a:spcBef>
                          <a:spcPts val="0"/>
                        </a:spcBef>
                        <a:spcAft>
                          <a:spcPts val="0"/>
                        </a:spcAft>
                      </a:pPr>
                      <a:endParaRPr lang="es-ES" sz="1800" b="1" dirty="0">
                        <a:solidFill>
                          <a:schemeClr val="tx1"/>
                        </a:solidFill>
                      </a:endParaRPr>
                    </a:p>
                    <a:p>
                      <a:pPr marL="0" marR="0">
                        <a:lnSpc>
                          <a:spcPct val="100000"/>
                        </a:lnSpc>
                        <a:spcBef>
                          <a:spcPts val="0"/>
                        </a:spcBef>
                        <a:spcAft>
                          <a:spcPts val="0"/>
                        </a:spcAft>
                      </a:pPr>
                      <a:r>
                        <a:rPr lang="es-ES" sz="1800" b="1" dirty="0">
                          <a:solidFill>
                            <a:schemeClr val="tx1"/>
                          </a:solidFill>
                        </a:rPr>
                        <a:t>Fases de Exploración</a:t>
                      </a:r>
                      <a:endParaRPr lang="en-US" sz="1800" b="1" dirty="0">
                        <a:solidFill>
                          <a:schemeClr val="tx1"/>
                        </a:solidFill>
                        <a:latin typeface="Calibri"/>
                        <a:ea typeface="Calibri"/>
                        <a:cs typeface="Times New Roman"/>
                      </a:endParaRPr>
                    </a:p>
                  </a:txBody>
                  <a:tcPr marL="68580" marR="68580" marT="0" marB="0">
                    <a:solidFill>
                      <a:schemeClr val="tx2">
                        <a:lumMod val="60000"/>
                        <a:lumOff val="40000"/>
                      </a:schemeClr>
                    </a:solidFill>
                  </a:tcPr>
                </a:tc>
                <a:tc>
                  <a:txBody>
                    <a:bodyPr/>
                    <a:lstStyle/>
                    <a:p>
                      <a:pPr marL="342900" marR="0" lvl="0" indent="-342900">
                        <a:lnSpc>
                          <a:spcPct val="100000"/>
                        </a:lnSpc>
                        <a:spcBef>
                          <a:spcPts val="0"/>
                        </a:spcBef>
                        <a:spcAft>
                          <a:spcPts val="0"/>
                        </a:spcAft>
                        <a:buFont typeface="Symbol"/>
                        <a:buChar char=""/>
                      </a:pPr>
                      <a:r>
                        <a:rPr lang="es-ES" sz="1800" b="1" dirty="0">
                          <a:solidFill>
                            <a:schemeClr val="tx1"/>
                          </a:solidFill>
                        </a:rPr>
                        <a:t>Especificación de Requerimientos mediante Historias de Usuario.</a:t>
                      </a:r>
                      <a:endParaRPr lang="en-US" sz="1800" b="1" dirty="0">
                        <a:solidFill>
                          <a:schemeClr val="tx1"/>
                        </a:solidFill>
                      </a:endParaRPr>
                    </a:p>
                    <a:p>
                      <a:pPr marL="342900" marR="0" lvl="0" indent="-342900">
                        <a:lnSpc>
                          <a:spcPct val="100000"/>
                        </a:lnSpc>
                        <a:spcBef>
                          <a:spcPts val="0"/>
                        </a:spcBef>
                        <a:spcAft>
                          <a:spcPts val="0"/>
                        </a:spcAft>
                        <a:buFont typeface="Symbol"/>
                        <a:buChar char=""/>
                      </a:pPr>
                      <a:r>
                        <a:rPr lang="es-ES" sz="1800" b="1" dirty="0">
                          <a:solidFill>
                            <a:schemeClr val="tx1"/>
                          </a:solidFill>
                        </a:rPr>
                        <a:t>Diagrama de Arquitectura </a:t>
                      </a:r>
                      <a:r>
                        <a:rPr lang="es-ES" sz="1800" b="1" dirty="0" smtClean="0">
                          <a:solidFill>
                            <a:schemeClr val="tx1"/>
                          </a:solidFill>
                        </a:rPr>
                        <a:t>del </a:t>
                      </a:r>
                      <a:r>
                        <a:rPr lang="es-ES" sz="1800" b="1" dirty="0">
                          <a:solidFill>
                            <a:schemeClr val="tx1"/>
                          </a:solidFill>
                        </a:rPr>
                        <a:t>Sistema.</a:t>
                      </a:r>
                      <a:endParaRPr lang="en-US" sz="1800" b="1" dirty="0">
                        <a:solidFill>
                          <a:schemeClr val="tx1"/>
                        </a:solidFill>
                        <a:latin typeface="Calibri"/>
                        <a:ea typeface="Calibri"/>
                        <a:cs typeface="Times New Roman"/>
                      </a:endParaRPr>
                    </a:p>
                  </a:txBody>
                  <a:tcPr marL="68580" marR="68580" marT="0" marB="0">
                    <a:solidFill>
                      <a:schemeClr val="tx2">
                        <a:lumMod val="60000"/>
                        <a:lumOff val="40000"/>
                      </a:schemeClr>
                    </a:solidFill>
                  </a:tcPr>
                </a:tc>
                <a:tc>
                  <a:txBody>
                    <a:bodyPr/>
                    <a:lstStyle/>
                    <a:p>
                      <a:pPr marL="342900" marR="0" lvl="0" indent="-342900">
                        <a:lnSpc>
                          <a:spcPct val="100000"/>
                        </a:lnSpc>
                        <a:spcBef>
                          <a:spcPts val="0"/>
                        </a:spcBef>
                        <a:spcAft>
                          <a:spcPts val="0"/>
                        </a:spcAft>
                        <a:buFont typeface="Symbol"/>
                        <a:buChar char=""/>
                      </a:pPr>
                      <a:r>
                        <a:rPr lang="es-ES" sz="1800" b="1" dirty="0">
                          <a:solidFill>
                            <a:schemeClr val="tx1"/>
                          </a:solidFill>
                        </a:rPr>
                        <a:t>Historias de Usuario.</a:t>
                      </a:r>
                      <a:endParaRPr lang="en-US" sz="1800" b="1" dirty="0">
                        <a:solidFill>
                          <a:schemeClr val="tx1"/>
                        </a:solidFill>
                      </a:endParaRPr>
                    </a:p>
                    <a:p>
                      <a:pPr marL="342900" marR="0" lvl="0" indent="-342900">
                        <a:lnSpc>
                          <a:spcPct val="100000"/>
                        </a:lnSpc>
                        <a:spcBef>
                          <a:spcPts val="0"/>
                        </a:spcBef>
                        <a:spcAft>
                          <a:spcPts val="0"/>
                        </a:spcAft>
                        <a:buFont typeface="Symbol"/>
                        <a:buChar char=""/>
                      </a:pPr>
                      <a:r>
                        <a:rPr lang="es-ES" sz="1800" b="1" dirty="0">
                          <a:solidFill>
                            <a:schemeClr val="tx1"/>
                          </a:solidFill>
                        </a:rPr>
                        <a:t>Metáforas</a:t>
                      </a:r>
                      <a:endParaRPr lang="en-US" sz="1800" b="1" dirty="0">
                        <a:solidFill>
                          <a:schemeClr val="tx1"/>
                        </a:solidFill>
                      </a:endParaRPr>
                    </a:p>
                    <a:p>
                      <a:pPr marL="342900" marR="0" lvl="0" indent="-342900">
                        <a:lnSpc>
                          <a:spcPct val="100000"/>
                        </a:lnSpc>
                        <a:spcBef>
                          <a:spcPts val="0"/>
                        </a:spcBef>
                        <a:spcAft>
                          <a:spcPts val="0"/>
                        </a:spcAft>
                        <a:buFont typeface="Symbol"/>
                        <a:buChar char=""/>
                      </a:pPr>
                      <a:r>
                        <a:rPr lang="es-ES" sz="1800" b="1" dirty="0">
                          <a:solidFill>
                            <a:schemeClr val="tx1"/>
                          </a:solidFill>
                        </a:rPr>
                        <a:t>Diagrama de Arquitectura.</a:t>
                      </a:r>
                      <a:endParaRPr lang="en-US" sz="1800" b="1" dirty="0">
                        <a:solidFill>
                          <a:schemeClr val="tx1"/>
                        </a:solidFill>
                        <a:latin typeface="Calibri"/>
                        <a:ea typeface="Calibri"/>
                        <a:cs typeface="Times New Roman"/>
                      </a:endParaRPr>
                    </a:p>
                  </a:txBody>
                  <a:tcPr marL="68580" marR="68580" marT="0" marB="0">
                    <a:solidFill>
                      <a:schemeClr val="tx2">
                        <a:lumMod val="60000"/>
                        <a:lumOff val="40000"/>
                      </a:schemeClr>
                    </a:solidFill>
                  </a:tcPr>
                </a:tc>
              </a:tr>
              <a:tr h="1094014">
                <a:tc>
                  <a:txBody>
                    <a:bodyPr/>
                    <a:lstStyle/>
                    <a:p>
                      <a:pPr marL="0" marR="0">
                        <a:lnSpc>
                          <a:spcPct val="100000"/>
                        </a:lnSpc>
                        <a:spcBef>
                          <a:spcPts val="0"/>
                        </a:spcBef>
                        <a:spcAft>
                          <a:spcPts val="0"/>
                        </a:spcAft>
                      </a:pPr>
                      <a:endParaRPr lang="es-ES" sz="1800" b="1">
                        <a:solidFill>
                          <a:schemeClr val="tx1"/>
                        </a:solidFill>
                      </a:endParaRPr>
                    </a:p>
                    <a:p>
                      <a:pPr marL="0" marR="0">
                        <a:lnSpc>
                          <a:spcPct val="100000"/>
                        </a:lnSpc>
                        <a:spcBef>
                          <a:spcPts val="0"/>
                        </a:spcBef>
                        <a:spcAft>
                          <a:spcPts val="0"/>
                        </a:spcAft>
                      </a:pPr>
                      <a:r>
                        <a:rPr lang="es-ES" sz="1800" b="1">
                          <a:solidFill>
                            <a:schemeClr val="tx1"/>
                          </a:solidFill>
                        </a:rPr>
                        <a:t>Fase de Planificación</a:t>
                      </a:r>
                      <a:endParaRPr lang="en-US" sz="1800" b="1">
                        <a:solidFill>
                          <a:schemeClr val="tx1"/>
                        </a:solidFill>
                        <a:latin typeface="Calibri"/>
                        <a:ea typeface="Calibri"/>
                        <a:cs typeface="Times New Roman"/>
                      </a:endParaRPr>
                    </a:p>
                  </a:txBody>
                  <a:tcPr marL="68580" marR="68580" marT="0" marB="0">
                    <a:solidFill>
                      <a:schemeClr val="tx2">
                        <a:lumMod val="60000"/>
                        <a:lumOff val="40000"/>
                      </a:schemeClr>
                    </a:solidFill>
                  </a:tcPr>
                </a:tc>
                <a:tc>
                  <a:txBody>
                    <a:bodyPr/>
                    <a:lstStyle/>
                    <a:p>
                      <a:pPr marL="342900" marR="0" lvl="0" indent="-342900">
                        <a:lnSpc>
                          <a:spcPct val="100000"/>
                        </a:lnSpc>
                        <a:spcBef>
                          <a:spcPts val="0"/>
                        </a:spcBef>
                        <a:spcAft>
                          <a:spcPts val="0"/>
                        </a:spcAft>
                        <a:buFont typeface="Symbol"/>
                        <a:buChar char=""/>
                      </a:pPr>
                      <a:r>
                        <a:rPr lang="es-ES" sz="1800" b="1" dirty="0">
                          <a:solidFill>
                            <a:schemeClr val="tx1"/>
                          </a:solidFill>
                        </a:rPr>
                        <a:t>Clasificación y Priorización de Requerimientos</a:t>
                      </a:r>
                      <a:endParaRPr lang="en-US" sz="1800" b="1" dirty="0">
                        <a:solidFill>
                          <a:schemeClr val="tx1"/>
                        </a:solidFill>
                      </a:endParaRPr>
                    </a:p>
                    <a:p>
                      <a:pPr marL="342900" marR="0" lvl="0" indent="-342900">
                        <a:lnSpc>
                          <a:spcPct val="100000"/>
                        </a:lnSpc>
                        <a:spcBef>
                          <a:spcPts val="0"/>
                        </a:spcBef>
                        <a:spcAft>
                          <a:spcPts val="0"/>
                        </a:spcAft>
                        <a:buFont typeface="Symbol"/>
                        <a:buChar char=""/>
                      </a:pPr>
                      <a:r>
                        <a:rPr lang="es-ES" sz="1800" b="1" dirty="0">
                          <a:solidFill>
                            <a:schemeClr val="tx1"/>
                          </a:solidFill>
                        </a:rPr>
                        <a:t>Generar Plan de Iteraciones</a:t>
                      </a:r>
                      <a:endParaRPr lang="en-US" sz="1800" b="1" dirty="0">
                        <a:solidFill>
                          <a:schemeClr val="tx1"/>
                        </a:solidFill>
                        <a:latin typeface="Calibri"/>
                        <a:ea typeface="Calibri"/>
                        <a:cs typeface="Times New Roman"/>
                      </a:endParaRPr>
                    </a:p>
                  </a:txBody>
                  <a:tcPr marL="68580" marR="68580" marT="0" marB="0">
                    <a:solidFill>
                      <a:schemeClr val="tx2">
                        <a:lumMod val="60000"/>
                        <a:lumOff val="40000"/>
                      </a:schemeClr>
                    </a:solidFill>
                  </a:tcPr>
                </a:tc>
                <a:tc>
                  <a:txBody>
                    <a:bodyPr/>
                    <a:lstStyle/>
                    <a:p>
                      <a:pPr marL="342900" marR="0" lvl="0" indent="-342900">
                        <a:lnSpc>
                          <a:spcPct val="100000"/>
                        </a:lnSpc>
                        <a:spcBef>
                          <a:spcPts val="0"/>
                        </a:spcBef>
                        <a:spcAft>
                          <a:spcPts val="0"/>
                        </a:spcAft>
                        <a:buFont typeface="Symbol"/>
                        <a:buChar char=""/>
                      </a:pPr>
                      <a:r>
                        <a:rPr lang="es-ES" sz="1800" b="1" dirty="0">
                          <a:solidFill>
                            <a:schemeClr val="tx1"/>
                          </a:solidFill>
                        </a:rPr>
                        <a:t>Plan de Iteraciones</a:t>
                      </a:r>
                      <a:endParaRPr lang="en-US" sz="1800" b="1" dirty="0">
                        <a:solidFill>
                          <a:schemeClr val="tx1"/>
                        </a:solidFill>
                        <a:latin typeface="Calibri"/>
                        <a:ea typeface="Calibri"/>
                        <a:cs typeface="Times New Roman"/>
                      </a:endParaRPr>
                    </a:p>
                  </a:txBody>
                  <a:tcPr marL="68580" marR="68580" marT="0" marB="0">
                    <a:solidFill>
                      <a:schemeClr val="tx2">
                        <a:lumMod val="60000"/>
                        <a:lumOff val="40000"/>
                      </a:schemeClr>
                    </a:solidFill>
                  </a:tcPr>
                </a:tc>
              </a:tr>
              <a:tr h="1094014">
                <a:tc>
                  <a:txBody>
                    <a:bodyPr/>
                    <a:lstStyle/>
                    <a:p>
                      <a:pPr marL="0" marR="0">
                        <a:lnSpc>
                          <a:spcPct val="100000"/>
                        </a:lnSpc>
                        <a:spcBef>
                          <a:spcPts val="0"/>
                        </a:spcBef>
                        <a:spcAft>
                          <a:spcPts val="0"/>
                        </a:spcAft>
                      </a:pPr>
                      <a:endParaRPr lang="es-ES" sz="1800" b="1" dirty="0">
                        <a:solidFill>
                          <a:schemeClr val="tx1"/>
                        </a:solidFill>
                      </a:endParaRPr>
                    </a:p>
                    <a:p>
                      <a:pPr marL="0" marR="0">
                        <a:lnSpc>
                          <a:spcPct val="100000"/>
                        </a:lnSpc>
                        <a:spcBef>
                          <a:spcPts val="0"/>
                        </a:spcBef>
                        <a:spcAft>
                          <a:spcPts val="0"/>
                        </a:spcAft>
                      </a:pPr>
                      <a:r>
                        <a:rPr lang="es-ES" sz="1800" b="1" dirty="0">
                          <a:solidFill>
                            <a:schemeClr val="tx1"/>
                          </a:solidFill>
                        </a:rPr>
                        <a:t>Fase Iteraciones</a:t>
                      </a:r>
                      <a:endParaRPr lang="en-US" sz="1800" b="1" dirty="0">
                        <a:solidFill>
                          <a:schemeClr val="tx1"/>
                        </a:solidFill>
                        <a:latin typeface="Calibri"/>
                        <a:ea typeface="Calibri"/>
                        <a:cs typeface="Times New Roman"/>
                      </a:endParaRPr>
                    </a:p>
                  </a:txBody>
                  <a:tcPr marL="68580" marR="68580" marT="0" marB="0">
                    <a:solidFill>
                      <a:schemeClr val="tx2">
                        <a:lumMod val="60000"/>
                        <a:lumOff val="40000"/>
                      </a:schemeClr>
                    </a:solidFill>
                  </a:tcPr>
                </a:tc>
                <a:tc>
                  <a:txBody>
                    <a:bodyPr/>
                    <a:lstStyle/>
                    <a:p>
                      <a:pPr marL="342900" marR="0" lvl="0" indent="-342900">
                        <a:lnSpc>
                          <a:spcPct val="100000"/>
                        </a:lnSpc>
                        <a:spcBef>
                          <a:spcPts val="0"/>
                        </a:spcBef>
                        <a:spcAft>
                          <a:spcPts val="0"/>
                        </a:spcAft>
                        <a:buFont typeface="Symbol"/>
                        <a:buChar char=""/>
                      </a:pPr>
                      <a:r>
                        <a:rPr lang="es-ES" sz="1800" b="1" dirty="0">
                          <a:solidFill>
                            <a:schemeClr val="tx1"/>
                          </a:solidFill>
                        </a:rPr>
                        <a:t>Diseño</a:t>
                      </a:r>
                      <a:endParaRPr lang="en-US" sz="1800" b="1" dirty="0">
                        <a:solidFill>
                          <a:schemeClr val="tx1"/>
                        </a:solidFill>
                      </a:endParaRPr>
                    </a:p>
                    <a:p>
                      <a:pPr marL="342900" marR="0" lvl="0" indent="-342900">
                        <a:lnSpc>
                          <a:spcPct val="100000"/>
                        </a:lnSpc>
                        <a:spcBef>
                          <a:spcPts val="0"/>
                        </a:spcBef>
                        <a:spcAft>
                          <a:spcPts val="0"/>
                        </a:spcAft>
                        <a:buFont typeface="Symbol"/>
                        <a:buChar char=""/>
                      </a:pPr>
                      <a:r>
                        <a:rPr lang="es-ES" sz="1800" b="1" dirty="0">
                          <a:solidFill>
                            <a:schemeClr val="tx1"/>
                          </a:solidFill>
                        </a:rPr>
                        <a:t>Plan de Pruebas</a:t>
                      </a:r>
                      <a:endParaRPr lang="en-US" sz="1800" b="1" dirty="0">
                        <a:solidFill>
                          <a:schemeClr val="tx1"/>
                        </a:solidFill>
                      </a:endParaRPr>
                    </a:p>
                    <a:p>
                      <a:pPr marL="342900" marR="0" lvl="0" indent="-342900">
                        <a:lnSpc>
                          <a:spcPct val="100000"/>
                        </a:lnSpc>
                        <a:spcBef>
                          <a:spcPts val="0"/>
                        </a:spcBef>
                        <a:spcAft>
                          <a:spcPts val="0"/>
                        </a:spcAft>
                        <a:buFont typeface="Symbol"/>
                        <a:buChar char=""/>
                      </a:pPr>
                      <a:r>
                        <a:rPr lang="es-ES" sz="1800" b="1" dirty="0">
                          <a:solidFill>
                            <a:schemeClr val="tx1"/>
                          </a:solidFill>
                        </a:rPr>
                        <a:t>Codificación</a:t>
                      </a:r>
                      <a:endParaRPr lang="en-US" sz="1800" b="1" dirty="0">
                        <a:solidFill>
                          <a:schemeClr val="tx1"/>
                        </a:solidFill>
                        <a:latin typeface="Calibri"/>
                        <a:ea typeface="Calibri"/>
                        <a:cs typeface="Times New Roman"/>
                      </a:endParaRPr>
                    </a:p>
                  </a:txBody>
                  <a:tcPr marL="68580" marR="68580" marT="0" marB="0">
                    <a:solidFill>
                      <a:schemeClr val="tx2">
                        <a:lumMod val="60000"/>
                        <a:lumOff val="40000"/>
                      </a:schemeClr>
                    </a:solidFill>
                  </a:tcPr>
                </a:tc>
                <a:tc>
                  <a:txBody>
                    <a:bodyPr/>
                    <a:lstStyle/>
                    <a:p>
                      <a:pPr marL="342900" marR="0" lvl="0" indent="-342900">
                        <a:lnSpc>
                          <a:spcPct val="100000"/>
                        </a:lnSpc>
                        <a:spcBef>
                          <a:spcPts val="0"/>
                        </a:spcBef>
                        <a:spcAft>
                          <a:spcPts val="0"/>
                        </a:spcAft>
                        <a:buFont typeface="Symbol"/>
                        <a:buChar char=""/>
                      </a:pPr>
                      <a:r>
                        <a:rPr lang="es-ES" sz="1800" b="1" dirty="0">
                          <a:solidFill>
                            <a:schemeClr val="tx1"/>
                          </a:solidFill>
                        </a:rPr>
                        <a:t>Test de Aceptación Aprobado</a:t>
                      </a:r>
                      <a:endParaRPr lang="en-US" sz="1800" b="1" dirty="0">
                        <a:solidFill>
                          <a:schemeClr val="tx1"/>
                        </a:solidFill>
                        <a:latin typeface="Calibri"/>
                        <a:ea typeface="Calibri"/>
                        <a:cs typeface="Times New Roman"/>
                      </a:endParaRPr>
                    </a:p>
                  </a:txBody>
                  <a:tcPr marL="68580" marR="68580" marT="0" marB="0">
                    <a:solidFill>
                      <a:schemeClr val="tx2">
                        <a:lumMod val="60000"/>
                        <a:lumOff val="40000"/>
                      </a:schemeClr>
                    </a:solidFill>
                  </a:tcPr>
                </a:tc>
              </a:tr>
              <a:tr h="729343">
                <a:tc>
                  <a:txBody>
                    <a:bodyPr/>
                    <a:lstStyle/>
                    <a:p>
                      <a:pPr marL="0" marR="0">
                        <a:lnSpc>
                          <a:spcPct val="100000"/>
                        </a:lnSpc>
                        <a:spcBef>
                          <a:spcPts val="0"/>
                        </a:spcBef>
                        <a:spcAft>
                          <a:spcPts val="0"/>
                        </a:spcAft>
                      </a:pPr>
                      <a:endParaRPr lang="es-ES" sz="1800" b="1" dirty="0">
                        <a:solidFill>
                          <a:schemeClr val="tx1"/>
                        </a:solidFill>
                      </a:endParaRPr>
                    </a:p>
                    <a:p>
                      <a:pPr marL="0" marR="0">
                        <a:lnSpc>
                          <a:spcPct val="100000"/>
                        </a:lnSpc>
                        <a:spcBef>
                          <a:spcPts val="0"/>
                        </a:spcBef>
                        <a:spcAft>
                          <a:spcPts val="0"/>
                        </a:spcAft>
                      </a:pPr>
                      <a:r>
                        <a:rPr lang="es-ES" sz="1800" b="1" dirty="0">
                          <a:solidFill>
                            <a:schemeClr val="tx1"/>
                          </a:solidFill>
                        </a:rPr>
                        <a:t>Fase Producción</a:t>
                      </a:r>
                      <a:endParaRPr lang="en-US" sz="1800" b="1" dirty="0">
                        <a:solidFill>
                          <a:schemeClr val="tx1"/>
                        </a:solidFill>
                        <a:latin typeface="Calibri"/>
                        <a:ea typeface="Calibri"/>
                        <a:cs typeface="Times New Roman"/>
                      </a:endParaRPr>
                    </a:p>
                  </a:txBody>
                  <a:tcPr marL="68580" marR="68580" marT="0" marB="0">
                    <a:solidFill>
                      <a:schemeClr val="tx2">
                        <a:lumMod val="60000"/>
                        <a:lumOff val="40000"/>
                      </a:schemeClr>
                    </a:solidFill>
                  </a:tcPr>
                </a:tc>
                <a:tc>
                  <a:txBody>
                    <a:bodyPr/>
                    <a:lstStyle/>
                    <a:p>
                      <a:pPr marL="342900" marR="0" lvl="0" indent="-342900">
                        <a:lnSpc>
                          <a:spcPct val="100000"/>
                        </a:lnSpc>
                        <a:spcBef>
                          <a:spcPts val="0"/>
                        </a:spcBef>
                        <a:spcAft>
                          <a:spcPts val="0"/>
                        </a:spcAft>
                        <a:buFont typeface="Symbol"/>
                        <a:buChar char=""/>
                      </a:pPr>
                      <a:r>
                        <a:rPr lang="es-ES" sz="1800" b="1" dirty="0">
                          <a:solidFill>
                            <a:schemeClr val="tx1"/>
                          </a:solidFill>
                        </a:rPr>
                        <a:t>Aprobación del Usuario</a:t>
                      </a:r>
                      <a:endParaRPr lang="en-US" sz="1800" b="1" dirty="0">
                        <a:solidFill>
                          <a:schemeClr val="tx1"/>
                        </a:solidFill>
                      </a:endParaRPr>
                    </a:p>
                    <a:p>
                      <a:pPr marL="342900" marR="0" lvl="0" indent="-342900">
                        <a:lnSpc>
                          <a:spcPct val="100000"/>
                        </a:lnSpc>
                        <a:spcBef>
                          <a:spcPts val="0"/>
                        </a:spcBef>
                        <a:spcAft>
                          <a:spcPts val="0"/>
                        </a:spcAft>
                        <a:buFont typeface="Symbol"/>
                        <a:buChar char=""/>
                      </a:pPr>
                      <a:r>
                        <a:rPr lang="es-ES" sz="1800" b="1" dirty="0">
                          <a:solidFill>
                            <a:schemeClr val="tx1"/>
                          </a:solidFill>
                        </a:rPr>
                        <a:t>Publicación de Versión.</a:t>
                      </a:r>
                      <a:endParaRPr lang="en-US" sz="1800" b="1" dirty="0">
                        <a:solidFill>
                          <a:schemeClr val="tx1"/>
                        </a:solidFill>
                        <a:latin typeface="Calibri"/>
                        <a:ea typeface="Calibri"/>
                        <a:cs typeface="Times New Roman"/>
                      </a:endParaRPr>
                    </a:p>
                  </a:txBody>
                  <a:tcPr marL="68580" marR="68580" marT="0" marB="0">
                    <a:solidFill>
                      <a:schemeClr val="tx2">
                        <a:lumMod val="60000"/>
                        <a:lumOff val="40000"/>
                      </a:schemeClr>
                    </a:solidFill>
                  </a:tcPr>
                </a:tc>
                <a:tc>
                  <a:txBody>
                    <a:bodyPr/>
                    <a:lstStyle/>
                    <a:p>
                      <a:pPr marL="342900" marR="0" lvl="0" indent="-342900">
                        <a:lnSpc>
                          <a:spcPct val="100000"/>
                        </a:lnSpc>
                        <a:spcBef>
                          <a:spcPts val="0"/>
                        </a:spcBef>
                        <a:spcAft>
                          <a:spcPts val="0"/>
                        </a:spcAft>
                        <a:buFont typeface="Symbol"/>
                        <a:buChar char=""/>
                      </a:pPr>
                      <a:r>
                        <a:rPr lang="es-ES" sz="1800" b="1" dirty="0">
                          <a:solidFill>
                            <a:schemeClr val="tx1"/>
                          </a:solidFill>
                        </a:rPr>
                        <a:t>Software</a:t>
                      </a:r>
                      <a:endParaRPr lang="en-US" sz="1800" b="1" dirty="0">
                        <a:solidFill>
                          <a:schemeClr val="tx1"/>
                        </a:solidFill>
                        <a:latin typeface="Calibri"/>
                        <a:ea typeface="Calibri"/>
                        <a:cs typeface="Times New Roman"/>
                      </a:endParaRPr>
                    </a:p>
                  </a:txBody>
                  <a:tcPr marL="68580" marR="68580" marT="0" marB="0">
                    <a:solidFill>
                      <a:schemeClr val="tx2">
                        <a:lumMod val="60000"/>
                        <a:lumOff val="40000"/>
                      </a:schemeClr>
                    </a:solidFill>
                  </a:tcPr>
                </a:tc>
              </a:tr>
            </a:tbl>
          </a:graphicData>
        </a:graphic>
      </p:graphicFrame>
      <p:sp>
        <p:nvSpPr>
          <p:cNvPr id="5" name="Rounded Rectangle 4">
            <a:hlinkClick r:id="rId2" action="ppaction://hlinksldjump"/>
          </p:cNvPr>
          <p:cNvSpPr/>
          <p:nvPr/>
        </p:nvSpPr>
        <p:spPr>
          <a:xfrm>
            <a:off x="5867400" y="6096000"/>
            <a:ext cx="3048000" cy="60960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MARCO TEÓRICO</a:t>
            </a:r>
            <a:endParaRPr lang="en-US" sz="2800" b="1" dirty="0"/>
          </a:p>
        </p:txBody>
      </p:sp>
      <p:sp>
        <p:nvSpPr>
          <p:cNvPr id="6" name="Rectangle 5"/>
          <p:cNvSpPr/>
          <p:nvPr/>
        </p:nvSpPr>
        <p:spPr>
          <a:xfrm>
            <a:off x="0" y="0"/>
            <a:ext cx="914400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0" y="0"/>
            <a:ext cx="9144000" cy="990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44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rPr>
              <a:t>FASES XP</a:t>
            </a:r>
            <a:endParaRPr lang="en-US" sz="4400" dirty="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04800" y="990600"/>
          <a:ext cx="8610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0" y="0"/>
            <a:ext cx="914400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0" y="0"/>
            <a:ext cx="9144000" cy="990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44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rPr>
              <a:t>ANÁLISIS Y DISEÑO</a:t>
            </a:r>
            <a:endParaRPr lang="en-US" sz="4400" dirty="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295400"/>
            <a:ext cx="8458200" cy="4031873"/>
          </a:xfrm>
          <a:prstGeom prst="rect">
            <a:avLst/>
          </a:prstGeom>
          <a:noFill/>
        </p:spPr>
        <p:txBody>
          <a:bodyPr wrap="square" rtlCol="0">
            <a:spAutoFit/>
          </a:bodyPr>
          <a:lstStyle/>
          <a:p>
            <a:pPr lvl="1" algn="just">
              <a:buFont typeface="Arial" pitchFamily="34" charset="0"/>
              <a:buChar char="•"/>
            </a:pPr>
            <a:r>
              <a:rPr lang="es-EC" sz="3200" b="1" u="sng" dirty="0" smtClean="0">
                <a:solidFill>
                  <a:schemeClr val="bg1"/>
                </a:solidFill>
              </a:rPr>
              <a:t>Historias de Usuario: </a:t>
            </a:r>
            <a:r>
              <a:rPr lang="es-EC" sz="3200" b="1" dirty="0" smtClean="0">
                <a:solidFill>
                  <a:schemeClr val="bg1"/>
                </a:solidFill>
              </a:rPr>
              <a:t>El cliente definió brevemente las características del sistema.</a:t>
            </a:r>
          </a:p>
          <a:p>
            <a:pPr lvl="1" algn="just">
              <a:buFont typeface="Arial" pitchFamily="34" charset="0"/>
              <a:buChar char="•"/>
            </a:pPr>
            <a:r>
              <a:rPr lang="es-EC" sz="3200" b="1" u="sng" dirty="0" smtClean="0">
                <a:solidFill>
                  <a:schemeClr val="bg1"/>
                </a:solidFill>
              </a:rPr>
              <a:t>Planificación del Proyecto</a:t>
            </a:r>
            <a:r>
              <a:rPr lang="es-EC" sz="3200" b="1" dirty="0" smtClean="0">
                <a:solidFill>
                  <a:schemeClr val="bg1"/>
                </a:solidFill>
              </a:rPr>
              <a:t>: Se definieron los Roles de los Actores y se clasificaron las historias de usuario.</a:t>
            </a:r>
          </a:p>
          <a:p>
            <a:pPr lvl="1" algn="just">
              <a:buFont typeface="Arial" pitchFamily="34" charset="0"/>
              <a:buChar char="•"/>
            </a:pPr>
            <a:r>
              <a:rPr lang="es-EC" sz="3200" b="1" u="sng" dirty="0" smtClean="0">
                <a:solidFill>
                  <a:schemeClr val="bg1"/>
                </a:solidFill>
              </a:rPr>
              <a:t>Plan de Publicaciones – Iteraciones:</a:t>
            </a:r>
            <a:r>
              <a:rPr lang="es-EC" sz="3200" b="1" dirty="0" smtClean="0">
                <a:solidFill>
                  <a:schemeClr val="bg1"/>
                </a:solidFill>
              </a:rPr>
              <a:t> Se definieron las iteraciones y se priorizaron de acuerdo a la necesidad del cliente. </a:t>
            </a:r>
            <a:endParaRPr lang="en-US" sz="3200" b="1" dirty="0" smtClean="0">
              <a:solidFill>
                <a:schemeClr val="bg1"/>
              </a:solidFill>
            </a:endParaRPr>
          </a:p>
        </p:txBody>
      </p:sp>
      <p:sp>
        <p:nvSpPr>
          <p:cNvPr id="4" name="Rectangle 3"/>
          <p:cNvSpPr/>
          <p:nvPr/>
        </p:nvSpPr>
        <p:spPr>
          <a:xfrm>
            <a:off x="0" y="0"/>
            <a:ext cx="914400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0" y="0"/>
            <a:ext cx="9144000" cy="990600"/>
          </a:xfrm>
          <a:prstGeom prst="rect">
            <a:avLst/>
          </a:prstGeom>
        </p:spPr>
        <p:txBody>
          <a:bodyPr/>
          <a:lstStyle/>
          <a:p>
            <a:pPr algn="ctr">
              <a:spcBef>
                <a:spcPct val="0"/>
              </a:spcBef>
              <a:defRPr/>
            </a:pPr>
            <a:r>
              <a:rPr lang="es-EC" sz="44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rPr>
              <a:t>ANÁLISIS Y DISEÑO </a:t>
            </a:r>
            <a:endParaRPr lang="en-US" sz="4400" dirty="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381000" y="3124200"/>
            <a:ext cx="2514600" cy="2514600"/>
          </a:xfrm>
          <a:prstGeom prst="rect">
            <a:avLst/>
          </a:prstGeom>
          <a:noFill/>
          <a:ln w="9525">
            <a:noFill/>
            <a:miter lim="800000"/>
            <a:headEnd/>
            <a:tailEnd/>
          </a:ln>
        </p:spPr>
      </p:pic>
      <p:graphicFrame>
        <p:nvGraphicFramePr>
          <p:cNvPr id="5" name="Diagram 4"/>
          <p:cNvGraphicFramePr/>
          <p:nvPr/>
        </p:nvGraphicFramePr>
        <p:xfrm>
          <a:off x="3581400" y="3581400"/>
          <a:ext cx="2514600" cy="165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Disco magnético"/>
          <p:cNvSpPr/>
          <p:nvPr/>
        </p:nvSpPr>
        <p:spPr>
          <a:xfrm>
            <a:off x="7086600" y="3276600"/>
            <a:ext cx="1600200" cy="2133600"/>
          </a:xfrm>
          <a:prstGeom prst="flowChartMagneticDisk">
            <a:avLst/>
          </a:prstGeom>
          <a:solidFill>
            <a:schemeClr val="accent6"/>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s-EC" dirty="0" smtClean="0"/>
              <a:t>BASE DE DATOS</a:t>
            </a:r>
            <a:endParaRPr lang="en-US" dirty="0"/>
          </a:p>
        </p:txBody>
      </p:sp>
      <p:sp>
        <p:nvSpPr>
          <p:cNvPr id="7" name="Right Arrow 6"/>
          <p:cNvSpPr/>
          <p:nvPr/>
        </p:nvSpPr>
        <p:spPr>
          <a:xfrm>
            <a:off x="2971800" y="4114800"/>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248400" y="4038600"/>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705600" y="2286000"/>
            <a:ext cx="1752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Funciones</a:t>
            </a:r>
            <a:endParaRPr lang="en-US" dirty="0"/>
          </a:p>
        </p:txBody>
      </p:sp>
      <p:sp>
        <p:nvSpPr>
          <p:cNvPr id="17" name="Oval 16"/>
          <p:cNvSpPr/>
          <p:nvPr/>
        </p:nvSpPr>
        <p:spPr>
          <a:xfrm>
            <a:off x="3581400" y="1447800"/>
            <a:ext cx="1600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Usuarios</a:t>
            </a:r>
            <a:endParaRPr lang="en-US" dirty="0"/>
          </a:p>
        </p:txBody>
      </p:sp>
      <p:sp>
        <p:nvSpPr>
          <p:cNvPr id="18" name="Oval 17"/>
          <p:cNvSpPr/>
          <p:nvPr/>
        </p:nvSpPr>
        <p:spPr>
          <a:xfrm>
            <a:off x="838200" y="2286000"/>
            <a:ext cx="1752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Cines</a:t>
            </a:r>
            <a:endParaRPr lang="en-US" dirty="0"/>
          </a:p>
        </p:txBody>
      </p:sp>
      <p:sp>
        <p:nvSpPr>
          <p:cNvPr id="19" name="Oval 18"/>
          <p:cNvSpPr/>
          <p:nvPr/>
        </p:nvSpPr>
        <p:spPr>
          <a:xfrm>
            <a:off x="2743200" y="2286000"/>
            <a:ext cx="1752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Salas</a:t>
            </a:r>
            <a:endParaRPr lang="en-US" dirty="0"/>
          </a:p>
        </p:txBody>
      </p:sp>
      <p:sp>
        <p:nvSpPr>
          <p:cNvPr id="20" name="Oval 19"/>
          <p:cNvSpPr/>
          <p:nvPr/>
        </p:nvSpPr>
        <p:spPr>
          <a:xfrm>
            <a:off x="4724400" y="2286000"/>
            <a:ext cx="1752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Películas</a:t>
            </a:r>
            <a:endParaRPr lang="en-US" dirty="0"/>
          </a:p>
        </p:txBody>
      </p:sp>
      <p:sp>
        <p:nvSpPr>
          <p:cNvPr id="13" name="Rectangle 12"/>
          <p:cNvSpPr/>
          <p:nvPr/>
        </p:nvSpPr>
        <p:spPr>
          <a:xfrm>
            <a:off x="0" y="0"/>
            <a:ext cx="9144000" cy="8382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0" y="0"/>
            <a:ext cx="9144000" cy="838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44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rPr>
              <a:t>INGRESO DE INFORMACIÓN </a:t>
            </a:r>
            <a:endParaRPr lang="en-US" sz="4400" dirty="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imagenes_presentacion\smartphones.jpg"/>
          <p:cNvPicPr>
            <a:picLocks noChangeAspect="1" noChangeArrowheads="1"/>
          </p:cNvPicPr>
          <p:nvPr/>
        </p:nvPicPr>
        <p:blipFill>
          <a:blip r:embed="rId2" cstate="print"/>
          <a:srcRect/>
          <a:stretch>
            <a:fillRect/>
          </a:stretch>
        </p:blipFill>
        <p:spPr bwMode="auto">
          <a:xfrm>
            <a:off x="6096000" y="3867150"/>
            <a:ext cx="2667000" cy="2000250"/>
          </a:xfrm>
          <a:prstGeom prst="rect">
            <a:avLst/>
          </a:prstGeom>
          <a:noFill/>
        </p:spPr>
      </p:pic>
      <p:sp>
        <p:nvSpPr>
          <p:cNvPr id="4" name="Notched Right Arrow 3"/>
          <p:cNvSpPr/>
          <p:nvPr/>
        </p:nvSpPr>
        <p:spPr>
          <a:xfrm rot="13286180">
            <a:off x="4374655" y="3090995"/>
            <a:ext cx="1573162" cy="1380331"/>
          </a:xfrm>
          <a:prstGeom prst="notched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81200" y="990600"/>
            <a:ext cx="2514599" cy="2286000"/>
            <a:chOff x="0" y="0"/>
            <a:chExt cx="2514599" cy="2286000"/>
          </a:xfrm>
        </p:grpSpPr>
        <p:sp>
          <p:nvSpPr>
            <p:cNvPr id="6" name="Rounded Rectangle 5"/>
            <p:cNvSpPr/>
            <p:nvPr/>
          </p:nvSpPr>
          <p:spPr>
            <a:xfrm>
              <a:off x="0" y="0"/>
              <a:ext cx="2514599" cy="228600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44190" y="44190"/>
              <a:ext cx="2426219" cy="22418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s-EC" sz="3900" kern="1200" dirty="0" smtClean="0"/>
                <a:t>GESTIÓN DE CINES</a:t>
              </a:r>
            </a:p>
            <a:p>
              <a:pPr lvl="0" algn="ctr" defTabSz="1733550">
                <a:lnSpc>
                  <a:spcPct val="90000"/>
                </a:lnSpc>
                <a:spcBef>
                  <a:spcPct val="0"/>
                </a:spcBef>
                <a:spcAft>
                  <a:spcPct val="35000"/>
                </a:spcAft>
              </a:pPr>
              <a:r>
                <a:rPr lang="es-EC" sz="3900" dirty="0" smtClean="0"/>
                <a:t>MÓVIL</a:t>
              </a:r>
              <a:endParaRPr lang="en-US" sz="3900" kern="1200" dirty="0"/>
            </a:p>
          </p:txBody>
        </p:sp>
      </p:grpSp>
      <p:sp>
        <p:nvSpPr>
          <p:cNvPr id="8" name="5 Disco magnético"/>
          <p:cNvSpPr/>
          <p:nvPr/>
        </p:nvSpPr>
        <p:spPr>
          <a:xfrm>
            <a:off x="1371600" y="3886200"/>
            <a:ext cx="1600200" cy="2133600"/>
          </a:xfrm>
          <a:prstGeom prst="flowChartMagneticDisk">
            <a:avLst/>
          </a:prstGeom>
          <a:solidFill>
            <a:schemeClr val="accent6"/>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s-EC" sz="3200" b="1" dirty="0" smtClean="0">
                <a:solidFill>
                  <a:schemeClr val="bg1"/>
                </a:solidFill>
              </a:rPr>
              <a:t>BASE DE DATOS</a:t>
            </a:r>
            <a:endParaRPr lang="en-US" sz="3200" b="1" dirty="0">
              <a:solidFill>
                <a:schemeClr val="bg1"/>
              </a:solidFill>
            </a:endParaRPr>
          </a:p>
        </p:txBody>
      </p:sp>
      <p:sp>
        <p:nvSpPr>
          <p:cNvPr id="9" name="Curved Down Arrow 8"/>
          <p:cNvSpPr/>
          <p:nvPr/>
        </p:nvSpPr>
        <p:spPr>
          <a:xfrm rot="5718749" flipV="1">
            <a:off x="-188171" y="2061440"/>
            <a:ext cx="2450827" cy="1668165"/>
          </a:xfrm>
          <a:prstGeom prst="curvedDownArrow">
            <a:avLst>
              <a:gd name="adj1" fmla="val 25000"/>
              <a:gd name="adj2" fmla="val 49179"/>
              <a:gd name="adj3" fmla="val 57888"/>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5334000" y="1219200"/>
            <a:ext cx="3581400" cy="1384995"/>
          </a:xfrm>
          <a:prstGeom prst="rect">
            <a:avLst/>
          </a:prstGeom>
          <a:noFill/>
        </p:spPr>
        <p:txBody>
          <a:bodyPr wrap="square" rtlCol="0">
            <a:spAutoFit/>
          </a:bodyPr>
          <a:lstStyle/>
          <a:p>
            <a:pPr algn="just">
              <a:buFont typeface="Arial" pitchFamily="34" charset="0"/>
              <a:buChar char="•"/>
            </a:pPr>
            <a:r>
              <a:rPr lang="es-EC" sz="2800" dirty="0" smtClean="0">
                <a:solidFill>
                  <a:schemeClr val="bg1">
                    <a:lumMod val="95000"/>
                  </a:schemeClr>
                </a:solidFill>
              </a:rPr>
              <a:t>Consulta de Funciones</a:t>
            </a:r>
          </a:p>
          <a:p>
            <a:pPr algn="just">
              <a:buFont typeface="Arial" pitchFamily="34" charset="0"/>
              <a:buChar char="•"/>
            </a:pPr>
            <a:r>
              <a:rPr lang="es-EC" sz="2800" dirty="0" smtClean="0">
                <a:solidFill>
                  <a:schemeClr val="bg1">
                    <a:lumMod val="95000"/>
                  </a:schemeClr>
                </a:solidFill>
              </a:rPr>
              <a:t>Autenticación</a:t>
            </a:r>
          </a:p>
          <a:p>
            <a:pPr algn="just">
              <a:buFont typeface="Arial" pitchFamily="34" charset="0"/>
              <a:buChar char="•"/>
            </a:pPr>
            <a:r>
              <a:rPr lang="es-EC" sz="2800" dirty="0" smtClean="0">
                <a:solidFill>
                  <a:schemeClr val="bg1">
                    <a:lumMod val="95000"/>
                  </a:schemeClr>
                </a:solidFill>
              </a:rPr>
              <a:t>Compra de Boletos</a:t>
            </a:r>
            <a:endParaRPr lang="en-US" sz="2800" dirty="0">
              <a:solidFill>
                <a:schemeClr val="bg1">
                  <a:lumMod val="95000"/>
                </a:schemeClr>
              </a:solidFill>
            </a:endParaRPr>
          </a:p>
        </p:txBody>
      </p:sp>
      <p:sp>
        <p:nvSpPr>
          <p:cNvPr id="11" name="Rounded Rectangle 10">
            <a:hlinkClick r:id="rId3" action="ppaction://hlinksldjump"/>
          </p:cNvPr>
          <p:cNvSpPr/>
          <p:nvPr/>
        </p:nvSpPr>
        <p:spPr>
          <a:xfrm>
            <a:off x="7086600" y="6096000"/>
            <a:ext cx="1752600" cy="53340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AGENDA</a:t>
            </a:r>
            <a:endParaRPr lang="en-US" sz="2800" b="1" dirty="0"/>
          </a:p>
        </p:txBody>
      </p:sp>
      <p:sp>
        <p:nvSpPr>
          <p:cNvPr id="12" name="Rectangle 11"/>
          <p:cNvSpPr/>
          <p:nvPr/>
        </p:nvSpPr>
        <p:spPr>
          <a:xfrm>
            <a:off x="0" y="0"/>
            <a:ext cx="9144000" cy="8382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0" y="0"/>
            <a:ext cx="9144000" cy="990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44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rPr>
              <a:t>SITIO MÓVIL</a:t>
            </a:r>
            <a:endParaRPr lang="en-US" sz="4400" dirty="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28600" y="990600"/>
          <a:ext cx="85344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0" y="0"/>
            <a:ext cx="914400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0" y="0"/>
            <a:ext cx="9144000" cy="990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32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rPr>
              <a:t>CONCLUSIONES Y RECOMENDACIONES</a:t>
            </a:r>
            <a:endParaRPr lang="en-US" sz="3200" dirty="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28600" y="990600"/>
          <a:ext cx="85344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0" y="0"/>
            <a:ext cx="914400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0" y="0"/>
            <a:ext cx="9144000" cy="990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32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rPr>
              <a:t>CONCLUSIONES Y RECOMENDACIONES</a:t>
            </a:r>
            <a:endParaRPr lang="en-US" sz="3200" dirty="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28600" y="990600"/>
          <a:ext cx="85344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0" y="0"/>
            <a:ext cx="914400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9144000" cy="990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32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rPr>
              <a:t>CONCLUSIONES Y RECOMENDACIONES</a:t>
            </a:r>
            <a:endParaRPr lang="en-US" sz="3200" dirty="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09186" y="2141558"/>
            <a:ext cx="8125628" cy="2574885"/>
            <a:chOff x="405884" y="2510345"/>
            <a:chExt cx="8125628" cy="2574885"/>
          </a:xfrm>
        </p:grpSpPr>
        <p:sp>
          <p:nvSpPr>
            <p:cNvPr id="4" name="Rounded Rectangle 3"/>
            <p:cNvSpPr/>
            <p:nvPr/>
          </p:nvSpPr>
          <p:spPr>
            <a:xfrm>
              <a:off x="405884" y="2510345"/>
              <a:ext cx="8125628" cy="25748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p:nvPr/>
          </p:nvSpPr>
          <p:spPr>
            <a:xfrm>
              <a:off x="531580" y="2636041"/>
              <a:ext cx="7874236" cy="23234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5806" tIns="0" rIns="225806" bIns="0" numCol="1" spcCol="1270" anchor="ctr" anchorCtr="0">
              <a:noAutofit/>
            </a:bodyPr>
            <a:lstStyle/>
            <a:p>
              <a:pPr lvl="0" algn="just" defTabSz="1422400">
                <a:lnSpc>
                  <a:spcPct val="90000"/>
                </a:lnSpc>
                <a:spcBef>
                  <a:spcPct val="0"/>
                </a:spcBef>
                <a:spcAft>
                  <a:spcPct val="35000"/>
                </a:spcAft>
              </a:pPr>
              <a:r>
                <a:rPr lang="es-ES" sz="3200" dirty="0" smtClean="0">
                  <a:solidFill>
                    <a:schemeClr val="bg1"/>
                  </a:solidFill>
                </a:rPr>
                <a:t>Se recomienda que para una versión posterior de la presente tesis se aplique un protocolo de seguridad o certificado digital ya que se realizan accesos a la base de datos y estos métodos de conexión proporcionan seguridad en las transacciones</a:t>
              </a:r>
              <a:endParaRPr lang="en-US" sz="3200" kern="1200" dirty="0">
                <a:solidFill>
                  <a:schemeClr val="bg1"/>
                </a:solidFill>
              </a:endParaRPr>
            </a:p>
          </p:txBody>
        </p:sp>
      </p:grpSp>
      <p:sp>
        <p:nvSpPr>
          <p:cNvPr id="7" name="Rounded Rectangle 6">
            <a:hlinkClick r:id="rId2" action="ppaction://hlinksldjump"/>
          </p:cNvPr>
          <p:cNvSpPr/>
          <p:nvPr/>
        </p:nvSpPr>
        <p:spPr>
          <a:xfrm>
            <a:off x="7086600" y="6096000"/>
            <a:ext cx="1752600" cy="53340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AGENDA</a:t>
            </a:r>
            <a:endParaRPr lang="en-US" sz="2800" b="1" dirty="0"/>
          </a:p>
        </p:txBody>
      </p:sp>
      <p:sp>
        <p:nvSpPr>
          <p:cNvPr id="9" name="Rectangle 8"/>
          <p:cNvSpPr/>
          <p:nvPr/>
        </p:nvSpPr>
        <p:spPr>
          <a:xfrm>
            <a:off x="0" y="0"/>
            <a:ext cx="914400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0" y="0"/>
            <a:ext cx="9144000" cy="990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32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rPr>
              <a:t>CONCLUSIONES Y RECOMENDACIONES</a:t>
            </a:r>
            <a:endParaRPr lang="en-US" sz="3200" dirty="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524000"/>
            <a:ext cx="8458200" cy="4401205"/>
          </a:xfrm>
          <a:prstGeom prst="rect">
            <a:avLst/>
          </a:prstGeom>
          <a:noFill/>
        </p:spPr>
        <p:txBody>
          <a:bodyPr wrap="square" rtlCol="0">
            <a:spAutoFit/>
          </a:bodyPr>
          <a:lstStyle/>
          <a:p>
            <a:pPr>
              <a:buFont typeface="Arial" pitchFamily="34" charset="0"/>
              <a:buChar char="•"/>
            </a:pPr>
            <a:r>
              <a:rPr lang="es-EC" sz="4000" dirty="0" smtClean="0">
                <a:solidFill>
                  <a:schemeClr val="bg1">
                    <a:lumMod val="95000"/>
                  </a:schemeClr>
                </a:solidFill>
                <a:hlinkClick r:id="rId2" action="ppaction://hlinksldjump"/>
              </a:rPr>
              <a:t>Planteamiento del Problema</a:t>
            </a:r>
            <a:endParaRPr lang="es-EC" sz="4000" dirty="0" smtClean="0">
              <a:solidFill>
                <a:schemeClr val="bg1">
                  <a:lumMod val="95000"/>
                </a:schemeClr>
              </a:solidFill>
            </a:endParaRPr>
          </a:p>
          <a:p>
            <a:pPr>
              <a:buFont typeface="Arial" pitchFamily="34" charset="0"/>
              <a:buChar char="•"/>
            </a:pPr>
            <a:endParaRPr lang="es-EC" sz="4000" dirty="0" smtClean="0">
              <a:solidFill>
                <a:schemeClr val="bg1">
                  <a:lumMod val="95000"/>
                </a:schemeClr>
              </a:solidFill>
            </a:endParaRPr>
          </a:p>
          <a:p>
            <a:pPr>
              <a:buFont typeface="Arial" pitchFamily="34" charset="0"/>
              <a:buChar char="•"/>
            </a:pPr>
            <a:r>
              <a:rPr lang="es-EC" sz="4000" dirty="0" smtClean="0">
                <a:solidFill>
                  <a:schemeClr val="bg1">
                    <a:lumMod val="95000"/>
                  </a:schemeClr>
                </a:solidFill>
                <a:hlinkClick r:id="rId3" action="ppaction://hlinksldjump"/>
              </a:rPr>
              <a:t>Justificación</a:t>
            </a:r>
            <a:endParaRPr lang="es-EC" sz="4000" dirty="0" smtClean="0">
              <a:solidFill>
                <a:schemeClr val="bg1">
                  <a:lumMod val="95000"/>
                </a:schemeClr>
              </a:solidFill>
            </a:endParaRPr>
          </a:p>
          <a:p>
            <a:pPr>
              <a:buFont typeface="Arial" pitchFamily="34" charset="0"/>
              <a:buChar char="•"/>
            </a:pPr>
            <a:endParaRPr lang="es-EC" sz="4000" dirty="0" smtClean="0">
              <a:solidFill>
                <a:schemeClr val="bg1">
                  <a:lumMod val="95000"/>
                </a:schemeClr>
              </a:solidFill>
            </a:endParaRPr>
          </a:p>
          <a:p>
            <a:pPr>
              <a:buFont typeface="Arial" pitchFamily="34" charset="0"/>
              <a:buChar char="•"/>
            </a:pPr>
            <a:r>
              <a:rPr lang="es-EC" sz="4000" dirty="0" smtClean="0">
                <a:solidFill>
                  <a:schemeClr val="bg1">
                    <a:lumMod val="95000"/>
                  </a:schemeClr>
                </a:solidFill>
                <a:hlinkClick r:id="rId4" action="ppaction://hlinksldjump"/>
              </a:rPr>
              <a:t>Alcance</a:t>
            </a:r>
            <a:endParaRPr lang="es-EC" sz="4000" dirty="0" smtClean="0">
              <a:solidFill>
                <a:schemeClr val="bg1">
                  <a:lumMod val="95000"/>
                </a:schemeClr>
              </a:solidFill>
            </a:endParaRPr>
          </a:p>
          <a:p>
            <a:pPr>
              <a:buFont typeface="Arial" pitchFamily="34" charset="0"/>
              <a:buChar char="•"/>
            </a:pPr>
            <a:endParaRPr lang="es-EC" sz="4000" dirty="0" smtClean="0">
              <a:solidFill>
                <a:schemeClr val="bg1">
                  <a:lumMod val="95000"/>
                </a:schemeClr>
              </a:solidFill>
            </a:endParaRPr>
          </a:p>
          <a:p>
            <a:pPr>
              <a:buFont typeface="Arial" pitchFamily="34" charset="0"/>
              <a:buChar char="•"/>
            </a:pPr>
            <a:r>
              <a:rPr lang="es-EC" sz="4000" dirty="0" smtClean="0">
                <a:solidFill>
                  <a:schemeClr val="bg1">
                    <a:lumMod val="95000"/>
                  </a:schemeClr>
                </a:solidFill>
                <a:hlinkClick r:id="rId5" action="ppaction://hlinksldjump"/>
              </a:rPr>
              <a:t>Objetivos</a:t>
            </a:r>
            <a:endParaRPr lang="en-US" sz="4000" dirty="0">
              <a:solidFill>
                <a:schemeClr val="bg1">
                  <a:lumMod val="95000"/>
                </a:schemeClr>
              </a:solidFill>
            </a:endParaRPr>
          </a:p>
        </p:txBody>
      </p:sp>
      <p:sp>
        <p:nvSpPr>
          <p:cNvPr id="4" name="Rounded Rectangle 3">
            <a:hlinkClick r:id="rId6" action="ppaction://hlinksldjump"/>
          </p:cNvPr>
          <p:cNvSpPr/>
          <p:nvPr/>
        </p:nvSpPr>
        <p:spPr>
          <a:xfrm>
            <a:off x="7086600" y="6096000"/>
            <a:ext cx="1752600" cy="53340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AGENDA</a:t>
            </a:r>
            <a:endParaRPr lang="en-US" sz="2800" b="1" dirty="0"/>
          </a:p>
        </p:txBody>
      </p:sp>
      <p:sp>
        <p:nvSpPr>
          <p:cNvPr id="5" name="Rectangle 4"/>
          <p:cNvSpPr/>
          <p:nvPr/>
        </p:nvSpPr>
        <p:spPr>
          <a:xfrm>
            <a:off x="0" y="0"/>
            <a:ext cx="9144000" cy="990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1295400" y="0"/>
            <a:ext cx="7315200" cy="990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54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rPr>
              <a:t>INTRODUCCIÓN</a:t>
            </a:r>
            <a:endParaRPr lang="en-US" sz="5400" dirty="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hlinkClick r:id="rId2" action="ppaction://hlinksldjump"/>
          </p:cNvPr>
          <p:cNvSpPr/>
          <p:nvPr/>
        </p:nvSpPr>
        <p:spPr>
          <a:xfrm>
            <a:off x="7086600" y="6096000"/>
            <a:ext cx="1752600" cy="53340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AGENDA</a:t>
            </a:r>
            <a:endParaRPr lang="en-US" sz="2800" b="1" dirty="0"/>
          </a:p>
        </p:txBody>
      </p:sp>
      <p:sp>
        <p:nvSpPr>
          <p:cNvPr id="6" name="Rectangle 5"/>
          <p:cNvSpPr/>
          <p:nvPr/>
        </p:nvSpPr>
        <p:spPr>
          <a:xfrm>
            <a:off x="0" y="0"/>
            <a:ext cx="914400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0" y="0"/>
            <a:ext cx="9144000" cy="990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32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rPr>
              <a:t>LINKS</a:t>
            </a:r>
            <a:endParaRPr lang="en-US" sz="3200" dirty="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endParaRPr>
          </a:p>
        </p:txBody>
      </p:sp>
      <p:sp>
        <p:nvSpPr>
          <p:cNvPr id="8" name="Rectangle 7"/>
          <p:cNvSpPr/>
          <p:nvPr/>
        </p:nvSpPr>
        <p:spPr>
          <a:xfrm>
            <a:off x="0" y="3581400"/>
            <a:ext cx="914400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752600"/>
            <a:ext cx="914400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62000" y="1981200"/>
            <a:ext cx="7467600" cy="2554545"/>
          </a:xfrm>
          <a:prstGeom prst="rect">
            <a:avLst/>
          </a:prstGeom>
          <a:noFill/>
        </p:spPr>
        <p:txBody>
          <a:bodyPr wrap="square" rtlCol="0">
            <a:spAutoFit/>
          </a:bodyPr>
          <a:lstStyle/>
          <a:p>
            <a:r>
              <a:rPr lang="en-US" sz="20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hlinkClick r:id="rId3"/>
              </a:rPr>
              <a:t>http://localhost/GESTIONCINES.WebSite/Default.aspx</a:t>
            </a:r>
            <a:endParaRPr lang="en-US" sz="20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endParaRPr>
          </a:p>
          <a:p>
            <a:endParaRPr lang="es-EC" sz="20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endParaRPr>
          </a:p>
          <a:p>
            <a:endParaRPr lang="es-EC" sz="20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endParaRPr>
          </a:p>
          <a:p>
            <a:endParaRPr lang="en-US" sz="20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hlinkClick r:id="rId4"/>
            </a:endParaRPr>
          </a:p>
          <a:p>
            <a:endParaRPr lang="en-US" sz="20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hlinkClick r:id="rId4"/>
            </a:endParaRPr>
          </a:p>
          <a:p>
            <a:endParaRPr lang="en-US" sz="20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hlinkClick r:id="rId4"/>
            </a:endParaRPr>
          </a:p>
          <a:p>
            <a:r>
              <a:rPr lang="en-US" sz="20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hlinkClick r:id="rId4"/>
              </a:rPr>
              <a:t>http://localhost/GESTIONCINES.WebCell/Default.aspx</a:t>
            </a:r>
            <a:endParaRPr lang="en-US" sz="20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endParaRPr>
          </a:p>
          <a:p>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905000"/>
            <a:ext cx="8458200" cy="2062103"/>
          </a:xfrm>
          <a:prstGeom prst="rect">
            <a:avLst/>
          </a:prstGeom>
          <a:noFill/>
        </p:spPr>
        <p:txBody>
          <a:bodyPr wrap="square" rtlCol="0">
            <a:spAutoFit/>
          </a:bodyPr>
          <a:lstStyle/>
          <a:p>
            <a:pPr algn="just">
              <a:buFont typeface="Arial" pitchFamily="34" charset="0"/>
              <a:buChar char="•"/>
            </a:pPr>
            <a:r>
              <a:rPr lang="es-EC" sz="2200" b="1" dirty="0" smtClean="0">
                <a:solidFill>
                  <a:schemeClr val="bg1">
                    <a:lumMod val="95000"/>
                  </a:schemeClr>
                </a:solidFill>
              </a:rPr>
              <a:t>Frente a la necesitad de agilitar el proceso de compra de boletos de cine para evitar las largas filas en las taquillas, se presenta la solución para teléfonos inteligentes, la cual ofrece un servicio de venta de boletos de cine utilizando un equipo móvil inteligente.</a:t>
            </a:r>
            <a:endParaRPr lang="en-US" sz="2200" b="1" dirty="0" smtClean="0">
              <a:solidFill>
                <a:schemeClr val="bg1">
                  <a:lumMod val="95000"/>
                </a:schemeClr>
              </a:solidFill>
            </a:endParaRPr>
          </a:p>
          <a:p>
            <a:endParaRPr lang="en-US" sz="4000" dirty="0">
              <a:solidFill>
                <a:schemeClr val="bg1"/>
              </a:solidFill>
            </a:endParaRPr>
          </a:p>
        </p:txBody>
      </p:sp>
      <p:pic>
        <p:nvPicPr>
          <p:cNvPr id="6" name="Picture 5"/>
          <p:cNvPicPr/>
          <p:nvPr/>
        </p:nvPicPr>
        <p:blipFill>
          <a:blip r:embed="rId2" cstate="print"/>
          <a:srcRect/>
          <a:stretch>
            <a:fillRect/>
          </a:stretch>
        </p:blipFill>
        <p:spPr bwMode="auto">
          <a:xfrm>
            <a:off x="762000" y="3733800"/>
            <a:ext cx="2590800" cy="2209800"/>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3581400" y="4038600"/>
            <a:ext cx="2538391" cy="1904190"/>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6629400" y="3962400"/>
            <a:ext cx="2057238" cy="1900238"/>
          </a:xfrm>
          <a:prstGeom prst="rect">
            <a:avLst/>
          </a:prstGeom>
          <a:noFill/>
          <a:ln w="9525">
            <a:noFill/>
            <a:miter lim="800000"/>
            <a:headEnd/>
            <a:tailEnd/>
          </a:ln>
        </p:spPr>
      </p:pic>
      <p:sp>
        <p:nvSpPr>
          <p:cNvPr id="9" name="&quot;No&quot; Symbol 8"/>
          <p:cNvSpPr/>
          <p:nvPr/>
        </p:nvSpPr>
        <p:spPr>
          <a:xfrm>
            <a:off x="838200" y="3810000"/>
            <a:ext cx="2362200" cy="1828800"/>
          </a:xfrm>
          <a:prstGeom prst="noSmoking">
            <a:avLst/>
          </a:prstGeom>
          <a:solidFill>
            <a:srgbClr val="FF0000">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ounded Rectangle 10">
            <a:hlinkClick r:id="rId5" action="ppaction://hlinksldjump"/>
          </p:cNvPr>
          <p:cNvSpPr/>
          <p:nvPr/>
        </p:nvSpPr>
        <p:spPr>
          <a:xfrm>
            <a:off x="5867400" y="6096000"/>
            <a:ext cx="2971800" cy="53340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INTRODUCCIÓN</a:t>
            </a:r>
            <a:endParaRPr lang="en-US" sz="2800" b="1" dirty="0"/>
          </a:p>
        </p:txBody>
      </p:sp>
      <p:sp>
        <p:nvSpPr>
          <p:cNvPr id="12" name="Rectangle 11"/>
          <p:cNvSpPr/>
          <p:nvPr/>
        </p:nvSpPr>
        <p:spPr>
          <a:xfrm>
            <a:off x="0" y="0"/>
            <a:ext cx="9144000" cy="1752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0" y="0"/>
            <a:ext cx="9144000" cy="990600"/>
          </a:xfrm>
          <a:prstGeom prst="rect">
            <a:avLst/>
          </a:prstGeom>
        </p:spPr>
        <p:txBody>
          <a:bodyPr/>
          <a:lstStyle/>
          <a:p>
            <a:pPr algn="ctr">
              <a:spcBef>
                <a:spcPct val="0"/>
              </a:spcBef>
              <a:defRPr/>
            </a:pPr>
            <a:r>
              <a:rPr lang="es-EC" sz="54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rPr>
              <a:t>PLANTEAMIENTO DEL PROBLEMA</a:t>
            </a:r>
            <a:endParaRPr lang="en-US" sz="5400" dirty="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endParaRPr>
          </a:p>
        </p:txBody>
      </p:sp>
      <p:sp>
        <p:nvSpPr>
          <p:cNvPr id="22" name="Curved Down Arrow 21"/>
          <p:cNvSpPr/>
          <p:nvPr/>
        </p:nvSpPr>
        <p:spPr>
          <a:xfrm>
            <a:off x="5029200" y="3276600"/>
            <a:ext cx="2438400" cy="685800"/>
          </a:xfrm>
          <a:prstGeom prst="curved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295400"/>
            <a:ext cx="8458200" cy="4647426"/>
          </a:xfrm>
          <a:prstGeom prst="rect">
            <a:avLst/>
          </a:prstGeom>
          <a:noFill/>
        </p:spPr>
        <p:txBody>
          <a:bodyPr wrap="square" rtlCol="0">
            <a:spAutoFit/>
          </a:bodyPr>
          <a:lstStyle/>
          <a:p>
            <a:pPr algn="just">
              <a:buFont typeface="Arial" pitchFamily="34" charset="0"/>
              <a:buChar char="•"/>
            </a:pPr>
            <a:r>
              <a:rPr lang="es-EC" sz="3200" dirty="0" smtClean="0">
                <a:solidFill>
                  <a:schemeClr val="bg1">
                    <a:lumMod val="95000"/>
                  </a:schemeClr>
                </a:solidFill>
              </a:rPr>
              <a:t>Auge de aplicaciones para dispositivos inteligentes.</a:t>
            </a:r>
          </a:p>
          <a:p>
            <a:pPr algn="just"/>
            <a:endParaRPr lang="es-EC" sz="3200" dirty="0" smtClean="0">
              <a:solidFill>
                <a:schemeClr val="bg1">
                  <a:lumMod val="95000"/>
                </a:schemeClr>
              </a:solidFill>
            </a:endParaRPr>
          </a:p>
          <a:p>
            <a:pPr algn="just">
              <a:buFont typeface="Arial" pitchFamily="34" charset="0"/>
              <a:buChar char="•"/>
            </a:pPr>
            <a:r>
              <a:rPr lang="es-EC" sz="3200" dirty="0" smtClean="0">
                <a:solidFill>
                  <a:schemeClr val="bg1">
                    <a:lumMod val="95000"/>
                  </a:schemeClr>
                </a:solidFill>
              </a:rPr>
              <a:t>Fácil acceso al sitio web móvil. </a:t>
            </a:r>
          </a:p>
          <a:p>
            <a:pPr algn="just"/>
            <a:endParaRPr lang="es-EC" sz="3200" dirty="0" smtClean="0">
              <a:solidFill>
                <a:schemeClr val="bg1">
                  <a:lumMod val="95000"/>
                </a:schemeClr>
              </a:solidFill>
            </a:endParaRPr>
          </a:p>
          <a:p>
            <a:pPr algn="just">
              <a:buFont typeface="Arial" pitchFamily="34" charset="0"/>
              <a:buChar char="•"/>
            </a:pPr>
            <a:r>
              <a:rPr lang="es-EC" sz="3200" dirty="0" smtClean="0">
                <a:solidFill>
                  <a:schemeClr val="bg1">
                    <a:lumMod val="95000"/>
                  </a:schemeClr>
                </a:solidFill>
              </a:rPr>
              <a:t>Compra de boletos por el dispositivo móvil evitando las filas en los cines.</a:t>
            </a:r>
          </a:p>
          <a:p>
            <a:pPr algn="just"/>
            <a:endParaRPr lang="en-US" sz="3200" dirty="0" smtClean="0">
              <a:solidFill>
                <a:schemeClr val="bg1">
                  <a:lumMod val="95000"/>
                </a:schemeClr>
              </a:solidFill>
            </a:endParaRPr>
          </a:p>
          <a:p>
            <a:endParaRPr lang="en-US" sz="4000" dirty="0">
              <a:solidFill>
                <a:schemeClr val="bg1"/>
              </a:solidFill>
            </a:endParaRPr>
          </a:p>
        </p:txBody>
      </p:sp>
      <p:sp>
        <p:nvSpPr>
          <p:cNvPr id="4" name="Rounded Rectangle 3">
            <a:hlinkClick r:id="rId2" action="ppaction://hlinksldjump"/>
          </p:cNvPr>
          <p:cNvSpPr/>
          <p:nvPr/>
        </p:nvSpPr>
        <p:spPr>
          <a:xfrm>
            <a:off x="5867400" y="6096000"/>
            <a:ext cx="2971800" cy="53340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INTRODUCCIÓN</a:t>
            </a:r>
            <a:endParaRPr lang="en-US" sz="2800" b="1" dirty="0"/>
          </a:p>
        </p:txBody>
      </p:sp>
      <p:sp>
        <p:nvSpPr>
          <p:cNvPr id="5" name="Rectangle 4"/>
          <p:cNvSpPr/>
          <p:nvPr/>
        </p:nvSpPr>
        <p:spPr>
          <a:xfrm>
            <a:off x="0" y="0"/>
            <a:ext cx="9144000" cy="990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1295400" y="0"/>
            <a:ext cx="7315200" cy="990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54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rPr>
              <a:t>JUSTIFICACIÓN</a:t>
            </a:r>
            <a:endParaRPr lang="en-US" sz="5400" dirty="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 3"/>
          <p:cNvSpPr/>
          <p:nvPr/>
        </p:nvSpPr>
        <p:spPr>
          <a:xfrm>
            <a:off x="381000" y="1600200"/>
            <a:ext cx="8424913" cy="4713312"/>
          </a:xfrm>
          <a:prstGeom prst="swooshArrow">
            <a:avLst>
              <a:gd name="adj1" fmla="val 25000"/>
              <a:gd name="adj2" fmla="val 25000"/>
            </a:avLst>
          </a:prstGeom>
          <a:gradFill flip="none" rotWithShape="1">
            <a:gsLst>
              <a:gs pos="0">
                <a:schemeClr val="accent3"/>
              </a:gs>
              <a:gs pos="39999">
                <a:srgbClr val="0A128C"/>
              </a:gs>
              <a:gs pos="70000">
                <a:srgbClr val="181CC7"/>
              </a:gs>
              <a:gs pos="88000">
                <a:srgbClr val="7005D4"/>
              </a:gs>
              <a:gs pos="100000">
                <a:srgbClr val="8C3D91"/>
              </a:gs>
            </a:gsLst>
            <a:lin ang="2700000" scaled="1"/>
            <a:tileRect/>
          </a:gradFill>
        </p:spPr>
        <p:style>
          <a:lnRef idx="0">
            <a:schemeClr val="accent1"/>
          </a:lnRef>
          <a:fillRef idx="3">
            <a:schemeClr val="accent1"/>
          </a:fillRef>
          <a:effectRef idx="3">
            <a:schemeClr val="accent1"/>
          </a:effectRef>
          <a:fontRef idx="minor">
            <a:schemeClr val="dk1">
              <a:hueOff val="0"/>
              <a:satOff val="0"/>
              <a:lumOff val="0"/>
              <a:alphaOff val="0"/>
            </a:schemeClr>
          </a:fontRef>
        </p:style>
      </p:sp>
      <p:sp>
        <p:nvSpPr>
          <p:cNvPr id="5" name="Oval 4"/>
          <p:cNvSpPr/>
          <p:nvPr/>
        </p:nvSpPr>
        <p:spPr>
          <a:xfrm>
            <a:off x="1913391" y="4435855"/>
            <a:ext cx="263945" cy="263945"/>
          </a:xfrm>
          <a:prstGeom prst="ellipse">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2209800" y="4267200"/>
            <a:ext cx="2819400" cy="2012584"/>
            <a:chOff x="1944210" y="2700727"/>
            <a:chExt cx="2450922" cy="2012584"/>
          </a:xfrm>
        </p:grpSpPr>
        <p:sp>
          <p:nvSpPr>
            <p:cNvPr id="7" name="Rectangle 6"/>
            <p:cNvSpPr/>
            <p:nvPr/>
          </p:nvSpPr>
          <p:spPr>
            <a:xfrm>
              <a:off x="1944210" y="2700727"/>
              <a:ext cx="2450922" cy="20125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1944210" y="2700727"/>
              <a:ext cx="2450922" cy="20125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9859" tIns="0" rIns="0" bIns="0" numCol="1" spcCol="1270" anchor="t" anchorCtr="0">
              <a:noAutofit/>
            </a:bodyPr>
            <a:lstStyle/>
            <a:p>
              <a:pPr lvl="0" algn="l" defTabSz="1422400">
                <a:lnSpc>
                  <a:spcPct val="90000"/>
                </a:lnSpc>
                <a:spcBef>
                  <a:spcPct val="0"/>
                </a:spcBef>
                <a:spcAft>
                  <a:spcPct val="35000"/>
                </a:spcAft>
              </a:pPr>
              <a:r>
                <a:rPr lang="es-EC" sz="3200" kern="1200" dirty="0" smtClean="0">
                  <a:solidFill>
                    <a:schemeClr val="bg1"/>
                  </a:solidFill>
                </a:rPr>
                <a:t>Desarrollo de Web </a:t>
              </a:r>
              <a:r>
                <a:rPr lang="es-EC" sz="3200" kern="1200" dirty="0" err="1" smtClean="0">
                  <a:solidFill>
                    <a:schemeClr val="bg1"/>
                  </a:solidFill>
                </a:rPr>
                <a:t>Site</a:t>
              </a:r>
              <a:r>
                <a:rPr lang="es-EC" sz="3200" kern="1200" dirty="0" smtClean="0">
                  <a:solidFill>
                    <a:schemeClr val="bg1"/>
                  </a:solidFill>
                </a:rPr>
                <a:t>.</a:t>
              </a:r>
              <a:endParaRPr lang="en-US" sz="3200" kern="1200" dirty="0">
                <a:solidFill>
                  <a:schemeClr val="bg1"/>
                </a:solidFill>
              </a:endParaRPr>
            </a:p>
            <a:p>
              <a:pPr marL="228600" lvl="1" indent="-228600" algn="l" defTabSz="1111250">
                <a:lnSpc>
                  <a:spcPct val="90000"/>
                </a:lnSpc>
                <a:spcBef>
                  <a:spcPct val="0"/>
                </a:spcBef>
                <a:spcAft>
                  <a:spcPct val="15000"/>
                </a:spcAft>
                <a:buChar char="••"/>
              </a:pPr>
              <a:r>
                <a:rPr lang="es-EC" sz="2500" kern="1200" dirty="0" smtClean="0">
                  <a:solidFill>
                    <a:schemeClr val="bg1"/>
                  </a:solidFill>
                </a:rPr>
                <a:t>Mantenimiento</a:t>
              </a:r>
              <a:endParaRPr lang="en-US" sz="2500" kern="1200" dirty="0">
                <a:solidFill>
                  <a:schemeClr val="bg1"/>
                </a:solidFill>
              </a:endParaRPr>
            </a:p>
            <a:p>
              <a:pPr marL="228600" lvl="1" indent="-228600" algn="l" defTabSz="1111250">
                <a:lnSpc>
                  <a:spcPct val="90000"/>
                </a:lnSpc>
                <a:spcBef>
                  <a:spcPct val="0"/>
                </a:spcBef>
                <a:spcAft>
                  <a:spcPct val="15000"/>
                </a:spcAft>
                <a:buChar char="••"/>
              </a:pPr>
              <a:r>
                <a:rPr lang="es-EC" sz="2500" dirty="0" smtClean="0">
                  <a:solidFill>
                    <a:schemeClr val="bg1"/>
                  </a:solidFill>
                </a:rPr>
                <a:t>Consultas</a:t>
              </a:r>
              <a:r>
                <a:rPr lang="es-EC" sz="2500" kern="1200" dirty="0" smtClean="0">
                  <a:solidFill>
                    <a:schemeClr val="bg1"/>
                  </a:solidFill>
                </a:rPr>
                <a:t>.</a:t>
              </a:r>
              <a:endParaRPr lang="en-US" sz="2500" kern="1200" dirty="0">
                <a:solidFill>
                  <a:schemeClr val="bg1"/>
                </a:solidFill>
              </a:endParaRPr>
            </a:p>
          </p:txBody>
        </p:sp>
      </p:grpSp>
      <p:grpSp>
        <p:nvGrpSpPr>
          <p:cNvPr id="9" name="Group 8"/>
          <p:cNvGrpSpPr/>
          <p:nvPr/>
        </p:nvGrpSpPr>
        <p:grpSpPr>
          <a:xfrm>
            <a:off x="5334000" y="2819400"/>
            <a:ext cx="2819400" cy="2012584"/>
            <a:chOff x="1944210" y="2700727"/>
            <a:chExt cx="2450922" cy="2012584"/>
          </a:xfrm>
        </p:grpSpPr>
        <p:sp>
          <p:nvSpPr>
            <p:cNvPr id="10" name="Rectangle 9"/>
            <p:cNvSpPr/>
            <p:nvPr/>
          </p:nvSpPr>
          <p:spPr>
            <a:xfrm>
              <a:off x="1944210" y="2700727"/>
              <a:ext cx="2450922" cy="20125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1944210" y="2700727"/>
              <a:ext cx="2450922" cy="20125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9859" tIns="0" rIns="0" bIns="0" numCol="1" spcCol="1270" anchor="t" anchorCtr="0">
              <a:noAutofit/>
            </a:bodyPr>
            <a:lstStyle/>
            <a:p>
              <a:pPr lvl="0" algn="l" defTabSz="1422400">
                <a:lnSpc>
                  <a:spcPct val="90000"/>
                </a:lnSpc>
                <a:spcBef>
                  <a:spcPct val="0"/>
                </a:spcBef>
                <a:spcAft>
                  <a:spcPct val="35000"/>
                </a:spcAft>
              </a:pPr>
              <a:r>
                <a:rPr lang="es-EC" sz="3200" kern="1200" dirty="0" smtClean="0">
                  <a:solidFill>
                    <a:schemeClr val="bg1"/>
                  </a:solidFill>
                </a:rPr>
                <a:t>Desarrollo de Web </a:t>
              </a:r>
              <a:r>
                <a:rPr lang="es-EC" sz="3200" kern="1200" dirty="0" err="1" smtClean="0">
                  <a:solidFill>
                    <a:schemeClr val="bg1"/>
                  </a:solidFill>
                </a:rPr>
                <a:t>Site</a:t>
              </a:r>
              <a:r>
                <a:rPr lang="es-EC" sz="3200" kern="1200" dirty="0" smtClean="0">
                  <a:solidFill>
                    <a:schemeClr val="bg1"/>
                  </a:solidFill>
                </a:rPr>
                <a:t> Móvil.</a:t>
              </a:r>
              <a:endParaRPr lang="en-US" sz="3200" kern="1200" dirty="0">
                <a:solidFill>
                  <a:schemeClr val="bg1"/>
                </a:solidFill>
              </a:endParaRPr>
            </a:p>
            <a:p>
              <a:pPr marL="228600" lvl="1" indent="-228600" algn="l" defTabSz="1111250">
                <a:lnSpc>
                  <a:spcPct val="90000"/>
                </a:lnSpc>
                <a:spcBef>
                  <a:spcPct val="0"/>
                </a:spcBef>
                <a:spcAft>
                  <a:spcPct val="15000"/>
                </a:spcAft>
                <a:buChar char="••"/>
              </a:pPr>
              <a:r>
                <a:rPr lang="es-EC" sz="2500" kern="1200" dirty="0" smtClean="0">
                  <a:solidFill>
                    <a:schemeClr val="bg1"/>
                  </a:solidFill>
                </a:rPr>
                <a:t>Consultas</a:t>
              </a:r>
              <a:endParaRPr lang="en-US" sz="2500" kern="1200" dirty="0">
                <a:solidFill>
                  <a:schemeClr val="bg1"/>
                </a:solidFill>
              </a:endParaRPr>
            </a:p>
            <a:p>
              <a:pPr marL="228600" lvl="1" indent="-228600" algn="l" defTabSz="1111250">
                <a:lnSpc>
                  <a:spcPct val="90000"/>
                </a:lnSpc>
                <a:spcBef>
                  <a:spcPct val="0"/>
                </a:spcBef>
                <a:spcAft>
                  <a:spcPct val="15000"/>
                </a:spcAft>
                <a:buChar char="••"/>
              </a:pPr>
              <a:r>
                <a:rPr lang="es-EC" sz="2500" dirty="0" smtClean="0">
                  <a:solidFill>
                    <a:schemeClr val="bg1"/>
                  </a:solidFill>
                </a:rPr>
                <a:t>Compra de Boletos</a:t>
              </a:r>
              <a:r>
                <a:rPr lang="es-EC" sz="2500" kern="1200" dirty="0" smtClean="0">
                  <a:solidFill>
                    <a:schemeClr val="bg1"/>
                  </a:solidFill>
                </a:rPr>
                <a:t>.</a:t>
              </a:r>
              <a:endParaRPr lang="en-US" sz="2500" kern="1200" dirty="0">
                <a:solidFill>
                  <a:schemeClr val="bg1"/>
                </a:solidFill>
              </a:endParaRPr>
            </a:p>
          </p:txBody>
        </p:sp>
      </p:grpSp>
      <p:sp>
        <p:nvSpPr>
          <p:cNvPr id="12" name="Oval 11"/>
          <p:cNvSpPr/>
          <p:nvPr/>
        </p:nvSpPr>
        <p:spPr>
          <a:xfrm>
            <a:off x="5029200" y="2971800"/>
            <a:ext cx="263945" cy="263945"/>
          </a:xfrm>
          <a:prstGeom prst="ellipse">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Rounded Rectangle 12">
            <a:hlinkClick r:id="rId2" action="ppaction://hlinksldjump"/>
          </p:cNvPr>
          <p:cNvSpPr/>
          <p:nvPr/>
        </p:nvSpPr>
        <p:spPr>
          <a:xfrm>
            <a:off x="5867400" y="6096000"/>
            <a:ext cx="2971800" cy="533400"/>
          </a:xfrm>
          <a:prstGeom prst="roundRect">
            <a:avLst/>
          </a:prstGeom>
          <a:solidFill>
            <a:schemeClr val="accent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INTRODUCCIÓN</a:t>
            </a:r>
            <a:endParaRPr lang="en-US" sz="2800" b="1" dirty="0"/>
          </a:p>
        </p:txBody>
      </p:sp>
      <p:sp>
        <p:nvSpPr>
          <p:cNvPr id="14" name="Rectangle 13"/>
          <p:cNvSpPr/>
          <p:nvPr/>
        </p:nvSpPr>
        <p:spPr>
          <a:xfrm>
            <a:off x="0" y="0"/>
            <a:ext cx="9144000" cy="990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1295400" y="0"/>
            <a:ext cx="7315200" cy="990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54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rPr>
              <a:t>ALCANCE</a:t>
            </a:r>
            <a:endParaRPr lang="en-US" sz="5400" dirty="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533400" y="1397000"/>
          <a:ext cx="8077200" cy="424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0" y="0"/>
            <a:ext cx="9144000" cy="990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1295400" y="0"/>
            <a:ext cx="7315200" cy="990600"/>
          </a:xfrm>
          <a:prstGeom prst="rect">
            <a:avLst/>
          </a:prstGeom>
        </p:spPr>
        <p:txBody>
          <a:bodyPr/>
          <a:lstStyle/>
          <a:p>
            <a:pPr algn="ctr">
              <a:spcBef>
                <a:spcPct val="0"/>
              </a:spcBef>
              <a:defRPr/>
            </a:pPr>
            <a:r>
              <a:rPr lang="es-EC" sz="54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rPr>
              <a:t>OBJETIVO GENERAL</a:t>
            </a:r>
            <a:endParaRPr lang="en-US" sz="5400" dirty="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81000" y="914400"/>
          <a:ext cx="8382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a:hlinkClick r:id="rId7" action="ppaction://hlinksldjump"/>
          </p:cNvPr>
          <p:cNvSpPr/>
          <p:nvPr/>
        </p:nvSpPr>
        <p:spPr>
          <a:xfrm>
            <a:off x="5867400" y="6096000"/>
            <a:ext cx="2971800" cy="53340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INTRODUCCIÓN</a:t>
            </a:r>
            <a:endParaRPr lang="en-US" sz="2800" b="1" dirty="0"/>
          </a:p>
        </p:txBody>
      </p:sp>
      <p:sp>
        <p:nvSpPr>
          <p:cNvPr id="5" name="Rectangle 4"/>
          <p:cNvSpPr/>
          <p:nvPr/>
        </p:nvSpPr>
        <p:spPr>
          <a:xfrm>
            <a:off x="0" y="0"/>
            <a:ext cx="9144000" cy="990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0" y="0"/>
            <a:ext cx="9144000" cy="990600"/>
          </a:xfrm>
          <a:prstGeom prst="rect">
            <a:avLst/>
          </a:prstGeom>
        </p:spPr>
        <p:txBody>
          <a:bodyPr/>
          <a:lstStyle/>
          <a:p>
            <a:pPr marR="0" lvl="0" indent="0" algn="ctr" fontAlgn="auto">
              <a:lnSpc>
                <a:spcPct val="100000"/>
              </a:lnSpc>
              <a:spcBef>
                <a:spcPct val="0"/>
              </a:spcBef>
              <a:spcAft>
                <a:spcPts val="0"/>
              </a:spcAft>
              <a:buClrTx/>
              <a:buSzTx/>
              <a:buFontTx/>
              <a:buNone/>
              <a:tabLst/>
              <a:defRPr/>
            </a:pPr>
            <a:r>
              <a:rPr lang="es-EC" sz="54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rPr>
              <a:t>OBJETIVOS ESPECÍFICOS</a:t>
            </a:r>
            <a:endParaRPr lang="en-US" sz="5400" dirty="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295400"/>
            <a:ext cx="8458200" cy="5016758"/>
          </a:xfrm>
          <a:prstGeom prst="rect">
            <a:avLst/>
          </a:prstGeom>
          <a:noFill/>
        </p:spPr>
        <p:txBody>
          <a:bodyPr wrap="square" rtlCol="0">
            <a:spAutoFit/>
          </a:bodyPr>
          <a:lstStyle/>
          <a:p>
            <a:pPr algn="just">
              <a:buFont typeface="Arial" pitchFamily="34" charset="0"/>
              <a:buChar char="•"/>
            </a:pPr>
            <a:r>
              <a:rPr lang="es-EC" sz="3200" dirty="0" smtClean="0">
                <a:solidFill>
                  <a:schemeClr val="bg1"/>
                </a:solidFill>
                <a:hlinkClick r:id="rId2" action="ppaction://hlinksldjump"/>
              </a:rPr>
              <a:t>APLICACIONES WEB</a:t>
            </a:r>
            <a:endParaRPr lang="es-EC" sz="3200" dirty="0" smtClean="0">
              <a:solidFill>
                <a:schemeClr val="bg1"/>
              </a:solidFill>
            </a:endParaRPr>
          </a:p>
          <a:p>
            <a:pPr algn="just"/>
            <a:endParaRPr lang="es-EC" sz="3200" dirty="0" smtClean="0">
              <a:solidFill>
                <a:schemeClr val="bg1"/>
              </a:solidFill>
            </a:endParaRPr>
          </a:p>
          <a:p>
            <a:pPr algn="just">
              <a:buFont typeface="Arial" pitchFamily="34" charset="0"/>
              <a:buChar char="•"/>
            </a:pPr>
            <a:r>
              <a:rPr lang="es-EC" sz="3200" dirty="0" smtClean="0">
                <a:solidFill>
                  <a:schemeClr val="bg1"/>
                </a:solidFill>
              </a:rPr>
              <a:t> </a:t>
            </a:r>
            <a:r>
              <a:rPr lang="es-EC" sz="3200" dirty="0" smtClean="0">
                <a:solidFill>
                  <a:schemeClr val="bg1"/>
                </a:solidFill>
                <a:hlinkClick r:id="rId3" action="ppaction://hlinksldjump"/>
              </a:rPr>
              <a:t>HAW </a:t>
            </a:r>
            <a:r>
              <a:rPr lang="es-EC" sz="3200" dirty="0" err="1" smtClean="0">
                <a:solidFill>
                  <a:schemeClr val="bg1"/>
                </a:solidFill>
                <a:hlinkClick r:id="rId3" action="ppaction://hlinksldjump"/>
              </a:rPr>
              <a:t>HAW</a:t>
            </a:r>
            <a:endParaRPr lang="es-EC" sz="3200" dirty="0" smtClean="0">
              <a:solidFill>
                <a:schemeClr val="bg1"/>
              </a:solidFill>
            </a:endParaRPr>
          </a:p>
          <a:p>
            <a:pPr algn="just"/>
            <a:endParaRPr lang="es-EC" sz="3200" dirty="0" smtClean="0">
              <a:solidFill>
                <a:schemeClr val="bg1"/>
              </a:solidFill>
            </a:endParaRPr>
          </a:p>
          <a:p>
            <a:pPr algn="just">
              <a:buFont typeface="Arial" pitchFamily="34" charset="0"/>
              <a:buChar char="•"/>
            </a:pPr>
            <a:r>
              <a:rPr lang="es-EC" sz="3200" dirty="0" smtClean="0">
                <a:solidFill>
                  <a:schemeClr val="bg1"/>
                </a:solidFill>
                <a:hlinkClick r:id="rId4" action="ppaction://hlinksldjump"/>
              </a:rPr>
              <a:t>TECNOLOGIAS MOVILES</a:t>
            </a:r>
            <a:endParaRPr lang="es-EC" sz="3200" dirty="0" smtClean="0">
              <a:solidFill>
                <a:schemeClr val="bg1"/>
              </a:solidFill>
            </a:endParaRPr>
          </a:p>
          <a:p>
            <a:pPr algn="just">
              <a:buFont typeface="Arial" pitchFamily="34" charset="0"/>
              <a:buChar char="•"/>
            </a:pPr>
            <a:endParaRPr lang="es-EC" sz="3200" dirty="0" smtClean="0">
              <a:solidFill>
                <a:schemeClr val="bg1"/>
              </a:solidFill>
            </a:endParaRPr>
          </a:p>
          <a:p>
            <a:pPr algn="just">
              <a:buFont typeface="Arial" pitchFamily="34" charset="0"/>
              <a:buChar char="•"/>
            </a:pPr>
            <a:r>
              <a:rPr lang="es-EC" sz="3200" dirty="0" smtClean="0">
                <a:solidFill>
                  <a:schemeClr val="bg1"/>
                </a:solidFill>
                <a:hlinkClick r:id="rId5" action="ppaction://hlinksldjump"/>
              </a:rPr>
              <a:t>METODOLOGÍA XP.</a:t>
            </a:r>
            <a:endParaRPr lang="es-EC" sz="3200" dirty="0" smtClean="0">
              <a:solidFill>
                <a:schemeClr val="bg1"/>
              </a:solidFill>
            </a:endParaRPr>
          </a:p>
          <a:p>
            <a:pPr algn="just">
              <a:buFont typeface="Arial" pitchFamily="34" charset="0"/>
              <a:buChar char="•"/>
            </a:pPr>
            <a:endParaRPr lang="es-EC" sz="3200" dirty="0" smtClean="0">
              <a:solidFill>
                <a:schemeClr val="bg1"/>
              </a:solidFill>
            </a:endParaRPr>
          </a:p>
          <a:p>
            <a:pPr algn="just">
              <a:buFont typeface="Arial" pitchFamily="34" charset="0"/>
              <a:buChar char="•"/>
            </a:pPr>
            <a:r>
              <a:rPr lang="es-EC" sz="3200" dirty="0" smtClean="0">
                <a:solidFill>
                  <a:schemeClr val="bg1"/>
                </a:solidFill>
                <a:hlinkClick r:id="rId6" action="ppaction://hlinksldjump"/>
              </a:rPr>
              <a:t>FASES DE XP</a:t>
            </a:r>
            <a:endParaRPr lang="es-EC" sz="3200" dirty="0" smtClean="0">
              <a:solidFill>
                <a:schemeClr val="bg1"/>
              </a:solidFill>
            </a:endParaRPr>
          </a:p>
          <a:p>
            <a:pPr algn="just"/>
            <a:endParaRPr lang="es-EC" sz="3200" dirty="0" smtClean="0">
              <a:solidFill>
                <a:schemeClr val="bg1"/>
              </a:solidFill>
            </a:endParaRPr>
          </a:p>
        </p:txBody>
      </p:sp>
      <p:sp>
        <p:nvSpPr>
          <p:cNvPr id="4" name="Rounded Rectangle 3">
            <a:hlinkClick r:id="rId7" action="ppaction://hlinksldjump"/>
          </p:cNvPr>
          <p:cNvSpPr/>
          <p:nvPr/>
        </p:nvSpPr>
        <p:spPr>
          <a:xfrm>
            <a:off x="7086600" y="6096000"/>
            <a:ext cx="1752600" cy="53340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t>AGENDA</a:t>
            </a:r>
            <a:endParaRPr lang="en-US" sz="2800" b="1" dirty="0"/>
          </a:p>
        </p:txBody>
      </p:sp>
      <p:sp>
        <p:nvSpPr>
          <p:cNvPr id="5" name="Rectangle 4"/>
          <p:cNvSpPr/>
          <p:nvPr/>
        </p:nvSpPr>
        <p:spPr>
          <a:xfrm>
            <a:off x="0" y="0"/>
            <a:ext cx="9144000" cy="990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1295400" y="0"/>
            <a:ext cx="7315200" cy="9906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sz="5400" dirty="0" smtClean="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rPr>
              <a:t>MARCO TEÓRICO</a:t>
            </a:r>
            <a:endParaRPr lang="en-US" sz="5400" dirty="0">
              <a:ln w="19050">
                <a:solidFill>
                  <a:srgbClr val="12204C"/>
                </a:solidFill>
              </a:ln>
              <a:gradFill flip="none" rotWithShape="1">
                <a:gsLst>
                  <a:gs pos="0">
                    <a:srgbClr val="647198"/>
                  </a:gs>
                  <a:gs pos="100000">
                    <a:srgbClr val="23346C"/>
                  </a:gs>
                </a:gsLst>
                <a:lin ang="5400000" scaled="1"/>
                <a:tileRect/>
              </a:gradFill>
              <a:effectLst>
                <a:innerShdw dist="12700" dir="13500000">
                  <a:schemeClr val="bg1">
                    <a:alpha val="20000"/>
                  </a:schemeClr>
                </a:innerShdw>
              </a:effectLst>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P030000337">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DA1D0D-C6D0-4387-A785-7D32DA39F0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Concourse</Template>
  <TotalTime>326</TotalTime>
  <Words>1236</Words>
  <Application>Microsoft Office PowerPoint</Application>
  <PresentationFormat>On-screen Show (4:3)</PresentationFormat>
  <Paragraphs>194</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TP030000337</vt:lpstr>
      <vt:lpstr>ESCUELA POLITÉCNICA DEL EJÉRCITO</vt:lpstr>
      <vt:lpstr>AGENDA</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dc:title>
  <dc:subject/>
  <dc:creator>Gabriela</dc:creator>
  <cp:keywords/>
  <dc:description/>
  <cp:lastModifiedBy>Gabriela</cp:lastModifiedBy>
  <cp:revision>58</cp:revision>
  <dcterms:created xsi:type="dcterms:W3CDTF">2012-02-13T04:17:33Z</dcterms:created>
  <dcterms:modified xsi:type="dcterms:W3CDTF">2012-06-17T15:34:17Z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TC300003379990</vt:lpwstr>
  </property>
</Properties>
</file>