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90" r:id="rId5"/>
    <p:sldId id="259" r:id="rId6"/>
    <p:sldId id="291" r:id="rId7"/>
    <p:sldId id="292" r:id="rId8"/>
    <p:sldId id="262" r:id="rId9"/>
    <p:sldId id="307" r:id="rId10"/>
    <p:sldId id="261" r:id="rId11"/>
    <p:sldId id="308" r:id="rId12"/>
    <p:sldId id="264" r:id="rId13"/>
    <p:sldId id="309" r:id="rId14"/>
    <p:sldId id="263" r:id="rId15"/>
    <p:sldId id="265" r:id="rId16"/>
    <p:sldId id="266" r:id="rId17"/>
    <p:sldId id="267" r:id="rId18"/>
    <p:sldId id="270" r:id="rId19"/>
    <p:sldId id="271" r:id="rId20"/>
    <p:sldId id="272" r:id="rId21"/>
    <p:sldId id="295" r:id="rId22"/>
    <p:sldId id="279" r:id="rId23"/>
    <p:sldId id="288" r:id="rId24"/>
  </p:sldIdLst>
  <p:sldSz cx="9144000" cy="6858000" type="screen4x3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56" d="100"/>
          <a:sy n="56" d="100"/>
        </p:scale>
        <p:origin x="-906" y="-3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BD591-DC11-4266-8E00-11D3C5CCD350}" type="doc">
      <dgm:prSet loTypeId="urn:microsoft.com/office/officeart/2008/layout/LinedLis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6182343-8A93-4D9E-913A-E9948CFF116E}">
      <dgm:prSet phldrT="[Texto]"/>
      <dgm:spPr/>
      <dgm:t>
        <a:bodyPr/>
        <a:lstStyle/>
        <a:p>
          <a:r>
            <a:rPr lang="es-ES" dirty="0" smtClean="0"/>
            <a:t>Autor</a:t>
          </a:r>
          <a:endParaRPr lang="es-ES" dirty="0"/>
        </a:p>
      </dgm:t>
    </dgm:pt>
    <dgm:pt modelId="{54818061-81BC-4307-90F8-EF36952E822A}" type="parTrans" cxnId="{DE0D60CB-0FB9-481D-86F3-74D5D64FA75C}">
      <dgm:prSet/>
      <dgm:spPr/>
      <dgm:t>
        <a:bodyPr/>
        <a:lstStyle/>
        <a:p>
          <a:endParaRPr lang="es-ES"/>
        </a:p>
      </dgm:t>
    </dgm:pt>
    <dgm:pt modelId="{85DD723F-41ED-401C-9EFE-C32C5C292666}" type="sibTrans" cxnId="{DE0D60CB-0FB9-481D-86F3-74D5D64FA75C}">
      <dgm:prSet/>
      <dgm:spPr/>
      <dgm:t>
        <a:bodyPr/>
        <a:lstStyle/>
        <a:p>
          <a:endParaRPr lang="es-ES"/>
        </a:p>
      </dgm:t>
    </dgm:pt>
    <dgm:pt modelId="{8A02A467-7685-4096-ABC9-7C36D813AED2}">
      <dgm:prSet phldrT="[Texto]"/>
      <dgm:spPr/>
      <dgm:t>
        <a:bodyPr/>
        <a:lstStyle/>
        <a:p>
          <a:r>
            <a:rPr lang="es-ES" dirty="0" smtClean="0"/>
            <a:t>Mercedes Molina</a:t>
          </a:r>
          <a:endParaRPr lang="es-ES" dirty="0"/>
        </a:p>
      </dgm:t>
    </dgm:pt>
    <dgm:pt modelId="{77910764-A23B-45D1-9EF5-3F72684EAE61}" type="parTrans" cxnId="{05445C18-F0C5-485D-AF8F-D7122CE56359}">
      <dgm:prSet/>
      <dgm:spPr/>
      <dgm:t>
        <a:bodyPr/>
        <a:lstStyle/>
        <a:p>
          <a:endParaRPr lang="es-ES"/>
        </a:p>
      </dgm:t>
    </dgm:pt>
    <dgm:pt modelId="{DAF5428D-7B4A-442C-8BF0-932E485E1BF3}" type="sibTrans" cxnId="{05445C18-F0C5-485D-AF8F-D7122CE56359}">
      <dgm:prSet/>
      <dgm:spPr/>
      <dgm:t>
        <a:bodyPr/>
        <a:lstStyle/>
        <a:p>
          <a:endParaRPr lang="es-ES"/>
        </a:p>
      </dgm:t>
    </dgm:pt>
    <dgm:pt modelId="{8BFAFDCE-1817-4DA7-A758-659934FD48B6}">
      <dgm:prSet phldrT="[Texto]"/>
      <dgm:spPr/>
      <dgm:t>
        <a:bodyPr/>
        <a:lstStyle/>
        <a:p>
          <a:r>
            <a:rPr lang="es-ES" dirty="0" smtClean="0"/>
            <a:t>Director</a:t>
          </a:r>
          <a:endParaRPr lang="es-ES" dirty="0"/>
        </a:p>
      </dgm:t>
    </dgm:pt>
    <dgm:pt modelId="{C3081716-3AD5-4E25-9FA0-6616DB78F6DE}" type="parTrans" cxnId="{AB37B55C-9D68-439E-A567-85A0ACE8EBC3}">
      <dgm:prSet/>
      <dgm:spPr/>
      <dgm:t>
        <a:bodyPr/>
        <a:lstStyle/>
        <a:p>
          <a:endParaRPr lang="es-ES"/>
        </a:p>
      </dgm:t>
    </dgm:pt>
    <dgm:pt modelId="{42C3D880-4301-447F-82CF-D073AC7D6D53}" type="sibTrans" cxnId="{AB37B55C-9D68-439E-A567-85A0ACE8EBC3}">
      <dgm:prSet/>
      <dgm:spPr/>
      <dgm:t>
        <a:bodyPr/>
        <a:lstStyle/>
        <a:p>
          <a:endParaRPr lang="es-ES"/>
        </a:p>
      </dgm:t>
    </dgm:pt>
    <dgm:pt modelId="{F95F95CD-8FA1-4691-98B0-E06B7CED9E82}">
      <dgm:prSet phldrT="[Texto]"/>
      <dgm:spPr/>
      <dgm:t>
        <a:bodyPr/>
        <a:lstStyle/>
        <a:p>
          <a:r>
            <a:rPr lang="es-ES" dirty="0" smtClean="0"/>
            <a:t>Ing. Jaime </a:t>
          </a:r>
          <a:r>
            <a:rPr lang="es-ES" dirty="0" err="1" smtClean="0"/>
            <a:t>Chiriboga</a:t>
          </a:r>
          <a:endParaRPr lang="es-ES" dirty="0"/>
        </a:p>
      </dgm:t>
    </dgm:pt>
    <dgm:pt modelId="{3D36D8DC-5880-4701-BEF6-6DF14227F48B}" type="parTrans" cxnId="{C0A0B25C-3BE0-43EF-A611-5419E2BEE11A}">
      <dgm:prSet/>
      <dgm:spPr/>
      <dgm:t>
        <a:bodyPr/>
        <a:lstStyle/>
        <a:p>
          <a:endParaRPr lang="es-ES"/>
        </a:p>
      </dgm:t>
    </dgm:pt>
    <dgm:pt modelId="{B74A9CA6-E24A-4078-904E-C9F4A70CA2D0}" type="sibTrans" cxnId="{C0A0B25C-3BE0-43EF-A611-5419E2BEE11A}">
      <dgm:prSet/>
      <dgm:spPr/>
      <dgm:t>
        <a:bodyPr/>
        <a:lstStyle/>
        <a:p>
          <a:endParaRPr lang="es-ES"/>
        </a:p>
      </dgm:t>
    </dgm:pt>
    <dgm:pt modelId="{0ADB644C-72BB-4FB9-A0D5-0C8AF1FD3ACD}">
      <dgm:prSet phldrT="[Texto]"/>
      <dgm:spPr/>
      <dgm:t>
        <a:bodyPr/>
        <a:lstStyle/>
        <a:p>
          <a:r>
            <a:rPr lang="es-ES" dirty="0" smtClean="0"/>
            <a:t>Dr. Galo Granda</a:t>
          </a:r>
          <a:endParaRPr lang="es-ES" dirty="0"/>
        </a:p>
      </dgm:t>
    </dgm:pt>
    <dgm:pt modelId="{182E9FC5-B229-41E3-A589-821CFF83BE22}" type="parTrans" cxnId="{9E0777BC-260D-451B-A88A-66B6D6A7C344}">
      <dgm:prSet/>
      <dgm:spPr/>
      <dgm:t>
        <a:bodyPr/>
        <a:lstStyle/>
        <a:p>
          <a:endParaRPr lang="es-ES"/>
        </a:p>
      </dgm:t>
    </dgm:pt>
    <dgm:pt modelId="{F8592894-BA7D-48AF-9B45-65EC9BB930A7}" type="sibTrans" cxnId="{9E0777BC-260D-451B-A88A-66B6D6A7C344}">
      <dgm:prSet/>
      <dgm:spPr/>
      <dgm:t>
        <a:bodyPr/>
        <a:lstStyle/>
        <a:p>
          <a:endParaRPr lang="es-ES"/>
        </a:p>
      </dgm:t>
    </dgm:pt>
    <dgm:pt modelId="{12389467-8D77-4B82-9534-B13D95CD2513}">
      <dgm:prSet phldrT="[Texto]"/>
      <dgm:spPr/>
      <dgm:t>
        <a:bodyPr/>
        <a:lstStyle/>
        <a:p>
          <a:r>
            <a:rPr lang="es-ES" dirty="0" smtClean="0"/>
            <a:t>Co director</a:t>
          </a:r>
          <a:endParaRPr lang="es-ES" dirty="0"/>
        </a:p>
      </dgm:t>
    </dgm:pt>
    <dgm:pt modelId="{2D225D22-2949-4CFD-80BF-D5FB0589DAA4}" type="parTrans" cxnId="{D272DDC2-3DE4-4795-850E-A7CB5709F971}">
      <dgm:prSet/>
      <dgm:spPr/>
      <dgm:t>
        <a:bodyPr/>
        <a:lstStyle/>
        <a:p>
          <a:endParaRPr lang="es-ES"/>
        </a:p>
      </dgm:t>
    </dgm:pt>
    <dgm:pt modelId="{4342170A-F9D3-4368-95F1-8C8FDB8AB2A8}" type="sibTrans" cxnId="{D272DDC2-3DE4-4795-850E-A7CB5709F971}">
      <dgm:prSet/>
      <dgm:spPr/>
      <dgm:t>
        <a:bodyPr/>
        <a:lstStyle/>
        <a:p>
          <a:endParaRPr lang="es-ES"/>
        </a:p>
      </dgm:t>
    </dgm:pt>
    <dgm:pt modelId="{1C11D693-5BE6-4705-8FA0-0A50C65314F9}" type="pres">
      <dgm:prSet presAssocID="{555BD591-DC11-4266-8E00-11D3C5CCD350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EC3331AA-6426-4E3E-BAEC-50C24A18A66F}" type="pres">
      <dgm:prSet presAssocID="{66182343-8A93-4D9E-913A-E9948CFF116E}" presName="thickLine" presStyleLbl="alignNode1" presStyleIdx="0" presStyleCnt="3"/>
      <dgm:spPr/>
    </dgm:pt>
    <dgm:pt modelId="{8B4823FC-DE4A-4297-9FF7-5F2CCB7DD1CC}" type="pres">
      <dgm:prSet presAssocID="{66182343-8A93-4D9E-913A-E9948CFF116E}" presName="horz1" presStyleCnt="0"/>
      <dgm:spPr/>
    </dgm:pt>
    <dgm:pt modelId="{57439560-4950-46AA-8CDC-82FF50963213}" type="pres">
      <dgm:prSet presAssocID="{66182343-8A93-4D9E-913A-E9948CFF116E}" presName="tx1" presStyleLbl="revTx" presStyleIdx="0" presStyleCnt="6"/>
      <dgm:spPr/>
      <dgm:t>
        <a:bodyPr/>
        <a:lstStyle/>
        <a:p>
          <a:endParaRPr lang="es-ES"/>
        </a:p>
      </dgm:t>
    </dgm:pt>
    <dgm:pt modelId="{3C7D9D59-1F73-40CD-8F37-A80C7F377258}" type="pres">
      <dgm:prSet presAssocID="{66182343-8A93-4D9E-913A-E9948CFF116E}" presName="vert1" presStyleCnt="0"/>
      <dgm:spPr/>
    </dgm:pt>
    <dgm:pt modelId="{3F4A31C1-0B05-4440-B79B-F30809B348AE}" type="pres">
      <dgm:prSet presAssocID="{8A02A467-7685-4096-ABC9-7C36D813AED2}" presName="vertSpace2a" presStyleCnt="0"/>
      <dgm:spPr/>
    </dgm:pt>
    <dgm:pt modelId="{DE3228CF-DD9A-448E-9764-558785FD896D}" type="pres">
      <dgm:prSet presAssocID="{8A02A467-7685-4096-ABC9-7C36D813AED2}" presName="horz2" presStyleCnt="0"/>
      <dgm:spPr/>
    </dgm:pt>
    <dgm:pt modelId="{4D9A9780-BD39-4D8F-92D8-48379F46D0C3}" type="pres">
      <dgm:prSet presAssocID="{8A02A467-7685-4096-ABC9-7C36D813AED2}" presName="horzSpace2" presStyleCnt="0"/>
      <dgm:spPr/>
    </dgm:pt>
    <dgm:pt modelId="{2318933F-9117-4200-9807-607D5D768D5C}" type="pres">
      <dgm:prSet presAssocID="{8A02A467-7685-4096-ABC9-7C36D813AED2}" presName="tx2" presStyleLbl="revTx" presStyleIdx="1" presStyleCnt="6"/>
      <dgm:spPr/>
      <dgm:t>
        <a:bodyPr/>
        <a:lstStyle/>
        <a:p>
          <a:endParaRPr lang="es-ES"/>
        </a:p>
      </dgm:t>
    </dgm:pt>
    <dgm:pt modelId="{DE3BE5E4-D33A-4BFA-8C69-F9BBC11AB53D}" type="pres">
      <dgm:prSet presAssocID="{8A02A467-7685-4096-ABC9-7C36D813AED2}" presName="vert2" presStyleCnt="0"/>
      <dgm:spPr/>
    </dgm:pt>
    <dgm:pt modelId="{83BACE6B-B1B0-420B-966E-1F3C3710E534}" type="pres">
      <dgm:prSet presAssocID="{8A02A467-7685-4096-ABC9-7C36D813AED2}" presName="thinLine2b" presStyleLbl="callout" presStyleIdx="0" presStyleCnt="3"/>
      <dgm:spPr/>
    </dgm:pt>
    <dgm:pt modelId="{7035F03E-6134-4D94-AC89-4AB176324413}" type="pres">
      <dgm:prSet presAssocID="{8A02A467-7685-4096-ABC9-7C36D813AED2}" presName="vertSpace2b" presStyleCnt="0"/>
      <dgm:spPr/>
    </dgm:pt>
    <dgm:pt modelId="{45931CB5-49FC-49ED-A09C-0899BD5E0702}" type="pres">
      <dgm:prSet presAssocID="{8BFAFDCE-1817-4DA7-A758-659934FD48B6}" presName="thickLine" presStyleLbl="alignNode1" presStyleIdx="1" presStyleCnt="3"/>
      <dgm:spPr/>
    </dgm:pt>
    <dgm:pt modelId="{8F07E9AA-2695-4943-BD65-12D15AE5009E}" type="pres">
      <dgm:prSet presAssocID="{8BFAFDCE-1817-4DA7-A758-659934FD48B6}" presName="horz1" presStyleCnt="0"/>
      <dgm:spPr/>
    </dgm:pt>
    <dgm:pt modelId="{A8BFCE6F-DE03-43E2-9049-B24E63A01A97}" type="pres">
      <dgm:prSet presAssocID="{8BFAFDCE-1817-4DA7-A758-659934FD48B6}" presName="tx1" presStyleLbl="revTx" presStyleIdx="2" presStyleCnt="6"/>
      <dgm:spPr/>
      <dgm:t>
        <a:bodyPr/>
        <a:lstStyle/>
        <a:p>
          <a:endParaRPr lang="es-ES"/>
        </a:p>
      </dgm:t>
    </dgm:pt>
    <dgm:pt modelId="{5C4776ED-CC59-46A6-8728-4FEFD657F7FC}" type="pres">
      <dgm:prSet presAssocID="{8BFAFDCE-1817-4DA7-A758-659934FD48B6}" presName="vert1" presStyleCnt="0"/>
      <dgm:spPr/>
    </dgm:pt>
    <dgm:pt modelId="{D422BED5-8D00-4615-9469-D520F30500AB}" type="pres">
      <dgm:prSet presAssocID="{F95F95CD-8FA1-4691-98B0-E06B7CED9E82}" presName="vertSpace2a" presStyleCnt="0"/>
      <dgm:spPr/>
    </dgm:pt>
    <dgm:pt modelId="{6584FDA6-87A8-499A-B45B-DC130CC6E978}" type="pres">
      <dgm:prSet presAssocID="{F95F95CD-8FA1-4691-98B0-E06B7CED9E82}" presName="horz2" presStyleCnt="0"/>
      <dgm:spPr/>
    </dgm:pt>
    <dgm:pt modelId="{6210B139-6F06-466F-9AC6-9D1D6F42C2F1}" type="pres">
      <dgm:prSet presAssocID="{F95F95CD-8FA1-4691-98B0-E06B7CED9E82}" presName="horzSpace2" presStyleCnt="0"/>
      <dgm:spPr/>
    </dgm:pt>
    <dgm:pt modelId="{88BFECC9-EF77-4C61-B34C-EB44A5920D01}" type="pres">
      <dgm:prSet presAssocID="{F95F95CD-8FA1-4691-98B0-E06B7CED9E82}" presName="tx2" presStyleLbl="revTx" presStyleIdx="3" presStyleCnt="6"/>
      <dgm:spPr/>
      <dgm:t>
        <a:bodyPr/>
        <a:lstStyle/>
        <a:p>
          <a:endParaRPr lang="es-ES"/>
        </a:p>
      </dgm:t>
    </dgm:pt>
    <dgm:pt modelId="{2A0829B0-C718-4263-ADD5-7BDEDF1D1C34}" type="pres">
      <dgm:prSet presAssocID="{F95F95CD-8FA1-4691-98B0-E06B7CED9E82}" presName="vert2" presStyleCnt="0"/>
      <dgm:spPr/>
    </dgm:pt>
    <dgm:pt modelId="{AF56F620-916C-44FB-B937-70DCA78978E2}" type="pres">
      <dgm:prSet presAssocID="{F95F95CD-8FA1-4691-98B0-E06B7CED9E82}" presName="thinLine2b" presStyleLbl="callout" presStyleIdx="1" presStyleCnt="3"/>
      <dgm:spPr/>
    </dgm:pt>
    <dgm:pt modelId="{AFC78DA8-7858-4528-9607-99955E6BF6F9}" type="pres">
      <dgm:prSet presAssocID="{F95F95CD-8FA1-4691-98B0-E06B7CED9E82}" presName="vertSpace2b" presStyleCnt="0"/>
      <dgm:spPr/>
    </dgm:pt>
    <dgm:pt modelId="{C1631970-53C8-4E8F-972E-ED4982F9A4BE}" type="pres">
      <dgm:prSet presAssocID="{12389467-8D77-4B82-9534-B13D95CD2513}" presName="thickLine" presStyleLbl="alignNode1" presStyleIdx="2" presStyleCnt="3"/>
      <dgm:spPr/>
    </dgm:pt>
    <dgm:pt modelId="{1F242F3E-FEA9-42A5-A6DC-252A85E8CFD1}" type="pres">
      <dgm:prSet presAssocID="{12389467-8D77-4B82-9534-B13D95CD2513}" presName="horz1" presStyleCnt="0"/>
      <dgm:spPr/>
    </dgm:pt>
    <dgm:pt modelId="{6ED62F7F-8CFA-4244-A624-865C4D67C5E9}" type="pres">
      <dgm:prSet presAssocID="{12389467-8D77-4B82-9534-B13D95CD2513}" presName="tx1" presStyleLbl="revTx" presStyleIdx="4" presStyleCnt="6"/>
      <dgm:spPr/>
      <dgm:t>
        <a:bodyPr/>
        <a:lstStyle/>
        <a:p>
          <a:endParaRPr lang="es-ES"/>
        </a:p>
      </dgm:t>
    </dgm:pt>
    <dgm:pt modelId="{6FEA56C3-F2D3-46EA-B477-042A7D903B18}" type="pres">
      <dgm:prSet presAssocID="{12389467-8D77-4B82-9534-B13D95CD2513}" presName="vert1" presStyleCnt="0"/>
      <dgm:spPr/>
    </dgm:pt>
    <dgm:pt modelId="{C7506941-D222-429F-B5C7-A807C2ACCA08}" type="pres">
      <dgm:prSet presAssocID="{0ADB644C-72BB-4FB9-A0D5-0C8AF1FD3ACD}" presName="vertSpace2a" presStyleCnt="0"/>
      <dgm:spPr/>
    </dgm:pt>
    <dgm:pt modelId="{EAC3FBA2-B8FA-469E-AA91-DF3D88907944}" type="pres">
      <dgm:prSet presAssocID="{0ADB644C-72BB-4FB9-A0D5-0C8AF1FD3ACD}" presName="horz2" presStyleCnt="0"/>
      <dgm:spPr/>
    </dgm:pt>
    <dgm:pt modelId="{5F7E3DB5-3896-44E7-B9D3-3FB89E8A8D77}" type="pres">
      <dgm:prSet presAssocID="{0ADB644C-72BB-4FB9-A0D5-0C8AF1FD3ACD}" presName="horzSpace2" presStyleCnt="0"/>
      <dgm:spPr/>
    </dgm:pt>
    <dgm:pt modelId="{1CE29462-DFAE-4C1E-961E-00ADDA1C29DF}" type="pres">
      <dgm:prSet presAssocID="{0ADB644C-72BB-4FB9-A0D5-0C8AF1FD3ACD}" presName="tx2" presStyleLbl="revTx" presStyleIdx="5" presStyleCnt="6"/>
      <dgm:spPr/>
      <dgm:t>
        <a:bodyPr/>
        <a:lstStyle/>
        <a:p>
          <a:endParaRPr lang="es-ES"/>
        </a:p>
      </dgm:t>
    </dgm:pt>
    <dgm:pt modelId="{E46D251D-87C3-442A-8AAF-009840B96D5E}" type="pres">
      <dgm:prSet presAssocID="{0ADB644C-72BB-4FB9-A0D5-0C8AF1FD3ACD}" presName="vert2" presStyleCnt="0"/>
      <dgm:spPr/>
    </dgm:pt>
    <dgm:pt modelId="{E1B2F186-A6E8-45C6-9D82-FE20CB22AA85}" type="pres">
      <dgm:prSet presAssocID="{0ADB644C-72BB-4FB9-A0D5-0C8AF1FD3ACD}" presName="thinLine2b" presStyleLbl="callout" presStyleIdx="2" presStyleCnt="3"/>
      <dgm:spPr/>
    </dgm:pt>
    <dgm:pt modelId="{FB233433-D78D-457A-9EE0-36852000560C}" type="pres">
      <dgm:prSet presAssocID="{0ADB644C-72BB-4FB9-A0D5-0C8AF1FD3ACD}" presName="vertSpace2b" presStyleCnt="0"/>
      <dgm:spPr/>
    </dgm:pt>
  </dgm:ptLst>
  <dgm:cxnLst>
    <dgm:cxn modelId="{05445C18-F0C5-485D-AF8F-D7122CE56359}" srcId="{66182343-8A93-4D9E-913A-E9948CFF116E}" destId="{8A02A467-7685-4096-ABC9-7C36D813AED2}" srcOrd="0" destOrd="0" parTransId="{77910764-A23B-45D1-9EF5-3F72684EAE61}" sibTransId="{DAF5428D-7B4A-442C-8BF0-932E485E1BF3}"/>
    <dgm:cxn modelId="{9E0777BC-260D-451B-A88A-66B6D6A7C344}" srcId="{12389467-8D77-4B82-9534-B13D95CD2513}" destId="{0ADB644C-72BB-4FB9-A0D5-0C8AF1FD3ACD}" srcOrd="0" destOrd="0" parTransId="{182E9FC5-B229-41E3-A589-821CFF83BE22}" sibTransId="{F8592894-BA7D-48AF-9B45-65EC9BB930A7}"/>
    <dgm:cxn modelId="{42716712-4A0B-4706-963D-B080E049DC71}" type="presOf" srcId="{12389467-8D77-4B82-9534-B13D95CD2513}" destId="{6ED62F7F-8CFA-4244-A624-865C4D67C5E9}" srcOrd="0" destOrd="0" presId="urn:microsoft.com/office/officeart/2008/layout/LinedList"/>
    <dgm:cxn modelId="{84FD492E-5138-489F-A1D1-E4DFD0E7F6ED}" type="presOf" srcId="{0ADB644C-72BB-4FB9-A0D5-0C8AF1FD3ACD}" destId="{1CE29462-DFAE-4C1E-961E-00ADDA1C29DF}" srcOrd="0" destOrd="0" presId="urn:microsoft.com/office/officeart/2008/layout/LinedList"/>
    <dgm:cxn modelId="{6D774338-7346-4C39-AC66-0A0CF1CE12B2}" type="presOf" srcId="{8A02A467-7685-4096-ABC9-7C36D813AED2}" destId="{2318933F-9117-4200-9807-607D5D768D5C}" srcOrd="0" destOrd="0" presId="urn:microsoft.com/office/officeart/2008/layout/LinedList"/>
    <dgm:cxn modelId="{6239E445-B31F-4306-8571-E3AE428B26B1}" type="presOf" srcId="{8BFAFDCE-1817-4DA7-A758-659934FD48B6}" destId="{A8BFCE6F-DE03-43E2-9049-B24E63A01A97}" srcOrd="0" destOrd="0" presId="urn:microsoft.com/office/officeart/2008/layout/LinedList"/>
    <dgm:cxn modelId="{93114E25-91C0-4B49-A147-595E54F1CE77}" type="presOf" srcId="{66182343-8A93-4D9E-913A-E9948CFF116E}" destId="{57439560-4950-46AA-8CDC-82FF50963213}" srcOrd="0" destOrd="0" presId="urn:microsoft.com/office/officeart/2008/layout/LinedList"/>
    <dgm:cxn modelId="{C0ED91D3-7A99-45E0-9A90-35B9B821FEFF}" type="presOf" srcId="{F95F95CD-8FA1-4691-98B0-E06B7CED9E82}" destId="{88BFECC9-EF77-4C61-B34C-EB44A5920D01}" srcOrd="0" destOrd="0" presId="urn:microsoft.com/office/officeart/2008/layout/LinedList"/>
    <dgm:cxn modelId="{C0A0B25C-3BE0-43EF-A611-5419E2BEE11A}" srcId="{8BFAFDCE-1817-4DA7-A758-659934FD48B6}" destId="{F95F95CD-8FA1-4691-98B0-E06B7CED9E82}" srcOrd="0" destOrd="0" parTransId="{3D36D8DC-5880-4701-BEF6-6DF14227F48B}" sibTransId="{B74A9CA6-E24A-4078-904E-C9F4A70CA2D0}"/>
    <dgm:cxn modelId="{8FA13166-9302-4804-AC3D-6FA7390CC932}" type="presOf" srcId="{555BD591-DC11-4266-8E00-11D3C5CCD350}" destId="{1C11D693-5BE6-4705-8FA0-0A50C65314F9}" srcOrd="0" destOrd="0" presId="urn:microsoft.com/office/officeart/2008/layout/LinedList"/>
    <dgm:cxn modelId="{DE0D60CB-0FB9-481D-86F3-74D5D64FA75C}" srcId="{555BD591-DC11-4266-8E00-11D3C5CCD350}" destId="{66182343-8A93-4D9E-913A-E9948CFF116E}" srcOrd="0" destOrd="0" parTransId="{54818061-81BC-4307-90F8-EF36952E822A}" sibTransId="{85DD723F-41ED-401C-9EFE-C32C5C292666}"/>
    <dgm:cxn modelId="{AB37B55C-9D68-439E-A567-85A0ACE8EBC3}" srcId="{555BD591-DC11-4266-8E00-11D3C5CCD350}" destId="{8BFAFDCE-1817-4DA7-A758-659934FD48B6}" srcOrd="1" destOrd="0" parTransId="{C3081716-3AD5-4E25-9FA0-6616DB78F6DE}" sibTransId="{42C3D880-4301-447F-82CF-D073AC7D6D53}"/>
    <dgm:cxn modelId="{D272DDC2-3DE4-4795-850E-A7CB5709F971}" srcId="{555BD591-DC11-4266-8E00-11D3C5CCD350}" destId="{12389467-8D77-4B82-9534-B13D95CD2513}" srcOrd="2" destOrd="0" parTransId="{2D225D22-2949-4CFD-80BF-D5FB0589DAA4}" sibTransId="{4342170A-F9D3-4368-95F1-8C8FDB8AB2A8}"/>
    <dgm:cxn modelId="{1D970CA5-0E7F-4DBE-A043-A2185AC14D77}" type="presParOf" srcId="{1C11D693-5BE6-4705-8FA0-0A50C65314F9}" destId="{EC3331AA-6426-4E3E-BAEC-50C24A18A66F}" srcOrd="0" destOrd="0" presId="urn:microsoft.com/office/officeart/2008/layout/LinedList"/>
    <dgm:cxn modelId="{302F8E28-DFC5-4E70-937D-E260B58C0BED}" type="presParOf" srcId="{1C11D693-5BE6-4705-8FA0-0A50C65314F9}" destId="{8B4823FC-DE4A-4297-9FF7-5F2CCB7DD1CC}" srcOrd="1" destOrd="0" presId="urn:microsoft.com/office/officeart/2008/layout/LinedList"/>
    <dgm:cxn modelId="{37638C13-0A81-46FD-A66F-0584FA8111C4}" type="presParOf" srcId="{8B4823FC-DE4A-4297-9FF7-5F2CCB7DD1CC}" destId="{57439560-4950-46AA-8CDC-82FF50963213}" srcOrd="0" destOrd="0" presId="urn:microsoft.com/office/officeart/2008/layout/LinedList"/>
    <dgm:cxn modelId="{60F1A068-3AD5-4767-9055-F6FA8AE6132F}" type="presParOf" srcId="{8B4823FC-DE4A-4297-9FF7-5F2CCB7DD1CC}" destId="{3C7D9D59-1F73-40CD-8F37-A80C7F377258}" srcOrd="1" destOrd="0" presId="urn:microsoft.com/office/officeart/2008/layout/LinedList"/>
    <dgm:cxn modelId="{E1EDEE6D-0F80-4436-A583-970DC045502D}" type="presParOf" srcId="{3C7D9D59-1F73-40CD-8F37-A80C7F377258}" destId="{3F4A31C1-0B05-4440-B79B-F30809B348AE}" srcOrd="0" destOrd="0" presId="urn:microsoft.com/office/officeart/2008/layout/LinedList"/>
    <dgm:cxn modelId="{9010DEDB-2FF1-402F-88EC-286D9AC7714D}" type="presParOf" srcId="{3C7D9D59-1F73-40CD-8F37-A80C7F377258}" destId="{DE3228CF-DD9A-448E-9764-558785FD896D}" srcOrd="1" destOrd="0" presId="urn:microsoft.com/office/officeart/2008/layout/LinedList"/>
    <dgm:cxn modelId="{8FC42B46-D11E-4D4E-81D2-11635E4A4891}" type="presParOf" srcId="{DE3228CF-DD9A-448E-9764-558785FD896D}" destId="{4D9A9780-BD39-4D8F-92D8-48379F46D0C3}" srcOrd="0" destOrd="0" presId="urn:microsoft.com/office/officeart/2008/layout/LinedList"/>
    <dgm:cxn modelId="{DC64141E-A4B8-457D-8F26-0B289931AD7C}" type="presParOf" srcId="{DE3228CF-DD9A-448E-9764-558785FD896D}" destId="{2318933F-9117-4200-9807-607D5D768D5C}" srcOrd="1" destOrd="0" presId="urn:microsoft.com/office/officeart/2008/layout/LinedList"/>
    <dgm:cxn modelId="{02EEB111-F394-4B3B-BFB3-ABEBBA5AE490}" type="presParOf" srcId="{DE3228CF-DD9A-448E-9764-558785FD896D}" destId="{DE3BE5E4-D33A-4BFA-8C69-F9BBC11AB53D}" srcOrd="2" destOrd="0" presId="urn:microsoft.com/office/officeart/2008/layout/LinedList"/>
    <dgm:cxn modelId="{8FDEA84C-CF46-4B86-A306-31BC75603B08}" type="presParOf" srcId="{3C7D9D59-1F73-40CD-8F37-A80C7F377258}" destId="{83BACE6B-B1B0-420B-966E-1F3C3710E534}" srcOrd="2" destOrd="0" presId="urn:microsoft.com/office/officeart/2008/layout/LinedList"/>
    <dgm:cxn modelId="{D800AC66-41AC-4B5E-9FF7-94FFBD4328C0}" type="presParOf" srcId="{3C7D9D59-1F73-40CD-8F37-A80C7F377258}" destId="{7035F03E-6134-4D94-AC89-4AB176324413}" srcOrd="3" destOrd="0" presId="urn:microsoft.com/office/officeart/2008/layout/LinedList"/>
    <dgm:cxn modelId="{971562D7-A6B5-4D9C-A91C-5C9B214C1BA1}" type="presParOf" srcId="{1C11D693-5BE6-4705-8FA0-0A50C65314F9}" destId="{45931CB5-49FC-49ED-A09C-0899BD5E0702}" srcOrd="2" destOrd="0" presId="urn:microsoft.com/office/officeart/2008/layout/LinedList"/>
    <dgm:cxn modelId="{52C95C6C-27CB-4B5E-87F7-382FADE1FA89}" type="presParOf" srcId="{1C11D693-5BE6-4705-8FA0-0A50C65314F9}" destId="{8F07E9AA-2695-4943-BD65-12D15AE5009E}" srcOrd="3" destOrd="0" presId="urn:microsoft.com/office/officeart/2008/layout/LinedList"/>
    <dgm:cxn modelId="{26843AF5-D30B-492B-9392-8E46F447B534}" type="presParOf" srcId="{8F07E9AA-2695-4943-BD65-12D15AE5009E}" destId="{A8BFCE6F-DE03-43E2-9049-B24E63A01A97}" srcOrd="0" destOrd="0" presId="urn:microsoft.com/office/officeart/2008/layout/LinedList"/>
    <dgm:cxn modelId="{B68E5FAE-B2F2-49F8-9481-35E5DF4C25CF}" type="presParOf" srcId="{8F07E9AA-2695-4943-BD65-12D15AE5009E}" destId="{5C4776ED-CC59-46A6-8728-4FEFD657F7FC}" srcOrd="1" destOrd="0" presId="urn:microsoft.com/office/officeart/2008/layout/LinedList"/>
    <dgm:cxn modelId="{8C073E78-335B-4209-A321-85B6EF729A37}" type="presParOf" srcId="{5C4776ED-CC59-46A6-8728-4FEFD657F7FC}" destId="{D422BED5-8D00-4615-9469-D520F30500AB}" srcOrd="0" destOrd="0" presId="urn:microsoft.com/office/officeart/2008/layout/LinedList"/>
    <dgm:cxn modelId="{D59FF2B3-4C64-4D22-9F43-540414202ED0}" type="presParOf" srcId="{5C4776ED-CC59-46A6-8728-4FEFD657F7FC}" destId="{6584FDA6-87A8-499A-B45B-DC130CC6E978}" srcOrd="1" destOrd="0" presId="urn:microsoft.com/office/officeart/2008/layout/LinedList"/>
    <dgm:cxn modelId="{574A0829-2B0B-4F0A-82B5-36C66EDB9A2A}" type="presParOf" srcId="{6584FDA6-87A8-499A-B45B-DC130CC6E978}" destId="{6210B139-6F06-466F-9AC6-9D1D6F42C2F1}" srcOrd="0" destOrd="0" presId="urn:microsoft.com/office/officeart/2008/layout/LinedList"/>
    <dgm:cxn modelId="{C6E9CBB5-A374-4CA2-A005-D74B3306368B}" type="presParOf" srcId="{6584FDA6-87A8-499A-B45B-DC130CC6E978}" destId="{88BFECC9-EF77-4C61-B34C-EB44A5920D01}" srcOrd="1" destOrd="0" presId="urn:microsoft.com/office/officeart/2008/layout/LinedList"/>
    <dgm:cxn modelId="{5AD2F3BE-B0A1-4AE8-81FE-894875E88A7E}" type="presParOf" srcId="{6584FDA6-87A8-499A-B45B-DC130CC6E978}" destId="{2A0829B0-C718-4263-ADD5-7BDEDF1D1C34}" srcOrd="2" destOrd="0" presId="urn:microsoft.com/office/officeart/2008/layout/LinedList"/>
    <dgm:cxn modelId="{4DE48160-F460-4C39-8216-37F711EEA6E3}" type="presParOf" srcId="{5C4776ED-CC59-46A6-8728-4FEFD657F7FC}" destId="{AF56F620-916C-44FB-B937-70DCA78978E2}" srcOrd="2" destOrd="0" presId="urn:microsoft.com/office/officeart/2008/layout/LinedList"/>
    <dgm:cxn modelId="{5ECAC73A-CB9A-4F6E-83FC-32526D138A62}" type="presParOf" srcId="{5C4776ED-CC59-46A6-8728-4FEFD657F7FC}" destId="{AFC78DA8-7858-4528-9607-99955E6BF6F9}" srcOrd="3" destOrd="0" presId="urn:microsoft.com/office/officeart/2008/layout/LinedList"/>
    <dgm:cxn modelId="{F498C288-4FAA-47EA-AB1A-9D617EB2FC8C}" type="presParOf" srcId="{1C11D693-5BE6-4705-8FA0-0A50C65314F9}" destId="{C1631970-53C8-4E8F-972E-ED4982F9A4BE}" srcOrd="4" destOrd="0" presId="urn:microsoft.com/office/officeart/2008/layout/LinedList"/>
    <dgm:cxn modelId="{FB744219-83DD-41FB-8CA9-0642221D1C52}" type="presParOf" srcId="{1C11D693-5BE6-4705-8FA0-0A50C65314F9}" destId="{1F242F3E-FEA9-42A5-A6DC-252A85E8CFD1}" srcOrd="5" destOrd="0" presId="urn:microsoft.com/office/officeart/2008/layout/LinedList"/>
    <dgm:cxn modelId="{36E09592-CF7B-4297-95E9-F6D104513404}" type="presParOf" srcId="{1F242F3E-FEA9-42A5-A6DC-252A85E8CFD1}" destId="{6ED62F7F-8CFA-4244-A624-865C4D67C5E9}" srcOrd="0" destOrd="0" presId="urn:microsoft.com/office/officeart/2008/layout/LinedList"/>
    <dgm:cxn modelId="{38FE958A-32B2-493F-9C80-3A531E5BF72B}" type="presParOf" srcId="{1F242F3E-FEA9-42A5-A6DC-252A85E8CFD1}" destId="{6FEA56C3-F2D3-46EA-B477-042A7D903B18}" srcOrd="1" destOrd="0" presId="urn:microsoft.com/office/officeart/2008/layout/LinedList"/>
    <dgm:cxn modelId="{A1F33F6D-40B0-4889-8BB1-52557A806EF6}" type="presParOf" srcId="{6FEA56C3-F2D3-46EA-B477-042A7D903B18}" destId="{C7506941-D222-429F-B5C7-A807C2ACCA08}" srcOrd="0" destOrd="0" presId="urn:microsoft.com/office/officeart/2008/layout/LinedList"/>
    <dgm:cxn modelId="{9713B561-3EF7-4CDD-A2D6-EDDADB5B7525}" type="presParOf" srcId="{6FEA56C3-F2D3-46EA-B477-042A7D903B18}" destId="{EAC3FBA2-B8FA-469E-AA91-DF3D88907944}" srcOrd="1" destOrd="0" presId="urn:microsoft.com/office/officeart/2008/layout/LinedList"/>
    <dgm:cxn modelId="{23DF9DA2-B9E7-4CA5-A207-369598A4F4F3}" type="presParOf" srcId="{EAC3FBA2-B8FA-469E-AA91-DF3D88907944}" destId="{5F7E3DB5-3896-44E7-B9D3-3FB89E8A8D77}" srcOrd="0" destOrd="0" presId="urn:microsoft.com/office/officeart/2008/layout/LinedList"/>
    <dgm:cxn modelId="{642A619A-4F65-491A-8DB1-4F4FFE1D4638}" type="presParOf" srcId="{EAC3FBA2-B8FA-469E-AA91-DF3D88907944}" destId="{1CE29462-DFAE-4C1E-961E-00ADDA1C29DF}" srcOrd="1" destOrd="0" presId="urn:microsoft.com/office/officeart/2008/layout/LinedList"/>
    <dgm:cxn modelId="{9FD6D81E-B818-4E0D-A6AB-45BA329857C9}" type="presParOf" srcId="{EAC3FBA2-B8FA-469E-AA91-DF3D88907944}" destId="{E46D251D-87C3-442A-8AAF-009840B96D5E}" srcOrd="2" destOrd="0" presId="urn:microsoft.com/office/officeart/2008/layout/LinedList"/>
    <dgm:cxn modelId="{2A5F1026-3A84-461D-9903-E1C3003DB2E2}" type="presParOf" srcId="{6FEA56C3-F2D3-46EA-B477-042A7D903B18}" destId="{E1B2F186-A6E8-45C6-9D82-FE20CB22AA85}" srcOrd="2" destOrd="0" presId="urn:microsoft.com/office/officeart/2008/layout/LinedList"/>
    <dgm:cxn modelId="{28F1D801-732A-4416-9F7E-6CAC4D06D831}" type="presParOf" srcId="{6FEA56C3-F2D3-46EA-B477-042A7D903B18}" destId="{FB233433-D78D-457A-9EE0-36852000560C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408E64-A113-4C3D-9FB7-327D7421F9A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7C16B50-4B7F-4FDA-8A79-2F6E29A02503}">
      <dgm:prSet phldrT="[Texto]" custT="1"/>
      <dgm:spPr/>
      <dgm:t>
        <a:bodyPr/>
        <a:lstStyle/>
        <a:p>
          <a:r>
            <a:rPr lang="es-EC" sz="1800" smtClean="0"/>
            <a:t>Mejorar infraestructura del hospital, utilizando presupuesto de emergencia hospitalaria</a:t>
          </a:r>
          <a:endParaRPr lang="es-EC" sz="1800" dirty="0"/>
        </a:p>
      </dgm:t>
    </dgm:pt>
    <dgm:pt modelId="{0F002AE1-228D-4EE0-BB91-E7ECA65FD1EC}" type="parTrans" cxnId="{665F362F-D10F-48E1-97E3-8DD260251617}">
      <dgm:prSet/>
      <dgm:spPr/>
      <dgm:t>
        <a:bodyPr/>
        <a:lstStyle/>
        <a:p>
          <a:endParaRPr lang="es-EC" sz="1800"/>
        </a:p>
      </dgm:t>
    </dgm:pt>
    <dgm:pt modelId="{4BD22D62-A80D-4FC2-89AB-D7CD92D3B398}" type="sibTrans" cxnId="{665F362F-D10F-48E1-97E3-8DD260251617}">
      <dgm:prSet/>
      <dgm:spPr/>
      <dgm:t>
        <a:bodyPr/>
        <a:lstStyle/>
        <a:p>
          <a:endParaRPr lang="es-EC" sz="1800"/>
        </a:p>
      </dgm:t>
    </dgm:pt>
    <dgm:pt modelId="{806E2140-E625-452A-B53C-0897DCF690A9}">
      <dgm:prSet phldrT="[Texto]" custT="1"/>
      <dgm:spPr/>
      <dgm:t>
        <a:bodyPr/>
        <a:lstStyle/>
        <a:p>
          <a:r>
            <a:rPr lang="es-EC" sz="1800" dirty="0" smtClean="0"/>
            <a:t>Delegar a un grupo representativo del hospital para generar un reglamento interno así como un código de ética para publicación institucional</a:t>
          </a:r>
        </a:p>
      </dgm:t>
    </dgm:pt>
    <dgm:pt modelId="{646C6721-B525-40E3-89AC-6EC5E226A510}" type="parTrans" cxnId="{6EBEBC0A-D9AE-4E32-8670-E8579C80A4E0}">
      <dgm:prSet/>
      <dgm:spPr/>
      <dgm:t>
        <a:bodyPr/>
        <a:lstStyle/>
        <a:p>
          <a:endParaRPr lang="es-EC" sz="1800"/>
        </a:p>
      </dgm:t>
    </dgm:pt>
    <dgm:pt modelId="{5EE67390-3942-4C77-B18D-76B82E49CEFE}" type="sibTrans" cxnId="{6EBEBC0A-D9AE-4E32-8670-E8579C80A4E0}">
      <dgm:prSet/>
      <dgm:spPr/>
      <dgm:t>
        <a:bodyPr/>
        <a:lstStyle/>
        <a:p>
          <a:endParaRPr lang="es-EC" sz="1800"/>
        </a:p>
      </dgm:t>
    </dgm:pt>
    <dgm:pt modelId="{8AE64937-9002-40C9-B955-DFF54A149DBC}">
      <dgm:prSet phldrT="[Texto]" custT="1"/>
      <dgm:spPr/>
      <dgm:t>
        <a:bodyPr/>
        <a:lstStyle/>
        <a:p>
          <a:r>
            <a:rPr lang="es-EC" sz="1800" smtClean="0"/>
            <a:t>Levantar, análizar y mejorar los procesos respecto a Gestión de Talento Humano para aplazar deficiencias en la administración del personal</a:t>
          </a:r>
          <a:endParaRPr lang="es-EC" sz="1800" dirty="0" smtClean="0"/>
        </a:p>
      </dgm:t>
    </dgm:pt>
    <dgm:pt modelId="{84BD5DAF-2D59-4181-B450-8BE24C837FF6}" type="parTrans" cxnId="{775C848A-FCED-4CA2-B7FB-3F9F584DC0B2}">
      <dgm:prSet/>
      <dgm:spPr/>
      <dgm:t>
        <a:bodyPr/>
        <a:lstStyle/>
        <a:p>
          <a:endParaRPr lang="es-EC" sz="2000"/>
        </a:p>
      </dgm:t>
    </dgm:pt>
    <dgm:pt modelId="{9011352E-3A3C-431E-B02B-FD6BB742C444}" type="sibTrans" cxnId="{775C848A-FCED-4CA2-B7FB-3F9F584DC0B2}">
      <dgm:prSet/>
      <dgm:spPr/>
      <dgm:t>
        <a:bodyPr/>
        <a:lstStyle/>
        <a:p>
          <a:endParaRPr lang="es-EC" sz="2000"/>
        </a:p>
      </dgm:t>
    </dgm:pt>
    <dgm:pt modelId="{907B5482-E5DE-455E-B94F-B436B033BFC8}">
      <dgm:prSet phldrT="[Texto]" custT="1"/>
      <dgm:spPr/>
      <dgm:t>
        <a:bodyPr/>
        <a:lstStyle/>
        <a:p>
          <a:r>
            <a:rPr lang="es-EC" sz="1800" dirty="0" smtClean="0"/>
            <a:t>Capacitar a los servidores para brindar una atención personalizada para grupos minoritarios o vulnerables</a:t>
          </a:r>
        </a:p>
      </dgm:t>
    </dgm:pt>
    <dgm:pt modelId="{F4ED9297-47D2-42BF-94AA-6DF833D8F717}" type="parTrans" cxnId="{AB61E449-1851-460D-B940-20BD3F246D65}">
      <dgm:prSet/>
      <dgm:spPr/>
      <dgm:t>
        <a:bodyPr/>
        <a:lstStyle/>
        <a:p>
          <a:endParaRPr lang="es-EC" sz="2000"/>
        </a:p>
      </dgm:t>
    </dgm:pt>
    <dgm:pt modelId="{AAC1BEAA-F831-4BAE-AC28-53AB7DC7D2E5}" type="sibTrans" cxnId="{AB61E449-1851-460D-B940-20BD3F246D65}">
      <dgm:prSet/>
      <dgm:spPr/>
      <dgm:t>
        <a:bodyPr/>
        <a:lstStyle/>
        <a:p>
          <a:endParaRPr lang="es-EC" sz="2000"/>
        </a:p>
      </dgm:t>
    </dgm:pt>
    <dgm:pt modelId="{59AD66F8-345A-48B5-A188-FE02DE177533}" type="pres">
      <dgm:prSet presAssocID="{0C408E64-A113-4C3D-9FB7-327D7421F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3C62EB-5273-41CB-AB90-9C30398EB5DC}" type="pres">
      <dgm:prSet presAssocID="{F7C16B50-4B7F-4FDA-8A79-2F6E29A025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083F83-6E6E-4F86-BE19-C8AE6625DCB3}" type="pres">
      <dgm:prSet presAssocID="{4BD22D62-A80D-4FC2-89AB-D7CD92D3B398}" presName="spacer" presStyleCnt="0"/>
      <dgm:spPr/>
    </dgm:pt>
    <dgm:pt modelId="{5DD7C69F-4B96-461A-AC1C-E1E9FDE13877}" type="pres">
      <dgm:prSet presAssocID="{806E2140-E625-452A-B53C-0897DCF690A9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83A8AE-1AAA-4986-AC1C-6A807700E24F}" type="pres">
      <dgm:prSet presAssocID="{5EE67390-3942-4C77-B18D-76B82E49CEFE}" presName="spacer" presStyleCnt="0"/>
      <dgm:spPr/>
    </dgm:pt>
    <dgm:pt modelId="{1B37A4F2-DC9D-48F6-9AFD-005D97BF2815}" type="pres">
      <dgm:prSet presAssocID="{8AE64937-9002-40C9-B955-DFF54A149DBC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7C81DD8-8214-4ECE-BF67-2138FE7E2CDC}" type="pres">
      <dgm:prSet presAssocID="{9011352E-3A3C-431E-B02B-FD6BB742C444}" presName="spacer" presStyleCnt="0"/>
      <dgm:spPr/>
    </dgm:pt>
    <dgm:pt modelId="{61FA0134-B4A8-44FE-A090-CA424D9CD08F}" type="pres">
      <dgm:prSet presAssocID="{907B5482-E5DE-455E-B94F-B436B033BFC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0B9BE9A-4861-42E9-9546-7A303C08F91A}" type="presOf" srcId="{907B5482-E5DE-455E-B94F-B436B033BFC8}" destId="{61FA0134-B4A8-44FE-A090-CA424D9CD08F}" srcOrd="0" destOrd="0" presId="urn:microsoft.com/office/officeart/2005/8/layout/vList2"/>
    <dgm:cxn modelId="{775C848A-FCED-4CA2-B7FB-3F9F584DC0B2}" srcId="{0C408E64-A113-4C3D-9FB7-327D7421F9A2}" destId="{8AE64937-9002-40C9-B955-DFF54A149DBC}" srcOrd="2" destOrd="0" parTransId="{84BD5DAF-2D59-4181-B450-8BE24C837FF6}" sibTransId="{9011352E-3A3C-431E-B02B-FD6BB742C444}"/>
    <dgm:cxn modelId="{665F362F-D10F-48E1-97E3-8DD260251617}" srcId="{0C408E64-A113-4C3D-9FB7-327D7421F9A2}" destId="{F7C16B50-4B7F-4FDA-8A79-2F6E29A02503}" srcOrd="0" destOrd="0" parTransId="{0F002AE1-228D-4EE0-BB91-E7ECA65FD1EC}" sibTransId="{4BD22D62-A80D-4FC2-89AB-D7CD92D3B398}"/>
    <dgm:cxn modelId="{6EBEBC0A-D9AE-4E32-8670-E8579C80A4E0}" srcId="{0C408E64-A113-4C3D-9FB7-327D7421F9A2}" destId="{806E2140-E625-452A-B53C-0897DCF690A9}" srcOrd="1" destOrd="0" parTransId="{646C6721-B525-40E3-89AC-6EC5E226A510}" sibTransId="{5EE67390-3942-4C77-B18D-76B82E49CEFE}"/>
    <dgm:cxn modelId="{B5FA02FA-A839-4736-B7B3-11FB5C038F0B}" type="presOf" srcId="{8AE64937-9002-40C9-B955-DFF54A149DBC}" destId="{1B37A4F2-DC9D-48F6-9AFD-005D97BF2815}" srcOrd="0" destOrd="0" presId="urn:microsoft.com/office/officeart/2005/8/layout/vList2"/>
    <dgm:cxn modelId="{E19C858F-07A9-44B2-9972-1F16C85F2CCD}" type="presOf" srcId="{806E2140-E625-452A-B53C-0897DCF690A9}" destId="{5DD7C69F-4B96-461A-AC1C-E1E9FDE13877}" srcOrd="0" destOrd="0" presId="urn:microsoft.com/office/officeart/2005/8/layout/vList2"/>
    <dgm:cxn modelId="{AB61E449-1851-460D-B940-20BD3F246D65}" srcId="{0C408E64-A113-4C3D-9FB7-327D7421F9A2}" destId="{907B5482-E5DE-455E-B94F-B436B033BFC8}" srcOrd="3" destOrd="0" parTransId="{F4ED9297-47D2-42BF-94AA-6DF833D8F717}" sibTransId="{AAC1BEAA-F831-4BAE-AC28-53AB7DC7D2E5}"/>
    <dgm:cxn modelId="{19ECB496-6858-4E91-87DD-93EDBBD1E544}" type="presOf" srcId="{0C408E64-A113-4C3D-9FB7-327D7421F9A2}" destId="{59AD66F8-345A-48B5-A188-FE02DE177533}" srcOrd="0" destOrd="0" presId="urn:microsoft.com/office/officeart/2005/8/layout/vList2"/>
    <dgm:cxn modelId="{CBF99FA3-B027-4570-97D5-D6FDA0BD85F7}" type="presOf" srcId="{F7C16B50-4B7F-4FDA-8A79-2F6E29A02503}" destId="{7F3C62EB-5273-41CB-AB90-9C30398EB5DC}" srcOrd="0" destOrd="0" presId="urn:microsoft.com/office/officeart/2005/8/layout/vList2"/>
    <dgm:cxn modelId="{42F22382-B911-45E1-A6FF-1D2843311D7E}" type="presParOf" srcId="{59AD66F8-345A-48B5-A188-FE02DE177533}" destId="{7F3C62EB-5273-41CB-AB90-9C30398EB5DC}" srcOrd="0" destOrd="0" presId="urn:microsoft.com/office/officeart/2005/8/layout/vList2"/>
    <dgm:cxn modelId="{6B888AE7-6242-40A2-B54C-E4989E9F07B8}" type="presParOf" srcId="{59AD66F8-345A-48B5-A188-FE02DE177533}" destId="{E5083F83-6E6E-4F86-BE19-C8AE6625DCB3}" srcOrd="1" destOrd="0" presId="urn:microsoft.com/office/officeart/2005/8/layout/vList2"/>
    <dgm:cxn modelId="{575A15A8-C99C-4A9B-987C-49ED0C457BB8}" type="presParOf" srcId="{59AD66F8-345A-48B5-A188-FE02DE177533}" destId="{5DD7C69F-4B96-461A-AC1C-E1E9FDE13877}" srcOrd="2" destOrd="0" presId="urn:microsoft.com/office/officeart/2005/8/layout/vList2"/>
    <dgm:cxn modelId="{18B3F807-C2D4-4464-BFC4-565C4379287D}" type="presParOf" srcId="{59AD66F8-345A-48B5-A188-FE02DE177533}" destId="{B283A8AE-1AAA-4986-AC1C-6A807700E24F}" srcOrd="3" destOrd="0" presId="urn:microsoft.com/office/officeart/2005/8/layout/vList2"/>
    <dgm:cxn modelId="{6F1C63F6-6D79-4F0A-9395-838181ED9AEA}" type="presParOf" srcId="{59AD66F8-345A-48B5-A188-FE02DE177533}" destId="{1B37A4F2-DC9D-48F6-9AFD-005D97BF2815}" srcOrd="4" destOrd="0" presId="urn:microsoft.com/office/officeart/2005/8/layout/vList2"/>
    <dgm:cxn modelId="{B2103F3D-A17A-443A-8EC3-5AE71BFC8A56}" type="presParOf" srcId="{59AD66F8-345A-48B5-A188-FE02DE177533}" destId="{A7C81DD8-8214-4ECE-BF67-2138FE7E2CDC}" srcOrd="5" destOrd="0" presId="urn:microsoft.com/office/officeart/2005/8/layout/vList2"/>
    <dgm:cxn modelId="{537F9422-9139-4528-936A-14EAC350AD76}" type="presParOf" srcId="{59AD66F8-345A-48B5-A188-FE02DE177533}" destId="{61FA0134-B4A8-44FE-A090-CA424D9CD08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0B65D03-C838-4E18-BEDF-3E168D602AB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94CCFE0-3353-4B6F-A924-2537075832ED}">
      <dgm:prSet phldrT="[Texto]"/>
      <dgm:spPr/>
      <dgm:t>
        <a:bodyPr/>
        <a:lstStyle/>
        <a:p>
          <a:r>
            <a:rPr lang="es-EC" dirty="0" smtClean="0"/>
            <a:t>Estrategias FOFA</a:t>
          </a:r>
          <a:endParaRPr lang="es-EC" dirty="0"/>
        </a:p>
      </dgm:t>
    </dgm:pt>
    <dgm:pt modelId="{8D365A06-DB0B-419A-85AE-C6F01C8CD3A4}" type="parTrans" cxnId="{82F99514-07F6-4139-9C78-6013CDE5BDA9}">
      <dgm:prSet/>
      <dgm:spPr/>
      <dgm:t>
        <a:bodyPr/>
        <a:lstStyle/>
        <a:p>
          <a:endParaRPr lang="es-EC"/>
        </a:p>
      </dgm:t>
    </dgm:pt>
    <dgm:pt modelId="{C97B1C72-8D30-461D-9486-0441686FB4F8}" type="sibTrans" cxnId="{82F99514-07F6-4139-9C78-6013CDE5BDA9}">
      <dgm:prSet/>
      <dgm:spPr/>
      <dgm:t>
        <a:bodyPr/>
        <a:lstStyle/>
        <a:p>
          <a:endParaRPr lang="es-EC"/>
        </a:p>
      </dgm:t>
    </dgm:pt>
    <dgm:pt modelId="{C856C500-965C-43BA-A0A6-938AFBB26AA9}" type="pres">
      <dgm:prSet presAssocID="{20B65D03-C838-4E18-BEDF-3E168D602A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249DA7-2AAD-4C0D-8914-7673CE1BCA5D}" type="pres">
      <dgm:prSet presAssocID="{D94CCFE0-3353-4B6F-A924-2537075832ED}" presName="parentText" presStyleLbl="node1" presStyleIdx="0" presStyleCnt="1" custLinFactNeighborX="-10158" custLinFactNeighborY="-6272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86E8AB10-9A1B-4220-9958-36D974986DC4}" type="presOf" srcId="{D94CCFE0-3353-4B6F-A924-2537075832ED}" destId="{0F249DA7-2AAD-4C0D-8914-7673CE1BCA5D}" srcOrd="0" destOrd="0" presId="urn:microsoft.com/office/officeart/2005/8/layout/vList2"/>
    <dgm:cxn modelId="{D9561E0D-9597-46D1-AA66-54C26E7A9296}" type="presOf" srcId="{20B65D03-C838-4E18-BEDF-3E168D602AB5}" destId="{C856C500-965C-43BA-A0A6-938AFBB26AA9}" srcOrd="0" destOrd="0" presId="urn:microsoft.com/office/officeart/2005/8/layout/vList2"/>
    <dgm:cxn modelId="{82F99514-07F6-4139-9C78-6013CDE5BDA9}" srcId="{20B65D03-C838-4E18-BEDF-3E168D602AB5}" destId="{D94CCFE0-3353-4B6F-A924-2537075832ED}" srcOrd="0" destOrd="0" parTransId="{8D365A06-DB0B-419A-85AE-C6F01C8CD3A4}" sibTransId="{C97B1C72-8D30-461D-9486-0441686FB4F8}"/>
    <dgm:cxn modelId="{56AECDDF-DA6C-425E-9B44-B40A5333243A}" type="presParOf" srcId="{C856C500-965C-43BA-A0A6-938AFBB26AA9}" destId="{0F249DA7-2AAD-4C0D-8914-7673CE1BCA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C408E64-A113-4C3D-9FB7-327D7421F9A2}" type="doc">
      <dgm:prSet loTypeId="urn:microsoft.com/office/officeart/2005/8/layout/vList2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7C16B50-4B7F-4FDA-8A79-2F6E29A02503}">
      <dgm:prSet phldrT="[Texto]" custT="1"/>
      <dgm:spPr/>
      <dgm:t>
        <a:bodyPr/>
        <a:lstStyle/>
        <a:p>
          <a:r>
            <a:rPr lang="es-EC" sz="1600" dirty="0" smtClean="0"/>
            <a:t>Gestionar presupuesto para adquisición de implementos médicos, mejoras a infraestructura</a:t>
          </a:r>
          <a:endParaRPr lang="es-EC" sz="1600" dirty="0"/>
        </a:p>
      </dgm:t>
    </dgm:pt>
    <dgm:pt modelId="{0F002AE1-228D-4EE0-BB91-E7ECA65FD1EC}" type="parTrans" cxnId="{665F362F-D10F-48E1-97E3-8DD260251617}">
      <dgm:prSet/>
      <dgm:spPr/>
      <dgm:t>
        <a:bodyPr/>
        <a:lstStyle/>
        <a:p>
          <a:endParaRPr lang="es-EC" sz="1600"/>
        </a:p>
      </dgm:t>
    </dgm:pt>
    <dgm:pt modelId="{4BD22D62-A80D-4FC2-89AB-D7CD92D3B398}" type="sibTrans" cxnId="{665F362F-D10F-48E1-97E3-8DD260251617}">
      <dgm:prSet/>
      <dgm:spPr/>
      <dgm:t>
        <a:bodyPr/>
        <a:lstStyle/>
        <a:p>
          <a:endParaRPr lang="es-EC" sz="1600"/>
        </a:p>
      </dgm:t>
    </dgm:pt>
    <dgm:pt modelId="{2FE9DED1-DA5E-42A1-9509-4639B655CC53}">
      <dgm:prSet phldrT="[Texto]" custT="1"/>
      <dgm:spPr/>
      <dgm:t>
        <a:bodyPr/>
        <a:lstStyle/>
        <a:p>
          <a:r>
            <a:rPr lang="es-EC" sz="1600" dirty="0" smtClean="0"/>
            <a:t>Adquisición de equipos médicos de alta tecnología para reducir y mejorar tiempos de respuesta</a:t>
          </a:r>
          <a:endParaRPr lang="es-EC" sz="1600" dirty="0"/>
        </a:p>
      </dgm:t>
    </dgm:pt>
    <dgm:pt modelId="{C760819A-CC71-4CE7-B2E9-86B8C26DE3E3}" type="parTrans" cxnId="{75AB9613-43C1-42AC-BD7F-E02E74CC3DD8}">
      <dgm:prSet/>
      <dgm:spPr/>
      <dgm:t>
        <a:bodyPr/>
        <a:lstStyle/>
        <a:p>
          <a:endParaRPr lang="es-EC" sz="1600"/>
        </a:p>
      </dgm:t>
    </dgm:pt>
    <dgm:pt modelId="{BCDF0B2F-3723-4F14-8FEE-FBE261D898B0}" type="sibTrans" cxnId="{75AB9613-43C1-42AC-BD7F-E02E74CC3DD8}">
      <dgm:prSet/>
      <dgm:spPr/>
      <dgm:t>
        <a:bodyPr/>
        <a:lstStyle/>
        <a:p>
          <a:endParaRPr lang="es-EC" sz="1600"/>
        </a:p>
      </dgm:t>
    </dgm:pt>
    <dgm:pt modelId="{13B4C310-E8C0-44BE-B22D-5AB76A5C7CCD}">
      <dgm:prSet phldrT="[Texto]" custT="1"/>
      <dgm:spPr/>
      <dgm:t>
        <a:bodyPr/>
        <a:lstStyle/>
        <a:p>
          <a:r>
            <a:rPr lang="es-EC" sz="1600" dirty="0" smtClean="0"/>
            <a:t>Gestionar capacitaciones de competencias</a:t>
          </a:r>
        </a:p>
      </dgm:t>
    </dgm:pt>
    <dgm:pt modelId="{624734E6-3680-49B3-9C7E-613172FCF4CA}" type="parTrans" cxnId="{2E7562BD-74E1-4773-986D-2B6518825A50}">
      <dgm:prSet/>
      <dgm:spPr/>
      <dgm:t>
        <a:bodyPr/>
        <a:lstStyle/>
        <a:p>
          <a:endParaRPr lang="es-EC" sz="1600"/>
        </a:p>
      </dgm:t>
    </dgm:pt>
    <dgm:pt modelId="{BA7BA9F1-5530-43C4-BC56-7352CCBCB3A6}" type="sibTrans" cxnId="{2E7562BD-74E1-4773-986D-2B6518825A50}">
      <dgm:prSet/>
      <dgm:spPr/>
      <dgm:t>
        <a:bodyPr/>
        <a:lstStyle/>
        <a:p>
          <a:endParaRPr lang="es-EC" sz="1600"/>
        </a:p>
      </dgm:t>
    </dgm:pt>
    <dgm:pt modelId="{4629F9BB-A36F-424F-9457-2F53746EF3DE}">
      <dgm:prSet phldrT="[Texto]" custT="1"/>
      <dgm:spPr/>
      <dgm:t>
        <a:bodyPr/>
        <a:lstStyle/>
        <a:p>
          <a:r>
            <a:rPr lang="es-EC" sz="1600" dirty="0" smtClean="0"/>
            <a:t>Levantar, analizar y mejorar los procesos de Gestión de Talento Humano estableciendo tiempos máximos para mejorar tiempos de espera para llenar vacantes</a:t>
          </a:r>
        </a:p>
      </dgm:t>
    </dgm:pt>
    <dgm:pt modelId="{3F23003F-DD33-414C-9704-BB09083157E1}" type="parTrans" cxnId="{22E95D69-8373-40D8-A95D-1F30D26F7270}">
      <dgm:prSet/>
      <dgm:spPr/>
      <dgm:t>
        <a:bodyPr/>
        <a:lstStyle/>
        <a:p>
          <a:endParaRPr lang="es-EC" sz="1600"/>
        </a:p>
      </dgm:t>
    </dgm:pt>
    <dgm:pt modelId="{0002A645-72DE-4D74-8354-E07DA44742D4}" type="sibTrans" cxnId="{22E95D69-8373-40D8-A95D-1F30D26F7270}">
      <dgm:prSet/>
      <dgm:spPr/>
      <dgm:t>
        <a:bodyPr/>
        <a:lstStyle/>
        <a:p>
          <a:endParaRPr lang="es-EC" sz="1600"/>
        </a:p>
      </dgm:t>
    </dgm:pt>
    <dgm:pt modelId="{238E9C7D-BF95-458D-8174-501BA8D4B308}">
      <dgm:prSet phldrT="[Texto]" custT="1"/>
      <dgm:spPr/>
      <dgm:t>
        <a:bodyPr/>
        <a:lstStyle/>
        <a:p>
          <a:r>
            <a:rPr lang="es-EC" sz="1600" dirty="0" smtClean="0"/>
            <a:t>Establecer parámetros para beneficiar al personal con remuneración variable por eficiencia</a:t>
          </a:r>
        </a:p>
      </dgm:t>
    </dgm:pt>
    <dgm:pt modelId="{4A1F2D55-1450-45E9-A654-4C11BD883E55}" type="parTrans" cxnId="{3CEAB884-9141-4DEC-B0F2-BFB52109F2CB}">
      <dgm:prSet/>
      <dgm:spPr/>
      <dgm:t>
        <a:bodyPr/>
        <a:lstStyle/>
        <a:p>
          <a:endParaRPr lang="es-EC" sz="1600"/>
        </a:p>
      </dgm:t>
    </dgm:pt>
    <dgm:pt modelId="{A0502CE0-C78D-477A-907C-317DFE0AC3D0}" type="sibTrans" cxnId="{3CEAB884-9141-4DEC-B0F2-BFB52109F2CB}">
      <dgm:prSet/>
      <dgm:spPr/>
      <dgm:t>
        <a:bodyPr/>
        <a:lstStyle/>
        <a:p>
          <a:endParaRPr lang="es-EC" sz="1600"/>
        </a:p>
      </dgm:t>
    </dgm:pt>
    <dgm:pt modelId="{806E2140-E625-452A-B53C-0897DCF690A9}">
      <dgm:prSet phldrT="[Texto]" custT="1"/>
      <dgm:spPr/>
      <dgm:t>
        <a:bodyPr/>
        <a:lstStyle/>
        <a:p>
          <a:r>
            <a:rPr lang="es-EC" sz="1600" dirty="0" smtClean="0"/>
            <a:t>Realizar un plan de contingencia operativo y administrativo para casos emergentes.</a:t>
          </a:r>
        </a:p>
      </dgm:t>
    </dgm:pt>
    <dgm:pt modelId="{646C6721-B525-40E3-89AC-6EC5E226A510}" type="parTrans" cxnId="{6EBEBC0A-D9AE-4E32-8670-E8579C80A4E0}">
      <dgm:prSet/>
      <dgm:spPr/>
      <dgm:t>
        <a:bodyPr/>
        <a:lstStyle/>
        <a:p>
          <a:endParaRPr lang="es-EC" sz="1600"/>
        </a:p>
      </dgm:t>
    </dgm:pt>
    <dgm:pt modelId="{5EE67390-3942-4C77-B18D-76B82E49CEFE}" type="sibTrans" cxnId="{6EBEBC0A-D9AE-4E32-8670-E8579C80A4E0}">
      <dgm:prSet/>
      <dgm:spPr/>
      <dgm:t>
        <a:bodyPr/>
        <a:lstStyle/>
        <a:p>
          <a:endParaRPr lang="es-EC" sz="1600"/>
        </a:p>
      </dgm:t>
    </dgm:pt>
    <dgm:pt modelId="{885BE640-CD4B-4036-90E4-2A670D5D2B92}">
      <dgm:prSet custT="1"/>
      <dgm:spPr/>
      <dgm:t>
        <a:bodyPr/>
        <a:lstStyle/>
        <a:p>
          <a:r>
            <a:rPr lang="es-EC" sz="1600" dirty="0" smtClean="0"/>
            <a:t>Planificar y gestionar necesidades respecto a la distribución de personal del hospital para evitar problemas operativos en las distintas áreas</a:t>
          </a:r>
        </a:p>
      </dgm:t>
    </dgm:pt>
    <dgm:pt modelId="{F88D32F6-4635-4456-B261-9E9426BA90FF}" type="parTrans" cxnId="{F51A1591-600E-4873-BEA9-1275733FFBE4}">
      <dgm:prSet/>
      <dgm:spPr/>
      <dgm:t>
        <a:bodyPr/>
        <a:lstStyle/>
        <a:p>
          <a:endParaRPr lang="es-EC" sz="1600"/>
        </a:p>
      </dgm:t>
    </dgm:pt>
    <dgm:pt modelId="{F48AEE20-6219-4FAC-B12F-18D0E35D68CC}" type="sibTrans" cxnId="{F51A1591-600E-4873-BEA9-1275733FFBE4}">
      <dgm:prSet/>
      <dgm:spPr/>
      <dgm:t>
        <a:bodyPr/>
        <a:lstStyle/>
        <a:p>
          <a:endParaRPr lang="es-EC" sz="1600"/>
        </a:p>
      </dgm:t>
    </dgm:pt>
    <dgm:pt modelId="{59AD66F8-345A-48B5-A188-FE02DE177533}" type="pres">
      <dgm:prSet presAssocID="{0C408E64-A113-4C3D-9FB7-327D7421F9A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F3C62EB-5273-41CB-AB90-9C30398EB5DC}" type="pres">
      <dgm:prSet presAssocID="{F7C16B50-4B7F-4FDA-8A79-2F6E29A02503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5083F83-6E6E-4F86-BE19-C8AE6625DCB3}" type="pres">
      <dgm:prSet presAssocID="{4BD22D62-A80D-4FC2-89AB-D7CD92D3B398}" presName="spacer" presStyleCnt="0"/>
      <dgm:spPr/>
    </dgm:pt>
    <dgm:pt modelId="{42ABCE4E-18F9-4154-9D60-5771269CFBC8}" type="pres">
      <dgm:prSet presAssocID="{2FE9DED1-DA5E-42A1-9509-4639B655CC5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986C21-E46C-4AAC-ACE4-9786BD94965F}" type="pres">
      <dgm:prSet presAssocID="{BCDF0B2F-3723-4F14-8FEE-FBE261D898B0}" presName="spacer" presStyleCnt="0"/>
      <dgm:spPr/>
    </dgm:pt>
    <dgm:pt modelId="{5B084F43-5D8E-49E0-AE82-98AC08EFC230}" type="pres">
      <dgm:prSet presAssocID="{13B4C310-E8C0-44BE-B22D-5AB76A5C7CC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4986BE0-1FEA-4049-B44F-18BB714A908A}" type="pres">
      <dgm:prSet presAssocID="{BA7BA9F1-5530-43C4-BC56-7352CCBCB3A6}" presName="spacer" presStyleCnt="0"/>
      <dgm:spPr/>
    </dgm:pt>
    <dgm:pt modelId="{7B97FF97-A4B8-451D-8C0C-E1E400CED1E8}" type="pres">
      <dgm:prSet presAssocID="{4629F9BB-A36F-424F-9457-2F53746EF3DE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0B8A26-AF14-4113-A1EF-14F20EB2A14A}" type="pres">
      <dgm:prSet presAssocID="{0002A645-72DE-4D74-8354-E07DA44742D4}" presName="spacer" presStyleCnt="0"/>
      <dgm:spPr/>
    </dgm:pt>
    <dgm:pt modelId="{900EEB0A-BB69-4146-9CED-EFA2B945C0A4}" type="pres">
      <dgm:prSet presAssocID="{238E9C7D-BF95-458D-8174-501BA8D4B30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A7A851-EE70-4C3B-A4E4-7A950D142579}" type="pres">
      <dgm:prSet presAssocID="{A0502CE0-C78D-477A-907C-317DFE0AC3D0}" presName="spacer" presStyleCnt="0"/>
      <dgm:spPr/>
    </dgm:pt>
    <dgm:pt modelId="{5DD7C69F-4B96-461A-AC1C-E1E9FDE13877}" type="pres">
      <dgm:prSet presAssocID="{806E2140-E625-452A-B53C-0897DCF690A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83A8AE-1AAA-4986-AC1C-6A807700E24F}" type="pres">
      <dgm:prSet presAssocID="{5EE67390-3942-4C77-B18D-76B82E49CEFE}" presName="spacer" presStyleCnt="0"/>
      <dgm:spPr/>
    </dgm:pt>
    <dgm:pt modelId="{B1B22789-E64F-4BFF-B455-62E1662C0894}" type="pres">
      <dgm:prSet presAssocID="{885BE640-CD4B-4036-90E4-2A670D5D2B92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C568FD4-86D2-4879-B639-C90A34A82E81}" type="presOf" srcId="{0C408E64-A113-4C3D-9FB7-327D7421F9A2}" destId="{59AD66F8-345A-48B5-A188-FE02DE177533}" srcOrd="0" destOrd="0" presId="urn:microsoft.com/office/officeart/2005/8/layout/vList2"/>
    <dgm:cxn modelId="{EFECA000-8790-4E8B-997B-024704CB7BDE}" type="presOf" srcId="{F7C16B50-4B7F-4FDA-8A79-2F6E29A02503}" destId="{7F3C62EB-5273-41CB-AB90-9C30398EB5DC}" srcOrd="0" destOrd="0" presId="urn:microsoft.com/office/officeart/2005/8/layout/vList2"/>
    <dgm:cxn modelId="{3CEAB884-9141-4DEC-B0F2-BFB52109F2CB}" srcId="{0C408E64-A113-4C3D-9FB7-327D7421F9A2}" destId="{238E9C7D-BF95-458D-8174-501BA8D4B308}" srcOrd="4" destOrd="0" parTransId="{4A1F2D55-1450-45E9-A654-4C11BD883E55}" sibTransId="{A0502CE0-C78D-477A-907C-317DFE0AC3D0}"/>
    <dgm:cxn modelId="{60FB2337-E03A-49F7-9F82-144BCDB4D41E}" type="presOf" srcId="{13B4C310-E8C0-44BE-B22D-5AB76A5C7CCD}" destId="{5B084F43-5D8E-49E0-AE82-98AC08EFC230}" srcOrd="0" destOrd="0" presId="urn:microsoft.com/office/officeart/2005/8/layout/vList2"/>
    <dgm:cxn modelId="{2E7562BD-74E1-4773-986D-2B6518825A50}" srcId="{0C408E64-A113-4C3D-9FB7-327D7421F9A2}" destId="{13B4C310-E8C0-44BE-B22D-5AB76A5C7CCD}" srcOrd="2" destOrd="0" parTransId="{624734E6-3680-49B3-9C7E-613172FCF4CA}" sibTransId="{BA7BA9F1-5530-43C4-BC56-7352CCBCB3A6}"/>
    <dgm:cxn modelId="{F51A1591-600E-4873-BEA9-1275733FFBE4}" srcId="{0C408E64-A113-4C3D-9FB7-327D7421F9A2}" destId="{885BE640-CD4B-4036-90E4-2A670D5D2B92}" srcOrd="6" destOrd="0" parTransId="{F88D32F6-4635-4456-B261-9E9426BA90FF}" sibTransId="{F48AEE20-6219-4FAC-B12F-18D0E35D68CC}"/>
    <dgm:cxn modelId="{76938E0E-0996-4763-8660-2F0AD9396808}" type="presOf" srcId="{4629F9BB-A36F-424F-9457-2F53746EF3DE}" destId="{7B97FF97-A4B8-451D-8C0C-E1E400CED1E8}" srcOrd="0" destOrd="0" presId="urn:microsoft.com/office/officeart/2005/8/layout/vList2"/>
    <dgm:cxn modelId="{665F362F-D10F-48E1-97E3-8DD260251617}" srcId="{0C408E64-A113-4C3D-9FB7-327D7421F9A2}" destId="{F7C16B50-4B7F-4FDA-8A79-2F6E29A02503}" srcOrd="0" destOrd="0" parTransId="{0F002AE1-228D-4EE0-BB91-E7ECA65FD1EC}" sibTransId="{4BD22D62-A80D-4FC2-89AB-D7CD92D3B398}"/>
    <dgm:cxn modelId="{22E95D69-8373-40D8-A95D-1F30D26F7270}" srcId="{0C408E64-A113-4C3D-9FB7-327D7421F9A2}" destId="{4629F9BB-A36F-424F-9457-2F53746EF3DE}" srcOrd="3" destOrd="0" parTransId="{3F23003F-DD33-414C-9704-BB09083157E1}" sibTransId="{0002A645-72DE-4D74-8354-E07DA44742D4}"/>
    <dgm:cxn modelId="{75AB9613-43C1-42AC-BD7F-E02E74CC3DD8}" srcId="{0C408E64-A113-4C3D-9FB7-327D7421F9A2}" destId="{2FE9DED1-DA5E-42A1-9509-4639B655CC53}" srcOrd="1" destOrd="0" parTransId="{C760819A-CC71-4CE7-B2E9-86B8C26DE3E3}" sibTransId="{BCDF0B2F-3723-4F14-8FEE-FBE261D898B0}"/>
    <dgm:cxn modelId="{48FB4C8B-C2CA-417A-ADD9-9E140AC077F6}" type="presOf" srcId="{238E9C7D-BF95-458D-8174-501BA8D4B308}" destId="{900EEB0A-BB69-4146-9CED-EFA2B945C0A4}" srcOrd="0" destOrd="0" presId="urn:microsoft.com/office/officeart/2005/8/layout/vList2"/>
    <dgm:cxn modelId="{98271ECB-75DB-4E33-B38F-89299EEB38A3}" type="presOf" srcId="{806E2140-E625-452A-B53C-0897DCF690A9}" destId="{5DD7C69F-4B96-461A-AC1C-E1E9FDE13877}" srcOrd="0" destOrd="0" presId="urn:microsoft.com/office/officeart/2005/8/layout/vList2"/>
    <dgm:cxn modelId="{6EBEBC0A-D9AE-4E32-8670-E8579C80A4E0}" srcId="{0C408E64-A113-4C3D-9FB7-327D7421F9A2}" destId="{806E2140-E625-452A-B53C-0897DCF690A9}" srcOrd="5" destOrd="0" parTransId="{646C6721-B525-40E3-89AC-6EC5E226A510}" sibTransId="{5EE67390-3942-4C77-B18D-76B82E49CEFE}"/>
    <dgm:cxn modelId="{FA6B49C8-5104-4054-862A-3952FE18A4D2}" type="presOf" srcId="{2FE9DED1-DA5E-42A1-9509-4639B655CC53}" destId="{42ABCE4E-18F9-4154-9D60-5771269CFBC8}" srcOrd="0" destOrd="0" presId="urn:microsoft.com/office/officeart/2005/8/layout/vList2"/>
    <dgm:cxn modelId="{4ACF9AE7-60D4-4593-9443-472174C98C1C}" type="presOf" srcId="{885BE640-CD4B-4036-90E4-2A670D5D2B92}" destId="{B1B22789-E64F-4BFF-B455-62E1662C0894}" srcOrd="0" destOrd="0" presId="urn:microsoft.com/office/officeart/2005/8/layout/vList2"/>
    <dgm:cxn modelId="{F366888D-649B-4D5D-9DA2-C2855F49B633}" type="presParOf" srcId="{59AD66F8-345A-48B5-A188-FE02DE177533}" destId="{7F3C62EB-5273-41CB-AB90-9C30398EB5DC}" srcOrd="0" destOrd="0" presId="urn:microsoft.com/office/officeart/2005/8/layout/vList2"/>
    <dgm:cxn modelId="{060DCA08-EB89-4BFD-994A-F3F1FFE024FB}" type="presParOf" srcId="{59AD66F8-345A-48B5-A188-FE02DE177533}" destId="{E5083F83-6E6E-4F86-BE19-C8AE6625DCB3}" srcOrd="1" destOrd="0" presId="urn:microsoft.com/office/officeart/2005/8/layout/vList2"/>
    <dgm:cxn modelId="{2EE8914C-491D-4E6A-84A6-7BDDF0D6B79A}" type="presParOf" srcId="{59AD66F8-345A-48B5-A188-FE02DE177533}" destId="{42ABCE4E-18F9-4154-9D60-5771269CFBC8}" srcOrd="2" destOrd="0" presId="urn:microsoft.com/office/officeart/2005/8/layout/vList2"/>
    <dgm:cxn modelId="{832D8E3B-5D25-4250-84B7-A0B654A75142}" type="presParOf" srcId="{59AD66F8-345A-48B5-A188-FE02DE177533}" destId="{7B986C21-E46C-4AAC-ACE4-9786BD94965F}" srcOrd="3" destOrd="0" presId="urn:microsoft.com/office/officeart/2005/8/layout/vList2"/>
    <dgm:cxn modelId="{E2A57F31-0749-4BD7-BC7E-61475B490594}" type="presParOf" srcId="{59AD66F8-345A-48B5-A188-FE02DE177533}" destId="{5B084F43-5D8E-49E0-AE82-98AC08EFC230}" srcOrd="4" destOrd="0" presId="urn:microsoft.com/office/officeart/2005/8/layout/vList2"/>
    <dgm:cxn modelId="{5DC1B7A7-2267-4A6B-9E30-745961D54DB7}" type="presParOf" srcId="{59AD66F8-345A-48B5-A188-FE02DE177533}" destId="{44986BE0-1FEA-4049-B44F-18BB714A908A}" srcOrd="5" destOrd="0" presId="urn:microsoft.com/office/officeart/2005/8/layout/vList2"/>
    <dgm:cxn modelId="{BD7EFD37-A0D9-48ED-A37F-7C666662621C}" type="presParOf" srcId="{59AD66F8-345A-48B5-A188-FE02DE177533}" destId="{7B97FF97-A4B8-451D-8C0C-E1E400CED1E8}" srcOrd="6" destOrd="0" presId="urn:microsoft.com/office/officeart/2005/8/layout/vList2"/>
    <dgm:cxn modelId="{7029FFE8-81A3-4289-8227-1163C266E19F}" type="presParOf" srcId="{59AD66F8-345A-48B5-A188-FE02DE177533}" destId="{190B8A26-AF14-4113-A1EF-14F20EB2A14A}" srcOrd="7" destOrd="0" presId="urn:microsoft.com/office/officeart/2005/8/layout/vList2"/>
    <dgm:cxn modelId="{3FFB169D-B21A-48A7-BC6D-880672B361F9}" type="presParOf" srcId="{59AD66F8-345A-48B5-A188-FE02DE177533}" destId="{900EEB0A-BB69-4146-9CED-EFA2B945C0A4}" srcOrd="8" destOrd="0" presId="urn:microsoft.com/office/officeart/2005/8/layout/vList2"/>
    <dgm:cxn modelId="{5B9A272C-B949-48D8-8382-0CC78E6F7F73}" type="presParOf" srcId="{59AD66F8-345A-48B5-A188-FE02DE177533}" destId="{01A7A851-EE70-4C3B-A4E4-7A950D142579}" srcOrd="9" destOrd="0" presId="urn:microsoft.com/office/officeart/2005/8/layout/vList2"/>
    <dgm:cxn modelId="{685609EC-551C-434C-8D7B-0C99F06DE599}" type="presParOf" srcId="{59AD66F8-345A-48B5-A188-FE02DE177533}" destId="{5DD7C69F-4B96-461A-AC1C-E1E9FDE13877}" srcOrd="10" destOrd="0" presId="urn:microsoft.com/office/officeart/2005/8/layout/vList2"/>
    <dgm:cxn modelId="{1760FF7B-7E57-473A-A9D9-895CB595B205}" type="presParOf" srcId="{59AD66F8-345A-48B5-A188-FE02DE177533}" destId="{B283A8AE-1AAA-4986-AC1C-6A807700E24F}" srcOrd="11" destOrd="0" presId="urn:microsoft.com/office/officeart/2005/8/layout/vList2"/>
    <dgm:cxn modelId="{28064AC6-B7B6-40CA-9F74-27E1747BDAA0}" type="presParOf" srcId="{59AD66F8-345A-48B5-A188-FE02DE177533}" destId="{B1B22789-E64F-4BFF-B455-62E1662C0894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5778B26-4A3C-4BDD-8A8C-C5D5FEF0D203}" type="doc">
      <dgm:prSet loTypeId="urn:microsoft.com/office/officeart/2005/8/layout/bList2" loCatId="list" qsTypeId="urn:microsoft.com/office/officeart/2005/8/quickstyle/3d1" qsCatId="3D" csTypeId="urn:microsoft.com/office/officeart/2005/8/colors/colorful3" csCatId="colorful" phldr="1"/>
      <dgm:spPr/>
    </dgm:pt>
    <dgm:pt modelId="{4F3BE1D5-72FD-4EC9-8100-732DA83539DE}">
      <dgm:prSet phldrT="[Texto]"/>
      <dgm:spPr/>
      <dgm:t>
        <a:bodyPr/>
        <a:lstStyle/>
        <a:p>
          <a:r>
            <a:rPr lang="es-ES" b="1" dirty="0" smtClean="0"/>
            <a:t>Principios</a:t>
          </a:r>
          <a:endParaRPr lang="es-EC" dirty="0"/>
        </a:p>
      </dgm:t>
    </dgm:pt>
    <dgm:pt modelId="{5F57606F-5493-4DE1-8710-52451D8E422C}" type="parTrans" cxnId="{90CE60D7-7268-4DD9-BD3C-DF0D73CDE059}">
      <dgm:prSet/>
      <dgm:spPr/>
      <dgm:t>
        <a:bodyPr/>
        <a:lstStyle/>
        <a:p>
          <a:endParaRPr lang="es-EC"/>
        </a:p>
      </dgm:t>
    </dgm:pt>
    <dgm:pt modelId="{90882777-BA0B-45FD-99DB-E0A9C91D5703}" type="sibTrans" cxnId="{90CE60D7-7268-4DD9-BD3C-DF0D73CDE059}">
      <dgm:prSet/>
      <dgm:spPr/>
      <dgm:t>
        <a:bodyPr/>
        <a:lstStyle/>
        <a:p>
          <a:endParaRPr lang="es-EC"/>
        </a:p>
      </dgm:t>
    </dgm:pt>
    <dgm:pt modelId="{B89FB789-520C-4D1F-8E30-EB46EDA83EAE}">
      <dgm:prSet phldrT="[Texto]"/>
      <dgm:spPr/>
      <dgm:t>
        <a:bodyPr/>
        <a:lstStyle/>
        <a:p>
          <a:r>
            <a:rPr lang="es-EC" dirty="0" smtClean="0"/>
            <a:t>Valores</a:t>
          </a:r>
          <a:endParaRPr lang="es-EC" dirty="0"/>
        </a:p>
      </dgm:t>
    </dgm:pt>
    <dgm:pt modelId="{4395214A-2755-4816-B2BC-9FC14CFFBC49}" type="parTrans" cxnId="{6F93783A-6E69-4C24-9BE5-B8D69E3FCAC1}">
      <dgm:prSet/>
      <dgm:spPr/>
      <dgm:t>
        <a:bodyPr/>
        <a:lstStyle/>
        <a:p>
          <a:endParaRPr lang="es-EC"/>
        </a:p>
      </dgm:t>
    </dgm:pt>
    <dgm:pt modelId="{EE50FE35-2100-488E-B0D0-AF678D3B6C88}" type="sibTrans" cxnId="{6F93783A-6E69-4C24-9BE5-B8D69E3FCAC1}">
      <dgm:prSet/>
      <dgm:spPr/>
      <dgm:t>
        <a:bodyPr/>
        <a:lstStyle/>
        <a:p>
          <a:endParaRPr lang="es-EC"/>
        </a:p>
      </dgm:t>
    </dgm:pt>
    <dgm:pt modelId="{3BE1E5C6-7871-44A9-9C6A-2F13F3966289}">
      <dgm:prSet phldrT="[Texto]"/>
      <dgm:spPr/>
      <dgm:t>
        <a:bodyPr/>
        <a:lstStyle/>
        <a:p>
          <a:r>
            <a:rPr lang="es-EC" smtClean="0"/>
            <a:t>Autonomía</a:t>
          </a:r>
          <a:endParaRPr lang="es-EC" dirty="0"/>
        </a:p>
      </dgm:t>
    </dgm:pt>
    <dgm:pt modelId="{9DFCEF51-2E5C-4FF4-8F97-B85359D4E4A2}" type="parTrans" cxnId="{C6D29457-7370-486C-BC0C-7373B568AD16}">
      <dgm:prSet/>
      <dgm:spPr/>
      <dgm:t>
        <a:bodyPr/>
        <a:lstStyle/>
        <a:p>
          <a:endParaRPr lang="es-EC"/>
        </a:p>
      </dgm:t>
    </dgm:pt>
    <dgm:pt modelId="{B35A422D-178A-423C-9DC0-49DF16BA25B0}" type="sibTrans" cxnId="{C6D29457-7370-486C-BC0C-7373B568AD16}">
      <dgm:prSet/>
      <dgm:spPr/>
      <dgm:t>
        <a:bodyPr/>
        <a:lstStyle/>
        <a:p>
          <a:endParaRPr lang="es-EC"/>
        </a:p>
      </dgm:t>
    </dgm:pt>
    <dgm:pt modelId="{3F108092-4FE1-4F8C-8535-64197EB3EEE0}">
      <dgm:prSet/>
      <dgm:spPr/>
      <dgm:t>
        <a:bodyPr/>
        <a:lstStyle/>
        <a:p>
          <a:r>
            <a:rPr lang="es-EC" smtClean="0"/>
            <a:t>Calidad</a:t>
          </a:r>
          <a:endParaRPr lang="es-EC"/>
        </a:p>
      </dgm:t>
    </dgm:pt>
    <dgm:pt modelId="{A4B40EA7-B972-4669-AE12-7381B306E40B}" type="parTrans" cxnId="{903CC82C-1B80-495D-BDE8-52443E061444}">
      <dgm:prSet/>
      <dgm:spPr/>
      <dgm:t>
        <a:bodyPr/>
        <a:lstStyle/>
        <a:p>
          <a:endParaRPr lang="es-EC"/>
        </a:p>
      </dgm:t>
    </dgm:pt>
    <dgm:pt modelId="{DC164732-074F-4943-9F7D-3DDC240900AA}" type="sibTrans" cxnId="{903CC82C-1B80-495D-BDE8-52443E061444}">
      <dgm:prSet/>
      <dgm:spPr/>
      <dgm:t>
        <a:bodyPr/>
        <a:lstStyle/>
        <a:p>
          <a:endParaRPr lang="es-EC"/>
        </a:p>
      </dgm:t>
    </dgm:pt>
    <dgm:pt modelId="{0AB0D1B6-73EE-4BF5-865A-61D6F8DAF649}">
      <dgm:prSet/>
      <dgm:spPr/>
      <dgm:t>
        <a:bodyPr/>
        <a:lstStyle/>
        <a:p>
          <a:r>
            <a:rPr lang="es-EC" dirty="0" smtClean="0"/>
            <a:t>Descentralización</a:t>
          </a:r>
          <a:endParaRPr lang="es-EC" dirty="0"/>
        </a:p>
      </dgm:t>
    </dgm:pt>
    <dgm:pt modelId="{EEA19140-C4F9-40A7-80AB-67B569C07B73}" type="parTrans" cxnId="{9D4102C4-6439-48CA-BA87-79105AC4BF6B}">
      <dgm:prSet/>
      <dgm:spPr/>
      <dgm:t>
        <a:bodyPr/>
        <a:lstStyle/>
        <a:p>
          <a:endParaRPr lang="es-EC"/>
        </a:p>
      </dgm:t>
    </dgm:pt>
    <dgm:pt modelId="{3EF57F91-8886-4609-B8EC-1C1309BF7B50}" type="sibTrans" cxnId="{9D4102C4-6439-48CA-BA87-79105AC4BF6B}">
      <dgm:prSet/>
      <dgm:spPr/>
      <dgm:t>
        <a:bodyPr/>
        <a:lstStyle/>
        <a:p>
          <a:endParaRPr lang="es-EC"/>
        </a:p>
      </dgm:t>
    </dgm:pt>
    <dgm:pt modelId="{D4389A84-6C3B-4AB8-ACC3-0FFF92D251C9}">
      <dgm:prSet/>
      <dgm:spPr/>
      <dgm:t>
        <a:bodyPr/>
        <a:lstStyle/>
        <a:p>
          <a:r>
            <a:rPr lang="es-EC" dirty="0" smtClean="0"/>
            <a:t>Equidad</a:t>
          </a:r>
          <a:endParaRPr lang="es-EC" dirty="0"/>
        </a:p>
      </dgm:t>
    </dgm:pt>
    <dgm:pt modelId="{26252071-034C-4F2D-818C-E4D624AF5D89}" type="parTrans" cxnId="{6B9A50FB-72C8-458F-97D1-C96864302531}">
      <dgm:prSet/>
      <dgm:spPr/>
      <dgm:t>
        <a:bodyPr/>
        <a:lstStyle/>
        <a:p>
          <a:endParaRPr lang="es-EC"/>
        </a:p>
      </dgm:t>
    </dgm:pt>
    <dgm:pt modelId="{97DD0C0F-1BF3-4C31-B5A8-F4705D373CBA}" type="sibTrans" cxnId="{6B9A50FB-72C8-458F-97D1-C96864302531}">
      <dgm:prSet/>
      <dgm:spPr/>
      <dgm:t>
        <a:bodyPr/>
        <a:lstStyle/>
        <a:p>
          <a:endParaRPr lang="es-EC"/>
        </a:p>
      </dgm:t>
    </dgm:pt>
    <dgm:pt modelId="{66696093-82C7-478C-9805-25E8DEB2E8B4}">
      <dgm:prSet/>
      <dgm:spPr/>
      <dgm:t>
        <a:bodyPr/>
        <a:lstStyle/>
        <a:p>
          <a:r>
            <a:rPr lang="es-EC" smtClean="0"/>
            <a:t>Participación</a:t>
          </a:r>
          <a:endParaRPr lang="es-EC"/>
        </a:p>
      </dgm:t>
    </dgm:pt>
    <dgm:pt modelId="{849B6A7A-C06D-4EFE-B8D2-422C6F29138F}" type="parTrans" cxnId="{ABCB83C4-9349-4258-8457-A5F6F7871A4A}">
      <dgm:prSet/>
      <dgm:spPr/>
      <dgm:t>
        <a:bodyPr/>
        <a:lstStyle/>
        <a:p>
          <a:endParaRPr lang="es-EC"/>
        </a:p>
      </dgm:t>
    </dgm:pt>
    <dgm:pt modelId="{1ACE165B-EF17-4124-BD70-136F33BD1B0F}" type="sibTrans" cxnId="{ABCB83C4-9349-4258-8457-A5F6F7871A4A}">
      <dgm:prSet/>
      <dgm:spPr/>
      <dgm:t>
        <a:bodyPr/>
        <a:lstStyle/>
        <a:p>
          <a:endParaRPr lang="es-EC"/>
        </a:p>
      </dgm:t>
    </dgm:pt>
    <dgm:pt modelId="{5742EF11-1B0A-4C20-AC22-AF3989D04A5E}">
      <dgm:prSet/>
      <dgm:spPr/>
      <dgm:t>
        <a:bodyPr/>
        <a:lstStyle/>
        <a:p>
          <a:r>
            <a:rPr lang="es-EC" smtClean="0"/>
            <a:t>Pluralidad</a:t>
          </a:r>
          <a:endParaRPr lang="es-EC"/>
        </a:p>
      </dgm:t>
    </dgm:pt>
    <dgm:pt modelId="{1291DB10-EA2F-48EB-84DC-9ED7F9C73F81}" type="parTrans" cxnId="{73F1AEAA-8243-4040-BA00-2DC5673C7470}">
      <dgm:prSet/>
      <dgm:spPr/>
      <dgm:t>
        <a:bodyPr/>
        <a:lstStyle/>
        <a:p>
          <a:endParaRPr lang="es-EC"/>
        </a:p>
      </dgm:t>
    </dgm:pt>
    <dgm:pt modelId="{C77585A0-B5EB-40B6-8E0A-68F68953B063}" type="sibTrans" cxnId="{73F1AEAA-8243-4040-BA00-2DC5673C7470}">
      <dgm:prSet/>
      <dgm:spPr/>
      <dgm:t>
        <a:bodyPr/>
        <a:lstStyle/>
        <a:p>
          <a:endParaRPr lang="es-EC"/>
        </a:p>
      </dgm:t>
    </dgm:pt>
    <dgm:pt modelId="{175E7D0C-5C72-494D-BE52-A27910979145}">
      <dgm:prSet/>
      <dgm:spPr/>
      <dgm:t>
        <a:bodyPr/>
        <a:lstStyle/>
        <a:p>
          <a:r>
            <a:rPr lang="es-EC" smtClean="0"/>
            <a:t>Solidaridad</a:t>
          </a:r>
          <a:endParaRPr lang="es-EC"/>
        </a:p>
      </dgm:t>
    </dgm:pt>
    <dgm:pt modelId="{2B933FE2-3150-4DDB-9015-4259B5CAE37D}" type="parTrans" cxnId="{073C55BC-7291-46EC-A62A-0CF96BAD1B0E}">
      <dgm:prSet/>
      <dgm:spPr/>
      <dgm:t>
        <a:bodyPr/>
        <a:lstStyle/>
        <a:p>
          <a:endParaRPr lang="es-EC"/>
        </a:p>
      </dgm:t>
    </dgm:pt>
    <dgm:pt modelId="{D878533B-9D50-4E02-8628-2F07BDED012E}" type="sibTrans" cxnId="{073C55BC-7291-46EC-A62A-0CF96BAD1B0E}">
      <dgm:prSet/>
      <dgm:spPr/>
      <dgm:t>
        <a:bodyPr/>
        <a:lstStyle/>
        <a:p>
          <a:endParaRPr lang="es-EC"/>
        </a:p>
      </dgm:t>
    </dgm:pt>
    <dgm:pt modelId="{D68D5EE5-BC93-4844-88EC-DB244C5D285F}">
      <dgm:prSet/>
      <dgm:spPr/>
      <dgm:t>
        <a:bodyPr/>
        <a:lstStyle/>
        <a:p>
          <a:r>
            <a:rPr lang="es-EC" dirty="0" smtClean="0"/>
            <a:t>Universalidad</a:t>
          </a:r>
          <a:endParaRPr lang="es-EC" dirty="0"/>
        </a:p>
      </dgm:t>
    </dgm:pt>
    <dgm:pt modelId="{C099336B-FEB9-4923-81B3-F77CEBDF37C4}" type="parTrans" cxnId="{109FE643-36D8-4533-A80F-B66CAC16996F}">
      <dgm:prSet/>
      <dgm:spPr/>
      <dgm:t>
        <a:bodyPr/>
        <a:lstStyle/>
        <a:p>
          <a:endParaRPr lang="es-EC"/>
        </a:p>
      </dgm:t>
    </dgm:pt>
    <dgm:pt modelId="{CAEC0A72-6B80-4B43-84A7-CB5B5797669E}" type="sibTrans" cxnId="{109FE643-36D8-4533-A80F-B66CAC16996F}">
      <dgm:prSet/>
      <dgm:spPr/>
      <dgm:t>
        <a:bodyPr/>
        <a:lstStyle/>
        <a:p>
          <a:endParaRPr lang="es-EC"/>
        </a:p>
      </dgm:t>
    </dgm:pt>
    <dgm:pt modelId="{FFC2FBD4-D0AF-4EA7-BF16-0BABCC41FBA1}">
      <dgm:prSet phldrT="[Texto]"/>
      <dgm:spPr/>
      <dgm:t>
        <a:bodyPr/>
        <a:lstStyle/>
        <a:p>
          <a:r>
            <a:rPr lang="es-EC" smtClean="0"/>
            <a:t>Honestidad</a:t>
          </a:r>
          <a:endParaRPr lang="es-EC" dirty="0"/>
        </a:p>
      </dgm:t>
    </dgm:pt>
    <dgm:pt modelId="{87E89ABE-33DE-4CCE-9B6A-E5D3604B2CDB}" type="parTrans" cxnId="{5A80715F-69CD-446F-B11B-F6CCDE510751}">
      <dgm:prSet/>
      <dgm:spPr/>
      <dgm:t>
        <a:bodyPr/>
        <a:lstStyle/>
        <a:p>
          <a:endParaRPr lang="es-EC"/>
        </a:p>
      </dgm:t>
    </dgm:pt>
    <dgm:pt modelId="{CD3809A4-8394-4B9B-AB4B-4CB6D0C12291}" type="sibTrans" cxnId="{5A80715F-69CD-446F-B11B-F6CCDE510751}">
      <dgm:prSet/>
      <dgm:spPr/>
      <dgm:t>
        <a:bodyPr/>
        <a:lstStyle/>
        <a:p>
          <a:endParaRPr lang="es-EC"/>
        </a:p>
      </dgm:t>
    </dgm:pt>
    <dgm:pt modelId="{F147EDDE-6BB5-42D6-9807-C9CB02665733}">
      <dgm:prSet/>
      <dgm:spPr/>
      <dgm:t>
        <a:bodyPr/>
        <a:lstStyle/>
        <a:p>
          <a:r>
            <a:rPr lang="es-EC" smtClean="0"/>
            <a:t>Ética</a:t>
          </a:r>
          <a:endParaRPr lang="es-EC"/>
        </a:p>
      </dgm:t>
    </dgm:pt>
    <dgm:pt modelId="{1F7569F2-B9CE-4BE5-B52D-E901D5B9BCB4}" type="parTrans" cxnId="{EED06669-7135-4307-8F96-E2EFDD8D7FCC}">
      <dgm:prSet/>
      <dgm:spPr/>
      <dgm:t>
        <a:bodyPr/>
        <a:lstStyle/>
        <a:p>
          <a:endParaRPr lang="es-EC"/>
        </a:p>
      </dgm:t>
    </dgm:pt>
    <dgm:pt modelId="{0E8E875C-AE6A-4D11-B76F-5C2ECF321098}" type="sibTrans" cxnId="{EED06669-7135-4307-8F96-E2EFDD8D7FCC}">
      <dgm:prSet/>
      <dgm:spPr/>
      <dgm:t>
        <a:bodyPr/>
        <a:lstStyle/>
        <a:p>
          <a:endParaRPr lang="es-EC"/>
        </a:p>
      </dgm:t>
    </dgm:pt>
    <dgm:pt modelId="{1DBCC7A1-C4A1-460C-B0AC-82B60B18ED3E}">
      <dgm:prSet/>
      <dgm:spPr/>
      <dgm:t>
        <a:bodyPr/>
        <a:lstStyle/>
        <a:p>
          <a:r>
            <a:rPr lang="es-EC" smtClean="0"/>
            <a:t>Justicia</a:t>
          </a:r>
          <a:endParaRPr lang="es-EC"/>
        </a:p>
      </dgm:t>
    </dgm:pt>
    <dgm:pt modelId="{26D327F8-026E-4F9F-B72C-3A2891E0D1A7}" type="parTrans" cxnId="{6955006F-C1D7-4EC4-9F69-1075CD939CCA}">
      <dgm:prSet/>
      <dgm:spPr/>
      <dgm:t>
        <a:bodyPr/>
        <a:lstStyle/>
        <a:p>
          <a:endParaRPr lang="es-EC"/>
        </a:p>
      </dgm:t>
    </dgm:pt>
    <dgm:pt modelId="{06C46DCA-99DB-432B-BBA2-F6524F1F275A}" type="sibTrans" cxnId="{6955006F-C1D7-4EC4-9F69-1075CD939CCA}">
      <dgm:prSet/>
      <dgm:spPr/>
      <dgm:t>
        <a:bodyPr/>
        <a:lstStyle/>
        <a:p>
          <a:endParaRPr lang="es-EC"/>
        </a:p>
      </dgm:t>
    </dgm:pt>
    <dgm:pt modelId="{A7E9C41C-DA96-4414-9CEC-5103B06122C5}">
      <dgm:prSet/>
      <dgm:spPr/>
      <dgm:t>
        <a:bodyPr/>
        <a:lstStyle/>
        <a:p>
          <a:r>
            <a:rPr lang="es-EC" smtClean="0"/>
            <a:t>Compromiso</a:t>
          </a:r>
          <a:endParaRPr lang="es-EC"/>
        </a:p>
      </dgm:t>
    </dgm:pt>
    <dgm:pt modelId="{273C219C-107C-4F7A-B6BF-897316746B36}" type="parTrans" cxnId="{DB800B17-B078-4E48-BC8A-5AA48C57CD98}">
      <dgm:prSet/>
      <dgm:spPr/>
      <dgm:t>
        <a:bodyPr/>
        <a:lstStyle/>
        <a:p>
          <a:endParaRPr lang="es-EC"/>
        </a:p>
      </dgm:t>
    </dgm:pt>
    <dgm:pt modelId="{C3C9B4F1-25DD-4601-8A95-17B0A4E4BD57}" type="sibTrans" cxnId="{DB800B17-B078-4E48-BC8A-5AA48C57CD98}">
      <dgm:prSet/>
      <dgm:spPr/>
      <dgm:t>
        <a:bodyPr/>
        <a:lstStyle/>
        <a:p>
          <a:endParaRPr lang="es-EC"/>
        </a:p>
      </dgm:t>
    </dgm:pt>
    <dgm:pt modelId="{7FEF56F4-FA83-4043-97D6-C126E9F12F05}">
      <dgm:prSet/>
      <dgm:spPr/>
      <dgm:t>
        <a:bodyPr/>
        <a:lstStyle/>
        <a:p>
          <a:r>
            <a:rPr lang="es-EC" smtClean="0"/>
            <a:t>Independencia</a:t>
          </a:r>
          <a:endParaRPr lang="es-EC"/>
        </a:p>
      </dgm:t>
    </dgm:pt>
    <dgm:pt modelId="{F645D849-0A2C-49FE-824C-26E1EE7556DA}" type="parTrans" cxnId="{CE358618-6FCA-4A52-9708-219E085E0C0B}">
      <dgm:prSet/>
      <dgm:spPr/>
      <dgm:t>
        <a:bodyPr/>
        <a:lstStyle/>
        <a:p>
          <a:endParaRPr lang="es-EC"/>
        </a:p>
      </dgm:t>
    </dgm:pt>
    <dgm:pt modelId="{2ADB81B5-8744-48EE-A772-9B6301BFD859}" type="sibTrans" cxnId="{CE358618-6FCA-4A52-9708-219E085E0C0B}">
      <dgm:prSet/>
      <dgm:spPr/>
      <dgm:t>
        <a:bodyPr/>
        <a:lstStyle/>
        <a:p>
          <a:endParaRPr lang="es-EC"/>
        </a:p>
      </dgm:t>
    </dgm:pt>
    <dgm:pt modelId="{A5CB809E-20E1-4568-9B8B-E96124DCD9C2}">
      <dgm:prSet/>
      <dgm:spPr/>
      <dgm:t>
        <a:bodyPr/>
        <a:lstStyle/>
        <a:p>
          <a:r>
            <a:rPr lang="es-EC" dirty="0" smtClean="0"/>
            <a:t>Transparencia</a:t>
          </a:r>
          <a:endParaRPr lang="es-EC" dirty="0"/>
        </a:p>
      </dgm:t>
    </dgm:pt>
    <dgm:pt modelId="{E39E0A48-5259-497C-A545-10305EDDEAA7}" type="parTrans" cxnId="{98C57F3F-F698-4937-A246-3A57C7A08683}">
      <dgm:prSet/>
      <dgm:spPr/>
      <dgm:t>
        <a:bodyPr/>
        <a:lstStyle/>
        <a:p>
          <a:endParaRPr lang="es-EC"/>
        </a:p>
      </dgm:t>
    </dgm:pt>
    <dgm:pt modelId="{020AD4EF-4A6D-4803-8508-ECA2815ADC3F}" type="sibTrans" cxnId="{98C57F3F-F698-4937-A246-3A57C7A08683}">
      <dgm:prSet/>
      <dgm:spPr/>
      <dgm:t>
        <a:bodyPr/>
        <a:lstStyle/>
        <a:p>
          <a:endParaRPr lang="es-EC"/>
        </a:p>
      </dgm:t>
    </dgm:pt>
    <dgm:pt modelId="{45BAD0CC-9130-4D1C-BDE1-D204B5B31BE5}">
      <dgm:prSet/>
      <dgm:spPr/>
      <dgm:t>
        <a:bodyPr/>
        <a:lstStyle/>
        <a:p>
          <a:r>
            <a:rPr lang="es-EC" smtClean="0"/>
            <a:t>Trabajo en Equipo</a:t>
          </a:r>
          <a:endParaRPr lang="es-EC"/>
        </a:p>
      </dgm:t>
    </dgm:pt>
    <dgm:pt modelId="{75B93203-3FEF-40BA-8DC6-8110B5CC5848}" type="parTrans" cxnId="{66518EF9-8F87-4054-BBB5-0D5062AD64C1}">
      <dgm:prSet/>
      <dgm:spPr/>
      <dgm:t>
        <a:bodyPr/>
        <a:lstStyle/>
        <a:p>
          <a:endParaRPr lang="es-EC"/>
        </a:p>
      </dgm:t>
    </dgm:pt>
    <dgm:pt modelId="{CEC48805-F258-474D-AD78-826CD11D206A}" type="sibTrans" cxnId="{66518EF9-8F87-4054-BBB5-0D5062AD64C1}">
      <dgm:prSet/>
      <dgm:spPr/>
      <dgm:t>
        <a:bodyPr/>
        <a:lstStyle/>
        <a:p>
          <a:endParaRPr lang="es-EC"/>
        </a:p>
      </dgm:t>
    </dgm:pt>
    <dgm:pt modelId="{441A88D7-4908-44D2-8A16-53FEB2C4EB38}">
      <dgm:prSet/>
      <dgm:spPr/>
      <dgm:t>
        <a:bodyPr/>
        <a:lstStyle/>
        <a:p>
          <a:r>
            <a:rPr lang="es-EC" smtClean="0"/>
            <a:t>Predisposición al servicio</a:t>
          </a:r>
          <a:endParaRPr lang="es-EC"/>
        </a:p>
      </dgm:t>
    </dgm:pt>
    <dgm:pt modelId="{EC99D7DC-F9B4-4198-A48D-3D2D1CF1E849}" type="parTrans" cxnId="{6085145F-3626-4F5B-A8B8-FBB9A2F41A2F}">
      <dgm:prSet/>
      <dgm:spPr/>
      <dgm:t>
        <a:bodyPr/>
        <a:lstStyle/>
        <a:p>
          <a:endParaRPr lang="es-EC"/>
        </a:p>
      </dgm:t>
    </dgm:pt>
    <dgm:pt modelId="{3465B8EA-AF6C-4740-86A1-F2E52DB309F0}" type="sibTrans" cxnId="{6085145F-3626-4F5B-A8B8-FBB9A2F41A2F}">
      <dgm:prSet/>
      <dgm:spPr/>
      <dgm:t>
        <a:bodyPr/>
        <a:lstStyle/>
        <a:p>
          <a:endParaRPr lang="es-EC"/>
        </a:p>
      </dgm:t>
    </dgm:pt>
    <dgm:pt modelId="{7A5184C7-CE99-48BC-9ECA-63F7C46E2218}">
      <dgm:prSet/>
      <dgm:spPr/>
      <dgm:t>
        <a:bodyPr/>
        <a:lstStyle/>
        <a:p>
          <a:r>
            <a:rPr lang="es-EC" dirty="0" smtClean="0"/>
            <a:t>Integridad</a:t>
          </a:r>
          <a:endParaRPr lang="es-EC" dirty="0"/>
        </a:p>
      </dgm:t>
    </dgm:pt>
    <dgm:pt modelId="{B32E1762-BF44-48C3-916C-CA370BD8C81A}" type="parTrans" cxnId="{9F739CBC-845E-4A8F-9246-CCBD3702972A}">
      <dgm:prSet/>
      <dgm:spPr/>
      <dgm:t>
        <a:bodyPr/>
        <a:lstStyle/>
        <a:p>
          <a:endParaRPr lang="es-EC"/>
        </a:p>
      </dgm:t>
    </dgm:pt>
    <dgm:pt modelId="{07A455EE-C127-4FF3-BBC0-8079912DB52C}" type="sibTrans" cxnId="{9F739CBC-845E-4A8F-9246-CCBD3702972A}">
      <dgm:prSet/>
      <dgm:spPr/>
      <dgm:t>
        <a:bodyPr/>
        <a:lstStyle/>
        <a:p>
          <a:endParaRPr lang="es-EC"/>
        </a:p>
      </dgm:t>
    </dgm:pt>
    <dgm:pt modelId="{F89970B8-5B5C-4933-A571-ED3DD612F6C1}">
      <dgm:prSet/>
      <dgm:spPr/>
      <dgm:t>
        <a:bodyPr/>
        <a:lstStyle/>
        <a:p>
          <a:r>
            <a:rPr lang="es-EC" dirty="0" smtClean="0"/>
            <a:t>Eficiencia</a:t>
          </a:r>
          <a:endParaRPr lang="es-EC" dirty="0"/>
        </a:p>
      </dgm:t>
    </dgm:pt>
    <dgm:pt modelId="{AC2B9A95-394F-4FC3-9FBA-7CB89CD73EB9}" type="sibTrans" cxnId="{729C7C05-A769-4B8C-A83A-9ADD9BD2B4C8}">
      <dgm:prSet/>
      <dgm:spPr/>
      <dgm:t>
        <a:bodyPr/>
        <a:lstStyle/>
        <a:p>
          <a:endParaRPr lang="es-EC"/>
        </a:p>
      </dgm:t>
    </dgm:pt>
    <dgm:pt modelId="{253391BC-D761-4DB3-8EC6-32E2BFC0F2CC}" type="parTrans" cxnId="{729C7C05-A769-4B8C-A83A-9ADD9BD2B4C8}">
      <dgm:prSet/>
      <dgm:spPr/>
      <dgm:t>
        <a:bodyPr/>
        <a:lstStyle/>
        <a:p>
          <a:endParaRPr lang="es-EC"/>
        </a:p>
      </dgm:t>
    </dgm:pt>
    <dgm:pt modelId="{9B6B2553-461C-43A9-970C-60E4FDD5E3FA}" type="pres">
      <dgm:prSet presAssocID="{A5778B26-4A3C-4BDD-8A8C-C5D5FEF0D203}" presName="diagram" presStyleCnt="0">
        <dgm:presLayoutVars>
          <dgm:dir/>
          <dgm:animLvl val="lvl"/>
          <dgm:resizeHandles val="exact"/>
        </dgm:presLayoutVars>
      </dgm:prSet>
      <dgm:spPr/>
    </dgm:pt>
    <dgm:pt modelId="{3E1CC380-7AE4-4509-9216-B2B5557A1658}" type="pres">
      <dgm:prSet presAssocID="{4F3BE1D5-72FD-4EC9-8100-732DA83539DE}" presName="compNode" presStyleCnt="0"/>
      <dgm:spPr/>
    </dgm:pt>
    <dgm:pt modelId="{29FAB0E4-038E-4A41-8809-DC9423831F99}" type="pres">
      <dgm:prSet presAssocID="{4F3BE1D5-72FD-4EC9-8100-732DA83539DE}" presName="childRect" presStyleLbl="bgAcc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463FF5-96B2-43FD-81EE-206DA53D405D}" type="pres">
      <dgm:prSet presAssocID="{4F3BE1D5-72FD-4EC9-8100-732DA83539D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19BD2EA-D1E1-4713-946F-279EDB09E4A2}" type="pres">
      <dgm:prSet presAssocID="{4F3BE1D5-72FD-4EC9-8100-732DA83539DE}" presName="parentRect" presStyleLbl="alignNode1" presStyleIdx="0" presStyleCnt="2"/>
      <dgm:spPr/>
      <dgm:t>
        <a:bodyPr/>
        <a:lstStyle/>
        <a:p>
          <a:endParaRPr lang="es-EC"/>
        </a:p>
      </dgm:t>
    </dgm:pt>
    <dgm:pt modelId="{F2306813-2239-41F6-83A4-05BC63177C4B}" type="pres">
      <dgm:prSet presAssocID="{4F3BE1D5-72FD-4EC9-8100-732DA83539DE}" presName="adorn" presStyleLbl="fgAccFollowNod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9EF94BF1-8D1B-47C2-8111-47DA201EB49E}" type="pres">
      <dgm:prSet presAssocID="{90882777-BA0B-45FD-99DB-E0A9C91D5703}" presName="sibTrans" presStyleLbl="sibTrans2D1" presStyleIdx="0" presStyleCnt="0"/>
      <dgm:spPr/>
      <dgm:t>
        <a:bodyPr/>
        <a:lstStyle/>
        <a:p>
          <a:endParaRPr lang="es-EC"/>
        </a:p>
      </dgm:t>
    </dgm:pt>
    <dgm:pt modelId="{9320BA8E-F17E-4F1C-908C-A9937587D067}" type="pres">
      <dgm:prSet presAssocID="{B89FB789-520C-4D1F-8E30-EB46EDA83EAE}" presName="compNode" presStyleCnt="0"/>
      <dgm:spPr/>
    </dgm:pt>
    <dgm:pt modelId="{033B9D53-7B8C-421F-BE36-465ED929166E}" type="pres">
      <dgm:prSet presAssocID="{B89FB789-520C-4D1F-8E30-EB46EDA83EAE}" presName="childRect" presStyleLbl="bgAcc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CE897C-58D7-4B7E-B9A4-E4598A5FC1E5}" type="pres">
      <dgm:prSet presAssocID="{B89FB789-520C-4D1F-8E30-EB46EDA83EAE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48C0B85-2480-4991-88EC-DF3A4DDC123E}" type="pres">
      <dgm:prSet presAssocID="{B89FB789-520C-4D1F-8E30-EB46EDA83EAE}" presName="parentRect" presStyleLbl="alignNode1" presStyleIdx="1" presStyleCnt="2"/>
      <dgm:spPr/>
      <dgm:t>
        <a:bodyPr/>
        <a:lstStyle/>
        <a:p>
          <a:endParaRPr lang="es-EC"/>
        </a:p>
      </dgm:t>
    </dgm:pt>
    <dgm:pt modelId="{D224A2F1-4440-421C-94F9-B4BBF2C38E1B}" type="pres">
      <dgm:prSet presAssocID="{B89FB789-520C-4D1F-8E30-EB46EDA83EAE}" presName="adorn" presStyleLbl="fgAccFollowNod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CE358618-6FCA-4A52-9708-219E085E0C0B}" srcId="{B89FB789-520C-4D1F-8E30-EB46EDA83EAE}" destId="{7FEF56F4-FA83-4043-97D6-C126E9F12F05}" srcOrd="4" destOrd="0" parTransId="{F645D849-0A2C-49FE-824C-26E1EE7556DA}" sibTransId="{2ADB81B5-8744-48EE-A772-9B6301BFD859}"/>
    <dgm:cxn modelId="{109FE643-36D8-4533-A80F-B66CAC16996F}" srcId="{4F3BE1D5-72FD-4EC9-8100-732DA83539DE}" destId="{D68D5EE5-BC93-4844-88EC-DB244C5D285F}" srcOrd="8" destOrd="0" parTransId="{C099336B-FEB9-4923-81B3-F77CEBDF37C4}" sibTransId="{CAEC0A72-6B80-4B43-84A7-CB5B5797669E}"/>
    <dgm:cxn modelId="{03B61362-8418-4076-9C41-41EFF2798270}" type="presOf" srcId="{3BE1E5C6-7871-44A9-9C6A-2F13F3966289}" destId="{29FAB0E4-038E-4A41-8809-DC9423831F99}" srcOrd="0" destOrd="0" presId="urn:microsoft.com/office/officeart/2005/8/layout/bList2"/>
    <dgm:cxn modelId="{2214F3E8-485C-4020-A039-37808557B491}" type="presOf" srcId="{4F3BE1D5-72FD-4EC9-8100-732DA83539DE}" destId="{5E463FF5-96B2-43FD-81EE-206DA53D405D}" srcOrd="0" destOrd="0" presId="urn:microsoft.com/office/officeart/2005/8/layout/bList2"/>
    <dgm:cxn modelId="{E8EBFF9C-9C1F-4508-BC4E-E7308E4E2A7E}" type="presOf" srcId="{FFC2FBD4-D0AF-4EA7-BF16-0BABCC41FBA1}" destId="{033B9D53-7B8C-421F-BE36-465ED929166E}" srcOrd="0" destOrd="0" presId="urn:microsoft.com/office/officeart/2005/8/layout/bList2"/>
    <dgm:cxn modelId="{B3A42AB5-37AB-43D2-81C7-CCCA0B88328B}" type="presOf" srcId="{A7E9C41C-DA96-4414-9CEC-5103B06122C5}" destId="{033B9D53-7B8C-421F-BE36-465ED929166E}" srcOrd="0" destOrd="3" presId="urn:microsoft.com/office/officeart/2005/8/layout/bList2"/>
    <dgm:cxn modelId="{3383882A-A234-4127-9393-02F678E7DB4F}" type="presOf" srcId="{66696093-82C7-478C-9805-25E8DEB2E8B4}" destId="{29FAB0E4-038E-4A41-8809-DC9423831F99}" srcOrd="0" destOrd="5" presId="urn:microsoft.com/office/officeart/2005/8/layout/bList2"/>
    <dgm:cxn modelId="{99D69614-D9E0-4015-BD5F-0A989C311B04}" type="presOf" srcId="{F89970B8-5B5C-4933-A571-ED3DD612F6C1}" destId="{29FAB0E4-038E-4A41-8809-DC9423831F99}" srcOrd="0" destOrd="3" presId="urn:microsoft.com/office/officeart/2005/8/layout/bList2"/>
    <dgm:cxn modelId="{16A4B226-17A3-432E-97B2-6CF32E1C511A}" type="presOf" srcId="{D4389A84-6C3B-4AB8-ACC3-0FFF92D251C9}" destId="{29FAB0E4-038E-4A41-8809-DC9423831F99}" srcOrd="0" destOrd="4" presId="urn:microsoft.com/office/officeart/2005/8/layout/bList2"/>
    <dgm:cxn modelId="{66518EF9-8F87-4054-BBB5-0D5062AD64C1}" srcId="{B89FB789-520C-4D1F-8E30-EB46EDA83EAE}" destId="{45BAD0CC-9130-4D1C-BDE1-D204B5B31BE5}" srcOrd="6" destOrd="0" parTransId="{75B93203-3FEF-40BA-8DC6-8110B5CC5848}" sibTransId="{CEC48805-F258-474D-AD78-826CD11D206A}"/>
    <dgm:cxn modelId="{DB800B17-B078-4E48-BC8A-5AA48C57CD98}" srcId="{B89FB789-520C-4D1F-8E30-EB46EDA83EAE}" destId="{A7E9C41C-DA96-4414-9CEC-5103B06122C5}" srcOrd="3" destOrd="0" parTransId="{273C219C-107C-4F7A-B6BF-897316746B36}" sibTransId="{C3C9B4F1-25DD-4601-8A95-17B0A4E4BD57}"/>
    <dgm:cxn modelId="{98C57F3F-F698-4937-A246-3A57C7A08683}" srcId="{B89FB789-520C-4D1F-8E30-EB46EDA83EAE}" destId="{A5CB809E-20E1-4568-9B8B-E96124DCD9C2}" srcOrd="5" destOrd="0" parTransId="{E39E0A48-5259-497C-A545-10305EDDEAA7}" sibTransId="{020AD4EF-4A6D-4803-8508-ECA2815ADC3F}"/>
    <dgm:cxn modelId="{BB410B98-196B-4A3B-A810-FDE253F72114}" type="presOf" srcId="{A5778B26-4A3C-4BDD-8A8C-C5D5FEF0D203}" destId="{9B6B2553-461C-43A9-970C-60E4FDD5E3FA}" srcOrd="0" destOrd="0" presId="urn:microsoft.com/office/officeart/2005/8/layout/bList2"/>
    <dgm:cxn modelId="{ABCB83C4-9349-4258-8457-A5F6F7871A4A}" srcId="{4F3BE1D5-72FD-4EC9-8100-732DA83539DE}" destId="{66696093-82C7-478C-9805-25E8DEB2E8B4}" srcOrd="5" destOrd="0" parTransId="{849B6A7A-C06D-4EFE-B8D2-422C6F29138F}" sibTransId="{1ACE165B-EF17-4124-BD70-136F33BD1B0F}"/>
    <dgm:cxn modelId="{073C55BC-7291-46EC-A62A-0CF96BAD1B0E}" srcId="{4F3BE1D5-72FD-4EC9-8100-732DA83539DE}" destId="{175E7D0C-5C72-494D-BE52-A27910979145}" srcOrd="7" destOrd="0" parTransId="{2B933FE2-3150-4DDB-9015-4259B5CAE37D}" sibTransId="{D878533B-9D50-4E02-8628-2F07BDED012E}"/>
    <dgm:cxn modelId="{6F93783A-6E69-4C24-9BE5-B8D69E3FCAC1}" srcId="{A5778B26-4A3C-4BDD-8A8C-C5D5FEF0D203}" destId="{B89FB789-520C-4D1F-8E30-EB46EDA83EAE}" srcOrd="1" destOrd="0" parTransId="{4395214A-2755-4816-B2BC-9FC14CFFBC49}" sibTransId="{EE50FE35-2100-488E-B0D0-AF678D3B6C88}"/>
    <dgm:cxn modelId="{D2AE4B93-D31F-4CFE-ACC9-70379355BE62}" type="presOf" srcId="{175E7D0C-5C72-494D-BE52-A27910979145}" destId="{29FAB0E4-038E-4A41-8809-DC9423831F99}" srcOrd="0" destOrd="7" presId="urn:microsoft.com/office/officeart/2005/8/layout/bList2"/>
    <dgm:cxn modelId="{EED06669-7135-4307-8F96-E2EFDD8D7FCC}" srcId="{B89FB789-520C-4D1F-8E30-EB46EDA83EAE}" destId="{F147EDDE-6BB5-42D6-9807-C9CB02665733}" srcOrd="1" destOrd="0" parTransId="{1F7569F2-B9CE-4BE5-B52D-E901D5B9BCB4}" sibTransId="{0E8E875C-AE6A-4D11-B76F-5C2ECF321098}"/>
    <dgm:cxn modelId="{C6D29457-7370-486C-BC0C-7373B568AD16}" srcId="{4F3BE1D5-72FD-4EC9-8100-732DA83539DE}" destId="{3BE1E5C6-7871-44A9-9C6A-2F13F3966289}" srcOrd="0" destOrd="0" parTransId="{9DFCEF51-2E5C-4FF4-8F97-B85359D4E4A2}" sibTransId="{B35A422D-178A-423C-9DC0-49DF16BA25B0}"/>
    <dgm:cxn modelId="{BF325775-0C73-4591-B3B9-6BF380DEA631}" type="presOf" srcId="{B89FB789-520C-4D1F-8E30-EB46EDA83EAE}" destId="{948C0B85-2480-4991-88EC-DF3A4DDC123E}" srcOrd="1" destOrd="0" presId="urn:microsoft.com/office/officeart/2005/8/layout/bList2"/>
    <dgm:cxn modelId="{6085145F-3626-4F5B-A8B8-FBB9A2F41A2F}" srcId="{B89FB789-520C-4D1F-8E30-EB46EDA83EAE}" destId="{441A88D7-4908-44D2-8A16-53FEB2C4EB38}" srcOrd="7" destOrd="0" parTransId="{EC99D7DC-F9B4-4198-A48D-3D2D1CF1E849}" sibTransId="{3465B8EA-AF6C-4740-86A1-F2E52DB309F0}"/>
    <dgm:cxn modelId="{2FF93407-6C31-42FF-B920-A7B663664BDE}" type="presOf" srcId="{A5CB809E-20E1-4568-9B8B-E96124DCD9C2}" destId="{033B9D53-7B8C-421F-BE36-465ED929166E}" srcOrd="0" destOrd="5" presId="urn:microsoft.com/office/officeart/2005/8/layout/bList2"/>
    <dgm:cxn modelId="{90CE60D7-7268-4DD9-BD3C-DF0D73CDE059}" srcId="{A5778B26-4A3C-4BDD-8A8C-C5D5FEF0D203}" destId="{4F3BE1D5-72FD-4EC9-8100-732DA83539DE}" srcOrd="0" destOrd="0" parTransId="{5F57606F-5493-4DE1-8710-52451D8E422C}" sibTransId="{90882777-BA0B-45FD-99DB-E0A9C91D5703}"/>
    <dgm:cxn modelId="{4A5AAA15-66FC-4A36-AD79-884F55A7B925}" type="presOf" srcId="{4F3BE1D5-72FD-4EC9-8100-732DA83539DE}" destId="{919BD2EA-D1E1-4713-946F-279EDB09E4A2}" srcOrd="1" destOrd="0" presId="urn:microsoft.com/office/officeart/2005/8/layout/bList2"/>
    <dgm:cxn modelId="{B6A73578-5254-420A-B3E0-F13510F80FC5}" type="presOf" srcId="{0AB0D1B6-73EE-4BF5-865A-61D6F8DAF649}" destId="{29FAB0E4-038E-4A41-8809-DC9423831F99}" srcOrd="0" destOrd="2" presId="urn:microsoft.com/office/officeart/2005/8/layout/bList2"/>
    <dgm:cxn modelId="{51C60280-4335-43FE-A0AC-4F52720BF3C4}" type="presOf" srcId="{7A5184C7-CE99-48BC-9ECA-63F7C46E2218}" destId="{033B9D53-7B8C-421F-BE36-465ED929166E}" srcOrd="0" destOrd="8" presId="urn:microsoft.com/office/officeart/2005/8/layout/bList2"/>
    <dgm:cxn modelId="{088E66EB-9D43-4763-B790-781B6744E9B8}" type="presOf" srcId="{441A88D7-4908-44D2-8A16-53FEB2C4EB38}" destId="{033B9D53-7B8C-421F-BE36-465ED929166E}" srcOrd="0" destOrd="7" presId="urn:microsoft.com/office/officeart/2005/8/layout/bList2"/>
    <dgm:cxn modelId="{D683A3B6-FBB5-4F71-B931-A844DCCABFA4}" type="presOf" srcId="{3F108092-4FE1-4F8C-8535-64197EB3EEE0}" destId="{29FAB0E4-038E-4A41-8809-DC9423831F99}" srcOrd="0" destOrd="1" presId="urn:microsoft.com/office/officeart/2005/8/layout/bList2"/>
    <dgm:cxn modelId="{5A80715F-69CD-446F-B11B-F6CCDE510751}" srcId="{B89FB789-520C-4D1F-8E30-EB46EDA83EAE}" destId="{FFC2FBD4-D0AF-4EA7-BF16-0BABCC41FBA1}" srcOrd="0" destOrd="0" parTransId="{87E89ABE-33DE-4CCE-9B6A-E5D3604B2CDB}" sibTransId="{CD3809A4-8394-4B9B-AB4B-4CB6D0C12291}"/>
    <dgm:cxn modelId="{0E50A96F-80F4-435E-8811-26C188AF3661}" type="presOf" srcId="{7FEF56F4-FA83-4043-97D6-C126E9F12F05}" destId="{033B9D53-7B8C-421F-BE36-465ED929166E}" srcOrd="0" destOrd="4" presId="urn:microsoft.com/office/officeart/2005/8/layout/bList2"/>
    <dgm:cxn modelId="{F78CB568-4B2F-4D13-9514-FCFBC612F331}" type="presOf" srcId="{B89FB789-520C-4D1F-8E30-EB46EDA83EAE}" destId="{3DCE897C-58D7-4B7E-B9A4-E4598A5FC1E5}" srcOrd="0" destOrd="0" presId="urn:microsoft.com/office/officeart/2005/8/layout/bList2"/>
    <dgm:cxn modelId="{8BF7F947-F14F-45F4-85AC-F1134F9CE4D4}" type="presOf" srcId="{45BAD0CC-9130-4D1C-BDE1-D204B5B31BE5}" destId="{033B9D53-7B8C-421F-BE36-465ED929166E}" srcOrd="0" destOrd="6" presId="urn:microsoft.com/office/officeart/2005/8/layout/bList2"/>
    <dgm:cxn modelId="{25657D2F-C642-4812-A339-BF2F12870455}" type="presOf" srcId="{90882777-BA0B-45FD-99DB-E0A9C91D5703}" destId="{9EF94BF1-8D1B-47C2-8111-47DA201EB49E}" srcOrd="0" destOrd="0" presId="urn:microsoft.com/office/officeart/2005/8/layout/bList2"/>
    <dgm:cxn modelId="{9F739CBC-845E-4A8F-9246-CCBD3702972A}" srcId="{B89FB789-520C-4D1F-8E30-EB46EDA83EAE}" destId="{7A5184C7-CE99-48BC-9ECA-63F7C46E2218}" srcOrd="8" destOrd="0" parTransId="{B32E1762-BF44-48C3-916C-CA370BD8C81A}" sibTransId="{07A455EE-C127-4FF3-BBC0-8079912DB52C}"/>
    <dgm:cxn modelId="{729C7C05-A769-4B8C-A83A-9ADD9BD2B4C8}" srcId="{4F3BE1D5-72FD-4EC9-8100-732DA83539DE}" destId="{F89970B8-5B5C-4933-A571-ED3DD612F6C1}" srcOrd="3" destOrd="0" parTransId="{253391BC-D761-4DB3-8EC6-32E2BFC0F2CC}" sibTransId="{AC2B9A95-394F-4FC3-9FBA-7CB89CD73EB9}"/>
    <dgm:cxn modelId="{50F5AF9D-C0B4-4B66-8535-B38D4A7A1BFB}" type="presOf" srcId="{5742EF11-1B0A-4C20-AC22-AF3989D04A5E}" destId="{29FAB0E4-038E-4A41-8809-DC9423831F99}" srcOrd="0" destOrd="6" presId="urn:microsoft.com/office/officeart/2005/8/layout/bList2"/>
    <dgm:cxn modelId="{73F1AEAA-8243-4040-BA00-2DC5673C7470}" srcId="{4F3BE1D5-72FD-4EC9-8100-732DA83539DE}" destId="{5742EF11-1B0A-4C20-AC22-AF3989D04A5E}" srcOrd="6" destOrd="0" parTransId="{1291DB10-EA2F-48EB-84DC-9ED7F9C73F81}" sibTransId="{C77585A0-B5EB-40B6-8E0A-68F68953B063}"/>
    <dgm:cxn modelId="{6B9A50FB-72C8-458F-97D1-C96864302531}" srcId="{4F3BE1D5-72FD-4EC9-8100-732DA83539DE}" destId="{D4389A84-6C3B-4AB8-ACC3-0FFF92D251C9}" srcOrd="4" destOrd="0" parTransId="{26252071-034C-4F2D-818C-E4D624AF5D89}" sibTransId="{97DD0C0F-1BF3-4C31-B5A8-F4705D373CBA}"/>
    <dgm:cxn modelId="{903CC82C-1B80-495D-BDE8-52443E061444}" srcId="{4F3BE1D5-72FD-4EC9-8100-732DA83539DE}" destId="{3F108092-4FE1-4F8C-8535-64197EB3EEE0}" srcOrd="1" destOrd="0" parTransId="{A4B40EA7-B972-4669-AE12-7381B306E40B}" sibTransId="{DC164732-074F-4943-9F7D-3DDC240900AA}"/>
    <dgm:cxn modelId="{E8452505-6CF0-4BC9-82BC-D38FE7C545EC}" type="presOf" srcId="{D68D5EE5-BC93-4844-88EC-DB244C5D285F}" destId="{29FAB0E4-038E-4A41-8809-DC9423831F99}" srcOrd="0" destOrd="8" presId="urn:microsoft.com/office/officeart/2005/8/layout/bList2"/>
    <dgm:cxn modelId="{4BFAFABF-C4E6-410D-99E0-6ED1F8A524B6}" type="presOf" srcId="{F147EDDE-6BB5-42D6-9807-C9CB02665733}" destId="{033B9D53-7B8C-421F-BE36-465ED929166E}" srcOrd="0" destOrd="1" presId="urn:microsoft.com/office/officeart/2005/8/layout/bList2"/>
    <dgm:cxn modelId="{6955006F-C1D7-4EC4-9F69-1075CD939CCA}" srcId="{B89FB789-520C-4D1F-8E30-EB46EDA83EAE}" destId="{1DBCC7A1-C4A1-460C-B0AC-82B60B18ED3E}" srcOrd="2" destOrd="0" parTransId="{26D327F8-026E-4F9F-B72C-3A2891E0D1A7}" sibTransId="{06C46DCA-99DB-432B-BBA2-F6524F1F275A}"/>
    <dgm:cxn modelId="{9D4102C4-6439-48CA-BA87-79105AC4BF6B}" srcId="{4F3BE1D5-72FD-4EC9-8100-732DA83539DE}" destId="{0AB0D1B6-73EE-4BF5-865A-61D6F8DAF649}" srcOrd="2" destOrd="0" parTransId="{EEA19140-C4F9-40A7-80AB-67B569C07B73}" sibTransId="{3EF57F91-8886-4609-B8EC-1C1309BF7B50}"/>
    <dgm:cxn modelId="{5FF989CC-EE4B-46BB-B39B-FF43781EB2D4}" type="presOf" srcId="{1DBCC7A1-C4A1-460C-B0AC-82B60B18ED3E}" destId="{033B9D53-7B8C-421F-BE36-465ED929166E}" srcOrd="0" destOrd="2" presId="urn:microsoft.com/office/officeart/2005/8/layout/bList2"/>
    <dgm:cxn modelId="{55625C04-54F8-495F-A3D9-C56EF423CE2E}" type="presParOf" srcId="{9B6B2553-461C-43A9-970C-60E4FDD5E3FA}" destId="{3E1CC380-7AE4-4509-9216-B2B5557A1658}" srcOrd="0" destOrd="0" presId="urn:microsoft.com/office/officeart/2005/8/layout/bList2"/>
    <dgm:cxn modelId="{427C7BC9-ACEF-4055-8240-824198268F4F}" type="presParOf" srcId="{3E1CC380-7AE4-4509-9216-B2B5557A1658}" destId="{29FAB0E4-038E-4A41-8809-DC9423831F99}" srcOrd="0" destOrd="0" presId="urn:microsoft.com/office/officeart/2005/8/layout/bList2"/>
    <dgm:cxn modelId="{4D1DA0C4-C656-4E02-B951-07FC4833C7D0}" type="presParOf" srcId="{3E1CC380-7AE4-4509-9216-B2B5557A1658}" destId="{5E463FF5-96B2-43FD-81EE-206DA53D405D}" srcOrd="1" destOrd="0" presId="urn:microsoft.com/office/officeart/2005/8/layout/bList2"/>
    <dgm:cxn modelId="{D69092D4-C55E-4FF8-A06C-CC7EDE0E0FD1}" type="presParOf" srcId="{3E1CC380-7AE4-4509-9216-B2B5557A1658}" destId="{919BD2EA-D1E1-4713-946F-279EDB09E4A2}" srcOrd="2" destOrd="0" presId="urn:microsoft.com/office/officeart/2005/8/layout/bList2"/>
    <dgm:cxn modelId="{C7FAB84D-7F9A-4751-A389-F946B03036DF}" type="presParOf" srcId="{3E1CC380-7AE4-4509-9216-B2B5557A1658}" destId="{F2306813-2239-41F6-83A4-05BC63177C4B}" srcOrd="3" destOrd="0" presId="urn:microsoft.com/office/officeart/2005/8/layout/bList2"/>
    <dgm:cxn modelId="{56518569-BE7D-4BCC-AADB-1E3868EC5840}" type="presParOf" srcId="{9B6B2553-461C-43A9-970C-60E4FDD5E3FA}" destId="{9EF94BF1-8D1B-47C2-8111-47DA201EB49E}" srcOrd="1" destOrd="0" presId="urn:microsoft.com/office/officeart/2005/8/layout/bList2"/>
    <dgm:cxn modelId="{76B09C86-CA59-4F10-9774-962A120B037D}" type="presParOf" srcId="{9B6B2553-461C-43A9-970C-60E4FDD5E3FA}" destId="{9320BA8E-F17E-4F1C-908C-A9937587D067}" srcOrd="2" destOrd="0" presId="urn:microsoft.com/office/officeart/2005/8/layout/bList2"/>
    <dgm:cxn modelId="{D935565F-C18D-4A38-9F66-47CAFC5845E0}" type="presParOf" srcId="{9320BA8E-F17E-4F1C-908C-A9937587D067}" destId="{033B9D53-7B8C-421F-BE36-465ED929166E}" srcOrd="0" destOrd="0" presId="urn:microsoft.com/office/officeart/2005/8/layout/bList2"/>
    <dgm:cxn modelId="{EDDD85B9-9182-4CC5-8A6C-E39363F3BF9B}" type="presParOf" srcId="{9320BA8E-F17E-4F1C-908C-A9937587D067}" destId="{3DCE897C-58D7-4B7E-B9A4-E4598A5FC1E5}" srcOrd="1" destOrd="0" presId="urn:microsoft.com/office/officeart/2005/8/layout/bList2"/>
    <dgm:cxn modelId="{C4D15D9E-82DC-446B-AF40-6DA481FADA51}" type="presParOf" srcId="{9320BA8E-F17E-4F1C-908C-A9937587D067}" destId="{948C0B85-2480-4991-88EC-DF3A4DDC123E}" srcOrd="2" destOrd="0" presId="urn:microsoft.com/office/officeart/2005/8/layout/bList2"/>
    <dgm:cxn modelId="{290E6C6E-86EA-450B-AC18-FCE1C81FB363}" type="presParOf" srcId="{9320BA8E-F17E-4F1C-908C-A9937587D067}" destId="{D224A2F1-4440-421C-94F9-B4BBF2C38E1B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F966F51-7DD6-4220-9FA6-F2CF21C34396}" type="doc">
      <dgm:prSet loTypeId="urn:microsoft.com/office/officeart/2005/8/layout/hList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6D535C1-76D2-43D1-B0BF-BC1C5A858AD8}">
      <dgm:prSet phldrT="[Texto]" custT="1"/>
      <dgm:spPr/>
      <dgm:t>
        <a:bodyPr/>
        <a:lstStyle/>
        <a:p>
          <a:r>
            <a:rPr lang="es-EC" sz="2000" dirty="0" smtClean="0"/>
            <a:t>Llamamiento</a:t>
          </a:r>
          <a:endParaRPr lang="es-EC" sz="2000" dirty="0"/>
        </a:p>
      </dgm:t>
    </dgm:pt>
    <dgm:pt modelId="{B5FCA9A4-A5F4-48DE-9452-5F69F02FCC88}" type="parTrans" cxnId="{16EF857A-00C6-44CE-A476-AA41F2A91758}">
      <dgm:prSet/>
      <dgm:spPr/>
      <dgm:t>
        <a:bodyPr/>
        <a:lstStyle/>
        <a:p>
          <a:endParaRPr lang="es-EC"/>
        </a:p>
      </dgm:t>
    </dgm:pt>
    <dgm:pt modelId="{1FAB7E94-D4EA-4A7D-8CBD-8787432F9ECC}" type="sibTrans" cxnId="{16EF857A-00C6-44CE-A476-AA41F2A91758}">
      <dgm:prSet/>
      <dgm:spPr/>
      <dgm:t>
        <a:bodyPr/>
        <a:lstStyle/>
        <a:p>
          <a:endParaRPr lang="es-EC"/>
        </a:p>
      </dgm:t>
    </dgm:pt>
    <dgm:pt modelId="{F9A660A4-6EA0-4843-82F8-AD28ECFDEF31}">
      <dgm:prSet phldrT="[Texto]" custT="1"/>
      <dgm:spPr/>
      <dgm:t>
        <a:bodyPr/>
        <a:lstStyle/>
        <a:p>
          <a:pPr algn="ctr"/>
          <a:r>
            <a:rPr lang="es-EC" sz="2000" dirty="0" smtClean="0"/>
            <a:t>Diagramación Actual</a:t>
          </a:r>
          <a:endParaRPr lang="es-EC" sz="2000" dirty="0"/>
        </a:p>
      </dgm:t>
    </dgm:pt>
    <dgm:pt modelId="{81DAB3B8-B7D7-4F1F-8F4D-E3F1F77ACE90}" type="parTrans" cxnId="{8B17F73C-9EBD-410C-A079-A887EDCCB43B}">
      <dgm:prSet/>
      <dgm:spPr/>
      <dgm:t>
        <a:bodyPr/>
        <a:lstStyle/>
        <a:p>
          <a:endParaRPr lang="es-EC"/>
        </a:p>
      </dgm:t>
    </dgm:pt>
    <dgm:pt modelId="{1065EF7F-E881-439F-8D6F-BD8FDA57FBC0}" type="sibTrans" cxnId="{8B17F73C-9EBD-410C-A079-A887EDCCB43B}">
      <dgm:prSet/>
      <dgm:spPr/>
      <dgm:t>
        <a:bodyPr/>
        <a:lstStyle/>
        <a:p>
          <a:endParaRPr lang="es-EC"/>
        </a:p>
      </dgm:t>
    </dgm:pt>
    <dgm:pt modelId="{2D88818F-88C4-406E-8B3F-80175998DD62}">
      <dgm:prSet phldrT="[Texto]" custT="1"/>
      <dgm:spPr/>
      <dgm:t>
        <a:bodyPr/>
        <a:lstStyle/>
        <a:p>
          <a:pPr algn="ctr"/>
          <a:r>
            <a:rPr lang="es-EC" sz="2000" dirty="0" smtClean="0"/>
            <a:t>Caracterización</a:t>
          </a:r>
          <a:endParaRPr lang="es-EC" sz="2000" dirty="0"/>
        </a:p>
      </dgm:t>
    </dgm:pt>
    <dgm:pt modelId="{75C6A38E-DA83-407F-BACE-8801B11FE308}" type="parTrans" cxnId="{14DA6205-EFDF-4595-8277-C3D3DAC342AD}">
      <dgm:prSet/>
      <dgm:spPr/>
      <dgm:t>
        <a:bodyPr/>
        <a:lstStyle/>
        <a:p>
          <a:endParaRPr lang="es-EC"/>
        </a:p>
      </dgm:t>
    </dgm:pt>
    <dgm:pt modelId="{6F9A4D22-DC33-422C-BAC6-57A85A5E4915}" type="sibTrans" cxnId="{14DA6205-EFDF-4595-8277-C3D3DAC342AD}">
      <dgm:prSet/>
      <dgm:spPr/>
      <dgm:t>
        <a:bodyPr/>
        <a:lstStyle/>
        <a:p>
          <a:endParaRPr lang="es-EC"/>
        </a:p>
      </dgm:t>
    </dgm:pt>
    <dgm:pt modelId="{4A273649-923F-4EE4-97FE-2DE6DC476C5A}">
      <dgm:prSet phldrT="[Texto]" custT="1"/>
      <dgm:spPr/>
      <dgm:t>
        <a:bodyPr/>
        <a:lstStyle/>
        <a:p>
          <a:pPr algn="ctr"/>
          <a:r>
            <a:rPr lang="es-EC" sz="2000" dirty="0" smtClean="0"/>
            <a:t>Diagramación mejorada</a:t>
          </a:r>
          <a:endParaRPr lang="es-EC" sz="2000" dirty="0"/>
        </a:p>
      </dgm:t>
    </dgm:pt>
    <dgm:pt modelId="{3905378F-388A-448D-84A4-1A419A4A4C6F}" type="parTrans" cxnId="{966C4144-871B-4414-95C5-C07D9E264016}">
      <dgm:prSet/>
      <dgm:spPr/>
      <dgm:t>
        <a:bodyPr/>
        <a:lstStyle/>
        <a:p>
          <a:endParaRPr lang="es-EC"/>
        </a:p>
      </dgm:t>
    </dgm:pt>
    <dgm:pt modelId="{834A2B60-6DE4-4C17-8830-A0D0F81A9F34}" type="sibTrans" cxnId="{966C4144-871B-4414-95C5-C07D9E264016}">
      <dgm:prSet/>
      <dgm:spPr/>
      <dgm:t>
        <a:bodyPr/>
        <a:lstStyle/>
        <a:p>
          <a:endParaRPr lang="es-EC"/>
        </a:p>
      </dgm:t>
    </dgm:pt>
    <dgm:pt modelId="{D47EEDB6-FD73-4172-B9B8-2C14FB40143F}">
      <dgm:prSet phldrT="[Texto]" custT="1"/>
      <dgm:spPr/>
      <dgm:t>
        <a:bodyPr/>
        <a:lstStyle/>
        <a:p>
          <a:pPr algn="ctr"/>
          <a:r>
            <a:rPr lang="es-EC" sz="2000" dirty="0" smtClean="0"/>
            <a:t>Hoja de Mejoramiento</a:t>
          </a:r>
          <a:endParaRPr lang="es-EC" sz="2000" dirty="0"/>
        </a:p>
      </dgm:t>
    </dgm:pt>
    <dgm:pt modelId="{80C144EA-4D2F-4EEC-BA27-246430C7C32C}" type="parTrans" cxnId="{2C1B6EDD-22C8-4835-95C2-99E799921179}">
      <dgm:prSet/>
      <dgm:spPr/>
      <dgm:t>
        <a:bodyPr/>
        <a:lstStyle/>
        <a:p>
          <a:endParaRPr lang="es-EC"/>
        </a:p>
      </dgm:t>
    </dgm:pt>
    <dgm:pt modelId="{63F4C1B4-8401-40A1-B408-D6198B6B219E}" type="sibTrans" cxnId="{2C1B6EDD-22C8-4835-95C2-99E799921179}">
      <dgm:prSet/>
      <dgm:spPr/>
      <dgm:t>
        <a:bodyPr/>
        <a:lstStyle/>
        <a:p>
          <a:endParaRPr lang="es-EC"/>
        </a:p>
      </dgm:t>
    </dgm:pt>
    <dgm:pt modelId="{42356CBD-F751-4EE3-B0FB-D1E781742869}" type="pres">
      <dgm:prSet presAssocID="{DF966F51-7DD6-4220-9FA6-F2CF21C343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00B4DA1-4539-4320-A24F-0B0184F205CF}" type="pres">
      <dgm:prSet presAssocID="{F6D535C1-76D2-43D1-B0BF-BC1C5A858AD8}" presName="posSpace" presStyleCnt="0"/>
      <dgm:spPr/>
    </dgm:pt>
    <dgm:pt modelId="{B7DB345B-CB96-4E76-8823-85D7D3F51877}" type="pres">
      <dgm:prSet presAssocID="{F6D535C1-76D2-43D1-B0BF-BC1C5A858AD8}" presName="vertFlow" presStyleCnt="0"/>
      <dgm:spPr/>
    </dgm:pt>
    <dgm:pt modelId="{192DA422-E868-4775-83A2-DBCBAFD4A208}" type="pres">
      <dgm:prSet presAssocID="{F6D535C1-76D2-43D1-B0BF-BC1C5A858AD8}" presName="topSpace" presStyleCnt="0"/>
      <dgm:spPr/>
    </dgm:pt>
    <dgm:pt modelId="{4FC8AAD3-5561-49C2-8E0D-DFB880F47540}" type="pres">
      <dgm:prSet presAssocID="{F6D535C1-76D2-43D1-B0BF-BC1C5A858AD8}" presName="firstComp" presStyleCnt="0"/>
      <dgm:spPr/>
    </dgm:pt>
    <dgm:pt modelId="{F6930925-D376-4C59-92E8-5739D0B1586B}" type="pres">
      <dgm:prSet presAssocID="{F6D535C1-76D2-43D1-B0BF-BC1C5A858AD8}" presName="firstChild" presStyleLbl="bgAccFollowNode1" presStyleIdx="0" presStyleCnt="4" custScaleX="124171"/>
      <dgm:spPr/>
      <dgm:t>
        <a:bodyPr/>
        <a:lstStyle/>
        <a:p>
          <a:endParaRPr lang="es-EC"/>
        </a:p>
      </dgm:t>
    </dgm:pt>
    <dgm:pt modelId="{76394973-7533-458E-A29D-58776382BB50}" type="pres">
      <dgm:prSet presAssocID="{F6D535C1-76D2-43D1-B0BF-BC1C5A858AD8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E5CF1E4-520B-4F75-8929-DD9A2AD0921C}" type="pres">
      <dgm:prSet presAssocID="{2D88818F-88C4-406E-8B3F-80175998DD62}" presName="comp" presStyleCnt="0"/>
      <dgm:spPr/>
    </dgm:pt>
    <dgm:pt modelId="{BD1527A8-43BB-404A-82B7-00B1E905DF98}" type="pres">
      <dgm:prSet presAssocID="{2D88818F-88C4-406E-8B3F-80175998DD62}" presName="child" presStyleLbl="bgAccFollowNode1" presStyleIdx="1" presStyleCnt="4" custScaleX="123968" custScaleY="117659"/>
      <dgm:spPr/>
      <dgm:t>
        <a:bodyPr/>
        <a:lstStyle/>
        <a:p>
          <a:endParaRPr lang="es-EC"/>
        </a:p>
      </dgm:t>
    </dgm:pt>
    <dgm:pt modelId="{1890497F-E49D-49F2-87D4-A283B4651797}" type="pres">
      <dgm:prSet presAssocID="{2D88818F-88C4-406E-8B3F-80175998DD62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28EB03-5ECF-45BC-A17B-CC9CEAA2ED5E}" type="pres">
      <dgm:prSet presAssocID="{4A273649-923F-4EE4-97FE-2DE6DC476C5A}" presName="comp" presStyleCnt="0"/>
      <dgm:spPr/>
    </dgm:pt>
    <dgm:pt modelId="{8219B79B-3E98-495A-988A-0C6A1471B0DF}" type="pres">
      <dgm:prSet presAssocID="{4A273649-923F-4EE4-97FE-2DE6DC476C5A}" presName="child" presStyleLbl="bgAccFollowNode1" presStyleIdx="2" presStyleCnt="4" custScaleX="121477"/>
      <dgm:spPr/>
      <dgm:t>
        <a:bodyPr/>
        <a:lstStyle/>
        <a:p>
          <a:endParaRPr lang="es-EC"/>
        </a:p>
      </dgm:t>
    </dgm:pt>
    <dgm:pt modelId="{D4791B42-AB74-4355-BD8D-4D8119D1FEAC}" type="pres">
      <dgm:prSet presAssocID="{4A273649-923F-4EE4-97FE-2DE6DC476C5A}" presName="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71FCAA-17E3-451E-8122-434D94681DE7}" type="pres">
      <dgm:prSet presAssocID="{D47EEDB6-FD73-4172-B9B8-2C14FB40143F}" presName="comp" presStyleCnt="0"/>
      <dgm:spPr/>
    </dgm:pt>
    <dgm:pt modelId="{B2F8E6F0-E035-4B2E-9770-937BAA46C033}" type="pres">
      <dgm:prSet presAssocID="{D47EEDB6-FD73-4172-B9B8-2C14FB40143F}" presName="child" presStyleLbl="bgAccFollowNode1" presStyleIdx="3" presStyleCnt="4" custScaleX="121477"/>
      <dgm:spPr/>
      <dgm:t>
        <a:bodyPr/>
        <a:lstStyle/>
        <a:p>
          <a:endParaRPr lang="es-EC"/>
        </a:p>
      </dgm:t>
    </dgm:pt>
    <dgm:pt modelId="{2DA97AB2-8C5E-4950-B09C-750CCF7FD4DA}" type="pres">
      <dgm:prSet presAssocID="{D47EEDB6-FD73-4172-B9B8-2C14FB40143F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CE3E86-D0A0-47FA-816E-5BDCF89F3A46}" type="pres">
      <dgm:prSet presAssocID="{F6D535C1-76D2-43D1-B0BF-BC1C5A858AD8}" presName="negSpace" presStyleCnt="0"/>
      <dgm:spPr/>
    </dgm:pt>
    <dgm:pt modelId="{0CAE515E-9D6E-4C09-BD19-E555C3E70EAD}" type="pres">
      <dgm:prSet presAssocID="{F6D535C1-76D2-43D1-B0BF-BC1C5A858AD8}" presName="circle" presStyleLbl="node1" presStyleIdx="0" presStyleCnt="1" custScaleX="195898" custLinFactNeighborX="-68200"/>
      <dgm:spPr/>
      <dgm:t>
        <a:bodyPr/>
        <a:lstStyle/>
        <a:p>
          <a:endParaRPr lang="es-EC"/>
        </a:p>
      </dgm:t>
    </dgm:pt>
  </dgm:ptLst>
  <dgm:cxnLst>
    <dgm:cxn modelId="{14DA6205-EFDF-4595-8277-C3D3DAC342AD}" srcId="{F6D535C1-76D2-43D1-B0BF-BC1C5A858AD8}" destId="{2D88818F-88C4-406E-8B3F-80175998DD62}" srcOrd="1" destOrd="0" parTransId="{75C6A38E-DA83-407F-BACE-8801B11FE308}" sibTransId="{6F9A4D22-DC33-422C-BAC6-57A85A5E4915}"/>
    <dgm:cxn modelId="{8B17F73C-9EBD-410C-A079-A887EDCCB43B}" srcId="{F6D535C1-76D2-43D1-B0BF-BC1C5A858AD8}" destId="{F9A660A4-6EA0-4843-82F8-AD28ECFDEF31}" srcOrd="0" destOrd="0" parTransId="{81DAB3B8-B7D7-4F1F-8F4D-E3F1F77ACE90}" sibTransId="{1065EF7F-E881-439F-8D6F-BD8FDA57FBC0}"/>
    <dgm:cxn modelId="{F7DC93EF-D1D8-43DE-B0ED-D4E6E5D9BC5B}" type="presOf" srcId="{2D88818F-88C4-406E-8B3F-80175998DD62}" destId="{BD1527A8-43BB-404A-82B7-00B1E905DF98}" srcOrd="0" destOrd="0" presId="urn:microsoft.com/office/officeart/2005/8/layout/hList9"/>
    <dgm:cxn modelId="{C8C32685-EAF3-43E4-AFC0-9AA97BC02F7F}" type="presOf" srcId="{DF966F51-7DD6-4220-9FA6-F2CF21C34396}" destId="{42356CBD-F751-4EE3-B0FB-D1E781742869}" srcOrd="0" destOrd="0" presId="urn:microsoft.com/office/officeart/2005/8/layout/hList9"/>
    <dgm:cxn modelId="{2C1B6EDD-22C8-4835-95C2-99E799921179}" srcId="{F6D535C1-76D2-43D1-B0BF-BC1C5A858AD8}" destId="{D47EEDB6-FD73-4172-B9B8-2C14FB40143F}" srcOrd="3" destOrd="0" parTransId="{80C144EA-4D2F-4EEC-BA27-246430C7C32C}" sibTransId="{63F4C1B4-8401-40A1-B408-D6198B6B219E}"/>
    <dgm:cxn modelId="{08F299C0-4256-4970-8463-C24B1BA530E2}" type="presOf" srcId="{D47EEDB6-FD73-4172-B9B8-2C14FB40143F}" destId="{B2F8E6F0-E035-4B2E-9770-937BAA46C033}" srcOrd="0" destOrd="0" presId="urn:microsoft.com/office/officeart/2005/8/layout/hList9"/>
    <dgm:cxn modelId="{DFDE2701-76D2-4F76-9A6F-280806FB4B6D}" type="presOf" srcId="{2D88818F-88C4-406E-8B3F-80175998DD62}" destId="{1890497F-E49D-49F2-87D4-A283B4651797}" srcOrd="1" destOrd="0" presId="urn:microsoft.com/office/officeart/2005/8/layout/hList9"/>
    <dgm:cxn modelId="{0644B950-451A-48A2-AA8A-2959747AA422}" type="presOf" srcId="{4A273649-923F-4EE4-97FE-2DE6DC476C5A}" destId="{D4791B42-AB74-4355-BD8D-4D8119D1FEAC}" srcOrd="1" destOrd="0" presId="urn:microsoft.com/office/officeart/2005/8/layout/hList9"/>
    <dgm:cxn modelId="{E225AE35-73E7-4A9C-A3FD-29D982D288DC}" type="presOf" srcId="{4A273649-923F-4EE4-97FE-2DE6DC476C5A}" destId="{8219B79B-3E98-495A-988A-0C6A1471B0DF}" srcOrd="0" destOrd="0" presId="urn:microsoft.com/office/officeart/2005/8/layout/hList9"/>
    <dgm:cxn modelId="{25D0B08E-7A43-4757-9D4F-4B12308E2C98}" type="presOf" srcId="{F6D535C1-76D2-43D1-B0BF-BC1C5A858AD8}" destId="{0CAE515E-9D6E-4C09-BD19-E555C3E70EAD}" srcOrd="0" destOrd="0" presId="urn:microsoft.com/office/officeart/2005/8/layout/hList9"/>
    <dgm:cxn modelId="{DF369F98-C722-4603-940D-565BF9EB738C}" type="presOf" srcId="{D47EEDB6-FD73-4172-B9B8-2C14FB40143F}" destId="{2DA97AB2-8C5E-4950-B09C-750CCF7FD4DA}" srcOrd="1" destOrd="0" presId="urn:microsoft.com/office/officeart/2005/8/layout/hList9"/>
    <dgm:cxn modelId="{966C4144-871B-4414-95C5-C07D9E264016}" srcId="{F6D535C1-76D2-43D1-B0BF-BC1C5A858AD8}" destId="{4A273649-923F-4EE4-97FE-2DE6DC476C5A}" srcOrd="2" destOrd="0" parTransId="{3905378F-388A-448D-84A4-1A419A4A4C6F}" sibTransId="{834A2B60-6DE4-4C17-8830-A0D0F81A9F34}"/>
    <dgm:cxn modelId="{F56232ED-24B7-4AB5-98B6-026EADD97756}" type="presOf" srcId="{F9A660A4-6EA0-4843-82F8-AD28ECFDEF31}" destId="{76394973-7533-458E-A29D-58776382BB50}" srcOrd="1" destOrd="0" presId="urn:microsoft.com/office/officeart/2005/8/layout/hList9"/>
    <dgm:cxn modelId="{16EF857A-00C6-44CE-A476-AA41F2A91758}" srcId="{DF966F51-7DD6-4220-9FA6-F2CF21C34396}" destId="{F6D535C1-76D2-43D1-B0BF-BC1C5A858AD8}" srcOrd="0" destOrd="0" parTransId="{B5FCA9A4-A5F4-48DE-9452-5F69F02FCC88}" sibTransId="{1FAB7E94-D4EA-4A7D-8CBD-8787432F9ECC}"/>
    <dgm:cxn modelId="{7B64B62B-8054-4D4B-A99F-E997696231AF}" type="presOf" srcId="{F9A660A4-6EA0-4843-82F8-AD28ECFDEF31}" destId="{F6930925-D376-4C59-92E8-5739D0B1586B}" srcOrd="0" destOrd="0" presId="urn:microsoft.com/office/officeart/2005/8/layout/hList9"/>
    <dgm:cxn modelId="{4A42A010-92EC-4F7E-89E9-2C9D66EEF537}" type="presParOf" srcId="{42356CBD-F751-4EE3-B0FB-D1E781742869}" destId="{800B4DA1-4539-4320-A24F-0B0184F205CF}" srcOrd="0" destOrd="0" presId="urn:microsoft.com/office/officeart/2005/8/layout/hList9"/>
    <dgm:cxn modelId="{8D1A0FAF-B2F3-4C38-AFAC-20C5718DEEFC}" type="presParOf" srcId="{42356CBD-F751-4EE3-B0FB-D1E781742869}" destId="{B7DB345B-CB96-4E76-8823-85D7D3F51877}" srcOrd="1" destOrd="0" presId="urn:microsoft.com/office/officeart/2005/8/layout/hList9"/>
    <dgm:cxn modelId="{2FAD017F-0340-4F8C-9748-227B3FEAD8CA}" type="presParOf" srcId="{B7DB345B-CB96-4E76-8823-85D7D3F51877}" destId="{192DA422-E868-4775-83A2-DBCBAFD4A208}" srcOrd="0" destOrd="0" presId="urn:microsoft.com/office/officeart/2005/8/layout/hList9"/>
    <dgm:cxn modelId="{50658494-23F1-40D2-89F9-4968DCADF432}" type="presParOf" srcId="{B7DB345B-CB96-4E76-8823-85D7D3F51877}" destId="{4FC8AAD3-5561-49C2-8E0D-DFB880F47540}" srcOrd="1" destOrd="0" presId="urn:microsoft.com/office/officeart/2005/8/layout/hList9"/>
    <dgm:cxn modelId="{20B92AFA-8962-48D0-8A7E-21E8618B0306}" type="presParOf" srcId="{4FC8AAD3-5561-49C2-8E0D-DFB880F47540}" destId="{F6930925-D376-4C59-92E8-5739D0B1586B}" srcOrd="0" destOrd="0" presId="urn:microsoft.com/office/officeart/2005/8/layout/hList9"/>
    <dgm:cxn modelId="{AD518472-F042-4ADC-9D93-17707F7235D3}" type="presParOf" srcId="{4FC8AAD3-5561-49C2-8E0D-DFB880F47540}" destId="{76394973-7533-458E-A29D-58776382BB50}" srcOrd="1" destOrd="0" presId="urn:microsoft.com/office/officeart/2005/8/layout/hList9"/>
    <dgm:cxn modelId="{F50375F6-F642-47AD-A6F1-31B287F6C0BF}" type="presParOf" srcId="{B7DB345B-CB96-4E76-8823-85D7D3F51877}" destId="{EE5CF1E4-520B-4F75-8929-DD9A2AD0921C}" srcOrd="2" destOrd="0" presId="urn:microsoft.com/office/officeart/2005/8/layout/hList9"/>
    <dgm:cxn modelId="{3879D00F-0B53-4953-A31E-D56BE03F85A0}" type="presParOf" srcId="{EE5CF1E4-520B-4F75-8929-DD9A2AD0921C}" destId="{BD1527A8-43BB-404A-82B7-00B1E905DF98}" srcOrd="0" destOrd="0" presId="urn:microsoft.com/office/officeart/2005/8/layout/hList9"/>
    <dgm:cxn modelId="{6C79F2E2-138A-4959-A036-A04DB5B280A0}" type="presParOf" srcId="{EE5CF1E4-520B-4F75-8929-DD9A2AD0921C}" destId="{1890497F-E49D-49F2-87D4-A283B4651797}" srcOrd="1" destOrd="0" presId="urn:microsoft.com/office/officeart/2005/8/layout/hList9"/>
    <dgm:cxn modelId="{5B3820B3-8AED-4182-8E1A-43C3131FA6D1}" type="presParOf" srcId="{B7DB345B-CB96-4E76-8823-85D7D3F51877}" destId="{FB28EB03-5ECF-45BC-A17B-CC9CEAA2ED5E}" srcOrd="3" destOrd="0" presId="urn:microsoft.com/office/officeart/2005/8/layout/hList9"/>
    <dgm:cxn modelId="{EE58EBC5-0274-4C2D-B021-2F665A6047B2}" type="presParOf" srcId="{FB28EB03-5ECF-45BC-A17B-CC9CEAA2ED5E}" destId="{8219B79B-3E98-495A-988A-0C6A1471B0DF}" srcOrd="0" destOrd="0" presId="urn:microsoft.com/office/officeart/2005/8/layout/hList9"/>
    <dgm:cxn modelId="{CBF66E14-7233-407A-BAE9-680B1E78BDFF}" type="presParOf" srcId="{FB28EB03-5ECF-45BC-A17B-CC9CEAA2ED5E}" destId="{D4791B42-AB74-4355-BD8D-4D8119D1FEAC}" srcOrd="1" destOrd="0" presId="urn:microsoft.com/office/officeart/2005/8/layout/hList9"/>
    <dgm:cxn modelId="{492DF97E-DB03-4D32-8670-ABF881DC9675}" type="presParOf" srcId="{B7DB345B-CB96-4E76-8823-85D7D3F51877}" destId="{AB71FCAA-17E3-451E-8122-434D94681DE7}" srcOrd="4" destOrd="0" presId="urn:microsoft.com/office/officeart/2005/8/layout/hList9"/>
    <dgm:cxn modelId="{D822D49C-5162-470D-9DE7-B7538F4A9B9D}" type="presParOf" srcId="{AB71FCAA-17E3-451E-8122-434D94681DE7}" destId="{B2F8E6F0-E035-4B2E-9770-937BAA46C033}" srcOrd="0" destOrd="0" presId="urn:microsoft.com/office/officeart/2005/8/layout/hList9"/>
    <dgm:cxn modelId="{E99C7337-BE4D-414F-95E5-7ED92F4AA064}" type="presParOf" srcId="{AB71FCAA-17E3-451E-8122-434D94681DE7}" destId="{2DA97AB2-8C5E-4950-B09C-750CCF7FD4DA}" srcOrd="1" destOrd="0" presId="urn:microsoft.com/office/officeart/2005/8/layout/hList9"/>
    <dgm:cxn modelId="{FFC2F096-86C0-4DEC-A19F-BE0FDF856758}" type="presParOf" srcId="{42356CBD-F751-4EE3-B0FB-D1E781742869}" destId="{09CE3E86-D0A0-47FA-816E-5BDCF89F3A46}" srcOrd="2" destOrd="0" presId="urn:microsoft.com/office/officeart/2005/8/layout/hList9"/>
    <dgm:cxn modelId="{816F5602-AD17-43C1-8803-CDC60C9DE3B6}" type="presParOf" srcId="{42356CBD-F751-4EE3-B0FB-D1E781742869}" destId="{0CAE515E-9D6E-4C09-BD19-E555C3E70EAD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F966F51-7DD6-4220-9FA6-F2CF21C34396}" type="doc">
      <dgm:prSet loTypeId="urn:microsoft.com/office/officeart/2005/8/layout/hList9" loCatId="list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F6D535C1-76D2-43D1-B0BF-BC1C5A858AD8}">
      <dgm:prSet phldrT="[Texto]" custT="1"/>
      <dgm:spPr/>
      <dgm:t>
        <a:bodyPr/>
        <a:lstStyle/>
        <a:p>
          <a:r>
            <a:rPr lang="es-EC" sz="2000" dirty="0" smtClean="0"/>
            <a:t>Vacaciones</a:t>
          </a:r>
          <a:endParaRPr lang="es-EC" sz="2000" dirty="0"/>
        </a:p>
      </dgm:t>
    </dgm:pt>
    <dgm:pt modelId="{B5FCA9A4-A5F4-48DE-9452-5F69F02FCC88}" type="parTrans" cxnId="{16EF857A-00C6-44CE-A476-AA41F2A91758}">
      <dgm:prSet/>
      <dgm:spPr/>
      <dgm:t>
        <a:bodyPr/>
        <a:lstStyle/>
        <a:p>
          <a:endParaRPr lang="es-EC"/>
        </a:p>
      </dgm:t>
    </dgm:pt>
    <dgm:pt modelId="{1FAB7E94-D4EA-4A7D-8CBD-8787432F9ECC}" type="sibTrans" cxnId="{16EF857A-00C6-44CE-A476-AA41F2A91758}">
      <dgm:prSet/>
      <dgm:spPr/>
      <dgm:t>
        <a:bodyPr/>
        <a:lstStyle/>
        <a:p>
          <a:endParaRPr lang="es-EC"/>
        </a:p>
      </dgm:t>
    </dgm:pt>
    <dgm:pt modelId="{4A273649-923F-4EE4-97FE-2DE6DC476C5A}">
      <dgm:prSet phldrT="[Texto]" custT="1"/>
      <dgm:spPr/>
      <dgm:t>
        <a:bodyPr/>
        <a:lstStyle/>
        <a:p>
          <a:pPr algn="ctr"/>
          <a:r>
            <a:rPr lang="es-EC" sz="2000" dirty="0" smtClean="0"/>
            <a:t>Diagramación mejorada</a:t>
          </a:r>
          <a:endParaRPr lang="es-EC" sz="2000" dirty="0"/>
        </a:p>
      </dgm:t>
    </dgm:pt>
    <dgm:pt modelId="{3905378F-388A-448D-84A4-1A419A4A4C6F}" type="parTrans" cxnId="{966C4144-871B-4414-95C5-C07D9E264016}">
      <dgm:prSet/>
      <dgm:spPr/>
      <dgm:t>
        <a:bodyPr/>
        <a:lstStyle/>
        <a:p>
          <a:endParaRPr lang="es-EC"/>
        </a:p>
      </dgm:t>
    </dgm:pt>
    <dgm:pt modelId="{834A2B60-6DE4-4C17-8830-A0D0F81A9F34}" type="sibTrans" cxnId="{966C4144-871B-4414-95C5-C07D9E264016}">
      <dgm:prSet/>
      <dgm:spPr/>
      <dgm:t>
        <a:bodyPr/>
        <a:lstStyle/>
        <a:p>
          <a:endParaRPr lang="es-EC"/>
        </a:p>
      </dgm:t>
    </dgm:pt>
    <dgm:pt modelId="{D47EEDB6-FD73-4172-B9B8-2C14FB40143F}">
      <dgm:prSet phldrT="[Texto]" custT="1"/>
      <dgm:spPr/>
      <dgm:t>
        <a:bodyPr/>
        <a:lstStyle/>
        <a:p>
          <a:pPr algn="ctr"/>
          <a:r>
            <a:rPr lang="es-EC" sz="2000" dirty="0" smtClean="0"/>
            <a:t>Hoja de Mejoramiento</a:t>
          </a:r>
          <a:endParaRPr lang="es-EC" sz="2000" dirty="0"/>
        </a:p>
      </dgm:t>
    </dgm:pt>
    <dgm:pt modelId="{80C144EA-4D2F-4EEC-BA27-246430C7C32C}" type="parTrans" cxnId="{2C1B6EDD-22C8-4835-95C2-99E799921179}">
      <dgm:prSet/>
      <dgm:spPr/>
      <dgm:t>
        <a:bodyPr/>
        <a:lstStyle/>
        <a:p>
          <a:endParaRPr lang="es-EC"/>
        </a:p>
      </dgm:t>
    </dgm:pt>
    <dgm:pt modelId="{63F4C1B4-8401-40A1-B408-D6198B6B219E}" type="sibTrans" cxnId="{2C1B6EDD-22C8-4835-95C2-99E799921179}">
      <dgm:prSet/>
      <dgm:spPr/>
      <dgm:t>
        <a:bodyPr/>
        <a:lstStyle/>
        <a:p>
          <a:endParaRPr lang="es-EC"/>
        </a:p>
      </dgm:t>
    </dgm:pt>
    <dgm:pt modelId="{F9A660A4-6EA0-4843-82F8-AD28ECFDEF31}">
      <dgm:prSet phldrT="[Texto]" custT="1"/>
      <dgm:spPr/>
      <dgm:t>
        <a:bodyPr/>
        <a:lstStyle/>
        <a:p>
          <a:pPr algn="ctr"/>
          <a:r>
            <a:rPr lang="es-EC" sz="2000" dirty="0" smtClean="0"/>
            <a:t>Caracterización</a:t>
          </a:r>
          <a:endParaRPr lang="es-EC" sz="2000" dirty="0"/>
        </a:p>
      </dgm:t>
    </dgm:pt>
    <dgm:pt modelId="{1065EF7F-E881-439F-8D6F-BD8FDA57FBC0}" type="sibTrans" cxnId="{8B17F73C-9EBD-410C-A079-A887EDCCB43B}">
      <dgm:prSet/>
      <dgm:spPr/>
      <dgm:t>
        <a:bodyPr/>
        <a:lstStyle/>
        <a:p>
          <a:endParaRPr lang="es-EC"/>
        </a:p>
      </dgm:t>
    </dgm:pt>
    <dgm:pt modelId="{81DAB3B8-B7D7-4F1F-8F4D-E3F1F77ACE90}" type="parTrans" cxnId="{8B17F73C-9EBD-410C-A079-A887EDCCB43B}">
      <dgm:prSet/>
      <dgm:spPr/>
      <dgm:t>
        <a:bodyPr/>
        <a:lstStyle/>
        <a:p>
          <a:endParaRPr lang="es-EC"/>
        </a:p>
      </dgm:t>
    </dgm:pt>
    <dgm:pt modelId="{42356CBD-F751-4EE3-B0FB-D1E781742869}" type="pres">
      <dgm:prSet presAssocID="{DF966F51-7DD6-4220-9FA6-F2CF21C34396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800B4DA1-4539-4320-A24F-0B0184F205CF}" type="pres">
      <dgm:prSet presAssocID="{F6D535C1-76D2-43D1-B0BF-BC1C5A858AD8}" presName="posSpace" presStyleCnt="0"/>
      <dgm:spPr/>
    </dgm:pt>
    <dgm:pt modelId="{B7DB345B-CB96-4E76-8823-85D7D3F51877}" type="pres">
      <dgm:prSet presAssocID="{F6D535C1-76D2-43D1-B0BF-BC1C5A858AD8}" presName="vertFlow" presStyleCnt="0"/>
      <dgm:spPr/>
    </dgm:pt>
    <dgm:pt modelId="{192DA422-E868-4775-83A2-DBCBAFD4A208}" type="pres">
      <dgm:prSet presAssocID="{F6D535C1-76D2-43D1-B0BF-BC1C5A858AD8}" presName="topSpace" presStyleCnt="0"/>
      <dgm:spPr/>
    </dgm:pt>
    <dgm:pt modelId="{4FC8AAD3-5561-49C2-8E0D-DFB880F47540}" type="pres">
      <dgm:prSet presAssocID="{F6D535C1-76D2-43D1-B0BF-BC1C5A858AD8}" presName="firstComp" presStyleCnt="0"/>
      <dgm:spPr/>
    </dgm:pt>
    <dgm:pt modelId="{F6930925-D376-4C59-92E8-5739D0B1586B}" type="pres">
      <dgm:prSet presAssocID="{F6D535C1-76D2-43D1-B0BF-BC1C5A858AD8}" presName="firstChild" presStyleLbl="bgAccFollowNode1" presStyleIdx="0" presStyleCnt="3" custScaleX="124171"/>
      <dgm:spPr/>
      <dgm:t>
        <a:bodyPr/>
        <a:lstStyle/>
        <a:p>
          <a:endParaRPr lang="es-EC"/>
        </a:p>
      </dgm:t>
    </dgm:pt>
    <dgm:pt modelId="{76394973-7533-458E-A29D-58776382BB50}" type="pres">
      <dgm:prSet presAssocID="{F6D535C1-76D2-43D1-B0BF-BC1C5A858AD8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28EB03-5ECF-45BC-A17B-CC9CEAA2ED5E}" type="pres">
      <dgm:prSet presAssocID="{4A273649-923F-4EE4-97FE-2DE6DC476C5A}" presName="comp" presStyleCnt="0"/>
      <dgm:spPr/>
    </dgm:pt>
    <dgm:pt modelId="{8219B79B-3E98-495A-988A-0C6A1471B0DF}" type="pres">
      <dgm:prSet presAssocID="{4A273649-923F-4EE4-97FE-2DE6DC476C5A}" presName="child" presStyleLbl="bgAccFollowNode1" presStyleIdx="1" presStyleCnt="3" custScaleX="121477"/>
      <dgm:spPr/>
      <dgm:t>
        <a:bodyPr/>
        <a:lstStyle/>
        <a:p>
          <a:endParaRPr lang="es-EC"/>
        </a:p>
      </dgm:t>
    </dgm:pt>
    <dgm:pt modelId="{D4791B42-AB74-4355-BD8D-4D8119D1FEAC}" type="pres">
      <dgm:prSet presAssocID="{4A273649-923F-4EE4-97FE-2DE6DC476C5A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71FCAA-17E3-451E-8122-434D94681DE7}" type="pres">
      <dgm:prSet presAssocID="{D47EEDB6-FD73-4172-B9B8-2C14FB40143F}" presName="comp" presStyleCnt="0"/>
      <dgm:spPr/>
    </dgm:pt>
    <dgm:pt modelId="{B2F8E6F0-E035-4B2E-9770-937BAA46C033}" type="pres">
      <dgm:prSet presAssocID="{D47EEDB6-FD73-4172-B9B8-2C14FB40143F}" presName="child" presStyleLbl="bgAccFollowNode1" presStyleIdx="2" presStyleCnt="3" custScaleX="121477"/>
      <dgm:spPr/>
      <dgm:t>
        <a:bodyPr/>
        <a:lstStyle/>
        <a:p>
          <a:endParaRPr lang="es-EC"/>
        </a:p>
      </dgm:t>
    </dgm:pt>
    <dgm:pt modelId="{2DA97AB2-8C5E-4950-B09C-750CCF7FD4DA}" type="pres">
      <dgm:prSet presAssocID="{D47EEDB6-FD73-4172-B9B8-2C14FB40143F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9CE3E86-D0A0-47FA-816E-5BDCF89F3A46}" type="pres">
      <dgm:prSet presAssocID="{F6D535C1-76D2-43D1-B0BF-BC1C5A858AD8}" presName="negSpace" presStyleCnt="0"/>
      <dgm:spPr/>
    </dgm:pt>
    <dgm:pt modelId="{0CAE515E-9D6E-4C09-BD19-E555C3E70EAD}" type="pres">
      <dgm:prSet presAssocID="{F6D535C1-76D2-43D1-B0BF-BC1C5A858AD8}" presName="circle" presStyleLbl="node1" presStyleIdx="0" presStyleCnt="1" custScaleX="195898" custLinFactNeighborX="-68200"/>
      <dgm:spPr/>
      <dgm:t>
        <a:bodyPr/>
        <a:lstStyle/>
        <a:p>
          <a:endParaRPr lang="es-EC"/>
        </a:p>
      </dgm:t>
    </dgm:pt>
  </dgm:ptLst>
  <dgm:cxnLst>
    <dgm:cxn modelId="{8B17F73C-9EBD-410C-A079-A887EDCCB43B}" srcId="{F6D535C1-76D2-43D1-B0BF-BC1C5A858AD8}" destId="{F9A660A4-6EA0-4843-82F8-AD28ECFDEF31}" srcOrd="0" destOrd="0" parTransId="{81DAB3B8-B7D7-4F1F-8F4D-E3F1F77ACE90}" sibTransId="{1065EF7F-E881-439F-8D6F-BD8FDA57FBC0}"/>
    <dgm:cxn modelId="{DC14A5AA-6CF5-44C5-8CBA-D7668962635C}" type="presOf" srcId="{D47EEDB6-FD73-4172-B9B8-2C14FB40143F}" destId="{B2F8E6F0-E035-4B2E-9770-937BAA46C033}" srcOrd="0" destOrd="0" presId="urn:microsoft.com/office/officeart/2005/8/layout/hList9"/>
    <dgm:cxn modelId="{668EC609-55B4-4E46-B231-2207B66C9BB1}" type="presOf" srcId="{DF966F51-7DD6-4220-9FA6-F2CF21C34396}" destId="{42356CBD-F751-4EE3-B0FB-D1E781742869}" srcOrd="0" destOrd="0" presId="urn:microsoft.com/office/officeart/2005/8/layout/hList9"/>
    <dgm:cxn modelId="{2C1B6EDD-22C8-4835-95C2-99E799921179}" srcId="{F6D535C1-76D2-43D1-B0BF-BC1C5A858AD8}" destId="{D47EEDB6-FD73-4172-B9B8-2C14FB40143F}" srcOrd="2" destOrd="0" parTransId="{80C144EA-4D2F-4EEC-BA27-246430C7C32C}" sibTransId="{63F4C1B4-8401-40A1-B408-D6198B6B219E}"/>
    <dgm:cxn modelId="{BE5EFD50-BBC5-42EC-A81C-C0702C813715}" type="presOf" srcId="{4A273649-923F-4EE4-97FE-2DE6DC476C5A}" destId="{8219B79B-3E98-495A-988A-0C6A1471B0DF}" srcOrd="0" destOrd="0" presId="urn:microsoft.com/office/officeart/2005/8/layout/hList9"/>
    <dgm:cxn modelId="{D6D6B4A2-08C6-406C-8BE6-98037A9F193A}" type="presOf" srcId="{D47EEDB6-FD73-4172-B9B8-2C14FB40143F}" destId="{2DA97AB2-8C5E-4950-B09C-750CCF7FD4DA}" srcOrd="1" destOrd="0" presId="urn:microsoft.com/office/officeart/2005/8/layout/hList9"/>
    <dgm:cxn modelId="{DF22F8E6-4966-4CAF-B341-2B6D8452CDF2}" type="presOf" srcId="{F9A660A4-6EA0-4843-82F8-AD28ECFDEF31}" destId="{76394973-7533-458E-A29D-58776382BB50}" srcOrd="1" destOrd="0" presId="urn:microsoft.com/office/officeart/2005/8/layout/hList9"/>
    <dgm:cxn modelId="{8177245B-56E2-4BD3-896A-3DCFC49D05B8}" type="presOf" srcId="{F6D535C1-76D2-43D1-B0BF-BC1C5A858AD8}" destId="{0CAE515E-9D6E-4C09-BD19-E555C3E70EAD}" srcOrd="0" destOrd="0" presId="urn:microsoft.com/office/officeart/2005/8/layout/hList9"/>
    <dgm:cxn modelId="{CE0C8FEA-F618-4CBE-8199-91D9CC02202F}" type="presOf" srcId="{4A273649-923F-4EE4-97FE-2DE6DC476C5A}" destId="{D4791B42-AB74-4355-BD8D-4D8119D1FEAC}" srcOrd="1" destOrd="0" presId="urn:microsoft.com/office/officeart/2005/8/layout/hList9"/>
    <dgm:cxn modelId="{B1AD528D-2656-439D-8FD0-870E6BC9612A}" type="presOf" srcId="{F9A660A4-6EA0-4843-82F8-AD28ECFDEF31}" destId="{F6930925-D376-4C59-92E8-5739D0B1586B}" srcOrd="0" destOrd="0" presId="urn:microsoft.com/office/officeart/2005/8/layout/hList9"/>
    <dgm:cxn modelId="{966C4144-871B-4414-95C5-C07D9E264016}" srcId="{F6D535C1-76D2-43D1-B0BF-BC1C5A858AD8}" destId="{4A273649-923F-4EE4-97FE-2DE6DC476C5A}" srcOrd="1" destOrd="0" parTransId="{3905378F-388A-448D-84A4-1A419A4A4C6F}" sibTransId="{834A2B60-6DE4-4C17-8830-A0D0F81A9F34}"/>
    <dgm:cxn modelId="{16EF857A-00C6-44CE-A476-AA41F2A91758}" srcId="{DF966F51-7DD6-4220-9FA6-F2CF21C34396}" destId="{F6D535C1-76D2-43D1-B0BF-BC1C5A858AD8}" srcOrd="0" destOrd="0" parTransId="{B5FCA9A4-A5F4-48DE-9452-5F69F02FCC88}" sibTransId="{1FAB7E94-D4EA-4A7D-8CBD-8787432F9ECC}"/>
    <dgm:cxn modelId="{D4029D27-FF60-48F8-851F-036AC82D0E35}" type="presParOf" srcId="{42356CBD-F751-4EE3-B0FB-D1E781742869}" destId="{800B4DA1-4539-4320-A24F-0B0184F205CF}" srcOrd="0" destOrd="0" presId="urn:microsoft.com/office/officeart/2005/8/layout/hList9"/>
    <dgm:cxn modelId="{38A07645-4281-4487-8AAF-B281709A7105}" type="presParOf" srcId="{42356CBD-F751-4EE3-B0FB-D1E781742869}" destId="{B7DB345B-CB96-4E76-8823-85D7D3F51877}" srcOrd="1" destOrd="0" presId="urn:microsoft.com/office/officeart/2005/8/layout/hList9"/>
    <dgm:cxn modelId="{3163A5F9-DB5C-4618-AE79-580D4D4E20E7}" type="presParOf" srcId="{B7DB345B-CB96-4E76-8823-85D7D3F51877}" destId="{192DA422-E868-4775-83A2-DBCBAFD4A208}" srcOrd="0" destOrd="0" presId="urn:microsoft.com/office/officeart/2005/8/layout/hList9"/>
    <dgm:cxn modelId="{E99D0972-B963-4DEE-83FF-9FBB201EC9D1}" type="presParOf" srcId="{B7DB345B-CB96-4E76-8823-85D7D3F51877}" destId="{4FC8AAD3-5561-49C2-8E0D-DFB880F47540}" srcOrd="1" destOrd="0" presId="urn:microsoft.com/office/officeart/2005/8/layout/hList9"/>
    <dgm:cxn modelId="{4278716C-4A39-4AED-A206-2377569169B0}" type="presParOf" srcId="{4FC8AAD3-5561-49C2-8E0D-DFB880F47540}" destId="{F6930925-D376-4C59-92E8-5739D0B1586B}" srcOrd="0" destOrd="0" presId="urn:microsoft.com/office/officeart/2005/8/layout/hList9"/>
    <dgm:cxn modelId="{DB2FE85A-3EA7-4C8B-8B58-E9CC26BD8457}" type="presParOf" srcId="{4FC8AAD3-5561-49C2-8E0D-DFB880F47540}" destId="{76394973-7533-458E-A29D-58776382BB50}" srcOrd="1" destOrd="0" presId="urn:microsoft.com/office/officeart/2005/8/layout/hList9"/>
    <dgm:cxn modelId="{5D2E2B06-9D45-49E3-952D-8245F4945F94}" type="presParOf" srcId="{B7DB345B-CB96-4E76-8823-85D7D3F51877}" destId="{FB28EB03-5ECF-45BC-A17B-CC9CEAA2ED5E}" srcOrd="2" destOrd="0" presId="urn:microsoft.com/office/officeart/2005/8/layout/hList9"/>
    <dgm:cxn modelId="{12E33CFE-76E1-46C8-929F-34A1849802AF}" type="presParOf" srcId="{FB28EB03-5ECF-45BC-A17B-CC9CEAA2ED5E}" destId="{8219B79B-3E98-495A-988A-0C6A1471B0DF}" srcOrd="0" destOrd="0" presId="urn:microsoft.com/office/officeart/2005/8/layout/hList9"/>
    <dgm:cxn modelId="{82F2A815-A7F3-4CA8-9AED-127F32964355}" type="presParOf" srcId="{FB28EB03-5ECF-45BC-A17B-CC9CEAA2ED5E}" destId="{D4791B42-AB74-4355-BD8D-4D8119D1FEAC}" srcOrd="1" destOrd="0" presId="urn:microsoft.com/office/officeart/2005/8/layout/hList9"/>
    <dgm:cxn modelId="{19E581A4-2B6E-4701-9222-6B8E3A977329}" type="presParOf" srcId="{B7DB345B-CB96-4E76-8823-85D7D3F51877}" destId="{AB71FCAA-17E3-451E-8122-434D94681DE7}" srcOrd="3" destOrd="0" presId="urn:microsoft.com/office/officeart/2005/8/layout/hList9"/>
    <dgm:cxn modelId="{A1188762-1DE3-4A57-97B7-5020ACD892CE}" type="presParOf" srcId="{AB71FCAA-17E3-451E-8122-434D94681DE7}" destId="{B2F8E6F0-E035-4B2E-9770-937BAA46C033}" srcOrd="0" destOrd="0" presId="urn:microsoft.com/office/officeart/2005/8/layout/hList9"/>
    <dgm:cxn modelId="{507BFBE2-0C69-4FD1-842F-691A257EA1D8}" type="presParOf" srcId="{AB71FCAA-17E3-451E-8122-434D94681DE7}" destId="{2DA97AB2-8C5E-4950-B09C-750CCF7FD4DA}" srcOrd="1" destOrd="0" presId="urn:microsoft.com/office/officeart/2005/8/layout/hList9"/>
    <dgm:cxn modelId="{E37E233F-6363-48B6-9CDA-3813017D2A37}" type="presParOf" srcId="{42356CBD-F751-4EE3-B0FB-D1E781742869}" destId="{09CE3E86-D0A0-47FA-816E-5BDCF89F3A46}" srcOrd="2" destOrd="0" presId="urn:microsoft.com/office/officeart/2005/8/layout/hList9"/>
    <dgm:cxn modelId="{9E0588D1-B1CD-403B-8450-C4AD1936773F}" type="presParOf" srcId="{42356CBD-F751-4EE3-B0FB-D1E781742869}" destId="{0CAE515E-9D6E-4C09-BD19-E555C3E70EAD}" srcOrd="3" destOrd="0" presId="urn:microsoft.com/office/officeart/2005/8/layout/hList9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4B0BD7-C962-480A-A667-77BBD746A540}" type="doc">
      <dgm:prSet loTypeId="urn:microsoft.com/office/officeart/2008/layout/BubblePictureList" loCatId="pictur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B6F46E9-B2C5-4670-BAE3-D751A0119C53}">
      <dgm:prSet phldrT="[Texto]"/>
      <dgm:spPr/>
      <dgm:t>
        <a:bodyPr/>
        <a:lstStyle/>
        <a:p>
          <a:r>
            <a:rPr lang="es-EC" dirty="0" smtClean="0"/>
            <a:t>El artículo 85 de la Constitución de la República del Ecuador</a:t>
          </a:r>
          <a:endParaRPr lang="es-EC" dirty="0"/>
        </a:p>
      </dgm:t>
    </dgm:pt>
    <dgm:pt modelId="{C4FD3E56-A27C-40B1-B581-F2560BD516B4}" type="parTrans" cxnId="{1EB94F28-5339-414D-AFBA-6ABBCB6CE725}">
      <dgm:prSet/>
      <dgm:spPr/>
      <dgm:t>
        <a:bodyPr/>
        <a:lstStyle/>
        <a:p>
          <a:endParaRPr lang="es-EC"/>
        </a:p>
      </dgm:t>
    </dgm:pt>
    <dgm:pt modelId="{6544019F-4CE6-4F39-8A12-79590901F4A8}" type="sibTrans" cxnId="{1EB94F28-5339-414D-AFBA-6ABBCB6CE725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D83C6D7B-F186-4E89-81B6-BB75DFD1D004}">
      <dgm:prSet phldrT="[Texto]"/>
      <dgm:spPr/>
      <dgm:t>
        <a:bodyPr/>
        <a:lstStyle/>
        <a:p>
          <a:r>
            <a:rPr lang="es-EC" dirty="0" smtClean="0"/>
            <a:t>Decreto Ejecutivo No. 618 </a:t>
          </a:r>
          <a:endParaRPr lang="es-EC" dirty="0"/>
        </a:p>
      </dgm:t>
    </dgm:pt>
    <dgm:pt modelId="{B98AD03F-12F4-4BC4-9CC8-238C30B7A0CE}" type="parTrans" cxnId="{B85982B1-0B2B-436F-9721-0EEF36113661}">
      <dgm:prSet/>
      <dgm:spPr/>
      <dgm:t>
        <a:bodyPr/>
        <a:lstStyle/>
        <a:p>
          <a:endParaRPr lang="es-EC"/>
        </a:p>
      </dgm:t>
    </dgm:pt>
    <dgm:pt modelId="{8FBB3EB0-E15D-4A7A-B286-B7591FA63B4F}" type="sibTrans" cxnId="{B85982B1-0B2B-436F-9721-0EEF36113661}">
      <dgm:prSet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21BAD4FB-2A0E-4D21-84E6-7B9082AA55BB}">
      <dgm:prSet phldrT="[Texto]"/>
      <dgm:spPr/>
      <dgm:t>
        <a:bodyPr/>
        <a:lstStyle/>
        <a:p>
          <a:r>
            <a:rPr lang="es-EC" dirty="0" smtClean="0"/>
            <a:t>Necesidades identificadas por la Gerencia del HANM</a:t>
          </a:r>
          <a:endParaRPr lang="es-EC" dirty="0"/>
        </a:p>
      </dgm:t>
    </dgm:pt>
    <dgm:pt modelId="{76039353-6496-4D9C-9586-0E316617532C}" type="parTrans" cxnId="{7C5AE4A1-B492-4388-B215-0AF229AFE0F7}">
      <dgm:prSet/>
      <dgm:spPr/>
      <dgm:t>
        <a:bodyPr/>
        <a:lstStyle/>
        <a:p>
          <a:endParaRPr lang="es-EC"/>
        </a:p>
      </dgm:t>
    </dgm:pt>
    <dgm:pt modelId="{0391179A-B08E-4EA1-8F94-9417B183210B}" type="sibTrans" cxnId="{7C5AE4A1-B492-4388-B215-0AF229AFE0F7}">
      <dgm:prSet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600E93AE-2B25-4ED6-BD94-5C02EC6F6913}" type="pres">
      <dgm:prSet presAssocID="{614B0BD7-C962-480A-A667-77BBD746A540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s-EC"/>
        </a:p>
      </dgm:t>
    </dgm:pt>
    <dgm:pt modelId="{09338385-0283-4ADC-95B4-BF3958627A85}" type="pres">
      <dgm:prSet presAssocID="{5B6F46E9-B2C5-4670-BAE3-D751A0119C53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4599AA0-41CF-4822-9A34-81414C393D6B}" type="pres">
      <dgm:prSet presAssocID="{5B6F46E9-B2C5-4670-BAE3-D751A0119C53}" presName="image_accent_1" presStyleCnt="0"/>
      <dgm:spPr/>
    </dgm:pt>
    <dgm:pt modelId="{0CA2CAB1-7851-4148-8C30-DF25E1A9A0AA}" type="pres">
      <dgm:prSet presAssocID="{5B6F46E9-B2C5-4670-BAE3-D751A0119C53}" presName="imageAccentRepeatNode" presStyleLbl="alignNode1" presStyleIdx="0" presStyleCnt="6"/>
      <dgm:spPr/>
    </dgm:pt>
    <dgm:pt modelId="{DC3AD5AE-25F5-4A97-919B-02C89391B883}" type="pres">
      <dgm:prSet presAssocID="{5B6F46E9-B2C5-4670-BAE3-D751A0119C53}" presName="accent_1" presStyleLbl="alignNode1" presStyleIdx="1" presStyleCnt="6"/>
      <dgm:spPr/>
    </dgm:pt>
    <dgm:pt modelId="{82E8F248-E738-4987-BE77-5A608F7D4265}" type="pres">
      <dgm:prSet presAssocID="{6544019F-4CE6-4F39-8A12-79590901F4A8}" presName="image_1" presStyleCnt="0"/>
      <dgm:spPr/>
    </dgm:pt>
    <dgm:pt modelId="{40503545-244C-46D1-9B66-4D0C1A27CE83}" type="pres">
      <dgm:prSet presAssocID="{6544019F-4CE6-4F39-8A12-79590901F4A8}" presName="imageRepeatNode" presStyleLbl="fgImgPlace1" presStyleIdx="0" presStyleCnt="3"/>
      <dgm:spPr/>
      <dgm:t>
        <a:bodyPr/>
        <a:lstStyle/>
        <a:p>
          <a:endParaRPr lang="es-EC"/>
        </a:p>
      </dgm:t>
    </dgm:pt>
    <dgm:pt modelId="{13E53648-8827-4C78-91FC-19382717737E}" type="pres">
      <dgm:prSet presAssocID="{D83C6D7B-F186-4E89-81B6-BB75DFD1D004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2D62654-0F91-4F34-9B7E-BD25AB1FC1C3}" type="pres">
      <dgm:prSet presAssocID="{D83C6D7B-F186-4E89-81B6-BB75DFD1D004}" presName="image_accent_2" presStyleCnt="0"/>
      <dgm:spPr/>
    </dgm:pt>
    <dgm:pt modelId="{26E1DA70-F888-424B-9906-87F068202A6C}" type="pres">
      <dgm:prSet presAssocID="{D83C6D7B-F186-4E89-81B6-BB75DFD1D004}" presName="imageAccentRepeatNode" presStyleLbl="alignNode1" presStyleIdx="2" presStyleCnt="6"/>
      <dgm:spPr/>
    </dgm:pt>
    <dgm:pt modelId="{5711B6E2-E9ED-4D5C-A3D2-97A64FD54553}" type="pres">
      <dgm:prSet presAssocID="{8FBB3EB0-E15D-4A7A-B286-B7591FA63B4F}" presName="image_2" presStyleCnt="0"/>
      <dgm:spPr/>
    </dgm:pt>
    <dgm:pt modelId="{34FECC9A-34B3-447B-B4AC-4C893F41F83F}" type="pres">
      <dgm:prSet presAssocID="{8FBB3EB0-E15D-4A7A-B286-B7591FA63B4F}" presName="imageRepeatNode" presStyleLbl="fgImgPlace1" presStyleIdx="1" presStyleCnt="3"/>
      <dgm:spPr/>
      <dgm:t>
        <a:bodyPr/>
        <a:lstStyle/>
        <a:p>
          <a:endParaRPr lang="es-EC"/>
        </a:p>
      </dgm:t>
    </dgm:pt>
    <dgm:pt modelId="{3FEFA83B-03BD-499E-8AD0-B755C99C8D2D}" type="pres">
      <dgm:prSet presAssocID="{21BAD4FB-2A0E-4D21-84E6-7B9082AA55BB}" presName="image_accent_3" presStyleCnt="0"/>
      <dgm:spPr/>
    </dgm:pt>
    <dgm:pt modelId="{7E37071C-75EE-4612-88F3-714E6E39C59E}" type="pres">
      <dgm:prSet presAssocID="{21BAD4FB-2A0E-4D21-84E6-7B9082AA55BB}" presName="imageAccentRepeatNode" presStyleLbl="alignNode1" presStyleIdx="3" presStyleCnt="6"/>
      <dgm:spPr/>
    </dgm:pt>
    <dgm:pt modelId="{368D162F-BD95-485A-82DC-01F348A424EC}" type="pres">
      <dgm:prSet presAssocID="{21BAD4FB-2A0E-4D21-84E6-7B9082AA55BB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0452DD2-634D-4F08-B04B-27BA8F812169}" type="pres">
      <dgm:prSet presAssocID="{21BAD4FB-2A0E-4D21-84E6-7B9082AA55BB}" presName="accent_2" presStyleLbl="alignNode1" presStyleIdx="4" presStyleCnt="6"/>
      <dgm:spPr/>
    </dgm:pt>
    <dgm:pt modelId="{E391709E-6E6B-4763-91B7-EDD112F7D6FE}" type="pres">
      <dgm:prSet presAssocID="{21BAD4FB-2A0E-4D21-84E6-7B9082AA55BB}" presName="accent_3" presStyleLbl="alignNode1" presStyleIdx="5" presStyleCnt="6"/>
      <dgm:spPr/>
    </dgm:pt>
    <dgm:pt modelId="{6C0F223B-736D-4516-BFF4-1220A26A311E}" type="pres">
      <dgm:prSet presAssocID="{0391179A-B08E-4EA1-8F94-9417B183210B}" presName="image_3" presStyleCnt="0"/>
      <dgm:spPr/>
    </dgm:pt>
    <dgm:pt modelId="{186BD2FF-E9A7-4068-8C67-75C4A82AC0F3}" type="pres">
      <dgm:prSet presAssocID="{0391179A-B08E-4EA1-8F94-9417B183210B}" presName="imageRepeatNode" presStyleLbl="fgImgPlace1" presStyleIdx="2" presStyleCnt="3"/>
      <dgm:spPr/>
      <dgm:t>
        <a:bodyPr/>
        <a:lstStyle/>
        <a:p>
          <a:endParaRPr lang="es-EC"/>
        </a:p>
      </dgm:t>
    </dgm:pt>
  </dgm:ptLst>
  <dgm:cxnLst>
    <dgm:cxn modelId="{870E68CD-4288-4E45-B6D4-E8372B5F64EC}" type="presOf" srcId="{5B6F46E9-B2C5-4670-BAE3-D751A0119C53}" destId="{09338385-0283-4ADC-95B4-BF3958627A85}" srcOrd="0" destOrd="0" presId="urn:microsoft.com/office/officeart/2008/layout/BubblePictureList"/>
    <dgm:cxn modelId="{B85982B1-0B2B-436F-9721-0EEF36113661}" srcId="{614B0BD7-C962-480A-A667-77BBD746A540}" destId="{D83C6D7B-F186-4E89-81B6-BB75DFD1D004}" srcOrd="1" destOrd="0" parTransId="{B98AD03F-12F4-4BC4-9CC8-238C30B7A0CE}" sibTransId="{8FBB3EB0-E15D-4A7A-B286-B7591FA63B4F}"/>
    <dgm:cxn modelId="{39D9F3D6-6BD6-43DD-8F77-72A01E6A0CDF}" type="presOf" srcId="{614B0BD7-C962-480A-A667-77BBD746A540}" destId="{600E93AE-2B25-4ED6-BD94-5C02EC6F6913}" srcOrd="0" destOrd="0" presId="urn:microsoft.com/office/officeart/2008/layout/BubblePictureList"/>
    <dgm:cxn modelId="{03F25CC6-9E10-404C-A6B9-765065534441}" type="presOf" srcId="{21BAD4FB-2A0E-4D21-84E6-7B9082AA55BB}" destId="{368D162F-BD95-485A-82DC-01F348A424EC}" srcOrd="0" destOrd="0" presId="urn:microsoft.com/office/officeart/2008/layout/BubblePictureList"/>
    <dgm:cxn modelId="{90E92F47-BF60-40D8-8949-D2757507C775}" type="presOf" srcId="{D83C6D7B-F186-4E89-81B6-BB75DFD1D004}" destId="{13E53648-8827-4C78-91FC-19382717737E}" srcOrd="0" destOrd="0" presId="urn:microsoft.com/office/officeart/2008/layout/BubblePictureList"/>
    <dgm:cxn modelId="{9F0A62C6-4169-4104-BC22-7E7C6055DA6A}" type="presOf" srcId="{0391179A-B08E-4EA1-8F94-9417B183210B}" destId="{186BD2FF-E9A7-4068-8C67-75C4A82AC0F3}" srcOrd="0" destOrd="0" presId="urn:microsoft.com/office/officeart/2008/layout/BubblePictureList"/>
    <dgm:cxn modelId="{ECA1A0A3-6CB3-4593-ADBE-E262E08BE1A2}" type="presOf" srcId="{8FBB3EB0-E15D-4A7A-B286-B7591FA63B4F}" destId="{34FECC9A-34B3-447B-B4AC-4C893F41F83F}" srcOrd="0" destOrd="0" presId="urn:microsoft.com/office/officeart/2008/layout/BubblePictureList"/>
    <dgm:cxn modelId="{7C5AE4A1-B492-4388-B215-0AF229AFE0F7}" srcId="{614B0BD7-C962-480A-A667-77BBD746A540}" destId="{21BAD4FB-2A0E-4D21-84E6-7B9082AA55BB}" srcOrd="2" destOrd="0" parTransId="{76039353-6496-4D9C-9586-0E316617532C}" sibTransId="{0391179A-B08E-4EA1-8F94-9417B183210B}"/>
    <dgm:cxn modelId="{338F616C-E808-4CB8-9780-9E724481B4A4}" type="presOf" srcId="{6544019F-4CE6-4F39-8A12-79590901F4A8}" destId="{40503545-244C-46D1-9B66-4D0C1A27CE83}" srcOrd="0" destOrd="0" presId="urn:microsoft.com/office/officeart/2008/layout/BubblePictureList"/>
    <dgm:cxn modelId="{1EB94F28-5339-414D-AFBA-6ABBCB6CE725}" srcId="{614B0BD7-C962-480A-A667-77BBD746A540}" destId="{5B6F46E9-B2C5-4670-BAE3-D751A0119C53}" srcOrd="0" destOrd="0" parTransId="{C4FD3E56-A27C-40B1-B581-F2560BD516B4}" sibTransId="{6544019F-4CE6-4F39-8A12-79590901F4A8}"/>
    <dgm:cxn modelId="{DBE231F1-5C5F-47FA-BAED-F242D3BAD983}" type="presParOf" srcId="{600E93AE-2B25-4ED6-BD94-5C02EC6F6913}" destId="{09338385-0283-4ADC-95B4-BF3958627A85}" srcOrd="0" destOrd="0" presId="urn:microsoft.com/office/officeart/2008/layout/BubblePictureList"/>
    <dgm:cxn modelId="{716360FA-3767-4A89-967E-A8C10259156F}" type="presParOf" srcId="{600E93AE-2B25-4ED6-BD94-5C02EC6F6913}" destId="{74599AA0-41CF-4822-9A34-81414C393D6B}" srcOrd="1" destOrd="0" presId="urn:microsoft.com/office/officeart/2008/layout/BubblePictureList"/>
    <dgm:cxn modelId="{EFB02416-0538-4B3D-9F92-6FB3473EE19D}" type="presParOf" srcId="{74599AA0-41CF-4822-9A34-81414C393D6B}" destId="{0CA2CAB1-7851-4148-8C30-DF25E1A9A0AA}" srcOrd="0" destOrd="0" presId="urn:microsoft.com/office/officeart/2008/layout/BubblePictureList"/>
    <dgm:cxn modelId="{65FA0F0D-B018-4FDD-A43A-04091D883BA5}" type="presParOf" srcId="{600E93AE-2B25-4ED6-BD94-5C02EC6F6913}" destId="{DC3AD5AE-25F5-4A97-919B-02C89391B883}" srcOrd="2" destOrd="0" presId="urn:microsoft.com/office/officeart/2008/layout/BubblePictureList"/>
    <dgm:cxn modelId="{5EFF2FA9-CF50-49CC-9427-97DB7E2C16E0}" type="presParOf" srcId="{600E93AE-2B25-4ED6-BD94-5C02EC6F6913}" destId="{82E8F248-E738-4987-BE77-5A608F7D4265}" srcOrd="3" destOrd="0" presId="urn:microsoft.com/office/officeart/2008/layout/BubblePictureList"/>
    <dgm:cxn modelId="{DD2CE917-F4A4-4318-B15C-CA1F2A353695}" type="presParOf" srcId="{82E8F248-E738-4987-BE77-5A608F7D4265}" destId="{40503545-244C-46D1-9B66-4D0C1A27CE83}" srcOrd="0" destOrd="0" presId="urn:microsoft.com/office/officeart/2008/layout/BubblePictureList"/>
    <dgm:cxn modelId="{BA0F426E-18F8-4D09-9A8E-C0F11B9B2166}" type="presParOf" srcId="{600E93AE-2B25-4ED6-BD94-5C02EC6F6913}" destId="{13E53648-8827-4C78-91FC-19382717737E}" srcOrd="4" destOrd="0" presId="urn:microsoft.com/office/officeart/2008/layout/BubblePictureList"/>
    <dgm:cxn modelId="{C16E72A2-DB72-4FAC-BF53-C588A682741C}" type="presParOf" srcId="{600E93AE-2B25-4ED6-BD94-5C02EC6F6913}" destId="{92D62654-0F91-4F34-9B7E-BD25AB1FC1C3}" srcOrd="5" destOrd="0" presId="urn:microsoft.com/office/officeart/2008/layout/BubblePictureList"/>
    <dgm:cxn modelId="{CDEAAB7B-7DB2-4DEE-AD20-18E1E6A41049}" type="presParOf" srcId="{92D62654-0F91-4F34-9B7E-BD25AB1FC1C3}" destId="{26E1DA70-F888-424B-9906-87F068202A6C}" srcOrd="0" destOrd="0" presId="urn:microsoft.com/office/officeart/2008/layout/BubblePictureList"/>
    <dgm:cxn modelId="{81844621-AF8F-41DD-B82B-13DDF1231C7C}" type="presParOf" srcId="{600E93AE-2B25-4ED6-BD94-5C02EC6F6913}" destId="{5711B6E2-E9ED-4D5C-A3D2-97A64FD54553}" srcOrd="6" destOrd="0" presId="urn:microsoft.com/office/officeart/2008/layout/BubblePictureList"/>
    <dgm:cxn modelId="{7ED1BE1C-39D0-46FD-8A1C-E4B8247301B5}" type="presParOf" srcId="{5711B6E2-E9ED-4D5C-A3D2-97A64FD54553}" destId="{34FECC9A-34B3-447B-B4AC-4C893F41F83F}" srcOrd="0" destOrd="0" presId="urn:microsoft.com/office/officeart/2008/layout/BubblePictureList"/>
    <dgm:cxn modelId="{7D4140E5-74D8-47A5-9A49-AA9E77E33F08}" type="presParOf" srcId="{600E93AE-2B25-4ED6-BD94-5C02EC6F6913}" destId="{3FEFA83B-03BD-499E-8AD0-B755C99C8D2D}" srcOrd="7" destOrd="0" presId="urn:microsoft.com/office/officeart/2008/layout/BubblePictureList"/>
    <dgm:cxn modelId="{81128CE4-8AB9-453F-94D4-2D53D1112C24}" type="presParOf" srcId="{3FEFA83B-03BD-499E-8AD0-B755C99C8D2D}" destId="{7E37071C-75EE-4612-88F3-714E6E39C59E}" srcOrd="0" destOrd="0" presId="urn:microsoft.com/office/officeart/2008/layout/BubblePictureList"/>
    <dgm:cxn modelId="{DD5ACC90-D1BC-4863-8E94-F9A899E8DAD2}" type="presParOf" srcId="{600E93AE-2B25-4ED6-BD94-5C02EC6F6913}" destId="{368D162F-BD95-485A-82DC-01F348A424EC}" srcOrd="8" destOrd="0" presId="urn:microsoft.com/office/officeart/2008/layout/BubblePictureList"/>
    <dgm:cxn modelId="{903E6FE8-A070-4E0D-8443-ECC7A45818C4}" type="presParOf" srcId="{600E93AE-2B25-4ED6-BD94-5C02EC6F6913}" destId="{D0452DD2-634D-4F08-B04B-27BA8F812169}" srcOrd="9" destOrd="0" presId="urn:microsoft.com/office/officeart/2008/layout/BubblePictureList"/>
    <dgm:cxn modelId="{34E9B610-849A-47CD-AAF7-7E3DE453CE14}" type="presParOf" srcId="{600E93AE-2B25-4ED6-BD94-5C02EC6F6913}" destId="{E391709E-6E6B-4763-91B7-EDD112F7D6FE}" srcOrd="10" destOrd="0" presId="urn:microsoft.com/office/officeart/2008/layout/BubblePictureList"/>
    <dgm:cxn modelId="{A2D65C1F-604D-4CE6-B244-BDD1550C51F8}" type="presParOf" srcId="{600E93AE-2B25-4ED6-BD94-5C02EC6F6913}" destId="{6C0F223B-736D-4516-BFF4-1220A26A311E}" srcOrd="11" destOrd="0" presId="urn:microsoft.com/office/officeart/2008/layout/BubblePictureList"/>
    <dgm:cxn modelId="{3E091AF3-5654-4A80-A71A-EF74A42B94A0}" type="presParOf" srcId="{6C0F223B-736D-4516-BFF4-1220A26A311E}" destId="{186BD2FF-E9A7-4068-8C67-75C4A82AC0F3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7C39D9-CB38-4E92-B864-59256105CC49}" type="doc">
      <dgm:prSet loTypeId="urn:microsoft.com/office/officeart/2011/layout/CircleProcess" loCatId="officeonlin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41B4A15-E812-4342-9137-213E82634FFB}">
      <dgm:prSet phldrT="[Texto]" custT="1"/>
      <dgm:spPr/>
      <dgm:t>
        <a:bodyPr/>
        <a:lstStyle/>
        <a:p>
          <a:r>
            <a:rPr lang="es-EC" sz="1600" dirty="0" smtClean="0"/>
            <a:t>Empezó a funcionar desde 1882 con el nombre de Hospital de Jesús</a:t>
          </a:r>
          <a:endParaRPr lang="es-EC" sz="1600" dirty="0"/>
        </a:p>
      </dgm:t>
    </dgm:pt>
    <dgm:pt modelId="{38FAF0A7-3FD1-4851-BB6B-90CA18B7B71F}" type="parTrans" cxnId="{1CCFB27F-170B-4071-B5AC-D250025E0691}">
      <dgm:prSet/>
      <dgm:spPr/>
      <dgm:t>
        <a:bodyPr/>
        <a:lstStyle/>
        <a:p>
          <a:endParaRPr lang="es-EC" sz="2400"/>
        </a:p>
      </dgm:t>
    </dgm:pt>
    <dgm:pt modelId="{FAF78440-C89A-43DF-AA42-6043EC577390}" type="sibTrans" cxnId="{1CCFB27F-170B-4071-B5AC-D250025E0691}">
      <dgm:prSet/>
      <dgm:spPr/>
      <dgm:t>
        <a:bodyPr/>
        <a:lstStyle/>
        <a:p>
          <a:endParaRPr lang="es-EC" sz="2400"/>
        </a:p>
      </dgm:t>
    </dgm:pt>
    <dgm:pt modelId="{118E5164-9377-4C57-AD3B-A085BF3CDBE5}">
      <dgm:prSet phldrT="[Texto]" custT="1"/>
      <dgm:spPr/>
      <dgm:t>
        <a:bodyPr/>
        <a:lstStyle/>
        <a:p>
          <a:r>
            <a:rPr lang="es-EC" sz="1600" dirty="0" smtClean="0"/>
            <a:t>13 de junio de 1992 con el nombre de “Hospital Alfredo Noboa Montenegro”</a:t>
          </a:r>
          <a:endParaRPr lang="es-EC" sz="1600" dirty="0"/>
        </a:p>
      </dgm:t>
    </dgm:pt>
    <dgm:pt modelId="{2C978656-2B2C-4206-925B-A77AE14FDA87}" type="parTrans" cxnId="{CBBF2902-2465-4AAC-BA81-678D84BE327E}">
      <dgm:prSet/>
      <dgm:spPr/>
      <dgm:t>
        <a:bodyPr/>
        <a:lstStyle/>
        <a:p>
          <a:endParaRPr lang="es-EC" sz="2400"/>
        </a:p>
      </dgm:t>
    </dgm:pt>
    <dgm:pt modelId="{AF2F6087-2128-4DAE-9371-BE98BB6A7168}" type="sibTrans" cxnId="{CBBF2902-2465-4AAC-BA81-678D84BE327E}">
      <dgm:prSet/>
      <dgm:spPr/>
      <dgm:t>
        <a:bodyPr/>
        <a:lstStyle/>
        <a:p>
          <a:endParaRPr lang="es-EC" sz="2400"/>
        </a:p>
      </dgm:t>
    </dgm:pt>
    <dgm:pt modelId="{A6DA3311-C0EB-4F43-9E9B-787DA8BDD310}" type="pres">
      <dgm:prSet presAssocID="{FD7C39D9-CB38-4E92-B864-59256105CC49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BBE8C4EA-5FB9-4570-80AA-C421FA3BED31}" type="pres">
      <dgm:prSet presAssocID="{118E5164-9377-4C57-AD3B-A085BF3CDBE5}" presName="Accent2" presStyleCnt="0"/>
      <dgm:spPr/>
    </dgm:pt>
    <dgm:pt modelId="{743E4154-E4B3-4228-9434-36B312984BBE}" type="pres">
      <dgm:prSet presAssocID="{118E5164-9377-4C57-AD3B-A085BF3CDBE5}" presName="Accent" presStyleLbl="node1" presStyleIdx="0" presStyleCnt="2"/>
      <dgm:spPr/>
    </dgm:pt>
    <dgm:pt modelId="{051602C1-8F4E-467A-854A-A4838F57F607}" type="pres">
      <dgm:prSet presAssocID="{118E5164-9377-4C57-AD3B-A085BF3CDBE5}" presName="ParentBackground2" presStyleCnt="0"/>
      <dgm:spPr/>
    </dgm:pt>
    <dgm:pt modelId="{75A18354-D261-45C1-BC6F-02E20ADE50AA}" type="pres">
      <dgm:prSet presAssocID="{118E5164-9377-4C57-AD3B-A085BF3CDBE5}" presName="ParentBackground" presStyleLbl="fgAcc1" presStyleIdx="0" presStyleCnt="2"/>
      <dgm:spPr/>
      <dgm:t>
        <a:bodyPr/>
        <a:lstStyle/>
        <a:p>
          <a:endParaRPr lang="es-EC"/>
        </a:p>
      </dgm:t>
    </dgm:pt>
    <dgm:pt modelId="{98AE91E8-2026-4A2D-8AB3-30139E98C6E0}" type="pres">
      <dgm:prSet presAssocID="{118E5164-9377-4C57-AD3B-A085BF3CDBE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A267BD4-7BE8-43F9-BA37-1FEE00CE0CD6}" type="pres">
      <dgm:prSet presAssocID="{441B4A15-E812-4342-9137-213E82634FFB}" presName="Accent1" presStyleCnt="0"/>
      <dgm:spPr/>
    </dgm:pt>
    <dgm:pt modelId="{782F430E-2AD9-4E8B-ADFD-0FF42A226265}" type="pres">
      <dgm:prSet presAssocID="{441B4A15-E812-4342-9137-213E82634FFB}" presName="Accent" presStyleLbl="node1" presStyleIdx="1" presStyleCnt="2"/>
      <dgm:spPr/>
    </dgm:pt>
    <dgm:pt modelId="{10B9A966-CF90-4CEF-880E-6FD8BD651043}" type="pres">
      <dgm:prSet presAssocID="{441B4A15-E812-4342-9137-213E82634FFB}" presName="ParentBackground1" presStyleCnt="0"/>
      <dgm:spPr/>
    </dgm:pt>
    <dgm:pt modelId="{67530FAB-4A31-40A4-BB05-BD049692765A}" type="pres">
      <dgm:prSet presAssocID="{441B4A15-E812-4342-9137-213E82634FFB}" presName="ParentBackground" presStyleLbl="fgAcc1" presStyleIdx="1" presStyleCnt="2"/>
      <dgm:spPr/>
      <dgm:t>
        <a:bodyPr/>
        <a:lstStyle/>
        <a:p>
          <a:endParaRPr lang="es-EC"/>
        </a:p>
      </dgm:t>
    </dgm:pt>
    <dgm:pt modelId="{304D99A0-16D2-4FD2-A151-E259B3065B6F}" type="pres">
      <dgm:prSet presAssocID="{441B4A15-E812-4342-9137-213E82634FFB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BB3C668-0AFF-4E37-8189-E32BCB3BFC49}" type="presOf" srcId="{118E5164-9377-4C57-AD3B-A085BF3CDBE5}" destId="{75A18354-D261-45C1-BC6F-02E20ADE50AA}" srcOrd="0" destOrd="0" presId="urn:microsoft.com/office/officeart/2011/layout/CircleProcess"/>
    <dgm:cxn modelId="{CBBF2902-2465-4AAC-BA81-678D84BE327E}" srcId="{FD7C39D9-CB38-4E92-B864-59256105CC49}" destId="{118E5164-9377-4C57-AD3B-A085BF3CDBE5}" srcOrd="1" destOrd="0" parTransId="{2C978656-2B2C-4206-925B-A77AE14FDA87}" sibTransId="{AF2F6087-2128-4DAE-9371-BE98BB6A7168}"/>
    <dgm:cxn modelId="{1C42EE93-A962-42DF-8DE6-CDFC4C7BEA06}" type="presOf" srcId="{FD7C39D9-CB38-4E92-B864-59256105CC49}" destId="{A6DA3311-C0EB-4F43-9E9B-787DA8BDD310}" srcOrd="0" destOrd="0" presId="urn:microsoft.com/office/officeart/2011/layout/CircleProcess"/>
    <dgm:cxn modelId="{1CCFB27F-170B-4071-B5AC-D250025E0691}" srcId="{FD7C39D9-CB38-4E92-B864-59256105CC49}" destId="{441B4A15-E812-4342-9137-213E82634FFB}" srcOrd="0" destOrd="0" parTransId="{38FAF0A7-3FD1-4851-BB6B-90CA18B7B71F}" sibTransId="{FAF78440-C89A-43DF-AA42-6043EC577390}"/>
    <dgm:cxn modelId="{04B4CF12-630D-42D1-B716-3823CE99683F}" type="presOf" srcId="{118E5164-9377-4C57-AD3B-A085BF3CDBE5}" destId="{98AE91E8-2026-4A2D-8AB3-30139E98C6E0}" srcOrd="1" destOrd="0" presId="urn:microsoft.com/office/officeart/2011/layout/CircleProcess"/>
    <dgm:cxn modelId="{71EA8130-E3B2-4191-97D3-AC4C3483118A}" type="presOf" srcId="{441B4A15-E812-4342-9137-213E82634FFB}" destId="{304D99A0-16D2-4FD2-A151-E259B3065B6F}" srcOrd="1" destOrd="0" presId="urn:microsoft.com/office/officeart/2011/layout/CircleProcess"/>
    <dgm:cxn modelId="{747C66F3-2A45-475D-B83E-0940C1B03063}" type="presOf" srcId="{441B4A15-E812-4342-9137-213E82634FFB}" destId="{67530FAB-4A31-40A4-BB05-BD049692765A}" srcOrd="0" destOrd="0" presId="urn:microsoft.com/office/officeart/2011/layout/CircleProcess"/>
    <dgm:cxn modelId="{AC1D4FE5-F8B8-4C23-8815-7297D39E16AF}" type="presParOf" srcId="{A6DA3311-C0EB-4F43-9E9B-787DA8BDD310}" destId="{BBE8C4EA-5FB9-4570-80AA-C421FA3BED31}" srcOrd="0" destOrd="0" presId="urn:microsoft.com/office/officeart/2011/layout/CircleProcess"/>
    <dgm:cxn modelId="{4DB7A65B-0A42-4605-A92C-03FD57DB1E4D}" type="presParOf" srcId="{BBE8C4EA-5FB9-4570-80AA-C421FA3BED31}" destId="{743E4154-E4B3-4228-9434-36B312984BBE}" srcOrd="0" destOrd="0" presId="urn:microsoft.com/office/officeart/2011/layout/CircleProcess"/>
    <dgm:cxn modelId="{704D6817-00CE-4784-A4C1-2FCC1C43D605}" type="presParOf" srcId="{A6DA3311-C0EB-4F43-9E9B-787DA8BDD310}" destId="{051602C1-8F4E-467A-854A-A4838F57F607}" srcOrd="1" destOrd="0" presId="urn:microsoft.com/office/officeart/2011/layout/CircleProcess"/>
    <dgm:cxn modelId="{2564197B-4F93-45C8-9ED1-96361C68E661}" type="presParOf" srcId="{051602C1-8F4E-467A-854A-A4838F57F607}" destId="{75A18354-D261-45C1-BC6F-02E20ADE50AA}" srcOrd="0" destOrd="0" presId="urn:microsoft.com/office/officeart/2011/layout/CircleProcess"/>
    <dgm:cxn modelId="{DC79501E-02CB-469F-A6FD-ED6B1BC9D96E}" type="presParOf" srcId="{A6DA3311-C0EB-4F43-9E9B-787DA8BDD310}" destId="{98AE91E8-2026-4A2D-8AB3-30139E98C6E0}" srcOrd="2" destOrd="0" presId="urn:microsoft.com/office/officeart/2011/layout/CircleProcess"/>
    <dgm:cxn modelId="{236D2909-26E4-471A-A0B6-29AB06949DE3}" type="presParOf" srcId="{A6DA3311-C0EB-4F43-9E9B-787DA8BDD310}" destId="{CA267BD4-7BE8-43F9-BA37-1FEE00CE0CD6}" srcOrd="3" destOrd="0" presId="urn:microsoft.com/office/officeart/2011/layout/CircleProcess"/>
    <dgm:cxn modelId="{E771BA15-0EF1-43D2-84D8-1A10C9830F0B}" type="presParOf" srcId="{CA267BD4-7BE8-43F9-BA37-1FEE00CE0CD6}" destId="{782F430E-2AD9-4E8B-ADFD-0FF42A226265}" srcOrd="0" destOrd="0" presId="urn:microsoft.com/office/officeart/2011/layout/CircleProcess"/>
    <dgm:cxn modelId="{89DBB39C-C1E4-4C85-B80B-64C30EB87DE3}" type="presParOf" srcId="{A6DA3311-C0EB-4F43-9E9B-787DA8BDD310}" destId="{10B9A966-CF90-4CEF-880E-6FD8BD651043}" srcOrd="4" destOrd="0" presId="urn:microsoft.com/office/officeart/2011/layout/CircleProcess"/>
    <dgm:cxn modelId="{421F0A39-9638-45D9-8CBB-6B8BD5BB3448}" type="presParOf" srcId="{10B9A966-CF90-4CEF-880E-6FD8BD651043}" destId="{67530FAB-4A31-40A4-BB05-BD049692765A}" srcOrd="0" destOrd="0" presId="urn:microsoft.com/office/officeart/2011/layout/CircleProcess"/>
    <dgm:cxn modelId="{7DAF3194-FF29-415D-8C6B-FC8DAE4D4909}" type="presParOf" srcId="{A6DA3311-C0EB-4F43-9E9B-787DA8BDD310}" destId="{304D99A0-16D2-4FD2-A151-E259B3065B6F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26FB966-00EE-44ED-BBCD-43C7A7615340}" type="doc">
      <dgm:prSet loTypeId="urn:microsoft.com/office/officeart/2005/8/layout/list1" loCatId="list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es-EC"/>
        </a:p>
      </dgm:t>
    </dgm:pt>
    <dgm:pt modelId="{2242680A-82BE-47EE-BE70-0532E3247AA2}">
      <dgm:prSet phldrT="[Texto]"/>
      <dgm:spPr/>
      <dgm:t>
        <a:bodyPr/>
        <a:lstStyle/>
        <a:p>
          <a:r>
            <a:rPr lang="es-EC" dirty="0" smtClean="0"/>
            <a:t>Características </a:t>
          </a:r>
          <a:endParaRPr lang="es-EC" dirty="0"/>
        </a:p>
      </dgm:t>
    </dgm:pt>
    <dgm:pt modelId="{C3157323-D02A-44CD-8E54-E25633B9FA68}" type="parTrans" cxnId="{D2BA5EC4-6866-4A52-8E82-AA04A4BA1A2F}">
      <dgm:prSet/>
      <dgm:spPr/>
      <dgm:t>
        <a:bodyPr/>
        <a:lstStyle/>
        <a:p>
          <a:endParaRPr lang="es-EC"/>
        </a:p>
      </dgm:t>
    </dgm:pt>
    <dgm:pt modelId="{A9AE819D-C5BE-4374-AB52-561AACAE41AF}" type="sibTrans" cxnId="{D2BA5EC4-6866-4A52-8E82-AA04A4BA1A2F}">
      <dgm:prSet/>
      <dgm:spPr/>
      <dgm:t>
        <a:bodyPr/>
        <a:lstStyle/>
        <a:p>
          <a:endParaRPr lang="es-EC"/>
        </a:p>
      </dgm:t>
    </dgm:pt>
    <dgm:pt modelId="{AF340A6C-B03A-41B7-940F-B254166E3833}">
      <dgm:prSet phldrT="[Texto]"/>
      <dgm:spPr/>
      <dgm:t>
        <a:bodyPr/>
        <a:lstStyle/>
        <a:p>
          <a:r>
            <a:rPr lang="es-ES" dirty="0" smtClean="0"/>
            <a:t>Pertenece al sistema nacional de servicios de salud del Ministerio de Salud Pública</a:t>
          </a:r>
          <a:endParaRPr lang="es-EC" dirty="0"/>
        </a:p>
      </dgm:t>
    </dgm:pt>
    <dgm:pt modelId="{3A7793AC-F6BD-4E45-8711-25449E7E3CD6}" type="parTrans" cxnId="{3F5F28C5-8B3C-44B9-9F49-60D9429E9FFB}">
      <dgm:prSet/>
      <dgm:spPr/>
      <dgm:t>
        <a:bodyPr/>
        <a:lstStyle/>
        <a:p>
          <a:endParaRPr lang="es-EC"/>
        </a:p>
      </dgm:t>
    </dgm:pt>
    <dgm:pt modelId="{456F8E74-E116-4712-B8AF-06CEE88EDEB9}" type="sibTrans" cxnId="{3F5F28C5-8B3C-44B9-9F49-60D9429E9FFB}">
      <dgm:prSet/>
      <dgm:spPr/>
      <dgm:t>
        <a:bodyPr/>
        <a:lstStyle/>
        <a:p>
          <a:endParaRPr lang="es-EC"/>
        </a:p>
      </dgm:t>
    </dgm:pt>
    <dgm:pt modelId="{8C871B7F-6FE4-47B1-A627-49A728F1A94E}" type="pres">
      <dgm:prSet presAssocID="{F26FB966-00EE-44ED-BBCD-43C7A76153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915952-8A4B-4F75-B341-80C0600BC135}" type="pres">
      <dgm:prSet presAssocID="{2242680A-82BE-47EE-BE70-0532E3247AA2}" presName="parentLin" presStyleCnt="0"/>
      <dgm:spPr/>
    </dgm:pt>
    <dgm:pt modelId="{E33199E7-8305-4816-837C-0C1D9D54A7B5}" type="pres">
      <dgm:prSet presAssocID="{2242680A-82BE-47EE-BE70-0532E3247AA2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7B919DBE-CEDA-45C8-88F5-58A6407CBD6E}" type="pres">
      <dgm:prSet presAssocID="{2242680A-82BE-47EE-BE70-0532E3247A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BA9240-5B87-4BCB-B073-69F52B21DB1B}" type="pres">
      <dgm:prSet presAssocID="{2242680A-82BE-47EE-BE70-0532E3247AA2}" presName="negativeSpace" presStyleCnt="0"/>
      <dgm:spPr/>
    </dgm:pt>
    <dgm:pt modelId="{1945873F-987B-418B-9D81-7544F5AD6834}" type="pres">
      <dgm:prSet presAssocID="{2242680A-82BE-47EE-BE70-0532E3247AA2}" presName="childText" presStyleLbl="conFgAcc1" presStyleIdx="0" presStyleCnt="1" custLinFactNeighborX="-209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F8C4A6D-32A4-4CC9-8C59-CF4016597594}" type="presOf" srcId="{2242680A-82BE-47EE-BE70-0532E3247AA2}" destId="{7B919DBE-CEDA-45C8-88F5-58A6407CBD6E}" srcOrd="1" destOrd="0" presId="urn:microsoft.com/office/officeart/2005/8/layout/list1"/>
    <dgm:cxn modelId="{3F5F28C5-8B3C-44B9-9F49-60D9429E9FFB}" srcId="{2242680A-82BE-47EE-BE70-0532E3247AA2}" destId="{AF340A6C-B03A-41B7-940F-B254166E3833}" srcOrd="0" destOrd="0" parTransId="{3A7793AC-F6BD-4E45-8711-25449E7E3CD6}" sibTransId="{456F8E74-E116-4712-B8AF-06CEE88EDEB9}"/>
    <dgm:cxn modelId="{8B949E4D-F07E-49BB-A193-821E6D26C2CC}" type="presOf" srcId="{AF340A6C-B03A-41B7-940F-B254166E3833}" destId="{1945873F-987B-418B-9D81-7544F5AD6834}" srcOrd="0" destOrd="0" presId="urn:microsoft.com/office/officeart/2005/8/layout/list1"/>
    <dgm:cxn modelId="{73484AC5-B145-4217-BAD5-DEE24CA17F79}" type="presOf" srcId="{F26FB966-00EE-44ED-BBCD-43C7A7615340}" destId="{8C871B7F-6FE4-47B1-A627-49A728F1A94E}" srcOrd="0" destOrd="0" presId="urn:microsoft.com/office/officeart/2005/8/layout/list1"/>
    <dgm:cxn modelId="{957E8683-1263-4CED-956D-C6EDAD4F140F}" type="presOf" srcId="{2242680A-82BE-47EE-BE70-0532E3247AA2}" destId="{E33199E7-8305-4816-837C-0C1D9D54A7B5}" srcOrd="0" destOrd="0" presId="urn:microsoft.com/office/officeart/2005/8/layout/list1"/>
    <dgm:cxn modelId="{D2BA5EC4-6866-4A52-8E82-AA04A4BA1A2F}" srcId="{F26FB966-00EE-44ED-BBCD-43C7A7615340}" destId="{2242680A-82BE-47EE-BE70-0532E3247AA2}" srcOrd="0" destOrd="0" parTransId="{C3157323-D02A-44CD-8E54-E25633B9FA68}" sibTransId="{A9AE819D-C5BE-4374-AB52-561AACAE41AF}"/>
    <dgm:cxn modelId="{7C4D011B-4CEB-4F2E-84B1-D6FD3C4CD5FE}" type="presParOf" srcId="{8C871B7F-6FE4-47B1-A627-49A728F1A94E}" destId="{05915952-8A4B-4F75-B341-80C0600BC135}" srcOrd="0" destOrd="0" presId="urn:microsoft.com/office/officeart/2005/8/layout/list1"/>
    <dgm:cxn modelId="{CEC63296-CAD9-4BE0-85B7-799FC3EDDFC2}" type="presParOf" srcId="{05915952-8A4B-4F75-B341-80C0600BC135}" destId="{E33199E7-8305-4816-837C-0C1D9D54A7B5}" srcOrd="0" destOrd="0" presId="urn:microsoft.com/office/officeart/2005/8/layout/list1"/>
    <dgm:cxn modelId="{A2667392-46C3-45C8-AC65-4243D50A0AC8}" type="presParOf" srcId="{05915952-8A4B-4F75-B341-80C0600BC135}" destId="{7B919DBE-CEDA-45C8-88F5-58A6407CBD6E}" srcOrd="1" destOrd="0" presId="urn:microsoft.com/office/officeart/2005/8/layout/list1"/>
    <dgm:cxn modelId="{CA47A9A1-2C3F-403D-805E-F03EF6DA2324}" type="presParOf" srcId="{8C871B7F-6FE4-47B1-A627-49A728F1A94E}" destId="{30BA9240-5B87-4BCB-B073-69F52B21DB1B}" srcOrd="1" destOrd="0" presId="urn:microsoft.com/office/officeart/2005/8/layout/list1"/>
    <dgm:cxn modelId="{8473608B-95EF-4BC7-905D-EFF663423EE8}" type="presParOf" srcId="{8C871B7F-6FE4-47B1-A627-49A728F1A94E}" destId="{1945873F-987B-418B-9D81-7544F5AD68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26FB966-00EE-44ED-BBCD-43C7A7615340}" type="doc">
      <dgm:prSet loTypeId="urn:microsoft.com/office/officeart/2005/8/layout/list1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s-EC"/>
        </a:p>
      </dgm:t>
    </dgm:pt>
    <dgm:pt modelId="{2242680A-82BE-47EE-BE70-0532E3247AA2}">
      <dgm:prSet phldrT="[Texto]"/>
      <dgm:spPr/>
      <dgm:t>
        <a:bodyPr/>
        <a:lstStyle/>
        <a:p>
          <a:r>
            <a:rPr lang="es-EC" dirty="0" smtClean="0"/>
            <a:t>Características </a:t>
          </a:r>
          <a:endParaRPr lang="es-EC" dirty="0"/>
        </a:p>
      </dgm:t>
    </dgm:pt>
    <dgm:pt modelId="{C3157323-D02A-44CD-8E54-E25633B9FA68}" type="parTrans" cxnId="{D2BA5EC4-6866-4A52-8E82-AA04A4BA1A2F}">
      <dgm:prSet/>
      <dgm:spPr/>
      <dgm:t>
        <a:bodyPr/>
        <a:lstStyle/>
        <a:p>
          <a:endParaRPr lang="es-EC"/>
        </a:p>
      </dgm:t>
    </dgm:pt>
    <dgm:pt modelId="{A9AE819D-C5BE-4374-AB52-561AACAE41AF}" type="sibTrans" cxnId="{D2BA5EC4-6866-4A52-8E82-AA04A4BA1A2F}">
      <dgm:prSet/>
      <dgm:spPr/>
      <dgm:t>
        <a:bodyPr/>
        <a:lstStyle/>
        <a:p>
          <a:endParaRPr lang="es-EC"/>
        </a:p>
      </dgm:t>
    </dgm:pt>
    <dgm:pt modelId="{2AE25135-9F27-4DA4-8DD4-A3F6F58E3E6B}">
      <dgm:prSet phldrT="[Texto]"/>
      <dgm:spPr/>
      <dgm:t>
        <a:bodyPr/>
        <a:lstStyle/>
        <a:p>
          <a:r>
            <a:rPr lang="es-ES" dirty="0" smtClean="0"/>
            <a:t>Complejidad: segundo nivel</a:t>
          </a:r>
          <a:endParaRPr lang="es-EC" dirty="0"/>
        </a:p>
      </dgm:t>
    </dgm:pt>
    <dgm:pt modelId="{BE8851E7-7AA5-41B2-99A9-085E7B00A8A2}" type="parTrans" cxnId="{B6567AB5-1736-4486-8636-798E82F23480}">
      <dgm:prSet/>
      <dgm:spPr/>
      <dgm:t>
        <a:bodyPr/>
        <a:lstStyle/>
        <a:p>
          <a:endParaRPr lang="es-EC"/>
        </a:p>
      </dgm:t>
    </dgm:pt>
    <dgm:pt modelId="{68DB5B81-A6CB-4201-AA50-E368B31F8F3F}" type="sibTrans" cxnId="{B6567AB5-1736-4486-8636-798E82F23480}">
      <dgm:prSet/>
      <dgm:spPr/>
      <dgm:t>
        <a:bodyPr/>
        <a:lstStyle/>
        <a:p>
          <a:endParaRPr lang="es-EC"/>
        </a:p>
      </dgm:t>
    </dgm:pt>
    <dgm:pt modelId="{D74FF979-418A-46C4-AF2C-FF1B53C35709}">
      <dgm:prSet phldrT="[Texto]"/>
      <dgm:spPr/>
      <dgm:t>
        <a:bodyPr/>
        <a:lstStyle/>
        <a:p>
          <a:r>
            <a:rPr lang="es-ES" dirty="0" smtClean="0"/>
            <a:t>Tipo de atención: general</a:t>
          </a:r>
          <a:endParaRPr lang="es-EC" dirty="0"/>
        </a:p>
      </dgm:t>
    </dgm:pt>
    <dgm:pt modelId="{ED2F4115-1FF1-4137-8C4D-09CD4822CEDF}" type="parTrans" cxnId="{B7676A80-1518-4A05-A0BF-550FDFEB090A}">
      <dgm:prSet/>
      <dgm:spPr/>
      <dgm:t>
        <a:bodyPr/>
        <a:lstStyle/>
        <a:p>
          <a:endParaRPr lang="es-EC"/>
        </a:p>
      </dgm:t>
    </dgm:pt>
    <dgm:pt modelId="{6E7DB162-B027-41E0-BDB1-784B8C451EBB}" type="sibTrans" cxnId="{B7676A80-1518-4A05-A0BF-550FDFEB090A}">
      <dgm:prSet/>
      <dgm:spPr/>
      <dgm:t>
        <a:bodyPr/>
        <a:lstStyle/>
        <a:p>
          <a:endParaRPr lang="es-EC"/>
        </a:p>
      </dgm:t>
    </dgm:pt>
    <dgm:pt modelId="{12995338-2650-4049-8762-98FF04587D43}">
      <dgm:prSet phldrT="[Texto]"/>
      <dgm:spPr/>
      <dgm:t>
        <a:bodyPr/>
        <a:lstStyle/>
        <a:p>
          <a:r>
            <a:rPr lang="es-ES" dirty="0" smtClean="0"/>
            <a:t>Tiempo de permanencia de los pacientes es agudo</a:t>
          </a:r>
          <a:endParaRPr lang="es-EC" dirty="0"/>
        </a:p>
      </dgm:t>
    </dgm:pt>
    <dgm:pt modelId="{774CFF9F-8A51-4F97-B8A5-DDAAC282729B}" type="parTrans" cxnId="{9009D943-9228-4C87-8404-E620D2D2B968}">
      <dgm:prSet/>
      <dgm:spPr/>
      <dgm:t>
        <a:bodyPr/>
        <a:lstStyle/>
        <a:p>
          <a:endParaRPr lang="es-EC"/>
        </a:p>
      </dgm:t>
    </dgm:pt>
    <dgm:pt modelId="{F7D82872-2FF5-4A09-81FD-2FF19E025C07}" type="sibTrans" cxnId="{9009D943-9228-4C87-8404-E620D2D2B968}">
      <dgm:prSet/>
      <dgm:spPr/>
      <dgm:t>
        <a:bodyPr/>
        <a:lstStyle/>
        <a:p>
          <a:endParaRPr lang="es-EC"/>
        </a:p>
      </dgm:t>
    </dgm:pt>
    <dgm:pt modelId="{DF6868A4-B0BE-4384-934C-21BFBCFD8BF1}">
      <dgm:prSet phldrT="[Texto]"/>
      <dgm:spPr/>
      <dgm:t>
        <a:bodyPr/>
        <a:lstStyle/>
        <a:p>
          <a:r>
            <a:rPr lang="es-ES" dirty="0" smtClean="0"/>
            <a:t>Por su ubicación geográfica: hospital  provincial</a:t>
          </a:r>
          <a:endParaRPr lang="es-EC" dirty="0"/>
        </a:p>
      </dgm:t>
    </dgm:pt>
    <dgm:pt modelId="{084A3F58-7F9A-42E3-97AF-CF7AC2DC0001}" type="parTrans" cxnId="{B3335B09-8C5E-4432-B699-FF79F7E367E6}">
      <dgm:prSet/>
      <dgm:spPr/>
      <dgm:t>
        <a:bodyPr/>
        <a:lstStyle/>
        <a:p>
          <a:endParaRPr lang="es-EC"/>
        </a:p>
      </dgm:t>
    </dgm:pt>
    <dgm:pt modelId="{8BF5466B-6B10-46D7-A152-BDCC0DBC70B4}" type="sibTrans" cxnId="{B3335B09-8C5E-4432-B699-FF79F7E367E6}">
      <dgm:prSet/>
      <dgm:spPr/>
      <dgm:t>
        <a:bodyPr/>
        <a:lstStyle/>
        <a:p>
          <a:endParaRPr lang="es-EC"/>
        </a:p>
      </dgm:t>
    </dgm:pt>
    <dgm:pt modelId="{8C871B7F-6FE4-47B1-A627-49A728F1A94E}" type="pres">
      <dgm:prSet presAssocID="{F26FB966-00EE-44ED-BBCD-43C7A761534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915952-8A4B-4F75-B341-80C0600BC135}" type="pres">
      <dgm:prSet presAssocID="{2242680A-82BE-47EE-BE70-0532E3247AA2}" presName="parentLin" presStyleCnt="0"/>
      <dgm:spPr/>
    </dgm:pt>
    <dgm:pt modelId="{E33199E7-8305-4816-837C-0C1D9D54A7B5}" type="pres">
      <dgm:prSet presAssocID="{2242680A-82BE-47EE-BE70-0532E3247AA2}" presName="parentLeftMargin" presStyleLbl="node1" presStyleIdx="0" presStyleCnt="1"/>
      <dgm:spPr/>
      <dgm:t>
        <a:bodyPr/>
        <a:lstStyle/>
        <a:p>
          <a:endParaRPr lang="es-EC"/>
        </a:p>
      </dgm:t>
    </dgm:pt>
    <dgm:pt modelId="{7B919DBE-CEDA-45C8-88F5-58A6407CBD6E}" type="pres">
      <dgm:prSet presAssocID="{2242680A-82BE-47EE-BE70-0532E3247A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0BA9240-5B87-4BCB-B073-69F52B21DB1B}" type="pres">
      <dgm:prSet presAssocID="{2242680A-82BE-47EE-BE70-0532E3247AA2}" presName="negativeSpace" presStyleCnt="0"/>
      <dgm:spPr/>
    </dgm:pt>
    <dgm:pt modelId="{1945873F-987B-418B-9D81-7544F5AD6834}" type="pres">
      <dgm:prSet presAssocID="{2242680A-82BE-47EE-BE70-0532E3247AA2}" presName="childText" presStyleLbl="conFgAcc1" presStyleIdx="0" presStyleCnt="1" custLinFactNeighborX="-209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3335B09-8C5E-4432-B699-FF79F7E367E6}" srcId="{2242680A-82BE-47EE-BE70-0532E3247AA2}" destId="{DF6868A4-B0BE-4384-934C-21BFBCFD8BF1}" srcOrd="3" destOrd="0" parTransId="{084A3F58-7F9A-42E3-97AF-CF7AC2DC0001}" sibTransId="{8BF5466B-6B10-46D7-A152-BDCC0DBC70B4}"/>
    <dgm:cxn modelId="{B7676A80-1518-4A05-A0BF-550FDFEB090A}" srcId="{2242680A-82BE-47EE-BE70-0532E3247AA2}" destId="{D74FF979-418A-46C4-AF2C-FF1B53C35709}" srcOrd="1" destOrd="0" parTransId="{ED2F4115-1FF1-4137-8C4D-09CD4822CEDF}" sibTransId="{6E7DB162-B027-41E0-BDB1-784B8C451EBB}"/>
    <dgm:cxn modelId="{66B736B9-E765-42D9-9F77-0C913B7DB8F9}" type="presOf" srcId="{12995338-2650-4049-8762-98FF04587D43}" destId="{1945873F-987B-418B-9D81-7544F5AD6834}" srcOrd="0" destOrd="2" presId="urn:microsoft.com/office/officeart/2005/8/layout/list1"/>
    <dgm:cxn modelId="{82953DFA-C3C5-49A5-BE5D-F76918FC7879}" type="presOf" srcId="{F26FB966-00EE-44ED-BBCD-43C7A7615340}" destId="{8C871B7F-6FE4-47B1-A627-49A728F1A94E}" srcOrd="0" destOrd="0" presId="urn:microsoft.com/office/officeart/2005/8/layout/list1"/>
    <dgm:cxn modelId="{D3831753-3DA6-4EA8-819F-D1959073105D}" type="presOf" srcId="{DF6868A4-B0BE-4384-934C-21BFBCFD8BF1}" destId="{1945873F-987B-418B-9D81-7544F5AD6834}" srcOrd="0" destOrd="3" presId="urn:microsoft.com/office/officeart/2005/8/layout/list1"/>
    <dgm:cxn modelId="{4A6F1D53-29DE-4AF3-BBC3-BD028B9938CF}" type="presOf" srcId="{2242680A-82BE-47EE-BE70-0532E3247AA2}" destId="{7B919DBE-CEDA-45C8-88F5-58A6407CBD6E}" srcOrd="1" destOrd="0" presId="urn:microsoft.com/office/officeart/2005/8/layout/list1"/>
    <dgm:cxn modelId="{F6BBAE51-F4B7-4EC2-9016-E64F26A41655}" type="presOf" srcId="{2242680A-82BE-47EE-BE70-0532E3247AA2}" destId="{E33199E7-8305-4816-837C-0C1D9D54A7B5}" srcOrd="0" destOrd="0" presId="urn:microsoft.com/office/officeart/2005/8/layout/list1"/>
    <dgm:cxn modelId="{D2BA5EC4-6866-4A52-8E82-AA04A4BA1A2F}" srcId="{F26FB966-00EE-44ED-BBCD-43C7A7615340}" destId="{2242680A-82BE-47EE-BE70-0532E3247AA2}" srcOrd="0" destOrd="0" parTransId="{C3157323-D02A-44CD-8E54-E25633B9FA68}" sibTransId="{A9AE819D-C5BE-4374-AB52-561AACAE41AF}"/>
    <dgm:cxn modelId="{DC24930A-2CCD-4A0F-8B88-A107E482A355}" type="presOf" srcId="{D74FF979-418A-46C4-AF2C-FF1B53C35709}" destId="{1945873F-987B-418B-9D81-7544F5AD6834}" srcOrd="0" destOrd="1" presId="urn:microsoft.com/office/officeart/2005/8/layout/list1"/>
    <dgm:cxn modelId="{F05E2AA1-86F5-431C-982C-BB65F28B3C59}" type="presOf" srcId="{2AE25135-9F27-4DA4-8DD4-A3F6F58E3E6B}" destId="{1945873F-987B-418B-9D81-7544F5AD6834}" srcOrd="0" destOrd="0" presId="urn:microsoft.com/office/officeart/2005/8/layout/list1"/>
    <dgm:cxn modelId="{B6567AB5-1736-4486-8636-798E82F23480}" srcId="{2242680A-82BE-47EE-BE70-0532E3247AA2}" destId="{2AE25135-9F27-4DA4-8DD4-A3F6F58E3E6B}" srcOrd="0" destOrd="0" parTransId="{BE8851E7-7AA5-41B2-99A9-085E7B00A8A2}" sibTransId="{68DB5B81-A6CB-4201-AA50-E368B31F8F3F}"/>
    <dgm:cxn modelId="{9009D943-9228-4C87-8404-E620D2D2B968}" srcId="{2242680A-82BE-47EE-BE70-0532E3247AA2}" destId="{12995338-2650-4049-8762-98FF04587D43}" srcOrd="2" destOrd="0" parTransId="{774CFF9F-8A51-4F97-B8A5-DDAAC282729B}" sibTransId="{F7D82872-2FF5-4A09-81FD-2FF19E025C07}"/>
    <dgm:cxn modelId="{8338D307-68B2-41DE-ADF7-C453D3BB6FF2}" type="presParOf" srcId="{8C871B7F-6FE4-47B1-A627-49A728F1A94E}" destId="{05915952-8A4B-4F75-B341-80C0600BC135}" srcOrd="0" destOrd="0" presId="urn:microsoft.com/office/officeart/2005/8/layout/list1"/>
    <dgm:cxn modelId="{AE9CF7F9-C083-4C95-990E-A97AE7F6DF1E}" type="presParOf" srcId="{05915952-8A4B-4F75-B341-80C0600BC135}" destId="{E33199E7-8305-4816-837C-0C1D9D54A7B5}" srcOrd="0" destOrd="0" presId="urn:microsoft.com/office/officeart/2005/8/layout/list1"/>
    <dgm:cxn modelId="{320FF3D6-95CD-4BAD-A3C0-8DC0FBF18C3C}" type="presParOf" srcId="{05915952-8A4B-4F75-B341-80C0600BC135}" destId="{7B919DBE-CEDA-45C8-88F5-58A6407CBD6E}" srcOrd="1" destOrd="0" presId="urn:microsoft.com/office/officeart/2005/8/layout/list1"/>
    <dgm:cxn modelId="{414BE115-82CE-43DF-A447-B7E1A90C8FDA}" type="presParOf" srcId="{8C871B7F-6FE4-47B1-A627-49A728F1A94E}" destId="{30BA9240-5B87-4BCB-B073-69F52B21DB1B}" srcOrd="1" destOrd="0" presId="urn:microsoft.com/office/officeart/2005/8/layout/list1"/>
    <dgm:cxn modelId="{FD306171-3D32-4309-848A-FB5E6A68CBBB}" type="presParOf" srcId="{8C871B7F-6FE4-47B1-A627-49A728F1A94E}" destId="{1945873F-987B-418B-9D81-7544F5AD6834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7FD013-DBEB-427B-8C01-2E39D57FC410}" type="doc">
      <dgm:prSet loTypeId="urn:microsoft.com/office/officeart/2005/8/layout/radial6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E9DBBDB4-DEE5-4698-95E1-2B77CF6A2006}">
      <dgm:prSet phldrT="[Texto]" custT="1"/>
      <dgm:spPr/>
      <dgm:t>
        <a:bodyPr/>
        <a:lstStyle/>
        <a:p>
          <a:r>
            <a:rPr lang="es-EC" sz="1800" dirty="0" smtClean="0"/>
            <a:t>Servicios Ofertados</a:t>
          </a:r>
          <a:endParaRPr lang="es-EC" sz="1800" dirty="0"/>
        </a:p>
      </dgm:t>
    </dgm:pt>
    <dgm:pt modelId="{2CAA2B93-23BB-4145-99A7-04DC67CDA0D9}" type="parTrans" cxnId="{A3B0B870-5D0A-43FA-8C11-D89EFD8BCBCD}">
      <dgm:prSet/>
      <dgm:spPr/>
      <dgm:t>
        <a:bodyPr/>
        <a:lstStyle/>
        <a:p>
          <a:endParaRPr lang="es-EC" sz="6000"/>
        </a:p>
      </dgm:t>
    </dgm:pt>
    <dgm:pt modelId="{DD299540-F220-4AF2-8FB8-AD46D72482C0}" type="sibTrans" cxnId="{A3B0B870-5D0A-43FA-8C11-D89EFD8BCBCD}">
      <dgm:prSet/>
      <dgm:spPr/>
      <dgm:t>
        <a:bodyPr/>
        <a:lstStyle/>
        <a:p>
          <a:endParaRPr lang="es-EC" sz="6000"/>
        </a:p>
      </dgm:t>
    </dgm:pt>
    <dgm:pt modelId="{FBB1412B-E409-451C-A235-B77F769D53C8}">
      <dgm:prSet phldrT="[Texto]" custT="1"/>
      <dgm:spPr/>
      <dgm:t>
        <a:bodyPr/>
        <a:lstStyle/>
        <a:p>
          <a:r>
            <a:rPr lang="es-ES" sz="1600" dirty="0" smtClean="0"/>
            <a:t>Hospitalización</a:t>
          </a:r>
          <a:endParaRPr lang="es-EC" sz="1600" dirty="0"/>
        </a:p>
      </dgm:t>
    </dgm:pt>
    <dgm:pt modelId="{910289AA-873B-4F00-AD43-F65D5006D9BE}" type="parTrans" cxnId="{B6ED6C64-F7FD-4A1C-901D-38B287668315}">
      <dgm:prSet/>
      <dgm:spPr/>
      <dgm:t>
        <a:bodyPr/>
        <a:lstStyle/>
        <a:p>
          <a:endParaRPr lang="es-EC" sz="6000"/>
        </a:p>
      </dgm:t>
    </dgm:pt>
    <dgm:pt modelId="{CA6F1C3C-0918-42CB-B48B-3E58D6442D30}" type="sibTrans" cxnId="{B6ED6C64-F7FD-4A1C-901D-38B287668315}">
      <dgm:prSet/>
      <dgm:spPr/>
      <dgm:t>
        <a:bodyPr/>
        <a:lstStyle/>
        <a:p>
          <a:endParaRPr lang="es-EC" sz="6000"/>
        </a:p>
      </dgm:t>
    </dgm:pt>
    <dgm:pt modelId="{CE1ACED4-954E-4A30-A6DC-E45B2A5819C9}">
      <dgm:prSet custT="1"/>
      <dgm:spPr/>
      <dgm:t>
        <a:bodyPr/>
        <a:lstStyle/>
        <a:p>
          <a:r>
            <a:rPr lang="es-ES" sz="1600" dirty="0" smtClean="0"/>
            <a:t>Emergencia</a:t>
          </a:r>
          <a:endParaRPr lang="es-EC" sz="1600" dirty="0"/>
        </a:p>
      </dgm:t>
    </dgm:pt>
    <dgm:pt modelId="{961AC025-C639-4F8E-8E98-7167235788AC}" type="parTrans" cxnId="{A40A2D42-2D64-4B85-AAE9-95FEDC3A4C5D}">
      <dgm:prSet/>
      <dgm:spPr/>
      <dgm:t>
        <a:bodyPr/>
        <a:lstStyle/>
        <a:p>
          <a:endParaRPr lang="es-EC" sz="6000"/>
        </a:p>
      </dgm:t>
    </dgm:pt>
    <dgm:pt modelId="{51C5B953-0159-40DD-9C91-A0C0C742AF53}" type="sibTrans" cxnId="{A40A2D42-2D64-4B85-AAE9-95FEDC3A4C5D}">
      <dgm:prSet/>
      <dgm:spPr/>
      <dgm:t>
        <a:bodyPr/>
        <a:lstStyle/>
        <a:p>
          <a:endParaRPr lang="es-EC" sz="6000"/>
        </a:p>
      </dgm:t>
    </dgm:pt>
    <dgm:pt modelId="{6E6C8838-E3BD-4ABF-91E8-5A662A4C078C}">
      <dgm:prSet custT="1"/>
      <dgm:spPr/>
      <dgm:t>
        <a:bodyPr/>
        <a:lstStyle/>
        <a:p>
          <a:r>
            <a:rPr lang="es-ES" sz="1600" dirty="0" smtClean="0"/>
            <a:t>Rehabilitación</a:t>
          </a:r>
          <a:endParaRPr lang="es-EC" sz="1600" dirty="0"/>
        </a:p>
      </dgm:t>
    </dgm:pt>
    <dgm:pt modelId="{EA9A441C-B6F9-4E65-B254-B00F88DF974B}" type="parTrans" cxnId="{7DD6DE3A-52A4-4D0A-81B9-5CC601743BAD}">
      <dgm:prSet/>
      <dgm:spPr/>
      <dgm:t>
        <a:bodyPr/>
        <a:lstStyle/>
        <a:p>
          <a:endParaRPr lang="es-EC" sz="6000"/>
        </a:p>
      </dgm:t>
    </dgm:pt>
    <dgm:pt modelId="{4817BAEE-78A7-40D8-A41D-EE661D6529B4}" type="sibTrans" cxnId="{7DD6DE3A-52A4-4D0A-81B9-5CC601743BAD}">
      <dgm:prSet/>
      <dgm:spPr/>
      <dgm:t>
        <a:bodyPr/>
        <a:lstStyle/>
        <a:p>
          <a:endParaRPr lang="es-EC" sz="6000"/>
        </a:p>
      </dgm:t>
    </dgm:pt>
    <dgm:pt modelId="{12F8621C-5287-4E41-B27C-0EFD5779C43B}">
      <dgm:prSet custT="1"/>
      <dgm:spPr/>
      <dgm:t>
        <a:bodyPr/>
        <a:lstStyle/>
        <a:p>
          <a:r>
            <a:rPr lang="es-ES" sz="1600" dirty="0" smtClean="0"/>
            <a:t>Servicios Auxiliares de Diagnóstico</a:t>
          </a:r>
          <a:endParaRPr lang="es-EC" sz="1600" dirty="0"/>
        </a:p>
      </dgm:t>
    </dgm:pt>
    <dgm:pt modelId="{FB120F05-E0C6-43AE-A63D-D0E90F14663D}" type="parTrans" cxnId="{D0EB52F6-51F0-45FD-A254-64900E732BE3}">
      <dgm:prSet/>
      <dgm:spPr/>
      <dgm:t>
        <a:bodyPr/>
        <a:lstStyle/>
        <a:p>
          <a:endParaRPr lang="es-EC" sz="6000"/>
        </a:p>
      </dgm:t>
    </dgm:pt>
    <dgm:pt modelId="{BE5CDB86-4A11-4CD9-B878-72D60B46185E}" type="sibTrans" cxnId="{D0EB52F6-51F0-45FD-A254-64900E732BE3}">
      <dgm:prSet/>
      <dgm:spPr/>
      <dgm:t>
        <a:bodyPr/>
        <a:lstStyle/>
        <a:p>
          <a:endParaRPr lang="es-EC" sz="6000"/>
        </a:p>
      </dgm:t>
    </dgm:pt>
    <dgm:pt modelId="{B088CA3C-D0B2-4AAC-A0F3-3FF7BB090E38}">
      <dgm:prSet phldrT="[Texto]" custT="1"/>
      <dgm:spPr/>
      <dgm:t>
        <a:bodyPr/>
        <a:lstStyle/>
        <a:p>
          <a:r>
            <a:rPr lang="es-ES" sz="1600" smtClean="0"/>
            <a:t>Consulta </a:t>
          </a:r>
          <a:r>
            <a:rPr lang="es-ES" sz="1600" dirty="0" smtClean="0"/>
            <a:t>Externa</a:t>
          </a:r>
          <a:endParaRPr lang="es-EC" sz="1600" dirty="0"/>
        </a:p>
      </dgm:t>
    </dgm:pt>
    <dgm:pt modelId="{6960EB8F-80A8-4246-95DE-E5B7D657B793}" type="parTrans" cxnId="{BBDDCD8B-2889-4BF7-BAAC-453D7D47509D}">
      <dgm:prSet/>
      <dgm:spPr/>
      <dgm:t>
        <a:bodyPr/>
        <a:lstStyle/>
        <a:p>
          <a:endParaRPr lang="es-EC"/>
        </a:p>
      </dgm:t>
    </dgm:pt>
    <dgm:pt modelId="{40837F03-B6F0-4A46-B67A-4A6C013F8791}" type="sibTrans" cxnId="{BBDDCD8B-2889-4BF7-BAAC-453D7D47509D}">
      <dgm:prSet/>
      <dgm:spPr/>
      <dgm:t>
        <a:bodyPr/>
        <a:lstStyle/>
        <a:p>
          <a:endParaRPr lang="es-EC"/>
        </a:p>
      </dgm:t>
    </dgm:pt>
    <dgm:pt modelId="{3B7F1D35-CF43-4547-80A9-D70F26180918}" type="pres">
      <dgm:prSet presAssocID="{227FD013-DBEB-427B-8C01-2E39D57FC4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47D6802-979F-4FF9-B75A-42E44C1A22BC}" type="pres">
      <dgm:prSet presAssocID="{E9DBBDB4-DEE5-4698-95E1-2B77CF6A2006}" presName="centerShape" presStyleLbl="node0" presStyleIdx="0" presStyleCnt="1"/>
      <dgm:spPr/>
      <dgm:t>
        <a:bodyPr/>
        <a:lstStyle/>
        <a:p>
          <a:endParaRPr lang="es-EC"/>
        </a:p>
      </dgm:t>
    </dgm:pt>
    <dgm:pt modelId="{D3884BBD-1DE3-4ED3-8269-3937BFBACD44}" type="pres">
      <dgm:prSet presAssocID="{FBB1412B-E409-451C-A235-B77F769D53C8}" presName="node" presStyleLbl="node1" presStyleIdx="0" presStyleCnt="5" custScaleX="14768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810F0BA-63C0-4209-81AC-7C31BBE215FD}" type="pres">
      <dgm:prSet presAssocID="{FBB1412B-E409-451C-A235-B77F769D53C8}" presName="dummy" presStyleCnt="0"/>
      <dgm:spPr/>
    </dgm:pt>
    <dgm:pt modelId="{9F509FA4-2AB2-491A-B201-08111593F278}" type="pres">
      <dgm:prSet presAssocID="{CA6F1C3C-0918-42CB-B48B-3E58D6442D30}" presName="sibTrans" presStyleLbl="sibTrans2D1" presStyleIdx="0" presStyleCnt="5"/>
      <dgm:spPr/>
      <dgm:t>
        <a:bodyPr/>
        <a:lstStyle/>
        <a:p>
          <a:endParaRPr lang="es-EC"/>
        </a:p>
      </dgm:t>
    </dgm:pt>
    <dgm:pt modelId="{32BF14C6-7E0C-4931-80E7-5C8F6FB0D09F}" type="pres">
      <dgm:prSet presAssocID="{B088CA3C-D0B2-4AAC-A0F3-3FF7BB090E38}" presName="node" presStyleLbl="node1" presStyleIdx="1" presStyleCnt="5" custScaleX="12634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AE84FD-BB1D-4C5A-A62B-31280A5E266B}" type="pres">
      <dgm:prSet presAssocID="{B088CA3C-D0B2-4AAC-A0F3-3FF7BB090E38}" presName="dummy" presStyleCnt="0"/>
      <dgm:spPr/>
    </dgm:pt>
    <dgm:pt modelId="{A2265270-632F-420A-A379-4C91A3DBDDF3}" type="pres">
      <dgm:prSet presAssocID="{40837F03-B6F0-4A46-B67A-4A6C013F8791}" presName="sibTrans" presStyleLbl="sibTrans2D1" presStyleIdx="1" presStyleCnt="5"/>
      <dgm:spPr/>
      <dgm:t>
        <a:bodyPr/>
        <a:lstStyle/>
        <a:p>
          <a:endParaRPr lang="es-EC"/>
        </a:p>
      </dgm:t>
    </dgm:pt>
    <dgm:pt modelId="{66543E36-AF0A-4432-99BD-D6C9E47E3F26}" type="pres">
      <dgm:prSet presAssocID="{CE1ACED4-954E-4A30-A6DC-E45B2A5819C9}" presName="node" presStyleLbl="node1" presStyleIdx="2" presStyleCnt="5" custScaleX="125798" custScaleY="8470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B821B5A-01C5-429C-AFF0-4A946ED75B4E}" type="pres">
      <dgm:prSet presAssocID="{CE1ACED4-954E-4A30-A6DC-E45B2A5819C9}" presName="dummy" presStyleCnt="0"/>
      <dgm:spPr/>
    </dgm:pt>
    <dgm:pt modelId="{227047CF-C8ED-4DAF-99E3-C9D60BFE0D7A}" type="pres">
      <dgm:prSet presAssocID="{51C5B953-0159-40DD-9C91-A0C0C742AF53}" presName="sibTrans" presStyleLbl="sibTrans2D1" presStyleIdx="2" presStyleCnt="5"/>
      <dgm:spPr/>
      <dgm:t>
        <a:bodyPr/>
        <a:lstStyle/>
        <a:p>
          <a:endParaRPr lang="es-EC"/>
        </a:p>
      </dgm:t>
    </dgm:pt>
    <dgm:pt modelId="{177FAF4F-5FE5-467F-8F59-FADA9E508E95}" type="pres">
      <dgm:prSet presAssocID="{6E6C8838-E3BD-4ABF-91E8-5A662A4C078C}" presName="node" presStyleLbl="node1" presStyleIdx="3" presStyleCnt="5" custScaleX="1382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30F05D2-1AE7-47BD-8F07-5A75D4420265}" type="pres">
      <dgm:prSet presAssocID="{6E6C8838-E3BD-4ABF-91E8-5A662A4C078C}" presName="dummy" presStyleCnt="0"/>
      <dgm:spPr/>
    </dgm:pt>
    <dgm:pt modelId="{0410DC79-EFF7-446D-A55B-E9E5AE5F733F}" type="pres">
      <dgm:prSet presAssocID="{4817BAEE-78A7-40D8-A41D-EE661D6529B4}" presName="sibTrans" presStyleLbl="sibTrans2D1" presStyleIdx="3" presStyleCnt="5"/>
      <dgm:spPr/>
      <dgm:t>
        <a:bodyPr/>
        <a:lstStyle/>
        <a:p>
          <a:endParaRPr lang="es-EC"/>
        </a:p>
      </dgm:t>
    </dgm:pt>
    <dgm:pt modelId="{8E2FD9B0-8250-4840-84AF-2BD5A5E49582}" type="pres">
      <dgm:prSet presAssocID="{12F8621C-5287-4E41-B27C-0EFD5779C43B}" presName="node" presStyleLbl="node1" presStyleIdx="4" presStyleCnt="5" custScaleX="129482" custScaleY="9630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94023D-8221-4796-AE04-983AA3A4057F}" type="pres">
      <dgm:prSet presAssocID="{12F8621C-5287-4E41-B27C-0EFD5779C43B}" presName="dummy" presStyleCnt="0"/>
      <dgm:spPr/>
    </dgm:pt>
    <dgm:pt modelId="{4879D1F4-70B2-427E-9D43-BF2580E427CB}" type="pres">
      <dgm:prSet presAssocID="{BE5CDB86-4A11-4CD9-B878-72D60B46185E}" presName="sibTrans" presStyleLbl="sibTrans2D1" presStyleIdx="4" presStyleCnt="5"/>
      <dgm:spPr/>
      <dgm:t>
        <a:bodyPr/>
        <a:lstStyle/>
        <a:p>
          <a:endParaRPr lang="es-EC"/>
        </a:p>
      </dgm:t>
    </dgm:pt>
  </dgm:ptLst>
  <dgm:cxnLst>
    <dgm:cxn modelId="{D0EB52F6-51F0-45FD-A254-64900E732BE3}" srcId="{E9DBBDB4-DEE5-4698-95E1-2B77CF6A2006}" destId="{12F8621C-5287-4E41-B27C-0EFD5779C43B}" srcOrd="4" destOrd="0" parTransId="{FB120F05-E0C6-43AE-A63D-D0E90F14663D}" sibTransId="{BE5CDB86-4A11-4CD9-B878-72D60B46185E}"/>
    <dgm:cxn modelId="{A3B0B870-5D0A-43FA-8C11-D89EFD8BCBCD}" srcId="{227FD013-DBEB-427B-8C01-2E39D57FC410}" destId="{E9DBBDB4-DEE5-4698-95E1-2B77CF6A2006}" srcOrd="0" destOrd="0" parTransId="{2CAA2B93-23BB-4145-99A7-04DC67CDA0D9}" sibTransId="{DD299540-F220-4AF2-8FB8-AD46D72482C0}"/>
    <dgm:cxn modelId="{A338DFC7-1166-498B-90F4-0943A5C79A79}" type="presOf" srcId="{4817BAEE-78A7-40D8-A41D-EE661D6529B4}" destId="{0410DC79-EFF7-446D-A55B-E9E5AE5F733F}" srcOrd="0" destOrd="0" presId="urn:microsoft.com/office/officeart/2005/8/layout/radial6"/>
    <dgm:cxn modelId="{EB46441E-F253-4111-AE1C-EA52E39F10E6}" type="presOf" srcId="{BE5CDB86-4A11-4CD9-B878-72D60B46185E}" destId="{4879D1F4-70B2-427E-9D43-BF2580E427CB}" srcOrd="0" destOrd="0" presId="urn:microsoft.com/office/officeart/2005/8/layout/radial6"/>
    <dgm:cxn modelId="{CDD835D1-A53B-4E5F-90AA-C7D54B6F77AC}" type="presOf" srcId="{CA6F1C3C-0918-42CB-B48B-3E58D6442D30}" destId="{9F509FA4-2AB2-491A-B201-08111593F278}" srcOrd="0" destOrd="0" presId="urn:microsoft.com/office/officeart/2005/8/layout/radial6"/>
    <dgm:cxn modelId="{B90FF6FA-7B6D-44A9-B2A8-8DEBC7D0D8D2}" type="presOf" srcId="{40837F03-B6F0-4A46-B67A-4A6C013F8791}" destId="{A2265270-632F-420A-A379-4C91A3DBDDF3}" srcOrd="0" destOrd="0" presId="urn:microsoft.com/office/officeart/2005/8/layout/radial6"/>
    <dgm:cxn modelId="{E71DF935-50C5-41AA-AC9F-547A4B4DDF86}" type="presOf" srcId="{E9DBBDB4-DEE5-4698-95E1-2B77CF6A2006}" destId="{347D6802-979F-4FF9-B75A-42E44C1A22BC}" srcOrd="0" destOrd="0" presId="urn:microsoft.com/office/officeart/2005/8/layout/radial6"/>
    <dgm:cxn modelId="{7AEFD21B-BD9A-4788-8AC5-C2E44D72C670}" type="presOf" srcId="{6E6C8838-E3BD-4ABF-91E8-5A662A4C078C}" destId="{177FAF4F-5FE5-467F-8F59-FADA9E508E95}" srcOrd="0" destOrd="0" presId="urn:microsoft.com/office/officeart/2005/8/layout/radial6"/>
    <dgm:cxn modelId="{F70A4AD2-9B61-4E14-9F93-DBAE2F224F34}" type="presOf" srcId="{12F8621C-5287-4E41-B27C-0EFD5779C43B}" destId="{8E2FD9B0-8250-4840-84AF-2BD5A5E49582}" srcOrd="0" destOrd="0" presId="urn:microsoft.com/office/officeart/2005/8/layout/radial6"/>
    <dgm:cxn modelId="{FE3593C6-55BD-4CAC-8DAD-699A3190FDD9}" type="presOf" srcId="{CE1ACED4-954E-4A30-A6DC-E45B2A5819C9}" destId="{66543E36-AF0A-4432-99BD-D6C9E47E3F26}" srcOrd="0" destOrd="0" presId="urn:microsoft.com/office/officeart/2005/8/layout/radial6"/>
    <dgm:cxn modelId="{BBDDCD8B-2889-4BF7-BAAC-453D7D47509D}" srcId="{E9DBBDB4-DEE5-4698-95E1-2B77CF6A2006}" destId="{B088CA3C-D0B2-4AAC-A0F3-3FF7BB090E38}" srcOrd="1" destOrd="0" parTransId="{6960EB8F-80A8-4246-95DE-E5B7D657B793}" sibTransId="{40837F03-B6F0-4A46-B67A-4A6C013F8791}"/>
    <dgm:cxn modelId="{B6ED6C64-F7FD-4A1C-901D-38B287668315}" srcId="{E9DBBDB4-DEE5-4698-95E1-2B77CF6A2006}" destId="{FBB1412B-E409-451C-A235-B77F769D53C8}" srcOrd="0" destOrd="0" parTransId="{910289AA-873B-4F00-AD43-F65D5006D9BE}" sibTransId="{CA6F1C3C-0918-42CB-B48B-3E58D6442D30}"/>
    <dgm:cxn modelId="{0FA176FD-08AF-45BE-831D-513D02609E28}" type="presOf" srcId="{227FD013-DBEB-427B-8C01-2E39D57FC410}" destId="{3B7F1D35-CF43-4547-80A9-D70F26180918}" srcOrd="0" destOrd="0" presId="urn:microsoft.com/office/officeart/2005/8/layout/radial6"/>
    <dgm:cxn modelId="{BB1C28F3-4A3F-4A64-B878-3BD76C50994A}" type="presOf" srcId="{B088CA3C-D0B2-4AAC-A0F3-3FF7BB090E38}" destId="{32BF14C6-7E0C-4931-80E7-5C8F6FB0D09F}" srcOrd="0" destOrd="0" presId="urn:microsoft.com/office/officeart/2005/8/layout/radial6"/>
    <dgm:cxn modelId="{7DD6DE3A-52A4-4D0A-81B9-5CC601743BAD}" srcId="{E9DBBDB4-DEE5-4698-95E1-2B77CF6A2006}" destId="{6E6C8838-E3BD-4ABF-91E8-5A662A4C078C}" srcOrd="3" destOrd="0" parTransId="{EA9A441C-B6F9-4E65-B254-B00F88DF974B}" sibTransId="{4817BAEE-78A7-40D8-A41D-EE661D6529B4}"/>
    <dgm:cxn modelId="{539E596E-5494-4FCE-BBD4-1852FA156228}" type="presOf" srcId="{FBB1412B-E409-451C-A235-B77F769D53C8}" destId="{D3884BBD-1DE3-4ED3-8269-3937BFBACD44}" srcOrd="0" destOrd="0" presId="urn:microsoft.com/office/officeart/2005/8/layout/radial6"/>
    <dgm:cxn modelId="{A40A2D42-2D64-4B85-AAE9-95FEDC3A4C5D}" srcId="{E9DBBDB4-DEE5-4698-95E1-2B77CF6A2006}" destId="{CE1ACED4-954E-4A30-A6DC-E45B2A5819C9}" srcOrd="2" destOrd="0" parTransId="{961AC025-C639-4F8E-8E98-7167235788AC}" sibTransId="{51C5B953-0159-40DD-9C91-A0C0C742AF53}"/>
    <dgm:cxn modelId="{8A540CBA-41D5-4CAB-89CE-C20019603119}" type="presOf" srcId="{51C5B953-0159-40DD-9C91-A0C0C742AF53}" destId="{227047CF-C8ED-4DAF-99E3-C9D60BFE0D7A}" srcOrd="0" destOrd="0" presId="urn:microsoft.com/office/officeart/2005/8/layout/radial6"/>
    <dgm:cxn modelId="{B5F88903-820C-4760-9215-FE1221933417}" type="presParOf" srcId="{3B7F1D35-CF43-4547-80A9-D70F26180918}" destId="{347D6802-979F-4FF9-B75A-42E44C1A22BC}" srcOrd="0" destOrd="0" presId="urn:microsoft.com/office/officeart/2005/8/layout/radial6"/>
    <dgm:cxn modelId="{11B27658-34C8-4103-90A0-50511100503A}" type="presParOf" srcId="{3B7F1D35-CF43-4547-80A9-D70F26180918}" destId="{D3884BBD-1DE3-4ED3-8269-3937BFBACD44}" srcOrd="1" destOrd="0" presId="urn:microsoft.com/office/officeart/2005/8/layout/radial6"/>
    <dgm:cxn modelId="{3AAEEB87-E27F-42F4-8AFA-D4170D2C84CB}" type="presParOf" srcId="{3B7F1D35-CF43-4547-80A9-D70F26180918}" destId="{D810F0BA-63C0-4209-81AC-7C31BBE215FD}" srcOrd="2" destOrd="0" presId="urn:microsoft.com/office/officeart/2005/8/layout/radial6"/>
    <dgm:cxn modelId="{55317298-0DAD-48AA-838C-E59EC328E45D}" type="presParOf" srcId="{3B7F1D35-CF43-4547-80A9-D70F26180918}" destId="{9F509FA4-2AB2-491A-B201-08111593F278}" srcOrd="3" destOrd="0" presId="urn:microsoft.com/office/officeart/2005/8/layout/radial6"/>
    <dgm:cxn modelId="{B12A7AA9-867F-4520-9784-71799A8219FF}" type="presParOf" srcId="{3B7F1D35-CF43-4547-80A9-D70F26180918}" destId="{32BF14C6-7E0C-4931-80E7-5C8F6FB0D09F}" srcOrd="4" destOrd="0" presId="urn:microsoft.com/office/officeart/2005/8/layout/radial6"/>
    <dgm:cxn modelId="{4DEAD5E5-BE91-4234-915E-10EA3A6F7856}" type="presParOf" srcId="{3B7F1D35-CF43-4547-80A9-D70F26180918}" destId="{5AAE84FD-BB1D-4C5A-A62B-31280A5E266B}" srcOrd="5" destOrd="0" presId="urn:microsoft.com/office/officeart/2005/8/layout/radial6"/>
    <dgm:cxn modelId="{EC505624-B4B3-4FF3-B3EC-8A594E446F2C}" type="presParOf" srcId="{3B7F1D35-CF43-4547-80A9-D70F26180918}" destId="{A2265270-632F-420A-A379-4C91A3DBDDF3}" srcOrd="6" destOrd="0" presId="urn:microsoft.com/office/officeart/2005/8/layout/radial6"/>
    <dgm:cxn modelId="{0C107B4A-8060-40A9-9F1B-88155372776C}" type="presParOf" srcId="{3B7F1D35-CF43-4547-80A9-D70F26180918}" destId="{66543E36-AF0A-4432-99BD-D6C9E47E3F26}" srcOrd="7" destOrd="0" presId="urn:microsoft.com/office/officeart/2005/8/layout/radial6"/>
    <dgm:cxn modelId="{9B9FC571-3767-43CA-B9DE-B08789C4DD40}" type="presParOf" srcId="{3B7F1D35-CF43-4547-80A9-D70F26180918}" destId="{AB821B5A-01C5-429C-AFF0-4A946ED75B4E}" srcOrd="8" destOrd="0" presId="urn:microsoft.com/office/officeart/2005/8/layout/radial6"/>
    <dgm:cxn modelId="{6A64EDB6-98B5-41F2-B959-111467347173}" type="presParOf" srcId="{3B7F1D35-CF43-4547-80A9-D70F26180918}" destId="{227047CF-C8ED-4DAF-99E3-C9D60BFE0D7A}" srcOrd="9" destOrd="0" presId="urn:microsoft.com/office/officeart/2005/8/layout/radial6"/>
    <dgm:cxn modelId="{5DFF3EA4-25BC-43F8-819F-1D21DEBFCE64}" type="presParOf" srcId="{3B7F1D35-CF43-4547-80A9-D70F26180918}" destId="{177FAF4F-5FE5-467F-8F59-FADA9E508E95}" srcOrd="10" destOrd="0" presId="urn:microsoft.com/office/officeart/2005/8/layout/radial6"/>
    <dgm:cxn modelId="{EC8ADAF7-AAB8-4AD9-A22F-10B2BAACA073}" type="presParOf" srcId="{3B7F1D35-CF43-4547-80A9-D70F26180918}" destId="{330F05D2-1AE7-47BD-8F07-5A75D4420265}" srcOrd="11" destOrd="0" presId="urn:microsoft.com/office/officeart/2005/8/layout/radial6"/>
    <dgm:cxn modelId="{8EE77F07-6CBF-4677-A2AE-36086BFA21C2}" type="presParOf" srcId="{3B7F1D35-CF43-4547-80A9-D70F26180918}" destId="{0410DC79-EFF7-446D-A55B-E9E5AE5F733F}" srcOrd="12" destOrd="0" presId="urn:microsoft.com/office/officeart/2005/8/layout/radial6"/>
    <dgm:cxn modelId="{9F6FC43F-2F5E-43E7-95CD-F721D25D48FF}" type="presParOf" srcId="{3B7F1D35-CF43-4547-80A9-D70F26180918}" destId="{8E2FD9B0-8250-4840-84AF-2BD5A5E49582}" srcOrd="13" destOrd="0" presId="urn:microsoft.com/office/officeart/2005/8/layout/radial6"/>
    <dgm:cxn modelId="{86570BDF-62E7-4BE5-B2A0-30A6C4EA3076}" type="presParOf" srcId="{3B7F1D35-CF43-4547-80A9-D70F26180918}" destId="{C294023D-8221-4796-AE04-983AA3A4057F}" srcOrd="14" destOrd="0" presId="urn:microsoft.com/office/officeart/2005/8/layout/radial6"/>
    <dgm:cxn modelId="{F5C87958-DA6C-483D-85E2-A7459CE7CD4A}" type="presParOf" srcId="{3B7F1D35-CF43-4547-80A9-D70F26180918}" destId="{4879D1F4-70B2-427E-9D43-BF2580E427CB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D63C897-B3F4-4ADF-9F15-BB5A2CE1BFF3}" type="doc">
      <dgm:prSet loTypeId="urn:microsoft.com/office/officeart/2005/8/layout/venn3" loCatId="relationship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EE1FB8D6-D462-4658-8108-3D195AEE25A0}">
      <dgm:prSet phldrT="[Texto]" custT="1"/>
      <dgm:spPr/>
      <dgm:t>
        <a:bodyPr/>
        <a:lstStyle/>
        <a:p>
          <a:r>
            <a:rPr lang="es-ES" sz="2400" dirty="0" smtClean="0"/>
            <a:t>Instalaciones:</a:t>
          </a:r>
          <a:endParaRPr lang="es-EC" sz="2400" dirty="0"/>
        </a:p>
      </dgm:t>
    </dgm:pt>
    <dgm:pt modelId="{8A1FF1D3-F791-4058-90AE-C0FDF8C4D576}" type="parTrans" cxnId="{987195B7-C3BA-41CA-AB93-0D537C38DECF}">
      <dgm:prSet/>
      <dgm:spPr/>
      <dgm:t>
        <a:bodyPr/>
        <a:lstStyle/>
        <a:p>
          <a:endParaRPr lang="es-EC" sz="2400"/>
        </a:p>
      </dgm:t>
    </dgm:pt>
    <dgm:pt modelId="{DF3427DB-E63E-4143-B0FB-EF8C1D195179}" type="sibTrans" cxnId="{987195B7-C3BA-41CA-AB93-0D537C38DECF}">
      <dgm:prSet/>
      <dgm:spPr/>
      <dgm:t>
        <a:bodyPr/>
        <a:lstStyle/>
        <a:p>
          <a:endParaRPr lang="es-EC" sz="2400"/>
        </a:p>
      </dgm:t>
    </dgm:pt>
    <dgm:pt modelId="{13993E86-85A1-4F3C-AFBA-95D0CC7A0D51}">
      <dgm:prSet custT="1"/>
      <dgm:spPr/>
      <dgm:t>
        <a:bodyPr/>
        <a:lstStyle/>
        <a:p>
          <a:r>
            <a:rPr lang="es-ES" sz="1800" smtClean="0"/>
            <a:t>Consultorio Médico General</a:t>
          </a:r>
          <a:endParaRPr lang="es-EC" sz="1800"/>
        </a:p>
      </dgm:t>
    </dgm:pt>
    <dgm:pt modelId="{D54E780E-FB23-418F-965F-A7626EF89227}" type="parTrans" cxnId="{7FF4A5A1-6B57-4462-90FB-0F49E83D1F94}">
      <dgm:prSet/>
      <dgm:spPr/>
      <dgm:t>
        <a:bodyPr/>
        <a:lstStyle/>
        <a:p>
          <a:endParaRPr lang="es-EC" sz="2400"/>
        </a:p>
      </dgm:t>
    </dgm:pt>
    <dgm:pt modelId="{472AE4AF-2E9D-424B-B076-41DBFB063689}" type="sibTrans" cxnId="{7FF4A5A1-6B57-4462-90FB-0F49E83D1F94}">
      <dgm:prSet/>
      <dgm:spPr/>
      <dgm:t>
        <a:bodyPr/>
        <a:lstStyle/>
        <a:p>
          <a:endParaRPr lang="es-EC" sz="2400"/>
        </a:p>
      </dgm:t>
    </dgm:pt>
    <dgm:pt modelId="{E297E4A1-C045-4C21-905A-1B59C4C64892}">
      <dgm:prSet custT="1"/>
      <dgm:spPr/>
      <dgm:t>
        <a:bodyPr/>
        <a:lstStyle/>
        <a:p>
          <a:r>
            <a:rPr lang="es-ES" sz="1800" dirty="0" smtClean="0"/>
            <a:t>Consultorio </a:t>
          </a:r>
          <a:r>
            <a:rPr lang="es-ES" sz="1800" dirty="0" err="1" smtClean="0"/>
            <a:t>GinecoObstetrico</a:t>
          </a:r>
          <a:endParaRPr lang="es-EC" sz="1800" dirty="0"/>
        </a:p>
      </dgm:t>
    </dgm:pt>
    <dgm:pt modelId="{77681E10-C07F-422C-B38E-1A85D79CC6AD}" type="parTrans" cxnId="{2034C2BE-FE14-4768-9E08-1E90A1E23E13}">
      <dgm:prSet/>
      <dgm:spPr/>
      <dgm:t>
        <a:bodyPr/>
        <a:lstStyle/>
        <a:p>
          <a:endParaRPr lang="es-EC" sz="2400"/>
        </a:p>
      </dgm:t>
    </dgm:pt>
    <dgm:pt modelId="{80FC0BFD-D83A-4D14-BA95-ED7F5F69BB2C}" type="sibTrans" cxnId="{2034C2BE-FE14-4768-9E08-1E90A1E23E13}">
      <dgm:prSet/>
      <dgm:spPr/>
      <dgm:t>
        <a:bodyPr/>
        <a:lstStyle/>
        <a:p>
          <a:endParaRPr lang="es-EC" sz="2400"/>
        </a:p>
      </dgm:t>
    </dgm:pt>
    <dgm:pt modelId="{699778EA-A523-4228-BE61-3EB5A97CBF21}">
      <dgm:prSet custT="1"/>
      <dgm:spPr/>
      <dgm:t>
        <a:bodyPr/>
        <a:lstStyle/>
        <a:p>
          <a:r>
            <a:rPr lang="es-ES" sz="1800" smtClean="0"/>
            <a:t>Consultorio Pediátrico</a:t>
          </a:r>
          <a:endParaRPr lang="es-EC" sz="1800"/>
        </a:p>
      </dgm:t>
    </dgm:pt>
    <dgm:pt modelId="{DF484417-0E84-4562-90A0-E043D7DA75B4}" type="parTrans" cxnId="{2588C0AC-EE1C-4942-98EF-738969FE11BC}">
      <dgm:prSet/>
      <dgm:spPr/>
      <dgm:t>
        <a:bodyPr/>
        <a:lstStyle/>
        <a:p>
          <a:endParaRPr lang="es-EC" sz="2400"/>
        </a:p>
      </dgm:t>
    </dgm:pt>
    <dgm:pt modelId="{C693AE1A-4700-4E68-9C3E-DAC0C9C6CB9E}" type="sibTrans" cxnId="{2588C0AC-EE1C-4942-98EF-738969FE11BC}">
      <dgm:prSet/>
      <dgm:spPr/>
      <dgm:t>
        <a:bodyPr/>
        <a:lstStyle/>
        <a:p>
          <a:endParaRPr lang="es-EC" sz="2400"/>
        </a:p>
      </dgm:t>
    </dgm:pt>
    <dgm:pt modelId="{C16FCC7E-4532-4D67-AE03-5EB640B0FF2F}">
      <dgm:prSet custT="1"/>
      <dgm:spPr/>
      <dgm:t>
        <a:bodyPr/>
        <a:lstStyle/>
        <a:p>
          <a:r>
            <a:rPr lang="es-ES" sz="1800" smtClean="0"/>
            <a:t>Consultorio Medicina Interna</a:t>
          </a:r>
          <a:endParaRPr lang="es-EC" sz="1800"/>
        </a:p>
      </dgm:t>
    </dgm:pt>
    <dgm:pt modelId="{233F9A09-6FC5-43A3-B9F1-72CD21AAB1C4}" type="parTrans" cxnId="{4E70286B-AC26-4BCE-8CF6-400369D9245B}">
      <dgm:prSet/>
      <dgm:spPr/>
      <dgm:t>
        <a:bodyPr/>
        <a:lstStyle/>
        <a:p>
          <a:endParaRPr lang="es-EC" sz="2400"/>
        </a:p>
      </dgm:t>
    </dgm:pt>
    <dgm:pt modelId="{41DF4698-3AA1-4C27-9879-AAA2E75B570B}" type="sibTrans" cxnId="{4E70286B-AC26-4BCE-8CF6-400369D9245B}">
      <dgm:prSet/>
      <dgm:spPr/>
      <dgm:t>
        <a:bodyPr/>
        <a:lstStyle/>
        <a:p>
          <a:endParaRPr lang="es-EC" sz="2400"/>
        </a:p>
      </dgm:t>
    </dgm:pt>
    <dgm:pt modelId="{317ACFB0-E2F7-4EF0-8A85-12403A7422D6}">
      <dgm:prSet custT="1"/>
      <dgm:spPr/>
      <dgm:t>
        <a:bodyPr/>
        <a:lstStyle/>
        <a:p>
          <a:r>
            <a:rPr lang="es-ES" sz="1800" smtClean="0"/>
            <a:t>Consultorio Odontológico</a:t>
          </a:r>
          <a:endParaRPr lang="es-EC" sz="1800"/>
        </a:p>
      </dgm:t>
    </dgm:pt>
    <dgm:pt modelId="{ACDAE62B-875E-4F3F-AD20-5C7E1536F171}" type="parTrans" cxnId="{AF489BE9-78D2-43FB-8092-C1CD3FA0AD15}">
      <dgm:prSet/>
      <dgm:spPr/>
      <dgm:t>
        <a:bodyPr/>
        <a:lstStyle/>
        <a:p>
          <a:endParaRPr lang="es-EC" sz="2400"/>
        </a:p>
      </dgm:t>
    </dgm:pt>
    <dgm:pt modelId="{F9A455B5-B1CE-4D93-B3EF-0ADFABA1ABEC}" type="sibTrans" cxnId="{AF489BE9-78D2-43FB-8092-C1CD3FA0AD15}">
      <dgm:prSet/>
      <dgm:spPr/>
      <dgm:t>
        <a:bodyPr/>
        <a:lstStyle/>
        <a:p>
          <a:endParaRPr lang="es-EC" sz="2400"/>
        </a:p>
      </dgm:t>
    </dgm:pt>
    <dgm:pt modelId="{11F8C139-744D-4811-9F01-06B2E3F09BE2}">
      <dgm:prSet custT="1"/>
      <dgm:spPr/>
      <dgm:t>
        <a:bodyPr/>
        <a:lstStyle/>
        <a:p>
          <a:r>
            <a:rPr lang="es-ES" sz="1800" smtClean="0"/>
            <a:t>Sala de Hospitalización</a:t>
          </a:r>
          <a:endParaRPr lang="es-EC" sz="1800"/>
        </a:p>
      </dgm:t>
    </dgm:pt>
    <dgm:pt modelId="{FDCC4AFF-6DB6-45F6-B96D-F6BD1B0C7714}" type="parTrans" cxnId="{C015A975-F4F1-4837-9089-01B79D31074F}">
      <dgm:prSet/>
      <dgm:spPr/>
      <dgm:t>
        <a:bodyPr/>
        <a:lstStyle/>
        <a:p>
          <a:endParaRPr lang="es-EC" sz="2400"/>
        </a:p>
      </dgm:t>
    </dgm:pt>
    <dgm:pt modelId="{501B52BC-4D62-497B-A4FF-4C451F1216DA}" type="sibTrans" cxnId="{C015A975-F4F1-4837-9089-01B79D31074F}">
      <dgm:prSet/>
      <dgm:spPr/>
      <dgm:t>
        <a:bodyPr/>
        <a:lstStyle/>
        <a:p>
          <a:endParaRPr lang="es-EC" sz="2400"/>
        </a:p>
      </dgm:t>
    </dgm:pt>
    <dgm:pt modelId="{B48AC64A-8CB3-4380-A8D6-9E97FE151300}">
      <dgm:prSet custT="1"/>
      <dgm:spPr/>
      <dgm:t>
        <a:bodyPr/>
        <a:lstStyle/>
        <a:p>
          <a:r>
            <a:rPr lang="es-ES" sz="1800" smtClean="0"/>
            <a:t>Sala de Partos </a:t>
          </a:r>
          <a:endParaRPr lang="es-EC" sz="1800"/>
        </a:p>
      </dgm:t>
    </dgm:pt>
    <dgm:pt modelId="{1872A768-3924-4E39-93BA-07D24ACC2E44}" type="parTrans" cxnId="{3B327FF0-B8E0-4CA0-950E-103764D9ABCD}">
      <dgm:prSet/>
      <dgm:spPr/>
      <dgm:t>
        <a:bodyPr/>
        <a:lstStyle/>
        <a:p>
          <a:endParaRPr lang="es-EC" sz="2400"/>
        </a:p>
      </dgm:t>
    </dgm:pt>
    <dgm:pt modelId="{20A5158E-A075-4B99-A935-BE429179BD9F}" type="sibTrans" cxnId="{3B327FF0-B8E0-4CA0-950E-103764D9ABCD}">
      <dgm:prSet/>
      <dgm:spPr/>
      <dgm:t>
        <a:bodyPr/>
        <a:lstStyle/>
        <a:p>
          <a:endParaRPr lang="es-EC" sz="2400"/>
        </a:p>
      </dgm:t>
    </dgm:pt>
    <dgm:pt modelId="{CF6D1A73-7B13-4525-860A-76A7BA9B3833}">
      <dgm:prSet custT="1"/>
      <dgm:spPr/>
      <dgm:t>
        <a:bodyPr/>
        <a:lstStyle/>
        <a:p>
          <a:r>
            <a:rPr lang="es-ES" sz="1800" smtClean="0"/>
            <a:t>Sala de Operaciones</a:t>
          </a:r>
          <a:endParaRPr lang="es-EC" sz="1800"/>
        </a:p>
      </dgm:t>
    </dgm:pt>
    <dgm:pt modelId="{0F3D9E0F-3B43-48A2-AEF3-93566230E98B}" type="parTrans" cxnId="{848E1934-0D06-42F6-9788-CAD1217D45CE}">
      <dgm:prSet/>
      <dgm:spPr/>
      <dgm:t>
        <a:bodyPr/>
        <a:lstStyle/>
        <a:p>
          <a:endParaRPr lang="es-EC" sz="2400"/>
        </a:p>
      </dgm:t>
    </dgm:pt>
    <dgm:pt modelId="{FEAC817D-377C-4B61-8BAD-BF9E771FD6AD}" type="sibTrans" cxnId="{848E1934-0D06-42F6-9788-CAD1217D45CE}">
      <dgm:prSet/>
      <dgm:spPr/>
      <dgm:t>
        <a:bodyPr/>
        <a:lstStyle/>
        <a:p>
          <a:endParaRPr lang="es-EC" sz="2400"/>
        </a:p>
      </dgm:t>
    </dgm:pt>
    <dgm:pt modelId="{EA93E76F-87A7-4FEC-8BE9-2CBEE4E28134}">
      <dgm:prSet custT="1"/>
      <dgm:spPr/>
      <dgm:t>
        <a:bodyPr/>
        <a:lstStyle/>
        <a:p>
          <a:r>
            <a:rPr lang="es-ES" sz="1800" smtClean="0"/>
            <a:t>Sala de Labor</a:t>
          </a:r>
          <a:endParaRPr lang="es-EC" sz="1800"/>
        </a:p>
      </dgm:t>
    </dgm:pt>
    <dgm:pt modelId="{548A6899-6C33-4EEF-B8F8-A9EFD9B8E09E}" type="parTrans" cxnId="{0A12D1FD-BE6D-41F2-AB5B-BE5B0B0F97D4}">
      <dgm:prSet/>
      <dgm:spPr/>
      <dgm:t>
        <a:bodyPr/>
        <a:lstStyle/>
        <a:p>
          <a:endParaRPr lang="es-EC" sz="2400"/>
        </a:p>
      </dgm:t>
    </dgm:pt>
    <dgm:pt modelId="{BBC69755-0D1E-4041-AB91-7ADB45ACC688}" type="sibTrans" cxnId="{0A12D1FD-BE6D-41F2-AB5B-BE5B0B0F97D4}">
      <dgm:prSet/>
      <dgm:spPr/>
      <dgm:t>
        <a:bodyPr/>
        <a:lstStyle/>
        <a:p>
          <a:endParaRPr lang="es-EC" sz="2400"/>
        </a:p>
      </dgm:t>
    </dgm:pt>
    <dgm:pt modelId="{92F461DB-A671-4F29-8EC0-E3B81CD98111}">
      <dgm:prSet custT="1"/>
      <dgm:spPr/>
      <dgm:t>
        <a:bodyPr/>
        <a:lstStyle/>
        <a:p>
          <a:r>
            <a:rPr lang="es-ES" sz="1800" smtClean="0"/>
            <a:t>Sala de Recuperación</a:t>
          </a:r>
          <a:endParaRPr lang="es-EC" sz="1800"/>
        </a:p>
      </dgm:t>
    </dgm:pt>
    <dgm:pt modelId="{85D9C292-018D-46B7-A717-4D423F166A88}" type="parTrans" cxnId="{5DE83F6F-C329-4337-B085-32BFA2585C0F}">
      <dgm:prSet/>
      <dgm:spPr/>
      <dgm:t>
        <a:bodyPr/>
        <a:lstStyle/>
        <a:p>
          <a:endParaRPr lang="es-EC" sz="2400"/>
        </a:p>
      </dgm:t>
    </dgm:pt>
    <dgm:pt modelId="{5146601D-D420-4BA3-ADFD-2AD38D563F06}" type="sibTrans" cxnId="{5DE83F6F-C329-4337-B085-32BFA2585C0F}">
      <dgm:prSet/>
      <dgm:spPr/>
      <dgm:t>
        <a:bodyPr/>
        <a:lstStyle/>
        <a:p>
          <a:endParaRPr lang="es-EC" sz="2400"/>
        </a:p>
      </dgm:t>
    </dgm:pt>
    <dgm:pt modelId="{99A23155-3F44-4545-8972-2B4558DEFDB5}">
      <dgm:prSet custT="1"/>
      <dgm:spPr/>
      <dgm:t>
        <a:bodyPr/>
        <a:lstStyle/>
        <a:p>
          <a:r>
            <a:rPr lang="es-ES" sz="1800" smtClean="0"/>
            <a:t>Sala de Emergencia</a:t>
          </a:r>
          <a:endParaRPr lang="es-EC" sz="1800"/>
        </a:p>
      </dgm:t>
    </dgm:pt>
    <dgm:pt modelId="{9A22C3A4-4FFD-47D2-9493-7E1067295EB0}" type="parTrans" cxnId="{4E8E22D9-2541-45B8-B3F0-AA2D2868D68B}">
      <dgm:prSet/>
      <dgm:spPr/>
      <dgm:t>
        <a:bodyPr/>
        <a:lstStyle/>
        <a:p>
          <a:endParaRPr lang="es-EC" sz="2400"/>
        </a:p>
      </dgm:t>
    </dgm:pt>
    <dgm:pt modelId="{23800302-5A78-4534-866D-4C610E683005}" type="sibTrans" cxnId="{4E8E22D9-2541-45B8-B3F0-AA2D2868D68B}">
      <dgm:prSet/>
      <dgm:spPr/>
      <dgm:t>
        <a:bodyPr/>
        <a:lstStyle/>
        <a:p>
          <a:endParaRPr lang="es-EC" sz="2400"/>
        </a:p>
      </dgm:t>
    </dgm:pt>
    <dgm:pt modelId="{8BE8358B-7DD3-4A8A-9154-B52D74F2E84F}">
      <dgm:prSet custT="1"/>
      <dgm:spPr/>
      <dgm:t>
        <a:bodyPr/>
        <a:lstStyle/>
        <a:p>
          <a:r>
            <a:rPr lang="es-ES" sz="1800" smtClean="0"/>
            <a:t>Laboratorio</a:t>
          </a:r>
          <a:endParaRPr lang="es-EC" sz="1800"/>
        </a:p>
      </dgm:t>
    </dgm:pt>
    <dgm:pt modelId="{BA6E4CD2-F720-43B9-AA79-6B690F0410B2}" type="parTrans" cxnId="{3D69F401-3866-4E2D-B294-CAC6731C4592}">
      <dgm:prSet/>
      <dgm:spPr/>
      <dgm:t>
        <a:bodyPr/>
        <a:lstStyle/>
        <a:p>
          <a:endParaRPr lang="es-EC" sz="2400"/>
        </a:p>
      </dgm:t>
    </dgm:pt>
    <dgm:pt modelId="{0687E80C-9E25-48BC-B6AF-0957C7AF3A6A}" type="sibTrans" cxnId="{3D69F401-3866-4E2D-B294-CAC6731C4592}">
      <dgm:prSet/>
      <dgm:spPr/>
      <dgm:t>
        <a:bodyPr/>
        <a:lstStyle/>
        <a:p>
          <a:endParaRPr lang="es-EC" sz="2400"/>
        </a:p>
      </dgm:t>
    </dgm:pt>
    <dgm:pt modelId="{CBEFBCF5-1DD6-4362-B0B1-BDF621E6EF35}">
      <dgm:prSet custT="1"/>
      <dgm:spPr/>
      <dgm:t>
        <a:bodyPr/>
        <a:lstStyle/>
        <a:p>
          <a:r>
            <a:rPr lang="es-ES" sz="1800" smtClean="0"/>
            <a:t>Área de Imagenología</a:t>
          </a:r>
          <a:endParaRPr lang="es-EC" sz="1800"/>
        </a:p>
      </dgm:t>
    </dgm:pt>
    <dgm:pt modelId="{70EE332A-4D60-4F56-ADD1-FA964644B4C5}" type="parTrans" cxnId="{3627D705-A168-41D7-80A9-ECFB7AFB2C4B}">
      <dgm:prSet/>
      <dgm:spPr/>
      <dgm:t>
        <a:bodyPr/>
        <a:lstStyle/>
        <a:p>
          <a:endParaRPr lang="es-EC" sz="2400"/>
        </a:p>
      </dgm:t>
    </dgm:pt>
    <dgm:pt modelId="{D1D55225-1841-4907-924E-0083E5932430}" type="sibTrans" cxnId="{3627D705-A168-41D7-80A9-ECFB7AFB2C4B}">
      <dgm:prSet/>
      <dgm:spPr/>
      <dgm:t>
        <a:bodyPr/>
        <a:lstStyle/>
        <a:p>
          <a:endParaRPr lang="es-EC" sz="2400"/>
        </a:p>
      </dgm:t>
    </dgm:pt>
    <dgm:pt modelId="{A999010D-CB6A-45FD-B794-D797E7801124}" type="pres">
      <dgm:prSet presAssocID="{BD63C897-B3F4-4ADF-9F15-BB5A2CE1BFF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430A006-71A7-459C-BEA6-62392BC63294}" type="pres">
      <dgm:prSet presAssocID="{EE1FB8D6-D462-4658-8108-3D195AEE25A0}" presName="Name5" presStyleLbl="vennNode1" presStyleIdx="0" presStyleCnt="1" custScaleX="117398" custLinFactNeighborX="13341" custLinFactNeighborY="-4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C68ADC-CC56-48EE-A0AE-27741C82BFF7}" type="presOf" srcId="{EA93E76F-87A7-4FEC-8BE9-2CBEE4E28134}" destId="{E430A006-71A7-459C-BEA6-62392BC63294}" srcOrd="0" destOrd="9" presId="urn:microsoft.com/office/officeart/2005/8/layout/venn3"/>
    <dgm:cxn modelId="{C015A975-F4F1-4837-9089-01B79D31074F}" srcId="{EE1FB8D6-D462-4658-8108-3D195AEE25A0}" destId="{11F8C139-744D-4811-9F01-06B2E3F09BE2}" srcOrd="5" destOrd="0" parTransId="{FDCC4AFF-6DB6-45F6-B96D-F6BD1B0C7714}" sibTransId="{501B52BC-4D62-497B-A4FF-4C451F1216DA}"/>
    <dgm:cxn modelId="{3D69F401-3866-4E2D-B294-CAC6731C4592}" srcId="{EE1FB8D6-D462-4658-8108-3D195AEE25A0}" destId="{8BE8358B-7DD3-4A8A-9154-B52D74F2E84F}" srcOrd="11" destOrd="0" parTransId="{BA6E4CD2-F720-43B9-AA79-6B690F0410B2}" sibTransId="{0687E80C-9E25-48BC-B6AF-0957C7AF3A6A}"/>
    <dgm:cxn modelId="{7FF4A5A1-6B57-4462-90FB-0F49E83D1F94}" srcId="{EE1FB8D6-D462-4658-8108-3D195AEE25A0}" destId="{13993E86-85A1-4F3C-AFBA-95D0CC7A0D51}" srcOrd="0" destOrd="0" parTransId="{D54E780E-FB23-418F-965F-A7626EF89227}" sibTransId="{472AE4AF-2E9D-424B-B076-41DBFB063689}"/>
    <dgm:cxn modelId="{4E8E22D9-2541-45B8-B3F0-AA2D2868D68B}" srcId="{EE1FB8D6-D462-4658-8108-3D195AEE25A0}" destId="{99A23155-3F44-4545-8972-2B4558DEFDB5}" srcOrd="10" destOrd="0" parTransId="{9A22C3A4-4FFD-47D2-9493-7E1067295EB0}" sibTransId="{23800302-5A78-4534-866D-4C610E683005}"/>
    <dgm:cxn modelId="{2034C2BE-FE14-4768-9E08-1E90A1E23E13}" srcId="{EE1FB8D6-D462-4658-8108-3D195AEE25A0}" destId="{E297E4A1-C045-4C21-905A-1B59C4C64892}" srcOrd="1" destOrd="0" parTransId="{77681E10-C07F-422C-B38E-1A85D79CC6AD}" sibTransId="{80FC0BFD-D83A-4D14-BA95-ED7F5F69BB2C}"/>
    <dgm:cxn modelId="{3C4CE7B3-F6C4-4F7B-BC7C-3D55A1D04C5C}" type="presOf" srcId="{C16FCC7E-4532-4D67-AE03-5EB640B0FF2F}" destId="{E430A006-71A7-459C-BEA6-62392BC63294}" srcOrd="0" destOrd="4" presId="urn:microsoft.com/office/officeart/2005/8/layout/venn3"/>
    <dgm:cxn modelId="{AF489BE9-78D2-43FB-8092-C1CD3FA0AD15}" srcId="{EE1FB8D6-D462-4658-8108-3D195AEE25A0}" destId="{317ACFB0-E2F7-4EF0-8A85-12403A7422D6}" srcOrd="4" destOrd="0" parTransId="{ACDAE62B-875E-4F3F-AD20-5C7E1536F171}" sibTransId="{F9A455B5-B1CE-4D93-B3EF-0ADFABA1ABEC}"/>
    <dgm:cxn modelId="{3B327FF0-B8E0-4CA0-950E-103764D9ABCD}" srcId="{EE1FB8D6-D462-4658-8108-3D195AEE25A0}" destId="{B48AC64A-8CB3-4380-A8D6-9E97FE151300}" srcOrd="6" destOrd="0" parTransId="{1872A768-3924-4E39-93BA-07D24ACC2E44}" sibTransId="{20A5158E-A075-4B99-A935-BE429179BD9F}"/>
    <dgm:cxn modelId="{0FD0A313-ADF0-4518-BC29-1A0371EA8DDC}" type="presOf" srcId="{EE1FB8D6-D462-4658-8108-3D195AEE25A0}" destId="{E430A006-71A7-459C-BEA6-62392BC63294}" srcOrd="0" destOrd="0" presId="urn:microsoft.com/office/officeart/2005/8/layout/venn3"/>
    <dgm:cxn modelId="{3C7E06B3-A2E4-4F0B-AD96-6FDE2833CD1D}" type="presOf" srcId="{BD63C897-B3F4-4ADF-9F15-BB5A2CE1BFF3}" destId="{A999010D-CB6A-45FD-B794-D797E7801124}" srcOrd="0" destOrd="0" presId="urn:microsoft.com/office/officeart/2005/8/layout/venn3"/>
    <dgm:cxn modelId="{8B19D09F-0779-4407-AB36-98D9C564BCB3}" type="presOf" srcId="{E297E4A1-C045-4C21-905A-1B59C4C64892}" destId="{E430A006-71A7-459C-BEA6-62392BC63294}" srcOrd="0" destOrd="2" presId="urn:microsoft.com/office/officeart/2005/8/layout/venn3"/>
    <dgm:cxn modelId="{A09358C9-9946-483B-81D1-2B76157CCA45}" type="presOf" srcId="{8BE8358B-7DD3-4A8A-9154-B52D74F2E84F}" destId="{E430A006-71A7-459C-BEA6-62392BC63294}" srcOrd="0" destOrd="12" presId="urn:microsoft.com/office/officeart/2005/8/layout/venn3"/>
    <dgm:cxn modelId="{4E70286B-AC26-4BCE-8CF6-400369D9245B}" srcId="{EE1FB8D6-D462-4658-8108-3D195AEE25A0}" destId="{C16FCC7E-4532-4D67-AE03-5EB640B0FF2F}" srcOrd="3" destOrd="0" parTransId="{233F9A09-6FC5-43A3-B9F1-72CD21AAB1C4}" sibTransId="{41DF4698-3AA1-4C27-9879-AAA2E75B570B}"/>
    <dgm:cxn modelId="{987195B7-C3BA-41CA-AB93-0D537C38DECF}" srcId="{BD63C897-B3F4-4ADF-9F15-BB5A2CE1BFF3}" destId="{EE1FB8D6-D462-4658-8108-3D195AEE25A0}" srcOrd="0" destOrd="0" parTransId="{8A1FF1D3-F791-4058-90AE-C0FDF8C4D576}" sibTransId="{DF3427DB-E63E-4143-B0FB-EF8C1D195179}"/>
    <dgm:cxn modelId="{D13FE8BE-0680-4331-B662-EC072CE2E89A}" type="presOf" srcId="{B48AC64A-8CB3-4380-A8D6-9E97FE151300}" destId="{E430A006-71A7-459C-BEA6-62392BC63294}" srcOrd="0" destOrd="7" presId="urn:microsoft.com/office/officeart/2005/8/layout/venn3"/>
    <dgm:cxn modelId="{F180C7A5-05F4-463D-A6D9-EF01C63365C1}" type="presOf" srcId="{CF6D1A73-7B13-4525-860A-76A7BA9B3833}" destId="{E430A006-71A7-459C-BEA6-62392BC63294}" srcOrd="0" destOrd="8" presId="urn:microsoft.com/office/officeart/2005/8/layout/venn3"/>
    <dgm:cxn modelId="{848E1934-0D06-42F6-9788-CAD1217D45CE}" srcId="{EE1FB8D6-D462-4658-8108-3D195AEE25A0}" destId="{CF6D1A73-7B13-4525-860A-76A7BA9B3833}" srcOrd="7" destOrd="0" parTransId="{0F3D9E0F-3B43-48A2-AEF3-93566230E98B}" sibTransId="{FEAC817D-377C-4B61-8BAD-BF9E771FD6AD}"/>
    <dgm:cxn modelId="{3627D705-A168-41D7-80A9-ECFB7AFB2C4B}" srcId="{EE1FB8D6-D462-4658-8108-3D195AEE25A0}" destId="{CBEFBCF5-1DD6-4362-B0B1-BDF621E6EF35}" srcOrd="12" destOrd="0" parTransId="{70EE332A-4D60-4F56-ADD1-FA964644B4C5}" sibTransId="{D1D55225-1841-4907-924E-0083E5932430}"/>
    <dgm:cxn modelId="{5EC821B3-4AA8-47EA-9085-E5BBA36269FB}" type="presOf" srcId="{13993E86-85A1-4F3C-AFBA-95D0CC7A0D51}" destId="{E430A006-71A7-459C-BEA6-62392BC63294}" srcOrd="0" destOrd="1" presId="urn:microsoft.com/office/officeart/2005/8/layout/venn3"/>
    <dgm:cxn modelId="{70139E88-33FE-451B-A2FE-7552D3C3188B}" type="presOf" srcId="{99A23155-3F44-4545-8972-2B4558DEFDB5}" destId="{E430A006-71A7-459C-BEA6-62392BC63294}" srcOrd="0" destOrd="11" presId="urn:microsoft.com/office/officeart/2005/8/layout/venn3"/>
    <dgm:cxn modelId="{A1F9D0B7-2FF8-400E-9F17-579C7BEBF60F}" type="presOf" srcId="{CBEFBCF5-1DD6-4362-B0B1-BDF621E6EF35}" destId="{E430A006-71A7-459C-BEA6-62392BC63294}" srcOrd="0" destOrd="13" presId="urn:microsoft.com/office/officeart/2005/8/layout/venn3"/>
    <dgm:cxn modelId="{2588C0AC-EE1C-4942-98EF-738969FE11BC}" srcId="{EE1FB8D6-D462-4658-8108-3D195AEE25A0}" destId="{699778EA-A523-4228-BE61-3EB5A97CBF21}" srcOrd="2" destOrd="0" parTransId="{DF484417-0E84-4562-90A0-E043D7DA75B4}" sibTransId="{C693AE1A-4700-4E68-9C3E-DAC0C9C6CB9E}"/>
    <dgm:cxn modelId="{4FD5B35B-5BC7-4E4E-BA2A-40ACC102D63E}" type="presOf" srcId="{699778EA-A523-4228-BE61-3EB5A97CBF21}" destId="{E430A006-71A7-459C-BEA6-62392BC63294}" srcOrd="0" destOrd="3" presId="urn:microsoft.com/office/officeart/2005/8/layout/venn3"/>
    <dgm:cxn modelId="{5DE83F6F-C329-4337-B085-32BFA2585C0F}" srcId="{EE1FB8D6-D462-4658-8108-3D195AEE25A0}" destId="{92F461DB-A671-4F29-8EC0-E3B81CD98111}" srcOrd="9" destOrd="0" parTransId="{85D9C292-018D-46B7-A717-4D423F166A88}" sibTransId="{5146601D-D420-4BA3-ADFD-2AD38D563F06}"/>
    <dgm:cxn modelId="{B4374BA3-8C26-40F9-A59C-64A4F8CAD53F}" type="presOf" srcId="{317ACFB0-E2F7-4EF0-8A85-12403A7422D6}" destId="{E430A006-71A7-459C-BEA6-62392BC63294}" srcOrd="0" destOrd="5" presId="urn:microsoft.com/office/officeart/2005/8/layout/venn3"/>
    <dgm:cxn modelId="{A2F3DC9F-D589-4D79-8E20-3E1FCCC3C6FC}" type="presOf" srcId="{92F461DB-A671-4F29-8EC0-E3B81CD98111}" destId="{E430A006-71A7-459C-BEA6-62392BC63294}" srcOrd="0" destOrd="10" presId="urn:microsoft.com/office/officeart/2005/8/layout/venn3"/>
    <dgm:cxn modelId="{9E4B061C-2B7B-4220-BC48-B21386238972}" type="presOf" srcId="{11F8C139-744D-4811-9F01-06B2E3F09BE2}" destId="{E430A006-71A7-459C-BEA6-62392BC63294}" srcOrd="0" destOrd="6" presId="urn:microsoft.com/office/officeart/2005/8/layout/venn3"/>
    <dgm:cxn modelId="{0A12D1FD-BE6D-41F2-AB5B-BE5B0B0F97D4}" srcId="{EE1FB8D6-D462-4658-8108-3D195AEE25A0}" destId="{EA93E76F-87A7-4FEC-8BE9-2CBEE4E28134}" srcOrd="8" destOrd="0" parTransId="{548A6899-6C33-4EEF-B8F8-A9EFD9B8E09E}" sibTransId="{BBC69755-0D1E-4041-AB91-7ADB45ACC688}"/>
    <dgm:cxn modelId="{5BF5F940-F2BC-48E6-9860-A1656CF2F813}" type="presParOf" srcId="{A999010D-CB6A-45FD-B794-D797E7801124}" destId="{E430A006-71A7-459C-BEA6-62392BC63294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9FE1532-656A-456F-A411-E81829EB12C5}" type="doc">
      <dgm:prSet loTypeId="urn:microsoft.com/office/officeart/2011/layout/RadialPictureList" loCatId="pictur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D307C4D-B155-410B-90EF-275EBB53360C}">
      <dgm:prSet phldrT="[Texto]"/>
      <dgm:spPr/>
      <dgm:t>
        <a:bodyPr/>
        <a:lstStyle/>
        <a:p>
          <a:r>
            <a:rPr lang="es-ES" b="1" dirty="0" smtClean="0"/>
            <a:t>ANÁLISIS SITUACIONAL</a:t>
          </a:r>
          <a:endParaRPr lang="es-EC" dirty="0"/>
        </a:p>
      </dgm:t>
    </dgm:pt>
    <dgm:pt modelId="{04A6216E-FD09-4E17-82B0-21C076F91AD9}" type="parTrans" cxnId="{E9E836D1-67DC-42A4-956D-AD02803BB01B}">
      <dgm:prSet/>
      <dgm:spPr/>
      <dgm:t>
        <a:bodyPr/>
        <a:lstStyle/>
        <a:p>
          <a:endParaRPr lang="es-EC"/>
        </a:p>
      </dgm:t>
    </dgm:pt>
    <dgm:pt modelId="{60DDFC1C-734D-4DCC-BAB9-96C3AC0B6217}" type="sibTrans" cxnId="{E9E836D1-67DC-42A4-956D-AD02803BB01B}">
      <dgm:prSet/>
      <dgm:spPr/>
      <dgm:t>
        <a:bodyPr/>
        <a:lstStyle/>
        <a:p>
          <a:endParaRPr lang="es-EC"/>
        </a:p>
      </dgm:t>
    </dgm:pt>
    <dgm:pt modelId="{F9DC8B5E-CF2B-4193-B149-2C1F083EAA36}">
      <dgm:prSet phldrT="[Texto]"/>
      <dgm:spPr/>
      <dgm:t>
        <a:bodyPr/>
        <a:lstStyle/>
        <a:p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Externo </a:t>
          </a:r>
          <a:r>
            <a:rPr lang="es-EC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rPr>
            <a:t>A-O</a:t>
          </a:r>
          <a:endParaRPr lang="es-EC" dirty="0"/>
        </a:p>
      </dgm:t>
    </dgm:pt>
    <dgm:pt modelId="{5424446A-2A43-479E-AB73-432C34425DFB}" type="parTrans" cxnId="{61EAA251-C8D8-448D-BEDC-5117DE5AC7C9}">
      <dgm:prSet/>
      <dgm:spPr/>
      <dgm:t>
        <a:bodyPr/>
        <a:lstStyle/>
        <a:p>
          <a:endParaRPr lang="es-EC"/>
        </a:p>
      </dgm:t>
    </dgm:pt>
    <dgm:pt modelId="{5B90E955-18D4-497E-AF5F-AB5DF1A08754}" type="sibTrans" cxnId="{61EAA251-C8D8-448D-BEDC-5117DE5AC7C9}">
      <dgm:prSet/>
      <dgm:spPr/>
      <dgm:t>
        <a:bodyPr/>
        <a:lstStyle/>
        <a:p>
          <a:endParaRPr lang="es-EC"/>
        </a:p>
      </dgm:t>
    </dgm:pt>
    <dgm:pt modelId="{4987D2F9-AF11-4506-9D5D-C88363284025}">
      <dgm:prSet phldrT="[Texto]"/>
      <dgm:spPr/>
      <dgm:t>
        <a:bodyPr/>
        <a:lstStyle/>
        <a:p>
          <a:r>
            <a:rPr lang="es-EC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rPr>
            <a:t>Análisis Interno F-D</a:t>
          </a:r>
          <a:endParaRPr lang="es-EC" dirty="0"/>
        </a:p>
      </dgm:t>
    </dgm:pt>
    <dgm:pt modelId="{F26248A4-6EE3-4B57-AB34-4515A15CF15C}" type="parTrans" cxnId="{1C620B95-8AD2-4F9E-AD85-553F1D7016CD}">
      <dgm:prSet/>
      <dgm:spPr/>
      <dgm:t>
        <a:bodyPr/>
        <a:lstStyle/>
        <a:p>
          <a:endParaRPr lang="es-EC"/>
        </a:p>
      </dgm:t>
    </dgm:pt>
    <dgm:pt modelId="{5D24B433-C7D5-4C22-9320-5C7B28E082B2}" type="sibTrans" cxnId="{1C620B95-8AD2-4F9E-AD85-553F1D7016CD}">
      <dgm:prSet/>
      <dgm:spPr/>
      <dgm:t>
        <a:bodyPr/>
        <a:lstStyle/>
        <a:p>
          <a:endParaRPr lang="es-EC"/>
        </a:p>
      </dgm:t>
    </dgm:pt>
    <dgm:pt modelId="{ABA6D73A-7EC4-4E2F-AF9C-D02C1920F703}" type="pres">
      <dgm:prSet presAssocID="{69FE1532-656A-456F-A411-E81829EB12C5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FB313AA7-1CAE-4AE9-8410-9A8FFF3C96C1}" type="pres">
      <dgm:prSet presAssocID="{3D307C4D-B155-410B-90EF-275EBB53360C}" presName="Parent" presStyleLbl="node1" presStyleIdx="0" presStyleCnt="2" custScaleX="114885" custScaleY="109093" custLinFactNeighborX="-22336">
        <dgm:presLayoutVars>
          <dgm:chMax val="4"/>
          <dgm:chPref val="3"/>
        </dgm:presLayoutVars>
      </dgm:prSet>
      <dgm:spPr/>
      <dgm:t>
        <a:bodyPr/>
        <a:lstStyle/>
        <a:p>
          <a:endParaRPr lang="es-EC"/>
        </a:p>
      </dgm:t>
    </dgm:pt>
    <dgm:pt modelId="{E8240FF7-C990-49FA-8D69-626558F3326B}" type="pres">
      <dgm:prSet presAssocID="{F9DC8B5E-CF2B-4193-B149-2C1F083EAA36}" presName="Accent" presStyleLbl="node1" presStyleIdx="1" presStyleCnt="2"/>
      <dgm:spPr/>
      <dgm:t>
        <a:bodyPr/>
        <a:lstStyle/>
        <a:p>
          <a:endParaRPr lang="es-EC"/>
        </a:p>
      </dgm:t>
    </dgm:pt>
    <dgm:pt modelId="{D470D2E1-AF32-4A49-AF64-74E08665DE6E}" type="pres">
      <dgm:prSet presAssocID="{F9DC8B5E-CF2B-4193-B149-2C1F083EAA36}" presName="Image1" presStyleLbl="fgImgPlace1" presStyleIdx="0" presStyleCnt="2" custScaleX="129458" custScaleY="14094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9B0E52F2-822C-48BE-AA54-294663BB22EA}" type="pres">
      <dgm:prSet presAssocID="{F9DC8B5E-CF2B-4193-B149-2C1F083EAA36}" presName="Child1" presStyleLbl="revTx" presStyleIdx="0" presStyleCnt="2" custLinFactNeighborX="14937" custLinFactNeighborY="212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CC3B321-B0D3-4DB0-9B47-F4C0A674346F}" type="pres">
      <dgm:prSet presAssocID="{4987D2F9-AF11-4506-9D5D-C88363284025}" presName="Image2" presStyleCnt="0"/>
      <dgm:spPr/>
      <dgm:t>
        <a:bodyPr/>
        <a:lstStyle/>
        <a:p>
          <a:endParaRPr lang="es-EC"/>
        </a:p>
      </dgm:t>
    </dgm:pt>
    <dgm:pt modelId="{D3D22744-58E2-4478-BED4-D7F826C9CE3B}" type="pres">
      <dgm:prSet presAssocID="{4987D2F9-AF11-4506-9D5D-C88363284025}" presName="Image" presStyleLbl="fgImgPlace1" presStyleIdx="1" presStyleCnt="2" custScaleX="144543" custScaleY="14968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1FE2E8A3-510A-49F6-992E-78420F2A12D1}" type="pres">
      <dgm:prSet presAssocID="{4987D2F9-AF11-4506-9D5D-C88363284025}" presName="Child2" presStyleLbl="revTx" presStyleIdx="1" presStyleCnt="2" custLinFactNeighborX="19387" custLinFactNeighborY="-155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C620B95-8AD2-4F9E-AD85-553F1D7016CD}" srcId="{3D307C4D-B155-410B-90EF-275EBB53360C}" destId="{4987D2F9-AF11-4506-9D5D-C88363284025}" srcOrd="1" destOrd="0" parTransId="{F26248A4-6EE3-4B57-AB34-4515A15CF15C}" sibTransId="{5D24B433-C7D5-4C22-9320-5C7B28E082B2}"/>
    <dgm:cxn modelId="{AB57AC53-7722-4A73-9C4D-177EE9D8B296}" type="presOf" srcId="{4987D2F9-AF11-4506-9D5D-C88363284025}" destId="{1FE2E8A3-510A-49F6-992E-78420F2A12D1}" srcOrd="0" destOrd="0" presId="urn:microsoft.com/office/officeart/2011/layout/RadialPictureList"/>
    <dgm:cxn modelId="{20C51A37-3E06-4BF6-B293-0596F79CDFC6}" type="presOf" srcId="{69FE1532-656A-456F-A411-E81829EB12C5}" destId="{ABA6D73A-7EC4-4E2F-AF9C-D02C1920F703}" srcOrd="0" destOrd="0" presId="urn:microsoft.com/office/officeart/2011/layout/RadialPictureList"/>
    <dgm:cxn modelId="{1C30D8E4-AE40-4F76-9D4F-F789713796DF}" type="presOf" srcId="{F9DC8B5E-CF2B-4193-B149-2C1F083EAA36}" destId="{9B0E52F2-822C-48BE-AA54-294663BB22EA}" srcOrd="0" destOrd="0" presId="urn:microsoft.com/office/officeart/2011/layout/RadialPictureList"/>
    <dgm:cxn modelId="{61EAA251-C8D8-448D-BEDC-5117DE5AC7C9}" srcId="{3D307C4D-B155-410B-90EF-275EBB53360C}" destId="{F9DC8B5E-CF2B-4193-B149-2C1F083EAA36}" srcOrd="0" destOrd="0" parTransId="{5424446A-2A43-479E-AB73-432C34425DFB}" sibTransId="{5B90E955-18D4-497E-AF5F-AB5DF1A08754}"/>
    <dgm:cxn modelId="{E9E836D1-67DC-42A4-956D-AD02803BB01B}" srcId="{69FE1532-656A-456F-A411-E81829EB12C5}" destId="{3D307C4D-B155-410B-90EF-275EBB53360C}" srcOrd="0" destOrd="0" parTransId="{04A6216E-FD09-4E17-82B0-21C076F91AD9}" sibTransId="{60DDFC1C-734D-4DCC-BAB9-96C3AC0B6217}"/>
    <dgm:cxn modelId="{AEE60136-E619-40AC-81C8-31ABB46AAFC8}" type="presOf" srcId="{3D307C4D-B155-410B-90EF-275EBB53360C}" destId="{FB313AA7-1CAE-4AE9-8410-9A8FFF3C96C1}" srcOrd="0" destOrd="0" presId="urn:microsoft.com/office/officeart/2011/layout/RadialPictureList"/>
    <dgm:cxn modelId="{714BF274-2F66-4EF1-AB58-A469FE76B359}" type="presParOf" srcId="{ABA6D73A-7EC4-4E2F-AF9C-D02C1920F703}" destId="{FB313AA7-1CAE-4AE9-8410-9A8FFF3C96C1}" srcOrd="0" destOrd="0" presId="urn:microsoft.com/office/officeart/2011/layout/RadialPictureList"/>
    <dgm:cxn modelId="{9A47FFF0-4FD5-4488-9C07-50812AB8CFCE}" type="presParOf" srcId="{ABA6D73A-7EC4-4E2F-AF9C-D02C1920F703}" destId="{E8240FF7-C990-49FA-8D69-626558F3326B}" srcOrd="1" destOrd="0" presId="urn:microsoft.com/office/officeart/2011/layout/RadialPictureList"/>
    <dgm:cxn modelId="{23A2C5AD-C913-478B-9BC2-4E51B675072D}" type="presParOf" srcId="{ABA6D73A-7EC4-4E2F-AF9C-D02C1920F703}" destId="{D470D2E1-AF32-4A49-AF64-74E08665DE6E}" srcOrd="2" destOrd="0" presId="urn:microsoft.com/office/officeart/2011/layout/RadialPictureList"/>
    <dgm:cxn modelId="{7FBED83E-200E-48F7-8629-691CCCB3D20A}" type="presParOf" srcId="{ABA6D73A-7EC4-4E2F-AF9C-D02C1920F703}" destId="{9B0E52F2-822C-48BE-AA54-294663BB22EA}" srcOrd="3" destOrd="0" presId="urn:microsoft.com/office/officeart/2011/layout/RadialPictureList"/>
    <dgm:cxn modelId="{87AC24A9-A963-409A-A358-15DD902DE8C9}" type="presParOf" srcId="{ABA6D73A-7EC4-4E2F-AF9C-D02C1920F703}" destId="{7CC3B321-B0D3-4DB0-9B47-F4C0A674346F}" srcOrd="4" destOrd="0" presId="urn:microsoft.com/office/officeart/2011/layout/RadialPictureList"/>
    <dgm:cxn modelId="{43E99824-BDDB-4F39-9787-9D1F17626EC0}" type="presParOf" srcId="{7CC3B321-B0D3-4DB0-9B47-F4C0A674346F}" destId="{D3D22744-58E2-4478-BED4-D7F826C9CE3B}" srcOrd="0" destOrd="0" presId="urn:microsoft.com/office/officeart/2011/layout/RadialPictureList"/>
    <dgm:cxn modelId="{092F6415-F272-4956-BE4B-69EEBFCEC62F}" type="presParOf" srcId="{ABA6D73A-7EC4-4E2F-AF9C-D02C1920F703}" destId="{1FE2E8A3-510A-49F6-992E-78420F2A12D1}" srcOrd="5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B65D03-C838-4E18-BEDF-3E168D602AB5}" type="doc">
      <dgm:prSet loTypeId="urn:microsoft.com/office/officeart/2005/8/layout/vList2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94CCFE0-3353-4B6F-A924-2537075832ED}">
      <dgm:prSet phldrT="[Texto]"/>
      <dgm:spPr/>
      <dgm:t>
        <a:bodyPr/>
        <a:lstStyle/>
        <a:p>
          <a:r>
            <a:rPr lang="es-EC" dirty="0" smtClean="0"/>
            <a:t>Estrategias DODA</a:t>
          </a:r>
          <a:endParaRPr lang="es-EC" dirty="0"/>
        </a:p>
      </dgm:t>
    </dgm:pt>
    <dgm:pt modelId="{8D365A06-DB0B-419A-85AE-C6F01C8CD3A4}" type="parTrans" cxnId="{82F99514-07F6-4139-9C78-6013CDE5BDA9}">
      <dgm:prSet/>
      <dgm:spPr/>
      <dgm:t>
        <a:bodyPr/>
        <a:lstStyle/>
        <a:p>
          <a:endParaRPr lang="es-EC"/>
        </a:p>
      </dgm:t>
    </dgm:pt>
    <dgm:pt modelId="{C97B1C72-8D30-461D-9486-0441686FB4F8}" type="sibTrans" cxnId="{82F99514-07F6-4139-9C78-6013CDE5BDA9}">
      <dgm:prSet/>
      <dgm:spPr/>
      <dgm:t>
        <a:bodyPr/>
        <a:lstStyle/>
        <a:p>
          <a:endParaRPr lang="es-EC"/>
        </a:p>
      </dgm:t>
    </dgm:pt>
    <dgm:pt modelId="{C856C500-965C-43BA-A0A6-938AFBB26AA9}" type="pres">
      <dgm:prSet presAssocID="{20B65D03-C838-4E18-BEDF-3E168D602AB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F249DA7-2AAD-4C0D-8914-7673CE1BCA5D}" type="pres">
      <dgm:prSet presAssocID="{D94CCFE0-3353-4B6F-A924-2537075832ED}" presName="parentText" presStyleLbl="node1" presStyleIdx="0" presStyleCnt="1" custLinFactNeighborX="-10158" custLinFactNeighborY="-6272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960E47B-2ADB-4087-9309-7135FB173266}" type="presOf" srcId="{D94CCFE0-3353-4B6F-A924-2537075832ED}" destId="{0F249DA7-2AAD-4C0D-8914-7673CE1BCA5D}" srcOrd="0" destOrd="0" presId="urn:microsoft.com/office/officeart/2005/8/layout/vList2"/>
    <dgm:cxn modelId="{82F99514-07F6-4139-9C78-6013CDE5BDA9}" srcId="{20B65D03-C838-4E18-BEDF-3E168D602AB5}" destId="{D94CCFE0-3353-4B6F-A924-2537075832ED}" srcOrd="0" destOrd="0" parTransId="{8D365A06-DB0B-419A-85AE-C6F01C8CD3A4}" sibTransId="{C97B1C72-8D30-461D-9486-0441686FB4F8}"/>
    <dgm:cxn modelId="{C7DF22EF-08D6-4B27-A6B6-6A16154E4DFA}" type="presOf" srcId="{20B65D03-C838-4E18-BEDF-3E168D602AB5}" destId="{C856C500-965C-43BA-A0A6-938AFBB26AA9}" srcOrd="0" destOrd="0" presId="urn:microsoft.com/office/officeart/2005/8/layout/vList2"/>
    <dgm:cxn modelId="{46AF017C-8221-4E7F-A24B-AD8C0C2047C7}" type="presParOf" srcId="{C856C500-965C-43BA-A0A6-938AFBB26AA9}" destId="{0F249DA7-2AAD-4C0D-8914-7673CE1BCA5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3331AA-6426-4E3E-BAEC-50C24A18A66F}">
      <dsp:nvSpPr>
        <dsp:cNvPr id="0" name=""/>
        <dsp:cNvSpPr/>
      </dsp:nvSpPr>
      <dsp:spPr>
        <a:xfrm>
          <a:off x="0" y="597"/>
          <a:ext cx="60960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7439560-4950-46AA-8CDC-82FF50963213}">
      <dsp:nvSpPr>
        <dsp:cNvPr id="0" name=""/>
        <dsp:cNvSpPr/>
      </dsp:nvSpPr>
      <dsp:spPr>
        <a:xfrm>
          <a:off x="0" y="597"/>
          <a:ext cx="1219200" cy="407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Autor</a:t>
          </a:r>
          <a:endParaRPr lang="es-ES" sz="1800" kern="1200" dirty="0"/>
        </a:p>
      </dsp:txBody>
      <dsp:txXfrm>
        <a:off x="0" y="597"/>
        <a:ext cx="1219200" cy="407646"/>
      </dsp:txXfrm>
    </dsp:sp>
    <dsp:sp modelId="{2318933F-9117-4200-9807-607D5D768D5C}">
      <dsp:nvSpPr>
        <dsp:cNvPr id="0" name=""/>
        <dsp:cNvSpPr/>
      </dsp:nvSpPr>
      <dsp:spPr>
        <a:xfrm>
          <a:off x="1310640" y="19109"/>
          <a:ext cx="4785360" cy="37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Mercedes Molina</a:t>
          </a:r>
          <a:endParaRPr lang="es-ES" sz="1700" kern="1200" dirty="0"/>
        </a:p>
      </dsp:txBody>
      <dsp:txXfrm>
        <a:off x="1310640" y="19109"/>
        <a:ext cx="4785360" cy="370226"/>
      </dsp:txXfrm>
    </dsp:sp>
    <dsp:sp modelId="{83BACE6B-B1B0-420B-966E-1F3C3710E534}">
      <dsp:nvSpPr>
        <dsp:cNvPr id="0" name=""/>
        <dsp:cNvSpPr/>
      </dsp:nvSpPr>
      <dsp:spPr>
        <a:xfrm>
          <a:off x="1219199" y="389335"/>
          <a:ext cx="4876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5931CB5-49FC-49ED-A09C-0899BD5E0702}">
      <dsp:nvSpPr>
        <dsp:cNvPr id="0" name=""/>
        <dsp:cNvSpPr/>
      </dsp:nvSpPr>
      <dsp:spPr>
        <a:xfrm>
          <a:off x="0" y="408244"/>
          <a:ext cx="6096000" cy="0"/>
        </a:xfrm>
        <a:prstGeom prst="lin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8BFCE6F-DE03-43E2-9049-B24E63A01A97}">
      <dsp:nvSpPr>
        <dsp:cNvPr id="0" name=""/>
        <dsp:cNvSpPr/>
      </dsp:nvSpPr>
      <dsp:spPr>
        <a:xfrm>
          <a:off x="0" y="408244"/>
          <a:ext cx="1219200" cy="407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Director</a:t>
          </a:r>
          <a:endParaRPr lang="es-ES" sz="1800" kern="1200" dirty="0"/>
        </a:p>
      </dsp:txBody>
      <dsp:txXfrm>
        <a:off x="0" y="408244"/>
        <a:ext cx="1219200" cy="407646"/>
      </dsp:txXfrm>
    </dsp:sp>
    <dsp:sp modelId="{88BFECC9-EF77-4C61-B34C-EB44A5920D01}">
      <dsp:nvSpPr>
        <dsp:cNvPr id="0" name=""/>
        <dsp:cNvSpPr/>
      </dsp:nvSpPr>
      <dsp:spPr>
        <a:xfrm>
          <a:off x="1310640" y="426755"/>
          <a:ext cx="4785360" cy="37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Ing. Jaime </a:t>
          </a:r>
          <a:r>
            <a:rPr lang="es-ES" sz="1700" kern="1200" dirty="0" err="1" smtClean="0"/>
            <a:t>Chiriboga</a:t>
          </a:r>
          <a:endParaRPr lang="es-ES" sz="1700" kern="1200" dirty="0"/>
        </a:p>
      </dsp:txBody>
      <dsp:txXfrm>
        <a:off x="1310640" y="426755"/>
        <a:ext cx="4785360" cy="370226"/>
      </dsp:txXfrm>
    </dsp:sp>
    <dsp:sp modelId="{AF56F620-916C-44FB-B937-70DCA78978E2}">
      <dsp:nvSpPr>
        <dsp:cNvPr id="0" name=""/>
        <dsp:cNvSpPr/>
      </dsp:nvSpPr>
      <dsp:spPr>
        <a:xfrm>
          <a:off x="1219199" y="796982"/>
          <a:ext cx="4876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C1631970-53C8-4E8F-972E-ED4982F9A4BE}">
      <dsp:nvSpPr>
        <dsp:cNvPr id="0" name=""/>
        <dsp:cNvSpPr/>
      </dsp:nvSpPr>
      <dsp:spPr>
        <a:xfrm>
          <a:off x="0" y="815891"/>
          <a:ext cx="6096000" cy="0"/>
        </a:xfrm>
        <a:prstGeom prst="lin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ED62F7F-8CFA-4244-A624-865C4D67C5E9}">
      <dsp:nvSpPr>
        <dsp:cNvPr id="0" name=""/>
        <dsp:cNvSpPr/>
      </dsp:nvSpPr>
      <dsp:spPr>
        <a:xfrm>
          <a:off x="0" y="815891"/>
          <a:ext cx="1219200" cy="4076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 director</a:t>
          </a:r>
          <a:endParaRPr lang="es-ES" sz="1800" kern="1200" dirty="0"/>
        </a:p>
      </dsp:txBody>
      <dsp:txXfrm>
        <a:off x="0" y="815891"/>
        <a:ext cx="1219200" cy="407646"/>
      </dsp:txXfrm>
    </dsp:sp>
    <dsp:sp modelId="{1CE29462-DFAE-4C1E-961E-00ADDA1C29DF}">
      <dsp:nvSpPr>
        <dsp:cNvPr id="0" name=""/>
        <dsp:cNvSpPr/>
      </dsp:nvSpPr>
      <dsp:spPr>
        <a:xfrm>
          <a:off x="1310640" y="834402"/>
          <a:ext cx="4785360" cy="3702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/>
            <a:t>Dr. Galo Granda</a:t>
          </a:r>
          <a:endParaRPr lang="es-ES" sz="1700" kern="1200" dirty="0"/>
        </a:p>
      </dsp:txBody>
      <dsp:txXfrm>
        <a:off x="1310640" y="834402"/>
        <a:ext cx="4785360" cy="370226"/>
      </dsp:txXfrm>
    </dsp:sp>
    <dsp:sp modelId="{E1B2F186-A6E8-45C6-9D82-FE20CB22AA85}">
      <dsp:nvSpPr>
        <dsp:cNvPr id="0" name=""/>
        <dsp:cNvSpPr/>
      </dsp:nvSpPr>
      <dsp:spPr>
        <a:xfrm>
          <a:off x="1219199" y="1204628"/>
          <a:ext cx="4876800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2CAB1-7851-4148-8C30-DF25E1A9A0AA}">
      <dsp:nvSpPr>
        <dsp:cNvPr id="0" name=""/>
        <dsp:cNvSpPr/>
      </dsp:nvSpPr>
      <dsp:spPr>
        <a:xfrm>
          <a:off x="1948769" y="2003283"/>
          <a:ext cx="1970166" cy="197049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3AD5AE-25F5-4A97-919B-02C89391B883}">
      <dsp:nvSpPr>
        <dsp:cNvPr id="0" name=""/>
        <dsp:cNvSpPr/>
      </dsp:nvSpPr>
      <dsp:spPr>
        <a:xfrm>
          <a:off x="3205429" y="552188"/>
          <a:ext cx="585124" cy="584749"/>
        </a:xfrm>
        <a:prstGeom prst="donut">
          <a:avLst>
            <a:gd name="adj" fmla="val 7460"/>
          </a:avLst>
        </a:prstGeom>
        <a:solidFill>
          <a:schemeClr val="accent5">
            <a:hueOff val="-1986775"/>
            <a:satOff val="7962"/>
            <a:lumOff val="172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503545-244C-46D1-9B66-4D0C1A27CE83}">
      <dsp:nvSpPr>
        <dsp:cNvPr id="0" name=""/>
        <dsp:cNvSpPr/>
      </dsp:nvSpPr>
      <dsp:spPr>
        <a:xfrm>
          <a:off x="2024481" y="2078900"/>
          <a:ext cx="1819564" cy="181925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6E1DA70-F888-424B-9906-87F068202A6C}">
      <dsp:nvSpPr>
        <dsp:cNvPr id="0" name=""/>
        <dsp:cNvSpPr/>
      </dsp:nvSpPr>
      <dsp:spPr>
        <a:xfrm>
          <a:off x="4062130" y="2375551"/>
          <a:ext cx="1031168" cy="1030924"/>
        </a:xfrm>
        <a:prstGeom prst="ellipse">
          <a:avLst/>
        </a:prstGeom>
        <a:solidFill>
          <a:schemeClr val="accent5">
            <a:hueOff val="-3973551"/>
            <a:satOff val="15924"/>
            <a:lumOff val="345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FECC9A-34B3-447B-B4AC-4C893F41F83F}">
      <dsp:nvSpPr>
        <dsp:cNvPr id="0" name=""/>
        <dsp:cNvSpPr/>
      </dsp:nvSpPr>
      <dsp:spPr>
        <a:xfrm>
          <a:off x="4123029" y="2436455"/>
          <a:ext cx="909370" cy="909457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E37071C-75EE-4612-88F3-714E6E39C59E}">
      <dsp:nvSpPr>
        <dsp:cNvPr id="0" name=""/>
        <dsp:cNvSpPr/>
      </dsp:nvSpPr>
      <dsp:spPr>
        <a:xfrm>
          <a:off x="3658880" y="920350"/>
          <a:ext cx="1321673" cy="1322101"/>
        </a:xfrm>
        <a:prstGeom prst="ellipse">
          <a:avLst/>
        </a:prstGeom>
        <a:solidFill>
          <a:schemeClr val="accent5">
            <a:hueOff val="-5960326"/>
            <a:satOff val="23887"/>
            <a:lumOff val="517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452DD2-634D-4F08-B04B-27BA8F812169}">
      <dsp:nvSpPr>
        <dsp:cNvPr id="0" name=""/>
        <dsp:cNvSpPr/>
      </dsp:nvSpPr>
      <dsp:spPr>
        <a:xfrm>
          <a:off x="4764115" y="595642"/>
          <a:ext cx="432876" cy="433172"/>
        </a:xfrm>
        <a:prstGeom prst="donut">
          <a:avLst>
            <a:gd name="adj" fmla="val 7460"/>
          </a:avLst>
        </a:prstGeom>
        <a:solidFill>
          <a:schemeClr val="accent5">
            <a:hueOff val="-7947101"/>
            <a:satOff val="31849"/>
            <a:lumOff val="690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91709E-6E6B-4763-91B7-EDD112F7D6FE}">
      <dsp:nvSpPr>
        <dsp:cNvPr id="0" name=""/>
        <dsp:cNvSpPr/>
      </dsp:nvSpPr>
      <dsp:spPr>
        <a:xfrm>
          <a:off x="5197815" y="3410923"/>
          <a:ext cx="325069" cy="324708"/>
        </a:xfrm>
        <a:prstGeom prst="donut">
          <a:avLst>
            <a:gd name="adj" fmla="val 746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BD2FF-E9A7-4068-8C67-75C4A82AC0F3}">
      <dsp:nvSpPr>
        <dsp:cNvPr id="0" name=""/>
        <dsp:cNvSpPr/>
      </dsp:nvSpPr>
      <dsp:spPr>
        <a:xfrm>
          <a:off x="3728831" y="990151"/>
          <a:ext cx="1182593" cy="1182500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9338385-0283-4ADC-95B4-BF3958627A85}">
      <dsp:nvSpPr>
        <dsp:cNvPr id="0" name=""/>
        <dsp:cNvSpPr/>
      </dsp:nvSpPr>
      <dsp:spPr>
        <a:xfrm>
          <a:off x="0" y="990151"/>
          <a:ext cx="2923976" cy="94949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" numCol="1" spcCol="1270" anchor="b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El artículo 85 de la Constitución de la República del Ecuador</a:t>
          </a:r>
          <a:endParaRPr lang="es-EC" sz="2100" kern="1200" dirty="0"/>
        </a:p>
      </dsp:txBody>
      <dsp:txXfrm>
        <a:off x="0" y="990151"/>
        <a:ext cx="2923976" cy="949490"/>
      </dsp:txXfrm>
    </dsp:sp>
    <dsp:sp modelId="{13E53648-8827-4C78-91FC-19382717737E}">
      <dsp:nvSpPr>
        <dsp:cNvPr id="0" name=""/>
        <dsp:cNvSpPr/>
      </dsp:nvSpPr>
      <dsp:spPr>
        <a:xfrm>
          <a:off x="5305623" y="2436455"/>
          <a:ext cx="2923976" cy="90945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Decreto Ejecutivo No. 618 </a:t>
          </a:r>
          <a:endParaRPr lang="es-EC" sz="2100" kern="1200" dirty="0"/>
        </a:p>
      </dsp:txBody>
      <dsp:txXfrm>
        <a:off x="5305623" y="2436455"/>
        <a:ext cx="2923976" cy="909457"/>
      </dsp:txXfrm>
    </dsp:sp>
    <dsp:sp modelId="{368D162F-BD95-485A-82DC-01F348A424EC}">
      <dsp:nvSpPr>
        <dsp:cNvPr id="0" name=""/>
        <dsp:cNvSpPr/>
      </dsp:nvSpPr>
      <dsp:spPr>
        <a:xfrm>
          <a:off x="5197815" y="990151"/>
          <a:ext cx="2923976" cy="11825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Necesidades identificadas por la Gerencia del HANM</a:t>
          </a:r>
          <a:endParaRPr lang="es-EC" sz="2100" kern="1200" dirty="0"/>
        </a:p>
      </dsp:txBody>
      <dsp:txXfrm>
        <a:off x="5197815" y="990151"/>
        <a:ext cx="2923976" cy="1182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3E4154-E4B3-4228-9434-36B312984BBE}">
      <dsp:nvSpPr>
        <dsp:cNvPr id="0" name=""/>
        <dsp:cNvSpPr/>
      </dsp:nvSpPr>
      <dsp:spPr>
        <a:xfrm>
          <a:off x="3168909" y="793328"/>
          <a:ext cx="2101926" cy="210189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A18354-D261-45C1-BC6F-02E20ADE50AA}">
      <dsp:nvSpPr>
        <dsp:cNvPr id="0" name=""/>
        <dsp:cNvSpPr/>
      </dsp:nvSpPr>
      <dsp:spPr>
        <a:xfrm>
          <a:off x="3238943" y="863403"/>
          <a:ext cx="1961393" cy="19617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13 de junio de 1992 con el nombre de “Hospital Alfredo Noboa Montenegro”</a:t>
          </a:r>
          <a:endParaRPr lang="es-EC" sz="1600" kern="1200" dirty="0"/>
        </a:p>
      </dsp:txBody>
      <dsp:txXfrm>
        <a:off x="3519542" y="1143705"/>
        <a:ext cx="1401128" cy="1401141"/>
      </dsp:txXfrm>
    </dsp:sp>
    <dsp:sp modelId="{782F430E-2AD9-4E8B-ADFD-0FF42A226265}">
      <dsp:nvSpPr>
        <dsp:cNvPr id="0" name=""/>
        <dsp:cNvSpPr/>
      </dsp:nvSpPr>
      <dsp:spPr>
        <a:xfrm rot="2700000">
          <a:off x="997149" y="793094"/>
          <a:ext cx="2101995" cy="2101995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7530FAB-4A31-40A4-BB05-BD049692765A}">
      <dsp:nvSpPr>
        <dsp:cNvPr id="0" name=""/>
        <dsp:cNvSpPr/>
      </dsp:nvSpPr>
      <dsp:spPr>
        <a:xfrm>
          <a:off x="1067450" y="863403"/>
          <a:ext cx="1961393" cy="1961745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Empezó a funcionar desde 1882 con el nombre de Hospital de Jesús</a:t>
          </a:r>
          <a:endParaRPr lang="es-EC" sz="1600" kern="1200" dirty="0"/>
        </a:p>
      </dsp:txBody>
      <dsp:txXfrm>
        <a:off x="1347582" y="1143705"/>
        <a:ext cx="1401128" cy="140114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5873F-987B-418B-9D81-7544F5AD6834}">
      <dsp:nvSpPr>
        <dsp:cNvPr id="0" name=""/>
        <dsp:cNvSpPr/>
      </dsp:nvSpPr>
      <dsp:spPr>
        <a:xfrm>
          <a:off x="0" y="341215"/>
          <a:ext cx="3431703" cy="1701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338" tIns="416560" rIns="266338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Pertenece al sistema nacional de servicios de salud del Ministerio de Salud Pública</a:t>
          </a:r>
          <a:endParaRPr lang="es-EC" sz="2000" kern="1200" dirty="0"/>
        </a:p>
      </dsp:txBody>
      <dsp:txXfrm>
        <a:off x="0" y="341215"/>
        <a:ext cx="3431703" cy="1701000"/>
      </dsp:txXfrm>
    </dsp:sp>
    <dsp:sp modelId="{7B919DBE-CEDA-45C8-88F5-58A6407CBD6E}">
      <dsp:nvSpPr>
        <dsp:cNvPr id="0" name=""/>
        <dsp:cNvSpPr/>
      </dsp:nvSpPr>
      <dsp:spPr>
        <a:xfrm>
          <a:off x="171585" y="46015"/>
          <a:ext cx="2402192" cy="59040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0797" tIns="0" rIns="90797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Características </a:t>
          </a:r>
          <a:endParaRPr lang="es-EC" sz="2000" kern="1200" dirty="0"/>
        </a:p>
      </dsp:txBody>
      <dsp:txXfrm>
        <a:off x="200406" y="74836"/>
        <a:ext cx="2344550" cy="53275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5873F-987B-418B-9D81-7544F5AD6834}">
      <dsp:nvSpPr>
        <dsp:cNvPr id="0" name=""/>
        <dsp:cNvSpPr/>
      </dsp:nvSpPr>
      <dsp:spPr>
        <a:xfrm>
          <a:off x="0" y="338290"/>
          <a:ext cx="3863291" cy="2513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99834" tIns="437388" rIns="299834" bIns="149352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Complejidad: segundo nivel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Tipo de atención: general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Tiempo de permanencia de los pacientes es agudo</a:t>
          </a:r>
          <a:endParaRPr lang="es-EC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 smtClean="0"/>
            <a:t>Por su ubicación geográfica: hospital  provincial</a:t>
          </a:r>
          <a:endParaRPr lang="es-EC" sz="2100" kern="1200" dirty="0"/>
        </a:p>
      </dsp:txBody>
      <dsp:txXfrm>
        <a:off x="0" y="338290"/>
        <a:ext cx="3863291" cy="2513700"/>
      </dsp:txXfrm>
    </dsp:sp>
    <dsp:sp modelId="{7B919DBE-CEDA-45C8-88F5-58A6407CBD6E}">
      <dsp:nvSpPr>
        <dsp:cNvPr id="0" name=""/>
        <dsp:cNvSpPr/>
      </dsp:nvSpPr>
      <dsp:spPr>
        <a:xfrm>
          <a:off x="193164" y="28329"/>
          <a:ext cx="2704303" cy="6199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216" tIns="0" rIns="10221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Características </a:t>
          </a:r>
          <a:endParaRPr lang="es-EC" sz="2100" kern="1200" dirty="0"/>
        </a:p>
      </dsp:txBody>
      <dsp:txXfrm>
        <a:off x="223426" y="58591"/>
        <a:ext cx="2643779" cy="5593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79D1F4-70B2-427E-9D43-BF2580E427CB}">
      <dsp:nvSpPr>
        <dsp:cNvPr id="0" name=""/>
        <dsp:cNvSpPr/>
      </dsp:nvSpPr>
      <dsp:spPr>
        <a:xfrm>
          <a:off x="1972806" y="578319"/>
          <a:ext cx="3850733" cy="3850733"/>
        </a:xfrm>
        <a:prstGeom prst="blockArc">
          <a:avLst>
            <a:gd name="adj1" fmla="val 11880000"/>
            <a:gd name="adj2" fmla="val 16200000"/>
            <a:gd name="adj3" fmla="val 4642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410DC79-EFF7-446D-A55B-E9E5AE5F733F}">
      <dsp:nvSpPr>
        <dsp:cNvPr id="0" name=""/>
        <dsp:cNvSpPr/>
      </dsp:nvSpPr>
      <dsp:spPr>
        <a:xfrm>
          <a:off x="1972806" y="578319"/>
          <a:ext cx="3850733" cy="3850733"/>
        </a:xfrm>
        <a:prstGeom prst="blockArc">
          <a:avLst>
            <a:gd name="adj1" fmla="val 7560000"/>
            <a:gd name="adj2" fmla="val 11880000"/>
            <a:gd name="adj3" fmla="val 4642"/>
          </a:avLst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7047CF-C8ED-4DAF-99E3-C9D60BFE0D7A}">
      <dsp:nvSpPr>
        <dsp:cNvPr id="0" name=""/>
        <dsp:cNvSpPr/>
      </dsp:nvSpPr>
      <dsp:spPr>
        <a:xfrm>
          <a:off x="1972806" y="578319"/>
          <a:ext cx="3850733" cy="3850733"/>
        </a:xfrm>
        <a:prstGeom prst="blockArc">
          <a:avLst>
            <a:gd name="adj1" fmla="val 3240000"/>
            <a:gd name="adj2" fmla="val 7560000"/>
            <a:gd name="adj3" fmla="val 4642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265270-632F-420A-A379-4C91A3DBDDF3}">
      <dsp:nvSpPr>
        <dsp:cNvPr id="0" name=""/>
        <dsp:cNvSpPr/>
      </dsp:nvSpPr>
      <dsp:spPr>
        <a:xfrm>
          <a:off x="1972806" y="578319"/>
          <a:ext cx="3850733" cy="3850733"/>
        </a:xfrm>
        <a:prstGeom prst="blockArc">
          <a:avLst>
            <a:gd name="adj1" fmla="val 20520000"/>
            <a:gd name="adj2" fmla="val 3240000"/>
            <a:gd name="adj3" fmla="val 4642"/>
          </a:avLst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509FA4-2AB2-491A-B201-08111593F278}">
      <dsp:nvSpPr>
        <dsp:cNvPr id="0" name=""/>
        <dsp:cNvSpPr/>
      </dsp:nvSpPr>
      <dsp:spPr>
        <a:xfrm>
          <a:off x="1972806" y="578319"/>
          <a:ext cx="3850733" cy="3850733"/>
        </a:xfrm>
        <a:prstGeom prst="blockArc">
          <a:avLst>
            <a:gd name="adj1" fmla="val 16200000"/>
            <a:gd name="adj2" fmla="val 20520000"/>
            <a:gd name="adj3" fmla="val 4642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7D6802-979F-4FF9-B75A-42E44C1A22BC}">
      <dsp:nvSpPr>
        <dsp:cNvPr id="0" name=""/>
        <dsp:cNvSpPr/>
      </dsp:nvSpPr>
      <dsp:spPr>
        <a:xfrm>
          <a:off x="3011504" y="1617017"/>
          <a:ext cx="1773337" cy="177333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Servicios Ofertados</a:t>
          </a:r>
          <a:endParaRPr lang="es-EC" sz="1800" kern="1200" dirty="0"/>
        </a:p>
      </dsp:txBody>
      <dsp:txXfrm>
        <a:off x="3271203" y="1876716"/>
        <a:ext cx="1253939" cy="1253939"/>
      </dsp:txXfrm>
    </dsp:sp>
    <dsp:sp modelId="{D3884BBD-1DE3-4ED3-8269-3937BFBACD44}">
      <dsp:nvSpPr>
        <dsp:cNvPr id="0" name=""/>
        <dsp:cNvSpPr/>
      </dsp:nvSpPr>
      <dsp:spPr>
        <a:xfrm>
          <a:off x="2981552" y="2339"/>
          <a:ext cx="1833242" cy="12413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Hospitalización</a:t>
          </a:r>
          <a:endParaRPr lang="es-EC" sz="1600" kern="1200" dirty="0"/>
        </a:p>
      </dsp:txBody>
      <dsp:txXfrm>
        <a:off x="3250024" y="184128"/>
        <a:ext cx="1296298" cy="877758"/>
      </dsp:txXfrm>
    </dsp:sp>
    <dsp:sp modelId="{32BF14C6-7E0C-4931-80E7-5C8F6FB0D09F}">
      <dsp:nvSpPr>
        <dsp:cNvPr id="0" name=""/>
        <dsp:cNvSpPr/>
      </dsp:nvSpPr>
      <dsp:spPr>
        <a:xfrm>
          <a:off x="4902634" y="1301856"/>
          <a:ext cx="1568341" cy="1241336"/>
        </a:xfrm>
        <a:prstGeom prst="ellipse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smtClean="0"/>
            <a:t>Consulta </a:t>
          </a:r>
          <a:r>
            <a:rPr lang="es-ES" sz="1600" kern="1200" dirty="0" smtClean="0"/>
            <a:t>Externa</a:t>
          </a:r>
          <a:endParaRPr lang="es-EC" sz="1600" kern="1200" dirty="0"/>
        </a:p>
      </dsp:txBody>
      <dsp:txXfrm>
        <a:off x="5132312" y="1483645"/>
        <a:ext cx="1108985" cy="877758"/>
      </dsp:txXfrm>
    </dsp:sp>
    <dsp:sp modelId="{66543E36-AF0A-4432-99BD-D6C9E47E3F26}">
      <dsp:nvSpPr>
        <dsp:cNvPr id="0" name=""/>
        <dsp:cNvSpPr/>
      </dsp:nvSpPr>
      <dsp:spPr>
        <a:xfrm>
          <a:off x="4222820" y="3499437"/>
          <a:ext cx="1561576" cy="1051498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Emergencia</a:t>
          </a:r>
          <a:endParaRPr lang="es-EC" sz="1600" kern="1200" dirty="0"/>
        </a:p>
      </dsp:txBody>
      <dsp:txXfrm>
        <a:off x="4451508" y="3653425"/>
        <a:ext cx="1104200" cy="743522"/>
      </dsp:txXfrm>
    </dsp:sp>
    <dsp:sp modelId="{177FAF4F-5FE5-467F-8F59-FADA9E508E95}">
      <dsp:nvSpPr>
        <dsp:cNvPr id="0" name=""/>
        <dsp:cNvSpPr/>
      </dsp:nvSpPr>
      <dsp:spPr>
        <a:xfrm>
          <a:off x="1934471" y="3404518"/>
          <a:ext cx="1716532" cy="1241336"/>
        </a:xfrm>
        <a:prstGeom prst="ellipse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Rehabilitación</a:t>
          </a:r>
          <a:endParaRPr lang="es-EC" sz="1600" kern="1200" dirty="0"/>
        </a:p>
      </dsp:txBody>
      <dsp:txXfrm>
        <a:off x="2185851" y="3586307"/>
        <a:ext cx="1213772" cy="877758"/>
      </dsp:txXfrm>
    </dsp:sp>
    <dsp:sp modelId="{8E2FD9B0-8250-4840-84AF-2BD5A5E49582}">
      <dsp:nvSpPr>
        <dsp:cNvPr id="0" name=""/>
        <dsp:cNvSpPr/>
      </dsp:nvSpPr>
      <dsp:spPr>
        <a:xfrm>
          <a:off x="1305888" y="1324771"/>
          <a:ext cx="1607307" cy="1195506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Servicios Auxiliares de Diagnóstico</a:t>
          </a:r>
          <a:endParaRPr lang="es-EC" sz="1600" kern="1200" dirty="0"/>
        </a:p>
      </dsp:txBody>
      <dsp:txXfrm>
        <a:off x="1541273" y="1499849"/>
        <a:ext cx="1136537" cy="84535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0A006-71A7-459C-BEA6-62392BC63294}">
      <dsp:nvSpPr>
        <dsp:cNvPr id="0" name=""/>
        <dsp:cNvSpPr/>
      </dsp:nvSpPr>
      <dsp:spPr>
        <a:xfrm>
          <a:off x="1122819" y="0"/>
          <a:ext cx="5573924" cy="4747886"/>
        </a:xfrm>
        <a:prstGeom prst="ellipse">
          <a:avLst/>
        </a:prstGeom>
        <a:gradFill rotWithShape="0">
          <a:gsLst>
            <a:gs pos="0">
              <a:schemeClr val="accent3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61292" tIns="30480" rIns="261292" bIns="3048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Instalaciones:</a:t>
          </a:r>
          <a:endParaRPr lang="es-EC" sz="24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Consultorio Médico General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Consultorio </a:t>
          </a:r>
          <a:r>
            <a:rPr lang="es-ES" sz="1800" kern="1200" dirty="0" err="1" smtClean="0"/>
            <a:t>GinecoObstetrico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Consultorio Pediátrico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Consultorio Medicina Interna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Consultorio Odontológico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Sala de Hospitalización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Sala de Partos 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Sala de Operaciones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Sala de Labor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Sala de Recuperación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Sala de Emergencia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Laboratorio</a:t>
          </a:r>
          <a:endParaRPr lang="es-EC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smtClean="0"/>
            <a:t>Área de Imagenología</a:t>
          </a:r>
          <a:endParaRPr lang="es-EC" sz="1800" kern="1200"/>
        </a:p>
      </dsp:txBody>
      <dsp:txXfrm>
        <a:off x="1939101" y="695312"/>
        <a:ext cx="3941360" cy="33572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13AA7-1CAE-4AE9-8410-9A8FFF3C96C1}">
      <dsp:nvSpPr>
        <dsp:cNvPr id="0" name=""/>
        <dsp:cNvSpPr/>
      </dsp:nvSpPr>
      <dsp:spPr>
        <a:xfrm>
          <a:off x="1440166" y="1152128"/>
          <a:ext cx="2592582" cy="2461914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ANÁLISIS SITUACIONAL</a:t>
          </a:r>
          <a:endParaRPr lang="es-EC" sz="2400" kern="1200" dirty="0"/>
        </a:p>
      </dsp:txBody>
      <dsp:txXfrm>
        <a:off x="1819841" y="1512667"/>
        <a:ext cx="1833232" cy="1740836"/>
      </dsp:txXfrm>
    </dsp:sp>
    <dsp:sp modelId="{E8240FF7-C990-49FA-8D69-626558F3326B}">
      <dsp:nvSpPr>
        <dsp:cNvPr id="0" name=""/>
        <dsp:cNvSpPr/>
      </dsp:nvSpPr>
      <dsp:spPr>
        <a:xfrm>
          <a:off x="948469" y="0"/>
          <a:ext cx="4548715" cy="4741987"/>
        </a:xfrm>
        <a:prstGeom prst="blockArc">
          <a:avLst>
            <a:gd name="adj1" fmla="val 17747832"/>
            <a:gd name="adj2" fmla="val 3872736"/>
            <a:gd name="adj3" fmla="val 558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70D2E1-AF32-4A49-AF64-74E08665DE6E}">
      <dsp:nvSpPr>
        <dsp:cNvPr id="0" name=""/>
        <dsp:cNvSpPr/>
      </dsp:nvSpPr>
      <dsp:spPr>
        <a:xfrm>
          <a:off x="4392490" y="504056"/>
          <a:ext cx="1565001" cy="1704304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B0E52F2-822C-48BE-AA54-294663BB22EA}">
      <dsp:nvSpPr>
        <dsp:cNvPr id="0" name=""/>
        <dsp:cNvSpPr/>
      </dsp:nvSpPr>
      <dsp:spPr>
        <a:xfrm>
          <a:off x="6120681" y="792087"/>
          <a:ext cx="1618179" cy="117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Análisis Externo </a:t>
          </a:r>
          <a:r>
            <a:rPr lang="es-EC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rPr>
            <a:t>A-O</a:t>
          </a:r>
          <a:endParaRPr lang="es-EC" sz="2400" kern="1200" dirty="0"/>
        </a:p>
      </dsp:txBody>
      <dsp:txXfrm>
        <a:off x="6120681" y="792087"/>
        <a:ext cx="1618179" cy="1170322"/>
      </dsp:txXfrm>
    </dsp:sp>
    <dsp:sp modelId="{D3D22744-58E2-4478-BED4-D7F826C9CE3B}">
      <dsp:nvSpPr>
        <dsp:cNvPr id="0" name=""/>
        <dsp:cNvSpPr/>
      </dsp:nvSpPr>
      <dsp:spPr>
        <a:xfrm>
          <a:off x="4301309" y="2366526"/>
          <a:ext cx="1747361" cy="1809940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FE2E8A3-510A-49F6-992E-78420F2A12D1}">
      <dsp:nvSpPr>
        <dsp:cNvPr id="0" name=""/>
        <dsp:cNvSpPr/>
      </dsp:nvSpPr>
      <dsp:spPr>
        <a:xfrm>
          <a:off x="6192690" y="2664296"/>
          <a:ext cx="1618179" cy="11703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s-EC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Times New Roman"/>
            </a:rPr>
            <a:t>Análisis Interno F-D</a:t>
          </a:r>
          <a:endParaRPr lang="es-EC" sz="2400" kern="1200" dirty="0"/>
        </a:p>
      </dsp:txBody>
      <dsp:txXfrm>
        <a:off x="6192690" y="2664296"/>
        <a:ext cx="1618179" cy="117032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Proceso de círculos"/>
  <dgm:desc val="Se usa para mostrar pasos secuenciales en un proceso. Se limita a once formas de Nivel 1 con un número ilimitado de formas de Nivel 2. Funciona mejor con poco texto. No aparece texto sin utilizar, pero queda disponible si cambia entre diseño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Lista de imágenes radial"/>
  <dgm:desc val="Se usa para mostrar relaciones con una idea central. La forma de Nivel 1 contiene texto y todas las formas de Nivel 2 contienen una imagen con su texto correspondiente. Limitado a cuatro imágenes de Nivel 2.  Las imágenes no usadas no aparecen, pero siguen disponibles si se cambia de diseño. Funciona mejor con una cantidad pequeña de texto de Nivel 2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6564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5969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6316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61760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81471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73050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095109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57676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52770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01814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08602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BBECC-BE1C-45D8-A537-9A5227EA080B}" type="datetimeFigureOut">
              <a:rPr lang="es-EC" smtClean="0"/>
              <a:t>03/07/2012</a:t>
            </a:fld>
            <a:endParaRPr lang="es-EC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7DDF2-A904-47CC-BA5B-3CCBC5F9D348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28986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13" Type="http://schemas.microsoft.com/office/2007/relationships/diagramDrawing" Target="../diagrams/drawing10.xml"/><Relationship Id="rId3" Type="http://schemas.microsoft.com/office/2007/relationships/hdphoto" Target="../media/hdphoto1.wdp"/><Relationship Id="rId7" Type="http://schemas.openxmlformats.org/officeDocument/2006/relationships/diagramColors" Target="../diagrams/colors9.xml"/><Relationship Id="rId12" Type="http://schemas.openxmlformats.org/officeDocument/2006/relationships/diagramColors" Target="../diagrams/colors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11" Type="http://schemas.openxmlformats.org/officeDocument/2006/relationships/diagramQuickStyle" Target="../diagrams/quickStyle10.xml"/><Relationship Id="rId5" Type="http://schemas.openxmlformats.org/officeDocument/2006/relationships/diagramLayout" Target="../diagrams/layout9.xml"/><Relationship Id="rId10" Type="http://schemas.openxmlformats.org/officeDocument/2006/relationships/diagramLayout" Target="../diagrams/layout10.xml"/><Relationship Id="rId4" Type="http://schemas.openxmlformats.org/officeDocument/2006/relationships/diagramData" Target="../diagrams/data9.xml"/><Relationship Id="rId9" Type="http://schemas.openxmlformats.org/officeDocument/2006/relationships/diagramData" Target="../diagrams/data10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microsoft.com/office/2007/relationships/hdphoto" Target="../media/hdphoto1.wdp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Layout" Target="../diagrams/layout13.xml"/><Relationship Id="rId7" Type="http://schemas.openxmlformats.org/officeDocument/2006/relationships/image" Target="../media/image7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hyperlink" Target="MAPA%20ESTRATEGICO%20HANM.docx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3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hyperlink" Target="MAPA%20DE%20PROCESOS%20HANM.docx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4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10" Type="http://schemas.openxmlformats.org/officeDocument/2006/relationships/image" Target="../media/image36.jpeg"/><Relationship Id="rId4" Type="http://schemas.openxmlformats.org/officeDocument/2006/relationships/diagramData" Target="../diagrams/data14.xml"/><Relationship Id="rId9" Type="http://schemas.openxmlformats.org/officeDocument/2006/relationships/hyperlink" Target="LLAMAMIENTO.docx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5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10" Type="http://schemas.openxmlformats.org/officeDocument/2006/relationships/image" Target="../media/image37.jpeg"/><Relationship Id="rId4" Type="http://schemas.openxmlformats.org/officeDocument/2006/relationships/diagramData" Target="../diagrams/data15.xml"/><Relationship Id="rId9" Type="http://schemas.openxmlformats.org/officeDocument/2006/relationships/hyperlink" Target="VACACIONES.docx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hyperlink" Target="Matriz%20de%20An&#225;lisis%20Comparativo.docx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13" Type="http://schemas.microsoft.com/office/2007/relationships/diagramDrawing" Target="../diagrams/drawing5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12" Type="http://schemas.openxmlformats.org/officeDocument/2006/relationships/diagramColors" Target="../diagrams/colors5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11" Type="http://schemas.openxmlformats.org/officeDocument/2006/relationships/diagramQuickStyle" Target="../diagrams/quickStyle5.xml"/><Relationship Id="rId5" Type="http://schemas.openxmlformats.org/officeDocument/2006/relationships/diagramLayout" Target="../diagrams/layout4.xml"/><Relationship Id="rId15" Type="http://schemas.openxmlformats.org/officeDocument/2006/relationships/image" Target="../media/image7.jpeg"/><Relationship Id="rId10" Type="http://schemas.openxmlformats.org/officeDocument/2006/relationships/diagramLayout" Target="../diagrams/layout5.xml"/><Relationship Id="rId4" Type="http://schemas.openxmlformats.org/officeDocument/2006/relationships/diagramData" Target="../diagrams/data4.xml"/><Relationship Id="rId9" Type="http://schemas.openxmlformats.org/officeDocument/2006/relationships/diagramData" Target="../diagrams/data5.xml"/><Relationship Id="rId1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10" Type="http://schemas.openxmlformats.org/officeDocument/2006/relationships/image" Target="../media/image7.jpeg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7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9.jpeg"/><Relationship Id="rId7" Type="http://schemas.openxmlformats.org/officeDocument/2006/relationships/hyperlink" Target="ENCUESTA%20A%20USUARIOS.docx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image" Target="../media/image20.jpeg"/><Relationship Id="rId9" Type="http://schemas.openxmlformats.org/officeDocument/2006/relationships/hyperlink" Target="ENCUESTA%20A%20SERVIDORES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71600" y="620688"/>
            <a:ext cx="7772400" cy="1470025"/>
          </a:xfrm>
        </p:spPr>
        <p:txBody>
          <a:bodyPr>
            <a:normAutofit/>
          </a:bodyPr>
          <a:lstStyle/>
          <a:p>
            <a:r>
              <a:rPr lang="es-ES_tradnl" dirty="0"/>
              <a:t>ESCUELA POLITÉCNICA DEL </a:t>
            </a:r>
            <a:r>
              <a:rPr lang="es-ES_tradnl" dirty="0" smtClean="0"/>
              <a:t>EJÉRCITO</a:t>
            </a:r>
            <a:endParaRPr lang="es-EC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07604" y="2564904"/>
            <a:ext cx="6796844" cy="1752600"/>
          </a:xfrm>
        </p:spPr>
        <p:txBody>
          <a:bodyPr>
            <a:normAutofit fontScale="85000" lnSpcReduction="20000"/>
          </a:bodyPr>
          <a:lstStyle/>
          <a:p>
            <a:r>
              <a:rPr lang="es-ES_tradnl" dirty="0"/>
              <a:t> </a:t>
            </a:r>
            <a:r>
              <a:rPr lang="es-ES_tradnl" b="1" dirty="0"/>
              <a:t>“LEVANTAMIENTO, ANÁLISIS Y MEJORAMIENTO DE PROCESOS EN EL DEPARTAMENTO DE RECURSOS HUMANOS DEL HOSPITAL ALFREDO NOBOA MONTENEGRO DE LA CIUDAD DE GUARANDA</a:t>
            </a:r>
            <a:r>
              <a:rPr lang="es-ES_tradnl" dirty="0"/>
              <a:t>” 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526893"/>
            <a:ext cx="136815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01071185"/>
              </p:ext>
            </p:extLst>
          </p:nvPr>
        </p:nvGraphicFramePr>
        <p:xfrm>
          <a:off x="1475656" y="5013176"/>
          <a:ext cx="6096000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650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754" t="20608" r="6568" b="61314"/>
          <a:stretch/>
        </p:blipFill>
        <p:spPr bwMode="auto">
          <a:xfrm>
            <a:off x="675606" y="44624"/>
            <a:ext cx="8064896" cy="94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467544" y="34664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Matriz de estrategias FODA </a:t>
            </a:r>
            <a:endParaRPr lang="es-EC" dirty="0"/>
          </a:p>
        </p:txBody>
      </p:sp>
      <p:pic>
        <p:nvPicPr>
          <p:cNvPr id="9" name="8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467" y="1328762"/>
            <a:ext cx="852106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957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754" t="20608" r="6568" b="61314"/>
          <a:stretch/>
        </p:blipFill>
        <p:spPr bwMode="auto">
          <a:xfrm>
            <a:off x="675606" y="44624"/>
            <a:ext cx="8064896" cy="94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467544" y="34664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Matriz de estrategias FODA </a:t>
            </a:r>
            <a:endParaRPr lang="es-EC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54092311"/>
              </p:ext>
            </p:extLst>
          </p:nvPr>
        </p:nvGraphicFramePr>
        <p:xfrm>
          <a:off x="467544" y="1019929"/>
          <a:ext cx="3888432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886728456"/>
              </p:ext>
            </p:extLst>
          </p:nvPr>
        </p:nvGraphicFramePr>
        <p:xfrm>
          <a:off x="971600" y="1916832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22153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754" t="20608" r="6568" b="61314"/>
          <a:stretch/>
        </p:blipFill>
        <p:spPr bwMode="auto">
          <a:xfrm>
            <a:off x="675606" y="44624"/>
            <a:ext cx="8064896" cy="94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5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C" dirty="0"/>
              <a:t>Matriz de estrategias FODA </a:t>
            </a:r>
          </a:p>
        </p:txBody>
      </p:sp>
      <p:pic>
        <p:nvPicPr>
          <p:cNvPr id="7" name="6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7" y="1300311"/>
            <a:ext cx="8886825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60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 l="2754" t="20608" r="6568" b="61314"/>
          <a:stretch/>
        </p:blipFill>
        <p:spPr bwMode="auto">
          <a:xfrm>
            <a:off x="675606" y="44624"/>
            <a:ext cx="8064896" cy="94695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5 Título"/>
          <p:cNvSpPr txBox="1">
            <a:spLocks/>
          </p:cNvSpPr>
          <p:nvPr/>
        </p:nvSpPr>
        <p:spPr>
          <a:xfrm>
            <a:off x="467544" y="346646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Matriz de estrategias FODA </a:t>
            </a:r>
            <a:endParaRPr lang="es-EC" dirty="0"/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853697779"/>
              </p:ext>
            </p:extLst>
          </p:nvPr>
        </p:nvGraphicFramePr>
        <p:xfrm>
          <a:off x="467544" y="1019929"/>
          <a:ext cx="3888432" cy="8078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37757850"/>
              </p:ext>
            </p:extLst>
          </p:nvPr>
        </p:nvGraphicFramePr>
        <p:xfrm>
          <a:off x="971600" y="1916832"/>
          <a:ext cx="7128792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71339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Principios y Valores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11564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/>
          <p:cNvPicPr/>
          <p:nvPr/>
        </p:nvPicPr>
        <p:blipFill rotWithShape="1">
          <a:blip r:embed="rId8"/>
          <a:srcRect l="5932" t="49532" r="88560" b="41791"/>
          <a:stretch/>
        </p:blipFill>
        <p:spPr bwMode="auto">
          <a:xfrm>
            <a:off x="539552" y="416940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1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Matriz Axiológica</a:t>
            </a: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014829"/>
              </p:ext>
            </p:extLst>
          </p:nvPr>
        </p:nvGraphicFramePr>
        <p:xfrm>
          <a:off x="1475658" y="1556792"/>
          <a:ext cx="6264694" cy="358709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04054"/>
                <a:gridCol w="1584176"/>
                <a:gridCol w="864096"/>
                <a:gridCol w="791054"/>
                <a:gridCol w="1260657"/>
                <a:gridCol w="1260657"/>
              </a:tblGrid>
              <a:tr h="241687">
                <a:tc rowSpan="1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PRINCIPIOS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b">
                    <a:cell3D prstMaterial="dkEdge">
                      <a:bevel/>
                      <a:lightRig rig="flood" dir="t"/>
                    </a:cell3D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3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 smtClean="0">
                          <a:effectLst/>
                        </a:rPr>
                        <a:t>INVOLUCRADOS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83373"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Sociedad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Estado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Compañeros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Entidades Públicas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vert="vert27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Autonomía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Calidad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3623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Descentralización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Eficiencia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400" dirty="0" smtClean="0">
                          <a:effectLst/>
                          <a:latin typeface="Calibri"/>
                          <a:cs typeface="Times New Roman"/>
                        </a:rPr>
                        <a:t>X</a:t>
                      </a:r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400" dirty="0" smtClean="0">
                          <a:effectLst/>
                          <a:latin typeface="Calibri"/>
                          <a:cs typeface="Times New Roman"/>
                        </a:rPr>
                        <a:t>X</a:t>
                      </a:r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s-EC" sz="1400" dirty="0" smtClean="0">
                          <a:effectLst/>
                          <a:latin typeface="Calibri"/>
                          <a:cs typeface="Times New Roman"/>
                        </a:rPr>
                        <a:t>X</a:t>
                      </a:r>
                      <a:endParaRPr lang="es-EC" sz="14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Equidad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Participación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Pluralidad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Solidaridad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4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  <a:tr h="241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Universalidad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X</a:t>
                      </a:r>
                      <a:endParaRPr lang="es-EC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X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cell3D prstMaterial="dkEdge">
                      <a:bevel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73275" y="2181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3"/>
          <a:srcRect l="5932" t="49532" r="88560" b="41791"/>
          <a:stretch/>
        </p:blipFill>
        <p:spPr bwMode="auto">
          <a:xfrm>
            <a:off x="539552" y="416940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4"/>
          <a:srcRect l="5951" t="31816" r="53456" b="22123"/>
          <a:stretch/>
        </p:blipFill>
        <p:spPr bwMode="auto">
          <a:xfrm>
            <a:off x="6444209" y="5233243"/>
            <a:ext cx="2463882" cy="1508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200" name="Picture 8" descr="http://www.healthcare.gov/law/timeline/2011-improvingqualityandefficienc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928121"/>
            <a:ext cx="2785274" cy="2029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3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Mapa Estratégico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932" t="49532" r="88560" b="41791"/>
          <a:stretch/>
        </p:blipFill>
        <p:spPr bwMode="auto">
          <a:xfrm>
            <a:off x="539552" y="416940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7 Imagen">
            <a:hlinkClick r:id="rId4" action="ppaction://hlinkfile"/>
          </p:cNvPr>
          <p:cNvPicPr/>
          <p:nvPr/>
        </p:nvPicPr>
        <p:blipFill rotWithShape="1">
          <a:blip r:embed="rId5"/>
          <a:srcRect l="19281" t="19162" r="21609" b="15398"/>
          <a:stretch/>
        </p:blipFill>
        <p:spPr bwMode="auto">
          <a:xfrm>
            <a:off x="2339752" y="2492896"/>
            <a:ext cx="4176464" cy="2730604"/>
          </a:xfrm>
          <a:prstGeom prst="ellips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6" name="Picture 4" descr="http://t2.gstatic.com/images?q=tbn:ANd9GcR1Z95Ol9UNSgLrkfBdtTavmMF5YgS7wV__Z_M5qPBhvR9fkgBlW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84" y="1988841"/>
            <a:ext cx="1963253" cy="1869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t2.gstatic.com/images?q=tbn:ANd9GcRxC23aHZHQXFWx-pAGPlRNPhL4c4d8N7KxO7VzLerFX41qIudk_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703" y="4086069"/>
            <a:ext cx="1540368" cy="157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059832" y="2204864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CLICK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06017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es-EC" dirty="0"/>
              <a:t>Cadena de Valor 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88028" y="1184476"/>
            <a:ext cx="7228388" cy="519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 rotWithShape="1">
          <a:blip r:embed="rId3"/>
          <a:srcRect l="5932" t="49532" r="88560" b="41791"/>
          <a:stretch/>
        </p:blipFill>
        <p:spPr bwMode="auto">
          <a:xfrm>
            <a:off x="539552" y="188640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7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Mapa de procesos</a:t>
            </a:r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932" t="49532" r="88560" b="41791"/>
          <a:stretch/>
        </p:blipFill>
        <p:spPr bwMode="auto">
          <a:xfrm>
            <a:off x="971600" y="344932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6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16 Imagen">
            <a:hlinkClick r:id="rId4" action="ppaction://hlinkfile"/>
          </p:cNvPr>
          <p:cNvPicPr/>
          <p:nvPr/>
        </p:nvPicPr>
        <p:blipFill rotWithShape="1">
          <a:blip r:embed="rId5"/>
          <a:srcRect l="22304" t="18439" r="24379" b="15587"/>
          <a:stretch/>
        </p:blipFill>
        <p:spPr bwMode="auto">
          <a:xfrm>
            <a:off x="2627784" y="2348547"/>
            <a:ext cx="3960439" cy="2880653"/>
          </a:xfrm>
          <a:prstGeom prst="ellips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17 CuadroTexto"/>
          <p:cNvSpPr txBox="1"/>
          <p:nvPr/>
        </p:nvSpPr>
        <p:spPr>
          <a:xfrm>
            <a:off x="3419872" y="20608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CLICK</a:t>
            </a:r>
            <a:endParaRPr lang="es-EC" dirty="0"/>
          </a:p>
        </p:txBody>
      </p:sp>
      <p:pic>
        <p:nvPicPr>
          <p:cNvPr id="6159" name="Picture 15" descr="http://t3.gstatic.com/images?q=tbn:ANd9GcQ-UGain00e9fOeIAp35UiRCjT5Xn_9IDDeyHUfz0mO63aLf5y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91680"/>
            <a:ext cx="1994824" cy="1841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1" name="Picture 17" descr="http://t2.gstatic.com/images?q=tbn:ANd9GcTueU4nh-4z9Im8C0pvTVDbFlIjehM0dN5HBx_LHdJb3fVXTpVj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063" y="4491038"/>
            <a:ext cx="1850409" cy="174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43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Hoja </a:t>
            </a:r>
            <a:r>
              <a:rPr lang="es-EC" dirty="0"/>
              <a:t>de </a:t>
            </a:r>
            <a:r>
              <a:rPr lang="es-EC" dirty="0" smtClean="0"/>
              <a:t>costo</a:t>
            </a:r>
            <a:endParaRPr lang="es-EC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1326807"/>
              </p:ext>
            </p:extLst>
          </p:nvPr>
        </p:nvGraphicFramePr>
        <p:xfrm>
          <a:off x="539552" y="2204864"/>
          <a:ext cx="8136904" cy="2628900"/>
        </p:xfrm>
        <a:graphic>
          <a:graphicData uri="http://schemas.openxmlformats.org/drawingml/2006/table">
            <a:tbl>
              <a:tblPr firstRow="1" firstCol="1" bandRow="1"/>
              <a:tblGrid>
                <a:gridCol w="1584176"/>
                <a:gridCol w="648072"/>
                <a:gridCol w="720080"/>
                <a:gridCol w="814786"/>
                <a:gridCol w="758315"/>
                <a:gridCol w="975414"/>
                <a:gridCol w="649766"/>
                <a:gridCol w="618143"/>
                <a:gridCol w="576064"/>
                <a:gridCol w="792088"/>
              </a:tblGrid>
              <a:tr h="3810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Descripción del Cargo</a:t>
                      </a:r>
                      <a:endParaRPr lang="es-EC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Nivel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Sueldo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Anual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Décimo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Cuarto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Décimo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Tercero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Fondos de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Reserva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Anual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Día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Hora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Valor</a:t>
                      </a:r>
                      <a:b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</a:br>
                      <a:r>
                        <a:rPr lang="es-ES" sz="1500" b="1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Minuto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SERVIDOR PUBLICO 6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SPU6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16080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1340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1340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19052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79,38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9,92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0,17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SERVIDOR PUBLICO DE APOYO 3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SPA3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7680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640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9252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38,55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4,82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0,08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D5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SERVIDOR PUBLICO DE APOYO 2</a:t>
                      </a:r>
                      <a:endParaRPr lang="es-EC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SPA2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6660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292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555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555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8062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33,59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4,20</a:t>
                      </a:r>
                      <a:endParaRPr lang="es-EC" sz="15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0,07</a:t>
                      </a:r>
                      <a:endParaRPr lang="es-EC" sz="15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C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DAC"/>
                    </a:solidFill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2"/>
          <a:srcRect l="5932" t="49532" r="88560" b="41791"/>
          <a:stretch/>
        </p:blipFill>
        <p:spPr bwMode="auto">
          <a:xfrm>
            <a:off x="971600" y="632964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64" y="488948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51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¿</a:t>
            </a:r>
            <a:r>
              <a:rPr lang="es-EC" dirty="0" smtClean="0"/>
              <a:t>Por qué realizar el estudio?</a:t>
            </a:r>
            <a:endParaRPr lang="es-EC" dirty="0"/>
          </a:p>
        </p:txBody>
      </p:sp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6743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01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932" t="49532" r="88560" b="41791"/>
          <a:stretch/>
        </p:blipFill>
        <p:spPr bwMode="auto">
          <a:xfrm>
            <a:off x="971600" y="632964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64" y="488948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0247098"/>
              </p:ext>
            </p:extLst>
          </p:nvPr>
        </p:nvGraphicFramePr>
        <p:xfrm>
          <a:off x="-540568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utoShape 2" descr="data:image/jpeg;base64,/9j/4AAQSkZJRgABAQAAAQABAAD/2wCEAAkGBhQQDxQODxQSEBUQDxYQEhYUEBAQEhUSGBUVFRgUFxIXHCYeFxonJRIXIC8gJScpLiwsFR4xNTAqNSYsLCkBCQoKBQUFDQUFDSkYEhgpKSkpKSkpKSkpKSkpKSkpKSkpKSkpKSkpKSkpKSkpKSkpKSkpKSkpKSkpKSkpKSkpKf/AABEIAMcA/gMBIgACEQEDEQH/xAAcAAEAAgIDAQAAAAAAAAAAAAAABwgBBgIEBQP/xABIEAABAwICBgcDBgwEBwAAAAABAAIDBBEFIQYHEjFBUQgTImFxgaEUkcFCUmKCosIjMjNDRHJzkrGys9FTY2TDFSQlNHSDk//EABQBAQAAAAAAAAAAAAAAAAAAAAD/xAAUEQEAAAAAAAAAAAAAAAAAAAAA/9oADAMBAAIRAxEAPwCcUXlaO6RQ19Oyqpnh7Hjwc13Fjm8HDl8F6l0GUREBERAREQEREBERAREQEREBERAREQEREBERAREQEREBERAREQVD0E08nwqoEsR243ECaIkhsjfg4cHfBWm0b0jhr6ZlXTO2mPHg5rhvY4cHBUzC3fVbp87CqsF7iaechk7czYbhKBzbfzFxyQWrCL5wyhwDmkEOAIIzBBzBB5L6ICIiAiIgIiICIiAiIgIiICIiAiIgIiICIiAiIgIiICIl0BFi6ygo4shYRBaDUfpCarCWMeSXUjzTkm+bQA5mfg63kpDVe9QWmjKeZ2GS7LRVP6yN5cB+FDQ3qzfLtAC3eO9WCDkHJERAREQEREBERAREQEREBERAREQEREBERAREQERcS5Bm61rWFpR/w7Dp6ppaJAzYhvY3lcdluXG19q3JpXk6d62qXDA6IEVNRuETHZNP+Y/czw39yrrpXpjU4nN11U/atcMYOzHG3kxvDx3niUG7au9cFXHXRxV076iCokEb+sIJjc42D2u4AEi43WvkrHgqj7XWOWWeSuNoZixq8Opqk75aZjnfr2s71BQU3REQcmutmMlNOrPXcWBtHiriW5NjqTm5vANm4uH094433qFFm6C70UwcA5pDg4XBBBBB3EEbwvooB6P2k1Uap2HlzpKcQuls67uqcC22yfkg3ts7uPNT61BlFglYLkHJFp1brawuElrqyNxbkdgSS5+LQR6r40uuTCpDYVbW2+fHNGD5lqDd0XgYZp5QVLxHBV08j3GwaJAHE8gDa6966DKLF0ugyixdZQEREBERARFi6DKLF18auujhaZJXsiaN7nuaxvvOSD7rF1HmkWvHD6UFsT3Vbx8mEdi/fK6wt4XUVaTa9q6quynLaJhy/BkulI75jmPqgIJ40o06pMNbtVcrWuIu2Nvbmd4RjPzNh3qDdNtelTWB0NEDRxHIkOvUOHe8fiDub71Gc87nuL3uc9zjdznOLnE8yTmV80HJzyczmSbk8SuKIgKzmobEOswVjN/UTyxb+G0JB/V9FWNT90bqu9JVw/MqGSfvsI+4ggFERAREQWr1TaGx4fh8bhZ01VGyeZ/PaG01gPzWg+8k8Vu6hjUBpBWyiSlmDpKWCMCORw/JyXFomv8AlCxJtwsN11M18kHWxKtbBE+eQhrYo3PcTkAGgk3Pkq3VGvrE3F2y+FgJNgKdh2RwzN93evW6Q+NudXxUjXODIqYOc0OIaXvcTmONg1u9REg5ySlxLjmSST3km643WEQdnD690Esc8dtuKRsjCRcBzSHDLjuUkR9IjERvZSu/9Ug/g9RciCWo+kdWj8anpT5TD76+rekjVcaWmPg6YfFRAiCZG9JOfjRwHwlkHwXboOkkTI0T0YDCbPMcxLwOYa4WPhcKEEQWog12YU7P2kt7nQTg/wAq7Ldb+FH9Mj82TD7qqfdLoLXv1w4UP0xh8I5j91dOo144U3dO9/6tPMfUgKrl0QWNrekRQN/JxVUv1I4x9p1/Ra7iPSTebimo2t5GWYv+y1o/ioTRBIGK68cTnuGytpweEMbWn951z6rS8Rxaaodt1Eskzuckj5D73FdNEBERAREQEREBTZ0aZ/wtbHzjif7i8fFQmpg6NzrVtUP9IP6g/ugh9ERAW36t9AH4vVdXcxwxAPnkGZDScmt+kbHwsTwsdQU29HTHYY/aKN7msmleySMEgGRrWkFreZG+30u5BL+jGjkVBTMo6fb6uMuLdtwc7tOLzc2HNeqQjSsuQVW11VBdjtUD8jqmDwEMf91oy3TXGP8ArtZ+0j/oxLS0BERAREQEREBERAREQEREBERAREQEREBERAREQFLnRx/7+p/8P/cYojUwdG1v/O1R/wBKP6g/sgh9ERAX0imLSHNJaWkFpBIIIzBBG4r5rLRnZBaDUxprLiVE4VPalpXiJz/8Rpbdrj9LIg87X4qQSvA0I0Whw6jjp4GgXa18jt7pJC0bTyfhwFl77kFVtdcOzjtV9Lqne+GMfBaMpO6QNAWYuJLWE1LG6/MtLmH+UKMUBERAREQEREBERAREQEREBERAREQEREBERAREQFNfRqh/DVsnKOJvvc8/BQop56NkFoKyX500TPc1xP8AMEED2RWb0R1J0VLEPao21kxHbdICYweIZHuA7zme7cu5iOpXC5v0fqTzilkj+zcj0QVXXOOMuIa0EkkAAZkk7grEy9HOhJJbNVtHLahdbzLFsei+qWgw94miiMsrfxZJnda5p5tbYNae8C6DaMKjc2CJr/x2wsD/ANYMAPqu4uIC5INU1jaPQVOHzvmhZM+ClmfCXC7mP2CbtIzG4e5VHV4XNvkc+C1us1cYdK17XUVMDICC5sLGuBPEOAuDxQVCRT67o2wcKyb/AOMZ+K9DBej7RwmT2l8lUHtaGAgwGMg3cdpjsyd3ggrkimnWxo9g9JRupqXqoqyB8bg0OkfK5riLte43BydtZngFCyAiIgIiIMhfT2d3zXfulcGmxurKamdYDsShfTVQaZ6ZrTthrWiSI9kEgCwcCLG2+4QVsdERvBHiCuKu2+lY78ZrXeLWn+K6FTorSS/laWmffftU8R9bIKZIrYYhqgwubfSRx98Tnwn7JstUxbo5Ur7mmnngPAPDJmfdPqUFekUnY1qBxCAF0Bhq2gX7D+rk/cfb0Kj/ABTBZ6V3V1MMsDuUkbme6+9B0UWSFhAREQEREBWP6PNLs4VI/wDxKx58msjb/dVwVq9TdF1WB0o4yNfKfryOI9LIN2BXJQZqr10PdIygxN+1t2ZDUOIDg45Bkp4g7g/fzvvU4tKDkiIgIiICIiDFlhy5LzdI6/2ejqKjd1VPJJyzDCR62QVS1jV7Z8WrJYztNdUvDTzDezl3dnJa2suNzc8VhAREQEREHIBWK1D6FvpKV9dOCx9YG9W05EQC5DiOG0Te3IDmoa1fPom1rZcUc4QxDrA0RukD5Aey1wbns8SONrHerQ6O6XUlc3ao52TWFy0Xa9o743WcPcg9oLKwFlAREQY2V16zD45mGOaNkrDva9jXtPkRZdlEEW6U6g6Opu+kLqOQ5gC8kBP7Mm7fqnyUMaW6ta3DSTURF0d8po7yRHxIF2HucArcr5yQhwLXAOBFiCAQRyI4oKQ2WFY3TnUVT1W1NQEUk2Z2LH2d5/VGcZ7xl3KBce0cnoZjT1cbonjgdzh85rhk4d4QeYiIgyArl6K0HUUFNBa3V0sTSO/YF/VVN0Nwo1WIUtMM+sqY2u/VDtp3oCrkNCCjwKs5qW03OIUPUzO2p6S0byTdz4yOxIb7zkWnvb3qsS3PVLpN7BisL3G0cx9nl5bLyACfB2yfIoLYIuIK5ICIiAiIgLVtZ2GyVGEVcMBs8w7QAFy5rXB7meYaR5raVxcEFH3LC3HWposMPxSWJgtHKfaIcsgx5J2R3A7TfILTkBERAREQZBW76oMOqJMXp307XkRSB8zhfZbFY7Qc7vBsBxNlpUQBcATYEgE55Dnkri6I4dTQUcTKAM6kxtcxzPzlx+Uc7e4nmc0HtN3LKwFlAREQEREBERBiy8fSXRSnxGA09XGJG72nc9jvnMfvafQ8br2UQVT1harZ8Kf1mc1M51mTAW2b7mSt+S7v3HhyWkkK7VZSMljdFK1sjHtLXtcA5rmneCDvCrJj2p6vjrn09PTSSxOlPUyNsY+rJ7O08nskA2N+XFB6vR8wAy4i+scOzSRGxt+dkBa231dtWNC1fV3oY3CqFtNcOkcTJO8bnSnl9EABo8L8VtKCji5ArishBbfVlpJ7fhcE7jd7W9TL+0js0nzFnfWW1qDOjhjedVQOPzamMfYf9xTkEGUREBERAWCsri5BBnSTbHtUR/O7MwP7O7LX8ybeahFSHr0xnr8ZfGDdtLGyActq2271eR5KPEBERAREQdigoJJ5WwwsdK+Rwa1rAXOJPIK2urnAJKDC6eknIMkbXF9jtBpc9z9kHjbaA8lVHA8bmoqhlVTPMckZu0ix7iCDvBGRCtroNjz67D4KyaPqXzMu5udsnFu20H5LrbQ7ig99ERAREQEREBERAREQFiyyiDACyiIKOIiINq1ZaRew4rT1DjZhk6mXl1cnZJPcLh31Vbhqo+1Wr1T6WjEMMic43lgAp5s89poGy/6wsb87oN2REQEREBeZpJjLaOjmq37oInSW5kDst8zYea9JRN0hdIBFQR0TT2qqYOcP8qPtH7RZ7igr/iVe+eaSolO0+aR0jzzc4kk+q6yyVhAWWhAt61TaCDFK28ovT04Ek+8bRv2Yr/SIN+4FBrVXoxURUkVdLE5kE7yyJ5sNogX3b7GxseNivKAVxNJtEIMRo/Yp2kM7JZ1dmGNzRZpZlYWGVrWsV4GiWpuhoHiXZdVStN2vm2XBnLZjA2b9+Z8EEaartTL6lzazEWOjgFnMicC183LaG9sfqfDNWEijDQAAAAAAALAAZWA4Bcg1ckBERAREQEREBERAREQEREBERBRxERAW56rdODhdcHvuYJ7RTgZ9m/ZkA4lpN+8EjisogtZG+4uOIv5Fc0RAREQefjeMR0dPJVVBLY4m7TyGlxtfgBvOYCqjp/pk/Fa11U4FjAOrhZe+xENwP0jck95REGtIiIMhWr1QaNCiwmHIbdS0VUhHEvALR5N2R70RBu1llEQEREBERAREQEREBERAREQEREBERB//2Q=="/>
          <p:cNvSpPr>
            <a:spLocks noChangeAspect="1" noChangeArrowheads="1"/>
          </p:cNvSpPr>
          <p:nvPr/>
        </p:nvSpPr>
        <p:spPr bwMode="auto">
          <a:xfrm>
            <a:off x="63500" y="-923925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1" name="10 Imagen" descr="http://t2.gstatic.com/images?q=tbn:ANd9GcRygX6anOrWNUoGqANArfn5n1NtrivE50uCAIF-7aA8IKa1Vvyd">
            <a:hlinkClick r:id="rId9" action="ppaction://hlinkfile"/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99" y="2654027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6372200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/>
              <a:t>click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67303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Procesos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932" t="49532" r="88560" b="41791"/>
          <a:stretch/>
        </p:blipFill>
        <p:spPr bwMode="auto">
          <a:xfrm>
            <a:off x="971600" y="632964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664" y="488948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6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586503"/>
              </p:ext>
            </p:extLst>
          </p:nvPr>
        </p:nvGraphicFramePr>
        <p:xfrm>
          <a:off x="-540568" y="163934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AutoShape 2" descr="data:image/jpeg;base64,/9j/4AAQSkZJRgABAQAAAQABAAD/2wCEAAkGBhQQDxQODxQSEBUQDxYQEhYUEBAQEhUSGBUVFRgUFxIXHCYeFxonJRIXIC8gJScpLiwsFR4xNTAqNSYsLCkBCQoKBQUFDQUFDSkYEhgpKSkpKSkpKSkpKSkpKSkpKSkpKSkpKSkpKSkpKSkpKSkpKSkpKSkpKSkpKSkpKSkpKf/AABEIAMcA/gMBIgACEQEDEQH/xAAcAAEAAgIDAQAAAAAAAAAAAAAABwgBBgIEBQP/xABIEAABAwICBgcDBgwEBwAAAAABAAIDBBEFIQYHEjFBUQgTImFxgaEUkcFCUmKCosIjMjNDRHJzkrGys9FTY2TDFSQlNHSDk//EABQBAQAAAAAAAAAAAAAAAAAAAAD/xAAUEQEAAAAAAAAAAAAAAAAAAAAA/9oADAMBAAIRAxEAPwCcUXlaO6RQ19Oyqpnh7Hjwc13Fjm8HDl8F6l0GUREBERAREQEREBERAREQEREBERAREQEREBERAREQEREBERAREQVD0E08nwqoEsR243ECaIkhsjfg4cHfBWm0b0jhr6ZlXTO2mPHg5rhvY4cHBUzC3fVbp87CqsF7iaechk7czYbhKBzbfzFxyQWrCL5wyhwDmkEOAIIzBBzBB5L6ICIiAiIgIiICIiAiIgIiICIiAiIgIiICIiAiIgIiICIl0BFi6ygo4shYRBaDUfpCarCWMeSXUjzTkm+bQA5mfg63kpDVe9QWmjKeZ2GS7LRVP6yN5cB+FDQ3qzfLtAC3eO9WCDkHJERAREQEREBERAREQEREBERAREQEREBERAREQERcS5Bm61rWFpR/w7Dp6ppaJAzYhvY3lcdluXG19q3JpXk6d62qXDA6IEVNRuETHZNP+Y/czw39yrrpXpjU4nN11U/atcMYOzHG3kxvDx3niUG7au9cFXHXRxV076iCokEb+sIJjc42D2u4AEi43WvkrHgqj7XWOWWeSuNoZixq8Opqk75aZjnfr2s71BQU3REQcmutmMlNOrPXcWBtHiriW5NjqTm5vANm4uH094433qFFm6C70UwcA5pDg4XBBBBB3EEbwvooB6P2k1Uap2HlzpKcQuls67uqcC22yfkg3ts7uPNT61BlFglYLkHJFp1brawuElrqyNxbkdgSS5+LQR6r40uuTCpDYVbW2+fHNGD5lqDd0XgYZp5QVLxHBV08j3GwaJAHE8gDa6966DKLF0ugyixdZQEREBERARFi6DKLF18auujhaZJXsiaN7nuaxvvOSD7rF1HmkWvHD6UFsT3Vbx8mEdi/fK6wt4XUVaTa9q6quynLaJhy/BkulI75jmPqgIJ40o06pMNbtVcrWuIu2Nvbmd4RjPzNh3qDdNtelTWB0NEDRxHIkOvUOHe8fiDub71Gc87nuL3uc9zjdznOLnE8yTmV80HJzyczmSbk8SuKIgKzmobEOswVjN/UTyxb+G0JB/V9FWNT90bqu9JVw/MqGSfvsI+4ggFERAREQWr1TaGx4fh8bhZ01VGyeZ/PaG01gPzWg+8k8Vu6hjUBpBWyiSlmDpKWCMCORw/JyXFomv8AlCxJtwsN11M18kHWxKtbBE+eQhrYo3PcTkAGgk3Pkq3VGvrE3F2y+FgJNgKdh2RwzN93evW6Q+NudXxUjXODIqYOc0OIaXvcTmONg1u9REg5ySlxLjmSST3km643WEQdnD690Esc8dtuKRsjCRcBzSHDLjuUkR9IjERvZSu/9Ug/g9RciCWo+kdWj8anpT5TD76+rekjVcaWmPg6YfFRAiCZG9JOfjRwHwlkHwXboOkkTI0T0YDCbPMcxLwOYa4WPhcKEEQWog12YU7P2kt7nQTg/wAq7Ldb+FH9Mj82TD7qqfdLoLXv1w4UP0xh8I5j91dOo144U3dO9/6tPMfUgKrl0QWNrekRQN/JxVUv1I4x9p1/Ra7iPSTebimo2t5GWYv+y1o/ioTRBIGK68cTnuGytpweEMbWn951z6rS8Rxaaodt1Eskzuckj5D73FdNEBERAREQEREBTZ0aZ/wtbHzjif7i8fFQmpg6NzrVtUP9IP6g/ugh9ERAW36t9AH4vVdXcxwxAPnkGZDScmt+kbHwsTwsdQU29HTHYY/aKN7msmleySMEgGRrWkFreZG+30u5BL+jGjkVBTMo6fb6uMuLdtwc7tOLzc2HNeqQjSsuQVW11VBdjtUD8jqmDwEMf91oy3TXGP8ArtZ+0j/oxLS0BERAREQEREBERAREQEREBERAREQEREBERAREQFLnRx/7+p/8P/cYojUwdG1v/O1R/wBKP6g/sgh9ERAX0imLSHNJaWkFpBIIIzBBG4r5rLRnZBaDUxprLiVE4VPalpXiJz/8Rpbdrj9LIg87X4qQSvA0I0Whw6jjp4GgXa18jt7pJC0bTyfhwFl77kFVtdcOzjtV9Lqne+GMfBaMpO6QNAWYuJLWE1LG6/MtLmH+UKMUBERAREQEREBERAREQEREBERAREQEREBERAREQFNfRqh/DVsnKOJvvc8/BQop56NkFoKyX500TPc1xP8AMEED2RWb0R1J0VLEPao21kxHbdICYweIZHuA7zme7cu5iOpXC5v0fqTzilkj+zcj0QVXXOOMuIa0EkkAAZkk7grEy9HOhJJbNVtHLahdbzLFsei+qWgw94miiMsrfxZJnda5p5tbYNae8C6DaMKjc2CJr/x2wsD/ANYMAPqu4uIC5INU1jaPQVOHzvmhZM+ClmfCXC7mP2CbtIzG4e5VHV4XNvkc+C1us1cYdK17XUVMDICC5sLGuBPEOAuDxQVCRT67o2wcKyb/AOMZ+K9DBej7RwmT2l8lUHtaGAgwGMg3cdpjsyd3ggrkimnWxo9g9JRupqXqoqyB8bg0OkfK5riLte43BydtZngFCyAiIgIiIMhfT2d3zXfulcGmxurKamdYDsShfTVQaZ6ZrTthrWiSI9kEgCwcCLG2+4QVsdERvBHiCuKu2+lY78ZrXeLWn+K6FTorSS/laWmffftU8R9bIKZIrYYhqgwubfSRx98Tnwn7JstUxbo5Ur7mmnngPAPDJmfdPqUFekUnY1qBxCAF0Bhq2gX7D+rk/cfb0Kj/ABTBZ6V3V1MMsDuUkbme6+9B0UWSFhAREQEREBWP6PNLs4VI/wDxKx58msjb/dVwVq9TdF1WB0o4yNfKfryOI9LIN2BXJQZqr10PdIygxN+1t2ZDUOIDg45Bkp4g7g/fzvvU4tKDkiIgIiICIiDFlhy5LzdI6/2ejqKjd1VPJJyzDCR62QVS1jV7Z8WrJYztNdUvDTzDezl3dnJa2suNzc8VhAREQEREHIBWK1D6FvpKV9dOCx9YG9W05EQC5DiOG0Te3IDmoa1fPom1rZcUc4QxDrA0RukD5Aey1wbns8SONrHerQ6O6XUlc3ao52TWFy0Xa9o743WcPcg9oLKwFlAREQY2V16zD45mGOaNkrDva9jXtPkRZdlEEW6U6g6Opu+kLqOQ5gC8kBP7Mm7fqnyUMaW6ta3DSTURF0d8po7yRHxIF2HucArcr5yQhwLXAOBFiCAQRyI4oKQ2WFY3TnUVT1W1NQEUk2Z2LH2d5/VGcZ7xl3KBce0cnoZjT1cbonjgdzh85rhk4d4QeYiIgyArl6K0HUUFNBa3V0sTSO/YF/VVN0Nwo1WIUtMM+sqY2u/VDtp3oCrkNCCjwKs5qW03OIUPUzO2p6S0byTdz4yOxIb7zkWnvb3qsS3PVLpN7BisL3G0cx9nl5bLyACfB2yfIoLYIuIK5ICIiAiIgLVtZ2GyVGEVcMBs8w7QAFy5rXB7meYaR5raVxcEFH3LC3HWposMPxSWJgtHKfaIcsgx5J2R3A7TfILTkBERAREQZBW76oMOqJMXp307XkRSB8zhfZbFY7Qc7vBsBxNlpUQBcATYEgE55Dnkri6I4dTQUcTKAM6kxtcxzPzlx+Uc7e4nmc0HtN3LKwFlAREQEREBERBiy8fSXRSnxGA09XGJG72nc9jvnMfvafQ8br2UQVT1harZ8Kf1mc1M51mTAW2b7mSt+S7v3HhyWkkK7VZSMljdFK1sjHtLXtcA5rmneCDvCrJj2p6vjrn09PTSSxOlPUyNsY+rJ7O08nskA2N+XFB6vR8wAy4i+scOzSRGxt+dkBa231dtWNC1fV3oY3CqFtNcOkcTJO8bnSnl9EABo8L8VtKCji5ArishBbfVlpJ7fhcE7jd7W9TL+0js0nzFnfWW1qDOjhjedVQOPzamMfYf9xTkEGUREBERAWCsri5BBnSTbHtUR/O7MwP7O7LX8ybeahFSHr0xnr8ZfGDdtLGyActq2271eR5KPEBERAREQdigoJJ5WwwsdK+Rwa1rAXOJPIK2urnAJKDC6eknIMkbXF9jtBpc9z9kHjbaA8lVHA8bmoqhlVTPMckZu0ix7iCDvBGRCtroNjz67D4KyaPqXzMu5udsnFu20H5LrbQ7ig99ERAREQEREBERAREQFiyyiDACyiIKOIiINq1ZaRew4rT1DjZhk6mXl1cnZJPcLh31Vbhqo+1Wr1T6WjEMMic43lgAp5s89poGy/6wsb87oN2REQEREBeZpJjLaOjmq37oInSW5kDst8zYea9JRN0hdIBFQR0TT2qqYOcP8qPtH7RZ7igr/iVe+eaSolO0+aR0jzzc4kk+q6yyVhAWWhAt61TaCDFK28ovT04Ek+8bRv2Yr/SIN+4FBrVXoxURUkVdLE5kE7yyJ5sNogX3b7GxseNivKAVxNJtEIMRo/Yp2kM7JZ1dmGNzRZpZlYWGVrWsV4GiWpuhoHiXZdVStN2vm2XBnLZjA2b9+Z8EEaartTL6lzazEWOjgFnMicC183LaG9sfqfDNWEijDQAAAAAAALAAZWA4Bcg1ckBERAREQEREBERAREQEREBERBRxERAW56rdODhdcHvuYJ7RTgZ9m/ZkA4lpN+8EjisogtZG+4uOIv5Fc0RAREQefjeMR0dPJVVBLY4m7TyGlxtfgBvOYCqjp/pk/Fa11U4FjAOrhZe+xENwP0jck95REGtIiIMhWr1QaNCiwmHIbdS0VUhHEvALR5N2R70RBu1llEQEREBERAREQEREBERAREQEREBERB//2Q=="/>
          <p:cNvSpPr>
            <a:spLocks noChangeAspect="1" noChangeArrowheads="1"/>
          </p:cNvSpPr>
          <p:nvPr/>
        </p:nvSpPr>
        <p:spPr bwMode="auto">
          <a:xfrm>
            <a:off x="63500" y="-923925"/>
            <a:ext cx="241935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6372200" y="2132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err="1" smtClean="0"/>
              <a:t>click</a:t>
            </a:r>
            <a:endParaRPr lang="es-EC" dirty="0"/>
          </a:p>
        </p:txBody>
      </p:sp>
      <p:pic>
        <p:nvPicPr>
          <p:cNvPr id="11266" name="Picture 2" descr="http://t0.gstatic.com/images?q=tbn:ANd9GcT9xSeiCoJcOhyJEF6r5HUM_NhGL25S8Gp7C37n6-gprd5Os6jfnw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219" y="2708920"/>
            <a:ext cx="25336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05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6264696" cy="1143000"/>
          </a:xfrm>
        </p:spPr>
        <p:txBody>
          <a:bodyPr>
            <a:normAutofit fontScale="90000"/>
          </a:bodyPr>
          <a:lstStyle/>
          <a:p>
            <a:r>
              <a:rPr lang="es-EC" dirty="0"/>
              <a:t>Matriz de Análisis </a:t>
            </a:r>
            <a:r>
              <a:rPr lang="es-EC" dirty="0" smtClean="0"/>
              <a:t>Comparativo</a:t>
            </a:r>
            <a:endParaRPr lang="es-EC" dirty="0"/>
          </a:p>
        </p:txBody>
      </p:sp>
      <p:pic>
        <p:nvPicPr>
          <p:cNvPr id="4" name="3 Imagen"/>
          <p:cNvPicPr/>
          <p:nvPr/>
        </p:nvPicPr>
        <p:blipFill rotWithShape="1">
          <a:blip r:embed="rId2"/>
          <a:srcRect l="5932" t="49532" r="88560" b="41791"/>
          <a:stretch/>
        </p:blipFill>
        <p:spPr bwMode="auto">
          <a:xfrm>
            <a:off x="827584" y="399172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5427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5 Imagen">
            <a:hlinkClick r:id="rId4" action="ppaction://hlinkfile"/>
          </p:cNvPr>
          <p:cNvPicPr/>
          <p:nvPr/>
        </p:nvPicPr>
        <p:blipFill rotWithShape="1">
          <a:blip r:embed="rId5"/>
          <a:srcRect l="19915" t="17354" r="21186" b="15398"/>
          <a:stretch/>
        </p:blipFill>
        <p:spPr bwMode="auto">
          <a:xfrm>
            <a:off x="2051720" y="2564904"/>
            <a:ext cx="5112568" cy="33365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419872" y="220486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 smtClean="0"/>
              <a:t>CLICK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4003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1840" y="1973204"/>
            <a:ext cx="5544616" cy="1143000"/>
          </a:xfrm>
        </p:spPr>
        <p:txBody>
          <a:bodyPr/>
          <a:lstStyle/>
          <a:p>
            <a:r>
              <a:rPr lang="es-EC" dirty="0" smtClean="0"/>
              <a:t>MUCHAS GRACIAS</a:t>
            </a:r>
            <a:endParaRPr lang="es-EC" dirty="0"/>
          </a:p>
        </p:txBody>
      </p:sp>
      <p:pic>
        <p:nvPicPr>
          <p:cNvPr id="12291" name="Picture 3" descr="C:\Program Files\Microsoft Office\MEDIA\CAGCAT10\j030295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/>
          <a:stretch/>
        </p:blipFill>
        <p:spPr bwMode="auto">
          <a:xfrm>
            <a:off x="1475656" y="2219672"/>
            <a:ext cx="2321056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t0.gstatic.com/images?q=tbn:ANd9GcQD5axJSjI_aoxepRP7rMBFM9xyRskIxeUVaKZmUccz_vOIj1JEb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5879"/>
            <a:ext cx="22479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82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643192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Hospital Alfredo Noboa Montenegro</a:t>
            </a:r>
            <a:endParaRPr lang="es-EC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9" t="7431" r="6314" b="11253"/>
          <a:stretch>
            <a:fillRect/>
          </a:stretch>
        </p:blipFill>
        <p:spPr bwMode="auto">
          <a:xfrm>
            <a:off x="2103001" y="1484784"/>
            <a:ext cx="6069399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97555039"/>
              </p:ext>
            </p:extLst>
          </p:nvPr>
        </p:nvGraphicFramePr>
        <p:xfrm>
          <a:off x="-468560" y="2492896"/>
          <a:ext cx="5832648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4 Imagen"/>
          <p:cNvPicPr/>
          <p:nvPr/>
        </p:nvPicPr>
        <p:blipFill rotWithShape="1">
          <a:blip r:embed="rId8"/>
          <a:srcRect l="5932" t="49532" r="88560" b="41791"/>
          <a:stretch/>
        </p:blipFill>
        <p:spPr bwMode="auto">
          <a:xfrm>
            <a:off x="1170791" y="376398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33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4752528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Hospital Alfredo Noboa Montenegro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 rotWithShape="1">
          <a:blip r:embed="rId3"/>
          <a:srcRect l="19068" t="17354" r="20551" b="14313"/>
          <a:stretch/>
        </p:blipFill>
        <p:spPr bwMode="auto">
          <a:xfrm>
            <a:off x="4788485" y="3933056"/>
            <a:ext cx="3959979" cy="2604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750938117"/>
              </p:ext>
            </p:extLst>
          </p:nvPr>
        </p:nvGraphicFramePr>
        <p:xfrm>
          <a:off x="5604793" y="1556792"/>
          <a:ext cx="3431703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8 Diagrama"/>
          <p:cNvGraphicFramePr/>
          <p:nvPr>
            <p:extLst>
              <p:ext uri="{D42A27DB-BD31-4B8C-83A1-F6EECF244321}">
                <p14:modId xmlns:p14="http://schemas.microsoft.com/office/powerpoint/2010/main" val="1523945728"/>
              </p:ext>
            </p:extLst>
          </p:nvPr>
        </p:nvGraphicFramePr>
        <p:xfrm>
          <a:off x="780717" y="3861048"/>
          <a:ext cx="3863291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10" name="9 Imagen"/>
          <p:cNvPicPr/>
          <p:nvPr/>
        </p:nvPicPr>
        <p:blipFill rotWithShape="1">
          <a:blip r:embed="rId14"/>
          <a:srcRect l="5932" t="49532" r="88560" b="41791"/>
          <a:stretch/>
        </p:blipFill>
        <p:spPr bwMode="auto">
          <a:xfrm>
            <a:off x="1157228" y="376398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4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432572"/>
              </p:ext>
            </p:extLst>
          </p:nvPr>
        </p:nvGraphicFramePr>
        <p:xfrm>
          <a:off x="361702" y="799430"/>
          <a:ext cx="8386762" cy="514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7" name="Visio" r:id="rId3" imgW="8386745" imgH="5148892" progId="Visio.Drawing.11">
                  <p:embed/>
                </p:oleObj>
              </mc:Choice>
              <mc:Fallback>
                <p:oleObj name="Visio" r:id="rId3" imgW="8386745" imgH="5148892" progId="Visio.Drawing.11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702" y="799430"/>
                        <a:ext cx="8386762" cy="5149850"/>
                      </a:xfrm>
                      <a:prstGeom prst="rect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7 Imagen"/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rcRect l="2754" t="20608" r="6568" b="61314"/>
          <a:stretch/>
        </p:blipFill>
        <p:spPr bwMode="auto">
          <a:xfrm>
            <a:off x="827584" y="44624"/>
            <a:ext cx="7920880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547664" y="4462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/>
              <a:t>Estructura </a:t>
            </a:r>
            <a:r>
              <a:rPr lang="es-ES" sz="2400" b="1" dirty="0"/>
              <a:t>Hospital Alfredo Noboa Montenegro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382714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132336"/>
              </p:ext>
            </p:extLst>
          </p:nvPr>
        </p:nvGraphicFramePr>
        <p:xfrm>
          <a:off x="-900608" y="1412776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187624" y="274638"/>
            <a:ext cx="7067128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Hospital Alfredo Noboa Montenegro</a:t>
            </a:r>
            <a:endParaRPr lang="es-EC" dirty="0"/>
          </a:p>
        </p:txBody>
      </p:sp>
      <p:pic>
        <p:nvPicPr>
          <p:cNvPr id="6" name="5 Imagen"/>
          <p:cNvPicPr/>
          <p:nvPr/>
        </p:nvPicPr>
        <p:blipFill rotWithShape="1">
          <a:blip r:embed="rId7"/>
          <a:srcRect l="18856" t="19885" r="20763" b="13952"/>
          <a:stretch/>
        </p:blipFill>
        <p:spPr bwMode="auto">
          <a:xfrm>
            <a:off x="5580112" y="1412776"/>
            <a:ext cx="3383915" cy="2172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6 Imagen"/>
          <p:cNvPicPr/>
          <p:nvPr/>
        </p:nvPicPr>
        <p:blipFill rotWithShape="1">
          <a:blip r:embed="rId8"/>
          <a:srcRect l="19915" t="19162" r="23093" b="15398"/>
          <a:stretch/>
        </p:blipFill>
        <p:spPr bwMode="auto">
          <a:xfrm>
            <a:off x="5769977" y="3861048"/>
            <a:ext cx="3194050" cy="214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7 Imagen"/>
          <p:cNvPicPr/>
          <p:nvPr/>
        </p:nvPicPr>
        <p:blipFill rotWithShape="1">
          <a:blip r:embed="rId9"/>
          <a:srcRect l="5932" t="49532" r="88560" b="41791"/>
          <a:stretch/>
        </p:blipFill>
        <p:spPr bwMode="auto">
          <a:xfrm>
            <a:off x="1157228" y="376398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3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339" t="20608" r="21398" b="13228"/>
          <a:stretch/>
        </p:blipFill>
        <p:spPr bwMode="auto">
          <a:xfrm>
            <a:off x="1154566" y="1340768"/>
            <a:ext cx="6801810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115616" y="274638"/>
            <a:ext cx="7571184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Hospital Alfredo Noboa Montenegro</a:t>
            </a:r>
            <a:endParaRPr lang="es-EC" dirty="0"/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2374803827"/>
              </p:ext>
            </p:extLst>
          </p:nvPr>
        </p:nvGraphicFramePr>
        <p:xfrm>
          <a:off x="611560" y="1484784"/>
          <a:ext cx="66967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00916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/>
          <p:nvPr/>
        </p:nvPicPr>
        <p:blipFill rotWithShape="1">
          <a:blip r:embed="rId9"/>
          <a:srcRect l="5932" t="49532" r="88560" b="41791"/>
          <a:stretch/>
        </p:blipFill>
        <p:spPr bwMode="auto">
          <a:xfrm>
            <a:off x="1157228" y="376398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3450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980714"/>
              </p:ext>
            </p:extLst>
          </p:nvPr>
        </p:nvGraphicFramePr>
        <p:xfrm>
          <a:off x="302840" y="1423317"/>
          <a:ext cx="8445624" cy="4741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2 Imagen"/>
          <p:cNvPicPr/>
          <p:nvPr/>
        </p:nvPicPr>
        <p:blipFill rotWithShape="1">
          <a:blip r:embed="rId7"/>
          <a:srcRect l="2754" t="20608" r="6568" b="61314"/>
          <a:stretch/>
        </p:blipFill>
        <p:spPr bwMode="auto">
          <a:xfrm>
            <a:off x="683568" y="116632"/>
            <a:ext cx="8064896" cy="12961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940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143000"/>
          </a:xfrm>
        </p:spPr>
        <p:txBody>
          <a:bodyPr>
            <a:normAutofit/>
          </a:bodyPr>
          <a:lstStyle/>
          <a:p>
            <a:r>
              <a:rPr lang="es-ES" b="1" dirty="0"/>
              <a:t>ANÁLISIS </a:t>
            </a:r>
            <a:r>
              <a:rPr lang="es-ES" b="1" dirty="0" smtClean="0"/>
              <a:t>SITUACIONAL</a:t>
            </a:r>
            <a:endParaRPr lang="es-EC" dirty="0"/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72933"/>
              </p:ext>
            </p:extLst>
          </p:nvPr>
        </p:nvGraphicFramePr>
        <p:xfrm>
          <a:off x="2411760" y="1268760"/>
          <a:ext cx="6120680" cy="52578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520281"/>
                <a:gridCol w="3600399"/>
              </a:tblGrid>
              <a:tr h="258514">
                <a:tc row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Análisis </a:t>
                      </a:r>
                      <a:r>
                        <a:rPr lang="es-EC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A-O</a:t>
                      </a:r>
                      <a:endParaRPr lang="es-EC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err="1">
                          <a:effectLst/>
                        </a:rPr>
                        <a:t>Macroambiente</a:t>
                      </a:r>
                      <a:endParaRPr lang="es-EC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340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Variables Económicas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Inflación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Desempleo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Producto Interno Bruto (PIB)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5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Variables Político-Legales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03405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Variables Socio-Demográficas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Pobreza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Tasa de Natalidad</a:t>
                      </a:r>
                    </a:p>
                    <a:p>
                      <a:pPr marL="45720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Tasa de Mortalidad</a:t>
                      </a:r>
                      <a:endParaRPr lang="es-EC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5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effectLst/>
                        </a:rPr>
                        <a:t>Microambiente</a:t>
                      </a:r>
                      <a:endParaRPr lang="es-EC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70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Usuarios</a:t>
                      </a:r>
                    </a:p>
                    <a:p>
                      <a:pPr lv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Encuesta a usuarios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5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Proveedores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5851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Competencia</a:t>
                      </a:r>
                      <a:endParaRPr lang="es-EC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7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8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24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Análisis Interno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800" b="1" kern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/>
                          <a:ea typeface="Calibri"/>
                          <a:cs typeface="Times New Roman"/>
                        </a:rPr>
                        <a:t>F-D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C" sz="16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 smtClean="0">
                          <a:effectLst/>
                        </a:rPr>
                        <a:t>Encuesta </a:t>
                      </a:r>
                      <a:r>
                        <a:rPr lang="es-EC" sz="1600" b="1" dirty="0">
                          <a:effectLst/>
                        </a:rPr>
                        <a:t>a los servidores</a:t>
                      </a:r>
                      <a:endParaRPr lang="es-EC" sz="1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cell3D prstMaterial="dkEdge">
                      <a:bevel/>
                      <a:lightRig rig="flood" dir="t"/>
                    </a:cell3D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Picture 2" descr="http://t3.gstatic.com/images?q=tbn:ANd9GcQNJ_JGNniob_hsag0dL2NgHNp2nNlSisHpNTkJ8Cu7WeMs8lsMP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5" y="1268760"/>
            <a:ext cx="2466975" cy="208739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0.gstatic.com/images?q=tbn:ANd9GcQ2W9Vcd_O0oQ3z2FvGN0hywAyvIRJBmvvrZ6l9aaPVavp1fboG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3284984"/>
            <a:ext cx="2619375" cy="17430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t0.gstatic.com/images?q=tbn:ANd9GcQXqORieq4Gvk2SeNaXrU3nOTD0ZiMvpCezvOP01wr_PwLBgGHeV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013176"/>
            <a:ext cx="1905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t2.gstatic.com/images?q=tbn:ANd9GcRgZwTuaPQZSb6WXmVpVTdMkdnxbJDULQMctxb73CixWNQLHBg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624"/>
            <a:ext cx="1632760" cy="1139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8 Imagen"/>
          <p:cNvPicPr/>
          <p:nvPr/>
        </p:nvPicPr>
        <p:blipFill rotWithShape="1">
          <a:blip r:embed="rId6"/>
          <a:srcRect l="5932" t="49532" r="88560" b="41791"/>
          <a:stretch/>
        </p:blipFill>
        <p:spPr bwMode="auto">
          <a:xfrm>
            <a:off x="539552" y="260648"/>
            <a:ext cx="1096953" cy="8923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5" name="Picture 3" descr="C:\Users\Mercedes\AppData\Local\Microsoft\Windows\Temporary Internet Files\Content.IE5\14W5MK4P\MP900444340[1]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442173"/>
            <a:ext cx="644291" cy="4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Mercedes\AppData\Local\Microsoft\Windows\Temporary Internet Files\Content.IE5\14W5MK4P\MP900444340[1].jpg">
            <a:hlinkClick r:id="rId9" action="ppaction://hlinkfile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77" y="5695032"/>
            <a:ext cx="644291" cy="4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98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598</Words>
  <Application>Microsoft Office PowerPoint</Application>
  <PresentationFormat>Presentación en pantalla (4:3)</PresentationFormat>
  <Paragraphs>213</Paragraphs>
  <Slides>23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5" baseType="lpstr">
      <vt:lpstr>Tema de Office</vt:lpstr>
      <vt:lpstr>Visio</vt:lpstr>
      <vt:lpstr>ESCUELA POLITÉCNICA DEL EJÉRCITO</vt:lpstr>
      <vt:lpstr>¿Por qué realizar el estudio?</vt:lpstr>
      <vt:lpstr>Hospital Alfredo Noboa Montenegro</vt:lpstr>
      <vt:lpstr>Hospital Alfredo Noboa Montenegro</vt:lpstr>
      <vt:lpstr>Presentación de PowerPoint</vt:lpstr>
      <vt:lpstr>Hospital Alfredo Noboa Montenegro</vt:lpstr>
      <vt:lpstr>Hospital Alfredo Noboa Montenegro</vt:lpstr>
      <vt:lpstr>Presentación de PowerPoint</vt:lpstr>
      <vt:lpstr>ANÁLISIS SITUACIONAL</vt:lpstr>
      <vt:lpstr>Presentación de PowerPoint</vt:lpstr>
      <vt:lpstr>Presentación de PowerPoint</vt:lpstr>
      <vt:lpstr>Matriz de estrategias FODA </vt:lpstr>
      <vt:lpstr>Presentación de PowerPoint</vt:lpstr>
      <vt:lpstr>Principios y Valores</vt:lpstr>
      <vt:lpstr>Matriz Axiológica</vt:lpstr>
      <vt:lpstr>Mapa Estratégico</vt:lpstr>
      <vt:lpstr>Cadena de Valor </vt:lpstr>
      <vt:lpstr>Mapa de procesos</vt:lpstr>
      <vt:lpstr>Hoja de costo</vt:lpstr>
      <vt:lpstr>Procesos</vt:lpstr>
      <vt:lpstr>Procesos</vt:lpstr>
      <vt:lpstr>Matriz de Análisis Comparativo</vt:lpstr>
      <vt:lpstr>MUCHAS GRACIAS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Mercedes</dc:creator>
  <cp:lastModifiedBy>Admin</cp:lastModifiedBy>
  <cp:revision>46</cp:revision>
  <dcterms:created xsi:type="dcterms:W3CDTF">2012-05-13T07:35:58Z</dcterms:created>
  <dcterms:modified xsi:type="dcterms:W3CDTF">2012-07-03T09:23:59Z</dcterms:modified>
</cp:coreProperties>
</file>