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5" r:id="rId41"/>
    <p:sldId id="297" r:id="rId42"/>
    <p:sldId id="298" r:id="rId43"/>
    <p:sldId id="299" r:id="rId44"/>
    <p:sldId id="300" r:id="rId45"/>
    <p:sldId id="301" r:id="rId46"/>
    <p:sldId id="302" r:id="rId47"/>
    <p:sldId id="303" r:id="rId48"/>
    <p:sldId id="307" r:id="rId49"/>
    <p:sldId id="304" r:id="rId50"/>
    <p:sldId id="305" r:id="rId51"/>
    <p:sldId id="306"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590D1-8CBE-4290-BB86-01EDF99E34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2BBA23C0-44FA-4A11-ADD9-E5BD60A59A67}">
      <dgm:prSet phldrT="[Texto]" phldr="1"/>
      <dgm:spPr/>
      <dgm:t>
        <a:bodyPr/>
        <a:lstStyle/>
        <a:p>
          <a:endParaRPr lang="es-ES" dirty="0"/>
        </a:p>
      </dgm:t>
    </dgm:pt>
    <dgm:pt modelId="{27ECCE5A-F9B7-41EC-9FB5-AC34D5D3D424}" type="parTrans" cxnId="{4CE758C3-9882-4C29-AC4C-1AFF6F4E3A6C}">
      <dgm:prSet/>
      <dgm:spPr/>
      <dgm:t>
        <a:bodyPr/>
        <a:lstStyle/>
        <a:p>
          <a:endParaRPr lang="es-ES"/>
        </a:p>
      </dgm:t>
    </dgm:pt>
    <dgm:pt modelId="{619931A6-F02B-4A64-9E2C-2300935DB9DB}" type="sibTrans" cxnId="{4CE758C3-9882-4C29-AC4C-1AFF6F4E3A6C}">
      <dgm:prSet/>
      <dgm:spPr/>
      <dgm:t>
        <a:bodyPr/>
        <a:lstStyle/>
        <a:p>
          <a:endParaRPr lang="es-ES"/>
        </a:p>
      </dgm:t>
    </dgm:pt>
    <dgm:pt modelId="{62A7B3B1-4A4A-4D15-8734-B231F9F0AC3E}">
      <dgm:prSet phldrT="[Texto]"/>
      <dgm:spPr/>
      <dgm:t>
        <a:bodyPr/>
        <a:lstStyle/>
        <a:p>
          <a:r>
            <a:rPr lang="es-EC" dirty="0" smtClean="0"/>
            <a:t>Descripción Caldero</a:t>
          </a:r>
          <a:endParaRPr lang="es-ES" dirty="0"/>
        </a:p>
      </dgm:t>
    </dgm:pt>
    <dgm:pt modelId="{00D46EBE-51CC-40A7-87E7-F891342036E8}" type="parTrans" cxnId="{E8BA837A-D782-4FEC-A6B2-D3E523F622A3}">
      <dgm:prSet/>
      <dgm:spPr/>
      <dgm:t>
        <a:bodyPr/>
        <a:lstStyle/>
        <a:p>
          <a:endParaRPr lang="es-ES"/>
        </a:p>
      </dgm:t>
    </dgm:pt>
    <dgm:pt modelId="{F79A0245-7869-43D0-98E4-8B6F54CD2FC1}" type="sibTrans" cxnId="{E8BA837A-D782-4FEC-A6B2-D3E523F622A3}">
      <dgm:prSet/>
      <dgm:spPr/>
      <dgm:t>
        <a:bodyPr/>
        <a:lstStyle/>
        <a:p>
          <a:endParaRPr lang="es-ES"/>
        </a:p>
      </dgm:t>
    </dgm:pt>
    <dgm:pt modelId="{DBE0A716-3303-469F-86F1-9016350744FE}">
      <dgm:prSet phldrT="[Texto]" phldr="1"/>
      <dgm:spPr/>
      <dgm:t>
        <a:bodyPr/>
        <a:lstStyle/>
        <a:p>
          <a:endParaRPr lang="es-ES" dirty="0"/>
        </a:p>
      </dgm:t>
    </dgm:pt>
    <dgm:pt modelId="{C8C53500-B703-4FA5-ADEC-72FF73334F2A}" type="parTrans" cxnId="{6AFCE291-221B-4D04-8121-F27BB16E8BBD}">
      <dgm:prSet/>
      <dgm:spPr/>
      <dgm:t>
        <a:bodyPr/>
        <a:lstStyle/>
        <a:p>
          <a:endParaRPr lang="es-ES"/>
        </a:p>
      </dgm:t>
    </dgm:pt>
    <dgm:pt modelId="{DB629EC9-9504-4BA2-99EF-8953B18896A8}" type="sibTrans" cxnId="{6AFCE291-221B-4D04-8121-F27BB16E8BBD}">
      <dgm:prSet/>
      <dgm:spPr/>
      <dgm:t>
        <a:bodyPr/>
        <a:lstStyle/>
        <a:p>
          <a:endParaRPr lang="es-ES"/>
        </a:p>
      </dgm:t>
    </dgm:pt>
    <dgm:pt modelId="{66F3D58D-17BF-45BC-9B17-0B3823EE1BB1}">
      <dgm:prSet phldrT="[Texto]"/>
      <dgm:spPr/>
      <dgm:t>
        <a:bodyPr/>
        <a:lstStyle/>
        <a:p>
          <a:endParaRPr lang="es-ES" dirty="0"/>
        </a:p>
      </dgm:t>
    </dgm:pt>
    <dgm:pt modelId="{65E8E669-6A41-45AF-A3A4-AF8635046E56}" type="parTrans" cxnId="{48470FF3-C107-45DC-B8DA-EDA12E0AD22D}">
      <dgm:prSet/>
      <dgm:spPr/>
      <dgm:t>
        <a:bodyPr/>
        <a:lstStyle/>
        <a:p>
          <a:endParaRPr lang="es-ES"/>
        </a:p>
      </dgm:t>
    </dgm:pt>
    <dgm:pt modelId="{111B219D-CD16-4EA0-B736-3779EA830BF1}" type="sibTrans" cxnId="{48470FF3-C107-45DC-B8DA-EDA12E0AD22D}">
      <dgm:prSet/>
      <dgm:spPr/>
      <dgm:t>
        <a:bodyPr/>
        <a:lstStyle/>
        <a:p>
          <a:endParaRPr lang="es-ES"/>
        </a:p>
      </dgm:t>
    </dgm:pt>
    <dgm:pt modelId="{B8949424-B95B-45A3-A446-1B4EBE9069BB}">
      <dgm:prSet phldrT="[Texto]"/>
      <dgm:spPr/>
      <dgm:t>
        <a:bodyPr/>
        <a:lstStyle/>
        <a:p>
          <a:endParaRPr lang="es-ES" dirty="0"/>
        </a:p>
      </dgm:t>
    </dgm:pt>
    <dgm:pt modelId="{ED190E95-9C38-4184-978B-BC15A6BF5A3C}" type="parTrans" cxnId="{50A4B969-5E26-4BDC-B24F-00A16A3FF1BC}">
      <dgm:prSet/>
      <dgm:spPr/>
      <dgm:t>
        <a:bodyPr/>
        <a:lstStyle/>
        <a:p>
          <a:endParaRPr lang="es-ES"/>
        </a:p>
      </dgm:t>
    </dgm:pt>
    <dgm:pt modelId="{79B903E1-E684-4B1E-B32C-61AC11C4AF5D}" type="sibTrans" cxnId="{50A4B969-5E26-4BDC-B24F-00A16A3FF1BC}">
      <dgm:prSet/>
      <dgm:spPr/>
      <dgm:t>
        <a:bodyPr/>
        <a:lstStyle/>
        <a:p>
          <a:endParaRPr lang="es-ES"/>
        </a:p>
      </dgm:t>
    </dgm:pt>
    <dgm:pt modelId="{A9B77341-114C-4722-91F4-CE3F25E4C4CB}">
      <dgm:prSet/>
      <dgm:spPr/>
      <dgm:t>
        <a:bodyPr/>
        <a:lstStyle/>
        <a:p>
          <a:r>
            <a:rPr lang="es-EC" dirty="0" smtClean="0"/>
            <a:t>Diseño de Hardware</a:t>
          </a:r>
          <a:endParaRPr lang="es-ES" dirty="0"/>
        </a:p>
      </dgm:t>
    </dgm:pt>
    <dgm:pt modelId="{252AF97E-C99A-460B-822F-E9C5503B5AFD}" type="parTrans" cxnId="{302E3857-7ECF-450A-A385-68F7A5E8B371}">
      <dgm:prSet/>
      <dgm:spPr/>
      <dgm:t>
        <a:bodyPr/>
        <a:lstStyle/>
        <a:p>
          <a:endParaRPr lang="es-ES"/>
        </a:p>
      </dgm:t>
    </dgm:pt>
    <dgm:pt modelId="{7CEF3443-9139-4814-91C7-4F1975A32A52}" type="sibTrans" cxnId="{302E3857-7ECF-450A-A385-68F7A5E8B371}">
      <dgm:prSet/>
      <dgm:spPr/>
      <dgm:t>
        <a:bodyPr/>
        <a:lstStyle/>
        <a:p>
          <a:endParaRPr lang="es-ES"/>
        </a:p>
      </dgm:t>
    </dgm:pt>
    <dgm:pt modelId="{D7D30291-57A9-4A4D-8532-13ECB2A64B49}">
      <dgm:prSet/>
      <dgm:spPr/>
      <dgm:t>
        <a:bodyPr/>
        <a:lstStyle/>
        <a:p>
          <a:r>
            <a:rPr lang="es-EC" dirty="0" smtClean="0"/>
            <a:t>Diseño de Software</a:t>
          </a:r>
          <a:endParaRPr lang="es-ES" dirty="0"/>
        </a:p>
      </dgm:t>
    </dgm:pt>
    <dgm:pt modelId="{C80009EE-7FC3-490C-AA85-A6BA6FDE3216}" type="parTrans" cxnId="{9162DB1E-942C-44AD-9547-9B8726F9B094}">
      <dgm:prSet/>
      <dgm:spPr/>
      <dgm:t>
        <a:bodyPr/>
        <a:lstStyle/>
        <a:p>
          <a:endParaRPr lang="es-ES"/>
        </a:p>
      </dgm:t>
    </dgm:pt>
    <dgm:pt modelId="{46CD43AF-39E0-4E00-A48E-24A26AFBF26F}" type="sibTrans" cxnId="{9162DB1E-942C-44AD-9547-9B8726F9B094}">
      <dgm:prSet/>
      <dgm:spPr/>
      <dgm:t>
        <a:bodyPr/>
        <a:lstStyle/>
        <a:p>
          <a:endParaRPr lang="es-ES"/>
        </a:p>
      </dgm:t>
    </dgm:pt>
    <dgm:pt modelId="{41285F78-06F5-4BE6-8E66-ACC489E7C29A}">
      <dgm:prSet/>
      <dgm:spPr/>
      <dgm:t>
        <a:bodyPr/>
        <a:lstStyle/>
        <a:p>
          <a:r>
            <a:rPr lang="es-EC" dirty="0" smtClean="0"/>
            <a:t>Implementación</a:t>
          </a:r>
          <a:endParaRPr lang="es-ES" dirty="0"/>
        </a:p>
      </dgm:t>
    </dgm:pt>
    <dgm:pt modelId="{0CB2A5F5-48C2-40CB-99C8-6352B576A709}" type="parTrans" cxnId="{92793326-4963-483A-8725-10364A0BF0D2}">
      <dgm:prSet/>
      <dgm:spPr/>
      <dgm:t>
        <a:bodyPr/>
        <a:lstStyle/>
        <a:p>
          <a:endParaRPr lang="es-ES"/>
        </a:p>
      </dgm:t>
    </dgm:pt>
    <dgm:pt modelId="{621786D8-3D7B-4B8B-A891-D69BE43C5A8B}" type="sibTrans" cxnId="{92793326-4963-483A-8725-10364A0BF0D2}">
      <dgm:prSet/>
      <dgm:spPr/>
      <dgm:t>
        <a:bodyPr/>
        <a:lstStyle/>
        <a:p>
          <a:endParaRPr lang="es-ES"/>
        </a:p>
      </dgm:t>
    </dgm:pt>
    <dgm:pt modelId="{7464136E-A884-451D-9C53-660231988D1F}">
      <dgm:prSet/>
      <dgm:spPr/>
      <dgm:t>
        <a:bodyPr/>
        <a:lstStyle/>
        <a:p>
          <a:r>
            <a:rPr lang="es-EC" dirty="0" smtClean="0"/>
            <a:t>Pruebas, Resultados</a:t>
          </a:r>
          <a:endParaRPr lang="es-ES" dirty="0"/>
        </a:p>
      </dgm:t>
    </dgm:pt>
    <dgm:pt modelId="{7F472FD6-D4A6-49BE-A650-08EC58A97574}" type="parTrans" cxnId="{00F7428D-ED57-4DD1-A363-E6BABDE3A77C}">
      <dgm:prSet/>
      <dgm:spPr/>
      <dgm:t>
        <a:bodyPr/>
        <a:lstStyle/>
        <a:p>
          <a:endParaRPr lang="es-ES"/>
        </a:p>
      </dgm:t>
    </dgm:pt>
    <dgm:pt modelId="{7075176E-1F5E-4D07-8332-E80F95E7C217}" type="sibTrans" cxnId="{00F7428D-ED57-4DD1-A363-E6BABDE3A77C}">
      <dgm:prSet/>
      <dgm:spPr/>
      <dgm:t>
        <a:bodyPr/>
        <a:lstStyle/>
        <a:p>
          <a:endParaRPr lang="es-ES"/>
        </a:p>
      </dgm:t>
    </dgm:pt>
    <dgm:pt modelId="{3828C05F-0422-413A-86FB-30616A978BC6}">
      <dgm:prSet/>
      <dgm:spPr/>
      <dgm:t>
        <a:bodyPr/>
        <a:lstStyle/>
        <a:p>
          <a:endParaRPr lang="es-ES" dirty="0"/>
        </a:p>
      </dgm:t>
    </dgm:pt>
    <dgm:pt modelId="{6C3F7675-1424-4CD7-A31B-F76EEB03E80F}" type="parTrans" cxnId="{D1B62438-C2DC-4AEC-8897-7D4B44C9B86B}">
      <dgm:prSet/>
      <dgm:spPr/>
      <dgm:t>
        <a:bodyPr/>
        <a:lstStyle/>
        <a:p>
          <a:endParaRPr lang="es-ES"/>
        </a:p>
      </dgm:t>
    </dgm:pt>
    <dgm:pt modelId="{47A9DFEA-4C1A-411F-91CA-78401CCCC497}" type="sibTrans" cxnId="{D1B62438-C2DC-4AEC-8897-7D4B44C9B86B}">
      <dgm:prSet/>
      <dgm:spPr/>
      <dgm:t>
        <a:bodyPr/>
        <a:lstStyle/>
        <a:p>
          <a:endParaRPr lang="es-ES"/>
        </a:p>
      </dgm:t>
    </dgm:pt>
    <dgm:pt modelId="{11AE9405-A058-4A99-982E-17975A4F5077}" type="pres">
      <dgm:prSet presAssocID="{A3E590D1-8CBE-4290-BB86-01EDF99E3420}" presName="linearFlow" presStyleCnt="0">
        <dgm:presLayoutVars>
          <dgm:dir/>
          <dgm:animLvl val="lvl"/>
          <dgm:resizeHandles val="exact"/>
        </dgm:presLayoutVars>
      </dgm:prSet>
      <dgm:spPr/>
      <dgm:t>
        <a:bodyPr/>
        <a:lstStyle/>
        <a:p>
          <a:endParaRPr lang="es-ES"/>
        </a:p>
      </dgm:t>
    </dgm:pt>
    <dgm:pt modelId="{15F762A9-DECD-47A0-BF67-B6C3BCD8DA2B}" type="pres">
      <dgm:prSet presAssocID="{2BBA23C0-44FA-4A11-ADD9-E5BD60A59A67}" presName="composite" presStyleCnt="0"/>
      <dgm:spPr/>
    </dgm:pt>
    <dgm:pt modelId="{41B42FB5-5425-4B7A-845C-A18F6808A57B}" type="pres">
      <dgm:prSet presAssocID="{2BBA23C0-44FA-4A11-ADD9-E5BD60A59A67}" presName="parentText" presStyleLbl="alignNode1" presStyleIdx="0" presStyleCnt="5">
        <dgm:presLayoutVars>
          <dgm:chMax val="1"/>
          <dgm:bulletEnabled val="1"/>
        </dgm:presLayoutVars>
      </dgm:prSet>
      <dgm:spPr/>
      <dgm:t>
        <a:bodyPr/>
        <a:lstStyle/>
        <a:p>
          <a:endParaRPr lang="es-ES"/>
        </a:p>
      </dgm:t>
    </dgm:pt>
    <dgm:pt modelId="{93B3DD76-D06A-4916-9A8F-F056EC5B4F1B}" type="pres">
      <dgm:prSet presAssocID="{2BBA23C0-44FA-4A11-ADD9-E5BD60A59A67}" presName="descendantText" presStyleLbl="alignAcc1" presStyleIdx="0" presStyleCnt="5">
        <dgm:presLayoutVars>
          <dgm:bulletEnabled val="1"/>
        </dgm:presLayoutVars>
      </dgm:prSet>
      <dgm:spPr/>
      <dgm:t>
        <a:bodyPr/>
        <a:lstStyle/>
        <a:p>
          <a:endParaRPr lang="es-ES"/>
        </a:p>
      </dgm:t>
    </dgm:pt>
    <dgm:pt modelId="{6CD8116D-F261-40B6-85A2-C180EC285312}" type="pres">
      <dgm:prSet presAssocID="{619931A6-F02B-4A64-9E2C-2300935DB9DB}" presName="sp" presStyleCnt="0"/>
      <dgm:spPr/>
    </dgm:pt>
    <dgm:pt modelId="{A48C8E64-758C-4B2E-ACF4-B43037B95D65}" type="pres">
      <dgm:prSet presAssocID="{DBE0A716-3303-469F-86F1-9016350744FE}" presName="composite" presStyleCnt="0"/>
      <dgm:spPr/>
    </dgm:pt>
    <dgm:pt modelId="{A164D3C6-1183-4F3D-A3E2-8C60DBA5D692}" type="pres">
      <dgm:prSet presAssocID="{DBE0A716-3303-469F-86F1-9016350744FE}" presName="parentText" presStyleLbl="alignNode1" presStyleIdx="1" presStyleCnt="5">
        <dgm:presLayoutVars>
          <dgm:chMax val="1"/>
          <dgm:bulletEnabled val="1"/>
        </dgm:presLayoutVars>
      </dgm:prSet>
      <dgm:spPr/>
      <dgm:t>
        <a:bodyPr/>
        <a:lstStyle/>
        <a:p>
          <a:endParaRPr lang="es-ES"/>
        </a:p>
      </dgm:t>
    </dgm:pt>
    <dgm:pt modelId="{5C0CD0FE-9495-4265-B575-BD914C453EF3}" type="pres">
      <dgm:prSet presAssocID="{DBE0A716-3303-469F-86F1-9016350744FE}" presName="descendantText" presStyleLbl="alignAcc1" presStyleIdx="1" presStyleCnt="5">
        <dgm:presLayoutVars>
          <dgm:bulletEnabled val="1"/>
        </dgm:presLayoutVars>
      </dgm:prSet>
      <dgm:spPr/>
      <dgm:t>
        <a:bodyPr/>
        <a:lstStyle/>
        <a:p>
          <a:endParaRPr lang="es-ES"/>
        </a:p>
      </dgm:t>
    </dgm:pt>
    <dgm:pt modelId="{D86834C3-A72A-479D-A49F-0E771224CF84}" type="pres">
      <dgm:prSet presAssocID="{DB629EC9-9504-4BA2-99EF-8953B18896A8}" presName="sp" presStyleCnt="0"/>
      <dgm:spPr/>
    </dgm:pt>
    <dgm:pt modelId="{165D4206-D656-4EAA-AF27-2F5DD85CD924}" type="pres">
      <dgm:prSet presAssocID="{B8949424-B95B-45A3-A446-1B4EBE9069BB}" presName="composite" presStyleCnt="0"/>
      <dgm:spPr/>
    </dgm:pt>
    <dgm:pt modelId="{8B0E35C1-43BA-4F64-B184-FF8E9194E041}" type="pres">
      <dgm:prSet presAssocID="{B8949424-B95B-45A3-A446-1B4EBE9069BB}" presName="parentText" presStyleLbl="alignNode1" presStyleIdx="2" presStyleCnt="5">
        <dgm:presLayoutVars>
          <dgm:chMax val="1"/>
          <dgm:bulletEnabled val="1"/>
        </dgm:presLayoutVars>
      </dgm:prSet>
      <dgm:spPr/>
      <dgm:t>
        <a:bodyPr/>
        <a:lstStyle/>
        <a:p>
          <a:endParaRPr lang="es-ES"/>
        </a:p>
      </dgm:t>
    </dgm:pt>
    <dgm:pt modelId="{BB309743-1F8C-426C-A54B-816B89A045B9}" type="pres">
      <dgm:prSet presAssocID="{B8949424-B95B-45A3-A446-1B4EBE9069BB}" presName="descendantText" presStyleLbl="alignAcc1" presStyleIdx="2" presStyleCnt="5" custLinFactNeighborX="2363" custLinFactNeighborY="-262">
        <dgm:presLayoutVars>
          <dgm:bulletEnabled val="1"/>
        </dgm:presLayoutVars>
      </dgm:prSet>
      <dgm:spPr/>
      <dgm:t>
        <a:bodyPr/>
        <a:lstStyle/>
        <a:p>
          <a:endParaRPr lang="es-ES"/>
        </a:p>
      </dgm:t>
    </dgm:pt>
    <dgm:pt modelId="{74C70D9C-FF44-4B66-8D93-A311FD783443}" type="pres">
      <dgm:prSet presAssocID="{79B903E1-E684-4B1E-B32C-61AC11C4AF5D}" presName="sp" presStyleCnt="0"/>
      <dgm:spPr/>
    </dgm:pt>
    <dgm:pt modelId="{E63F2AC2-33B4-423A-ACEA-49CE6ABC612E}" type="pres">
      <dgm:prSet presAssocID="{66F3D58D-17BF-45BC-9B17-0B3823EE1BB1}" presName="composite" presStyleCnt="0"/>
      <dgm:spPr/>
    </dgm:pt>
    <dgm:pt modelId="{63456A0C-01DC-4A87-B810-5087EA134B5C}" type="pres">
      <dgm:prSet presAssocID="{66F3D58D-17BF-45BC-9B17-0B3823EE1BB1}" presName="parentText" presStyleLbl="alignNode1" presStyleIdx="3" presStyleCnt="5">
        <dgm:presLayoutVars>
          <dgm:chMax val="1"/>
          <dgm:bulletEnabled val="1"/>
        </dgm:presLayoutVars>
      </dgm:prSet>
      <dgm:spPr/>
      <dgm:t>
        <a:bodyPr/>
        <a:lstStyle/>
        <a:p>
          <a:endParaRPr lang="es-ES"/>
        </a:p>
      </dgm:t>
    </dgm:pt>
    <dgm:pt modelId="{C01C479D-EE50-4A3E-8203-125F8C9E8BAC}" type="pres">
      <dgm:prSet presAssocID="{66F3D58D-17BF-45BC-9B17-0B3823EE1BB1}" presName="descendantText" presStyleLbl="alignAcc1" presStyleIdx="3" presStyleCnt="5">
        <dgm:presLayoutVars>
          <dgm:bulletEnabled val="1"/>
        </dgm:presLayoutVars>
      </dgm:prSet>
      <dgm:spPr/>
      <dgm:t>
        <a:bodyPr/>
        <a:lstStyle/>
        <a:p>
          <a:endParaRPr lang="es-ES"/>
        </a:p>
      </dgm:t>
    </dgm:pt>
    <dgm:pt modelId="{ECE0AEAD-1A59-45D8-AF39-AC3D2C78EEF1}" type="pres">
      <dgm:prSet presAssocID="{111B219D-CD16-4EA0-B736-3779EA830BF1}" presName="sp" presStyleCnt="0"/>
      <dgm:spPr/>
    </dgm:pt>
    <dgm:pt modelId="{36BEE880-0A07-4D29-898E-970CA5006ECD}" type="pres">
      <dgm:prSet presAssocID="{3828C05F-0422-413A-86FB-30616A978BC6}" presName="composite" presStyleCnt="0"/>
      <dgm:spPr/>
    </dgm:pt>
    <dgm:pt modelId="{805C1465-88F0-4F09-89FA-A139F36F2F2A}" type="pres">
      <dgm:prSet presAssocID="{3828C05F-0422-413A-86FB-30616A978BC6}" presName="parentText" presStyleLbl="alignNode1" presStyleIdx="4" presStyleCnt="5">
        <dgm:presLayoutVars>
          <dgm:chMax val="1"/>
          <dgm:bulletEnabled val="1"/>
        </dgm:presLayoutVars>
      </dgm:prSet>
      <dgm:spPr/>
      <dgm:t>
        <a:bodyPr/>
        <a:lstStyle/>
        <a:p>
          <a:endParaRPr lang="es-ES"/>
        </a:p>
      </dgm:t>
    </dgm:pt>
    <dgm:pt modelId="{1043411E-223F-4D5F-99DF-A7938D035037}" type="pres">
      <dgm:prSet presAssocID="{3828C05F-0422-413A-86FB-30616A978BC6}" presName="descendantText" presStyleLbl="alignAcc1" presStyleIdx="4" presStyleCnt="5" custLinFactNeighborX="1869" custLinFactNeighborY="-4777">
        <dgm:presLayoutVars>
          <dgm:bulletEnabled val="1"/>
        </dgm:presLayoutVars>
      </dgm:prSet>
      <dgm:spPr/>
      <dgm:t>
        <a:bodyPr/>
        <a:lstStyle/>
        <a:p>
          <a:endParaRPr lang="es-ES"/>
        </a:p>
      </dgm:t>
    </dgm:pt>
  </dgm:ptLst>
  <dgm:cxnLst>
    <dgm:cxn modelId="{42F11537-4E82-4CBF-B7DD-EE56E009BA00}" type="presOf" srcId="{41285F78-06F5-4BE6-8E66-ACC489E7C29A}" destId="{C01C479D-EE50-4A3E-8203-125F8C9E8BAC}" srcOrd="0" destOrd="0" presId="urn:microsoft.com/office/officeart/2005/8/layout/chevron2"/>
    <dgm:cxn modelId="{84DDAA54-2D4A-4036-A509-45A171F4B4CB}" type="presOf" srcId="{3828C05F-0422-413A-86FB-30616A978BC6}" destId="{805C1465-88F0-4F09-89FA-A139F36F2F2A}" srcOrd="0" destOrd="0" presId="urn:microsoft.com/office/officeart/2005/8/layout/chevron2"/>
    <dgm:cxn modelId="{FD95FBC1-FDD9-4027-9008-035C64523710}" type="presOf" srcId="{A3E590D1-8CBE-4290-BB86-01EDF99E3420}" destId="{11AE9405-A058-4A99-982E-17975A4F5077}" srcOrd="0" destOrd="0" presId="urn:microsoft.com/office/officeart/2005/8/layout/chevron2"/>
    <dgm:cxn modelId="{349F5D89-A366-46B4-86D6-55A936F612A3}" type="presOf" srcId="{62A7B3B1-4A4A-4D15-8734-B231F9F0AC3E}" destId="{93B3DD76-D06A-4916-9A8F-F056EC5B4F1B}" srcOrd="0" destOrd="0" presId="urn:microsoft.com/office/officeart/2005/8/layout/chevron2"/>
    <dgm:cxn modelId="{370D7659-44D6-4224-ABE1-2581D48A4BF8}" type="presOf" srcId="{DBE0A716-3303-469F-86F1-9016350744FE}" destId="{A164D3C6-1183-4F3D-A3E2-8C60DBA5D692}" srcOrd="0" destOrd="0" presId="urn:microsoft.com/office/officeart/2005/8/layout/chevron2"/>
    <dgm:cxn modelId="{E8BA837A-D782-4FEC-A6B2-D3E523F622A3}" srcId="{2BBA23C0-44FA-4A11-ADD9-E5BD60A59A67}" destId="{62A7B3B1-4A4A-4D15-8734-B231F9F0AC3E}" srcOrd="0" destOrd="0" parTransId="{00D46EBE-51CC-40A7-87E7-F891342036E8}" sibTransId="{F79A0245-7869-43D0-98E4-8B6F54CD2FC1}"/>
    <dgm:cxn modelId="{C608CA59-1A2B-4D06-9CD7-CCFFB7FEBCFA}" type="presOf" srcId="{2BBA23C0-44FA-4A11-ADD9-E5BD60A59A67}" destId="{41B42FB5-5425-4B7A-845C-A18F6808A57B}" srcOrd="0" destOrd="0" presId="urn:microsoft.com/office/officeart/2005/8/layout/chevron2"/>
    <dgm:cxn modelId="{2179AE9D-C34E-4255-8BC7-79BCA4BE38E3}" type="presOf" srcId="{7464136E-A884-451D-9C53-660231988D1F}" destId="{1043411E-223F-4D5F-99DF-A7938D035037}" srcOrd="0" destOrd="0" presId="urn:microsoft.com/office/officeart/2005/8/layout/chevron2"/>
    <dgm:cxn modelId="{4CE758C3-9882-4C29-AC4C-1AFF6F4E3A6C}" srcId="{A3E590D1-8CBE-4290-BB86-01EDF99E3420}" destId="{2BBA23C0-44FA-4A11-ADD9-E5BD60A59A67}" srcOrd="0" destOrd="0" parTransId="{27ECCE5A-F9B7-41EC-9FB5-AC34D5D3D424}" sibTransId="{619931A6-F02B-4A64-9E2C-2300935DB9DB}"/>
    <dgm:cxn modelId="{26F1B6B2-4447-40C4-A501-BEAE87A547B3}" type="presOf" srcId="{B8949424-B95B-45A3-A446-1B4EBE9069BB}" destId="{8B0E35C1-43BA-4F64-B184-FF8E9194E041}" srcOrd="0" destOrd="0" presId="urn:microsoft.com/office/officeart/2005/8/layout/chevron2"/>
    <dgm:cxn modelId="{92793326-4963-483A-8725-10364A0BF0D2}" srcId="{66F3D58D-17BF-45BC-9B17-0B3823EE1BB1}" destId="{41285F78-06F5-4BE6-8E66-ACC489E7C29A}" srcOrd="0" destOrd="0" parTransId="{0CB2A5F5-48C2-40CB-99C8-6352B576A709}" sibTransId="{621786D8-3D7B-4B8B-A891-D69BE43C5A8B}"/>
    <dgm:cxn modelId="{A28E6FF3-F619-4069-90C6-6C64479A5890}" type="presOf" srcId="{D7D30291-57A9-4A4D-8532-13ECB2A64B49}" destId="{BB309743-1F8C-426C-A54B-816B89A045B9}" srcOrd="0" destOrd="0" presId="urn:microsoft.com/office/officeart/2005/8/layout/chevron2"/>
    <dgm:cxn modelId="{D1B62438-C2DC-4AEC-8897-7D4B44C9B86B}" srcId="{A3E590D1-8CBE-4290-BB86-01EDF99E3420}" destId="{3828C05F-0422-413A-86FB-30616A978BC6}" srcOrd="4" destOrd="0" parTransId="{6C3F7675-1424-4CD7-A31B-F76EEB03E80F}" sibTransId="{47A9DFEA-4C1A-411F-91CA-78401CCCC497}"/>
    <dgm:cxn modelId="{6AFCE291-221B-4D04-8121-F27BB16E8BBD}" srcId="{A3E590D1-8CBE-4290-BB86-01EDF99E3420}" destId="{DBE0A716-3303-469F-86F1-9016350744FE}" srcOrd="1" destOrd="0" parTransId="{C8C53500-B703-4FA5-ADEC-72FF73334F2A}" sibTransId="{DB629EC9-9504-4BA2-99EF-8953B18896A8}"/>
    <dgm:cxn modelId="{302E3857-7ECF-450A-A385-68F7A5E8B371}" srcId="{DBE0A716-3303-469F-86F1-9016350744FE}" destId="{A9B77341-114C-4722-91F4-CE3F25E4C4CB}" srcOrd="0" destOrd="0" parTransId="{252AF97E-C99A-460B-822F-E9C5503B5AFD}" sibTransId="{7CEF3443-9139-4814-91C7-4F1975A32A52}"/>
    <dgm:cxn modelId="{9162DB1E-942C-44AD-9547-9B8726F9B094}" srcId="{B8949424-B95B-45A3-A446-1B4EBE9069BB}" destId="{D7D30291-57A9-4A4D-8532-13ECB2A64B49}" srcOrd="0" destOrd="0" parTransId="{C80009EE-7FC3-490C-AA85-A6BA6FDE3216}" sibTransId="{46CD43AF-39E0-4E00-A48E-24A26AFBF26F}"/>
    <dgm:cxn modelId="{48470FF3-C107-45DC-B8DA-EDA12E0AD22D}" srcId="{A3E590D1-8CBE-4290-BB86-01EDF99E3420}" destId="{66F3D58D-17BF-45BC-9B17-0B3823EE1BB1}" srcOrd="3" destOrd="0" parTransId="{65E8E669-6A41-45AF-A3A4-AF8635046E56}" sibTransId="{111B219D-CD16-4EA0-B736-3779EA830BF1}"/>
    <dgm:cxn modelId="{50A4B969-5E26-4BDC-B24F-00A16A3FF1BC}" srcId="{A3E590D1-8CBE-4290-BB86-01EDF99E3420}" destId="{B8949424-B95B-45A3-A446-1B4EBE9069BB}" srcOrd="2" destOrd="0" parTransId="{ED190E95-9C38-4184-978B-BC15A6BF5A3C}" sibTransId="{79B903E1-E684-4B1E-B32C-61AC11C4AF5D}"/>
    <dgm:cxn modelId="{00F7428D-ED57-4DD1-A363-E6BABDE3A77C}" srcId="{3828C05F-0422-413A-86FB-30616A978BC6}" destId="{7464136E-A884-451D-9C53-660231988D1F}" srcOrd="0" destOrd="0" parTransId="{7F472FD6-D4A6-49BE-A650-08EC58A97574}" sibTransId="{7075176E-1F5E-4D07-8332-E80F95E7C217}"/>
    <dgm:cxn modelId="{6B7C49A3-7380-47DB-B21F-6C2A1716DBCF}" type="presOf" srcId="{A9B77341-114C-4722-91F4-CE3F25E4C4CB}" destId="{5C0CD0FE-9495-4265-B575-BD914C453EF3}" srcOrd="0" destOrd="0" presId="urn:microsoft.com/office/officeart/2005/8/layout/chevron2"/>
    <dgm:cxn modelId="{FC742AB7-97D1-4FE8-BE2D-6C1E8EEF2CFA}" type="presOf" srcId="{66F3D58D-17BF-45BC-9B17-0B3823EE1BB1}" destId="{63456A0C-01DC-4A87-B810-5087EA134B5C}" srcOrd="0" destOrd="0" presId="urn:microsoft.com/office/officeart/2005/8/layout/chevron2"/>
    <dgm:cxn modelId="{852FB04C-E450-49F7-8B2B-7A2FC76D5831}" type="presParOf" srcId="{11AE9405-A058-4A99-982E-17975A4F5077}" destId="{15F762A9-DECD-47A0-BF67-B6C3BCD8DA2B}" srcOrd="0" destOrd="0" presId="urn:microsoft.com/office/officeart/2005/8/layout/chevron2"/>
    <dgm:cxn modelId="{67EC05D9-49D6-4790-A0F2-AB96A2791E2F}" type="presParOf" srcId="{15F762A9-DECD-47A0-BF67-B6C3BCD8DA2B}" destId="{41B42FB5-5425-4B7A-845C-A18F6808A57B}" srcOrd="0" destOrd="0" presId="urn:microsoft.com/office/officeart/2005/8/layout/chevron2"/>
    <dgm:cxn modelId="{9939905B-89EB-40BA-A447-F77A6D2F021A}" type="presParOf" srcId="{15F762A9-DECD-47A0-BF67-B6C3BCD8DA2B}" destId="{93B3DD76-D06A-4916-9A8F-F056EC5B4F1B}" srcOrd="1" destOrd="0" presId="urn:microsoft.com/office/officeart/2005/8/layout/chevron2"/>
    <dgm:cxn modelId="{03850772-44B1-489C-892A-D2BEB4B2B28B}" type="presParOf" srcId="{11AE9405-A058-4A99-982E-17975A4F5077}" destId="{6CD8116D-F261-40B6-85A2-C180EC285312}" srcOrd="1" destOrd="0" presId="urn:microsoft.com/office/officeart/2005/8/layout/chevron2"/>
    <dgm:cxn modelId="{CFE67B7B-8617-4E0B-8EB6-77803C31B2DF}" type="presParOf" srcId="{11AE9405-A058-4A99-982E-17975A4F5077}" destId="{A48C8E64-758C-4B2E-ACF4-B43037B95D65}" srcOrd="2" destOrd="0" presId="urn:microsoft.com/office/officeart/2005/8/layout/chevron2"/>
    <dgm:cxn modelId="{F09638B5-3F1E-4140-9910-1D517D16C072}" type="presParOf" srcId="{A48C8E64-758C-4B2E-ACF4-B43037B95D65}" destId="{A164D3C6-1183-4F3D-A3E2-8C60DBA5D692}" srcOrd="0" destOrd="0" presId="urn:microsoft.com/office/officeart/2005/8/layout/chevron2"/>
    <dgm:cxn modelId="{51366DAC-36BC-49A9-BB65-73CB13CE3C43}" type="presParOf" srcId="{A48C8E64-758C-4B2E-ACF4-B43037B95D65}" destId="{5C0CD0FE-9495-4265-B575-BD914C453EF3}" srcOrd="1" destOrd="0" presId="urn:microsoft.com/office/officeart/2005/8/layout/chevron2"/>
    <dgm:cxn modelId="{637B887F-C3B7-4601-97CA-B7972FAF392E}" type="presParOf" srcId="{11AE9405-A058-4A99-982E-17975A4F5077}" destId="{D86834C3-A72A-479D-A49F-0E771224CF84}" srcOrd="3" destOrd="0" presId="urn:microsoft.com/office/officeart/2005/8/layout/chevron2"/>
    <dgm:cxn modelId="{45EFCAAF-AD93-4DDF-A64F-79C2306DDFA9}" type="presParOf" srcId="{11AE9405-A058-4A99-982E-17975A4F5077}" destId="{165D4206-D656-4EAA-AF27-2F5DD85CD924}" srcOrd="4" destOrd="0" presId="urn:microsoft.com/office/officeart/2005/8/layout/chevron2"/>
    <dgm:cxn modelId="{9466B154-5120-42F5-9A43-97685A3C5953}" type="presParOf" srcId="{165D4206-D656-4EAA-AF27-2F5DD85CD924}" destId="{8B0E35C1-43BA-4F64-B184-FF8E9194E041}" srcOrd="0" destOrd="0" presId="urn:microsoft.com/office/officeart/2005/8/layout/chevron2"/>
    <dgm:cxn modelId="{800C67E1-FD14-4E2D-9135-34F483610FF7}" type="presParOf" srcId="{165D4206-D656-4EAA-AF27-2F5DD85CD924}" destId="{BB309743-1F8C-426C-A54B-816B89A045B9}" srcOrd="1" destOrd="0" presId="urn:microsoft.com/office/officeart/2005/8/layout/chevron2"/>
    <dgm:cxn modelId="{F97E606B-015C-4E02-A686-22D08205C965}" type="presParOf" srcId="{11AE9405-A058-4A99-982E-17975A4F5077}" destId="{74C70D9C-FF44-4B66-8D93-A311FD783443}" srcOrd="5" destOrd="0" presId="urn:microsoft.com/office/officeart/2005/8/layout/chevron2"/>
    <dgm:cxn modelId="{12614F55-A957-4959-B09F-52233CA72700}" type="presParOf" srcId="{11AE9405-A058-4A99-982E-17975A4F5077}" destId="{E63F2AC2-33B4-423A-ACEA-49CE6ABC612E}" srcOrd="6" destOrd="0" presId="urn:microsoft.com/office/officeart/2005/8/layout/chevron2"/>
    <dgm:cxn modelId="{AEEDDB90-12C8-4DBF-8B21-65F3AAD5DAB8}" type="presParOf" srcId="{E63F2AC2-33B4-423A-ACEA-49CE6ABC612E}" destId="{63456A0C-01DC-4A87-B810-5087EA134B5C}" srcOrd="0" destOrd="0" presId="urn:microsoft.com/office/officeart/2005/8/layout/chevron2"/>
    <dgm:cxn modelId="{14601900-AC0D-4C7F-82F8-8ECFE7A0DBDE}" type="presParOf" srcId="{E63F2AC2-33B4-423A-ACEA-49CE6ABC612E}" destId="{C01C479D-EE50-4A3E-8203-125F8C9E8BAC}" srcOrd="1" destOrd="0" presId="urn:microsoft.com/office/officeart/2005/8/layout/chevron2"/>
    <dgm:cxn modelId="{571C7940-6ABB-4827-AA4C-5B1E2475DC07}" type="presParOf" srcId="{11AE9405-A058-4A99-982E-17975A4F5077}" destId="{ECE0AEAD-1A59-45D8-AF39-AC3D2C78EEF1}" srcOrd="7" destOrd="0" presId="urn:microsoft.com/office/officeart/2005/8/layout/chevron2"/>
    <dgm:cxn modelId="{0C2EB107-E2A9-4428-88A2-9B9C0F8569E1}" type="presParOf" srcId="{11AE9405-A058-4A99-982E-17975A4F5077}" destId="{36BEE880-0A07-4D29-898E-970CA5006ECD}" srcOrd="8" destOrd="0" presId="urn:microsoft.com/office/officeart/2005/8/layout/chevron2"/>
    <dgm:cxn modelId="{44BBBE1C-7704-43C4-9160-5621D8C3F72E}" type="presParOf" srcId="{36BEE880-0A07-4D29-898E-970CA5006ECD}" destId="{805C1465-88F0-4F09-89FA-A139F36F2F2A}" srcOrd="0" destOrd="0" presId="urn:microsoft.com/office/officeart/2005/8/layout/chevron2"/>
    <dgm:cxn modelId="{11197761-2235-4115-9133-1BEAA0B1B6D5}" type="presParOf" srcId="{36BEE880-0A07-4D29-898E-970CA5006ECD}" destId="{1043411E-223F-4D5F-99DF-A7938D03503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90C0E-FB43-4482-9DD5-215074C559A6}" type="doc">
      <dgm:prSet loTypeId="urn:microsoft.com/office/officeart/2005/8/layout/vList3" loCatId="list" qsTypeId="urn:microsoft.com/office/officeart/2005/8/quickstyle/simple1" qsCatId="simple" csTypeId="urn:microsoft.com/office/officeart/2005/8/colors/accent1_2" csCatId="accent1" phldr="1"/>
      <dgm:spPr/>
    </dgm:pt>
    <dgm:pt modelId="{3E706E34-11DD-4A70-9450-8106AB60B4A4}">
      <dgm:prSet phldrT="[Texto]" custT="1"/>
      <dgm:spPr/>
      <dgm:t>
        <a:bodyPr/>
        <a:lstStyle/>
        <a:p>
          <a:r>
            <a:rPr lang="es-EC" sz="2800" dirty="0" smtClean="0"/>
            <a:t>Lograr una eficiencia energética que satisfaga la inversión técnica y económica del proyecto.</a:t>
          </a:r>
          <a:endParaRPr lang="es-ES" sz="2800" dirty="0"/>
        </a:p>
      </dgm:t>
    </dgm:pt>
    <dgm:pt modelId="{3FE54291-CEAC-4BE4-B6B5-BE0556669D17}" type="parTrans" cxnId="{19044A32-B1D4-479F-A809-3D7197DEB5A5}">
      <dgm:prSet/>
      <dgm:spPr/>
      <dgm:t>
        <a:bodyPr/>
        <a:lstStyle/>
        <a:p>
          <a:endParaRPr lang="es-ES"/>
        </a:p>
      </dgm:t>
    </dgm:pt>
    <dgm:pt modelId="{7912B5DC-8757-47A3-A00E-2E038292EC43}" type="sibTrans" cxnId="{19044A32-B1D4-479F-A809-3D7197DEB5A5}">
      <dgm:prSet/>
      <dgm:spPr/>
      <dgm:t>
        <a:bodyPr/>
        <a:lstStyle/>
        <a:p>
          <a:endParaRPr lang="es-ES"/>
        </a:p>
      </dgm:t>
    </dgm:pt>
    <dgm:pt modelId="{D56B252C-E130-470E-AFA1-91D1C99BA88A}">
      <dgm:prSet phldrT="[Texto]" custT="1"/>
      <dgm:spPr/>
      <dgm:t>
        <a:bodyPr/>
        <a:lstStyle/>
        <a:p>
          <a:r>
            <a:rPr lang="es-EC" sz="2800" dirty="0" smtClean="0"/>
            <a:t>Diseñar un  sistema de control automático para los distintos servicios del caldero</a:t>
          </a:r>
          <a:endParaRPr lang="es-ES" sz="2800" dirty="0"/>
        </a:p>
      </dgm:t>
    </dgm:pt>
    <dgm:pt modelId="{BAD6320D-F4A8-42CE-9F65-D60093C21BD7}" type="parTrans" cxnId="{7624EC01-6BC0-4E18-B627-6EBA9443F1A7}">
      <dgm:prSet/>
      <dgm:spPr/>
      <dgm:t>
        <a:bodyPr/>
        <a:lstStyle/>
        <a:p>
          <a:endParaRPr lang="es-ES"/>
        </a:p>
      </dgm:t>
    </dgm:pt>
    <dgm:pt modelId="{737B3DA2-DDD1-42E5-8ACB-3EC7CE0A7DB2}" type="sibTrans" cxnId="{7624EC01-6BC0-4E18-B627-6EBA9443F1A7}">
      <dgm:prSet/>
      <dgm:spPr/>
      <dgm:t>
        <a:bodyPr/>
        <a:lstStyle/>
        <a:p>
          <a:endParaRPr lang="es-ES"/>
        </a:p>
      </dgm:t>
    </dgm:pt>
    <dgm:pt modelId="{208D7E5B-A8A3-4BDE-A803-61E4C3C57C40}">
      <dgm:prSet phldrT="[Texto]" custT="1"/>
      <dgm:spPr/>
      <dgm:t>
        <a:bodyPr/>
        <a:lstStyle/>
        <a:p>
          <a:r>
            <a:rPr lang="es-EC" sz="2400" dirty="0" smtClean="0"/>
            <a:t>Manipular parámetros de configuración y programación del PLC S7-1200 y del Panel de Operador KTP-600 marca Siemens.</a:t>
          </a:r>
          <a:endParaRPr lang="es-ES" sz="2400" dirty="0"/>
        </a:p>
      </dgm:t>
    </dgm:pt>
    <dgm:pt modelId="{485C79A9-1768-4F31-909A-46744C9282C1}" type="parTrans" cxnId="{689F7FD3-B0A2-45DB-AF0A-8F59C31693FA}">
      <dgm:prSet/>
      <dgm:spPr/>
      <dgm:t>
        <a:bodyPr/>
        <a:lstStyle/>
        <a:p>
          <a:endParaRPr lang="es-ES"/>
        </a:p>
      </dgm:t>
    </dgm:pt>
    <dgm:pt modelId="{700EA111-8690-45A3-9B22-45FB3BFEAEB5}" type="sibTrans" cxnId="{689F7FD3-B0A2-45DB-AF0A-8F59C31693FA}">
      <dgm:prSet/>
      <dgm:spPr/>
      <dgm:t>
        <a:bodyPr/>
        <a:lstStyle/>
        <a:p>
          <a:endParaRPr lang="es-ES"/>
        </a:p>
      </dgm:t>
    </dgm:pt>
    <dgm:pt modelId="{6E13A637-B2A6-4831-9865-15CEC9275C35}">
      <dgm:prSet phldrT="[Texto]" custT="1"/>
      <dgm:spPr/>
      <dgm:t>
        <a:bodyPr/>
        <a:lstStyle/>
        <a:p>
          <a:r>
            <a:rPr lang="es-EC" sz="2800" dirty="0" smtClean="0"/>
            <a:t>Generar vapor de alta y baja presión bajo normas de seguridad</a:t>
          </a:r>
          <a:endParaRPr lang="es-ES" sz="2800" dirty="0"/>
        </a:p>
      </dgm:t>
    </dgm:pt>
    <dgm:pt modelId="{6540C6E7-4204-4DEE-816C-03BAFD8E297E}" type="parTrans" cxnId="{9F08045A-DEBB-449F-98BC-07F1259AD818}">
      <dgm:prSet/>
      <dgm:spPr/>
      <dgm:t>
        <a:bodyPr/>
        <a:lstStyle/>
        <a:p>
          <a:endParaRPr lang="es-ES"/>
        </a:p>
      </dgm:t>
    </dgm:pt>
    <dgm:pt modelId="{A623E6FD-8A35-46C7-B8D7-D1F1B8516E04}" type="sibTrans" cxnId="{9F08045A-DEBB-449F-98BC-07F1259AD818}">
      <dgm:prSet/>
      <dgm:spPr/>
      <dgm:t>
        <a:bodyPr/>
        <a:lstStyle/>
        <a:p>
          <a:endParaRPr lang="es-ES"/>
        </a:p>
      </dgm:t>
    </dgm:pt>
    <dgm:pt modelId="{EE749032-6124-45A7-9EC8-EA50A54D414C}" type="pres">
      <dgm:prSet presAssocID="{28190C0E-FB43-4482-9DD5-215074C559A6}" presName="linearFlow" presStyleCnt="0">
        <dgm:presLayoutVars>
          <dgm:dir/>
          <dgm:resizeHandles val="exact"/>
        </dgm:presLayoutVars>
      </dgm:prSet>
      <dgm:spPr/>
    </dgm:pt>
    <dgm:pt modelId="{D39FDC69-53FD-419C-B44E-728B38C0AA23}" type="pres">
      <dgm:prSet presAssocID="{3E706E34-11DD-4A70-9450-8106AB60B4A4}" presName="composite" presStyleCnt="0"/>
      <dgm:spPr/>
    </dgm:pt>
    <dgm:pt modelId="{EC6CAC98-B1E4-42F6-9C29-11C4A50CD59B}" type="pres">
      <dgm:prSet presAssocID="{3E706E34-11DD-4A70-9450-8106AB60B4A4}" presName="imgShp" presStyleLbl="fgImgPlace1" presStyleIdx="0" presStyleCnt="4" custLinFactNeighborX="-67056" custLinFactNeighborY="-101"/>
      <dgm:spPr/>
    </dgm:pt>
    <dgm:pt modelId="{5CE2879D-D853-4DF4-A9F4-77F012F283F9}" type="pres">
      <dgm:prSet presAssocID="{3E706E34-11DD-4A70-9450-8106AB60B4A4}" presName="txShp" presStyleLbl="node1" presStyleIdx="0" presStyleCnt="4" custScaleX="141530">
        <dgm:presLayoutVars>
          <dgm:bulletEnabled val="1"/>
        </dgm:presLayoutVars>
      </dgm:prSet>
      <dgm:spPr/>
      <dgm:t>
        <a:bodyPr/>
        <a:lstStyle/>
        <a:p>
          <a:endParaRPr lang="es-ES"/>
        </a:p>
      </dgm:t>
    </dgm:pt>
    <dgm:pt modelId="{A367A741-3B7B-4EF4-9BFB-F4BC841783E6}" type="pres">
      <dgm:prSet presAssocID="{7912B5DC-8757-47A3-A00E-2E038292EC43}" presName="spacing" presStyleCnt="0"/>
      <dgm:spPr/>
    </dgm:pt>
    <dgm:pt modelId="{D1499CBE-03BC-4B0C-83F9-31B61DBA9249}" type="pres">
      <dgm:prSet presAssocID="{D56B252C-E130-470E-AFA1-91D1C99BA88A}" presName="composite" presStyleCnt="0"/>
      <dgm:spPr/>
    </dgm:pt>
    <dgm:pt modelId="{01A93F2C-19FB-46C0-B5B0-5CA97C65DE9F}" type="pres">
      <dgm:prSet presAssocID="{D56B252C-E130-470E-AFA1-91D1C99BA88A}" presName="imgShp" presStyleLbl="fgImgPlace1" presStyleIdx="1" presStyleCnt="4" custLinFactNeighborX="-67056" custLinFactNeighborY="-501"/>
      <dgm:spPr/>
    </dgm:pt>
    <dgm:pt modelId="{7ADB7A92-CC16-43D1-BF3C-0975BD58B6B3}" type="pres">
      <dgm:prSet presAssocID="{D56B252C-E130-470E-AFA1-91D1C99BA88A}" presName="txShp" presStyleLbl="node1" presStyleIdx="1" presStyleCnt="4" custScaleX="141530">
        <dgm:presLayoutVars>
          <dgm:bulletEnabled val="1"/>
        </dgm:presLayoutVars>
      </dgm:prSet>
      <dgm:spPr/>
      <dgm:t>
        <a:bodyPr/>
        <a:lstStyle/>
        <a:p>
          <a:endParaRPr lang="es-ES"/>
        </a:p>
      </dgm:t>
    </dgm:pt>
    <dgm:pt modelId="{8F8555EA-072D-4A62-A863-3A03A7400D15}" type="pres">
      <dgm:prSet presAssocID="{737B3DA2-DDD1-42E5-8ACB-3EC7CE0A7DB2}" presName="spacing" presStyleCnt="0"/>
      <dgm:spPr/>
    </dgm:pt>
    <dgm:pt modelId="{C76C5141-9F15-481E-9AAB-3AFA3779D1E8}" type="pres">
      <dgm:prSet presAssocID="{208D7E5B-A8A3-4BDE-A803-61E4C3C57C40}" presName="composite" presStyleCnt="0"/>
      <dgm:spPr/>
    </dgm:pt>
    <dgm:pt modelId="{1EBC3646-7F82-4B06-A098-33D35E146288}" type="pres">
      <dgm:prSet presAssocID="{208D7E5B-A8A3-4BDE-A803-61E4C3C57C40}" presName="imgShp" presStyleLbl="fgImgPlace1" presStyleIdx="2" presStyleCnt="4" custLinFactNeighborX="-67056" custLinFactNeighborY="-901"/>
      <dgm:spPr/>
    </dgm:pt>
    <dgm:pt modelId="{F1BDDB54-2F3E-4AEB-907F-EE0A60F4D0E4}" type="pres">
      <dgm:prSet presAssocID="{208D7E5B-A8A3-4BDE-A803-61E4C3C57C40}" presName="txShp" presStyleLbl="node1" presStyleIdx="2" presStyleCnt="4" custScaleX="141530">
        <dgm:presLayoutVars>
          <dgm:bulletEnabled val="1"/>
        </dgm:presLayoutVars>
      </dgm:prSet>
      <dgm:spPr/>
      <dgm:t>
        <a:bodyPr/>
        <a:lstStyle/>
        <a:p>
          <a:endParaRPr lang="es-ES"/>
        </a:p>
      </dgm:t>
    </dgm:pt>
    <dgm:pt modelId="{D3683CB5-EBDC-46FA-9260-08C54C486E22}" type="pres">
      <dgm:prSet presAssocID="{700EA111-8690-45A3-9B22-45FB3BFEAEB5}" presName="spacing" presStyleCnt="0"/>
      <dgm:spPr/>
    </dgm:pt>
    <dgm:pt modelId="{E83A6AA3-B5ED-44FC-BE26-47C864A2BE89}" type="pres">
      <dgm:prSet presAssocID="{6E13A637-B2A6-4831-9865-15CEC9275C35}" presName="composite" presStyleCnt="0"/>
      <dgm:spPr/>
    </dgm:pt>
    <dgm:pt modelId="{5685D74D-7D54-44FC-BBF9-2B7E7AA226E3}" type="pres">
      <dgm:prSet presAssocID="{6E13A637-B2A6-4831-9865-15CEC9275C35}" presName="imgShp" presStyleLbl="fgImgPlace1" presStyleIdx="3" presStyleCnt="4" custLinFactNeighborX="-67056" custLinFactNeighborY="-1302"/>
      <dgm:spPr/>
    </dgm:pt>
    <dgm:pt modelId="{83C5785A-5CFD-4E14-9FC1-F58A79E9F540}" type="pres">
      <dgm:prSet presAssocID="{6E13A637-B2A6-4831-9865-15CEC9275C35}" presName="txShp" presStyleLbl="node1" presStyleIdx="3" presStyleCnt="4" custScaleX="141530">
        <dgm:presLayoutVars>
          <dgm:bulletEnabled val="1"/>
        </dgm:presLayoutVars>
      </dgm:prSet>
      <dgm:spPr/>
      <dgm:t>
        <a:bodyPr/>
        <a:lstStyle/>
        <a:p>
          <a:endParaRPr lang="es-ES"/>
        </a:p>
      </dgm:t>
    </dgm:pt>
  </dgm:ptLst>
  <dgm:cxnLst>
    <dgm:cxn modelId="{689F7FD3-B0A2-45DB-AF0A-8F59C31693FA}" srcId="{28190C0E-FB43-4482-9DD5-215074C559A6}" destId="{208D7E5B-A8A3-4BDE-A803-61E4C3C57C40}" srcOrd="2" destOrd="0" parTransId="{485C79A9-1768-4F31-909A-46744C9282C1}" sibTransId="{700EA111-8690-45A3-9B22-45FB3BFEAEB5}"/>
    <dgm:cxn modelId="{64C9480F-499A-498C-9C56-F843C7554920}" type="presOf" srcId="{6E13A637-B2A6-4831-9865-15CEC9275C35}" destId="{83C5785A-5CFD-4E14-9FC1-F58A79E9F540}" srcOrd="0" destOrd="0" presId="urn:microsoft.com/office/officeart/2005/8/layout/vList3"/>
    <dgm:cxn modelId="{9F08045A-DEBB-449F-98BC-07F1259AD818}" srcId="{28190C0E-FB43-4482-9DD5-215074C559A6}" destId="{6E13A637-B2A6-4831-9865-15CEC9275C35}" srcOrd="3" destOrd="0" parTransId="{6540C6E7-4204-4DEE-816C-03BAFD8E297E}" sibTransId="{A623E6FD-8A35-46C7-B8D7-D1F1B8516E04}"/>
    <dgm:cxn modelId="{D151F562-6DF0-4890-86AA-EAD1E3335BB7}" type="presOf" srcId="{208D7E5B-A8A3-4BDE-A803-61E4C3C57C40}" destId="{F1BDDB54-2F3E-4AEB-907F-EE0A60F4D0E4}" srcOrd="0" destOrd="0" presId="urn:microsoft.com/office/officeart/2005/8/layout/vList3"/>
    <dgm:cxn modelId="{7624EC01-6BC0-4E18-B627-6EBA9443F1A7}" srcId="{28190C0E-FB43-4482-9DD5-215074C559A6}" destId="{D56B252C-E130-470E-AFA1-91D1C99BA88A}" srcOrd="1" destOrd="0" parTransId="{BAD6320D-F4A8-42CE-9F65-D60093C21BD7}" sibTransId="{737B3DA2-DDD1-42E5-8ACB-3EC7CE0A7DB2}"/>
    <dgm:cxn modelId="{29A38257-FEF5-4712-9D10-83880C1EBB36}" type="presOf" srcId="{D56B252C-E130-470E-AFA1-91D1C99BA88A}" destId="{7ADB7A92-CC16-43D1-BF3C-0975BD58B6B3}" srcOrd="0" destOrd="0" presId="urn:microsoft.com/office/officeart/2005/8/layout/vList3"/>
    <dgm:cxn modelId="{19044A32-B1D4-479F-A809-3D7197DEB5A5}" srcId="{28190C0E-FB43-4482-9DD5-215074C559A6}" destId="{3E706E34-11DD-4A70-9450-8106AB60B4A4}" srcOrd="0" destOrd="0" parTransId="{3FE54291-CEAC-4BE4-B6B5-BE0556669D17}" sibTransId="{7912B5DC-8757-47A3-A00E-2E038292EC43}"/>
    <dgm:cxn modelId="{6C416A9C-E7D1-4A4E-81E6-5709FE4462E9}" type="presOf" srcId="{28190C0E-FB43-4482-9DD5-215074C559A6}" destId="{EE749032-6124-45A7-9EC8-EA50A54D414C}" srcOrd="0" destOrd="0" presId="urn:microsoft.com/office/officeart/2005/8/layout/vList3"/>
    <dgm:cxn modelId="{2EBCF9E3-BFE5-48D8-B7DC-C15B8F85EC7B}" type="presOf" srcId="{3E706E34-11DD-4A70-9450-8106AB60B4A4}" destId="{5CE2879D-D853-4DF4-A9F4-77F012F283F9}" srcOrd="0" destOrd="0" presId="urn:microsoft.com/office/officeart/2005/8/layout/vList3"/>
    <dgm:cxn modelId="{25DE2D53-9220-45B6-845D-3749D8BA4AB8}" type="presParOf" srcId="{EE749032-6124-45A7-9EC8-EA50A54D414C}" destId="{D39FDC69-53FD-419C-B44E-728B38C0AA23}" srcOrd="0" destOrd="0" presId="urn:microsoft.com/office/officeart/2005/8/layout/vList3"/>
    <dgm:cxn modelId="{D26EA7CE-612E-4A61-9486-F332148D57A5}" type="presParOf" srcId="{D39FDC69-53FD-419C-B44E-728B38C0AA23}" destId="{EC6CAC98-B1E4-42F6-9C29-11C4A50CD59B}" srcOrd="0" destOrd="0" presId="urn:microsoft.com/office/officeart/2005/8/layout/vList3"/>
    <dgm:cxn modelId="{3D5957D2-5094-4D30-B7A1-93FA9729A153}" type="presParOf" srcId="{D39FDC69-53FD-419C-B44E-728B38C0AA23}" destId="{5CE2879D-D853-4DF4-A9F4-77F012F283F9}" srcOrd="1" destOrd="0" presId="urn:microsoft.com/office/officeart/2005/8/layout/vList3"/>
    <dgm:cxn modelId="{AEE5FCBF-3331-493E-9EB6-4B19852A375E}" type="presParOf" srcId="{EE749032-6124-45A7-9EC8-EA50A54D414C}" destId="{A367A741-3B7B-4EF4-9BFB-F4BC841783E6}" srcOrd="1" destOrd="0" presId="urn:microsoft.com/office/officeart/2005/8/layout/vList3"/>
    <dgm:cxn modelId="{948DB975-5CE9-4269-A444-FB2A4CB0D470}" type="presParOf" srcId="{EE749032-6124-45A7-9EC8-EA50A54D414C}" destId="{D1499CBE-03BC-4B0C-83F9-31B61DBA9249}" srcOrd="2" destOrd="0" presId="urn:microsoft.com/office/officeart/2005/8/layout/vList3"/>
    <dgm:cxn modelId="{0DBC4603-0B28-4C2D-B1F6-8D7C743F17B8}" type="presParOf" srcId="{D1499CBE-03BC-4B0C-83F9-31B61DBA9249}" destId="{01A93F2C-19FB-46C0-B5B0-5CA97C65DE9F}" srcOrd="0" destOrd="0" presId="urn:microsoft.com/office/officeart/2005/8/layout/vList3"/>
    <dgm:cxn modelId="{F9ED623A-FE9D-43DB-B495-5F32BC5B8ABD}" type="presParOf" srcId="{D1499CBE-03BC-4B0C-83F9-31B61DBA9249}" destId="{7ADB7A92-CC16-43D1-BF3C-0975BD58B6B3}" srcOrd="1" destOrd="0" presId="urn:microsoft.com/office/officeart/2005/8/layout/vList3"/>
    <dgm:cxn modelId="{A7A52C36-CE3F-4EFD-A0D6-9BD5925F929D}" type="presParOf" srcId="{EE749032-6124-45A7-9EC8-EA50A54D414C}" destId="{8F8555EA-072D-4A62-A863-3A03A7400D15}" srcOrd="3" destOrd="0" presId="urn:microsoft.com/office/officeart/2005/8/layout/vList3"/>
    <dgm:cxn modelId="{C51070A4-090C-4C45-838B-E167764E2E0E}" type="presParOf" srcId="{EE749032-6124-45A7-9EC8-EA50A54D414C}" destId="{C76C5141-9F15-481E-9AAB-3AFA3779D1E8}" srcOrd="4" destOrd="0" presId="urn:microsoft.com/office/officeart/2005/8/layout/vList3"/>
    <dgm:cxn modelId="{C9618E24-0E12-4732-9ED5-99140F0B6A92}" type="presParOf" srcId="{C76C5141-9F15-481E-9AAB-3AFA3779D1E8}" destId="{1EBC3646-7F82-4B06-A098-33D35E146288}" srcOrd="0" destOrd="0" presId="urn:microsoft.com/office/officeart/2005/8/layout/vList3"/>
    <dgm:cxn modelId="{2DD12967-4742-4C36-B6B0-76C3737FD252}" type="presParOf" srcId="{C76C5141-9F15-481E-9AAB-3AFA3779D1E8}" destId="{F1BDDB54-2F3E-4AEB-907F-EE0A60F4D0E4}" srcOrd="1" destOrd="0" presId="urn:microsoft.com/office/officeart/2005/8/layout/vList3"/>
    <dgm:cxn modelId="{E7B81DF1-B62E-4CAA-ACFE-BCAD3370B747}" type="presParOf" srcId="{EE749032-6124-45A7-9EC8-EA50A54D414C}" destId="{D3683CB5-EBDC-46FA-9260-08C54C486E22}" srcOrd="5" destOrd="0" presId="urn:microsoft.com/office/officeart/2005/8/layout/vList3"/>
    <dgm:cxn modelId="{EABBE8E3-5E79-48C3-BAF0-0848450858C0}" type="presParOf" srcId="{EE749032-6124-45A7-9EC8-EA50A54D414C}" destId="{E83A6AA3-B5ED-44FC-BE26-47C864A2BE89}" srcOrd="6" destOrd="0" presId="urn:microsoft.com/office/officeart/2005/8/layout/vList3"/>
    <dgm:cxn modelId="{E619E2E0-1165-4C65-88DA-B647C8A7CA36}" type="presParOf" srcId="{E83A6AA3-B5ED-44FC-BE26-47C864A2BE89}" destId="{5685D74D-7D54-44FC-BBF9-2B7E7AA226E3}" srcOrd="0" destOrd="0" presId="urn:microsoft.com/office/officeart/2005/8/layout/vList3"/>
    <dgm:cxn modelId="{98E2188D-AD51-4BA6-B8B8-61E4E946D348}" type="presParOf" srcId="{E83A6AA3-B5ED-44FC-BE26-47C864A2BE89}" destId="{83C5785A-5CFD-4E14-9FC1-F58A79E9F54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B7122E-E4B5-429E-A19C-64E0B0872AB8}" type="doc">
      <dgm:prSet loTypeId="urn:microsoft.com/office/officeart/2005/8/layout/process1" loCatId="process" qsTypeId="urn:microsoft.com/office/officeart/2005/8/quickstyle/simple1" qsCatId="simple" csTypeId="urn:microsoft.com/office/officeart/2005/8/colors/accent1_2" csCatId="accent1" phldr="1"/>
      <dgm:spPr/>
    </dgm:pt>
    <dgm:pt modelId="{D8150968-7A3B-4DB2-98CC-6C85CA18641A}">
      <dgm:prSet phldrT="[Texto]" custT="1"/>
      <dgm:spPr/>
      <dgm:t>
        <a:bodyPr/>
        <a:lstStyle/>
        <a:p>
          <a:r>
            <a:rPr lang="es-ES" sz="3200" dirty="0" smtClean="0"/>
            <a:t>Esterilización:</a:t>
          </a:r>
          <a:endParaRPr lang="es-ES" sz="3200" dirty="0"/>
        </a:p>
      </dgm:t>
    </dgm:pt>
    <dgm:pt modelId="{DFB14DE0-E273-4EB2-AAF0-31BFD9640B57}" type="parTrans" cxnId="{9AD4432E-4B36-4699-B657-7F585D9D84F4}">
      <dgm:prSet/>
      <dgm:spPr/>
      <dgm:t>
        <a:bodyPr/>
        <a:lstStyle/>
        <a:p>
          <a:endParaRPr lang="es-ES"/>
        </a:p>
      </dgm:t>
    </dgm:pt>
    <dgm:pt modelId="{7C35EAF7-6595-43B7-A1ED-897E43F5E719}" type="sibTrans" cxnId="{9AD4432E-4B36-4699-B657-7F585D9D84F4}">
      <dgm:prSet/>
      <dgm:spPr/>
      <dgm:t>
        <a:bodyPr/>
        <a:lstStyle/>
        <a:p>
          <a:endParaRPr lang="es-ES" dirty="0"/>
        </a:p>
      </dgm:t>
    </dgm:pt>
    <dgm:pt modelId="{4F231A55-6AED-4736-ABAE-544C9C5EFE57}">
      <dgm:prSet phldrT="[Texto]" custT="1"/>
      <dgm:spPr/>
      <dgm:t>
        <a:bodyPr/>
        <a:lstStyle/>
        <a:p>
          <a:r>
            <a:rPr lang="es-ES" sz="2800" dirty="0" smtClean="0"/>
            <a:t>Calentar  fluidos</a:t>
          </a:r>
          <a:endParaRPr lang="es-ES" sz="2800" dirty="0"/>
        </a:p>
      </dgm:t>
    </dgm:pt>
    <dgm:pt modelId="{2E83DA16-650A-4E3A-932C-15ACE3CD67CB}" type="parTrans" cxnId="{0DA8BE88-A327-4DEB-81FD-70108A5A5FA4}">
      <dgm:prSet/>
      <dgm:spPr/>
      <dgm:t>
        <a:bodyPr/>
        <a:lstStyle/>
        <a:p>
          <a:endParaRPr lang="es-ES"/>
        </a:p>
      </dgm:t>
    </dgm:pt>
    <dgm:pt modelId="{C898D7E7-1CB3-42C5-A1A7-AE10BAA0C2B4}" type="sibTrans" cxnId="{0DA8BE88-A327-4DEB-81FD-70108A5A5FA4}">
      <dgm:prSet/>
      <dgm:spPr/>
      <dgm:t>
        <a:bodyPr/>
        <a:lstStyle/>
        <a:p>
          <a:endParaRPr lang="es-ES" dirty="0"/>
        </a:p>
      </dgm:t>
    </dgm:pt>
    <dgm:pt modelId="{C40F7744-494C-49A2-938B-EB7957CDCA1B}">
      <dgm:prSet phldrT="[Texto]" custT="1"/>
      <dgm:spPr/>
      <dgm:t>
        <a:bodyPr/>
        <a:lstStyle/>
        <a:p>
          <a:endParaRPr lang="es-ES" sz="1600" dirty="0" smtClean="0"/>
        </a:p>
        <a:p>
          <a:endParaRPr lang="es-ES" sz="1600" dirty="0" smtClean="0"/>
        </a:p>
        <a:p>
          <a:r>
            <a:rPr lang="es-ES" sz="2800" dirty="0" smtClean="0"/>
            <a:t>Generar electricidad (centrales termoeléctricas)</a:t>
          </a:r>
          <a:endParaRPr lang="es-ES" sz="2800" dirty="0"/>
        </a:p>
      </dgm:t>
    </dgm:pt>
    <dgm:pt modelId="{C77DD5CF-B676-4889-9E71-22ABECA51C64}" type="parTrans" cxnId="{56168A8B-0683-4F5B-8666-FD5251BC8E3D}">
      <dgm:prSet/>
      <dgm:spPr/>
      <dgm:t>
        <a:bodyPr/>
        <a:lstStyle/>
        <a:p>
          <a:endParaRPr lang="es-ES"/>
        </a:p>
      </dgm:t>
    </dgm:pt>
    <dgm:pt modelId="{5235A48F-2DBB-425F-A450-036FE450436D}" type="sibTrans" cxnId="{56168A8B-0683-4F5B-8666-FD5251BC8E3D}">
      <dgm:prSet/>
      <dgm:spPr/>
      <dgm:t>
        <a:bodyPr/>
        <a:lstStyle/>
        <a:p>
          <a:endParaRPr lang="es-ES"/>
        </a:p>
      </dgm:t>
    </dgm:pt>
    <dgm:pt modelId="{B93C0361-87CD-41C9-AF35-D6AB35A56579}" type="pres">
      <dgm:prSet presAssocID="{8AB7122E-E4B5-429E-A19C-64E0B0872AB8}" presName="Name0" presStyleCnt="0">
        <dgm:presLayoutVars>
          <dgm:dir/>
          <dgm:resizeHandles val="exact"/>
        </dgm:presLayoutVars>
      </dgm:prSet>
      <dgm:spPr/>
    </dgm:pt>
    <dgm:pt modelId="{866C35E5-ACC6-410D-BCD3-85752613AE0C}" type="pres">
      <dgm:prSet presAssocID="{D8150968-7A3B-4DB2-98CC-6C85CA18641A}" presName="node" presStyleLbl="node1" presStyleIdx="0" presStyleCnt="3">
        <dgm:presLayoutVars>
          <dgm:bulletEnabled val="1"/>
        </dgm:presLayoutVars>
      </dgm:prSet>
      <dgm:spPr/>
      <dgm:t>
        <a:bodyPr/>
        <a:lstStyle/>
        <a:p>
          <a:endParaRPr lang="es-ES"/>
        </a:p>
      </dgm:t>
    </dgm:pt>
    <dgm:pt modelId="{A1ED193A-E6D2-416F-8D95-0624A0177C03}" type="pres">
      <dgm:prSet presAssocID="{7C35EAF7-6595-43B7-A1ED-897E43F5E719}" presName="sibTrans" presStyleLbl="sibTrans2D1" presStyleIdx="0" presStyleCnt="2"/>
      <dgm:spPr/>
      <dgm:t>
        <a:bodyPr/>
        <a:lstStyle/>
        <a:p>
          <a:endParaRPr lang="es-ES"/>
        </a:p>
      </dgm:t>
    </dgm:pt>
    <dgm:pt modelId="{E2155616-04CC-4C0C-B28E-030A4FEAEE7D}" type="pres">
      <dgm:prSet presAssocID="{7C35EAF7-6595-43B7-A1ED-897E43F5E719}" presName="connectorText" presStyleLbl="sibTrans2D1" presStyleIdx="0" presStyleCnt="2"/>
      <dgm:spPr/>
      <dgm:t>
        <a:bodyPr/>
        <a:lstStyle/>
        <a:p>
          <a:endParaRPr lang="es-ES"/>
        </a:p>
      </dgm:t>
    </dgm:pt>
    <dgm:pt modelId="{92115C60-014F-4CFD-B7C7-5B5551ACDCC3}" type="pres">
      <dgm:prSet presAssocID="{4F231A55-6AED-4736-ABAE-544C9C5EFE57}" presName="node" presStyleLbl="node1" presStyleIdx="1" presStyleCnt="3">
        <dgm:presLayoutVars>
          <dgm:bulletEnabled val="1"/>
        </dgm:presLayoutVars>
      </dgm:prSet>
      <dgm:spPr/>
      <dgm:t>
        <a:bodyPr/>
        <a:lstStyle/>
        <a:p>
          <a:endParaRPr lang="es-ES"/>
        </a:p>
      </dgm:t>
    </dgm:pt>
    <dgm:pt modelId="{3417A2BC-5001-41AA-8ABD-CDCBFD6AB8D2}" type="pres">
      <dgm:prSet presAssocID="{C898D7E7-1CB3-42C5-A1A7-AE10BAA0C2B4}" presName="sibTrans" presStyleLbl="sibTrans2D1" presStyleIdx="1" presStyleCnt="2"/>
      <dgm:spPr/>
      <dgm:t>
        <a:bodyPr/>
        <a:lstStyle/>
        <a:p>
          <a:endParaRPr lang="es-ES"/>
        </a:p>
      </dgm:t>
    </dgm:pt>
    <dgm:pt modelId="{E326F15A-B696-4BB6-A958-3BED6381839D}" type="pres">
      <dgm:prSet presAssocID="{C898D7E7-1CB3-42C5-A1A7-AE10BAA0C2B4}" presName="connectorText" presStyleLbl="sibTrans2D1" presStyleIdx="1" presStyleCnt="2"/>
      <dgm:spPr/>
      <dgm:t>
        <a:bodyPr/>
        <a:lstStyle/>
        <a:p>
          <a:endParaRPr lang="es-ES"/>
        </a:p>
      </dgm:t>
    </dgm:pt>
    <dgm:pt modelId="{8DD932CB-8FBD-4612-AB03-3A2DAA388DD1}" type="pres">
      <dgm:prSet presAssocID="{C40F7744-494C-49A2-938B-EB7957CDCA1B}" presName="node" presStyleLbl="node1" presStyleIdx="2" presStyleCnt="3">
        <dgm:presLayoutVars>
          <dgm:bulletEnabled val="1"/>
        </dgm:presLayoutVars>
      </dgm:prSet>
      <dgm:spPr/>
      <dgm:t>
        <a:bodyPr/>
        <a:lstStyle/>
        <a:p>
          <a:endParaRPr lang="es-ES"/>
        </a:p>
      </dgm:t>
    </dgm:pt>
  </dgm:ptLst>
  <dgm:cxnLst>
    <dgm:cxn modelId="{9A83B212-88FE-491A-8E25-D17C5F8D24E0}" type="presOf" srcId="{7C35EAF7-6595-43B7-A1ED-897E43F5E719}" destId="{A1ED193A-E6D2-416F-8D95-0624A0177C03}" srcOrd="0" destOrd="0" presId="urn:microsoft.com/office/officeart/2005/8/layout/process1"/>
    <dgm:cxn modelId="{A8B6501C-A9FC-4838-B11D-CA67ED73F955}" type="presOf" srcId="{4F231A55-6AED-4736-ABAE-544C9C5EFE57}" destId="{92115C60-014F-4CFD-B7C7-5B5551ACDCC3}" srcOrd="0" destOrd="0" presId="urn:microsoft.com/office/officeart/2005/8/layout/process1"/>
    <dgm:cxn modelId="{4AF7E512-EDAB-4A5A-80B8-72D80154FDE0}" type="presOf" srcId="{8AB7122E-E4B5-429E-A19C-64E0B0872AB8}" destId="{B93C0361-87CD-41C9-AF35-D6AB35A56579}" srcOrd="0" destOrd="0" presId="urn:microsoft.com/office/officeart/2005/8/layout/process1"/>
    <dgm:cxn modelId="{0DDC1B08-3336-4468-A363-71150BB1E88C}" type="presOf" srcId="{7C35EAF7-6595-43B7-A1ED-897E43F5E719}" destId="{E2155616-04CC-4C0C-B28E-030A4FEAEE7D}" srcOrd="1" destOrd="0" presId="urn:microsoft.com/office/officeart/2005/8/layout/process1"/>
    <dgm:cxn modelId="{9AD4432E-4B36-4699-B657-7F585D9D84F4}" srcId="{8AB7122E-E4B5-429E-A19C-64E0B0872AB8}" destId="{D8150968-7A3B-4DB2-98CC-6C85CA18641A}" srcOrd="0" destOrd="0" parTransId="{DFB14DE0-E273-4EB2-AAF0-31BFD9640B57}" sibTransId="{7C35EAF7-6595-43B7-A1ED-897E43F5E719}"/>
    <dgm:cxn modelId="{E5E1543D-EB97-493C-B473-1C6D218C4CB3}" type="presOf" srcId="{D8150968-7A3B-4DB2-98CC-6C85CA18641A}" destId="{866C35E5-ACC6-410D-BCD3-85752613AE0C}" srcOrd="0" destOrd="0" presId="urn:microsoft.com/office/officeart/2005/8/layout/process1"/>
    <dgm:cxn modelId="{56168A8B-0683-4F5B-8666-FD5251BC8E3D}" srcId="{8AB7122E-E4B5-429E-A19C-64E0B0872AB8}" destId="{C40F7744-494C-49A2-938B-EB7957CDCA1B}" srcOrd="2" destOrd="0" parTransId="{C77DD5CF-B676-4889-9E71-22ABECA51C64}" sibTransId="{5235A48F-2DBB-425F-A450-036FE450436D}"/>
    <dgm:cxn modelId="{0DA8BE88-A327-4DEB-81FD-70108A5A5FA4}" srcId="{8AB7122E-E4B5-429E-A19C-64E0B0872AB8}" destId="{4F231A55-6AED-4736-ABAE-544C9C5EFE57}" srcOrd="1" destOrd="0" parTransId="{2E83DA16-650A-4E3A-932C-15ACE3CD67CB}" sibTransId="{C898D7E7-1CB3-42C5-A1A7-AE10BAA0C2B4}"/>
    <dgm:cxn modelId="{31AEF86E-98BE-4A83-B0A5-FD9BD204BB85}" type="presOf" srcId="{C40F7744-494C-49A2-938B-EB7957CDCA1B}" destId="{8DD932CB-8FBD-4612-AB03-3A2DAA388DD1}" srcOrd="0" destOrd="0" presId="urn:microsoft.com/office/officeart/2005/8/layout/process1"/>
    <dgm:cxn modelId="{FBE9CC96-872A-439A-882B-148D2801D9F3}" type="presOf" srcId="{C898D7E7-1CB3-42C5-A1A7-AE10BAA0C2B4}" destId="{3417A2BC-5001-41AA-8ABD-CDCBFD6AB8D2}" srcOrd="0" destOrd="0" presId="urn:microsoft.com/office/officeart/2005/8/layout/process1"/>
    <dgm:cxn modelId="{1F07D477-ACA2-4EAC-9174-ED8A4937A42E}" type="presOf" srcId="{C898D7E7-1CB3-42C5-A1A7-AE10BAA0C2B4}" destId="{E326F15A-B696-4BB6-A958-3BED6381839D}" srcOrd="1" destOrd="0" presId="urn:microsoft.com/office/officeart/2005/8/layout/process1"/>
    <dgm:cxn modelId="{2C5CA7F1-0958-4B30-83D5-FFC30C6BE4A8}" type="presParOf" srcId="{B93C0361-87CD-41C9-AF35-D6AB35A56579}" destId="{866C35E5-ACC6-410D-BCD3-85752613AE0C}" srcOrd="0" destOrd="0" presId="urn:microsoft.com/office/officeart/2005/8/layout/process1"/>
    <dgm:cxn modelId="{AD2E6C38-2079-4227-BCA4-7E3D893335CD}" type="presParOf" srcId="{B93C0361-87CD-41C9-AF35-D6AB35A56579}" destId="{A1ED193A-E6D2-416F-8D95-0624A0177C03}" srcOrd="1" destOrd="0" presId="urn:microsoft.com/office/officeart/2005/8/layout/process1"/>
    <dgm:cxn modelId="{8A870392-A083-420F-A404-C58331A6C6ED}" type="presParOf" srcId="{A1ED193A-E6D2-416F-8D95-0624A0177C03}" destId="{E2155616-04CC-4C0C-B28E-030A4FEAEE7D}" srcOrd="0" destOrd="0" presId="urn:microsoft.com/office/officeart/2005/8/layout/process1"/>
    <dgm:cxn modelId="{43B59C24-429D-485F-B8C8-848D8477A867}" type="presParOf" srcId="{B93C0361-87CD-41C9-AF35-D6AB35A56579}" destId="{92115C60-014F-4CFD-B7C7-5B5551ACDCC3}" srcOrd="2" destOrd="0" presId="urn:microsoft.com/office/officeart/2005/8/layout/process1"/>
    <dgm:cxn modelId="{22BBC2B3-3214-4CF2-91AE-27B34E02DC25}" type="presParOf" srcId="{B93C0361-87CD-41C9-AF35-D6AB35A56579}" destId="{3417A2BC-5001-41AA-8ABD-CDCBFD6AB8D2}" srcOrd="3" destOrd="0" presId="urn:microsoft.com/office/officeart/2005/8/layout/process1"/>
    <dgm:cxn modelId="{E9E4C2A4-4603-4313-A6F3-EA4653A2D841}" type="presParOf" srcId="{3417A2BC-5001-41AA-8ABD-CDCBFD6AB8D2}" destId="{E326F15A-B696-4BB6-A958-3BED6381839D}" srcOrd="0" destOrd="0" presId="urn:microsoft.com/office/officeart/2005/8/layout/process1"/>
    <dgm:cxn modelId="{526F370E-6819-430D-A079-6D06A8A6F82F}" type="presParOf" srcId="{B93C0361-87CD-41C9-AF35-D6AB35A56579}" destId="{8DD932CB-8FBD-4612-AB03-3A2DAA388DD1}"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6FD0F7-6580-42AF-9069-38A2A361BA2D}" type="doc">
      <dgm:prSet loTypeId="urn:microsoft.com/office/officeart/2005/8/layout/pyramid2" loCatId="list" qsTypeId="urn:microsoft.com/office/officeart/2005/8/quickstyle/simple1" qsCatId="simple" csTypeId="urn:microsoft.com/office/officeart/2005/8/colors/accent1_2" csCatId="accent1" phldr="1"/>
      <dgm:spPr/>
    </dgm:pt>
    <dgm:pt modelId="{738C12C9-F5A0-4F91-80A3-D9CC71C40C0B}">
      <dgm:prSet phldrT="[Texto]" custT="1"/>
      <dgm:spPr/>
      <dgm:t>
        <a:bodyPr/>
        <a:lstStyle/>
        <a:p>
          <a:pPr algn="just"/>
          <a:r>
            <a:rPr lang="es-EC" sz="3200" dirty="0" smtClean="0"/>
            <a:t>La finalidad lograr que la mayor parte de la energía calórica generada se transfiera al medio líquido, logrando eficiencia energética</a:t>
          </a:r>
          <a:endParaRPr lang="es-ES" sz="3200" dirty="0"/>
        </a:p>
      </dgm:t>
    </dgm:pt>
    <dgm:pt modelId="{55122611-3AC4-4422-B790-4F6667DD6E7E}" type="parTrans" cxnId="{20B52D2B-BE95-44ED-81D2-05692C638B84}">
      <dgm:prSet/>
      <dgm:spPr/>
      <dgm:t>
        <a:bodyPr/>
        <a:lstStyle/>
        <a:p>
          <a:endParaRPr lang="es-ES"/>
        </a:p>
      </dgm:t>
    </dgm:pt>
    <dgm:pt modelId="{0E77CD22-9BFC-46F1-ACF8-A54335F95FD2}" type="sibTrans" cxnId="{20B52D2B-BE95-44ED-81D2-05692C638B84}">
      <dgm:prSet/>
      <dgm:spPr/>
      <dgm:t>
        <a:bodyPr/>
        <a:lstStyle/>
        <a:p>
          <a:endParaRPr lang="es-ES"/>
        </a:p>
      </dgm:t>
    </dgm:pt>
    <dgm:pt modelId="{3C51E04F-4DA3-4436-92AD-46ABD1EE5C55}">
      <dgm:prSet phldrT="[Texto]" custT="1"/>
      <dgm:spPr/>
      <dgm:t>
        <a:bodyPr/>
        <a:lstStyle/>
        <a:p>
          <a:endParaRPr lang="es-EC" sz="3200" dirty="0" smtClean="0"/>
        </a:p>
        <a:p>
          <a:r>
            <a:rPr lang="es-EC" sz="3200" dirty="0" smtClean="0"/>
            <a:t>Los medios más comunes mediante combustión (En alza: Mediante energía eléctrica)</a:t>
          </a:r>
          <a:endParaRPr lang="es-ES" sz="3200" dirty="0" smtClean="0"/>
        </a:p>
        <a:p>
          <a:endParaRPr lang="es-ES" sz="2400" dirty="0"/>
        </a:p>
      </dgm:t>
    </dgm:pt>
    <dgm:pt modelId="{F2DBA72E-753A-4564-B92F-9DEF3FDACACD}" type="parTrans" cxnId="{C9FE8A65-11EB-4FF9-9CDD-862BEE71E90C}">
      <dgm:prSet/>
      <dgm:spPr/>
      <dgm:t>
        <a:bodyPr/>
        <a:lstStyle/>
        <a:p>
          <a:endParaRPr lang="es-ES"/>
        </a:p>
      </dgm:t>
    </dgm:pt>
    <dgm:pt modelId="{ADCB22F8-BE02-49FE-B9FA-80B82BB1D7DB}" type="sibTrans" cxnId="{C9FE8A65-11EB-4FF9-9CDD-862BEE71E90C}">
      <dgm:prSet/>
      <dgm:spPr/>
      <dgm:t>
        <a:bodyPr/>
        <a:lstStyle/>
        <a:p>
          <a:endParaRPr lang="es-ES"/>
        </a:p>
      </dgm:t>
    </dgm:pt>
    <dgm:pt modelId="{81ED5240-B500-4D8F-9360-C0EF3C6BF11C}" type="pres">
      <dgm:prSet presAssocID="{AA6FD0F7-6580-42AF-9069-38A2A361BA2D}" presName="compositeShape" presStyleCnt="0">
        <dgm:presLayoutVars>
          <dgm:dir/>
          <dgm:resizeHandles/>
        </dgm:presLayoutVars>
      </dgm:prSet>
      <dgm:spPr/>
    </dgm:pt>
    <dgm:pt modelId="{923999E3-6A23-4DD0-84FC-0E38F0B94DF6}" type="pres">
      <dgm:prSet presAssocID="{AA6FD0F7-6580-42AF-9069-38A2A361BA2D}" presName="pyramid" presStyleLbl="node1" presStyleIdx="0" presStyleCnt="1" custLinFactNeighborX="-12407" custLinFactNeighborY="-26984"/>
      <dgm:spPr/>
    </dgm:pt>
    <dgm:pt modelId="{0316290F-5ECE-4FB3-AF0E-1EBDA3C8F60C}" type="pres">
      <dgm:prSet presAssocID="{AA6FD0F7-6580-42AF-9069-38A2A361BA2D}" presName="theList" presStyleCnt="0"/>
      <dgm:spPr/>
    </dgm:pt>
    <dgm:pt modelId="{7E4E8D40-9057-4D49-A4B7-267C13F2E02B}" type="pres">
      <dgm:prSet presAssocID="{738C12C9-F5A0-4F91-80A3-D9CC71C40C0B}" presName="aNode" presStyleLbl="fgAcc1" presStyleIdx="0" presStyleCnt="2" custScaleX="240334" custScaleY="158695">
        <dgm:presLayoutVars>
          <dgm:bulletEnabled val="1"/>
        </dgm:presLayoutVars>
      </dgm:prSet>
      <dgm:spPr/>
      <dgm:t>
        <a:bodyPr/>
        <a:lstStyle/>
        <a:p>
          <a:endParaRPr lang="es-ES"/>
        </a:p>
      </dgm:t>
    </dgm:pt>
    <dgm:pt modelId="{4D514E11-0517-46E0-90D9-31F1B4FB2784}" type="pres">
      <dgm:prSet presAssocID="{738C12C9-F5A0-4F91-80A3-D9CC71C40C0B}" presName="aSpace" presStyleCnt="0"/>
      <dgm:spPr/>
    </dgm:pt>
    <dgm:pt modelId="{454DBED2-7617-4710-9EB9-B890233127A0}" type="pres">
      <dgm:prSet presAssocID="{3C51E04F-4DA3-4436-92AD-46ABD1EE5C55}" presName="aNode" presStyleLbl="fgAcc1" presStyleIdx="1" presStyleCnt="2" custScaleX="218926" custScaleY="136900" custLinFactY="11766" custLinFactNeighborX="-5738" custLinFactNeighborY="100000">
        <dgm:presLayoutVars>
          <dgm:bulletEnabled val="1"/>
        </dgm:presLayoutVars>
      </dgm:prSet>
      <dgm:spPr/>
      <dgm:t>
        <a:bodyPr/>
        <a:lstStyle/>
        <a:p>
          <a:endParaRPr lang="es-ES"/>
        </a:p>
      </dgm:t>
    </dgm:pt>
    <dgm:pt modelId="{9B39E2FA-DC45-4031-A0DF-F769ACD4C0A0}" type="pres">
      <dgm:prSet presAssocID="{3C51E04F-4DA3-4436-92AD-46ABD1EE5C55}" presName="aSpace" presStyleCnt="0"/>
      <dgm:spPr/>
    </dgm:pt>
  </dgm:ptLst>
  <dgm:cxnLst>
    <dgm:cxn modelId="{20B52D2B-BE95-44ED-81D2-05692C638B84}" srcId="{AA6FD0F7-6580-42AF-9069-38A2A361BA2D}" destId="{738C12C9-F5A0-4F91-80A3-D9CC71C40C0B}" srcOrd="0" destOrd="0" parTransId="{55122611-3AC4-4422-B790-4F6667DD6E7E}" sibTransId="{0E77CD22-9BFC-46F1-ACF8-A54335F95FD2}"/>
    <dgm:cxn modelId="{47028C6D-1901-4901-A137-5B305DD94191}" type="presOf" srcId="{3C51E04F-4DA3-4436-92AD-46ABD1EE5C55}" destId="{454DBED2-7617-4710-9EB9-B890233127A0}" srcOrd="0" destOrd="0" presId="urn:microsoft.com/office/officeart/2005/8/layout/pyramid2"/>
    <dgm:cxn modelId="{FAE236DC-3BA1-4D58-87FD-B8FEC7A3C570}" type="presOf" srcId="{738C12C9-F5A0-4F91-80A3-D9CC71C40C0B}" destId="{7E4E8D40-9057-4D49-A4B7-267C13F2E02B}" srcOrd="0" destOrd="0" presId="urn:microsoft.com/office/officeart/2005/8/layout/pyramid2"/>
    <dgm:cxn modelId="{C9FE8A65-11EB-4FF9-9CDD-862BEE71E90C}" srcId="{AA6FD0F7-6580-42AF-9069-38A2A361BA2D}" destId="{3C51E04F-4DA3-4436-92AD-46ABD1EE5C55}" srcOrd="1" destOrd="0" parTransId="{F2DBA72E-753A-4564-B92F-9DEF3FDACACD}" sibTransId="{ADCB22F8-BE02-49FE-B9FA-80B82BB1D7DB}"/>
    <dgm:cxn modelId="{02457CC2-F5C3-49F1-A44F-2B83D805BEFD}" type="presOf" srcId="{AA6FD0F7-6580-42AF-9069-38A2A361BA2D}" destId="{81ED5240-B500-4D8F-9360-C0EF3C6BF11C}" srcOrd="0" destOrd="0" presId="urn:microsoft.com/office/officeart/2005/8/layout/pyramid2"/>
    <dgm:cxn modelId="{F0C6A2FF-CB87-4B7D-B58F-01D4D2ABA3F8}" type="presParOf" srcId="{81ED5240-B500-4D8F-9360-C0EF3C6BF11C}" destId="{923999E3-6A23-4DD0-84FC-0E38F0B94DF6}" srcOrd="0" destOrd="0" presId="urn:microsoft.com/office/officeart/2005/8/layout/pyramid2"/>
    <dgm:cxn modelId="{B59167F4-40AC-4B72-AAD1-845C14678657}" type="presParOf" srcId="{81ED5240-B500-4D8F-9360-C0EF3C6BF11C}" destId="{0316290F-5ECE-4FB3-AF0E-1EBDA3C8F60C}" srcOrd="1" destOrd="0" presId="urn:microsoft.com/office/officeart/2005/8/layout/pyramid2"/>
    <dgm:cxn modelId="{BB8A7347-6AA0-4C6E-8160-6AE2BC28A23C}" type="presParOf" srcId="{0316290F-5ECE-4FB3-AF0E-1EBDA3C8F60C}" destId="{7E4E8D40-9057-4D49-A4B7-267C13F2E02B}" srcOrd="0" destOrd="0" presId="urn:microsoft.com/office/officeart/2005/8/layout/pyramid2"/>
    <dgm:cxn modelId="{932D38F9-53F1-4414-916C-7A9DE72C73FC}" type="presParOf" srcId="{0316290F-5ECE-4FB3-AF0E-1EBDA3C8F60C}" destId="{4D514E11-0517-46E0-90D9-31F1B4FB2784}" srcOrd="1" destOrd="0" presId="urn:microsoft.com/office/officeart/2005/8/layout/pyramid2"/>
    <dgm:cxn modelId="{B7538E24-13FC-4BB8-8F8A-3ABD03B98540}" type="presParOf" srcId="{0316290F-5ECE-4FB3-AF0E-1EBDA3C8F60C}" destId="{454DBED2-7617-4710-9EB9-B890233127A0}" srcOrd="2" destOrd="0" presId="urn:microsoft.com/office/officeart/2005/8/layout/pyramid2"/>
    <dgm:cxn modelId="{F649ADD3-8355-4DA1-9D12-FA37541C4C8E}" type="presParOf" srcId="{0316290F-5ECE-4FB3-AF0E-1EBDA3C8F60C}" destId="{9B39E2FA-DC45-4031-A0DF-F769ACD4C0A0}"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5F33C-4C0E-4AEE-9660-2679FE709DA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S"/>
        </a:p>
      </dgm:t>
    </dgm:pt>
    <dgm:pt modelId="{9E831140-D59A-4016-9001-D61205DC4FC7}">
      <dgm:prSet phldrT="[Texto]" custT="1"/>
      <dgm:spPr/>
      <dgm:t>
        <a:bodyPr/>
        <a:lstStyle/>
        <a:p>
          <a:pPr algn="just"/>
          <a:r>
            <a:rPr lang="es-ES" sz="1800" dirty="0" smtClean="0"/>
            <a:t>Caldero de 5HP (1HP = 746 Watts) transformando la potencia queda aproximadamente a 3735Watts = 3,74Kw</a:t>
          </a:r>
          <a:endParaRPr lang="es-ES" sz="1800" dirty="0"/>
        </a:p>
      </dgm:t>
    </dgm:pt>
    <dgm:pt modelId="{8A77E45F-F729-4239-B885-D4D288E871DE}" type="parTrans" cxnId="{D5BAD8A8-0302-4AAF-8600-7B4B15E17B0D}">
      <dgm:prSet/>
      <dgm:spPr/>
      <dgm:t>
        <a:bodyPr/>
        <a:lstStyle/>
        <a:p>
          <a:endParaRPr lang="es-ES"/>
        </a:p>
      </dgm:t>
    </dgm:pt>
    <dgm:pt modelId="{FCA1A2A5-40ED-4F10-8D12-D4AD92657FF6}" type="sibTrans" cxnId="{D5BAD8A8-0302-4AAF-8600-7B4B15E17B0D}">
      <dgm:prSet/>
      <dgm:spPr/>
      <dgm:t>
        <a:bodyPr/>
        <a:lstStyle/>
        <a:p>
          <a:endParaRPr lang="es-ES"/>
        </a:p>
      </dgm:t>
    </dgm:pt>
    <dgm:pt modelId="{94C47897-D7E2-4734-81C5-CEC2AC51284C}">
      <dgm:prSet phldrT="[Texto]" custT="1"/>
      <dgm:spPr/>
      <dgm:t>
        <a:bodyPr/>
        <a:lstStyle/>
        <a:p>
          <a:pPr algn="just"/>
          <a:r>
            <a:rPr lang="es-EC" sz="1800" dirty="0" smtClean="0"/>
            <a:t>Potencia de la resistencias de cobre a dimensionar para el caldero deberán ser de un mínimo de 3KW (watts). </a:t>
          </a:r>
          <a:endParaRPr lang="es-ES" sz="1800" dirty="0" smtClean="0"/>
        </a:p>
        <a:p>
          <a:pPr algn="ctr"/>
          <a:endParaRPr lang="es-ES" sz="1800" dirty="0"/>
        </a:p>
      </dgm:t>
    </dgm:pt>
    <dgm:pt modelId="{6A88A8DD-A3D9-404A-A376-4A7502D54BDF}" type="parTrans" cxnId="{A4E0EA86-38B5-400B-8D9B-94AE566F48C4}">
      <dgm:prSet/>
      <dgm:spPr/>
      <dgm:t>
        <a:bodyPr/>
        <a:lstStyle/>
        <a:p>
          <a:endParaRPr lang="es-ES"/>
        </a:p>
      </dgm:t>
    </dgm:pt>
    <dgm:pt modelId="{79D955FD-6701-43BC-A3CF-51EDE2E7CB6B}" type="sibTrans" cxnId="{A4E0EA86-38B5-400B-8D9B-94AE566F48C4}">
      <dgm:prSet/>
      <dgm:spPr/>
      <dgm:t>
        <a:bodyPr/>
        <a:lstStyle/>
        <a:p>
          <a:endParaRPr lang="es-ES"/>
        </a:p>
      </dgm:t>
    </dgm:pt>
    <dgm:pt modelId="{C5EF82E5-1099-4D14-9F9E-1BA30D4B650C}">
      <dgm:prSet phldrT="[Texto]" custT="1"/>
      <dgm:spPr/>
      <dgm:t>
        <a:bodyPr/>
        <a:lstStyle/>
        <a:p>
          <a:pPr algn="just"/>
          <a:r>
            <a:rPr lang="es-EC" sz="1800" dirty="0" smtClean="0"/>
            <a:t>Potencias comunes 1,5Kw, 3Kw, 4,5Kw y 5,5Kw tanto para 110v, 220v y 440v o de mayor valor dependiendo material, tamaño.</a:t>
          </a:r>
          <a:endParaRPr lang="es-ES" sz="1800" dirty="0"/>
        </a:p>
      </dgm:t>
    </dgm:pt>
    <dgm:pt modelId="{CA1B73E2-CFC6-4539-BD05-4C1724072FCC}" type="parTrans" cxnId="{51E0D8F5-BD6D-4A70-B4EC-8ABD5E0053F7}">
      <dgm:prSet/>
      <dgm:spPr/>
      <dgm:t>
        <a:bodyPr/>
        <a:lstStyle/>
        <a:p>
          <a:endParaRPr lang="es-ES"/>
        </a:p>
      </dgm:t>
    </dgm:pt>
    <dgm:pt modelId="{89C3763B-C53A-42DE-B92B-08078B9F98D1}" type="sibTrans" cxnId="{51E0D8F5-BD6D-4A70-B4EC-8ABD5E0053F7}">
      <dgm:prSet/>
      <dgm:spPr/>
      <dgm:t>
        <a:bodyPr/>
        <a:lstStyle/>
        <a:p>
          <a:endParaRPr lang="es-ES"/>
        </a:p>
      </dgm:t>
    </dgm:pt>
    <dgm:pt modelId="{985B8544-C30A-4073-AC76-3BC446CFCF46}">
      <dgm:prSet phldrT="[Texto]" custT="1"/>
      <dgm:spPr/>
      <dgm:t>
        <a:bodyPr/>
        <a:lstStyle/>
        <a:p>
          <a:pPr algn="just"/>
          <a:endParaRPr lang="es-ES" sz="1800" dirty="0" smtClean="0"/>
        </a:p>
        <a:p>
          <a:pPr algn="just"/>
          <a:r>
            <a:rPr lang="es-EC" sz="1800" dirty="0" smtClean="0"/>
            <a:t>Recomendable para elementos calefactores no deban generar más allá de 75 watts por pulgada cuadrada.</a:t>
          </a:r>
          <a:endParaRPr lang="es-ES" sz="1800" dirty="0"/>
        </a:p>
      </dgm:t>
    </dgm:pt>
    <dgm:pt modelId="{EB8806E2-1603-4F1E-8054-11BC85403F09}" type="parTrans" cxnId="{7051A2C3-9D58-4959-ABB5-04CD6D66C52E}">
      <dgm:prSet/>
      <dgm:spPr/>
      <dgm:t>
        <a:bodyPr/>
        <a:lstStyle/>
        <a:p>
          <a:endParaRPr lang="es-ES"/>
        </a:p>
      </dgm:t>
    </dgm:pt>
    <dgm:pt modelId="{570A7BDF-5174-46F1-9E29-CA397B5E544F}" type="sibTrans" cxnId="{7051A2C3-9D58-4959-ABB5-04CD6D66C52E}">
      <dgm:prSet/>
      <dgm:spPr/>
      <dgm:t>
        <a:bodyPr/>
        <a:lstStyle/>
        <a:p>
          <a:endParaRPr lang="es-ES"/>
        </a:p>
      </dgm:t>
    </dgm:pt>
    <dgm:pt modelId="{530BAB32-89F8-4FCB-9656-F4ED2E4F4C7D}" type="pres">
      <dgm:prSet presAssocID="{6135F33C-4C0E-4AEE-9660-2679FE709DA1}" presName="matrix" presStyleCnt="0">
        <dgm:presLayoutVars>
          <dgm:chMax val="1"/>
          <dgm:dir/>
          <dgm:resizeHandles val="exact"/>
        </dgm:presLayoutVars>
      </dgm:prSet>
      <dgm:spPr/>
      <dgm:t>
        <a:bodyPr/>
        <a:lstStyle/>
        <a:p>
          <a:endParaRPr lang="es-ES"/>
        </a:p>
      </dgm:t>
    </dgm:pt>
    <dgm:pt modelId="{4C40187A-169D-4497-9ABB-A95DB24DAFF3}" type="pres">
      <dgm:prSet presAssocID="{6135F33C-4C0E-4AEE-9660-2679FE709DA1}" presName="axisShape" presStyleLbl="bgShp" presStyleIdx="0" presStyleCnt="1"/>
      <dgm:spPr/>
    </dgm:pt>
    <dgm:pt modelId="{4818A4D3-A5CF-4B1B-90F5-2A24EBE8D560}" type="pres">
      <dgm:prSet presAssocID="{6135F33C-4C0E-4AEE-9660-2679FE709DA1}" presName="rect1" presStyleLbl="node1" presStyleIdx="0" presStyleCnt="4">
        <dgm:presLayoutVars>
          <dgm:chMax val="0"/>
          <dgm:chPref val="0"/>
          <dgm:bulletEnabled val="1"/>
        </dgm:presLayoutVars>
      </dgm:prSet>
      <dgm:spPr/>
      <dgm:t>
        <a:bodyPr/>
        <a:lstStyle/>
        <a:p>
          <a:endParaRPr lang="es-ES"/>
        </a:p>
      </dgm:t>
    </dgm:pt>
    <dgm:pt modelId="{7CD1E113-3C68-448B-94C3-C6B4546398FB}" type="pres">
      <dgm:prSet presAssocID="{6135F33C-4C0E-4AEE-9660-2679FE709DA1}" presName="rect2" presStyleLbl="node1" presStyleIdx="1" presStyleCnt="4">
        <dgm:presLayoutVars>
          <dgm:chMax val="0"/>
          <dgm:chPref val="0"/>
          <dgm:bulletEnabled val="1"/>
        </dgm:presLayoutVars>
      </dgm:prSet>
      <dgm:spPr/>
      <dgm:t>
        <a:bodyPr/>
        <a:lstStyle/>
        <a:p>
          <a:endParaRPr lang="es-ES"/>
        </a:p>
      </dgm:t>
    </dgm:pt>
    <dgm:pt modelId="{E4549801-D8E8-43F2-A872-37E90F1728CB}" type="pres">
      <dgm:prSet presAssocID="{6135F33C-4C0E-4AEE-9660-2679FE709DA1}" presName="rect3" presStyleLbl="node1" presStyleIdx="2" presStyleCnt="4">
        <dgm:presLayoutVars>
          <dgm:chMax val="0"/>
          <dgm:chPref val="0"/>
          <dgm:bulletEnabled val="1"/>
        </dgm:presLayoutVars>
      </dgm:prSet>
      <dgm:spPr/>
      <dgm:t>
        <a:bodyPr/>
        <a:lstStyle/>
        <a:p>
          <a:endParaRPr lang="es-ES"/>
        </a:p>
      </dgm:t>
    </dgm:pt>
    <dgm:pt modelId="{B4FA4A7C-BEE7-4B26-8F9E-0F1101965B77}" type="pres">
      <dgm:prSet presAssocID="{6135F33C-4C0E-4AEE-9660-2679FE709DA1}" presName="rect4" presStyleLbl="node1" presStyleIdx="3" presStyleCnt="4">
        <dgm:presLayoutVars>
          <dgm:chMax val="0"/>
          <dgm:chPref val="0"/>
          <dgm:bulletEnabled val="1"/>
        </dgm:presLayoutVars>
      </dgm:prSet>
      <dgm:spPr/>
      <dgm:t>
        <a:bodyPr/>
        <a:lstStyle/>
        <a:p>
          <a:endParaRPr lang="es-ES"/>
        </a:p>
      </dgm:t>
    </dgm:pt>
  </dgm:ptLst>
  <dgm:cxnLst>
    <dgm:cxn modelId="{D5BAD8A8-0302-4AAF-8600-7B4B15E17B0D}" srcId="{6135F33C-4C0E-4AEE-9660-2679FE709DA1}" destId="{9E831140-D59A-4016-9001-D61205DC4FC7}" srcOrd="0" destOrd="0" parTransId="{8A77E45F-F729-4239-B885-D4D288E871DE}" sibTransId="{FCA1A2A5-40ED-4F10-8D12-D4AD92657FF6}"/>
    <dgm:cxn modelId="{98DA78D0-5D67-45D3-97A7-D19C8AA618CC}" type="presOf" srcId="{985B8544-C30A-4073-AC76-3BC446CFCF46}" destId="{B4FA4A7C-BEE7-4B26-8F9E-0F1101965B77}" srcOrd="0" destOrd="0" presId="urn:microsoft.com/office/officeart/2005/8/layout/matrix2"/>
    <dgm:cxn modelId="{A4E0EA86-38B5-400B-8D9B-94AE566F48C4}" srcId="{6135F33C-4C0E-4AEE-9660-2679FE709DA1}" destId="{94C47897-D7E2-4734-81C5-CEC2AC51284C}" srcOrd="1" destOrd="0" parTransId="{6A88A8DD-A3D9-404A-A376-4A7502D54BDF}" sibTransId="{79D955FD-6701-43BC-A3CF-51EDE2E7CB6B}"/>
    <dgm:cxn modelId="{51E0D8F5-BD6D-4A70-B4EC-8ABD5E0053F7}" srcId="{6135F33C-4C0E-4AEE-9660-2679FE709DA1}" destId="{C5EF82E5-1099-4D14-9F9E-1BA30D4B650C}" srcOrd="2" destOrd="0" parTransId="{CA1B73E2-CFC6-4539-BD05-4C1724072FCC}" sibTransId="{89C3763B-C53A-42DE-B92B-08078B9F98D1}"/>
    <dgm:cxn modelId="{A987E0A5-636D-4F7C-9EEE-5D4A5B446580}" type="presOf" srcId="{94C47897-D7E2-4734-81C5-CEC2AC51284C}" destId="{7CD1E113-3C68-448B-94C3-C6B4546398FB}" srcOrd="0" destOrd="0" presId="urn:microsoft.com/office/officeart/2005/8/layout/matrix2"/>
    <dgm:cxn modelId="{C17AB471-766C-4CB0-901E-E61C19ECADF6}" type="presOf" srcId="{6135F33C-4C0E-4AEE-9660-2679FE709DA1}" destId="{530BAB32-89F8-4FCB-9656-F4ED2E4F4C7D}" srcOrd="0" destOrd="0" presId="urn:microsoft.com/office/officeart/2005/8/layout/matrix2"/>
    <dgm:cxn modelId="{7051A2C3-9D58-4959-ABB5-04CD6D66C52E}" srcId="{6135F33C-4C0E-4AEE-9660-2679FE709DA1}" destId="{985B8544-C30A-4073-AC76-3BC446CFCF46}" srcOrd="3" destOrd="0" parTransId="{EB8806E2-1603-4F1E-8054-11BC85403F09}" sibTransId="{570A7BDF-5174-46F1-9E29-CA397B5E544F}"/>
    <dgm:cxn modelId="{8C0D0C29-D014-488A-AA8C-2C2ADD875F4D}" type="presOf" srcId="{C5EF82E5-1099-4D14-9F9E-1BA30D4B650C}" destId="{E4549801-D8E8-43F2-A872-37E90F1728CB}" srcOrd="0" destOrd="0" presId="urn:microsoft.com/office/officeart/2005/8/layout/matrix2"/>
    <dgm:cxn modelId="{FC2A31D3-EC16-4163-B69E-5E3CDF711E2A}" type="presOf" srcId="{9E831140-D59A-4016-9001-D61205DC4FC7}" destId="{4818A4D3-A5CF-4B1B-90F5-2A24EBE8D560}" srcOrd="0" destOrd="0" presId="urn:microsoft.com/office/officeart/2005/8/layout/matrix2"/>
    <dgm:cxn modelId="{A5B7D656-A23A-41A5-A292-065ACFD524C3}" type="presParOf" srcId="{530BAB32-89F8-4FCB-9656-F4ED2E4F4C7D}" destId="{4C40187A-169D-4497-9ABB-A95DB24DAFF3}" srcOrd="0" destOrd="0" presId="urn:microsoft.com/office/officeart/2005/8/layout/matrix2"/>
    <dgm:cxn modelId="{D738D4D2-CB68-49C0-8C7B-6FE194CDADA0}" type="presParOf" srcId="{530BAB32-89F8-4FCB-9656-F4ED2E4F4C7D}" destId="{4818A4D3-A5CF-4B1B-90F5-2A24EBE8D560}" srcOrd="1" destOrd="0" presId="urn:microsoft.com/office/officeart/2005/8/layout/matrix2"/>
    <dgm:cxn modelId="{6BEADBF3-DDDA-4AA9-828C-B3752F50499D}" type="presParOf" srcId="{530BAB32-89F8-4FCB-9656-F4ED2E4F4C7D}" destId="{7CD1E113-3C68-448B-94C3-C6B4546398FB}" srcOrd="2" destOrd="0" presId="urn:microsoft.com/office/officeart/2005/8/layout/matrix2"/>
    <dgm:cxn modelId="{AB163907-3DA7-40CA-B246-7C4ADFC3AFEA}" type="presParOf" srcId="{530BAB32-89F8-4FCB-9656-F4ED2E4F4C7D}" destId="{E4549801-D8E8-43F2-A872-37E90F1728CB}" srcOrd="3" destOrd="0" presId="urn:microsoft.com/office/officeart/2005/8/layout/matrix2"/>
    <dgm:cxn modelId="{354145CF-526E-46F4-BD4C-D1B64166ADAD}" type="presParOf" srcId="{530BAB32-89F8-4FCB-9656-F4ED2E4F4C7D}" destId="{B4FA4A7C-BEE7-4B26-8F9E-0F1101965B77}"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758237-B803-42A2-9F34-D042DA2D950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3CC190AA-E8E1-4051-84D2-74BFED1F3671}">
      <dgm:prSet phldrT="[Texto]" custT="1"/>
      <dgm:spPr/>
      <dgm:t>
        <a:bodyPr/>
        <a:lstStyle/>
        <a:p>
          <a:pPr algn="just"/>
          <a:r>
            <a:rPr lang="es-EC" sz="2200" b="1" dirty="0" smtClean="0"/>
            <a:t>CUT IN</a:t>
          </a:r>
          <a:r>
            <a:rPr lang="es-ES" sz="2200" b="1" dirty="0" smtClean="0"/>
            <a:t>: </a:t>
          </a:r>
          <a:r>
            <a:rPr lang="es-EC" sz="2200" dirty="0" smtClean="0">
              <a:solidFill>
                <a:schemeClr val="tx1"/>
              </a:solidFill>
            </a:rPr>
            <a:t>Escala</a:t>
          </a:r>
          <a:r>
            <a:rPr lang="es-ES" sz="2200" dirty="0" smtClean="0">
              <a:solidFill>
                <a:schemeClr val="tx1"/>
              </a:solidFill>
            </a:rPr>
            <a:t> para ajustar el accionamiento o puesta en marcha de un actuador y se activa cuando la presión sube por encima del valor ajustado en CUT-IN.</a:t>
          </a:r>
          <a:endParaRPr lang="es-ES" sz="2200" dirty="0">
            <a:solidFill>
              <a:schemeClr val="tx1"/>
            </a:solidFill>
          </a:endParaRPr>
        </a:p>
      </dgm:t>
    </dgm:pt>
    <dgm:pt modelId="{3E960BBE-A60E-4EC1-A0D0-0B706701BC20}" type="parTrans" cxnId="{4C008331-523F-4F7B-A606-710AB1E3E338}">
      <dgm:prSet/>
      <dgm:spPr/>
      <dgm:t>
        <a:bodyPr/>
        <a:lstStyle/>
        <a:p>
          <a:endParaRPr lang="es-ES"/>
        </a:p>
      </dgm:t>
    </dgm:pt>
    <dgm:pt modelId="{62279EFD-74CB-413C-890A-C022675A7229}" type="sibTrans" cxnId="{4C008331-523F-4F7B-A606-710AB1E3E338}">
      <dgm:prSet/>
      <dgm:spPr/>
      <dgm:t>
        <a:bodyPr/>
        <a:lstStyle/>
        <a:p>
          <a:endParaRPr lang="es-ES"/>
        </a:p>
      </dgm:t>
    </dgm:pt>
    <dgm:pt modelId="{49616E6D-8635-41D5-9E56-5119397AD808}">
      <dgm:prSet phldrT="[Texto]" custT="1"/>
      <dgm:spPr/>
      <dgm:t>
        <a:bodyPr/>
        <a:lstStyle/>
        <a:p>
          <a:r>
            <a:rPr lang="es-ES" sz="2200" b="1" dirty="0" smtClean="0"/>
            <a:t>CUT OUT: </a:t>
          </a:r>
          <a:r>
            <a:rPr lang="es-ES" sz="2200" dirty="0" smtClean="0">
              <a:solidFill>
                <a:schemeClr val="tx1"/>
              </a:solidFill>
            </a:rPr>
            <a:t>Escala para ajustar la presión de parada del elemento a activar (actuador). Cuando la presión aumente por encima del valor ajustado en CUT OUT se detendrá.</a:t>
          </a:r>
          <a:endParaRPr lang="es-ES" sz="2200" dirty="0">
            <a:solidFill>
              <a:schemeClr val="tx1"/>
            </a:solidFill>
          </a:endParaRPr>
        </a:p>
      </dgm:t>
    </dgm:pt>
    <dgm:pt modelId="{C52FE80D-5A70-40C3-A850-7872E60CF24E}" type="parTrans" cxnId="{E5576E1F-79FF-4A3C-90AD-FB148518FA6E}">
      <dgm:prSet/>
      <dgm:spPr/>
      <dgm:t>
        <a:bodyPr/>
        <a:lstStyle/>
        <a:p>
          <a:endParaRPr lang="es-ES"/>
        </a:p>
      </dgm:t>
    </dgm:pt>
    <dgm:pt modelId="{396D2C74-FE6F-46F8-9585-114E4F6E8DDD}" type="sibTrans" cxnId="{E5576E1F-79FF-4A3C-90AD-FB148518FA6E}">
      <dgm:prSet/>
      <dgm:spPr/>
      <dgm:t>
        <a:bodyPr/>
        <a:lstStyle/>
        <a:p>
          <a:endParaRPr lang="es-ES"/>
        </a:p>
      </dgm:t>
    </dgm:pt>
    <dgm:pt modelId="{EC295E47-254F-492A-9C44-F1E4BDCBE3DC}">
      <dgm:prSet phldrT="[Texto]" custT="1"/>
      <dgm:spPr/>
      <dgm:t>
        <a:bodyPr/>
        <a:lstStyle/>
        <a:p>
          <a:r>
            <a:rPr lang="es-ES" sz="2200" b="1" dirty="0" smtClean="0"/>
            <a:t>DIFF: </a:t>
          </a:r>
          <a:r>
            <a:rPr lang="es-ES" sz="2200" dirty="0" smtClean="0"/>
            <a:t> </a:t>
          </a:r>
          <a:r>
            <a:rPr lang="es-ES" sz="2200" dirty="0" smtClean="0">
              <a:solidFill>
                <a:schemeClr val="tx1"/>
              </a:solidFill>
            </a:rPr>
            <a:t>El diferencial en el lado de la alta presión es fijo y tiene un valor constante dependiendo del fabricante y los requerimientos.</a:t>
          </a:r>
          <a:endParaRPr lang="es-ES" sz="2200" dirty="0">
            <a:solidFill>
              <a:schemeClr val="tx1"/>
            </a:solidFill>
          </a:endParaRPr>
        </a:p>
      </dgm:t>
    </dgm:pt>
    <dgm:pt modelId="{F567EEF8-F27D-4C40-86C6-31487B3D4FC3}" type="parTrans" cxnId="{AB9EE75B-34D2-4B99-A019-57C75AC5EC84}">
      <dgm:prSet/>
      <dgm:spPr/>
      <dgm:t>
        <a:bodyPr/>
        <a:lstStyle/>
        <a:p>
          <a:endParaRPr lang="es-ES"/>
        </a:p>
      </dgm:t>
    </dgm:pt>
    <dgm:pt modelId="{BD7C8AE9-BB9C-4963-9D2A-94F1835867EA}" type="sibTrans" cxnId="{AB9EE75B-34D2-4B99-A019-57C75AC5EC84}">
      <dgm:prSet/>
      <dgm:spPr/>
      <dgm:t>
        <a:bodyPr/>
        <a:lstStyle/>
        <a:p>
          <a:endParaRPr lang="es-ES"/>
        </a:p>
      </dgm:t>
    </dgm:pt>
    <dgm:pt modelId="{39F0E63E-39F7-41A3-B5CE-BFAA1E2FBEB3}" type="pres">
      <dgm:prSet presAssocID="{A5758237-B803-42A2-9F34-D042DA2D9507}" presName="outerComposite" presStyleCnt="0">
        <dgm:presLayoutVars>
          <dgm:chMax val="5"/>
          <dgm:dir/>
          <dgm:resizeHandles val="exact"/>
        </dgm:presLayoutVars>
      </dgm:prSet>
      <dgm:spPr/>
      <dgm:t>
        <a:bodyPr/>
        <a:lstStyle/>
        <a:p>
          <a:endParaRPr lang="es-ES"/>
        </a:p>
      </dgm:t>
    </dgm:pt>
    <dgm:pt modelId="{6938E4B5-B219-4E1A-AD4D-BB84ED41CA67}" type="pres">
      <dgm:prSet presAssocID="{A5758237-B803-42A2-9F34-D042DA2D9507}" presName="dummyMaxCanvas" presStyleCnt="0">
        <dgm:presLayoutVars/>
      </dgm:prSet>
      <dgm:spPr/>
    </dgm:pt>
    <dgm:pt modelId="{6AFDA040-4069-42B2-B14D-8436DB07EBA0}" type="pres">
      <dgm:prSet presAssocID="{A5758237-B803-42A2-9F34-D042DA2D9507}" presName="ThreeNodes_1" presStyleLbl="node1" presStyleIdx="0" presStyleCnt="3" custScaleX="117647">
        <dgm:presLayoutVars>
          <dgm:bulletEnabled val="1"/>
        </dgm:presLayoutVars>
      </dgm:prSet>
      <dgm:spPr/>
      <dgm:t>
        <a:bodyPr/>
        <a:lstStyle/>
        <a:p>
          <a:endParaRPr lang="es-ES"/>
        </a:p>
      </dgm:t>
    </dgm:pt>
    <dgm:pt modelId="{D05F2716-0CC2-4A5A-99EC-3F36E8FCBFBD}" type="pres">
      <dgm:prSet presAssocID="{A5758237-B803-42A2-9F34-D042DA2D9507}" presName="ThreeNodes_2" presStyleLbl="node1" presStyleIdx="1" presStyleCnt="3">
        <dgm:presLayoutVars>
          <dgm:bulletEnabled val="1"/>
        </dgm:presLayoutVars>
      </dgm:prSet>
      <dgm:spPr/>
      <dgm:t>
        <a:bodyPr/>
        <a:lstStyle/>
        <a:p>
          <a:endParaRPr lang="es-ES"/>
        </a:p>
      </dgm:t>
    </dgm:pt>
    <dgm:pt modelId="{B5BE38C4-6975-45E7-8DD6-B17AC0B76303}" type="pres">
      <dgm:prSet presAssocID="{A5758237-B803-42A2-9F34-D042DA2D9507}" presName="ThreeNodes_3" presStyleLbl="node1" presStyleIdx="2" presStyleCnt="3">
        <dgm:presLayoutVars>
          <dgm:bulletEnabled val="1"/>
        </dgm:presLayoutVars>
      </dgm:prSet>
      <dgm:spPr/>
      <dgm:t>
        <a:bodyPr/>
        <a:lstStyle/>
        <a:p>
          <a:endParaRPr lang="es-ES"/>
        </a:p>
      </dgm:t>
    </dgm:pt>
    <dgm:pt modelId="{EE90DE9A-F3F5-4BBD-98E4-0A2748C26F09}" type="pres">
      <dgm:prSet presAssocID="{A5758237-B803-42A2-9F34-D042DA2D9507}" presName="ThreeConn_1-2" presStyleLbl="fgAccFollowNode1" presStyleIdx="0" presStyleCnt="2">
        <dgm:presLayoutVars>
          <dgm:bulletEnabled val="1"/>
        </dgm:presLayoutVars>
      </dgm:prSet>
      <dgm:spPr/>
      <dgm:t>
        <a:bodyPr/>
        <a:lstStyle/>
        <a:p>
          <a:endParaRPr lang="es-ES"/>
        </a:p>
      </dgm:t>
    </dgm:pt>
    <dgm:pt modelId="{8EA09EA8-4E96-4BF1-8C54-1C9C52D4058A}" type="pres">
      <dgm:prSet presAssocID="{A5758237-B803-42A2-9F34-D042DA2D9507}" presName="ThreeConn_2-3" presStyleLbl="fgAccFollowNode1" presStyleIdx="1" presStyleCnt="2">
        <dgm:presLayoutVars>
          <dgm:bulletEnabled val="1"/>
        </dgm:presLayoutVars>
      </dgm:prSet>
      <dgm:spPr/>
      <dgm:t>
        <a:bodyPr/>
        <a:lstStyle/>
        <a:p>
          <a:endParaRPr lang="es-ES"/>
        </a:p>
      </dgm:t>
    </dgm:pt>
    <dgm:pt modelId="{56AC03D8-FB54-40A9-B912-F96C10C79784}" type="pres">
      <dgm:prSet presAssocID="{A5758237-B803-42A2-9F34-D042DA2D9507}" presName="ThreeNodes_1_text" presStyleLbl="node1" presStyleIdx="2" presStyleCnt="3">
        <dgm:presLayoutVars>
          <dgm:bulletEnabled val="1"/>
        </dgm:presLayoutVars>
      </dgm:prSet>
      <dgm:spPr/>
      <dgm:t>
        <a:bodyPr/>
        <a:lstStyle/>
        <a:p>
          <a:endParaRPr lang="es-ES"/>
        </a:p>
      </dgm:t>
    </dgm:pt>
    <dgm:pt modelId="{90403FF8-06F8-40BF-8C1D-B9DAF13BCAA5}" type="pres">
      <dgm:prSet presAssocID="{A5758237-B803-42A2-9F34-D042DA2D9507}" presName="ThreeNodes_2_text" presStyleLbl="node1" presStyleIdx="2" presStyleCnt="3">
        <dgm:presLayoutVars>
          <dgm:bulletEnabled val="1"/>
        </dgm:presLayoutVars>
      </dgm:prSet>
      <dgm:spPr/>
      <dgm:t>
        <a:bodyPr/>
        <a:lstStyle/>
        <a:p>
          <a:endParaRPr lang="es-ES"/>
        </a:p>
      </dgm:t>
    </dgm:pt>
    <dgm:pt modelId="{64A1E342-9E8A-433F-9ED5-E5C628490453}" type="pres">
      <dgm:prSet presAssocID="{A5758237-B803-42A2-9F34-D042DA2D9507}" presName="ThreeNodes_3_text" presStyleLbl="node1" presStyleIdx="2" presStyleCnt="3">
        <dgm:presLayoutVars>
          <dgm:bulletEnabled val="1"/>
        </dgm:presLayoutVars>
      </dgm:prSet>
      <dgm:spPr/>
      <dgm:t>
        <a:bodyPr/>
        <a:lstStyle/>
        <a:p>
          <a:endParaRPr lang="es-ES"/>
        </a:p>
      </dgm:t>
    </dgm:pt>
  </dgm:ptLst>
  <dgm:cxnLst>
    <dgm:cxn modelId="{7A7471A1-8A0B-40B2-9C61-6D9A6C3DA9CE}" type="presOf" srcId="{3CC190AA-E8E1-4051-84D2-74BFED1F3671}" destId="{56AC03D8-FB54-40A9-B912-F96C10C79784}" srcOrd="1" destOrd="0" presId="urn:microsoft.com/office/officeart/2005/8/layout/vProcess5"/>
    <dgm:cxn modelId="{8901BA70-E89E-425A-9A13-BAAA5C5B0051}" type="presOf" srcId="{396D2C74-FE6F-46F8-9585-114E4F6E8DDD}" destId="{8EA09EA8-4E96-4BF1-8C54-1C9C52D4058A}" srcOrd="0" destOrd="0" presId="urn:microsoft.com/office/officeart/2005/8/layout/vProcess5"/>
    <dgm:cxn modelId="{DE69C7C9-9741-4087-BE63-9605CE4ACCB2}" type="presOf" srcId="{49616E6D-8635-41D5-9E56-5119397AD808}" destId="{D05F2716-0CC2-4A5A-99EC-3F36E8FCBFBD}" srcOrd="0" destOrd="0" presId="urn:microsoft.com/office/officeart/2005/8/layout/vProcess5"/>
    <dgm:cxn modelId="{059F074F-90B2-4506-A8FB-43790BC3625C}" type="presOf" srcId="{A5758237-B803-42A2-9F34-D042DA2D9507}" destId="{39F0E63E-39F7-41A3-B5CE-BFAA1E2FBEB3}" srcOrd="0" destOrd="0" presId="urn:microsoft.com/office/officeart/2005/8/layout/vProcess5"/>
    <dgm:cxn modelId="{4C008331-523F-4F7B-A606-710AB1E3E338}" srcId="{A5758237-B803-42A2-9F34-D042DA2D9507}" destId="{3CC190AA-E8E1-4051-84D2-74BFED1F3671}" srcOrd="0" destOrd="0" parTransId="{3E960BBE-A60E-4EC1-A0D0-0B706701BC20}" sibTransId="{62279EFD-74CB-413C-890A-C022675A7229}"/>
    <dgm:cxn modelId="{E5576E1F-79FF-4A3C-90AD-FB148518FA6E}" srcId="{A5758237-B803-42A2-9F34-D042DA2D9507}" destId="{49616E6D-8635-41D5-9E56-5119397AD808}" srcOrd="1" destOrd="0" parTransId="{C52FE80D-5A70-40C3-A850-7872E60CF24E}" sibTransId="{396D2C74-FE6F-46F8-9585-114E4F6E8DDD}"/>
    <dgm:cxn modelId="{140437AA-4C65-4F9A-9693-E95C861EDB3F}" type="presOf" srcId="{62279EFD-74CB-413C-890A-C022675A7229}" destId="{EE90DE9A-F3F5-4BBD-98E4-0A2748C26F09}" srcOrd="0" destOrd="0" presId="urn:microsoft.com/office/officeart/2005/8/layout/vProcess5"/>
    <dgm:cxn modelId="{AB9EE75B-34D2-4B99-A019-57C75AC5EC84}" srcId="{A5758237-B803-42A2-9F34-D042DA2D9507}" destId="{EC295E47-254F-492A-9C44-F1E4BDCBE3DC}" srcOrd="2" destOrd="0" parTransId="{F567EEF8-F27D-4C40-86C6-31487B3D4FC3}" sibTransId="{BD7C8AE9-BB9C-4963-9D2A-94F1835867EA}"/>
    <dgm:cxn modelId="{A144AE1F-03AE-41D0-A7F5-8944C60A714F}" type="presOf" srcId="{EC295E47-254F-492A-9C44-F1E4BDCBE3DC}" destId="{64A1E342-9E8A-433F-9ED5-E5C628490453}" srcOrd="1" destOrd="0" presId="urn:microsoft.com/office/officeart/2005/8/layout/vProcess5"/>
    <dgm:cxn modelId="{9B338004-56A6-48B0-9DFB-40F836A835A1}" type="presOf" srcId="{EC295E47-254F-492A-9C44-F1E4BDCBE3DC}" destId="{B5BE38C4-6975-45E7-8DD6-B17AC0B76303}" srcOrd="0" destOrd="0" presId="urn:microsoft.com/office/officeart/2005/8/layout/vProcess5"/>
    <dgm:cxn modelId="{427F5FA7-AE3B-4C0F-B0F0-00C2F19D0924}" type="presOf" srcId="{49616E6D-8635-41D5-9E56-5119397AD808}" destId="{90403FF8-06F8-40BF-8C1D-B9DAF13BCAA5}" srcOrd="1" destOrd="0" presId="urn:microsoft.com/office/officeart/2005/8/layout/vProcess5"/>
    <dgm:cxn modelId="{88C28B1B-EFE6-4EB3-ADEC-E85245E32383}" type="presOf" srcId="{3CC190AA-E8E1-4051-84D2-74BFED1F3671}" destId="{6AFDA040-4069-42B2-B14D-8436DB07EBA0}" srcOrd="0" destOrd="0" presId="urn:microsoft.com/office/officeart/2005/8/layout/vProcess5"/>
    <dgm:cxn modelId="{E1071086-653D-41C6-B2AA-E93B0E8DF061}" type="presParOf" srcId="{39F0E63E-39F7-41A3-B5CE-BFAA1E2FBEB3}" destId="{6938E4B5-B219-4E1A-AD4D-BB84ED41CA67}" srcOrd="0" destOrd="0" presId="urn:microsoft.com/office/officeart/2005/8/layout/vProcess5"/>
    <dgm:cxn modelId="{444B1C59-80EE-4ADF-B7C0-CC23EEE13742}" type="presParOf" srcId="{39F0E63E-39F7-41A3-B5CE-BFAA1E2FBEB3}" destId="{6AFDA040-4069-42B2-B14D-8436DB07EBA0}" srcOrd="1" destOrd="0" presId="urn:microsoft.com/office/officeart/2005/8/layout/vProcess5"/>
    <dgm:cxn modelId="{AD6443AA-89E1-4A18-AB42-2023FB9FD2B6}" type="presParOf" srcId="{39F0E63E-39F7-41A3-B5CE-BFAA1E2FBEB3}" destId="{D05F2716-0CC2-4A5A-99EC-3F36E8FCBFBD}" srcOrd="2" destOrd="0" presId="urn:microsoft.com/office/officeart/2005/8/layout/vProcess5"/>
    <dgm:cxn modelId="{0334E309-1B5C-49C7-BB12-201F76FD2F9C}" type="presParOf" srcId="{39F0E63E-39F7-41A3-B5CE-BFAA1E2FBEB3}" destId="{B5BE38C4-6975-45E7-8DD6-B17AC0B76303}" srcOrd="3" destOrd="0" presId="urn:microsoft.com/office/officeart/2005/8/layout/vProcess5"/>
    <dgm:cxn modelId="{B5BBB00B-099F-4C81-A5A9-B368C685A192}" type="presParOf" srcId="{39F0E63E-39F7-41A3-B5CE-BFAA1E2FBEB3}" destId="{EE90DE9A-F3F5-4BBD-98E4-0A2748C26F09}" srcOrd="4" destOrd="0" presId="urn:microsoft.com/office/officeart/2005/8/layout/vProcess5"/>
    <dgm:cxn modelId="{3D91CE1E-CFB8-4230-B909-A9589CD62643}" type="presParOf" srcId="{39F0E63E-39F7-41A3-B5CE-BFAA1E2FBEB3}" destId="{8EA09EA8-4E96-4BF1-8C54-1C9C52D4058A}" srcOrd="5" destOrd="0" presId="urn:microsoft.com/office/officeart/2005/8/layout/vProcess5"/>
    <dgm:cxn modelId="{377604E2-D150-467F-B7A9-B953EDC5A423}" type="presParOf" srcId="{39F0E63E-39F7-41A3-B5CE-BFAA1E2FBEB3}" destId="{56AC03D8-FB54-40A9-B912-F96C10C79784}" srcOrd="6" destOrd="0" presId="urn:microsoft.com/office/officeart/2005/8/layout/vProcess5"/>
    <dgm:cxn modelId="{9592E971-F2C2-4216-8C8B-7074AAD5DEED}" type="presParOf" srcId="{39F0E63E-39F7-41A3-B5CE-BFAA1E2FBEB3}" destId="{90403FF8-06F8-40BF-8C1D-B9DAF13BCAA5}" srcOrd="7" destOrd="0" presId="urn:microsoft.com/office/officeart/2005/8/layout/vProcess5"/>
    <dgm:cxn modelId="{3486CD94-DCC9-45FE-8347-C0478D0A5441}" type="presParOf" srcId="{39F0E63E-39F7-41A3-B5CE-BFAA1E2FBEB3}" destId="{64A1E342-9E8A-433F-9ED5-E5C628490453}"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90F1EE-2E33-44EA-83E9-E64DC3FCA45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1920FF39-2E22-4309-841F-E51FF2C5E503}">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sz="2400" dirty="0" smtClean="0">
              <a:solidFill>
                <a:srgbClr val="002060"/>
              </a:solidFill>
            </a:rPr>
            <a:t>“McDonnell” consiste en un flotador, el cual actúa sobre un interruptor eléctrico que da un estado de activación o no.</a:t>
          </a:r>
          <a:endParaRPr lang="es-ES" sz="2400" dirty="0">
            <a:solidFill>
              <a:srgbClr val="002060"/>
            </a:solidFill>
          </a:endParaRPr>
        </a:p>
      </dgm:t>
    </dgm:pt>
    <dgm:pt modelId="{C81F2EAC-DCF1-40D4-8409-E5242C57C4A4}" type="parTrans" cxnId="{DA933553-02C9-4417-9FD9-E66DCB2D8A76}">
      <dgm:prSet/>
      <dgm:spPr/>
      <dgm:t>
        <a:bodyPr/>
        <a:lstStyle/>
        <a:p>
          <a:endParaRPr lang="es-ES"/>
        </a:p>
      </dgm:t>
    </dgm:pt>
    <dgm:pt modelId="{4CA77FE0-9147-4171-AB35-CBE77E05B2DF}" type="sibTrans" cxnId="{DA933553-02C9-4417-9FD9-E66DCB2D8A76}">
      <dgm:prSet/>
      <dgm:spPr/>
      <dgm:t>
        <a:bodyPr/>
        <a:lstStyle/>
        <a:p>
          <a:endParaRPr lang="es-ES"/>
        </a:p>
      </dgm:t>
    </dgm:pt>
    <dgm:pt modelId="{26F96A80-5269-4D02-8033-E66F018B80F5}">
      <dgm:prSet phldrT="[Texto]" custT="1"/>
      <dgm:spPr>
        <a:solidFill>
          <a:schemeClr val="bg1">
            <a:lumMod val="85000"/>
          </a:schemeClr>
        </a:solidFill>
      </dgm:spPr>
      <dgm:t>
        <a:bodyPr/>
        <a:lstStyle/>
        <a:p>
          <a:endParaRPr lang="es-ES" sz="1800" dirty="0" smtClean="0"/>
        </a:p>
        <a:p>
          <a:r>
            <a:rPr lang="es-EC" sz="2400" dirty="0" smtClean="0">
              <a:solidFill>
                <a:srgbClr val="002060"/>
              </a:solidFill>
            </a:rPr>
            <a:t>Conectado a un de nivel que permite la observación visual de la cantidad de agua que contiene la caldera los cuales están dotados de válvulas de cierre</a:t>
          </a:r>
          <a:endParaRPr lang="es-ES" sz="2400" dirty="0">
            <a:solidFill>
              <a:srgbClr val="002060"/>
            </a:solidFill>
          </a:endParaRPr>
        </a:p>
      </dgm:t>
    </dgm:pt>
    <dgm:pt modelId="{A86FD960-516D-4EB4-B441-2B022951A29E}" type="parTrans" cxnId="{57860F80-C0B5-4F74-9D37-395A8A00EEFB}">
      <dgm:prSet/>
      <dgm:spPr/>
      <dgm:t>
        <a:bodyPr/>
        <a:lstStyle/>
        <a:p>
          <a:endParaRPr lang="es-ES"/>
        </a:p>
      </dgm:t>
    </dgm:pt>
    <dgm:pt modelId="{F506D268-0C43-4532-BE3D-3E43E4695C67}" type="sibTrans" cxnId="{57860F80-C0B5-4F74-9D37-395A8A00EEFB}">
      <dgm:prSet/>
      <dgm:spPr/>
      <dgm:t>
        <a:bodyPr/>
        <a:lstStyle/>
        <a:p>
          <a:endParaRPr lang="es-ES"/>
        </a:p>
      </dgm:t>
    </dgm:pt>
    <dgm:pt modelId="{2DB7D92B-565E-40CE-AADD-CA84A7344CCB}">
      <dgm:prSet phldrT="[Texto]" custT="1"/>
      <dgm:spPr>
        <a:solidFill>
          <a:schemeClr val="bg1">
            <a:lumMod val="85000"/>
          </a:schemeClr>
        </a:solidFill>
      </dgm:spPr>
      <dgm:t>
        <a:bodyPr/>
        <a:lstStyle/>
        <a:p>
          <a:endParaRPr lang="es-ES" sz="1800" dirty="0" smtClean="0">
            <a:solidFill>
              <a:srgbClr val="002060"/>
            </a:solidFill>
          </a:endParaRPr>
        </a:p>
        <a:p>
          <a:r>
            <a:rPr lang="es-EC" sz="2400" dirty="0" smtClean="0">
              <a:solidFill>
                <a:srgbClr val="002060"/>
              </a:solidFill>
            </a:rPr>
            <a:t>El controlador McDonnell impedirá la activación de las resistencias eléctricas mientras no exista suficiente agua en la caldera.</a:t>
          </a:r>
          <a:endParaRPr lang="es-ES" sz="2400" dirty="0" smtClean="0">
            <a:solidFill>
              <a:srgbClr val="002060"/>
            </a:solidFill>
          </a:endParaRPr>
        </a:p>
        <a:p>
          <a:endParaRPr lang="es-ES" sz="1800" dirty="0"/>
        </a:p>
      </dgm:t>
    </dgm:pt>
    <dgm:pt modelId="{1AF5EDB6-87A2-4C23-A84D-F0B1016BF031}" type="parTrans" cxnId="{679741B4-598A-43DB-882B-D995DA8A7352}">
      <dgm:prSet/>
      <dgm:spPr/>
      <dgm:t>
        <a:bodyPr/>
        <a:lstStyle/>
        <a:p>
          <a:endParaRPr lang="es-ES"/>
        </a:p>
      </dgm:t>
    </dgm:pt>
    <dgm:pt modelId="{BE656DDF-7F4C-47FE-9A0B-90F3ED572136}" type="sibTrans" cxnId="{679741B4-598A-43DB-882B-D995DA8A7352}">
      <dgm:prSet/>
      <dgm:spPr/>
      <dgm:t>
        <a:bodyPr/>
        <a:lstStyle/>
        <a:p>
          <a:endParaRPr lang="es-ES"/>
        </a:p>
      </dgm:t>
    </dgm:pt>
    <dgm:pt modelId="{505A8599-B33C-4922-9D80-0C09AEEBB3EF}" type="pres">
      <dgm:prSet presAssocID="{4F90F1EE-2E33-44EA-83E9-E64DC3FCA45E}" presName="outerComposite" presStyleCnt="0">
        <dgm:presLayoutVars>
          <dgm:chMax val="5"/>
          <dgm:dir/>
          <dgm:resizeHandles val="exact"/>
        </dgm:presLayoutVars>
      </dgm:prSet>
      <dgm:spPr/>
      <dgm:t>
        <a:bodyPr/>
        <a:lstStyle/>
        <a:p>
          <a:endParaRPr lang="es-ES"/>
        </a:p>
      </dgm:t>
    </dgm:pt>
    <dgm:pt modelId="{EF452DFC-4441-486D-86E7-BA1F4C9A9A4C}" type="pres">
      <dgm:prSet presAssocID="{4F90F1EE-2E33-44EA-83E9-E64DC3FCA45E}" presName="dummyMaxCanvas" presStyleCnt="0">
        <dgm:presLayoutVars/>
      </dgm:prSet>
      <dgm:spPr/>
    </dgm:pt>
    <dgm:pt modelId="{2FA94F63-10C4-404E-AFAB-253CBCBE6598}" type="pres">
      <dgm:prSet presAssocID="{4F90F1EE-2E33-44EA-83E9-E64DC3FCA45E}" presName="ThreeNodes_1" presStyleLbl="node1" presStyleIdx="0" presStyleCnt="3" custScaleX="117647">
        <dgm:presLayoutVars>
          <dgm:bulletEnabled val="1"/>
        </dgm:presLayoutVars>
      </dgm:prSet>
      <dgm:spPr/>
      <dgm:t>
        <a:bodyPr/>
        <a:lstStyle/>
        <a:p>
          <a:endParaRPr lang="es-ES"/>
        </a:p>
      </dgm:t>
    </dgm:pt>
    <dgm:pt modelId="{B57CA397-8A1B-4FCB-9098-56A2C0F6B9BA}" type="pres">
      <dgm:prSet presAssocID="{4F90F1EE-2E33-44EA-83E9-E64DC3FCA45E}" presName="ThreeNodes_2" presStyleLbl="node1" presStyleIdx="1" presStyleCnt="3" custScaleX="102941">
        <dgm:presLayoutVars>
          <dgm:bulletEnabled val="1"/>
        </dgm:presLayoutVars>
      </dgm:prSet>
      <dgm:spPr/>
      <dgm:t>
        <a:bodyPr/>
        <a:lstStyle/>
        <a:p>
          <a:endParaRPr lang="es-ES"/>
        </a:p>
      </dgm:t>
    </dgm:pt>
    <dgm:pt modelId="{578FDFA3-00C6-444A-9799-2857BFBF95BA}" type="pres">
      <dgm:prSet presAssocID="{4F90F1EE-2E33-44EA-83E9-E64DC3FCA45E}" presName="ThreeNodes_3" presStyleLbl="node1" presStyleIdx="2" presStyleCnt="3" custScaleX="90588">
        <dgm:presLayoutVars>
          <dgm:bulletEnabled val="1"/>
        </dgm:presLayoutVars>
      </dgm:prSet>
      <dgm:spPr/>
      <dgm:t>
        <a:bodyPr/>
        <a:lstStyle/>
        <a:p>
          <a:endParaRPr lang="es-ES"/>
        </a:p>
      </dgm:t>
    </dgm:pt>
    <dgm:pt modelId="{EB2EDE05-24FA-4931-960F-D0128D40CB85}" type="pres">
      <dgm:prSet presAssocID="{4F90F1EE-2E33-44EA-83E9-E64DC3FCA45E}" presName="ThreeConn_1-2" presStyleLbl="fgAccFollowNode1" presStyleIdx="0" presStyleCnt="2">
        <dgm:presLayoutVars>
          <dgm:bulletEnabled val="1"/>
        </dgm:presLayoutVars>
      </dgm:prSet>
      <dgm:spPr/>
      <dgm:t>
        <a:bodyPr/>
        <a:lstStyle/>
        <a:p>
          <a:endParaRPr lang="es-ES"/>
        </a:p>
      </dgm:t>
    </dgm:pt>
    <dgm:pt modelId="{59B69EFE-8FC5-4891-A939-54F076A79A36}" type="pres">
      <dgm:prSet presAssocID="{4F90F1EE-2E33-44EA-83E9-E64DC3FCA45E}" presName="ThreeConn_2-3" presStyleLbl="fgAccFollowNode1" presStyleIdx="1" presStyleCnt="2">
        <dgm:presLayoutVars>
          <dgm:bulletEnabled val="1"/>
        </dgm:presLayoutVars>
      </dgm:prSet>
      <dgm:spPr/>
      <dgm:t>
        <a:bodyPr/>
        <a:lstStyle/>
        <a:p>
          <a:endParaRPr lang="es-ES"/>
        </a:p>
      </dgm:t>
    </dgm:pt>
    <dgm:pt modelId="{34ECAD9D-280E-498F-8DFB-EDA44265F5C2}" type="pres">
      <dgm:prSet presAssocID="{4F90F1EE-2E33-44EA-83E9-E64DC3FCA45E}" presName="ThreeNodes_1_text" presStyleLbl="node1" presStyleIdx="2" presStyleCnt="3">
        <dgm:presLayoutVars>
          <dgm:bulletEnabled val="1"/>
        </dgm:presLayoutVars>
      </dgm:prSet>
      <dgm:spPr/>
      <dgm:t>
        <a:bodyPr/>
        <a:lstStyle/>
        <a:p>
          <a:endParaRPr lang="es-ES"/>
        </a:p>
      </dgm:t>
    </dgm:pt>
    <dgm:pt modelId="{8291683F-0AA0-44E8-BCDA-E5525FAB5E0A}" type="pres">
      <dgm:prSet presAssocID="{4F90F1EE-2E33-44EA-83E9-E64DC3FCA45E}" presName="ThreeNodes_2_text" presStyleLbl="node1" presStyleIdx="2" presStyleCnt="3">
        <dgm:presLayoutVars>
          <dgm:bulletEnabled val="1"/>
        </dgm:presLayoutVars>
      </dgm:prSet>
      <dgm:spPr/>
      <dgm:t>
        <a:bodyPr/>
        <a:lstStyle/>
        <a:p>
          <a:endParaRPr lang="es-ES"/>
        </a:p>
      </dgm:t>
    </dgm:pt>
    <dgm:pt modelId="{C4AA234C-A53B-48D6-B802-04631F734DB8}" type="pres">
      <dgm:prSet presAssocID="{4F90F1EE-2E33-44EA-83E9-E64DC3FCA45E}" presName="ThreeNodes_3_text" presStyleLbl="node1" presStyleIdx="2" presStyleCnt="3">
        <dgm:presLayoutVars>
          <dgm:bulletEnabled val="1"/>
        </dgm:presLayoutVars>
      </dgm:prSet>
      <dgm:spPr/>
      <dgm:t>
        <a:bodyPr/>
        <a:lstStyle/>
        <a:p>
          <a:endParaRPr lang="es-ES"/>
        </a:p>
      </dgm:t>
    </dgm:pt>
  </dgm:ptLst>
  <dgm:cxnLst>
    <dgm:cxn modelId="{F36ACAB6-3101-4D13-9D05-F1C3A49AF61A}" type="presOf" srcId="{26F96A80-5269-4D02-8033-E66F018B80F5}" destId="{8291683F-0AA0-44E8-BCDA-E5525FAB5E0A}" srcOrd="1" destOrd="0" presId="urn:microsoft.com/office/officeart/2005/8/layout/vProcess5"/>
    <dgm:cxn modelId="{5C8620AC-7A29-4E94-B7D1-214A66DAFEC4}" type="presOf" srcId="{1920FF39-2E22-4309-841F-E51FF2C5E503}" destId="{2FA94F63-10C4-404E-AFAB-253CBCBE6598}" srcOrd="0" destOrd="0" presId="urn:microsoft.com/office/officeart/2005/8/layout/vProcess5"/>
    <dgm:cxn modelId="{477FE0E2-E580-4A51-AA66-B75BDC40139C}" type="presOf" srcId="{26F96A80-5269-4D02-8033-E66F018B80F5}" destId="{B57CA397-8A1B-4FCB-9098-56A2C0F6B9BA}" srcOrd="0" destOrd="0" presId="urn:microsoft.com/office/officeart/2005/8/layout/vProcess5"/>
    <dgm:cxn modelId="{57860F80-C0B5-4F74-9D37-395A8A00EEFB}" srcId="{4F90F1EE-2E33-44EA-83E9-E64DC3FCA45E}" destId="{26F96A80-5269-4D02-8033-E66F018B80F5}" srcOrd="1" destOrd="0" parTransId="{A86FD960-516D-4EB4-B441-2B022951A29E}" sibTransId="{F506D268-0C43-4532-BE3D-3E43E4695C67}"/>
    <dgm:cxn modelId="{A630F43D-18D2-4511-A8E7-8C1C6DA2214A}" type="presOf" srcId="{4F90F1EE-2E33-44EA-83E9-E64DC3FCA45E}" destId="{505A8599-B33C-4922-9D80-0C09AEEBB3EF}" srcOrd="0" destOrd="0" presId="urn:microsoft.com/office/officeart/2005/8/layout/vProcess5"/>
    <dgm:cxn modelId="{39562895-C5FA-435C-8C95-9A99EA5D423B}" type="presOf" srcId="{F506D268-0C43-4532-BE3D-3E43E4695C67}" destId="{59B69EFE-8FC5-4891-A939-54F076A79A36}" srcOrd="0" destOrd="0" presId="urn:microsoft.com/office/officeart/2005/8/layout/vProcess5"/>
    <dgm:cxn modelId="{A4088CAA-9F8E-4683-A69C-0BBC6692BDF4}" type="presOf" srcId="{2DB7D92B-565E-40CE-AADD-CA84A7344CCB}" destId="{C4AA234C-A53B-48D6-B802-04631F734DB8}" srcOrd="1" destOrd="0" presId="urn:microsoft.com/office/officeart/2005/8/layout/vProcess5"/>
    <dgm:cxn modelId="{679741B4-598A-43DB-882B-D995DA8A7352}" srcId="{4F90F1EE-2E33-44EA-83E9-E64DC3FCA45E}" destId="{2DB7D92B-565E-40CE-AADD-CA84A7344CCB}" srcOrd="2" destOrd="0" parTransId="{1AF5EDB6-87A2-4C23-A84D-F0B1016BF031}" sibTransId="{BE656DDF-7F4C-47FE-9A0B-90F3ED572136}"/>
    <dgm:cxn modelId="{B98666AB-1DD5-43D1-9F1E-4DF494EF74AD}" type="presOf" srcId="{4CA77FE0-9147-4171-AB35-CBE77E05B2DF}" destId="{EB2EDE05-24FA-4931-960F-D0128D40CB85}" srcOrd="0" destOrd="0" presId="urn:microsoft.com/office/officeart/2005/8/layout/vProcess5"/>
    <dgm:cxn modelId="{89180782-2BC2-4C46-A30B-CE26E9AB7AFE}" type="presOf" srcId="{2DB7D92B-565E-40CE-AADD-CA84A7344CCB}" destId="{578FDFA3-00C6-444A-9799-2857BFBF95BA}" srcOrd="0" destOrd="0" presId="urn:microsoft.com/office/officeart/2005/8/layout/vProcess5"/>
    <dgm:cxn modelId="{792C1136-28AC-44EE-8A84-54C17633A661}" type="presOf" srcId="{1920FF39-2E22-4309-841F-E51FF2C5E503}" destId="{34ECAD9D-280E-498F-8DFB-EDA44265F5C2}" srcOrd="1" destOrd="0" presId="urn:microsoft.com/office/officeart/2005/8/layout/vProcess5"/>
    <dgm:cxn modelId="{DA933553-02C9-4417-9FD9-E66DCB2D8A76}" srcId="{4F90F1EE-2E33-44EA-83E9-E64DC3FCA45E}" destId="{1920FF39-2E22-4309-841F-E51FF2C5E503}" srcOrd="0" destOrd="0" parTransId="{C81F2EAC-DCF1-40D4-8409-E5242C57C4A4}" sibTransId="{4CA77FE0-9147-4171-AB35-CBE77E05B2DF}"/>
    <dgm:cxn modelId="{56D619F3-DCDD-4127-AC31-5958D7E68FBC}" type="presParOf" srcId="{505A8599-B33C-4922-9D80-0C09AEEBB3EF}" destId="{EF452DFC-4441-486D-86E7-BA1F4C9A9A4C}" srcOrd="0" destOrd="0" presId="urn:microsoft.com/office/officeart/2005/8/layout/vProcess5"/>
    <dgm:cxn modelId="{F009D9B8-F50F-4CA3-A464-E6AA094AB417}" type="presParOf" srcId="{505A8599-B33C-4922-9D80-0C09AEEBB3EF}" destId="{2FA94F63-10C4-404E-AFAB-253CBCBE6598}" srcOrd="1" destOrd="0" presId="urn:microsoft.com/office/officeart/2005/8/layout/vProcess5"/>
    <dgm:cxn modelId="{EF3D4764-4A63-4EFA-BA10-1F22122A5ED4}" type="presParOf" srcId="{505A8599-B33C-4922-9D80-0C09AEEBB3EF}" destId="{B57CA397-8A1B-4FCB-9098-56A2C0F6B9BA}" srcOrd="2" destOrd="0" presId="urn:microsoft.com/office/officeart/2005/8/layout/vProcess5"/>
    <dgm:cxn modelId="{A6A6B414-998D-4022-A059-7F6D7B17CCF1}" type="presParOf" srcId="{505A8599-B33C-4922-9D80-0C09AEEBB3EF}" destId="{578FDFA3-00C6-444A-9799-2857BFBF95BA}" srcOrd="3" destOrd="0" presId="urn:microsoft.com/office/officeart/2005/8/layout/vProcess5"/>
    <dgm:cxn modelId="{1440F6BF-9AD5-40CD-A220-DE8147B9D617}" type="presParOf" srcId="{505A8599-B33C-4922-9D80-0C09AEEBB3EF}" destId="{EB2EDE05-24FA-4931-960F-D0128D40CB85}" srcOrd="4" destOrd="0" presId="urn:microsoft.com/office/officeart/2005/8/layout/vProcess5"/>
    <dgm:cxn modelId="{7FA0E120-3B2D-4B75-8FAC-6A80CB804729}" type="presParOf" srcId="{505A8599-B33C-4922-9D80-0C09AEEBB3EF}" destId="{59B69EFE-8FC5-4891-A939-54F076A79A36}" srcOrd="5" destOrd="0" presId="urn:microsoft.com/office/officeart/2005/8/layout/vProcess5"/>
    <dgm:cxn modelId="{E463E56B-E8C5-44B2-8DF0-65EC405AD2FD}" type="presParOf" srcId="{505A8599-B33C-4922-9D80-0C09AEEBB3EF}" destId="{34ECAD9D-280E-498F-8DFB-EDA44265F5C2}" srcOrd="6" destOrd="0" presId="urn:microsoft.com/office/officeart/2005/8/layout/vProcess5"/>
    <dgm:cxn modelId="{AEF83145-1766-4F61-986A-5B087BA38D07}" type="presParOf" srcId="{505A8599-B33C-4922-9D80-0C09AEEBB3EF}" destId="{8291683F-0AA0-44E8-BCDA-E5525FAB5E0A}" srcOrd="7" destOrd="0" presId="urn:microsoft.com/office/officeart/2005/8/layout/vProcess5"/>
    <dgm:cxn modelId="{F773BAED-5522-4266-BD84-37183ABA992B}" type="presParOf" srcId="{505A8599-B33C-4922-9D80-0C09AEEBB3EF}" destId="{C4AA234C-A53B-48D6-B802-04631F734DB8}" srcOrd="8" destOrd="0" presId="urn:microsoft.com/office/officeart/2005/8/layout/vProcess5"/>
  </dgm:cxnLst>
  <dgm:bg/>
  <dgm:whole>
    <a:ln>
      <a:solidFill>
        <a:schemeClr val="accent2"/>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B42FB5-5425-4B7A-845C-A18F6808A57B}">
      <dsp:nvSpPr>
        <dsp:cNvPr id="0" name=""/>
        <dsp:cNvSpPr/>
      </dsp:nvSpPr>
      <dsp:spPr>
        <a:xfrm rot="5400000">
          <a:off x="-155046" y="156108"/>
          <a:ext cx="1033642" cy="7235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dirty="0"/>
        </a:p>
      </dsp:txBody>
      <dsp:txXfrm rot="5400000">
        <a:off x="-155046" y="156108"/>
        <a:ext cx="1033642" cy="723549"/>
      </dsp:txXfrm>
    </dsp:sp>
    <dsp:sp modelId="{93B3DD76-D06A-4916-9A8F-F056EC5B4F1B}">
      <dsp:nvSpPr>
        <dsp:cNvPr id="0" name=""/>
        <dsp:cNvSpPr/>
      </dsp:nvSpPr>
      <dsp:spPr>
        <a:xfrm rot="5400000">
          <a:off x="3454841" y="-2730229"/>
          <a:ext cx="671867" cy="61344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C" sz="3700" kern="1200" dirty="0" smtClean="0"/>
            <a:t>Descripción Caldero</a:t>
          </a:r>
          <a:endParaRPr lang="es-ES" sz="3700" kern="1200" dirty="0"/>
        </a:p>
      </dsp:txBody>
      <dsp:txXfrm rot="5400000">
        <a:off x="3454841" y="-2730229"/>
        <a:ext cx="671867" cy="6134450"/>
      </dsp:txXfrm>
    </dsp:sp>
    <dsp:sp modelId="{A164D3C6-1183-4F3D-A3E2-8C60DBA5D692}">
      <dsp:nvSpPr>
        <dsp:cNvPr id="0" name=""/>
        <dsp:cNvSpPr/>
      </dsp:nvSpPr>
      <dsp:spPr>
        <a:xfrm rot="5400000">
          <a:off x="-155046" y="1071916"/>
          <a:ext cx="1033642" cy="7235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dirty="0"/>
        </a:p>
      </dsp:txBody>
      <dsp:txXfrm rot="5400000">
        <a:off x="-155046" y="1071916"/>
        <a:ext cx="1033642" cy="723549"/>
      </dsp:txXfrm>
    </dsp:sp>
    <dsp:sp modelId="{5C0CD0FE-9495-4265-B575-BD914C453EF3}">
      <dsp:nvSpPr>
        <dsp:cNvPr id="0" name=""/>
        <dsp:cNvSpPr/>
      </dsp:nvSpPr>
      <dsp:spPr>
        <a:xfrm rot="5400000">
          <a:off x="3454841" y="-1814421"/>
          <a:ext cx="671867" cy="61344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C" sz="3700" kern="1200" dirty="0" smtClean="0"/>
            <a:t>Diseño de Hardware</a:t>
          </a:r>
          <a:endParaRPr lang="es-ES" sz="3700" kern="1200" dirty="0"/>
        </a:p>
      </dsp:txBody>
      <dsp:txXfrm rot="5400000">
        <a:off x="3454841" y="-1814421"/>
        <a:ext cx="671867" cy="6134450"/>
      </dsp:txXfrm>
    </dsp:sp>
    <dsp:sp modelId="{8B0E35C1-43BA-4F64-B184-FF8E9194E041}">
      <dsp:nvSpPr>
        <dsp:cNvPr id="0" name=""/>
        <dsp:cNvSpPr/>
      </dsp:nvSpPr>
      <dsp:spPr>
        <a:xfrm rot="5400000">
          <a:off x="-155046" y="1987725"/>
          <a:ext cx="1033642" cy="7235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S" sz="2000" kern="1200" dirty="0"/>
        </a:p>
      </dsp:txBody>
      <dsp:txXfrm rot="5400000">
        <a:off x="-155046" y="1987725"/>
        <a:ext cx="1033642" cy="723549"/>
      </dsp:txXfrm>
    </dsp:sp>
    <dsp:sp modelId="{BB309743-1F8C-426C-A54B-816B89A045B9}">
      <dsp:nvSpPr>
        <dsp:cNvPr id="0" name=""/>
        <dsp:cNvSpPr/>
      </dsp:nvSpPr>
      <dsp:spPr>
        <a:xfrm rot="5400000">
          <a:off x="3454841" y="-900372"/>
          <a:ext cx="671867" cy="61344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C" sz="3700" kern="1200" dirty="0" smtClean="0"/>
            <a:t>Diseño de Software</a:t>
          </a:r>
          <a:endParaRPr lang="es-ES" sz="3700" kern="1200" dirty="0"/>
        </a:p>
      </dsp:txBody>
      <dsp:txXfrm rot="5400000">
        <a:off x="3454841" y="-900372"/>
        <a:ext cx="671867" cy="6134450"/>
      </dsp:txXfrm>
    </dsp:sp>
    <dsp:sp modelId="{63456A0C-01DC-4A87-B810-5087EA134B5C}">
      <dsp:nvSpPr>
        <dsp:cNvPr id="0" name=""/>
        <dsp:cNvSpPr/>
      </dsp:nvSpPr>
      <dsp:spPr>
        <a:xfrm rot="5400000">
          <a:off x="-155046" y="2903533"/>
          <a:ext cx="1033642" cy="7235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S" sz="2000" kern="1200" dirty="0"/>
        </a:p>
      </dsp:txBody>
      <dsp:txXfrm rot="5400000">
        <a:off x="-155046" y="2903533"/>
        <a:ext cx="1033642" cy="723549"/>
      </dsp:txXfrm>
    </dsp:sp>
    <dsp:sp modelId="{C01C479D-EE50-4A3E-8203-125F8C9E8BAC}">
      <dsp:nvSpPr>
        <dsp:cNvPr id="0" name=""/>
        <dsp:cNvSpPr/>
      </dsp:nvSpPr>
      <dsp:spPr>
        <a:xfrm rot="5400000">
          <a:off x="3454841" y="17195"/>
          <a:ext cx="671867" cy="61344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C" sz="3700" kern="1200" dirty="0" smtClean="0"/>
            <a:t>Implementación</a:t>
          </a:r>
          <a:endParaRPr lang="es-ES" sz="3700" kern="1200" dirty="0"/>
        </a:p>
      </dsp:txBody>
      <dsp:txXfrm rot="5400000">
        <a:off x="3454841" y="17195"/>
        <a:ext cx="671867" cy="6134450"/>
      </dsp:txXfrm>
    </dsp:sp>
    <dsp:sp modelId="{805C1465-88F0-4F09-89FA-A139F36F2F2A}">
      <dsp:nvSpPr>
        <dsp:cNvPr id="0" name=""/>
        <dsp:cNvSpPr/>
      </dsp:nvSpPr>
      <dsp:spPr>
        <a:xfrm rot="5400000">
          <a:off x="-155046" y="3819342"/>
          <a:ext cx="1033642" cy="7235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S" sz="2000" kern="1200" dirty="0"/>
        </a:p>
      </dsp:txBody>
      <dsp:txXfrm rot="5400000">
        <a:off x="-155046" y="3819342"/>
        <a:ext cx="1033642" cy="723549"/>
      </dsp:txXfrm>
    </dsp:sp>
    <dsp:sp modelId="{1043411E-223F-4D5F-99DF-A7938D035037}">
      <dsp:nvSpPr>
        <dsp:cNvPr id="0" name=""/>
        <dsp:cNvSpPr/>
      </dsp:nvSpPr>
      <dsp:spPr>
        <a:xfrm rot="5400000">
          <a:off x="3454841" y="900909"/>
          <a:ext cx="671867" cy="61344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C" sz="3700" kern="1200" dirty="0" smtClean="0"/>
            <a:t>Pruebas, Resultados</a:t>
          </a:r>
          <a:endParaRPr lang="es-ES" sz="3700" kern="1200" dirty="0"/>
        </a:p>
      </dsp:txBody>
      <dsp:txXfrm rot="5400000">
        <a:off x="3454841" y="900909"/>
        <a:ext cx="671867" cy="61344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E2879D-D853-4DF4-A9F4-77F012F283F9}">
      <dsp:nvSpPr>
        <dsp:cNvPr id="0" name=""/>
        <dsp:cNvSpPr/>
      </dsp:nvSpPr>
      <dsp:spPr>
        <a:xfrm rot="10800000">
          <a:off x="228607" y="1191"/>
          <a:ext cx="7315184" cy="117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149" tIns="106680" rIns="199136" bIns="106680" numCol="1" spcCol="1270" anchor="ctr" anchorCtr="0">
          <a:noAutofit/>
        </a:bodyPr>
        <a:lstStyle/>
        <a:p>
          <a:pPr lvl="0" algn="ctr" defTabSz="1244600">
            <a:lnSpc>
              <a:spcPct val="90000"/>
            </a:lnSpc>
            <a:spcBef>
              <a:spcPct val="0"/>
            </a:spcBef>
            <a:spcAft>
              <a:spcPct val="35000"/>
            </a:spcAft>
          </a:pPr>
          <a:r>
            <a:rPr lang="es-EC" sz="2800" kern="1200" dirty="0" smtClean="0"/>
            <a:t>Lograr una eficiencia energética que satisfaga la inversión técnica y económica del proyecto.</a:t>
          </a:r>
          <a:endParaRPr lang="es-ES" sz="2800" kern="1200" dirty="0"/>
        </a:p>
      </dsp:txBody>
      <dsp:txXfrm rot="10800000">
        <a:off x="228607" y="1191"/>
        <a:ext cx="7315184" cy="1177283"/>
      </dsp:txXfrm>
    </dsp:sp>
    <dsp:sp modelId="{EC6CAC98-B1E4-42F6-9C29-11C4A50CD59B}">
      <dsp:nvSpPr>
        <dsp:cNvPr id="0" name=""/>
        <dsp:cNvSpPr/>
      </dsp:nvSpPr>
      <dsp:spPr>
        <a:xfrm>
          <a:off x="0" y="2"/>
          <a:ext cx="1177283" cy="11772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B7A92-CC16-43D1-BF3C-0975BD58B6B3}">
      <dsp:nvSpPr>
        <dsp:cNvPr id="0" name=""/>
        <dsp:cNvSpPr/>
      </dsp:nvSpPr>
      <dsp:spPr>
        <a:xfrm rot="10800000">
          <a:off x="228607" y="1529902"/>
          <a:ext cx="7315184" cy="117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149" tIns="106680" rIns="199136" bIns="106680" numCol="1" spcCol="1270" anchor="ctr" anchorCtr="0">
          <a:noAutofit/>
        </a:bodyPr>
        <a:lstStyle/>
        <a:p>
          <a:pPr lvl="0" algn="ctr" defTabSz="1244600">
            <a:lnSpc>
              <a:spcPct val="90000"/>
            </a:lnSpc>
            <a:spcBef>
              <a:spcPct val="0"/>
            </a:spcBef>
            <a:spcAft>
              <a:spcPct val="35000"/>
            </a:spcAft>
          </a:pPr>
          <a:r>
            <a:rPr lang="es-EC" sz="2800" kern="1200" dirty="0" smtClean="0"/>
            <a:t>Diseñar un  sistema de control automático para los distintos servicios del caldero</a:t>
          </a:r>
          <a:endParaRPr lang="es-ES" sz="2800" kern="1200" dirty="0"/>
        </a:p>
      </dsp:txBody>
      <dsp:txXfrm rot="10800000">
        <a:off x="228607" y="1529902"/>
        <a:ext cx="7315184" cy="1177283"/>
      </dsp:txXfrm>
    </dsp:sp>
    <dsp:sp modelId="{01A93F2C-19FB-46C0-B5B0-5CA97C65DE9F}">
      <dsp:nvSpPr>
        <dsp:cNvPr id="0" name=""/>
        <dsp:cNvSpPr/>
      </dsp:nvSpPr>
      <dsp:spPr>
        <a:xfrm>
          <a:off x="0" y="1524004"/>
          <a:ext cx="1177283" cy="11772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BDDB54-2F3E-4AEB-907F-EE0A60F4D0E4}">
      <dsp:nvSpPr>
        <dsp:cNvPr id="0" name=""/>
        <dsp:cNvSpPr/>
      </dsp:nvSpPr>
      <dsp:spPr>
        <a:xfrm rot="10800000">
          <a:off x="228607" y="3058613"/>
          <a:ext cx="7315184" cy="117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149"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Manipular parámetros de configuración y programación del PLC S7-1200 y del Panel de Operador KTP-600 marca Siemens.</a:t>
          </a:r>
          <a:endParaRPr lang="es-ES" sz="2400" kern="1200" dirty="0"/>
        </a:p>
      </dsp:txBody>
      <dsp:txXfrm rot="10800000">
        <a:off x="228607" y="3058613"/>
        <a:ext cx="7315184" cy="1177283"/>
      </dsp:txXfrm>
    </dsp:sp>
    <dsp:sp modelId="{1EBC3646-7F82-4B06-A098-33D35E146288}">
      <dsp:nvSpPr>
        <dsp:cNvPr id="0" name=""/>
        <dsp:cNvSpPr/>
      </dsp:nvSpPr>
      <dsp:spPr>
        <a:xfrm>
          <a:off x="0" y="3048006"/>
          <a:ext cx="1177283" cy="11772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5785A-5CFD-4E14-9FC1-F58A79E9F540}">
      <dsp:nvSpPr>
        <dsp:cNvPr id="0" name=""/>
        <dsp:cNvSpPr/>
      </dsp:nvSpPr>
      <dsp:spPr>
        <a:xfrm rot="10800000">
          <a:off x="228607" y="4587325"/>
          <a:ext cx="7315184" cy="117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149" tIns="106680" rIns="199136" bIns="106680" numCol="1" spcCol="1270" anchor="ctr" anchorCtr="0">
          <a:noAutofit/>
        </a:bodyPr>
        <a:lstStyle/>
        <a:p>
          <a:pPr lvl="0" algn="ctr" defTabSz="1244600">
            <a:lnSpc>
              <a:spcPct val="90000"/>
            </a:lnSpc>
            <a:spcBef>
              <a:spcPct val="0"/>
            </a:spcBef>
            <a:spcAft>
              <a:spcPct val="35000"/>
            </a:spcAft>
          </a:pPr>
          <a:r>
            <a:rPr lang="es-EC" sz="2800" kern="1200" dirty="0" smtClean="0"/>
            <a:t>Generar vapor de alta y baja presión bajo normas de seguridad</a:t>
          </a:r>
          <a:endParaRPr lang="es-ES" sz="2800" kern="1200" dirty="0"/>
        </a:p>
      </dsp:txBody>
      <dsp:txXfrm rot="10800000">
        <a:off x="228607" y="4587325"/>
        <a:ext cx="7315184" cy="1177283"/>
      </dsp:txXfrm>
    </dsp:sp>
    <dsp:sp modelId="{5685D74D-7D54-44FC-BBF9-2B7E7AA226E3}">
      <dsp:nvSpPr>
        <dsp:cNvPr id="0" name=""/>
        <dsp:cNvSpPr/>
      </dsp:nvSpPr>
      <dsp:spPr>
        <a:xfrm>
          <a:off x="0" y="4571996"/>
          <a:ext cx="1177283" cy="11772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C35E5-ACC6-410D-BCD3-85752613AE0C}">
      <dsp:nvSpPr>
        <dsp:cNvPr id="0" name=""/>
        <dsp:cNvSpPr/>
      </dsp:nvSpPr>
      <dsp:spPr>
        <a:xfrm>
          <a:off x="10411" y="149207"/>
          <a:ext cx="1999783" cy="3206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Esterilización:</a:t>
          </a:r>
          <a:endParaRPr lang="es-ES" sz="3200" kern="1200" dirty="0"/>
        </a:p>
      </dsp:txBody>
      <dsp:txXfrm>
        <a:off x="10411" y="149207"/>
        <a:ext cx="1999783" cy="3206785"/>
      </dsp:txXfrm>
    </dsp:sp>
    <dsp:sp modelId="{A1ED193A-E6D2-416F-8D95-0624A0177C03}">
      <dsp:nvSpPr>
        <dsp:cNvPr id="0" name=""/>
        <dsp:cNvSpPr/>
      </dsp:nvSpPr>
      <dsp:spPr>
        <a:xfrm>
          <a:off x="2210173" y="1504626"/>
          <a:ext cx="423954" cy="49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dirty="0"/>
        </a:p>
      </dsp:txBody>
      <dsp:txXfrm>
        <a:off x="2210173" y="1504626"/>
        <a:ext cx="423954" cy="495946"/>
      </dsp:txXfrm>
    </dsp:sp>
    <dsp:sp modelId="{92115C60-014F-4CFD-B7C7-5B5551ACDCC3}">
      <dsp:nvSpPr>
        <dsp:cNvPr id="0" name=""/>
        <dsp:cNvSpPr/>
      </dsp:nvSpPr>
      <dsp:spPr>
        <a:xfrm>
          <a:off x="2810108" y="149207"/>
          <a:ext cx="1999783" cy="3206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Calentar  fluidos</a:t>
          </a:r>
          <a:endParaRPr lang="es-ES" sz="2800" kern="1200" dirty="0"/>
        </a:p>
      </dsp:txBody>
      <dsp:txXfrm>
        <a:off x="2810108" y="149207"/>
        <a:ext cx="1999783" cy="3206785"/>
      </dsp:txXfrm>
    </dsp:sp>
    <dsp:sp modelId="{3417A2BC-5001-41AA-8ABD-CDCBFD6AB8D2}">
      <dsp:nvSpPr>
        <dsp:cNvPr id="0" name=""/>
        <dsp:cNvSpPr/>
      </dsp:nvSpPr>
      <dsp:spPr>
        <a:xfrm>
          <a:off x="5009870" y="1504626"/>
          <a:ext cx="423954" cy="49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dirty="0"/>
        </a:p>
      </dsp:txBody>
      <dsp:txXfrm>
        <a:off x="5009870" y="1504626"/>
        <a:ext cx="423954" cy="495946"/>
      </dsp:txXfrm>
    </dsp:sp>
    <dsp:sp modelId="{8DD932CB-8FBD-4612-AB03-3A2DAA388DD1}">
      <dsp:nvSpPr>
        <dsp:cNvPr id="0" name=""/>
        <dsp:cNvSpPr/>
      </dsp:nvSpPr>
      <dsp:spPr>
        <a:xfrm>
          <a:off x="5609805" y="149207"/>
          <a:ext cx="1999783" cy="3206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2800" kern="1200" dirty="0" smtClean="0"/>
            <a:t>Generar electricidad (centrales termoeléctricas)</a:t>
          </a:r>
          <a:endParaRPr lang="es-ES" sz="2800" kern="1200" dirty="0"/>
        </a:p>
      </dsp:txBody>
      <dsp:txXfrm>
        <a:off x="5609805" y="149207"/>
        <a:ext cx="1999783" cy="32067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3999E3-6A23-4DD0-84FC-0E38F0B94DF6}">
      <dsp:nvSpPr>
        <dsp:cNvPr id="0" name=""/>
        <dsp:cNvSpPr/>
      </dsp:nvSpPr>
      <dsp:spPr>
        <a:xfrm>
          <a:off x="-105412" y="0"/>
          <a:ext cx="4800600" cy="48006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E8D40-9057-4D49-A4B7-267C13F2E02B}">
      <dsp:nvSpPr>
        <dsp:cNvPr id="0" name=""/>
        <dsp:cNvSpPr/>
      </dsp:nvSpPr>
      <dsp:spPr>
        <a:xfrm>
          <a:off x="105403" y="484374"/>
          <a:ext cx="7499358" cy="18967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kern="1200" dirty="0" smtClean="0"/>
            <a:t>La finalidad lograr que la mayor parte de la energía calórica generada se transfiera al medio líquido, logrando eficiencia energética</a:t>
          </a:r>
          <a:endParaRPr lang="es-ES" sz="3200" kern="1200" dirty="0"/>
        </a:p>
      </dsp:txBody>
      <dsp:txXfrm>
        <a:off x="105403" y="484374"/>
        <a:ext cx="7499358" cy="1896772"/>
      </dsp:txXfrm>
    </dsp:sp>
    <dsp:sp modelId="{454DBED2-7617-4710-9EB9-B890233127A0}">
      <dsp:nvSpPr>
        <dsp:cNvPr id="0" name=""/>
        <dsp:cNvSpPr/>
      </dsp:nvSpPr>
      <dsp:spPr>
        <a:xfrm>
          <a:off x="260362" y="2820585"/>
          <a:ext cx="6831345" cy="163627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s-EC" sz="3200" kern="1200" dirty="0" smtClean="0"/>
        </a:p>
        <a:p>
          <a:pPr lvl="0" algn="ctr" defTabSz="1422400">
            <a:lnSpc>
              <a:spcPct val="90000"/>
            </a:lnSpc>
            <a:spcBef>
              <a:spcPct val="0"/>
            </a:spcBef>
            <a:spcAft>
              <a:spcPct val="35000"/>
            </a:spcAft>
          </a:pPr>
          <a:r>
            <a:rPr lang="es-EC" sz="3200" kern="1200" dirty="0" smtClean="0"/>
            <a:t>Los medios más comunes mediante combustión (En alza: Mediante energía eléctrica)</a:t>
          </a:r>
          <a:endParaRPr lang="es-ES" sz="3200" kern="1200" dirty="0" smtClean="0"/>
        </a:p>
        <a:p>
          <a:pPr lvl="0" algn="ctr" defTabSz="1422400">
            <a:lnSpc>
              <a:spcPct val="90000"/>
            </a:lnSpc>
            <a:spcBef>
              <a:spcPct val="0"/>
            </a:spcBef>
            <a:spcAft>
              <a:spcPct val="35000"/>
            </a:spcAft>
          </a:pPr>
          <a:endParaRPr lang="es-ES" sz="2400" kern="1200" dirty="0"/>
        </a:p>
      </dsp:txBody>
      <dsp:txXfrm>
        <a:off x="260362" y="2820585"/>
        <a:ext cx="6831345" cy="163627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40187A-169D-4497-9ABB-A95DB24DAFF3}">
      <dsp:nvSpPr>
        <dsp:cNvPr id="0" name=""/>
        <dsp:cNvSpPr/>
      </dsp:nvSpPr>
      <dsp:spPr>
        <a:xfrm>
          <a:off x="609600" y="0"/>
          <a:ext cx="5943600" cy="5943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8A4D3-A5CF-4B1B-90F5-2A24EBE8D560}">
      <dsp:nvSpPr>
        <dsp:cNvPr id="0" name=""/>
        <dsp:cNvSpPr/>
      </dsp:nvSpPr>
      <dsp:spPr>
        <a:xfrm>
          <a:off x="995934" y="386334"/>
          <a:ext cx="2377440"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Caldero de 5HP (1HP = 746 Watts) transformando la potencia queda aproximadamente a 3735Watts = 3,74Kw</a:t>
          </a:r>
          <a:endParaRPr lang="es-ES" sz="1800" kern="1200" dirty="0"/>
        </a:p>
      </dsp:txBody>
      <dsp:txXfrm>
        <a:off x="995934" y="386334"/>
        <a:ext cx="2377440" cy="2377440"/>
      </dsp:txXfrm>
    </dsp:sp>
    <dsp:sp modelId="{7CD1E113-3C68-448B-94C3-C6B4546398FB}">
      <dsp:nvSpPr>
        <dsp:cNvPr id="0" name=""/>
        <dsp:cNvSpPr/>
      </dsp:nvSpPr>
      <dsp:spPr>
        <a:xfrm>
          <a:off x="3789426" y="386334"/>
          <a:ext cx="2377440"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Potencia de la resistencias de cobre a dimensionar para el caldero deberán ser de un mínimo de 3KW (watts). </a:t>
          </a:r>
          <a:endParaRPr lang="es-ES" sz="1800" kern="1200" dirty="0" smtClean="0"/>
        </a:p>
        <a:p>
          <a:pPr lvl="0" algn="ctr" defTabSz="800100">
            <a:lnSpc>
              <a:spcPct val="90000"/>
            </a:lnSpc>
            <a:spcBef>
              <a:spcPct val="0"/>
            </a:spcBef>
            <a:spcAft>
              <a:spcPct val="35000"/>
            </a:spcAft>
          </a:pPr>
          <a:endParaRPr lang="es-ES" sz="1800" kern="1200" dirty="0"/>
        </a:p>
      </dsp:txBody>
      <dsp:txXfrm>
        <a:off x="3789426" y="386334"/>
        <a:ext cx="2377440" cy="2377440"/>
      </dsp:txXfrm>
    </dsp:sp>
    <dsp:sp modelId="{E4549801-D8E8-43F2-A872-37E90F1728CB}">
      <dsp:nvSpPr>
        <dsp:cNvPr id="0" name=""/>
        <dsp:cNvSpPr/>
      </dsp:nvSpPr>
      <dsp:spPr>
        <a:xfrm>
          <a:off x="995934" y="3179826"/>
          <a:ext cx="2377440"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Potencias comunes 1,5Kw, 3Kw, 4,5Kw y 5,5Kw tanto para 110v, 220v y 440v o de mayor valor dependiendo material, tamaño.</a:t>
          </a:r>
          <a:endParaRPr lang="es-ES" sz="1800" kern="1200" dirty="0"/>
        </a:p>
      </dsp:txBody>
      <dsp:txXfrm>
        <a:off x="995934" y="3179826"/>
        <a:ext cx="2377440" cy="2377440"/>
      </dsp:txXfrm>
    </dsp:sp>
    <dsp:sp modelId="{B4FA4A7C-BEE7-4B26-8F9E-0F1101965B77}">
      <dsp:nvSpPr>
        <dsp:cNvPr id="0" name=""/>
        <dsp:cNvSpPr/>
      </dsp:nvSpPr>
      <dsp:spPr>
        <a:xfrm>
          <a:off x="3789426" y="3179826"/>
          <a:ext cx="2377440" cy="237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endParaRPr lang="es-ES" sz="1800" kern="1200" dirty="0" smtClean="0"/>
        </a:p>
        <a:p>
          <a:pPr lvl="0" algn="just" defTabSz="800100">
            <a:lnSpc>
              <a:spcPct val="90000"/>
            </a:lnSpc>
            <a:spcBef>
              <a:spcPct val="0"/>
            </a:spcBef>
            <a:spcAft>
              <a:spcPct val="35000"/>
            </a:spcAft>
          </a:pPr>
          <a:r>
            <a:rPr lang="es-EC" sz="1800" kern="1200" dirty="0" smtClean="0"/>
            <a:t>Recomendable para elementos calefactores no deban generar más allá de 75 watts por pulgada cuadrada.</a:t>
          </a:r>
          <a:endParaRPr lang="es-ES" sz="1800" kern="1200" dirty="0"/>
        </a:p>
      </dsp:txBody>
      <dsp:txXfrm>
        <a:off x="3789426" y="3179826"/>
        <a:ext cx="2377440" cy="23774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FDA040-4069-42B2-B14D-8436DB07EBA0}">
      <dsp:nvSpPr>
        <dsp:cNvPr id="0" name=""/>
        <dsp:cNvSpPr/>
      </dsp:nvSpPr>
      <dsp:spPr>
        <a:xfrm>
          <a:off x="-274319" y="0"/>
          <a:ext cx="7315196" cy="1920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b="1" kern="1200" dirty="0" smtClean="0"/>
            <a:t>CUT IN</a:t>
          </a:r>
          <a:r>
            <a:rPr lang="es-ES" sz="2200" b="1" kern="1200" dirty="0" smtClean="0"/>
            <a:t>: </a:t>
          </a:r>
          <a:r>
            <a:rPr lang="es-EC" sz="2200" kern="1200" dirty="0" smtClean="0">
              <a:solidFill>
                <a:schemeClr val="tx1"/>
              </a:solidFill>
            </a:rPr>
            <a:t>Escala</a:t>
          </a:r>
          <a:r>
            <a:rPr lang="es-ES" sz="2200" kern="1200" dirty="0" smtClean="0">
              <a:solidFill>
                <a:schemeClr val="tx1"/>
              </a:solidFill>
            </a:rPr>
            <a:t> para ajustar el accionamiento o puesta en marcha de un actuador y se activa cuando la presión sube por encima del valor ajustado en CUT-IN.</a:t>
          </a:r>
          <a:endParaRPr lang="es-ES" sz="2200" kern="1200" dirty="0">
            <a:solidFill>
              <a:schemeClr val="tx1"/>
            </a:solidFill>
          </a:endParaRPr>
        </a:p>
      </dsp:txBody>
      <dsp:txXfrm>
        <a:off x="-274319" y="0"/>
        <a:ext cx="5009779" cy="1920240"/>
      </dsp:txXfrm>
    </dsp:sp>
    <dsp:sp modelId="{D05F2716-0CC2-4A5A-99EC-3F36E8FCBFBD}">
      <dsp:nvSpPr>
        <dsp:cNvPr id="0" name=""/>
        <dsp:cNvSpPr/>
      </dsp:nvSpPr>
      <dsp:spPr>
        <a:xfrm>
          <a:off x="822959" y="2240280"/>
          <a:ext cx="6217920" cy="1920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b="1" kern="1200" dirty="0" smtClean="0"/>
            <a:t>CUT OUT: </a:t>
          </a:r>
          <a:r>
            <a:rPr lang="es-ES" sz="2200" kern="1200" dirty="0" smtClean="0">
              <a:solidFill>
                <a:schemeClr val="tx1"/>
              </a:solidFill>
            </a:rPr>
            <a:t>Escala para ajustar la presión de parada del elemento a activar (actuador). Cuando la presión aumente por encima del valor ajustado en CUT OUT se detendrá.</a:t>
          </a:r>
          <a:endParaRPr lang="es-ES" sz="2200" kern="1200" dirty="0">
            <a:solidFill>
              <a:schemeClr val="tx1"/>
            </a:solidFill>
          </a:endParaRPr>
        </a:p>
      </dsp:txBody>
      <dsp:txXfrm>
        <a:off x="822959" y="2240280"/>
        <a:ext cx="4421123" cy="1920240"/>
      </dsp:txXfrm>
    </dsp:sp>
    <dsp:sp modelId="{B5BE38C4-6975-45E7-8DD6-B17AC0B76303}">
      <dsp:nvSpPr>
        <dsp:cNvPr id="0" name=""/>
        <dsp:cNvSpPr/>
      </dsp:nvSpPr>
      <dsp:spPr>
        <a:xfrm>
          <a:off x="1371599" y="4480560"/>
          <a:ext cx="6217920" cy="1920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b="1" kern="1200" dirty="0" smtClean="0"/>
            <a:t>DIFF: </a:t>
          </a:r>
          <a:r>
            <a:rPr lang="es-ES" sz="2200" kern="1200" dirty="0" smtClean="0"/>
            <a:t> </a:t>
          </a:r>
          <a:r>
            <a:rPr lang="es-ES" sz="2200" kern="1200" dirty="0" smtClean="0">
              <a:solidFill>
                <a:schemeClr val="tx1"/>
              </a:solidFill>
            </a:rPr>
            <a:t>El diferencial en el lado de la alta presión es fijo y tiene un valor constante dependiendo del fabricante y los requerimientos.</a:t>
          </a:r>
          <a:endParaRPr lang="es-ES" sz="2200" kern="1200" dirty="0">
            <a:solidFill>
              <a:schemeClr val="tx1"/>
            </a:solidFill>
          </a:endParaRPr>
        </a:p>
      </dsp:txBody>
      <dsp:txXfrm>
        <a:off x="1371599" y="4480560"/>
        <a:ext cx="4421123" cy="1920240"/>
      </dsp:txXfrm>
    </dsp:sp>
    <dsp:sp modelId="{EE90DE9A-F3F5-4BBD-98E4-0A2748C26F09}">
      <dsp:nvSpPr>
        <dsp:cNvPr id="0" name=""/>
        <dsp:cNvSpPr/>
      </dsp:nvSpPr>
      <dsp:spPr>
        <a:xfrm>
          <a:off x="5244083" y="1456182"/>
          <a:ext cx="1248156" cy="12481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244083" y="1456182"/>
        <a:ext cx="1248156" cy="1248156"/>
      </dsp:txXfrm>
    </dsp:sp>
    <dsp:sp modelId="{8EA09EA8-4E96-4BF1-8C54-1C9C52D4058A}">
      <dsp:nvSpPr>
        <dsp:cNvPr id="0" name=""/>
        <dsp:cNvSpPr/>
      </dsp:nvSpPr>
      <dsp:spPr>
        <a:xfrm>
          <a:off x="5792723" y="3683660"/>
          <a:ext cx="1248156" cy="12481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792723" y="3683660"/>
        <a:ext cx="1248156" cy="124815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94F63-10C4-404E-AFAB-253CBCBE6598}">
      <dsp:nvSpPr>
        <dsp:cNvPr id="0" name=""/>
        <dsp:cNvSpPr/>
      </dsp:nvSpPr>
      <dsp:spPr>
        <a:xfrm>
          <a:off x="-285749" y="0"/>
          <a:ext cx="7619996" cy="1638300"/>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rgbClr val="002060"/>
              </a:solidFill>
            </a:rPr>
            <a:t>“McDonnell” consiste en un flotador, el cual actúa sobre un interruptor eléctrico que da un estado de activación o no.</a:t>
          </a:r>
          <a:endParaRPr lang="es-ES" sz="2400" kern="1200" dirty="0">
            <a:solidFill>
              <a:srgbClr val="002060"/>
            </a:solidFill>
          </a:endParaRPr>
        </a:p>
      </dsp:txBody>
      <dsp:txXfrm>
        <a:off x="-285749" y="0"/>
        <a:ext cx="5653073" cy="1638300"/>
      </dsp:txXfrm>
    </dsp:sp>
    <dsp:sp modelId="{B57CA397-8A1B-4FCB-9098-56A2C0F6B9BA}">
      <dsp:nvSpPr>
        <dsp:cNvPr id="0" name=""/>
        <dsp:cNvSpPr/>
      </dsp:nvSpPr>
      <dsp:spPr>
        <a:xfrm>
          <a:off x="762004" y="1911350"/>
          <a:ext cx="6667488" cy="163830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ES" sz="1800" kern="1200" dirty="0" smtClean="0"/>
        </a:p>
        <a:p>
          <a:pPr lvl="0" algn="l" defTabSz="800100">
            <a:lnSpc>
              <a:spcPct val="90000"/>
            </a:lnSpc>
            <a:spcBef>
              <a:spcPct val="0"/>
            </a:spcBef>
            <a:spcAft>
              <a:spcPct val="35000"/>
            </a:spcAft>
          </a:pPr>
          <a:r>
            <a:rPr lang="es-EC" sz="2400" kern="1200" dirty="0" smtClean="0">
              <a:solidFill>
                <a:srgbClr val="002060"/>
              </a:solidFill>
            </a:rPr>
            <a:t>Conectado a un de nivel que permite la observación visual de la cantidad de agua que contiene la caldera los cuales están dotados de válvulas de cierre</a:t>
          </a:r>
          <a:endParaRPr lang="es-ES" sz="2400" kern="1200" dirty="0">
            <a:solidFill>
              <a:srgbClr val="002060"/>
            </a:solidFill>
          </a:endParaRPr>
        </a:p>
      </dsp:txBody>
      <dsp:txXfrm>
        <a:off x="762004" y="1911350"/>
        <a:ext cx="4982967" cy="1638300"/>
      </dsp:txXfrm>
    </dsp:sp>
    <dsp:sp modelId="{578FDFA3-00C6-444A-9799-2857BFBF95BA}">
      <dsp:nvSpPr>
        <dsp:cNvPr id="0" name=""/>
        <dsp:cNvSpPr/>
      </dsp:nvSpPr>
      <dsp:spPr>
        <a:xfrm>
          <a:off x="1733556" y="3822700"/>
          <a:ext cx="5867384" cy="163830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ES" sz="1800" kern="1200" dirty="0" smtClean="0">
            <a:solidFill>
              <a:srgbClr val="002060"/>
            </a:solidFill>
          </a:endParaRPr>
        </a:p>
        <a:p>
          <a:pPr lvl="0" algn="l" defTabSz="800100">
            <a:lnSpc>
              <a:spcPct val="90000"/>
            </a:lnSpc>
            <a:spcBef>
              <a:spcPct val="0"/>
            </a:spcBef>
            <a:spcAft>
              <a:spcPct val="35000"/>
            </a:spcAft>
          </a:pPr>
          <a:r>
            <a:rPr lang="es-EC" sz="2400" kern="1200" dirty="0" smtClean="0">
              <a:solidFill>
                <a:srgbClr val="002060"/>
              </a:solidFill>
            </a:rPr>
            <a:t>El controlador McDonnell impedirá la activación de las resistencias eléctricas mientras no exista suficiente agua en la caldera.</a:t>
          </a:r>
          <a:endParaRPr lang="es-ES" sz="2400" kern="1200" dirty="0" smtClean="0">
            <a:solidFill>
              <a:srgbClr val="002060"/>
            </a:solidFill>
          </a:endParaRPr>
        </a:p>
        <a:p>
          <a:pPr lvl="0" algn="l" defTabSz="800100">
            <a:lnSpc>
              <a:spcPct val="90000"/>
            </a:lnSpc>
            <a:spcBef>
              <a:spcPct val="0"/>
            </a:spcBef>
            <a:spcAft>
              <a:spcPct val="35000"/>
            </a:spcAft>
          </a:pPr>
          <a:endParaRPr lang="es-ES" sz="1800" kern="1200" dirty="0"/>
        </a:p>
      </dsp:txBody>
      <dsp:txXfrm>
        <a:off x="1733556" y="3822700"/>
        <a:ext cx="4385007" cy="1638300"/>
      </dsp:txXfrm>
    </dsp:sp>
    <dsp:sp modelId="{EB2EDE05-24FA-4931-960F-D0128D40CB85}">
      <dsp:nvSpPr>
        <dsp:cNvPr id="0" name=""/>
        <dsp:cNvSpPr/>
      </dsp:nvSpPr>
      <dsp:spPr>
        <a:xfrm>
          <a:off x="5697854" y="1242377"/>
          <a:ext cx="1064895" cy="1064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697854" y="1242377"/>
        <a:ext cx="1064895" cy="1064895"/>
      </dsp:txXfrm>
    </dsp:sp>
    <dsp:sp modelId="{59B69EFE-8FC5-4891-A939-54F076A79A36}">
      <dsp:nvSpPr>
        <dsp:cNvPr id="0" name=""/>
        <dsp:cNvSpPr/>
      </dsp:nvSpPr>
      <dsp:spPr>
        <a:xfrm>
          <a:off x="6269354" y="3142805"/>
          <a:ext cx="1064895" cy="1064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269354" y="3142805"/>
        <a:ext cx="1064895" cy="10648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A1C9B-F506-4F73-8508-A966D6CD0EB0}" type="datetimeFigureOut">
              <a:rPr lang="es-ES" smtClean="0"/>
              <a:pPr/>
              <a:t>07/09/2012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AF3EC-8B02-4FCF-A91E-4F392FC72FC7}"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3884537-30B1-4101-80A9-B704A0EF6935}"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D07D75F-7093-4889-874F-561C3F7EA149}" type="datetimeFigureOut">
              <a:rPr lang="es-ES" smtClean="0"/>
              <a:pPr/>
              <a:t>07/09/2012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A3884537-30B1-4101-80A9-B704A0EF6935}" type="slidenum">
              <a:rPr lang="es-ES" smtClean="0"/>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07D75F-7093-4889-874F-561C3F7EA149}" type="datetimeFigureOut">
              <a:rPr lang="es-ES" smtClean="0"/>
              <a:pPr/>
              <a:t>07/09/2012</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884537-30B1-4101-80A9-B704A0EF6935}" type="slidenum">
              <a:rPr lang="es-ES" smtClean="0"/>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8 Rectángulo"/>
          <p:cNvSpPr/>
          <p:nvPr/>
        </p:nvSpPr>
        <p:spPr>
          <a:xfrm>
            <a:off x="533400" y="990600"/>
            <a:ext cx="8305800" cy="230832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s-ES" sz="3600" cap="none" spc="50" dirty="0" smtClean="0">
                <a:ln w="12700" cmpd="sng">
                  <a:solidFill>
                    <a:srgbClr val="FF0000"/>
                  </a:solidFill>
                  <a:prstDash val="solid"/>
                </a:ln>
                <a:solidFill>
                  <a:schemeClr val="bg1"/>
                </a:solidFill>
                <a:effectLst>
                  <a:glow rad="53100">
                    <a:schemeClr val="accent6">
                      <a:satMod val="180000"/>
                      <a:alpha val="30000"/>
                    </a:schemeClr>
                  </a:glow>
                </a:effectLst>
                <a:latin typeface="Corbel" pitchFamily="34" charset="0"/>
              </a:rPr>
              <a:t>Dise</a:t>
            </a:r>
            <a:r>
              <a:rPr lang="es-EC" sz="3600" spc="50" dirty="0" smtClean="0">
                <a:ln w="12700" cmpd="sng">
                  <a:solidFill>
                    <a:srgbClr val="FF0000"/>
                  </a:solidFill>
                  <a:prstDash val="solid"/>
                </a:ln>
                <a:solidFill>
                  <a:schemeClr val="bg1"/>
                </a:solidFill>
                <a:effectLst>
                  <a:glow rad="53100">
                    <a:schemeClr val="accent6">
                      <a:satMod val="180000"/>
                      <a:alpha val="30000"/>
                    </a:schemeClr>
                  </a:glow>
                </a:effectLst>
                <a:latin typeface="Corbel" pitchFamily="34" charset="0"/>
              </a:rPr>
              <a:t>ño e Implementación de un Sistema de Automatización y Control de un Caldero Industrial de Vapor Saturado para Construcciones  Mecánicas S.A</a:t>
            </a:r>
            <a:endParaRPr lang="es-ES" sz="3600" cap="none" spc="50" dirty="0">
              <a:ln w="12700" cmpd="sng">
                <a:solidFill>
                  <a:srgbClr val="FF0000"/>
                </a:solidFill>
                <a:prstDash val="solid"/>
              </a:ln>
              <a:solidFill>
                <a:schemeClr val="bg1"/>
              </a:solidFill>
              <a:effectLst>
                <a:glow rad="53100">
                  <a:schemeClr val="accent6">
                    <a:satMod val="180000"/>
                    <a:alpha val="30000"/>
                  </a:schemeClr>
                </a:glow>
              </a:effectLst>
              <a:latin typeface="Corbel" pitchFamily="34" charset="0"/>
            </a:endParaRPr>
          </a:p>
        </p:txBody>
      </p:sp>
      <p:sp>
        <p:nvSpPr>
          <p:cNvPr id="10" name="9 Rectángulo"/>
          <p:cNvSpPr/>
          <p:nvPr/>
        </p:nvSpPr>
        <p:spPr>
          <a:xfrm>
            <a:off x="1143000" y="4724400"/>
            <a:ext cx="6734728" cy="1200329"/>
          </a:xfrm>
          <a:prstGeom prst="rect">
            <a:avLst/>
          </a:prstGeom>
          <a:noFill/>
        </p:spPr>
        <p:txBody>
          <a:bodyPr wrap="none" lIns="91440" tIns="45720" rIns="91440" bIns="45720">
            <a:spAutoFit/>
          </a:bodyPr>
          <a:lstStyle/>
          <a:p>
            <a:pPr algn="ct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Roberto Felipe Proa</a:t>
            </a:r>
            <a:r>
              <a:rPr lang="es-EC"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ñ</a:t>
            </a: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 Guevara</a:t>
            </a:r>
          </a:p>
          <a:p>
            <a:pPr algn="ctr"/>
            <a:r>
              <a:rPr lang="es-EC"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Christian Paul Lugmaña Raimundo</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3593" b="2499"/>
          <a:stretch>
            <a:fillRect/>
          </a:stretch>
        </p:blipFill>
        <p:spPr bwMode="auto">
          <a:xfrm>
            <a:off x="1219200" y="457200"/>
            <a:ext cx="6477000" cy="4800600"/>
          </a:xfrm>
          <a:prstGeom prst="rect">
            <a:avLst/>
          </a:prstGeom>
          <a:noFill/>
          <a:ln w="9525">
            <a:noFill/>
            <a:miter lim="800000"/>
            <a:headEnd/>
            <a:tailEnd/>
          </a:ln>
        </p:spPr>
      </p:pic>
      <p:sp>
        <p:nvSpPr>
          <p:cNvPr id="5" name="4 CuadroTexto"/>
          <p:cNvSpPr txBox="1"/>
          <p:nvPr/>
        </p:nvSpPr>
        <p:spPr>
          <a:xfrm>
            <a:off x="1447800" y="5334000"/>
            <a:ext cx="6705600" cy="954107"/>
          </a:xfrm>
          <a:prstGeom prst="rect">
            <a:avLst/>
          </a:prstGeom>
          <a:noFill/>
        </p:spPr>
        <p:txBody>
          <a:bodyPr wrap="square" rtlCol="0">
            <a:spAutoFit/>
          </a:bodyPr>
          <a:lstStyle/>
          <a:p>
            <a:r>
              <a:rPr lang="en-US" sz="2800" dirty="0" smtClean="0"/>
              <a:t>Interior de un Caldero para generar Vapor Saturado</a:t>
            </a:r>
            <a:endParaRPr lang="es-E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cstate="print"/>
          <a:srcRect r="7519" b="7353"/>
          <a:stretch>
            <a:fillRect/>
          </a:stretch>
        </p:blipFill>
        <p:spPr bwMode="auto">
          <a:xfrm>
            <a:off x="1295400" y="457200"/>
            <a:ext cx="7239000" cy="4800600"/>
          </a:xfrm>
          <a:prstGeom prst="rect">
            <a:avLst/>
          </a:prstGeom>
          <a:noFill/>
          <a:ln w="9525">
            <a:noFill/>
            <a:miter lim="800000"/>
            <a:headEnd/>
            <a:tailEnd/>
          </a:ln>
        </p:spPr>
      </p:pic>
      <p:sp>
        <p:nvSpPr>
          <p:cNvPr id="7" name="6 CuadroTexto"/>
          <p:cNvSpPr txBox="1"/>
          <p:nvPr/>
        </p:nvSpPr>
        <p:spPr>
          <a:xfrm>
            <a:off x="2286000" y="5410200"/>
            <a:ext cx="5867400" cy="646331"/>
          </a:xfrm>
          <a:prstGeom prst="rect">
            <a:avLst/>
          </a:prstGeom>
          <a:noFill/>
        </p:spPr>
        <p:txBody>
          <a:bodyPr wrap="square" rtlCol="0">
            <a:spAutoFit/>
          </a:bodyPr>
          <a:lstStyle/>
          <a:p>
            <a:r>
              <a:rPr lang="es-EC" b="1" dirty="0"/>
              <a:t>Tabla </a:t>
            </a:r>
            <a:r>
              <a:rPr lang="es-EC" b="1" dirty="0" smtClean="0"/>
              <a:t>. </a:t>
            </a:r>
            <a:r>
              <a:rPr lang="es-EC" b="1" dirty="0"/>
              <a:t>Vapor Saturado Tabla de Temperaturas</a:t>
            </a:r>
            <a:endParaRPr lang="es-ES" dirty="0"/>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52600" y="533400"/>
            <a:ext cx="6096000" cy="584775"/>
          </a:xfrm>
          <a:prstGeom prst="rect">
            <a:avLst/>
          </a:prstGeom>
          <a:noFill/>
        </p:spPr>
        <p:txBody>
          <a:bodyPr wrap="square" rtlCol="0">
            <a:spAutoFit/>
          </a:bodyPr>
          <a:lstStyle/>
          <a:p>
            <a:r>
              <a:rPr lang="en-US" sz="3200" dirty="0" smtClean="0"/>
              <a:t>Sistema de Ablandamiento de Agua</a:t>
            </a:r>
            <a:endParaRPr lang="es-ES" sz="3200" dirty="0"/>
          </a:p>
        </p:txBody>
      </p:sp>
      <p:sp>
        <p:nvSpPr>
          <p:cNvPr id="5" name="4 Cinta perforada"/>
          <p:cNvSpPr/>
          <p:nvPr/>
        </p:nvSpPr>
        <p:spPr>
          <a:xfrm>
            <a:off x="914400" y="1219200"/>
            <a:ext cx="7848600" cy="4800600"/>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C" sz="2400" dirty="0" smtClean="0">
                <a:solidFill>
                  <a:srgbClr val="002060"/>
                </a:solidFill>
              </a:rPr>
              <a:t>Quitar </a:t>
            </a:r>
            <a:r>
              <a:rPr lang="es-EC" sz="2400" dirty="0">
                <a:solidFill>
                  <a:srgbClr val="002060"/>
                </a:solidFill>
              </a:rPr>
              <a:t>las materias solubles y en suspensión</a:t>
            </a:r>
            <a:r>
              <a:rPr lang="es-EC" sz="2400" dirty="0" smtClean="0">
                <a:solidFill>
                  <a:srgbClr val="002060"/>
                </a:solidFill>
              </a:rPr>
              <a:t>.</a:t>
            </a:r>
            <a:endParaRPr lang="es-ES" sz="2400" dirty="0">
              <a:solidFill>
                <a:srgbClr val="002060"/>
              </a:solidFill>
            </a:endParaRPr>
          </a:p>
          <a:p>
            <a:pPr>
              <a:buFont typeface="Arial" pitchFamily="34" charset="0"/>
              <a:buChar char="•"/>
            </a:pPr>
            <a:r>
              <a:rPr lang="es-EC" sz="2400" dirty="0" smtClean="0">
                <a:solidFill>
                  <a:srgbClr val="002060"/>
                </a:solidFill>
              </a:rPr>
              <a:t>Reducir </a:t>
            </a:r>
            <a:r>
              <a:rPr lang="es-EC" sz="2400" dirty="0">
                <a:solidFill>
                  <a:srgbClr val="002060"/>
                </a:solidFill>
              </a:rPr>
              <a:t>los niveles de “dureza” de minerales, calcio, hierro y cal.</a:t>
            </a:r>
            <a:endParaRPr lang="es-ES" sz="2400" dirty="0">
              <a:solidFill>
                <a:srgbClr val="002060"/>
              </a:solidFill>
            </a:endParaRPr>
          </a:p>
          <a:p>
            <a:pPr>
              <a:buFont typeface="Arial" pitchFamily="34" charset="0"/>
              <a:buChar char="•"/>
            </a:pPr>
            <a:r>
              <a:rPr lang="es-EC" sz="2400" dirty="0" smtClean="0">
                <a:solidFill>
                  <a:srgbClr val="002060"/>
                </a:solidFill>
              </a:rPr>
              <a:t>Evitar </a:t>
            </a:r>
            <a:r>
              <a:rPr lang="es-EC" sz="2400" dirty="0">
                <a:solidFill>
                  <a:srgbClr val="002060"/>
                </a:solidFill>
              </a:rPr>
              <a:t>la formación de incrustaciones sobre las superficies de calentamiento del agua.</a:t>
            </a:r>
            <a:endParaRPr lang="es-ES" sz="2400" dirty="0">
              <a:solidFill>
                <a:srgbClr val="002060"/>
              </a:solidFill>
            </a:endParaRPr>
          </a:p>
          <a:p>
            <a:pPr>
              <a:buFont typeface="Arial" pitchFamily="34" charset="0"/>
              <a:buChar char="•"/>
            </a:pPr>
            <a:r>
              <a:rPr lang="es-EC" sz="2400" dirty="0" smtClean="0">
                <a:solidFill>
                  <a:srgbClr val="002060"/>
                </a:solidFill>
              </a:rPr>
              <a:t>Proteger </a:t>
            </a:r>
            <a:r>
              <a:rPr lang="es-EC" sz="2400" dirty="0">
                <a:solidFill>
                  <a:srgbClr val="002060"/>
                </a:solidFill>
              </a:rPr>
              <a:t>contra la corrosión los metales de las calderas, recuperadores </a:t>
            </a:r>
            <a:r>
              <a:rPr lang="es-EC" sz="2400" dirty="0" smtClean="0">
                <a:solidFill>
                  <a:srgbClr val="002060"/>
                </a:solidFill>
              </a:rPr>
              <a:t>y tuberías </a:t>
            </a:r>
            <a:r>
              <a:rPr lang="es-EC" sz="2400" dirty="0">
                <a:solidFill>
                  <a:srgbClr val="002060"/>
                </a:solidFill>
              </a:rPr>
              <a:t>de distribución </a:t>
            </a:r>
            <a:endParaRPr lang="es-ES" sz="2400" dirty="0">
              <a:solidFill>
                <a:srgbClr val="002060"/>
              </a:solidFill>
            </a:endParaRPr>
          </a:p>
          <a:p>
            <a:pPr algn="ct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r="1942"/>
          <a:stretch>
            <a:fillRect/>
          </a:stretch>
        </p:blipFill>
        <p:spPr bwMode="auto">
          <a:xfrm>
            <a:off x="762000" y="838200"/>
            <a:ext cx="8153400" cy="4648200"/>
          </a:xfrm>
          <a:prstGeom prst="rect">
            <a:avLst/>
          </a:prstGeom>
          <a:noFill/>
          <a:ln w="9525">
            <a:noFill/>
            <a:miter lim="800000"/>
            <a:headEnd/>
            <a:tailEnd/>
          </a:ln>
        </p:spPr>
      </p:pic>
      <p:sp>
        <p:nvSpPr>
          <p:cNvPr id="5" name="4 CuadroTexto"/>
          <p:cNvSpPr txBox="1"/>
          <p:nvPr/>
        </p:nvSpPr>
        <p:spPr>
          <a:xfrm>
            <a:off x="2819400" y="5638800"/>
            <a:ext cx="5334000" cy="369332"/>
          </a:xfrm>
          <a:prstGeom prst="rect">
            <a:avLst/>
          </a:prstGeom>
          <a:noFill/>
        </p:spPr>
        <p:txBody>
          <a:bodyPr wrap="square" rtlCol="0">
            <a:spAutoFit/>
          </a:bodyPr>
          <a:lstStyle/>
          <a:p>
            <a:r>
              <a:rPr lang="es-EC" dirty="0" smtClean="0"/>
              <a:t>Figura. Ciclo de Ablandamiento</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90600" y="914400"/>
          <a:ext cx="7696200" cy="5562600"/>
        </p:xfrm>
        <a:graphic>
          <a:graphicData uri="http://schemas.openxmlformats.org/drawingml/2006/table">
            <a:tbl>
              <a:tblPr/>
              <a:tblGrid>
                <a:gridCol w="3848100"/>
                <a:gridCol w="3848100"/>
              </a:tblGrid>
              <a:tr h="74168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Disposición de los fluidos: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Tubos de Agua (</a:t>
                      </a:r>
                      <a:r>
                        <a:rPr lang="es-EC" sz="1200" dirty="0" smtClean="0">
                          <a:solidFill>
                            <a:srgbClr val="000000"/>
                          </a:solidFill>
                          <a:latin typeface="Arial"/>
                          <a:ea typeface="Arial Unicode MS"/>
                          <a:cs typeface="Times New Roman"/>
                        </a:rPr>
                        <a:t>Acuo tubulares</a:t>
                      </a:r>
                      <a:r>
                        <a:rPr lang="es-EC" sz="1200" dirty="0">
                          <a:solidFill>
                            <a:srgbClr val="000000"/>
                          </a:solidFill>
                          <a:latin typeface="Arial"/>
                          <a:ea typeface="Arial Unicode MS"/>
                          <a:cs typeface="Times New Roman"/>
                        </a:rPr>
                        <a:t>), Tubos de </a:t>
                      </a:r>
                      <a:r>
                        <a:rPr lang="es-EC" sz="1200" dirty="0" smtClean="0">
                          <a:solidFill>
                            <a:srgbClr val="000000"/>
                          </a:solidFill>
                          <a:latin typeface="Arial"/>
                          <a:ea typeface="Arial Unicode MS"/>
                          <a:cs typeface="Times New Roman"/>
                        </a:rPr>
                        <a:t>Humo(Piro tubulares</a:t>
                      </a:r>
                      <a:r>
                        <a:rPr lang="es-EC" sz="1200" dirty="0">
                          <a:solidFill>
                            <a:srgbClr val="000000"/>
                          </a:solidFill>
                          <a:latin typeface="Arial"/>
                          <a:ea typeface="Arial Unicode MS"/>
                          <a:cs typeface="Times New Roman"/>
                        </a:rPr>
                        <a:t>)</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disposición del Tambor o Hervidor:</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Verticales, Horizontales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disposición de los Tubos: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Verticales, Horizontales, Inclinados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el numero de pasos: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Un paso, Dos pasos, Tres o más pasos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circulación del agua:</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Circulación Natural, asistida, forzada</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transmisión del Calor:</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De Convección, Radiación, Combinada</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36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el combustible empleado:</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De Carbón (Carbón Pulverizado), Combustibles Líquidos, Combustibles Gaseosos, Combustibles Gaseosos, Nucleares(Uranio Natural, enriquecido)</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presión de Trabajo:</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Baja Presión( menor a 20kg/cm²), De media presión (entre 20 y 64 kg/cm²), de alta presión (mayor a 64 kg/cm²)</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Por la clasificación de los Materiales:</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200" dirty="0">
                          <a:solidFill>
                            <a:srgbClr val="000000"/>
                          </a:solidFill>
                          <a:latin typeface="Arial"/>
                          <a:ea typeface="Arial Unicode MS"/>
                          <a:cs typeface="Times New Roman"/>
                        </a:rPr>
                        <a:t>Calderas de Fundición, de Acero.</a:t>
                      </a:r>
                      <a:endParaRPr lang="es-ES" sz="1100" dirty="0">
                        <a:solidFill>
                          <a:srgbClr val="000000"/>
                        </a:solidFill>
                        <a:latin typeface="Arial"/>
                        <a:ea typeface="Arial"/>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066800" y="0"/>
            <a:ext cx="7422609" cy="923330"/>
          </a:xfrm>
          <a:prstGeom prst="rect">
            <a:avLst/>
          </a:prstGeom>
          <a:noFill/>
        </p:spPr>
        <p:txBody>
          <a:bodyPr wrap="none" lIns="91440" tIns="45720" rIns="91440" bIns="45720">
            <a:spAutoFit/>
          </a:bodyPr>
          <a:lstStyle/>
          <a:p>
            <a:pPr algn="ctr"/>
            <a:r>
              <a:rPr lang="es-EC"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Clasificación Calderos</a:t>
            </a:r>
            <a:endParaRPr lang="es-E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143000" y="381000"/>
          <a:ext cx="7543799" cy="4724401"/>
        </p:xfrm>
        <a:graphic>
          <a:graphicData uri="http://schemas.openxmlformats.org/drawingml/2006/table">
            <a:tbl>
              <a:tblPr/>
              <a:tblGrid>
                <a:gridCol w="3015554"/>
                <a:gridCol w="1243748"/>
                <a:gridCol w="3284497"/>
              </a:tblGrid>
              <a:tr h="858982">
                <a:tc>
                  <a:txBody>
                    <a:bodyPr/>
                    <a:lstStyle/>
                    <a:p>
                      <a:pPr marL="0" marR="0" algn="ctr">
                        <a:lnSpc>
                          <a:spcPct val="150000"/>
                        </a:lnSpc>
                        <a:spcBef>
                          <a:spcPts val="0"/>
                        </a:spcBef>
                        <a:spcAft>
                          <a:spcPts val="0"/>
                        </a:spcAft>
                      </a:pPr>
                      <a:r>
                        <a:rPr lang="es-EC" sz="1200" b="1" dirty="0">
                          <a:solidFill>
                            <a:srgbClr val="000000"/>
                          </a:solidFill>
                          <a:latin typeface="Arial"/>
                          <a:ea typeface="Arial Unicode MS"/>
                          <a:cs typeface="Times New Roman"/>
                        </a:rPr>
                        <a:t>Tipo de Caldero</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1" dirty="0">
                          <a:solidFill>
                            <a:srgbClr val="000000"/>
                          </a:solidFill>
                          <a:latin typeface="Arial"/>
                          <a:ea typeface="Arial Unicode MS"/>
                          <a:cs typeface="Times New Roman"/>
                        </a:rPr>
                        <a:t>Capacidad BHP</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1" dirty="0">
                          <a:solidFill>
                            <a:srgbClr val="000000"/>
                          </a:solidFill>
                          <a:latin typeface="Arial"/>
                          <a:ea typeface="Arial Unicode MS"/>
                          <a:cs typeface="Times New Roman"/>
                        </a:rPr>
                        <a:t>Combustible</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982">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Calderos Piro tubulares Horizontales </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Arial Unicode MS"/>
                          <a:cs typeface="Times New Roman"/>
                        </a:rPr>
                        <a:t>20 – 500</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 Diesel, Bunker, Gas LPG, Combustibles Sólidos</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982">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Calderos Piro tubulares Verticales         </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Arial Unicode MS"/>
                          <a:cs typeface="Times New Roman"/>
                        </a:rPr>
                        <a:t>1 – 50</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 Diesel, Bunker, Gas LPG, Combustibles Sólidos</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Caldero Acuotubulares                        </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Arial Unicode MS"/>
                          <a:cs typeface="Times New Roman"/>
                        </a:rPr>
                        <a:t>500 – 1000</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 Diesel, Bunker, Gas LPG, </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Calderos Aceite Térmico                     </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Arial Unicode MS"/>
                          <a:cs typeface="Times New Roman"/>
                        </a:rPr>
                        <a:t>20 – 500</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Diesel, Bunker, Gas LPG</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982">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Calderos para baños de cajón y para agua caliente  </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Arial Unicode MS"/>
                          <a:cs typeface="Times New Roman"/>
                        </a:rPr>
                        <a:t>20 – 500</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Combustible: Diesel, Gas LPG</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Calderos Eléctricos</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Arial Unicode MS"/>
                          <a:cs typeface="Times New Roman"/>
                        </a:rPr>
                        <a:t>1 – 100</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200" dirty="0">
                          <a:solidFill>
                            <a:srgbClr val="000000"/>
                          </a:solidFill>
                          <a:latin typeface="Arial"/>
                          <a:ea typeface="Arial Unicode MS"/>
                          <a:cs typeface="Times New Roman"/>
                        </a:rPr>
                        <a:t>Suministro Eléctrico</a:t>
                      </a:r>
                      <a:endParaRPr lang="es-ES" sz="1100" dirty="0">
                        <a:solidFill>
                          <a:srgbClr val="000000"/>
                        </a:solidFill>
                        <a:latin typeface="Arial"/>
                        <a:ea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28230">
            <a:off x="749648" y="3100183"/>
            <a:ext cx="8275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Dise</a:t>
            </a:r>
            <a:r>
              <a:rPr lang="es-EC"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ño</a:t>
            </a:r>
            <a:r>
              <a:rPr lang="es-EC"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 Hardware</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14474" t="6053" r="10855" b="3947"/>
          <a:stretch>
            <a:fillRect/>
          </a:stretch>
        </p:blipFill>
        <p:spPr bwMode="auto">
          <a:xfrm>
            <a:off x="762000" y="533400"/>
            <a:ext cx="8001000" cy="609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685800" y="304800"/>
            <a:ext cx="8153400" cy="1828800"/>
          </a:xfrm>
          <a:prstGeom prst="rect">
            <a:avLst/>
          </a:prstGeom>
          <a:noFill/>
          <a:ln w="9525">
            <a:noFill/>
            <a:miter lim="800000"/>
            <a:headEnd/>
            <a:tailEnd/>
          </a:ln>
        </p:spPr>
      </p:pic>
      <p:pic>
        <p:nvPicPr>
          <p:cNvPr id="5" name="4 Imagen"/>
          <p:cNvPicPr/>
          <p:nvPr/>
        </p:nvPicPr>
        <p:blipFill>
          <a:blip r:embed="rId3" cstate="print"/>
          <a:srcRect l="27054" t="10156" r="48339" b="9766"/>
          <a:stretch>
            <a:fillRect/>
          </a:stretch>
        </p:blipFill>
        <p:spPr bwMode="auto">
          <a:xfrm>
            <a:off x="1219200" y="2438400"/>
            <a:ext cx="3124200" cy="3733800"/>
          </a:xfrm>
          <a:prstGeom prst="rect">
            <a:avLst/>
          </a:prstGeom>
          <a:noFill/>
          <a:ln w="9525">
            <a:noFill/>
            <a:miter lim="800000"/>
            <a:headEnd/>
            <a:tailEnd/>
          </a:ln>
        </p:spPr>
      </p:pic>
      <p:sp>
        <p:nvSpPr>
          <p:cNvPr id="6" name="5 CuadroTexto"/>
          <p:cNvSpPr txBox="1"/>
          <p:nvPr/>
        </p:nvSpPr>
        <p:spPr>
          <a:xfrm>
            <a:off x="4343400" y="2362200"/>
            <a:ext cx="4572000" cy="4154984"/>
          </a:xfrm>
          <a:prstGeom prst="rect">
            <a:avLst/>
          </a:prstGeom>
          <a:noFill/>
        </p:spPr>
        <p:txBody>
          <a:bodyPr wrap="square" rtlCol="0">
            <a:spAutoFit/>
          </a:bodyPr>
          <a:lstStyle/>
          <a:p>
            <a:pPr algn="just">
              <a:buFont typeface="Arial" pitchFamily="34" charset="0"/>
              <a:buChar char="•"/>
            </a:pPr>
            <a:r>
              <a:rPr lang="es-EC" sz="2400" dirty="0" smtClean="0"/>
              <a:t>Platino metal que ofrece un margen lineal amplio con sensibilidad aceptable y elevada precisión y exactitud.</a:t>
            </a:r>
            <a:endParaRPr lang="es-ES" sz="2400" dirty="0" smtClean="0"/>
          </a:p>
          <a:p>
            <a:pPr algn="just">
              <a:buFont typeface="Arial" pitchFamily="34" charset="0"/>
              <a:buChar char="•"/>
            </a:pPr>
            <a:r>
              <a:rPr lang="es-ES" sz="2400" dirty="0" smtClean="0"/>
              <a:t>Transductor cuya resistencia varia de forma lineal para un rango de temperatura de (0ºC a 400ºC)</a:t>
            </a:r>
          </a:p>
          <a:p>
            <a:pPr algn="just">
              <a:buFont typeface="Arial" pitchFamily="34" charset="0"/>
              <a:buChar char="•"/>
            </a:pPr>
            <a:r>
              <a:rPr lang="es-EC" sz="2400" dirty="0" smtClean="0"/>
              <a:t>Con un método de aproximación se tiene una ecuación mas próxima que caracteriza el comportamiento de la PT100</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219200" y="228600"/>
            <a:ext cx="7391400" cy="32766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2133600" y="3505200"/>
            <a:ext cx="6400800" cy="2819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1397000"/>
          <a:ext cx="6858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35814" y="381000"/>
            <a:ext cx="5745484" cy="707886"/>
          </a:xfrm>
          <a:prstGeom prst="rect">
            <a:avLst/>
          </a:prstGeom>
          <a:noFill/>
        </p:spPr>
        <p:txBody>
          <a:bodyPr wrap="none" lIns="91440" tIns="45720" rIns="91440" bIns="45720">
            <a:spAutoFit/>
          </a:bodyPr>
          <a:lstStyle/>
          <a:p>
            <a:pPr algn="ctr"/>
            <a:r>
              <a:rPr lang="es-EC"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PLC SIEMENS S7</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-1200</a:t>
            </a:r>
            <a:endParaRPr lang="es-E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6" name="5 Tabla"/>
          <p:cNvGraphicFramePr>
            <a:graphicFrameLocks noGrp="1"/>
          </p:cNvGraphicFramePr>
          <p:nvPr/>
        </p:nvGraphicFramePr>
        <p:xfrm>
          <a:off x="1219200" y="1066800"/>
          <a:ext cx="7543801" cy="5309944"/>
        </p:xfrm>
        <a:graphic>
          <a:graphicData uri="http://schemas.openxmlformats.org/drawingml/2006/table">
            <a:tbl>
              <a:tblPr/>
              <a:tblGrid>
                <a:gridCol w="2286879"/>
                <a:gridCol w="2628461"/>
                <a:gridCol w="2628461"/>
              </a:tblGrid>
              <a:tr h="712006">
                <a:tc>
                  <a:txBody>
                    <a:bodyPr/>
                    <a:lstStyle/>
                    <a:p>
                      <a:pPr marL="0" marR="0">
                        <a:lnSpc>
                          <a:spcPct val="150000"/>
                        </a:lnSpc>
                        <a:spcBef>
                          <a:spcPts val="0"/>
                        </a:spcBef>
                        <a:spcAft>
                          <a:spcPts val="0"/>
                        </a:spcAft>
                      </a:pPr>
                      <a:endParaRPr lang="es-ES" sz="1800" dirty="0">
                        <a:solidFill>
                          <a:srgbClr val="000000"/>
                        </a:solidFill>
                        <a:latin typeface="Arial"/>
                        <a:ea typeface="Arial"/>
                        <a:cs typeface="Times New Roman"/>
                      </a:endParaRPr>
                    </a:p>
                    <a:p>
                      <a:pPr marL="0" marR="0">
                        <a:lnSpc>
                          <a:spcPct val="150000"/>
                        </a:lnSpc>
                        <a:spcBef>
                          <a:spcPts val="0"/>
                        </a:spcBef>
                        <a:spcAft>
                          <a:spcPts val="0"/>
                        </a:spcAft>
                      </a:pPr>
                      <a:r>
                        <a:rPr lang="es-EC" sz="1400" b="1" dirty="0">
                          <a:solidFill>
                            <a:srgbClr val="000000"/>
                          </a:solidFill>
                          <a:latin typeface="Arial"/>
                          <a:ea typeface="Arial"/>
                          <a:cs typeface="Times New Roman"/>
                        </a:rPr>
                        <a:t>CPU:</a:t>
                      </a:r>
                      <a:r>
                        <a:rPr lang="es-EC" sz="1400" dirty="0">
                          <a:solidFill>
                            <a:srgbClr val="000000"/>
                          </a:solidFill>
                          <a:latin typeface="Arial"/>
                          <a:ea typeface="Arial"/>
                          <a:cs typeface="Times New Roman"/>
                        </a:rPr>
                        <a:t> 1214C</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ENTRADAS/SALIDAS</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CAP. DE AMPLIACIÓN</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794">
                <a:tc>
                  <a:txBody>
                    <a:bodyPr/>
                    <a:lstStyle/>
                    <a:p>
                      <a:pPr marL="0" marR="0">
                        <a:lnSpc>
                          <a:spcPct val="150000"/>
                        </a:lnSpc>
                        <a:spcBef>
                          <a:spcPts val="0"/>
                        </a:spcBef>
                        <a:spcAft>
                          <a:spcPts val="0"/>
                        </a:spcAft>
                      </a:pP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VERSION:</a:t>
                      </a:r>
                      <a:r>
                        <a:rPr lang="es-EC" sz="1400">
                          <a:solidFill>
                            <a:srgbClr val="000000"/>
                          </a:solidFill>
                          <a:latin typeface="Arial"/>
                          <a:ea typeface="Arial"/>
                          <a:cs typeface="Times New Roman"/>
                        </a:rPr>
                        <a:t> AC/DC/RELE</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endParaRPr lang="es-EC" sz="14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Entradas Digitales (DI)</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14 DI a 24VDC</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400">
                          <a:solidFill>
                            <a:srgbClr val="000000"/>
                          </a:solidFill>
                          <a:latin typeface="Arial"/>
                          <a:ea typeface="Arial"/>
                          <a:cs typeface="Times New Roman"/>
                        </a:rPr>
                        <a:t>Hasta 8 Módulos de Señales</a:t>
                      </a:r>
                      <a:endParaRPr lang="es-ES" sz="1800">
                        <a:solidFill>
                          <a:srgbClr val="000000"/>
                        </a:solidFill>
                        <a:latin typeface="Arial"/>
                        <a:ea typeface="Arial"/>
                        <a:cs typeface="Times New Roman"/>
                      </a:endParaRPr>
                    </a:p>
                    <a:p>
                      <a:pPr marL="4445" marR="0" indent="-4445">
                        <a:lnSpc>
                          <a:spcPct val="150000"/>
                        </a:lnSpc>
                        <a:spcBef>
                          <a:spcPts val="0"/>
                        </a:spcBef>
                        <a:spcAft>
                          <a:spcPts val="0"/>
                        </a:spcAft>
                        <a:tabLst>
                          <a:tab pos="699770" algn="l"/>
                        </a:tabLst>
                      </a:pPr>
                      <a:r>
                        <a:rPr lang="es-EC" sz="1400">
                          <a:solidFill>
                            <a:srgbClr val="000000"/>
                          </a:solidFill>
                          <a:latin typeface="Arial"/>
                          <a:ea typeface="Arial"/>
                          <a:cs typeface="Times New Roman"/>
                        </a:rPr>
                        <a:t>Hasta 3 Módulos de Comunicación</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638">
                <a:tc rowSpan="3">
                  <a:txBody>
                    <a:bodyPr/>
                    <a:lstStyle/>
                    <a:p>
                      <a:pPr marL="0" marR="0">
                        <a:lnSpc>
                          <a:spcPct val="150000"/>
                        </a:lnSpc>
                        <a:spcBef>
                          <a:spcPts val="0"/>
                        </a:spcBef>
                        <a:spcAft>
                          <a:spcPts val="0"/>
                        </a:spcAft>
                      </a:pP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MEMORIA DE TRABAJO</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M.TRABAJO:</a:t>
                      </a:r>
                      <a:r>
                        <a:rPr lang="es-EC" sz="1400">
                          <a:solidFill>
                            <a:srgbClr val="000000"/>
                          </a:solidFill>
                          <a:latin typeface="Arial"/>
                          <a:ea typeface="Arial"/>
                          <a:cs typeface="Times New Roman"/>
                        </a:rPr>
                        <a:t>50KB</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M.CARGA:</a:t>
                      </a:r>
                      <a:r>
                        <a:rPr lang="es-EC" sz="1400">
                          <a:solidFill>
                            <a:srgbClr val="000000"/>
                          </a:solidFill>
                          <a:latin typeface="Arial"/>
                          <a:ea typeface="Arial"/>
                          <a:cs typeface="Times New Roman"/>
                        </a:rPr>
                        <a:t> 2MB</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M.REMANENTE:</a:t>
                      </a:r>
                      <a:r>
                        <a:rPr lang="es-EC" sz="1400">
                          <a:solidFill>
                            <a:srgbClr val="000000"/>
                          </a:solidFill>
                          <a:latin typeface="Arial"/>
                          <a:ea typeface="Arial"/>
                          <a:cs typeface="Times New Roman"/>
                        </a:rPr>
                        <a:t> 2KB</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marL="0" marR="0" algn="ctr">
                        <a:lnSpc>
                          <a:spcPct val="150000"/>
                        </a:lnSpc>
                        <a:spcBef>
                          <a:spcPts val="0"/>
                        </a:spcBef>
                        <a:spcAft>
                          <a:spcPts val="0"/>
                        </a:spcAft>
                      </a:pPr>
                      <a:r>
                        <a:rPr lang="es-EC" sz="1400" b="1">
                          <a:solidFill>
                            <a:srgbClr val="000000"/>
                          </a:solidFill>
                          <a:latin typeface="Arial"/>
                          <a:ea typeface="Arial"/>
                          <a:cs typeface="Times New Roman"/>
                        </a:rPr>
                        <a:t>FUNCIONALIDAD</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794">
                <a:tc vMerge="1">
                  <a:txBody>
                    <a:bodyPr/>
                    <a:lstStyle/>
                    <a:p>
                      <a:endParaRPr lang="es-ES"/>
                    </a:p>
                  </a:txBody>
                  <a:tcPr/>
                </a:tc>
                <a:tc>
                  <a:txBody>
                    <a:bodyPr/>
                    <a:lstStyle/>
                    <a:p>
                      <a:pPr marL="0" marR="0">
                        <a:lnSpc>
                          <a:spcPct val="150000"/>
                        </a:lnSpc>
                        <a:spcBef>
                          <a:spcPts val="0"/>
                        </a:spcBef>
                        <a:spcAft>
                          <a:spcPts val="0"/>
                        </a:spcAft>
                      </a:pPr>
                      <a:endParaRPr lang="es-EC" sz="14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Salidas Digitales (DO)</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10 DO Tipo Relé</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endParaRPr lang="es-EC" sz="14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Hasta 16 Lazos PID</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Contadores Rápidos Integrados:</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Fase Simple, Fase Doble, Salida de Pulsos 2@ 1 Hz</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6544">
                <a:tc vMerge="1">
                  <a:txBody>
                    <a:bodyPr/>
                    <a:lstStyle/>
                    <a:p>
                      <a:endParaRPr lang="es-ES"/>
                    </a:p>
                  </a:txBody>
                  <a:tcPr/>
                </a:tc>
                <a:tc>
                  <a:txBody>
                    <a:bodyPr/>
                    <a:lstStyle/>
                    <a:p>
                      <a:pPr marL="0" marR="0">
                        <a:lnSpc>
                          <a:spcPct val="150000"/>
                        </a:lnSpc>
                        <a:spcBef>
                          <a:spcPts val="0"/>
                        </a:spcBef>
                        <a:spcAft>
                          <a:spcPts val="0"/>
                        </a:spcAft>
                      </a:pPr>
                      <a:endParaRPr lang="es-EC" sz="14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Entradas Análogas (AI)</a:t>
                      </a: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a:solidFill>
                            <a:srgbClr val="000000"/>
                          </a:solidFill>
                          <a:latin typeface="Arial"/>
                          <a:ea typeface="Arial"/>
                          <a:cs typeface="Times New Roman"/>
                        </a:rPr>
                        <a:t>2AI (Voltaje)</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034187">
                <a:tc>
                  <a:txBody>
                    <a:bodyPr/>
                    <a:lstStyle/>
                    <a:p>
                      <a:pPr marL="0" marR="0">
                        <a:lnSpc>
                          <a:spcPct val="150000"/>
                        </a:lnSpc>
                        <a:spcBef>
                          <a:spcPts val="0"/>
                        </a:spcBef>
                        <a:spcAft>
                          <a:spcPts val="0"/>
                        </a:spcAft>
                      </a:pPr>
                      <a:endParaRPr lang="es-ES" sz="1800">
                        <a:solidFill>
                          <a:srgbClr val="000000"/>
                        </a:solidFill>
                        <a:latin typeface="Arial"/>
                        <a:ea typeface="Arial"/>
                        <a:cs typeface="Times New Roman"/>
                      </a:endParaRPr>
                    </a:p>
                    <a:p>
                      <a:pPr marL="0" marR="0">
                        <a:lnSpc>
                          <a:spcPct val="150000"/>
                        </a:lnSpc>
                        <a:spcBef>
                          <a:spcPts val="0"/>
                        </a:spcBef>
                        <a:spcAft>
                          <a:spcPts val="0"/>
                        </a:spcAft>
                      </a:pPr>
                      <a:r>
                        <a:rPr lang="es-EC" sz="1400" b="1">
                          <a:solidFill>
                            <a:srgbClr val="000000"/>
                          </a:solidFill>
                          <a:latin typeface="Arial"/>
                          <a:ea typeface="Arial"/>
                          <a:cs typeface="Times New Roman"/>
                        </a:rPr>
                        <a:t>MODULOS COMUNICACION</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endParaRPr lang="es-ES" sz="1800" dirty="0">
                        <a:solidFill>
                          <a:srgbClr val="000000"/>
                        </a:solidFill>
                        <a:latin typeface="Arial"/>
                        <a:ea typeface="Arial"/>
                        <a:cs typeface="Times New Roman"/>
                      </a:endParaRPr>
                    </a:p>
                    <a:p>
                      <a:pPr marL="0" marR="0">
                        <a:lnSpc>
                          <a:spcPct val="150000"/>
                        </a:lnSpc>
                        <a:spcBef>
                          <a:spcPts val="0"/>
                        </a:spcBef>
                        <a:spcAft>
                          <a:spcPts val="0"/>
                        </a:spcAft>
                      </a:pPr>
                      <a:r>
                        <a:rPr lang="es-EC" sz="1400" b="1" dirty="0">
                          <a:solidFill>
                            <a:srgbClr val="000000"/>
                          </a:solidFill>
                          <a:latin typeface="Arial"/>
                          <a:ea typeface="Arial"/>
                          <a:cs typeface="Times New Roman"/>
                        </a:rPr>
                        <a:t>PROFINET / INDUSTRIAL ETHERNET</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307638">
                <a:tc>
                  <a:txBody>
                    <a:bodyPr/>
                    <a:lstStyle/>
                    <a:p>
                      <a:pPr marL="0" marR="0">
                        <a:lnSpc>
                          <a:spcPct val="150000"/>
                        </a:lnSpc>
                        <a:spcBef>
                          <a:spcPts val="0"/>
                        </a:spcBef>
                        <a:spcAft>
                          <a:spcPts val="0"/>
                        </a:spcAft>
                      </a:pPr>
                      <a:r>
                        <a:rPr lang="es-EC" sz="1400">
                          <a:solidFill>
                            <a:srgbClr val="000000"/>
                          </a:solidFill>
                          <a:latin typeface="Arial"/>
                          <a:ea typeface="Arial"/>
                          <a:cs typeface="Times New Roman"/>
                        </a:rPr>
                        <a:t>16 Conexiones en Total</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s-EC" sz="1400" dirty="0">
                          <a:solidFill>
                            <a:srgbClr val="000000"/>
                          </a:solidFill>
                          <a:latin typeface="Arial"/>
                          <a:ea typeface="Arial"/>
                          <a:cs typeface="Times New Roman"/>
                        </a:rPr>
                        <a:t>Integrado Profinet Controller</a:t>
                      </a:r>
                      <a:r>
                        <a:rPr lang="es-ES" sz="1400" dirty="0">
                          <a:solidFill>
                            <a:srgbClr val="000000"/>
                          </a:solidFill>
                          <a:latin typeface="Arial"/>
                          <a:ea typeface="Arial"/>
                          <a:cs typeface="Times New Roman"/>
                        </a:rPr>
                        <a:t>: Hasta 8 dispositivos</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71600" y="0"/>
            <a:ext cx="692208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Elemento Calefactor</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il_fi" descr="resistencia-electrica-de-inmersion-en-cobre-para-aguas-sanitarias-7500-watios-6237865z0"/>
          <p:cNvPicPr/>
          <p:nvPr/>
        </p:nvPicPr>
        <p:blipFill>
          <a:blip r:embed="rId2" cstate="print"/>
          <a:srcRect l="2200" t="7605" b="7985"/>
          <a:stretch>
            <a:fillRect/>
          </a:stretch>
        </p:blipFill>
        <p:spPr bwMode="auto">
          <a:xfrm>
            <a:off x="1295400" y="914400"/>
            <a:ext cx="2438400" cy="2667000"/>
          </a:xfrm>
          <a:prstGeom prst="rect">
            <a:avLst/>
          </a:prstGeom>
          <a:noFill/>
          <a:ln w="9525">
            <a:noFill/>
            <a:miter lim="800000"/>
            <a:headEnd/>
            <a:tailEnd/>
          </a:ln>
        </p:spPr>
      </p:pic>
      <p:graphicFrame>
        <p:nvGraphicFramePr>
          <p:cNvPr id="7" name="6 Diagrama"/>
          <p:cNvGraphicFramePr/>
          <p:nvPr/>
        </p:nvGraphicFramePr>
        <p:xfrm>
          <a:off x="1981200" y="914400"/>
          <a:ext cx="7162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Controlador de </a:t>
            </a:r>
            <a:r>
              <a:rPr lang="es-ES" dirty="0" smtClean="0"/>
              <a:t>Presión</a:t>
            </a:r>
            <a:endParaRPr lang="es-ES" dirty="0"/>
          </a:p>
        </p:txBody>
      </p:sp>
      <p:pic>
        <p:nvPicPr>
          <p:cNvPr id="4" name="3 Imagen"/>
          <p:cNvPicPr/>
          <p:nvPr/>
        </p:nvPicPr>
        <p:blipFill>
          <a:blip r:embed="rId2" cstate="print"/>
          <a:srcRect l="10419" t="15226" r="9939" b="8558"/>
          <a:stretch>
            <a:fillRect/>
          </a:stretch>
        </p:blipFill>
        <p:spPr bwMode="auto">
          <a:xfrm>
            <a:off x="990600" y="1371600"/>
            <a:ext cx="7924800" cy="5181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304800"/>
          <a:ext cx="7315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Valvulas de Seguridad</a:t>
            </a:r>
            <a:endParaRPr lang="es-ES" dirty="0"/>
          </a:p>
        </p:txBody>
      </p:sp>
      <p:pic>
        <p:nvPicPr>
          <p:cNvPr id="4" name="il_fi" descr="3573-250-0-ESCALA_INF-esp"/>
          <p:cNvPicPr/>
          <p:nvPr/>
        </p:nvPicPr>
        <p:blipFill>
          <a:blip r:embed="rId2" cstate="print"/>
          <a:srcRect/>
          <a:stretch>
            <a:fillRect/>
          </a:stretch>
        </p:blipFill>
        <p:spPr bwMode="auto">
          <a:xfrm>
            <a:off x="1219200" y="1447800"/>
            <a:ext cx="3124200" cy="4572000"/>
          </a:xfrm>
          <a:prstGeom prst="rect">
            <a:avLst/>
          </a:prstGeom>
          <a:noFill/>
          <a:ln w="9525">
            <a:noFill/>
            <a:miter lim="800000"/>
            <a:headEnd/>
            <a:tailEnd/>
          </a:ln>
        </p:spPr>
      </p:pic>
      <p:sp>
        <p:nvSpPr>
          <p:cNvPr id="5" name="4 Pergamino vertical"/>
          <p:cNvSpPr/>
          <p:nvPr/>
        </p:nvSpPr>
        <p:spPr>
          <a:xfrm>
            <a:off x="3962400" y="1371600"/>
            <a:ext cx="4953000" cy="4572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C" sz="2400" dirty="0" smtClean="0"/>
              <a:t>Para el diseño del presente caldero la válvula de seguridad estará configurada a un valor de 100 PSI</a:t>
            </a:r>
          </a:p>
          <a:p>
            <a:pPr algn="just"/>
            <a:endParaRPr lang="es-EC" sz="2400" dirty="0" smtClean="0"/>
          </a:p>
          <a:p>
            <a:pPr algn="just">
              <a:buFont typeface="Arial" pitchFamily="34" charset="0"/>
              <a:buChar char="•"/>
            </a:pPr>
            <a:r>
              <a:rPr lang="es-EC" sz="2400" dirty="0" smtClean="0"/>
              <a:t>Dimensionada de acuerdo con la presión de trabajo y no debe ser mayor que el 6% de la presión máxima de trabajo.</a:t>
            </a:r>
            <a:endParaRPr lang="es-ES" sz="2400" dirty="0" smtClean="0"/>
          </a:p>
          <a:p>
            <a:pPr algn="ctr">
              <a:buFont typeface="Arial" pitchFamily="34" charset="0"/>
              <a:buChar char="•"/>
            </a:pP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calderasdelnorte.com.mx/imagenes_productos/NIVEL%20BOBOBOBO.jpg"/>
          <p:cNvPicPr/>
          <p:nvPr/>
        </p:nvPicPr>
        <p:blipFill>
          <a:blip r:embed="rId2" cstate="print"/>
          <a:srcRect/>
          <a:stretch>
            <a:fillRect/>
          </a:stretch>
        </p:blipFill>
        <p:spPr bwMode="auto">
          <a:xfrm>
            <a:off x="0" y="0"/>
            <a:ext cx="1905000" cy="2286000"/>
          </a:xfrm>
          <a:prstGeom prst="rect">
            <a:avLst/>
          </a:prstGeom>
          <a:noFill/>
          <a:ln w="9525">
            <a:noFill/>
            <a:miter lim="800000"/>
            <a:headEnd/>
            <a:tailEnd/>
          </a:ln>
        </p:spPr>
      </p:pic>
      <p:sp>
        <p:nvSpPr>
          <p:cNvPr id="2" name="1 Título"/>
          <p:cNvSpPr>
            <a:spLocks noGrp="1"/>
          </p:cNvSpPr>
          <p:nvPr>
            <p:ph type="title"/>
          </p:nvPr>
        </p:nvSpPr>
        <p:spPr>
          <a:xfrm>
            <a:off x="1981200" y="533400"/>
            <a:ext cx="7498080" cy="503238"/>
          </a:xfrm>
        </p:spPr>
        <p:txBody>
          <a:bodyPr>
            <a:normAutofit fontScale="90000"/>
          </a:bodyPr>
          <a:lstStyle/>
          <a:p>
            <a:r>
              <a:rPr lang="en-US" dirty="0" smtClean="0"/>
              <a:t>Controlador Nivel de Agua</a:t>
            </a:r>
            <a:endParaRPr lang="es-ES" dirty="0"/>
          </a:p>
        </p:txBody>
      </p:sp>
      <p:graphicFrame>
        <p:nvGraphicFramePr>
          <p:cNvPr id="5" name="4 Diagrama"/>
          <p:cNvGraphicFramePr/>
          <p:nvPr/>
        </p:nvGraphicFramePr>
        <p:xfrm>
          <a:off x="1524000" y="1143000"/>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152400"/>
            <a:ext cx="7498080" cy="1143000"/>
          </a:xfrm>
        </p:spPr>
        <p:txBody>
          <a:bodyPr/>
          <a:lstStyle/>
          <a:p>
            <a:pPr algn="ctr"/>
            <a:r>
              <a:rPr lang="en-US" dirty="0" smtClean="0"/>
              <a:t>Bomba de Agua</a:t>
            </a:r>
            <a:endParaRPr lang="es-ES" dirty="0"/>
          </a:p>
        </p:txBody>
      </p:sp>
      <p:pic>
        <p:nvPicPr>
          <p:cNvPr id="5" name="4 Imagen"/>
          <p:cNvPicPr/>
          <p:nvPr/>
        </p:nvPicPr>
        <p:blipFill>
          <a:blip r:embed="rId2" cstate="print"/>
          <a:srcRect l="15674" t="33447" r="65685" b="45662"/>
          <a:stretch>
            <a:fillRect/>
          </a:stretch>
        </p:blipFill>
        <p:spPr bwMode="auto">
          <a:xfrm>
            <a:off x="0" y="0"/>
            <a:ext cx="2755900" cy="1739900"/>
          </a:xfrm>
          <a:prstGeom prst="rect">
            <a:avLst/>
          </a:prstGeom>
          <a:noFill/>
          <a:ln w="9525">
            <a:noFill/>
            <a:miter lim="800000"/>
            <a:headEnd/>
            <a:tailEnd/>
          </a:ln>
        </p:spPr>
      </p:pic>
      <p:graphicFrame>
        <p:nvGraphicFramePr>
          <p:cNvPr id="4" name="3 Tabla"/>
          <p:cNvGraphicFramePr>
            <a:graphicFrameLocks noGrp="1"/>
          </p:cNvGraphicFramePr>
          <p:nvPr/>
        </p:nvGraphicFramePr>
        <p:xfrm>
          <a:off x="1447800" y="1219200"/>
          <a:ext cx="6857999" cy="4734050"/>
        </p:xfrm>
        <a:graphic>
          <a:graphicData uri="http://schemas.openxmlformats.org/drawingml/2006/table">
            <a:tbl>
              <a:tblPr/>
              <a:tblGrid>
                <a:gridCol w="2285253"/>
                <a:gridCol w="4572746"/>
              </a:tblGrid>
              <a:tr h="538225">
                <a:tc gridSpan="2">
                  <a:txBody>
                    <a:bodyPr/>
                    <a:lstStyle/>
                    <a:p>
                      <a:pPr marL="0" marR="0">
                        <a:lnSpc>
                          <a:spcPct val="150000"/>
                        </a:lnSpc>
                        <a:spcBef>
                          <a:spcPts val="0"/>
                        </a:spcBef>
                        <a:spcAft>
                          <a:spcPts val="0"/>
                        </a:spcAft>
                        <a:tabLst>
                          <a:tab pos="1757680" algn="l"/>
                          <a:tab pos="4832985" algn="l"/>
                        </a:tabLst>
                      </a:pPr>
                      <a:r>
                        <a:rPr lang="es-EC" sz="2000" dirty="0">
                          <a:solidFill>
                            <a:srgbClr val="000000"/>
                          </a:solidFill>
                          <a:latin typeface="Arial"/>
                          <a:ea typeface="Arial Unicode MS"/>
                          <a:cs typeface="Times New Roman"/>
                        </a:rPr>
                        <a:t>	BOMBA DE AGUA 2HP/220V	</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368888">
                <a:tc>
                  <a:txBody>
                    <a:bodyPr/>
                    <a:lstStyle/>
                    <a:p>
                      <a:pPr marL="0" marR="0">
                        <a:lnSpc>
                          <a:spcPct val="150000"/>
                        </a:lnSpc>
                        <a:spcBef>
                          <a:spcPts val="0"/>
                        </a:spcBef>
                        <a:spcAft>
                          <a:spcPts val="0"/>
                        </a:spcAft>
                      </a:pPr>
                      <a:endParaRPr lang="es-EC" sz="2000" dirty="0">
                        <a:solidFill>
                          <a:srgbClr val="000000"/>
                        </a:solidFill>
                        <a:latin typeface="Arial"/>
                        <a:ea typeface="Arial Unicode MS"/>
                        <a:cs typeface="Times New Roman"/>
                      </a:endParaRPr>
                    </a:p>
                    <a:p>
                      <a:pPr marL="0" marR="0">
                        <a:lnSpc>
                          <a:spcPct val="150000"/>
                        </a:lnSpc>
                        <a:spcBef>
                          <a:spcPts val="0"/>
                        </a:spcBef>
                        <a:spcAft>
                          <a:spcPts val="0"/>
                        </a:spcAft>
                      </a:pPr>
                      <a:r>
                        <a:rPr lang="es-EC" sz="2000" dirty="0">
                          <a:solidFill>
                            <a:srgbClr val="000000"/>
                          </a:solidFill>
                          <a:latin typeface="Arial"/>
                          <a:ea typeface="Arial Unicode MS"/>
                          <a:cs typeface="Times New Roman"/>
                        </a:rPr>
                        <a:t>Características Principales</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2000" dirty="0">
                          <a:solidFill>
                            <a:srgbClr val="000000"/>
                          </a:solidFill>
                          <a:latin typeface="Arial"/>
                          <a:ea typeface="Arial Unicode MS"/>
                          <a:cs typeface="Times New Roman"/>
                        </a:rPr>
                        <a:t>Caudal hasta 160l/min, temperatura máxima de funcionamiento con agua hasta 90ºC</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982">
                <a:tc>
                  <a:txBody>
                    <a:bodyPr/>
                    <a:lstStyle/>
                    <a:p>
                      <a:pPr marL="0" marR="0">
                        <a:lnSpc>
                          <a:spcPct val="150000"/>
                        </a:lnSpc>
                        <a:spcBef>
                          <a:spcPts val="0"/>
                        </a:spcBef>
                        <a:spcAft>
                          <a:spcPts val="0"/>
                        </a:spcAft>
                      </a:pPr>
                      <a:r>
                        <a:rPr lang="es-EC" sz="2000">
                          <a:solidFill>
                            <a:srgbClr val="000000"/>
                          </a:solidFill>
                          <a:latin typeface="Arial"/>
                          <a:ea typeface="Arial Unicode MS"/>
                          <a:cs typeface="Times New Roman"/>
                        </a:rPr>
                        <a:t>Alimentación Eléctrica:</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2000" dirty="0">
                          <a:solidFill>
                            <a:srgbClr val="000000"/>
                          </a:solidFill>
                          <a:latin typeface="Arial"/>
                          <a:ea typeface="Arial Unicode MS"/>
                          <a:cs typeface="Times New Roman"/>
                        </a:rPr>
                        <a:t>220V/11A  Potencia (1500W)</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225">
                <a:tc>
                  <a:txBody>
                    <a:bodyPr/>
                    <a:lstStyle/>
                    <a:p>
                      <a:pPr marL="0" marR="0">
                        <a:lnSpc>
                          <a:spcPct val="150000"/>
                        </a:lnSpc>
                        <a:spcBef>
                          <a:spcPts val="0"/>
                        </a:spcBef>
                        <a:spcAft>
                          <a:spcPts val="0"/>
                        </a:spcAft>
                      </a:pPr>
                      <a:r>
                        <a:rPr lang="es-EC" sz="2000">
                          <a:solidFill>
                            <a:srgbClr val="000000"/>
                          </a:solidFill>
                          <a:latin typeface="Arial"/>
                          <a:ea typeface="Arial Unicode MS"/>
                          <a:cs typeface="Times New Roman"/>
                        </a:rPr>
                        <a:t>Norma:</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2000" dirty="0">
                          <a:solidFill>
                            <a:srgbClr val="000000"/>
                          </a:solidFill>
                          <a:latin typeface="Arial"/>
                          <a:ea typeface="Arial Unicode MS"/>
                          <a:cs typeface="Times New Roman"/>
                        </a:rPr>
                        <a:t>Protección IP44, Aislamiento Clase F</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888">
                <a:tc>
                  <a:txBody>
                    <a:bodyPr/>
                    <a:lstStyle/>
                    <a:p>
                      <a:pPr marL="0" marR="0">
                        <a:lnSpc>
                          <a:spcPct val="150000"/>
                        </a:lnSpc>
                        <a:spcBef>
                          <a:spcPts val="0"/>
                        </a:spcBef>
                        <a:spcAft>
                          <a:spcPts val="0"/>
                        </a:spcAft>
                      </a:pPr>
                      <a:endParaRPr lang="es-EC" sz="2000">
                        <a:solidFill>
                          <a:srgbClr val="000000"/>
                        </a:solidFill>
                        <a:latin typeface="Arial"/>
                        <a:ea typeface="Arial Unicode MS"/>
                        <a:cs typeface="Times New Roman"/>
                      </a:endParaRPr>
                    </a:p>
                    <a:p>
                      <a:pPr marL="0" marR="0">
                        <a:lnSpc>
                          <a:spcPct val="150000"/>
                        </a:lnSpc>
                        <a:spcBef>
                          <a:spcPts val="0"/>
                        </a:spcBef>
                        <a:spcAft>
                          <a:spcPts val="0"/>
                        </a:spcAft>
                      </a:pPr>
                      <a:r>
                        <a:rPr lang="es-EC" sz="2000">
                          <a:solidFill>
                            <a:srgbClr val="000000"/>
                          </a:solidFill>
                          <a:latin typeface="Arial"/>
                          <a:ea typeface="Arial Unicode MS"/>
                          <a:cs typeface="Times New Roman"/>
                        </a:rPr>
                        <a:t>Constitución Mecánica:</a:t>
                      </a:r>
                      <a:endParaRPr lang="es-ES" sz="18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2000" dirty="0">
                          <a:solidFill>
                            <a:srgbClr val="000000"/>
                          </a:solidFill>
                          <a:latin typeface="Arial"/>
                          <a:ea typeface="Arial Unicode MS"/>
                          <a:cs typeface="Times New Roman"/>
                        </a:rPr>
                        <a:t>Eje de motor en acero inoxidable, motores clase IE2 (Alto rendimiento), Sellos de grafito cerámico</a:t>
                      </a:r>
                      <a:endParaRPr lang="es-ES" sz="18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57200"/>
            <a:ext cx="8680197"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Normativas de instalación y seguridad</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CuadroTexto"/>
          <p:cNvSpPr txBox="1"/>
          <p:nvPr/>
        </p:nvSpPr>
        <p:spPr>
          <a:xfrm>
            <a:off x="1143000" y="990600"/>
            <a:ext cx="7696200" cy="5940088"/>
          </a:xfrm>
          <a:prstGeom prst="rect">
            <a:avLst/>
          </a:prstGeom>
          <a:noFill/>
        </p:spPr>
        <p:txBody>
          <a:bodyPr wrap="square" rtlCol="0">
            <a:spAutoFit/>
          </a:bodyPr>
          <a:lstStyle/>
          <a:p>
            <a:pPr lvl="0">
              <a:buFont typeface="Arial" pitchFamily="34" charset="0"/>
              <a:buChar char="•"/>
            </a:pPr>
            <a:r>
              <a:rPr lang="es-EC" sz="2000" dirty="0" smtClean="0"/>
              <a:t>Los tableros deben ser resistentes al impacto contra choques mecánicos mínimo grado IK 05 y tener un grado de protección contra sólidos no mayores de 12,5 mm, líquidos de acuerdo al lugar de operación y contacto directo, mínimo IP 2XC o su equivalente NEMA</a:t>
            </a:r>
            <a:r>
              <a:rPr lang="es-EC" sz="2000" dirty="0" smtClean="0"/>
              <a:t>.</a:t>
            </a:r>
          </a:p>
          <a:p>
            <a:pPr lvl="0">
              <a:buFont typeface="Arial" pitchFamily="34" charset="0"/>
              <a:buChar char="•"/>
            </a:pPr>
            <a:endParaRPr lang="es-EC" sz="2000" dirty="0" smtClean="0"/>
          </a:p>
          <a:p>
            <a:r>
              <a:rPr lang="es-EC" sz="2000" dirty="0" smtClean="0"/>
              <a:t> </a:t>
            </a:r>
            <a:endParaRPr lang="es-ES" sz="2000" dirty="0" smtClean="0"/>
          </a:p>
          <a:p>
            <a:pPr>
              <a:buFont typeface="Arial" pitchFamily="34" charset="0"/>
              <a:buChar char="•"/>
            </a:pPr>
            <a:r>
              <a:rPr lang="es-EC" sz="2800" dirty="0" smtClean="0">
                <a:latin typeface="Agency FB" pitchFamily="34" charset="0"/>
              </a:rPr>
              <a:t>Tensión(es</a:t>
            </a:r>
            <a:r>
              <a:rPr lang="es-EC" sz="2800" dirty="0" smtClean="0">
                <a:latin typeface="Agency FB" pitchFamily="34" charset="0"/>
              </a:rPr>
              <a:t>) nominal(es) de operación.</a:t>
            </a:r>
            <a:endParaRPr lang="es-ES" sz="2800" dirty="0" smtClean="0">
              <a:latin typeface="Agency FB" pitchFamily="34" charset="0"/>
            </a:endParaRPr>
          </a:p>
          <a:p>
            <a:pPr lvl="0">
              <a:buFont typeface="Arial" pitchFamily="34" charset="0"/>
              <a:buChar char="•"/>
            </a:pPr>
            <a:r>
              <a:rPr lang="es-EC" sz="2800" dirty="0" smtClean="0">
                <a:latin typeface="Agency FB" pitchFamily="34" charset="0"/>
              </a:rPr>
              <a:t>Corriente nominal de operación.</a:t>
            </a:r>
            <a:endParaRPr lang="es-ES" sz="2800" dirty="0" smtClean="0">
              <a:latin typeface="Agency FB" pitchFamily="34" charset="0"/>
            </a:endParaRPr>
          </a:p>
          <a:p>
            <a:pPr lvl="0">
              <a:buFont typeface="Arial" pitchFamily="34" charset="0"/>
              <a:buChar char="•"/>
            </a:pPr>
            <a:r>
              <a:rPr lang="es-EC" sz="2800" dirty="0" smtClean="0">
                <a:latin typeface="Agency FB" pitchFamily="34" charset="0"/>
              </a:rPr>
              <a:t>Número de fases.</a:t>
            </a:r>
            <a:endParaRPr lang="es-ES" sz="2800" dirty="0" smtClean="0">
              <a:latin typeface="Agency FB" pitchFamily="34" charset="0"/>
            </a:endParaRPr>
          </a:p>
          <a:p>
            <a:pPr lvl="0">
              <a:buFont typeface="Arial" pitchFamily="34" charset="0"/>
              <a:buChar char="•"/>
            </a:pPr>
            <a:r>
              <a:rPr lang="es-EC" sz="2800" dirty="0" smtClean="0">
                <a:latin typeface="Agency FB" pitchFamily="34" charset="0"/>
              </a:rPr>
              <a:t>Número de hilos (incluyendo tierras y neutros).</a:t>
            </a:r>
            <a:endParaRPr lang="es-ES" sz="2800" dirty="0" smtClean="0">
              <a:latin typeface="Agency FB" pitchFamily="34" charset="0"/>
            </a:endParaRPr>
          </a:p>
          <a:p>
            <a:pPr lvl="0">
              <a:buFont typeface="Arial" pitchFamily="34" charset="0"/>
              <a:buChar char="•"/>
            </a:pPr>
            <a:r>
              <a:rPr lang="es-EC" sz="2800" dirty="0" smtClean="0">
                <a:latin typeface="Agency FB" pitchFamily="34" charset="0"/>
              </a:rPr>
              <a:t>Razón social o marca registrada del fabricante, comercializador o importador.</a:t>
            </a:r>
            <a:endParaRPr lang="es-ES" sz="2800" dirty="0" smtClean="0">
              <a:latin typeface="Agency FB" pitchFamily="34" charset="0"/>
            </a:endParaRPr>
          </a:p>
          <a:p>
            <a:pPr lvl="0">
              <a:buFont typeface="Arial" pitchFamily="34" charset="0"/>
              <a:buChar char="•"/>
            </a:pPr>
            <a:r>
              <a:rPr lang="es-EC" sz="2800" dirty="0" smtClean="0">
                <a:latin typeface="Agency FB" pitchFamily="34" charset="0"/>
              </a:rPr>
              <a:t>El símbolo de riesgo eléctrico.</a:t>
            </a:r>
            <a:endParaRPr lang="es-ES" sz="2800" dirty="0" smtClean="0">
              <a:latin typeface="Agency FB" pitchFamily="34" charset="0"/>
            </a:endParaRPr>
          </a:p>
          <a:p>
            <a:pPr lvl="0">
              <a:buFont typeface="Arial" pitchFamily="34" charset="0"/>
              <a:buChar char="•"/>
            </a:pPr>
            <a:r>
              <a:rPr lang="es-EC" sz="2800" dirty="0" smtClean="0">
                <a:latin typeface="Agency FB" pitchFamily="34" charset="0"/>
              </a:rPr>
              <a:t>Cuadro para identificar los circuitos.</a:t>
            </a:r>
            <a:endParaRPr lang="es-ES" sz="2800" dirty="0" smtClean="0">
              <a:latin typeface="Agency FB" pitchFamily="34" charset="0"/>
            </a:endParaRPr>
          </a:p>
          <a:p>
            <a:pPr lvl="0">
              <a:buFont typeface="Arial" pitchFamily="34" charset="0"/>
              <a:buChar char="•"/>
            </a:pPr>
            <a:endParaRPr lang="es-ES" dirty="0" smtClean="0"/>
          </a:p>
          <a:p>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7665" t="37764" r="45237" b="33440"/>
          <a:stretch>
            <a:fillRect/>
          </a:stretch>
        </p:blipFill>
        <p:spPr bwMode="auto">
          <a:xfrm>
            <a:off x="1143000" y="457200"/>
            <a:ext cx="7848600" cy="5715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47800" y="533400"/>
          <a:ext cx="7239000" cy="5755640"/>
        </p:xfrm>
        <a:graphic>
          <a:graphicData uri="http://schemas.openxmlformats.org/drawingml/2006/table">
            <a:tbl>
              <a:tblPr/>
              <a:tblGrid>
                <a:gridCol w="4049255"/>
                <a:gridCol w="3189745"/>
              </a:tblGrid>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Potencia:</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5 hp (50kw)</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Presión nominal de trabajo: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70 psi</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Presión Máxima de Trabajo: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90 psi</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Presión mínima de Trabajo: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60 psi</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Presión de alivio de seguridad:</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90 psi</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Capacidad de almacenamiento del tanque:</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160 libras/hora</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Tipo de Control:</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automático PLC</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Tipo de generación:</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vapor saturado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Nivel Máximo del liquido: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80% del volumen total del tanque</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Nivel mínimo del liquido: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70 % del volumen total del tanque</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gn="just">
                        <a:lnSpc>
                          <a:spcPct val="150000"/>
                        </a:lnSpc>
                        <a:spcBef>
                          <a:spcPts val="0"/>
                        </a:spcBef>
                        <a:spcAft>
                          <a:spcPts val="0"/>
                        </a:spcAft>
                      </a:pPr>
                      <a:r>
                        <a:rPr lang="es-EC" sz="1800" b="1">
                          <a:solidFill>
                            <a:srgbClr val="000000"/>
                          </a:solidFill>
                          <a:latin typeface="Arial"/>
                          <a:ea typeface="Arial Unicode MS"/>
                          <a:cs typeface="Times New Roman"/>
                        </a:rPr>
                        <a:t>Nivel crítico del liquido:</a:t>
                      </a:r>
                      <a:endParaRPr lang="es-ES" sz="160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C" sz="1800" dirty="0">
                          <a:solidFill>
                            <a:srgbClr val="000000"/>
                          </a:solidFill>
                          <a:latin typeface="Arial"/>
                          <a:ea typeface="Arial Unicode MS"/>
                          <a:cs typeface="Times New Roman"/>
                        </a:rPr>
                        <a:t>60% del volumen total del tanque</a:t>
                      </a:r>
                      <a:endParaRPr lang="es-ES" sz="1600" dirty="0">
                        <a:solidFill>
                          <a:srgbClr val="000000"/>
                        </a:solidFill>
                        <a:latin typeface="Arial"/>
                        <a:ea typeface="Arial"/>
                        <a:cs typeface="Times New Roman"/>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INTRODUCCION</a:t>
            </a:r>
            <a:endParaRPr lang="es-ES" dirty="0"/>
          </a:p>
        </p:txBody>
      </p:sp>
      <p:sp>
        <p:nvSpPr>
          <p:cNvPr id="3" name="2 Marcador de contenido"/>
          <p:cNvSpPr>
            <a:spLocks noGrp="1"/>
          </p:cNvSpPr>
          <p:nvPr>
            <p:ph idx="1"/>
          </p:nvPr>
        </p:nvSpPr>
        <p:spPr>
          <a:xfrm>
            <a:off x="990600" y="1219200"/>
            <a:ext cx="7943088" cy="5029200"/>
          </a:xfrm>
        </p:spPr>
        <p:txBody>
          <a:bodyPr>
            <a:noAutofit/>
          </a:bodyPr>
          <a:lstStyle/>
          <a:p>
            <a:pPr algn="just"/>
            <a:r>
              <a:rPr lang="es-EC" sz="2200" dirty="0" smtClean="0"/>
              <a:t>La obra inicialmente concebida como un laboratorio para remediación ambiental, se convirtió en un Centro de Investigación de Tecnologías Ambientales, tras el análisis de la realidad socio ambiental amazónica.</a:t>
            </a:r>
          </a:p>
          <a:p>
            <a:endParaRPr lang="es-EC" sz="2200" dirty="0" smtClean="0"/>
          </a:p>
          <a:p>
            <a:r>
              <a:rPr lang="es-EC" sz="2200" dirty="0" smtClean="0"/>
              <a:t>El proyecto de construcción y equipamiento del CITVAS contempla el funcionamiento de cinco áreas:</a:t>
            </a:r>
          </a:p>
          <a:p>
            <a:r>
              <a:rPr lang="es-EC" sz="2200" dirty="0" smtClean="0"/>
              <a:t>• Área de Microbiología Aplicada</a:t>
            </a:r>
          </a:p>
          <a:p>
            <a:r>
              <a:rPr lang="es-EC" sz="2200" dirty="0" smtClean="0"/>
              <a:t>• Área de Fitología</a:t>
            </a:r>
          </a:p>
          <a:p>
            <a:r>
              <a:rPr lang="es-EC" sz="2200" dirty="0" smtClean="0"/>
              <a:t>• Área de Biología Molecular</a:t>
            </a:r>
          </a:p>
          <a:p>
            <a:r>
              <a:rPr lang="es-EC" sz="2200" dirty="0" smtClean="0"/>
              <a:t>• Área Química Ambiental</a:t>
            </a:r>
          </a:p>
          <a:p>
            <a:r>
              <a:rPr lang="es-EC" sz="2200" dirty="0" smtClean="0"/>
              <a:t>• Área de Producción y Escalamiento de Procesos, conformado por el Laboratorio de Bioaumentación.</a:t>
            </a:r>
            <a:endParaRPr lang="es-ES"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7800" y="0"/>
            <a:ext cx="7498080" cy="1143000"/>
          </a:xfrm>
        </p:spPr>
        <p:txBody>
          <a:bodyPr>
            <a:normAutofit fontScale="90000"/>
          </a:bodyPr>
          <a:lstStyle/>
          <a:p>
            <a:r>
              <a:rPr lang="es-EC" dirty="0" smtClean="0"/>
              <a:t>Dimensionamiento Pre calentador</a:t>
            </a:r>
            <a:endParaRPr lang="es-ES" dirty="0"/>
          </a:p>
        </p:txBody>
      </p:sp>
      <p:pic>
        <p:nvPicPr>
          <p:cNvPr id="6145" name="Picture 1"/>
          <p:cNvPicPr>
            <a:picLocks noChangeAspect="1" noChangeArrowheads="1"/>
          </p:cNvPicPr>
          <p:nvPr/>
        </p:nvPicPr>
        <p:blipFill>
          <a:blip r:embed="rId2" cstate="print"/>
          <a:srcRect/>
          <a:stretch>
            <a:fillRect/>
          </a:stretch>
        </p:blipFill>
        <p:spPr bwMode="auto">
          <a:xfrm>
            <a:off x="1219200" y="762000"/>
            <a:ext cx="7620000" cy="579606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28230">
            <a:off x="749648" y="3100183"/>
            <a:ext cx="8275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Dise</a:t>
            </a:r>
            <a:r>
              <a:rPr lang="es-EC"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ño</a:t>
            </a:r>
            <a:r>
              <a:rPr lang="es-EC"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 </a:t>
            </a:r>
            <a:r>
              <a:rPr lang="es-EC"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Software</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l="33382" t="14583" r="39678" b="10417"/>
          <a:stretch>
            <a:fillRect/>
          </a:stretch>
        </p:blipFill>
        <p:spPr bwMode="auto">
          <a:xfrm>
            <a:off x="1905000" y="95415"/>
            <a:ext cx="6400800" cy="676258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05000" y="457200"/>
            <a:ext cx="6324600" cy="584775"/>
          </a:xfrm>
          <a:prstGeom prst="rect">
            <a:avLst/>
          </a:prstGeom>
          <a:noFill/>
        </p:spPr>
        <p:txBody>
          <a:bodyPr wrap="square" rtlCol="0">
            <a:spAutoFit/>
          </a:bodyPr>
          <a:lstStyle/>
          <a:p>
            <a:pPr algn="ctr"/>
            <a:r>
              <a:rPr lang="es-EC" sz="3200" dirty="0" smtClean="0"/>
              <a:t>RED PROFINET</a:t>
            </a:r>
            <a:endParaRPr lang="es-ES" sz="3200" dirty="0"/>
          </a:p>
        </p:txBody>
      </p:sp>
      <p:graphicFrame>
        <p:nvGraphicFramePr>
          <p:cNvPr id="5" name="4 Tabla"/>
          <p:cNvGraphicFramePr>
            <a:graphicFrameLocks noGrp="1"/>
          </p:cNvGraphicFramePr>
          <p:nvPr/>
        </p:nvGraphicFramePr>
        <p:xfrm>
          <a:off x="1371600" y="1143000"/>
          <a:ext cx="7422515" cy="4742180"/>
        </p:xfrm>
        <a:graphic>
          <a:graphicData uri="http://schemas.openxmlformats.org/drawingml/2006/table">
            <a:tbl>
              <a:tblPr/>
              <a:tblGrid>
                <a:gridCol w="2473621"/>
                <a:gridCol w="2474447"/>
                <a:gridCol w="2474447"/>
              </a:tblGrid>
              <a:tr h="449580">
                <a:tc gridSpan="3">
                  <a:txBody>
                    <a:bodyPr/>
                    <a:lstStyle/>
                    <a:p>
                      <a:pPr marL="0" marR="0" algn="just">
                        <a:lnSpc>
                          <a:spcPct val="150000"/>
                        </a:lnSpc>
                        <a:spcBef>
                          <a:spcPts val="0"/>
                        </a:spcBef>
                        <a:spcAft>
                          <a:spcPts val="0"/>
                        </a:spcAft>
                      </a:pPr>
                      <a:r>
                        <a:rPr lang="es-EC" sz="1800">
                          <a:solidFill>
                            <a:srgbClr val="000000"/>
                          </a:solidFill>
                          <a:latin typeface="Arial"/>
                          <a:ea typeface="Arial Unicode MS"/>
                          <a:cs typeface="Times New Roman"/>
                        </a:rPr>
                        <a:t>DIRECCION IP : RED 192.168.0.X</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348740">
                <a:tc>
                  <a:txBody>
                    <a:bodyPr/>
                    <a:lstStyle/>
                    <a:p>
                      <a:pPr marL="0" marR="0" algn="just">
                        <a:lnSpc>
                          <a:spcPct val="150000"/>
                        </a:lnSpc>
                        <a:spcBef>
                          <a:spcPts val="0"/>
                        </a:spcBef>
                        <a:spcAft>
                          <a:spcPts val="0"/>
                        </a:spcAft>
                      </a:pPr>
                      <a:r>
                        <a:rPr lang="en-US" sz="1800">
                          <a:solidFill>
                            <a:srgbClr val="000000"/>
                          </a:solidFill>
                          <a:latin typeface="Arial"/>
                          <a:ea typeface="Arial Unicode MS"/>
                          <a:cs typeface="Times New Roman"/>
                        </a:rPr>
                        <a:t>CPU PLC SIEMENS S7-1200 (CPU 1214 AC/DC/Rly)</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a:solidFill>
                            <a:srgbClr val="000000"/>
                          </a:solidFill>
                          <a:latin typeface="Arial"/>
                          <a:ea typeface="Arial Unicode MS"/>
                          <a:cs typeface="Times New Roman"/>
                        </a:rPr>
                        <a:t>MODULO HMI SIMATIC TOUCH PANEL</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a:solidFill>
                            <a:srgbClr val="000000"/>
                          </a:solidFill>
                          <a:latin typeface="Arial"/>
                          <a:ea typeface="Arial Unicode MS"/>
                          <a:cs typeface="Times New Roman"/>
                        </a:rPr>
                        <a:t>DISPOSITVO TERMINAL PC</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8740">
                <a:tc>
                  <a:txBody>
                    <a:bodyPr/>
                    <a:lstStyle/>
                    <a:p>
                      <a:pPr marL="0" marR="0" algn="just">
                        <a:lnSpc>
                          <a:spcPct val="150000"/>
                        </a:lnSpc>
                        <a:spcBef>
                          <a:spcPts val="0"/>
                        </a:spcBef>
                        <a:spcAft>
                          <a:spcPts val="0"/>
                        </a:spcAft>
                      </a:pPr>
                      <a:r>
                        <a:rPr lang="en-US" sz="1800">
                          <a:solidFill>
                            <a:srgbClr val="000000"/>
                          </a:solidFill>
                          <a:latin typeface="Arial"/>
                          <a:ea typeface="Arial Unicode MS"/>
                          <a:cs typeface="Times New Roman"/>
                        </a:rPr>
                        <a:t>IP:192.168.0.1</a:t>
                      </a:r>
                      <a:endParaRPr lang="es-ES" sz="1600">
                        <a:solidFill>
                          <a:srgbClr val="000000"/>
                        </a:solidFill>
                        <a:latin typeface="Arial"/>
                        <a:ea typeface="Arial"/>
                        <a:cs typeface="Times New Roman"/>
                      </a:endParaRPr>
                    </a:p>
                    <a:p>
                      <a:pPr marL="0" marR="0" algn="just">
                        <a:lnSpc>
                          <a:spcPct val="150000"/>
                        </a:lnSpc>
                        <a:spcBef>
                          <a:spcPts val="0"/>
                        </a:spcBef>
                        <a:spcAft>
                          <a:spcPts val="0"/>
                        </a:spcAft>
                      </a:pPr>
                      <a:r>
                        <a:rPr lang="en-US" sz="1800">
                          <a:solidFill>
                            <a:srgbClr val="000000"/>
                          </a:solidFill>
                          <a:latin typeface="Arial"/>
                          <a:ea typeface="Arial Unicode MS"/>
                          <a:cs typeface="Times New Roman"/>
                        </a:rPr>
                        <a:t>Mascara Red:255.255.255.0</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a:solidFill>
                            <a:srgbClr val="000000"/>
                          </a:solidFill>
                          <a:latin typeface="Arial"/>
                          <a:ea typeface="Arial Unicode MS"/>
                          <a:cs typeface="Times New Roman"/>
                        </a:rPr>
                        <a:t>IP: 192.168.0.7</a:t>
                      </a:r>
                      <a:endParaRPr lang="es-ES" sz="1600">
                        <a:solidFill>
                          <a:srgbClr val="000000"/>
                        </a:solidFill>
                        <a:latin typeface="Arial"/>
                        <a:ea typeface="Arial"/>
                        <a:cs typeface="Times New Roman"/>
                      </a:endParaRPr>
                    </a:p>
                    <a:p>
                      <a:pPr marL="0" marR="0" algn="just">
                        <a:lnSpc>
                          <a:spcPct val="150000"/>
                        </a:lnSpc>
                        <a:spcBef>
                          <a:spcPts val="0"/>
                        </a:spcBef>
                        <a:spcAft>
                          <a:spcPts val="0"/>
                        </a:spcAft>
                      </a:pPr>
                      <a:r>
                        <a:rPr lang="en-US" sz="1800">
                          <a:solidFill>
                            <a:srgbClr val="000000"/>
                          </a:solidFill>
                          <a:latin typeface="Arial"/>
                          <a:ea typeface="Arial Unicode MS"/>
                          <a:cs typeface="Times New Roman"/>
                        </a:rPr>
                        <a:t>Mascara Red: 255.255.255.0</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S" sz="1800">
                          <a:solidFill>
                            <a:srgbClr val="000000"/>
                          </a:solidFill>
                          <a:latin typeface="Arial"/>
                          <a:ea typeface="Arial Unicode MS"/>
                          <a:cs typeface="Times New Roman"/>
                        </a:rPr>
                        <a:t>IP: 192.168.0.X (No: .10)</a:t>
                      </a:r>
                      <a:endParaRPr lang="es-ES" sz="1600">
                        <a:solidFill>
                          <a:srgbClr val="000000"/>
                        </a:solidFill>
                        <a:latin typeface="Arial"/>
                        <a:ea typeface="Arial"/>
                        <a:cs typeface="Times New Roman"/>
                      </a:endParaRPr>
                    </a:p>
                    <a:p>
                      <a:pPr marL="0" marR="0" algn="just">
                        <a:lnSpc>
                          <a:spcPct val="150000"/>
                        </a:lnSpc>
                        <a:spcBef>
                          <a:spcPts val="0"/>
                        </a:spcBef>
                        <a:spcAft>
                          <a:spcPts val="0"/>
                        </a:spcAft>
                      </a:pPr>
                      <a:r>
                        <a:rPr lang="es-ES" sz="1800">
                          <a:solidFill>
                            <a:srgbClr val="000000"/>
                          </a:solidFill>
                          <a:latin typeface="Arial"/>
                          <a:ea typeface="Arial Unicode MS"/>
                          <a:cs typeface="Times New Roman"/>
                        </a:rPr>
                        <a:t>Mascara Red: 255.255.255.0</a:t>
                      </a:r>
                      <a:endParaRPr lang="es-ES" sz="16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8740">
                <a:tc gridSpan="3">
                  <a:txBody>
                    <a:bodyPr/>
                    <a:lstStyle/>
                    <a:p>
                      <a:pPr marL="0" marR="0" algn="just">
                        <a:lnSpc>
                          <a:spcPct val="150000"/>
                        </a:lnSpc>
                        <a:spcBef>
                          <a:spcPts val="0"/>
                        </a:spcBef>
                        <a:spcAft>
                          <a:spcPts val="0"/>
                        </a:spcAft>
                      </a:pPr>
                      <a:r>
                        <a:rPr lang="es-ES" sz="1800" dirty="0">
                          <a:solidFill>
                            <a:srgbClr val="000000"/>
                          </a:solidFill>
                          <a:latin typeface="Arial"/>
                          <a:ea typeface="Arial Unicode MS"/>
                          <a:cs typeface="Times New Roman"/>
                        </a:rPr>
                        <a:t>ROUTER TRENDNET: 192.168.0.10 (Es la dirección mediante la cual se ingresara vía http para poder configurar los parámetros de las redes LAN, WAN y configuraciones iniciales)</a:t>
                      </a:r>
                      <a:endParaRPr lang="es-ES" sz="16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7301" t="6502" r="10696" b="8286"/>
          <a:stretch>
            <a:fillRect/>
          </a:stretch>
        </p:blipFill>
        <p:spPr bwMode="auto">
          <a:xfrm>
            <a:off x="1066800" y="914400"/>
            <a:ext cx="7620000" cy="5029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1528" t="6042" r="16299" b="12387"/>
          <a:stretch>
            <a:fillRect/>
          </a:stretch>
        </p:blipFill>
        <p:spPr bwMode="auto">
          <a:xfrm>
            <a:off x="914400" y="533400"/>
            <a:ext cx="8001000" cy="5562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9366" r="16248" b="15106"/>
          <a:stretch>
            <a:fillRect/>
          </a:stretch>
        </p:blipFill>
        <p:spPr bwMode="auto">
          <a:xfrm>
            <a:off x="1066800" y="228600"/>
            <a:ext cx="7848600" cy="6248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Diseño HMI</a:t>
            </a:r>
            <a:endParaRPr lang="es-ES" dirty="0"/>
          </a:p>
        </p:txBody>
      </p:sp>
      <p:pic>
        <p:nvPicPr>
          <p:cNvPr id="4" name="3 Imagen"/>
          <p:cNvPicPr/>
          <p:nvPr/>
        </p:nvPicPr>
        <p:blipFill>
          <a:blip r:embed="rId2" cstate="print"/>
          <a:srcRect/>
          <a:stretch>
            <a:fillRect/>
          </a:stretch>
        </p:blipFill>
        <p:spPr bwMode="auto">
          <a:xfrm>
            <a:off x="990600" y="1295400"/>
            <a:ext cx="8153400" cy="4953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9298" t="38158" r="34046" b="18684"/>
          <a:stretch>
            <a:fillRect/>
          </a:stretch>
        </p:blipFill>
        <p:spPr bwMode="auto">
          <a:xfrm>
            <a:off x="1066800" y="381000"/>
            <a:ext cx="7848600" cy="6096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28230">
            <a:off x="749648" y="3100183"/>
            <a:ext cx="8275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Implementacion</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90600" y="381000"/>
            <a:ext cx="7943088" cy="5867400"/>
          </a:xfrm>
        </p:spPr>
        <p:txBody>
          <a:bodyPr>
            <a:normAutofit/>
          </a:bodyPr>
          <a:lstStyle/>
          <a:p>
            <a:pPr algn="just"/>
            <a:r>
              <a:rPr lang="es-EC" sz="2800" dirty="0" smtClean="0"/>
              <a:t>Hoy en día procesos de remediación que están en marcha mas la adquisición de un nuevo Bio-fermentador útil para el escalamiento a nivel industrial y masificación de microorganismos, nace también la necesidad de implementar un sistema de monitoreo, automatización y control de los servicios como</a:t>
            </a:r>
            <a:r>
              <a:rPr lang="en-US" sz="2800" dirty="0" smtClean="0"/>
              <a:t>:</a:t>
            </a:r>
            <a:endParaRPr lang="es-EC" sz="2800" dirty="0" smtClean="0"/>
          </a:p>
          <a:p>
            <a:r>
              <a:rPr lang="es-EC" sz="3800" dirty="0" smtClean="0"/>
              <a:t>aire seco comprimido, </a:t>
            </a:r>
          </a:p>
          <a:p>
            <a:r>
              <a:rPr lang="es-EC" sz="3800" dirty="0" smtClean="0"/>
              <a:t>agua blanda fría y </a:t>
            </a:r>
          </a:p>
          <a:p>
            <a:r>
              <a:rPr lang="es-EC" sz="3800" dirty="0" smtClean="0"/>
              <a:t>vapor saturado a presión alta y baja.</a:t>
            </a:r>
            <a:endParaRPr lang="es-ES" sz="3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4178" t="22895" r="13816" b="6316"/>
          <a:stretch>
            <a:fillRect/>
          </a:stretch>
        </p:blipFill>
        <p:spPr bwMode="auto">
          <a:xfrm>
            <a:off x="1066800" y="381000"/>
            <a:ext cx="8077200" cy="6096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P\Pictures\IMPLEMENTACION TESIS\101MSDCF\DSC09957.JPG"/>
          <p:cNvPicPr/>
          <p:nvPr/>
        </p:nvPicPr>
        <p:blipFill>
          <a:blip r:embed="rId2" cstate="print"/>
          <a:srcRect/>
          <a:stretch>
            <a:fillRect/>
          </a:stretch>
        </p:blipFill>
        <p:spPr bwMode="auto">
          <a:xfrm>
            <a:off x="1143000" y="381000"/>
            <a:ext cx="7543800" cy="6096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P\Pictures\IMPLEMENTACION TESIS\102MSDCF\DSC00113.JPG"/>
          <p:cNvPicPr/>
          <p:nvPr/>
        </p:nvPicPr>
        <p:blipFill>
          <a:blip r:embed="rId2" cstate="print"/>
          <a:srcRect l="15625" t="20962" r="11349"/>
          <a:stretch>
            <a:fillRect/>
          </a:stretch>
        </p:blipFill>
        <p:spPr bwMode="auto">
          <a:xfrm>
            <a:off x="2057400" y="304800"/>
            <a:ext cx="5410200" cy="61055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P\Pictures\IMPLEMENTACION TESIS\102MSDCF\DSC00096.JPG"/>
          <p:cNvPicPr/>
          <p:nvPr/>
        </p:nvPicPr>
        <p:blipFill>
          <a:blip r:embed="rId2" cstate="print"/>
          <a:srcRect/>
          <a:stretch>
            <a:fillRect/>
          </a:stretch>
        </p:blipFill>
        <p:spPr bwMode="auto">
          <a:xfrm>
            <a:off x="1828800" y="533400"/>
            <a:ext cx="6629400" cy="5715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P\Pictures\IMPLEMENTACION TESIS\102MSDCF\DSC00074.JPG"/>
          <p:cNvPicPr/>
          <p:nvPr/>
        </p:nvPicPr>
        <p:blipFill>
          <a:blip r:embed="rId2" cstate="print"/>
          <a:srcRect t="12319" r="34241"/>
          <a:stretch>
            <a:fillRect/>
          </a:stretch>
        </p:blipFill>
        <p:spPr bwMode="auto">
          <a:xfrm>
            <a:off x="1219200" y="381000"/>
            <a:ext cx="6858000" cy="6019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28230">
            <a:off x="749648" y="3100183"/>
            <a:ext cx="8275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Pruebas y Resultados</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47800" y="203192"/>
          <a:ext cx="7086600" cy="6580366"/>
        </p:xfrm>
        <a:graphic>
          <a:graphicData uri="http://schemas.openxmlformats.org/drawingml/2006/table">
            <a:tbl>
              <a:tblPr/>
              <a:tblGrid>
                <a:gridCol w="1130642"/>
                <a:gridCol w="3632940"/>
                <a:gridCol w="2323018"/>
              </a:tblGrid>
              <a:tr h="270845">
                <a:tc gridSpan="3">
                  <a:txBody>
                    <a:bodyPr/>
                    <a:lstStyle/>
                    <a:p>
                      <a:pPr marL="342900" marR="0" lvl="0" indent="-342900" algn="just">
                        <a:lnSpc>
                          <a:spcPct val="150000"/>
                        </a:lnSpc>
                        <a:spcBef>
                          <a:spcPts val="0"/>
                        </a:spcBef>
                        <a:spcAft>
                          <a:spcPts val="0"/>
                        </a:spcAft>
                        <a:buFont typeface="Calibri"/>
                        <a:buChar char="-"/>
                      </a:pPr>
                      <a:r>
                        <a:rPr lang="es-ES" sz="1400" b="1" i="1">
                          <a:solidFill>
                            <a:srgbClr val="000000"/>
                          </a:solidFill>
                          <a:latin typeface="Arial"/>
                          <a:ea typeface="Arial Unicode MS"/>
                          <a:cs typeface="Times New Roman"/>
                        </a:rPr>
                        <a:t>MEDIDAS PRECALENTADOR</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70845">
                <a:tc gridSpan="3">
                  <a:txBody>
                    <a:bodyPr/>
                    <a:lstStyle/>
                    <a:p>
                      <a:pPr marL="0" marR="0" algn="just">
                        <a:lnSpc>
                          <a:spcPct val="150000"/>
                        </a:lnSpc>
                        <a:spcBef>
                          <a:spcPts val="0"/>
                        </a:spcBef>
                        <a:spcAft>
                          <a:spcPts val="0"/>
                        </a:spcAft>
                      </a:pPr>
                      <a:r>
                        <a:rPr lang="es-ES" sz="1400" b="1" i="1">
                          <a:solidFill>
                            <a:srgbClr val="000000"/>
                          </a:solidFill>
                          <a:latin typeface="Arial"/>
                          <a:ea typeface="Arial Unicode MS"/>
                          <a:cs typeface="Times New Roman"/>
                        </a:rPr>
                        <a:t>INGRESO PRIMER VOLUMEN DE AGUA</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A</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18h55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15ºC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B</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19h15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28ºC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C</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19h20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29ºC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D</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19H30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32ºC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562">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19H32PM</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gn="just">
                        <a:lnSpc>
                          <a:spcPct val="150000"/>
                        </a:lnSpc>
                        <a:spcBef>
                          <a:spcPts val="0"/>
                        </a:spcBef>
                        <a:spcAft>
                          <a:spcPts val="0"/>
                        </a:spcAft>
                        <a:buFont typeface="Calibri"/>
                        <a:buChar char="-"/>
                      </a:pPr>
                      <a:r>
                        <a:rPr lang="es-ES" sz="1400" i="1" dirty="0">
                          <a:solidFill>
                            <a:srgbClr val="000000"/>
                          </a:solidFill>
                          <a:latin typeface="Arial"/>
                          <a:ea typeface="Arial Unicode MS"/>
                          <a:cs typeface="Times New Roman"/>
                        </a:rPr>
                        <a:t>ENCENDIDO BOMBA DE AGUA INGRESO DE PRIMER VOLUMEN DE AGUA (79,34 litros)  AL CALDERO ELECTRICO</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70845">
                <a:tc gridSpan="3">
                  <a:txBody>
                    <a:bodyPr/>
                    <a:lstStyle/>
                    <a:p>
                      <a:pPr marL="0" marR="0" algn="just">
                        <a:lnSpc>
                          <a:spcPct val="150000"/>
                        </a:lnSpc>
                        <a:spcBef>
                          <a:spcPts val="0"/>
                        </a:spcBef>
                        <a:spcAft>
                          <a:spcPts val="0"/>
                        </a:spcAft>
                      </a:pPr>
                      <a:r>
                        <a:rPr lang="es-ES" sz="1400" b="1" i="1" dirty="0">
                          <a:solidFill>
                            <a:srgbClr val="000000"/>
                          </a:solidFill>
                          <a:latin typeface="Arial"/>
                          <a:ea typeface="Arial Unicode MS"/>
                          <a:cs typeface="Times New Roman"/>
                        </a:rPr>
                        <a:t>INGRESO SEGUNDO VOLUMEN DE AGUA</a:t>
                      </a:r>
                      <a:endParaRPr lang="es-ES" sz="1400" dirty="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E</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19h40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15ºC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F</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19H45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25ºC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G</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20H05PM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35ºC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562">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20H10 PM</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gn="just">
                        <a:lnSpc>
                          <a:spcPct val="150000"/>
                        </a:lnSpc>
                        <a:spcBef>
                          <a:spcPts val="0"/>
                        </a:spcBef>
                        <a:spcAft>
                          <a:spcPts val="0"/>
                        </a:spcAft>
                        <a:buFont typeface="Calibri"/>
                        <a:buChar char="-"/>
                      </a:pPr>
                      <a:r>
                        <a:rPr lang="es-ES" sz="1400" i="1" dirty="0">
                          <a:solidFill>
                            <a:srgbClr val="000000"/>
                          </a:solidFill>
                          <a:latin typeface="Arial"/>
                          <a:ea typeface="Arial Unicode MS"/>
                          <a:cs typeface="Times New Roman"/>
                        </a:rPr>
                        <a:t>ENCENDIDO BOMBA DE AGUA INGRESO DE SEGUNDO VOLUMEN DE AGUA (79,34 litros)  AL CALDERO ELECTRICO</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70845">
                <a:tc gridSpan="3">
                  <a:txBody>
                    <a:bodyPr/>
                    <a:lstStyle/>
                    <a:p>
                      <a:pPr marL="0" marR="0" algn="just">
                        <a:lnSpc>
                          <a:spcPct val="150000"/>
                        </a:lnSpc>
                        <a:spcBef>
                          <a:spcPts val="0"/>
                        </a:spcBef>
                        <a:spcAft>
                          <a:spcPts val="0"/>
                        </a:spcAft>
                      </a:pPr>
                      <a:r>
                        <a:rPr lang="es-ES" sz="1400" b="1" i="1" dirty="0">
                          <a:solidFill>
                            <a:srgbClr val="000000"/>
                          </a:solidFill>
                          <a:latin typeface="Arial"/>
                          <a:ea typeface="Arial Unicode MS"/>
                          <a:cs typeface="Times New Roman"/>
                        </a:rPr>
                        <a:t>INGRESO TERCER VOLUMEN DE AGUA</a:t>
                      </a:r>
                      <a:endParaRPr lang="es-ES" sz="1400" dirty="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H</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20H10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15ºC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I </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20H20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20ºC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J</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20H30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26ºC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K</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a:solidFill>
                            <a:srgbClr val="000000"/>
                          </a:solidFill>
                          <a:latin typeface="Arial"/>
                          <a:ea typeface="Arial Unicode MS"/>
                          <a:cs typeface="Times New Roman"/>
                        </a:rPr>
                        <a:t>2OH35 PM</a:t>
                      </a:r>
                      <a:endParaRPr lang="es-ES" sz="140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Calibri"/>
                        <a:buChar char="-"/>
                      </a:pPr>
                      <a:r>
                        <a:rPr lang="es-ES" sz="1400" dirty="0">
                          <a:solidFill>
                            <a:srgbClr val="000000"/>
                          </a:solidFill>
                          <a:latin typeface="Arial"/>
                          <a:ea typeface="Arial Unicode MS"/>
                          <a:cs typeface="Times New Roman"/>
                        </a:rPr>
                        <a:t>30ºC</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562">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20H35 PM</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gn="just">
                        <a:lnSpc>
                          <a:spcPct val="150000"/>
                        </a:lnSpc>
                        <a:spcBef>
                          <a:spcPts val="0"/>
                        </a:spcBef>
                        <a:spcAft>
                          <a:spcPts val="0"/>
                        </a:spcAft>
                        <a:buFont typeface="Calibri"/>
                        <a:buChar char="-"/>
                      </a:pPr>
                      <a:r>
                        <a:rPr lang="es-ES" sz="1400" i="1" dirty="0">
                          <a:solidFill>
                            <a:srgbClr val="000000"/>
                          </a:solidFill>
                          <a:latin typeface="Arial"/>
                          <a:ea typeface="Arial Unicode MS"/>
                          <a:cs typeface="Times New Roman"/>
                        </a:rPr>
                        <a:t>ENCENDIDO BOMBA DE AGUA INGRESO DE TERCER VOLUMEN DE AGUA (79,34 litros)  AL CALDERO ELECTRICO</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70845">
                <a:tc>
                  <a:txBody>
                    <a:bodyPr/>
                    <a:lstStyle/>
                    <a:p>
                      <a:pPr marL="0" marR="0" algn="just">
                        <a:lnSpc>
                          <a:spcPct val="150000"/>
                        </a:lnSpc>
                        <a:spcBef>
                          <a:spcPts val="0"/>
                        </a:spcBef>
                        <a:spcAft>
                          <a:spcPts val="0"/>
                        </a:spcAft>
                      </a:pPr>
                      <a:r>
                        <a:rPr lang="es-ES" sz="1400">
                          <a:solidFill>
                            <a:srgbClr val="000000"/>
                          </a:solidFill>
                          <a:latin typeface="Arial"/>
                          <a:ea typeface="Arial Unicode MS"/>
                          <a:cs typeface="Times New Roman"/>
                        </a:rPr>
                        <a:t>2OH35PM</a:t>
                      </a:r>
                      <a:endParaRPr lang="es-ES" sz="1400">
                        <a:solidFill>
                          <a:srgbClr val="000000"/>
                        </a:solidFill>
                        <a:latin typeface="Arial"/>
                        <a:ea typeface="Arial"/>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gn="just">
                        <a:lnSpc>
                          <a:spcPct val="150000"/>
                        </a:lnSpc>
                        <a:spcBef>
                          <a:spcPts val="0"/>
                        </a:spcBef>
                        <a:spcAft>
                          <a:spcPts val="0"/>
                        </a:spcAft>
                        <a:buFont typeface="Calibri"/>
                        <a:buChar char="-"/>
                      </a:pPr>
                      <a:r>
                        <a:rPr lang="es-ES" sz="1400" b="1" i="1" dirty="0">
                          <a:solidFill>
                            <a:srgbClr val="000000"/>
                          </a:solidFill>
                          <a:latin typeface="Arial"/>
                          <a:ea typeface="Arial Unicode MS"/>
                          <a:cs typeface="Times New Roman"/>
                        </a:rPr>
                        <a:t>ENCENDIDO CALDERO ELECTRICO</a:t>
                      </a:r>
                      <a:endParaRPr lang="es-ES" sz="1400" dirty="0">
                        <a:solidFill>
                          <a:srgbClr val="000000"/>
                        </a:solidFill>
                        <a:latin typeface="Arial"/>
                        <a:ea typeface="Calibri"/>
                        <a:cs typeface="Times New Roman"/>
                      </a:endParaRPr>
                    </a:p>
                  </a:txBody>
                  <a:tcPr marL="40640" marR="40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33164" t="42604" r="31153" b="16568"/>
          <a:stretch>
            <a:fillRect/>
          </a:stretch>
        </p:blipFill>
        <p:spPr>
          <a:xfrm>
            <a:off x="1371600" y="838200"/>
            <a:ext cx="7086600" cy="4953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304800"/>
            <a:ext cx="8019288" cy="5943600"/>
          </a:xfrm>
        </p:spPr>
        <p:txBody>
          <a:bodyPr>
            <a:normAutofit fontScale="92500" lnSpcReduction="20000"/>
          </a:bodyPr>
          <a:lstStyle/>
          <a:p>
            <a:pPr algn="just"/>
            <a:r>
              <a:rPr lang="es-EC" dirty="0" smtClean="0"/>
              <a:t>Se ha </a:t>
            </a:r>
            <a:r>
              <a:rPr lang="es-EC" dirty="0" smtClean="0"/>
              <a:t>descrito una forma de un sistema remoto de monitorización y control del suministro de vapor saturado mediante un caldero para el normal funcionamiento de un </a:t>
            </a:r>
            <a:r>
              <a:rPr lang="es-EC" dirty="0" err="1" smtClean="0"/>
              <a:t>Bio</a:t>
            </a:r>
            <a:r>
              <a:rPr lang="es-EC" dirty="0" smtClean="0"/>
              <a:t>-fermentador industrial bajo los requerimientos deseados, además del accionamiento de un compresor y de un </a:t>
            </a:r>
            <a:r>
              <a:rPr lang="es-EC" dirty="0" err="1" smtClean="0"/>
              <a:t>chiller</a:t>
            </a:r>
            <a:r>
              <a:rPr lang="es-EC" dirty="0" smtClean="0"/>
              <a:t> (sistema de frio) evaluando el desempeño del sistema mediante una secuencia de activación de las resistencias del caldero que hacen que la mayor parte de la energía calórica se transfiera al medio líquido, logrando así una eficiencia energética que satisface la inversión técnica y económica del proyecto</a:t>
            </a:r>
            <a:r>
              <a:rPr lang="es-EC" dirty="0" smtClean="0"/>
              <a:t>.</a:t>
            </a:r>
          </a:p>
          <a:p>
            <a:pPr algn="just"/>
            <a:endParaRPr lang="es-ES" dirty="0" smtClean="0"/>
          </a:p>
          <a:p>
            <a:pPr algn="just"/>
            <a:r>
              <a:rPr lang="es-EC" dirty="0" smtClean="0"/>
              <a:t>Se logro generar vapor a alta presión bajo normas de seguridad para un proceso biológico industrial, con un sistema de monitoreo y control remoto de fácil acceso y de muy intuitivo manejo, sin que el operador tenga conocimientos previos acerca del proceso.</a:t>
            </a:r>
            <a:endParaRPr lang="es-ES" dirty="0" smtClean="0"/>
          </a:p>
          <a:p>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P\Pictures\IMPLEMENTACION TESIS\102MSDCF\DSC00067.JPG"/>
          <p:cNvPicPr/>
          <p:nvPr/>
        </p:nvPicPr>
        <p:blipFill>
          <a:blip r:embed="rId2" cstate="print"/>
          <a:srcRect l="2632" r="4441" b="9430"/>
          <a:stretch>
            <a:fillRect/>
          </a:stretch>
        </p:blipFill>
        <p:spPr bwMode="auto">
          <a:xfrm>
            <a:off x="1066800" y="304800"/>
            <a:ext cx="7848600" cy="5791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066800" y="304800"/>
          <a:ext cx="7772400" cy="576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HP\Pictures\IMPLEMENTACION TESIS\102MSDCF\DSC00091.JPG"/>
          <p:cNvPicPr/>
          <p:nvPr/>
        </p:nvPicPr>
        <p:blipFill>
          <a:blip r:embed="rId2" cstate="print"/>
          <a:srcRect/>
          <a:stretch>
            <a:fillRect/>
          </a:stretch>
        </p:blipFill>
        <p:spPr bwMode="auto">
          <a:xfrm>
            <a:off x="1219200" y="228600"/>
            <a:ext cx="7467600" cy="6324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28230">
            <a:off x="749648" y="3100183"/>
            <a:ext cx="8275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1143000"/>
          </a:xfrm>
        </p:spPr>
        <p:txBody>
          <a:bodyPr/>
          <a:lstStyle/>
          <a:p>
            <a:r>
              <a:rPr lang="en-US" dirty="0" smtClean="0"/>
              <a:t>DESCRIPCION CALDERO</a:t>
            </a:r>
            <a:endParaRPr lang="es-ES" dirty="0"/>
          </a:p>
        </p:txBody>
      </p:sp>
      <p:pic>
        <p:nvPicPr>
          <p:cNvPr id="4" name="3 Imagen" descr="http://hyperphysics.phy-astr.gsu.edu/hbasees/kinetic/imgkin/savi.gif"/>
          <p:cNvPicPr/>
          <p:nvPr/>
        </p:nvPicPr>
        <p:blipFill>
          <a:blip r:embed="rId2" cstate="print"/>
          <a:srcRect/>
          <a:stretch>
            <a:fillRect/>
          </a:stretch>
        </p:blipFill>
        <p:spPr bwMode="auto">
          <a:xfrm>
            <a:off x="2209800" y="1371600"/>
            <a:ext cx="4648200" cy="3124200"/>
          </a:xfrm>
          <a:prstGeom prst="rect">
            <a:avLst/>
          </a:prstGeom>
          <a:noFill/>
          <a:ln w="9525">
            <a:noFill/>
            <a:miter lim="800000"/>
            <a:headEnd/>
            <a:tailEnd/>
          </a:ln>
        </p:spPr>
      </p:pic>
      <p:sp>
        <p:nvSpPr>
          <p:cNvPr id="5" name="4 CuadroTexto"/>
          <p:cNvSpPr txBox="1"/>
          <p:nvPr/>
        </p:nvSpPr>
        <p:spPr>
          <a:xfrm>
            <a:off x="1752600" y="4572000"/>
            <a:ext cx="7010400" cy="1938992"/>
          </a:xfrm>
          <a:prstGeom prst="rect">
            <a:avLst/>
          </a:prstGeom>
          <a:noFill/>
        </p:spPr>
        <p:txBody>
          <a:bodyPr wrap="square" rtlCol="0">
            <a:spAutoFit/>
          </a:bodyPr>
          <a:lstStyle/>
          <a:p>
            <a:pPr>
              <a:buFont typeface="Arial" pitchFamily="34" charset="0"/>
              <a:buChar char="•"/>
            </a:pPr>
            <a:r>
              <a:rPr lang="es-EC" sz="2800" dirty="0"/>
              <a:t>Thomas </a:t>
            </a:r>
            <a:r>
              <a:rPr lang="es-EC" sz="2800" dirty="0" smtClean="0"/>
              <a:t>Savery, </a:t>
            </a:r>
            <a:r>
              <a:rPr lang="es-EC" sz="2800" dirty="0"/>
              <a:t>Thomas Newcomen </a:t>
            </a:r>
            <a:r>
              <a:rPr lang="es-EC" sz="2800" dirty="0" smtClean="0"/>
              <a:t> (1698)</a:t>
            </a:r>
          </a:p>
          <a:p>
            <a:pPr>
              <a:buFont typeface="Arial" pitchFamily="34" charset="0"/>
              <a:buChar char="•"/>
            </a:pPr>
            <a:r>
              <a:rPr lang="es-EC" sz="2800" dirty="0"/>
              <a:t>Dionisio Papín </a:t>
            </a:r>
            <a:r>
              <a:rPr lang="es-EC" sz="2800" dirty="0" smtClean="0"/>
              <a:t>  (1769 )</a:t>
            </a:r>
          </a:p>
          <a:p>
            <a:pPr>
              <a:buFont typeface="Arial" pitchFamily="34" charset="0"/>
              <a:buChar char="•"/>
            </a:pPr>
            <a:r>
              <a:rPr lang="es-EC" sz="2800" dirty="0"/>
              <a:t>James Watt </a:t>
            </a:r>
            <a:r>
              <a:rPr lang="es-EC" sz="2800" dirty="0" smtClean="0"/>
              <a:t> (1776)</a:t>
            </a:r>
          </a:p>
          <a:p>
            <a:endParaRPr lang="es-EC" dirty="0" smtClean="0"/>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90600" y="228600"/>
            <a:ext cx="7543800" cy="3124200"/>
          </a:xfrm>
        </p:spPr>
        <p:txBody>
          <a:bodyPr/>
          <a:lstStyle/>
          <a:p>
            <a:pPr algn="just"/>
            <a:r>
              <a:rPr lang="es-EC" dirty="0" smtClean="0"/>
              <a:t>Son dispositivos empleados para calentar agua o generar vapor a altas presiones, cuentan con un compartimiento en donde el combustible se consume, y otro donde se coloca el agua que luego se convertirá en vapor</a:t>
            </a:r>
            <a:endParaRPr lang="es-ES" dirty="0"/>
          </a:p>
        </p:txBody>
      </p:sp>
      <p:graphicFrame>
        <p:nvGraphicFramePr>
          <p:cNvPr id="4" name="3 Diagrama"/>
          <p:cNvGraphicFramePr/>
          <p:nvPr/>
        </p:nvGraphicFramePr>
        <p:xfrm>
          <a:off x="1219200" y="2743200"/>
          <a:ext cx="7620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219200" y="5334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C" dirty="0" smtClean="0"/>
              <a:t>Disponibilidad económica</a:t>
            </a:r>
            <a:endParaRPr lang="es-ES" dirty="0" smtClean="0"/>
          </a:p>
          <a:p>
            <a:pPr lvl="0"/>
            <a:r>
              <a:rPr lang="es-EC" dirty="0" smtClean="0"/>
              <a:t>Capacidad de generación de vapor</a:t>
            </a:r>
            <a:endParaRPr lang="es-ES" dirty="0" smtClean="0"/>
          </a:p>
          <a:p>
            <a:pPr lvl="0"/>
            <a:r>
              <a:rPr lang="es-EC" dirty="0" smtClean="0"/>
              <a:t>Dimensiones del equipo</a:t>
            </a:r>
            <a:endParaRPr lang="es-ES" dirty="0" smtClean="0"/>
          </a:p>
          <a:p>
            <a:pPr lvl="0"/>
            <a:r>
              <a:rPr lang="es-EC" dirty="0" smtClean="0"/>
              <a:t>Tipo de control</a:t>
            </a:r>
            <a:endParaRPr lang="es-ES" dirty="0" smtClean="0"/>
          </a:p>
          <a:p>
            <a:pPr lvl="0"/>
            <a:r>
              <a:rPr lang="es-EC" dirty="0" smtClean="0"/>
              <a:t>Normas de seguridad industriales</a:t>
            </a:r>
            <a:endParaRPr lang="es-ES" dirty="0" smtClean="0"/>
          </a:p>
          <a:p>
            <a:pPr lvl="0"/>
            <a:r>
              <a:rPr lang="es-EC" dirty="0" smtClean="0"/>
              <a:t>Tiempo de operación</a:t>
            </a:r>
            <a:endParaRPr lang="es-ES" dirty="0" smtClean="0"/>
          </a:p>
          <a:p>
            <a:pPr>
              <a:buNone/>
            </a:pPr>
            <a:endParaRPr lang="es-ES" dirty="0"/>
          </a:p>
        </p:txBody>
      </p:sp>
      <p:sp>
        <p:nvSpPr>
          <p:cNvPr id="4" name="3 Flecha derecha"/>
          <p:cNvSpPr/>
          <p:nvPr/>
        </p:nvSpPr>
        <p:spPr>
          <a:xfrm rot="5400000">
            <a:off x="4096512" y="627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Llamada de nube"/>
          <p:cNvSpPr/>
          <p:nvPr/>
        </p:nvSpPr>
        <p:spPr>
          <a:xfrm>
            <a:off x="0" y="1066800"/>
            <a:ext cx="8915400" cy="50292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749</TotalTime>
  <Words>1685</Words>
  <Application>Microsoft Office PowerPoint</Application>
  <PresentationFormat>Presentación en pantalla (4:3)</PresentationFormat>
  <Paragraphs>263</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Flujo</vt:lpstr>
      <vt:lpstr>Diapositiva 1</vt:lpstr>
      <vt:lpstr>Diapositiva 2</vt:lpstr>
      <vt:lpstr>INTRODUCCION</vt:lpstr>
      <vt:lpstr>Diapositiva 4</vt:lpstr>
      <vt:lpstr>Diapositiva 5</vt:lpstr>
      <vt:lpstr>DESCRIPCION CALDERO</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Controlador de Presión</vt:lpstr>
      <vt:lpstr>Diapositiva 23</vt:lpstr>
      <vt:lpstr>Valvulas de Seguridad</vt:lpstr>
      <vt:lpstr>Controlador Nivel de Agua</vt:lpstr>
      <vt:lpstr>Bomba de Agua</vt:lpstr>
      <vt:lpstr>Diapositiva 27</vt:lpstr>
      <vt:lpstr>Diapositiva 28</vt:lpstr>
      <vt:lpstr>Diapositiva 29</vt:lpstr>
      <vt:lpstr>Dimensionamiento Pre calentador</vt:lpstr>
      <vt:lpstr>Diapositiva 31</vt:lpstr>
      <vt:lpstr>Diapositiva 32</vt:lpstr>
      <vt:lpstr>Diapositiva 33</vt:lpstr>
      <vt:lpstr>Diapositiva 34</vt:lpstr>
      <vt:lpstr>Diapositiva 35</vt:lpstr>
      <vt:lpstr>Diapositiva 36</vt:lpstr>
      <vt:lpstr>Diseño HMI</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dc:creator>
  <cp:lastModifiedBy>PAUL</cp:lastModifiedBy>
  <cp:revision>53</cp:revision>
  <dcterms:created xsi:type="dcterms:W3CDTF">2012-09-06T03:34:31Z</dcterms:created>
  <dcterms:modified xsi:type="dcterms:W3CDTF">2012-09-07T16:24:03Z</dcterms:modified>
</cp:coreProperties>
</file>